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4" r:id="rId2"/>
    <p:sldId id="555" r:id="rId3"/>
    <p:sldId id="556" r:id="rId4"/>
    <p:sldId id="557" r:id="rId5"/>
  </p:sldIdLst>
  <p:sldSz cx="9144000" cy="6858000" type="screen4x3"/>
  <p:notesSz cx="6718300" cy="98679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0973"/>
    <a:srgbClr val="007E39"/>
    <a:srgbClr val="E5E12B"/>
    <a:srgbClr val="C054B3"/>
    <a:srgbClr val="5DE22E"/>
    <a:srgbClr val="DEA6D7"/>
    <a:srgbClr val="F5770F"/>
    <a:srgbClr val="F14313"/>
    <a:srgbClr val="F6820E"/>
    <a:srgbClr val="618D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431" autoAdjust="0"/>
    <p:restoredTop sz="50000" autoAdjust="0"/>
  </p:normalViewPr>
  <p:slideViewPr>
    <p:cSldViewPr>
      <p:cViewPr varScale="1">
        <p:scale>
          <a:sx n="94" d="100"/>
          <a:sy n="94" d="100"/>
        </p:scale>
        <p:origin x="116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348" y="-108"/>
      </p:cViewPr>
      <p:guideLst>
        <p:guide orient="horz" pos="3108"/>
        <p:guide pos="21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05238" y="0"/>
            <a:ext cx="2911475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A019DC0-5089-8E47-9FD6-848CFBCFA7DE}" type="datetimeFigureOut">
              <a:rPr lang="pt-BR"/>
              <a:pPr/>
              <a:t>21/10/2021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05238" y="9372600"/>
            <a:ext cx="2911475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903A5CA-EA8F-FF4E-85B7-AB24823AAB9A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143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05238" y="0"/>
            <a:ext cx="2911475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0491DDF-FCCD-AB46-93D2-FD55D5568497}" type="datetimeFigureOut">
              <a:rPr lang="pt-BR"/>
              <a:pPr/>
              <a:t>21/10/2021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1513" y="4687888"/>
            <a:ext cx="5375275" cy="44402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05238" y="9372600"/>
            <a:ext cx="2911475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2968ED1-4D84-7042-A2E4-0758E346E260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9399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50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>
              <a:latin typeface="Calibri" charset="0"/>
            </a:endParaRPr>
          </a:p>
        </p:txBody>
      </p:sp>
      <p:sp>
        <p:nvSpPr>
          <p:cNvPr id="4506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592453E-4424-934A-A231-84315871633B}" type="slidenum">
              <a:rPr lang="pt-BR"/>
              <a:pPr eaLnBrk="1" hangingPunct="1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0401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50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>
              <a:latin typeface="Calibri" charset="0"/>
            </a:endParaRPr>
          </a:p>
        </p:txBody>
      </p:sp>
      <p:sp>
        <p:nvSpPr>
          <p:cNvPr id="4506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592453E-4424-934A-A231-84315871633B}" type="slidenum">
              <a:rPr lang="pt-BR"/>
              <a:pPr eaLnBrk="1" hangingPunct="1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7511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50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>
              <a:latin typeface="Calibri" charset="0"/>
            </a:endParaRPr>
          </a:p>
        </p:txBody>
      </p:sp>
      <p:sp>
        <p:nvSpPr>
          <p:cNvPr id="4506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592453E-4424-934A-A231-84315871633B}" type="slidenum">
              <a:rPr lang="pt-BR"/>
              <a:pPr eaLnBrk="1" hangingPunct="1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3754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AD0505-5720-E148-9030-DF073B80BFBB}" type="datetimeFigureOut">
              <a:rPr lang="pt-BR"/>
              <a:pPr/>
              <a:t>21/10/2021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87E56-A7CE-374D-9138-C1CDDD31090F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0134574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E88531-3C74-474B-B7E6-0A048A54AA36}" type="datetimeFigureOut">
              <a:rPr lang="pt-BR"/>
              <a:pPr/>
              <a:t>21/10/2021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CAE860-51F9-CA46-8C29-B875EF14D5FD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3170961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9DEBD-B7EA-D148-9107-621F928941AC}" type="datetimeFigureOut">
              <a:rPr lang="pt-BR"/>
              <a:pPr/>
              <a:t>21/10/2021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E4E6E3-9C32-B846-8A51-934628386F58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702192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6B7CB2-070B-E947-90F0-2753142EBE3E}" type="datetimeFigureOut">
              <a:rPr lang="pt-BR" smtClean="0"/>
              <a:pPr/>
              <a:t>21/10/2021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8FF546-7C0A-9D46-BE63-0E9BA4F817A0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8809650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D7D700-F460-7643-9FB6-C74DF5B42C94}" type="datetimeFigureOut">
              <a:rPr lang="pt-BR"/>
              <a:pPr/>
              <a:t>21/10/2021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7C2DB-3F03-9348-A3B9-76A9C233C809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7579416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C68558-0184-614B-BB1B-96345E5F59B4}" type="datetimeFigureOut">
              <a:rPr lang="pt-BR"/>
              <a:pPr/>
              <a:t>21/10/2021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108DC9-B496-934D-B965-D19A296E1C2A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1451221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655D3B-E3FD-EE4D-9C4D-905F1A14C42A}" type="datetimeFigureOut">
              <a:rPr lang="pt-BR"/>
              <a:pPr/>
              <a:t>21/10/2021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254F38-3263-2F4E-837E-16F5518B2A1B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7791438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B2FCEE-B4EA-0B41-9202-2E09C5D67204}" type="datetimeFigureOut">
              <a:rPr lang="pt-BR"/>
              <a:pPr/>
              <a:t>21/10/2021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8EBEA0-E2A2-854B-8391-3362F4AE2572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6659128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4775A4-48F9-424D-912D-7C61ADA80A59}" type="datetimeFigureOut">
              <a:rPr lang="pt-BR"/>
              <a:pPr/>
              <a:t>21/10/2021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4CA1A-E648-4041-B6BF-1E1BFE468171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3420866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462E48-8A60-FB4C-BFF8-E23B1F6E679D}" type="datetimeFigureOut">
              <a:rPr lang="pt-BR"/>
              <a:pPr/>
              <a:t>21/10/2021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A05CDE-AC99-ED41-AB31-0A0452E6DC77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9953891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A96DCD-E285-2948-9E09-EB625B463FCD}" type="datetimeFigureOut">
              <a:rPr lang="pt-BR"/>
              <a:pPr/>
              <a:t>21/10/2021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1EFE4-8705-0240-A147-5FE85AE97998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8754845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5123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0BB43151-5BE5-DC45-9639-D424A7BC9465}" type="datetimeFigureOut">
              <a:rPr lang="pt-BR"/>
              <a:pPr/>
              <a:t>21/10/2021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8D88CB44-3E2A-2644-B11A-DE3F69E3B474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719572" y="332656"/>
            <a:ext cx="7704856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80000"/>
              </a:lnSpc>
              <a:spcBef>
                <a:spcPts val="0"/>
              </a:spcBef>
              <a:defRPr/>
            </a:pPr>
            <a:r>
              <a:rPr lang="pt-BR" sz="2400" b="1" cap="small" dirty="0">
                <a:latin typeface="+mn-lt"/>
                <a:ea typeface="+mn-ea"/>
              </a:rPr>
              <a:t>Professor:</a:t>
            </a:r>
            <a:r>
              <a:rPr lang="pt-BR" sz="2400" cap="small" dirty="0">
                <a:latin typeface="+mn-lt"/>
                <a:ea typeface="+mn-ea"/>
              </a:rPr>
              <a:t> </a:t>
            </a:r>
            <a:r>
              <a:rPr lang="pt-BR" sz="2400" dirty="0">
                <a:latin typeface="+mn-lt"/>
                <a:ea typeface="+mn-ea"/>
              </a:rPr>
              <a:t>Dr. José Maurício Conti</a:t>
            </a:r>
          </a:p>
          <a:p>
            <a:pPr algn="just">
              <a:lnSpc>
                <a:spcPct val="80000"/>
              </a:lnSpc>
              <a:spcBef>
                <a:spcPts val="0"/>
              </a:spcBef>
              <a:defRPr/>
            </a:pPr>
            <a:endParaRPr lang="pt-BR" sz="1000" cap="small" dirty="0">
              <a:latin typeface="+mn-lt"/>
              <a:ea typeface="+mn-ea"/>
            </a:endParaRPr>
          </a:p>
          <a:p>
            <a:pPr algn="just">
              <a:lnSpc>
                <a:spcPct val="80000"/>
              </a:lnSpc>
              <a:spcBef>
                <a:spcPts val="0"/>
              </a:spcBef>
              <a:defRPr/>
            </a:pPr>
            <a:r>
              <a:rPr lang="pt-BR" sz="2400" b="1" cap="small" dirty="0">
                <a:latin typeface="+mn-lt"/>
                <a:ea typeface="+mn-ea"/>
              </a:rPr>
              <a:t>Aluno</a:t>
            </a:r>
            <a:r>
              <a:rPr lang="pt-BR" sz="2400" cap="small" dirty="0">
                <a:latin typeface="+mn-lt"/>
                <a:ea typeface="+mn-ea"/>
              </a:rPr>
              <a:t>: (Escrever aqui o Nome do Aluno)</a:t>
            </a:r>
            <a:endParaRPr lang="pt-BR" sz="2400" dirty="0">
              <a:latin typeface="+mn-lt"/>
              <a:ea typeface="+mn-ea"/>
            </a:endParaRPr>
          </a:p>
          <a:p>
            <a:pPr algn="just">
              <a:lnSpc>
                <a:spcPct val="80000"/>
              </a:lnSpc>
              <a:spcBef>
                <a:spcPts val="0"/>
              </a:spcBef>
              <a:defRPr/>
            </a:pPr>
            <a:endParaRPr lang="pt-BR" sz="1000" u="sng" dirty="0">
              <a:latin typeface="+mn-lt"/>
              <a:ea typeface="+mn-ea"/>
            </a:endParaRPr>
          </a:p>
          <a:p>
            <a:pPr algn="just">
              <a:lnSpc>
                <a:spcPct val="80000"/>
              </a:lnSpc>
              <a:spcBef>
                <a:spcPts val="0"/>
              </a:spcBef>
              <a:defRPr/>
            </a:pPr>
            <a:r>
              <a:rPr lang="pt-BR" sz="2400" b="1" cap="small" dirty="0">
                <a:latin typeface="+mn-lt"/>
                <a:ea typeface="+mn-ea"/>
              </a:rPr>
              <a:t>Título provisório</a:t>
            </a:r>
            <a:r>
              <a:rPr lang="pt-BR" sz="2400" dirty="0">
                <a:latin typeface="+mn-lt"/>
                <a:ea typeface="+mn-ea"/>
              </a:rPr>
              <a:t>: (Escrever aqui o título provisório do trabalho final).</a:t>
            </a:r>
          </a:p>
          <a:p>
            <a:pPr algn="just">
              <a:lnSpc>
                <a:spcPct val="80000"/>
              </a:lnSpc>
              <a:spcBef>
                <a:spcPts val="0"/>
              </a:spcBef>
              <a:defRPr/>
            </a:pPr>
            <a:endParaRPr lang="pt-BR" sz="1000" dirty="0">
              <a:latin typeface="+mn-lt"/>
              <a:ea typeface="+mn-ea"/>
            </a:endParaRPr>
          </a:p>
          <a:p>
            <a:pPr algn="just">
              <a:lnSpc>
                <a:spcPct val="80000"/>
              </a:lnSpc>
              <a:spcBef>
                <a:spcPts val="0"/>
              </a:spcBef>
              <a:defRPr/>
            </a:pPr>
            <a:r>
              <a:rPr lang="pt-BR" sz="2400" b="1" cap="small" dirty="0">
                <a:latin typeface="+mn-lt"/>
                <a:ea typeface="+mn-ea"/>
              </a:rPr>
              <a:t>Objeto</a:t>
            </a:r>
            <a:r>
              <a:rPr lang="pt-BR" sz="2400" dirty="0">
                <a:latin typeface="+mn-lt"/>
                <a:ea typeface="+mn-ea"/>
              </a:rPr>
              <a:t>: (Descrever aqui o objeto específico do trabalho final).</a:t>
            </a:r>
          </a:p>
          <a:p>
            <a:pPr algn="just">
              <a:lnSpc>
                <a:spcPct val="80000"/>
              </a:lnSpc>
              <a:spcBef>
                <a:spcPts val="0"/>
              </a:spcBef>
              <a:defRPr/>
            </a:pPr>
            <a:endParaRPr lang="pt-BR" sz="2000" dirty="0">
              <a:latin typeface="+mn-lt"/>
              <a:ea typeface="+mn-ea"/>
            </a:endParaRP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719572" y="332656"/>
            <a:ext cx="7704856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80000"/>
              </a:lnSpc>
              <a:spcBef>
                <a:spcPts val="0"/>
              </a:spcBef>
              <a:defRPr/>
            </a:pPr>
            <a:r>
              <a:rPr lang="pt-BR" sz="2400" b="1" cap="small" dirty="0">
                <a:latin typeface="+mn-lt"/>
                <a:ea typeface="+mn-ea"/>
              </a:rPr>
              <a:t>Questões:</a:t>
            </a:r>
          </a:p>
          <a:p>
            <a:pPr marL="457200" indent="-457200" algn="just">
              <a:lnSpc>
                <a:spcPct val="80000"/>
              </a:lnSpc>
              <a:spcBef>
                <a:spcPts val="0"/>
              </a:spcBef>
              <a:buAutoNum type="arabicPeriod"/>
              <a:defRPr/>
            </a:pPr>
            <a:r>
              <a:rPr lang="pt-BR" sz="2400" dirty="0">
                <a:latin typeface="+mn-lt"/>
                <a:ea typeface="+mn-ea"/>
              </a:rPr>
              <a:t>(Enumerar aqui as questões a serem respondidas no trabalho final)</a:t>
            </a:r>
            <a:endParaRPr lang="en-US" sz="2400" dirty="0">
              <a:latin typeface="+mn-lt"/>
              <a:ea typeface="+mn-ea"/>
            </a:endParaRPr>
          </a:p>
          <a:p>
            <a:pPr marL="457200" indent="-457200" algn="just">
              <a:lnSpc>
                <a:spcPct val="80000"/>
              </a:lnSpc>
              <a:spcBef>
                <a:spcPts val="0"/>
              </a:spcBef>
              <a:buAutoNum type="arabicPeriod"/>
              <a:defRPr/>
            </a:pPr>
            <a:r>
              <a:rPr lang="en-US" sz="2400" dirty="0">
                <a:latin typeface="+mn-lt"/>
                <a:ea typeface="+mn-ea"/>
              </a:rPr>
              <a:t>(</a:t>
            </a:r>
            <a:r>
              <a:rPr lang="en-US" sz="2400" dirty="0" err="1">
                <a:latin typeface="+mn-lt"/>
                <a:ea typeface="+mn-ea"/>
              </a:rPr>
              <a:t>Questão</a:t>
            </a:r>
            <a:r>
              <a:rPr lang="en-US" sz="2400" dirty="0">
                <a:latin typeface="+mn-lt"/>
                <a:ea typeface="+mn-ea"/>
              </a:rPr>
              <a:t> 2?)</a:t>
            </a:r>
          </a:p>
          <a:p>
            <a:pPr marL="457200" indent="-457200" algn="just">
              <a:lnSpc>
                <a:spcPct val="80000"/>
              </a:lnSpc>
              <a:spcBef>
                <a:spcPts val="0"/>
              </a:spcBef>
              <a:buAutoNum type="arabicPeriod"/>
              <a:defRPr/>
            </a:pPr>
            <a:r>
              <a:rPr lang="en-US" sz="2400" dirty="0">
                <a:latin typeface="+mn-lt"/>
                <a:ea typeface="+mn-ea"/>
              </a:rPr>
              <a:t>(</a:t>
            </a:r>
            <a:r>
              <a:rPr lang="en-US" sz="2400" dirty="0" err="1">
                <a:latin typeface="+mn-lt"/>
                <a:ea typeface="+mn-ea"/>
              </a:rPr>
              <a:t>Questão</a:t>
            </a:r>
            <a:r>
              <a:rPr lang="en-US" sz="2400" dirty="0">
                <a:latin typeface="+mn-lt"/>
                <a:ea typeface="+mn-ea"/>
              </a:rPr>
              <a:t> 3?) </a:t>
            </a:r>
          </a:p>
          <a:p>
            <a:pPr marL="457200" indent="-457200" algn="just">
              <a:lnSpc>
                <a:spcPct val="80000"/>
              </a:lnSpc>
              <a:spcBef>
                <a:spcPts val="0"/>
              </a:spcBef>
              <a:buAutoNum type="arabicPeriod"/>
              <a:defRPr/>
            </a:pPr>
            <a:endParaRPr lang="pt-BR" sz="2400" dirty="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10936216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719572" y="332656"/>
            <a:ext cx="7704856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80000"/>
              </a:lnSpc>
              <a:spcBef>
                <a:spcPts val="0"/>
              </a:spcBef>
              <a:defRPr/>
            </a:pPr>
            <a:r>
              <a:rPr lang="pt-BR" sz="2400" b="1" cap="small" dirty="0">
                <a:latin typeface="+mn-lt"/>
                <a:ea typeface="+mn-ea"/>
              </a:rPr>
              <a:t>Sumário Provisório:</a:t>
            </a:r>
          </a:p>
          <a:p>
            <a:pPr marL="457200" indent="-457200" algn="just">
              <a:lnSpc>
                <a:spcPct val="80000"/>
              </a:lnSpc>
              <a:spcBef>
                <a:spcPts val="0"/>
              </a:spcBef>
              <a:buAutoNum type="arabicPeriod"/>
              <a:defRPr/>
            </a:pPr>
            <a:r>
              <a:rPr lang="pt-BR" sz="2400" dirty="0">
                <a:latin typeface="+mn-lt"/>
                <a:ea typeface="+mn-ea"/>
              </a:rPr>
              <a:t>Introdução</a:t>
            </a:r>
          </a:p>
          <a:p>
            <a:pPr marL="457200" indent="-457200" algn="just">
              <a:lnSpc>
                <a:spcPct val="80000"/>
              </a:lnSpc>
              <a:spcBef>
                <a:spcPts val="0"/>
              </a:spcBef>
              <a:buAutoNum type="arabicPeriod"/>
              <a:defRPr/>
            </a:pPr>
            <a:r>
              <a:rPr lang="pt-BR" sz="2400" dirty="0">
                <a:latin typeface="+mn-lt"/>
                <a:ea typeface="+mn-ea"/>
              </a:rPr>
              <a:t>(Enumerar aqui as seções que o aluno entende que deverão ser desenvolvidas para responder as questões propostas)</a:t>
            </a:r>
            <a:endParaRPr lang="en-US" sz="2400" dirty="0">
              <a:latin typeface="+mn-lt"/>
              <a:ea typeface="+mn-ea"/>
            </a:endParaRPr>
          </a:p>
          <a:p>
            <a:pPr marL="457200" indent="-457200" algn="just">
              <a:lnSpc>
                <a:spcPct val="80000"/>
              </a:lnSpc>
              <a:spcBef>
                <a:spcPts val="0"/>
              </a:spcBef>
              <a:buFontTx/>
              <a:buAutoNum type="arabicPeriod"/>
              <a:defRPr/>
            </a:pPr>
            <a:r>
              <a:rPr lang="pt-BR" sz="2400" dirty="0"/>
              <a:t>(Enumerar aqui as seções que o aluno entende que deverão ser desenvolvidas para responder as questões propostas)</a:t>
            </a:r>
            <a:endParaRPr lang="en-US" sz="2400" dirty="0"/>
          </a:p>
          <a:p>
            <a:pPr marL="457200" indent="-457200" algn="just">
              <a:lnSpc>
                <a:spcPct val="80000"/>
              </a:lnSpc>
              <a:spcBef>
                <a:spcPts val="0"/>
              </a:spcBef>
              <a:buFontTx/>
              <a:buAutoNum type="arabicPeriod"/>
              <a:defRPr/>
            </a:pPr>
            <a:r>
              <a:rPr lang="pt-BR" sz="2400" dirty="0"/>
              <a:t>(Enumerar aqui as seções que o aluno entende que deverão ser desenvolvidas para responder as questões propostas)</a:t>
            </a:r>
            <a:endParaRPr lang="en-US" sz="2400" dirty="0"/>
          </a:p>
          <a:p>
            <a:pPr marL="457200" indent="-457200" algn="just">
              <a:lnSpc>
                <a:spcPct val="80000"/>
              </a:lnSpc>
              <a:spcBef>
                <a:spcPts val="0"/>
              </a:spcBef>
              <a:buAutoNum type="arabicPeriod"/>
              <a:defRPr/>
            </a:pPr>
            <a:r>
              <a:rPr lang="pt-BR" sz="2400" dirty="0">
                <a:latin typeface="+mn-lt"/>
                <a:ea typeface="+mn-ea"/>
              </a:rPr>
              <a:t>Conclusões</a:t>
            </a:r>
          </a:p>
          <a:p>
            <a:pPr marL="457200" indent="-457200" algn="just">
              <a:lnSpc>
                <a:spcPct val="80000"/>
              </a:lnSpc>
              <a:spcBef>
                <a:spcPts val="0"/>
              </a:spcBef>
              <a:buAutoNum type="arabicPeriod"/>
              <a:defRPr/>
            </a:pPr>
            <a:endParaRPr lang="pt-BR" sz="2400" dirty="0">
              <a:latin typeface="+mn-lt"/>
              <a:ea typeface="+mn-ea"/>
            </a:endParaRPr>
          </a:p>
          <a:p>
            <a:pPr marL="457200" indent="-457200" algn="just">
              <a:lnSpc>
                <a:spcPct val="80000"/>
              </a:lnSpc>
              <a:spcBef>
                <a:spcPts val="0"/>
              </a:spcBef>
              <a:buAutoNum type="arabicPeriod"/>
              <a:defRPr/>
            </a:pPr>
            <a:endParaRPr lang="pt-BR" sz="2400" dirty="0">
              <a:latin typeface="+mn-lt"/>
              <a:ea typeface="+mn-ea"/>
            </a:endParaRPr>
          </a:p>
          <a:p>
            <a:pPr marL="457200" indent="-457200" algn="just">
              <a:lnSpc>
                <a:spcPct val="80000"/>
              </a:lnSpc>
              <a:spcBef>
                <a:spcPts val="0"/>
              </a:spcBef>
              <a:buAutoNum type="arabicPeriod"/>
              <a:defRPr/>
            </a:pPr>
            <a:endParaRPr lang="pt-BR" sz="2400" dirty="0">
              <a:latin typeface="+mn-lt"/>
              <a:ea typeface="+mn-ea"/>
            </a:endParaRPr>
          </a:p>
          <a:p>
            <a:pPr marL="457200" indent="-457200" algn="just">
              <a:lnSpc>
                <a:spcPct val="80000"/>
              </a:lnSpc>
              <a:spcBef>
                <a:spcPts val="0"/>
              </a:spcBef>
              <a:buAutoNum type="arabicPeriod"/>
              <a:defRPr/>
            </a:pPr>
            <a:endParaRPr lang="pt-BR" sz="2400" dirty="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71935386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7B89EF-0A5B-184E-80CD-B3C45383A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8DE1BE7-BC51-3D44-8799-B3574E42B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Bibliografia </a:t>
            </a:r>
            <a:r>
              <a:rPr lang="pt-BR"/>
              <a:t>Preliminar:</a:t>
            </a:r>
          </a:p>
          <a:p>
            <a:endParaRPr lang="pt-BR" dirty="0"/>
          </a:p>
          <a:p>
            <a:pPr marL="457200" indent="-457200" algn="just">
              <a:lnSpc>
                <a:spcPct val="80000"/>
              </a:lnSpc>
              <a:spcBef>
                <a:spcPts val="0"/>
              </a:spcBef>
              <a:buAutoNum type="arabicPeriod"/>
              <a:defRPr/>
            </a:pPr>
            <a:r>
              <a:rPr lang="pt-BR" sz="2400" dirty="0">
                <a:ea typeface="+mn-ea"/>
              </a:rPr>
              <a:t>Indicar as obras, artigos e insumos teóricos coletados pelo aluno para a elaboração do projeto e que fundamentarão a elaboração do artigo final</a:t>
            </a:r>
          </a:p>
        </p:txBody>
      </p:sp>
    </p:spTree>
    <p:extLst>
      <p:ext uri="{BB962C8B-B14F-4D97-AF65-F5344CB8AC3E}">
        <p14:creationId xmlns:p14="http://schemas.microsoft.com/office/powerpoint/2010/main" val="1213910831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E39"/>
        </a:solidFill>
      </a:spPr>
      <a:bodyPr/>
      <a:lstStyle/>
      <a:style>
        <a:lnRef idx="2">
          <a:schemeClr val="lt1">
            <a:hueOff val="0"/>
            <a:satOff val="0"/>
            <a:lumOff val="0"/>
            <a:alphaOff val="0"/>
          </a:schemeClr>
        </a:lnRef>
        <a:fillRef idx="1">
          <a:schemeClr val="accent3">
            <a:hueOff val="11250264"/>
            <a:satOff val="-16880"/>
            <a:lumOff val="-2745"/>
            <a:alphaOff val="0"/>
          </a:schemeClr>
        </a:fillRef>
        <a:effectRef idx="0">
          <a:schemeClr val="accent3">
            <a:hueOff val="11250264"/>
            <a:satOff val="-16880"/>
            <a:lumOff val="-2745"/>
            <a:alphaOff val="0"/>
          </a:schemeClr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7401</TotalTime>
  <Words>156</Words>
  <Application>Microsoft Macintosh PowerPoint</Application>
  <PresentationFormat>Apresentação na tela (4:3)</PresentationFormat>
  <Paragraphs>25</Paragraphs>
  <Slides>4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Manager>José Mauricio Conti</Manager>
  <Company>Universidade de São Paulo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Formulário do Projeto do Trabalho Final</dc:title>
  <dc:subject>Direito Financeiro e Políticas Públicas</dc:subject>
  <dc:creator>Donato Volkers Moutinho</dc:creator>
  <cp:keywords/>
  <dc:description/>
  <cp:lastModifiedBy>Guilherme Bicalho</cp:lastModifiedBy>
  <cp:revision>1083</cp:revision>
  <dcterms:created xsi:type="dcterms:W3CDTF">2009-02-27T14:50:11Z</dcterms:created>
  <dcterms:modified xsi:type="dcterms:W3CDTF">2021-10-21T12:39:18Z</dcterms:modified>
  <cp:category/>
</cp:coreProperties>
</file>