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9"/>
  </p:notesMasterIdLst>
  <p:sldIdLst>
    <p:sldId id="256" r:id="rId3"/>
    <p:sldId id="493" r:id="rId4"/>
    <p:sldId id="693" r:id="rId5"/>
    <p:sldId id="509" r:id="rId6"/>
    <p:sldId id="500" r:id="rId7"/>
    <p:sldId id="685" r:id="rId8"/>
    <p:sldId id="690" r:id="rId9"/>
    <p:sldId id="688" r:id="rId10"/>
    <p:sldId id="689" r:id="rId11"/>
    <p:sldId id="686" r:id="rId12"/>
    <p:sldId id="687" r:id="rId13"/>
    <p:sldId id="691" r:id="rId14"/>
    <p:sldId id="501" r:id="rId15"/>
    <p:sldId id="692" r:id="rId16"/>
    <p:sldId id="512" r:id="rId17"/>
    <p:sldId id="515" r:id="rId18"/>
    <p:sldId id="516" r:id="rId19"/>
    <p:sldId id="514" r:id="rId20"/>
    <p:sldId id="684" r:id="rId21"/>
    <p:sldId id="511" r:id="rId22"/>
    <p:sldId id="694" r:id="rId23"/>
    <p:sldId id="695" r:id="rId24"/>
    <p:sldId id="517" r:id="rId25"/>
    <p:sldId id="518" r:id="rId26"/>
    <p:sldId id="519" r:id="rId27"/>
    <p:sldId id="696" r:id="rId28"/>
    <p:sldId id="681" r:id="rId29"/>
    <p:sldId id="520" r:id="rId30"/>
    <p:sldId id="682" r:id="rId31"/>
    <p:sldId id="683" r:id="rId32"/>
    <p:sldId id="680" r:id="rId33"/>
    <p:sldId id="578" r:id="rId34"/>
    <p:sldId id="421" r:id="rId35"/>
    <p:sldId id="422" r:id="rId36"/>
    <p:sldId id="423" r:id="rId37"/>
    <p:sldId id="424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C08104-50EE-4DC3-8659-2AA0A55B36F6}" v="4" dt="2021-03-20T12:50:47.9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dia Riolfi" userId="e6ae4ebb1091cfbe" providerId="LiveId" clId="{B1C08104-50EE-4DC3-8659-2AA0A55B36F6}"/>
    <pc:docChg chg="undo custSel addSld delSld modSld">
      <pc:chgData name="Claudia Riolfi" userId="e6ae4ebb1091cfbe" providerId="LiveId" clId="{B1C08104-50EE-4DC3-8659-2AA0A55B36F6}" dt="2021-04-03T22:48:08.031" v="3773" actId="20577"/>
      <pc:docMkLst>
        <pc:docMk/>
      </pc:docMkLst>
      <pc:sldChg chg="add del">
        <pc:chgData name="Claudia Riolfi" userId="e6ae4ebb1091cfbe" providerId="LiveId" clId="{B1C08104-50EE-4DC3-8659-2AA0A55B36F6}" dt="2021-04-02T15:20:46.694" v="21"/>
        <pc:sldMkLst>
          <pc:docMk/>
          <pc:sldMk cId="435739689" sldId="421"/>
        </pc:sldMkLst>
      </pc:sldChg>
      <pc:sldChg chg="add del">
        <pc:chgData name="Claudia Riolfi" userId="e6ae4ebb1091cfbe" providerId="LiveId" clId="{B1C08104-50EE-4DC3-8659-2AA0A55B36F6}" dt="2021-04-02T15:20:46.694" v="21"/>
        <pc:sldMkLst>
          <pc:docMk/>
          <pc:sldMk cId="2458770010" sldId="422"/>
        </pc:sldMkLst>
      </pc:sldChg>
      <pc:sldChg chg="add del">
        <pc:chgData name="Claudia Riolfi" userId="e6ae4ebb1091cfbe" providerId="LiveId" clId="{B1C08104-50EE-4DC3-8659-2AA0A55B36F6}" dt="2021-04-02T15:20:46.694" v="21"/>
        <pc:sldMkLst>
          <pc:docMk/>
          <pc:sldMk cId="338124659" sldId="423"/>
        </pc:sldMkLst>
      </pc:sldChg>
      <pc:sldChg chg="add del">
        <pc:chgData name="Claudia Riolfi" userId="e6ae4ebb1091cfbe" providerId="LiveId" clId="{B1C08104-50EE-4DC3-8659-2AA0A55B36F6}" dt="2021-04-02T15:20:46.694" v="21"/>
        <pc:sldMkLst>
          <pc:docMk/>
          <pc:sldMk cId="3605808056" sldId="424"/>
        </pc:sldMkLst>
      </pc:sldChg>
      <pc:sldChg chg="modSp add del mod">
        <pc:chgData name="Claudia Riolfi" userId="e6ae4ebb1091cfbe" providerId="LiveId" clId="{B1C08104-50EE-4DC3-8659-2AA0A55B36F6}" dt="2021-04-03T22:29:32.281" v="3211" actId="47"/>
        <pc:sldMkLst>
          <pc:docMk/>
          <pc:sldMk cId="3271235008" sldId="455"/>
        </pc:sldMkLst>
        <pc:spChg chg="mod">
          <ac:chgData name="Claudia Riolfi" userId="e6ae4ebb1091cfbe" providerId="LiveId" clId="{B1C08104-50EE-4DC3-8659-2AA0A55B36F6}" dt="2021-03-20T12:49:56.736" v="12"/>
          <ac:spMkLst>
            <pc:docMk/>
            <pc:sldMk cId="3271235008" sldId="455"/>
            <ac:spMk id="12290" creationId="{2042A7F2-9AB5-495D-AAAB-60313A31845C}"/>
          </ac:spMkLst>
        </pc:spChg>
      </pc:sldChg>
      <pc:sldChg chg="add del">
        <pc:chgData name="Claudia Riolfi" userId="e6ae4ebb1091cfbe" providerId="LiveId" clId="{B1C08104-50EE-4DC3-8659-2AA0A55B36F6}" dt="2021-03-20T12:50:01.481" v="13"/>
        <pc:sldMkLst>
          <pc:docMk/>
          <pc:sldMk cId="2397296285" sldId="493"/>
        </pc:sldMkLst>
      </pc:sldChg>
      <pc:sldChg chg="modSp add del mod">
        <pc:chgData name="Claudia Riolfi" userId="e6ae4ebb1091cfbe" providerId="LiveId" clId="{B1C08104-50EE-4DC3-8659-2AA0A55B36F6}" dt="2021-04-03T20:56:02.239" v="561" actId="20577"/>
        <pc:sldMkLst>
          <pc:docMk/>
          <pc:sldMk cId="2679580333" sldId="500"/>
        </pc:sldMkLst>
        <pc:graphicFrameChg chg="mod modGraphic">
          <ac:chgData name="Claudia Riolfi" userId="e6ae4ebb1091cfbe" providerId="LiveId" clId="{B1C08104-50EE-4DC3-8659-2AA0A55B36F6}" dt="2021-04-03T20:56:02.239" v="561" actId="20577"/>
          <ac:graphicFrameMkLst>
            <pc:docMk/>
            <pc:sldMk cId="2679580333" sldId="500"/>
            <ac:graphicFrameMk id="4" creationId="{96533E14-6F03-43E2-87AA-8F45C4F3A6D2}"/>
          </ac:graphicFrameMkLst>
        </pc:graphicFrameChg>
      </pc:sldChg>
      <pc:sldChg chg="modSp add del mod">
        <pc:chgData name="Claudia Riolfi" userId="e6ae4ebb1091cfbe" providerId="LiveId" clId="{B1C08104-50EE-4DC3-8659-2AA0A55B36F6}" dt="2021-04-03T22:29:17.176" v="3210" actId="122"/>
        <pc:sldMkLst>
          <pc:docMk/>
          <pc:sldMk cId="1362020724" sldId="501"/>
        </pc:sldMkLst>
        <pc:spChg chg="mod">
          <ac:chgData name="Claudia Riolfi" userId="e6ae4ebb1091cfbe" providerId="LiveId" clId="{B1C08104-50EE-4DC3-8659-2AA0A55B36F6}" dt="2021-04-03T22:29:17.176" v="3210" actId="122"/>
          <ac:spMkLst>
            <pc:docMk/>
            <pc:sldMk cId="1362020724" sldId="501"/>
            <ac:spMk id="3" creationId="{0B17FC30-BEA9-48AC-A224-4DC371266302}"/>
          </ac:spMkLst>
        </pc:spChg>
      </pc:sldChg>
      <pc:sldChg chg="modSp add del mod">
        <pc:chgData name="Claudia Riolfi" userId="e6ae4ebb1091cfbe" providerId="LiveId" clId="{B1C08104-50EE-4DC3-8659-2AA0A55B36F6}" dt="2021-04-03T22:46:37.757" v="3733" actId="47"/>
        <pc:sldMkLst>
          <pc:docMk/>
          <pc:sldMk cId="4040206169" sldId="504"/>
        </pc:sldMkLst>
        <pc:spChg chg="mod">
          <ac:chgData name="Claudia Riolfi" userId="e6ae4ebb1091cfbe" providerId="LiveId" clId="{B1C08104-50EE-4DC3-8659-2AA0A55B36F6}" dt="2021-04-03T22:45:59.554" v="3726" actId="21"/>
          <ac:spMkLst>
            <pc:docMk/>
            <pc:sldMk cId="4040206169" sldId="504"/>
            <ac:spMk id="6" creationId="{CE01DA64-989E-42F2-9DE0-07DA67C2649F}"/>
          </ac:spMkLst>
        </pc:spChg>
      </pc:sldChg>
      <pc:sldChg chg="add del">
        <pc:chgData name="Claudia Riolfi" userId="e6ae4ebb1091cfbe" providerId="LiveId" clId="{B1C08104-50EE-4DC3-8659-2AA0A55B36F6}" dt="2021-04-03T20:54:38.021" v="528" actId="2696"/>
        <pc:sldMkLst>
          <pc:docMk/>
          <pc:sldMk cId="249499895" sldId="509"/>
        </pc:sldMkLst>
      </pc:sldChg>
      <pc:sldChg chg="add">
        <pc:chgData name="Claudia Riolfi" userId="e6ae4ebb1091cfbe" providerId="LiveId" clId="{B1C08104-50EE-4DC3-8659-2AA0A55B36F6}" dt="2021-04-03T20:54:45.284" v="529"/>
        <pc:sldMkLst>
          <pc:docMk/>
          <pc:sldMk cId="3410309895" sldId="509"/>
        </pc:sldMkLst>
      </pc:sldChg>
      <pc:sldChg chg="modSp add del mod">
        <pc:chgData name="Claudia Riolfi" userId="e6ae4ebb1091cfbe" providerId="LiveId" clId="{B1C08104-50EE-4DC3-8659-2AA0A55B36F6}" dt="2021-04-03T22:46:26.095" v="3732" actId="255"/>
        <pc:sldMkLst>
          <pc:docMk/>
          <pc:sldMk cId="4273116626" sldId="511"/>
        </pc:sldMkLst>
        <pc:spChg chg="mod">
          <ac:chgData name="Claudia Riolfi" userId="e6ae4ebb1091cfbe" providerId="LiveId" clId="{B1C08104-50EE-4DC3-8659-2AA0A55B36F6}" dt="2021-04-03T22:46:17.922" v="3730" actId="27636"/>
          <ac:spMkLst>
            <pc:docMk/>
            <pc:sldMk cId="4273116626" sldId="511"/>
            <ac:spMk id="10" creationId="{70381C1A-2E0A-482F-AD9B-74B4495EBDB1}"/>
          </ac:spMkLst>
        </pc:spChg>
        <pc:spChg chg="mod">
          <ac:chgData name="Claudia Riolfi" userId="e6ae4ebb1091cfbe" providerId="LiveId" clId="{B1C08104-50EE-4DC3-8659-2AA0A55B36F6}" dt="2021-04-03T22:46:26.095" v="3732" actId="255"/>
          <ac:spMkLst>
            <pc:docMk/>
            <pc:sldMk cId="4273116626" sldId="511"/>
            <ac:spMk id="11" creationId="{15300614-1616-4F94-AA42-AE2573E78508}"/>
          </ac:spMkLst>
        </pc:spChg>
      </pc:sldChg>
      <pc:sldChg chg="modSp add del mod">
        <pc:chgData name="Claudia Riolfi" userId="e6ae4ebb1091cfbe" providerId="LiveId" clId="{B1C08104-50EE-4DC3-8659-2AA0A55B36F6}" dt="2021-03-20T12:50:01.481" v="13"/>
        <pc:sldMkLst>
          <pc:docMk/>
          <pc:sldMk cId="161609687" sldId="512"/>
        </pc:sldMkLst>
        <pc:spChg chg="mod">
          <ac:chgData name="Claudia Riolfi" userId="e6ae4ebb1091cfbe" providerId="LiveId" clId="{B1C08104-50EE-4DC3-8659-2AA0A55B36F6}" dt="2021-03-20T12:49:56.736" v="12"/>
          <ac:spMkLst>
            <pc:docMk/>
            <pc:sldMk cId="161609687" sldId="512"/>
            <ac:spMk id="4" creationId="{5FEB21E6-DF50-4C78-90FD-458972EB5D87}"/>
          </ac:spMkLst>
        </pc:spChg>
        <pc:spChg chg="mod">
          <ac:chgData name="Claudia Riolfi" userId="e6ae4ebb1091cfbe" providerId="LiveId" clId="{B1C08104-50EE-4DC3-8659-2AA0A55B36F6}" dt="2021-03-20T12:49:56.736" v="12"/>
          <ac:spMkLst>
            <pc:docMk/>
            <pc:sldMk cId="161609687" sldId="512"/>
            <ac:spMk id="5" creationId="{6F8A7DC4-9896-4F6F-9880-E853332A33FE}"/>
          </ac:spMkLst>
        </pc:spChg>
      </pc:sldChg>
      <pc:sldChg chg="add del">
        <pc:chgData name="Claudia Riolfi" userId="e6ae4ebb1091cfbe" providerId="LiveId" clId="{B1C08104-50EE-4DC3-8659-2AA0A55B36F6}" dt="2021-03-20T12:50:01.481" v="13"/>
        <pc:sldMkLst>
          <pc:docMk/>
          <pc:sldMk cId="2260741108" sldId="514"/>
        </pc:sldMkLst>
      </pc:sldChg>
      <pc:sldChg chg="addSp delSp add del setBg delDesignElem">
        <pc:chgData name="Claudia Riolfi" userId="e6ae4ebb1091cfbe" providerId="LiveId" clId="{B1C08104-50EE-4DC3-8659-2AA0A55B36F6}" dt="2021-03-20T12:50:01.481" v="13"/>
        <pc:sldMkLst>
          <pc:docMk/>
          <pc:sldMk cId="1694491836" sldId="515"/>
        </pc:sldMkLst>
        <pc:spChg chg="add del">
          <ac:chgData name="Claudia Riolfi" userId="e6ae4ebb1091cfbe" providerId="LiveId" clId="{B1C08104-50EE-4DC3-8659-2AA0A55B36F6}" dt="2021-03-20T12:49:56.736" v="12"/>
          <ac:spMkLst>
            <pc:docMk/>
            <pc:sldMk cId="1694491836" sldId="515"/>
            <ac:spMk id="12" creationId="{42A4FC2C-047E-45A5-965D-8E1E3BF09BC6}"/>
          </ac:spMkLst>
        </pc:spChg>
      </pc:sldChg>
      <pc:sldChg chg="addSp delSp add del setBg delDesignElem">
        <pc:chgData name="Claudia Riolfi" userId="e6ae4ebb1091cfbe" providerId="LiveId" clId="{B1C08104-50EE-4DC3-8659-2AA0A55B36F6}" dt="2021-03-20T12:50:01.481" v="13"/>
        <pc:sldMkLst>
          <pc:docMk/>
          <pc:sldMk cId="2016585785" sldId="516"/>
        </pc:sldMkLst>
        <pc:spChg chg="add del">
          <ac:chgData name="Claudia Riolfi" userId="e6ae4ebb1091cfbe" providerId="LiveId" clId="{B1C08104-50EE-4DC3-8659-2AA0A55B36F6}" dt="2021-03-20T12:49:56.736" v="12"/>
          <ac:spMkLst>
            <pc:docMk/>
            <pc:sldMk cId="2016585785" sldId="516"/>
            <ac:spMk id="9" creationId="{42A4FC2C-047E-45A5-965D-8E1E3BF09BC6}"/>
          </ac:spMkLst>
        </pc:spChg>
      </pc:sldChg>
      <pc:sldChg chg="addSp delSp modSp add del mod setBg delDesignElem">
        <pc:chgData name="Claudia Riolfi" userId="e6ae4ebb1091cfbe" providerId="LiveId" clId="{B1C08104-50EE-4DC3-8659-2AA0A55B36F6}" dt="2021-04-03T22:43:11.295" v="3524" actId="6549"/>
        <pc:sldMkLst>
          <pc:docMk/>
          <pc:sldMk cId="2193129629" sldId="517"/>
        </pc:sldMkLst>
        <pc:spChg chg="mod">
          <ac:chgData name="Claudia Riolfi" userId="e6ae4ebb1091cfbe" providerId="LiveId" clId="{B1C08104-50EE-4DC3-8659-2AA0A55B36F6}" dt="2021-04-03T22:43:11.295" v="3524" actId="6549"/>
          <ac:spMkLst>
            <pc:docMk/>
            <pc:sldMk cId="2193129629" sldId="517"/>
            <ac:spMk id="7" creationId="{1B4F82CF-FD40-4454-8CEE-5567D0081A65}"/>
          </ac:spMkLst>
        </pc:spChg>
        <pc:spChg chg="mod">
          <ac:chgData name="Claudia Riolfi" userId="e6ae4ebb1091cfbe" providerId="LiveId" clId="{B1C08104-50EE-4DC3-8659-2AA0A55B36F6}" dt="2021-03-20T12:49:56.736" v="12"/>
          <ac:spMkLst>
            <pc:docMk/>
            <pc:sldMk cId="2193129629" sldId="517"/>
            <ac:spMk id="9" creationId="{04FF7D38-31CE-488C-AB3D-BA5B929E04E1}"/>
          </ac:spMkLst>
        </pc:spChg>
        <pc:spChg chg="add del">
          <ac:chgData name="Claudia Riolfi" userId="e6ae4ebb1091cfbe" providerId="LiveId" clId="{B1C08104-50EE-4DC3-8659-2AA0A55B36F6}" dt="2021-03-20T12:49:56.736" v="12"/>
          <ac:spMkLst>
            <pc:docMk/>
            <pc:sldMk cId="2193129629" sldId="517"/>
            <ac:spMk id="15" creationId="{9427AF5F-9A0E-42B7-A252-FD64C9885F9C}"/>
          </ac:spMkLst>
        </pc:spChg>
      </pc:sldChg>
      <pc:sldChg chg="addSp delSp add del setBg delDesignElem">
        <pc:chgData name="Claudia Riolfi" userId="e6ae4ebb1091cfbe" providerId="LiveId" clId="{B1C08104-50EE-4DC3-8659-2AA0A55B36F6}" dt="2021-03-20T12:50:01.481" v="13"/>
        <pc:sldMkLst>
          <pc:docMk/>
          <pc:sldMk cId="263802093" sldId="518"/>
        </pc:sldMkLst>
        <pc:spChg chg="add del">
          <ac:chgData name="Claudia Riolfi" userId="e6ae4ebb1091cfbe" providerId="LiveId" clId="{B1C08104-50EE-4DC3-8659-2AA0A55B36F6}" dt="2021-03-20T12:49:56.736" v="12"/>
          <ac:spMkLst>
            <pc:docMk/>
            <pc:sldMk cId="263802093" sldId="518"/>
            <ac:spMk id="12" creationId="{42A4FC2C-047E-45A5-965D-8E1E3BF09BC6}"/>
          </ac:spMkLst>
        </pc:spChg>
      </pc:sldChg>
      <pc:sldChg chg="add del">
        <pc:chgData name="Claudia Riolfi" userId="e6ae4ebb1091cfbe" providerId="LiveId" clId="{B1C08104-50EE-4DC3-8659-2AA0A55B36F6}" dt="2021-03-20T12:50:01.481" v="13"/>
        <pc:sldMkLst>
          <pc:docMk/>
          <pc:sldMk cId="4052413172" sldId="519"/>
        </pc:sldMkLst>
      </pc:sldChg>
      <pc:sldChg chg="addSp delSp new mod modClrScheme chgLayout">
        <pc:chgData name="Claudia Riolfi" userId="e6ae4ebb1091cfbe" providerId="LiveId" clId="{B1C08104-50EE-4DC3-8659-2AA0A55B36F6}" dt="2021-04-02T15:16:36.643" v="17" actId="22"/>
        <pc:sldMkLst>
          <pc:docMk/>
          <pc:sldMk cId="69186978" sldId="520"/>
        </pc:sldMkLst>
        <pc:spChg chg="del">
          <ac:chgData name="Claudia Riolfi" userId="e6ae4ebb1091cfbe" providerId="LiveId" clId="{B1C08104-50EE-4DC3-8659-2AA0A55B36F6}" dt="2021-04-02T15:16:33.653" v="16" actId="700"/>
          <ac:spMkLst>
            <pc:docMk/>
            <pc:sldMk cId="69186978" sldId="520"/>
            <ac:spMk id="2" creationId="{A8B8ABBB-6D91-41FD-B9F6-776007DDA21D}"/>
          </ac:spMkLst>
        </pc:spChg>
        <pc:spChg chg="del">
          <ac:chgData name="Claudia Riolfi" userId="e6ae4ebb1091cfbe" providerId="LiveId" clId="{B1C08104-50EE-4DC3-8659-2AA0A55B36F6}" dt="2021-04-02T15:16:33.653" v="16" actId="700"/>
          <ac:spMkLst>
            <pc:docMk/>
            <pc:sldMk cId="69186978" sldId="520"/>
            <ac:spMk id="3" creationId="{9CAA724B-A44A-4882-BCB5-C90A0A46D40C}"/>
          </ac:spMkLst>
        </pc:spChg>
        <pc:spChg chg="del">
          <ac:chgData name="Claudia Riolfi" userId="e6ae4ebb1091cfbe" providerId="LiveId" clId="{B1C08104-50EE-4DC3-8659-2AA0A55B36F6}" dt="2021-04-02T15:16:33.653" v="16" actId="700"/>
          <ac:spMkLst>
            <pc:docMk/>
            <pc:sldMk cId="69186978" sldId="520"/>
            <ac:spMk id="4" creationId="{BE197A3E-C7E6-4095-96F6-B66002EABD04}"/>
          </ac:spMkLst>
        </pc:spChg>
        <pc:spChg chg="del">
          <ac:chgData name="Claudia Riolfi" userId="e6ae4ebb1091cfbe" providerId="LiveId" clId="{B1C08104-50EE-4DC3-8659-2AA0A55B36F6}" dt="2021-04-02T15:16:33.653" v="16" actId="700"/>
          <ac:spMkLst>
            <pc:docMk/>
            <pc:sldMk cId="69186978" sldId="520"/>
            <ac:spMk id="5" creationId="{EF6B0B96-A018-42CB-9AFA-3B94CBEEC530}"/>
          </ac:spMkLst>
        </pc:spChg>
        <pc:spChg chg="del">
          <ac:chgData name="Claudia Riolfi" userId="e6ae4ebb1091cfbe" providerId="LiveId" clId="{B1C08104-50EE-4DC3-8659-2AA0A55B36F6}" dt="2021-04-02T15:16:33.653" v="16" actId="700"/>
          <ac:spMkLst>
            <pc:docMk/>
            <pc:sldMk cId="69186978" sldId="520"/>
            <ac:spMk id="6" creationId="{A93C1ADF-378F-46D4-B33A-B34F3AE3AE42}"/>
          </ac:spMkLst>
        </pc:spChg>
        <pc:picChg chg="add">
          <ac:chgData name="Claudia Riolfi" userId="e6ae4ebb1091cfbe" providerId="LiveId" clId="{B1C08104-50EE-4DC3-8659-2AA0A55B36F6}" dt="2021-04-02T15:16:36.643" v="17" actId="22"/>
          <ac:picMkLst>
            <pc:docMk/>
            <pc:sldMk cId="69186978" sldId="520"/>
            <ac:picMk id="8" creationId="{5CBC08BD-42CC-4378-9BC7-88B51940ACDC}"/>
          </ac:picMkLst>
        </pc:picChg>
      </pc:sldChg>
      <pc:sldChg chg="modSp add del mod">
        <pc:chgData name="Claudia Riolfi" userId="e6ae4ebb1091cfbe" providerId="LiveId" clId="{B1C08104-50EE-4DC3-8659-2AA0A55B36F6}" dt="2021-04-03T22:48:08.031" v="3773" actId="20577"/>
        <pc:sldMkLst>
          <pc:docMk/>
          <pc:sldMk cId="4286253239" sldId="578"/>
        </pc:sldMkLst>
        <pc:spChg chg="mod">
          <ac:chgData name="Claudia Riolfi" userId="e6ae4ebb1091cfbe" providerId="LiveId" clId="{B1C08104-50EE-4DC3-8659-2AA0A55B36F6}" dt="2021-04-03T22:48:08.031" v="3773" actId="20577"/>
          <ac:spMkLst>
            <pc:docMk/>
            <pc:sldMk cId="4286253239" sldId="578"/>
            <ac:spMk id="53251" creationId="{271CF218-0BBE-44BA-809B-5494E6247846}"/>
          </ac:spMkLst>
        </pc:spChg>
      </pc:sldChg>
      <pc:sldChg chg="addSp delSp modSp add del mod setBg delDesignElem">
        <pc:chgData name="Claudia Riolfi" userId="e6ae4ebb1091cfbe" providerId="LiveId" clId="{B1C08104-50EE-4DC3-8659-2AA0A55B36F6}" dt="2021-04-03T22:45:23.924" v="3724" actId="20577"/>
        <pc:sldMkLst>
          <pc:docMk/>
          <pc:sldMk cId="2733057563" sldId="680"/>
        </pc:sldMkLst>
        <pc:spChg chg="add del">
          <ac:chgData name="Claudia Riolfi" userId="e6ae4ebb1091cfbe" providerId="LiveId" clId="{B1C08104-50EE-4DC3-8659-2AA0A55B36F6}" dt="2021-04-02T15:20:42.595" v="20"/>
          <ac:spMkLst>
            <pc:docMk/>
            <pc:sldMk cId="2733057563" sldId="680"/>
            <ac:spMk id="72" creationId="{907EF6B7-1338-4443-8C46-6A318D952DFD}"/>
          </ac:spMkLst>
        </pc:spChg>
        <pc:spChg chg="add del">
          <ac:chgData name="Claudia Riolfi" userId="e6ae4ebb1091cfbe" providerId="LiveId" clId="{B1C08104-50EE-4DC3-8659-2AA0A55B36F6}" dt="2021-04-02T15:20:42.595" v="20"/>
          <ac:spMkLst>
            <pc:docMk/>
            <pc:sldMk cId="2733057563" sldId="680"/>
            <ac:spMk id="74" creationId="{DAAE4CDD-124C-4DCF-9584-B6033B545DD5}"/>
          </ac:spMkLst>
        </pc:spChg>
        <pc:spChg chg="add del">
          <ac:chgData name="Claudia Riolfi" userId="e6ae4ebb1091cfbe" providerId="LiveId" clId="{B1C08104-50EE-4DC3-8659-2AA0A55B36F6}" dt="2021-04-02T15:20:42.595" v="20"/>
          <ac:spMkLst>
            <pc:docMk/>
            <pc:sldMk cId="2733057563" sldId="680"/>
            <ac:spMk id="76" creationId="{081E4A58-353D-44AE-B2FC-2A74E2E400F7}"/>
          </ac:spMkLst>
        </pc:spChg>
        <pc:spChg chg="mod">
          <ac:chgData name="Claudia Riolfi" userId="e6ae4ebb1091cfbe" providerId="LiveId" clId="{B1C08104-50EE-4DC3-8659-2AA0A55B36F6}" dt="2021-04-03T22:44:38.797" v="3631" actId="20577"/>
          <ac:spMkLst>
            <pc:docMk/>
            <pc:sldMk cId="2733057563" sldId="680"/>
            <ac:spMk id="52226" creationId="{D5D55A42-43EC-4A3E-8D4A-EEF4F9F62B3F}"/>
          </ac:spMkLst>
        </pc:spChg>
        <pc:spChg chg="mod">
          <ac:chgData name="Claudia Riolfi" userId="e6ae4ebb1091cfbe" providerId="LiveId" clId="{B1C08104-50EE-4DC3-8659-2AA0A55B36F6}" dt="2021-04-03T22:45:23.924" v="3724" actId="20577"/>
          <ac:spMkLst>
            <pc:docMk/>
            <pc:sldMk cId="2733057563" sldId="680"/>
            <ac:spMk id="52227" creationId="{628BB7E2-343E-4450-84DF-0804F60B7A6D}"/>
          </ac:spMkLst>
        </pc:spChg>
      </pc:sldChg>
      <pc:sldChg chg="addSp delSp modSp new mod modClrScheme chgLayout">
        <pc:chgData name="Claudia Riolfi" userId="e6ae4ebb1091cfbe" providerId="LiveId" clId="{B1C08104-50EE-4DC3-8659-2AA0A55B36F6}" dt="2021-04-02T21:47:03.562" v="37" actId="113"/>
        <pc:sldMkLst>
          <pc:docMk/>
          <pc:sldMk cId="3401078400" sldId="681"/>
        </pc:sldMkLst>
        <pc:spChg chg="del mod ord">
          <ac:chgData name="Claudia Riolfi" userId="e6ae4ebb1091cfbe" providerId="LiveId" clId="{B1C08104-50EE-4DC3-8659-2AA0A55B36F6}" dt="2021-04-02T21:45:03.616" v="24" actId="700"/>
          <ac:spMkLst>
            <pc:docMk/>
            <pc:sldMk cId="3401078400" sldId="681"/>
            <ac:spMk id="2" creationId="{16655AB4-2B5A-4D61-9447-B1C242F17B80}"/>
          </ac:spMkLst>
        </pc:spChg>
        <pc:spChg chg="del">
          <ac:chgData name="Claudia Riolfi" userId="e6ae4ebb1091cfbe" providerId="LiveId" clId="{B1C08104-50EE-4DC3-8659-2AA0A55B36F6}" dt="2021-04-02T21:45:03.616" v="24" actId="700"/>
          <ac:spMkLst>
            <pc:docMk/>
            <pc:sldMk cId="3401078400" sldId="681"/>
            <ac:spMk id="3" creationId="{ABF0BBB1-B2FB-4FC7-A1DB-DEE0FA6C57A6}"/>
          </ac:spMkLst>
        </pc:spChg>
        <pc:spChg chg="del mod ord">
          <ac:chgData name="Claudia Riolfi" userId="e6ae4ebb1091cfbe" providerId="LiveId" clId="{B1C08104-50EE-4DC3-8659-2AA0A55B36F6}" dt="2021-04-02T21:45:03.616" v="24" actId="700"/>
          <ac:spMkLst>
            <pc:docMk/>
            <pc:sldMk cId="3401078400" sldId="681"/>
            <ac:spMk id="4" creationId="{E077A9B4-42B0-495E-85F9-372167E65C77}"/>
          </ac:spMkLst>
        </pc:spChg>
        <pc:spChg chg="del">
          <ac:chgData name="Claudia Riolfi" userId="e6ae4ebb1091cfbe" providerId="LiveId" clId="{B1C08104-50EE-4DC3-8659-2AA0A55B36F6}" dt="2021-04-02T21:45:03.616" v="24" actId="700"/>
          <ac:spMkLst>
            <pc:docMk/>
            <pc:sldMk cId="3401078400" sldId="681"/>
            <ac:spMk id="5" creationId="{6622335B-8CEF-4DC2-9FE6-CE9AE2BC23E7}"/>
          </ac:spMkLst>
        </pc:spChg>
        <pc:spChg chg="del">
          <ac:chgData name="Claudia Riolfi" userId="e6ae4ebb1091cfbe" providerId="LiveId" clId="{B1C08104-50EE-4DC3-8659-2AA0A55B36F6}" dt="2021-04-02T21:45:03.616" v="24" actId="700"/>
          <ac:spMkLst>
            <pc:docMk/>
            <pc:sldMk cId="3401078400" sldId="681"/>
            <ac:spMk id="6" creationId="{4CAF6240-921E-49A3-9EEF-FFCFE81140E8}"/>
          </ac:spMkLst>
        </pc:spChg>
        <pc:spChg chg="add mod ord">
          <ac:chgData name="Claudia Riolfi" userId="e6ae4ebb1091cfbe" providerId="LiveId" clId="{B1C08104-50EE-4DC3-8659-2AA0A55B36F6}" dt="2021-04-02T21:45:03.616" v="24" actId="700"/>
          <ac:spMkLst>
            <pc:docMk/>
            <pc:sldMk cId="3401078400" sldId="681"/>
            <ac:spMk id="7" creationId="{D42F8859-3D0A-4489-8590-8C0AE1CEBD69}"/>
          </ac:spMkLst>
        </pc:spChg>
        <pc:spChg chg="add mod ord">
          <ac:chgData name="Claudia Riolfi" userId="e6ae4ebb1091cfbe" providerId="LiveId" clId="{B1C08104-50EE-4DC3-8659-2AA0A55B36F6}" dt="2021-04-02T21:47:03.562" v="37" actId="113"/>
          <ac:spMkLst>
            <pc:docMk/>
            <pc:sldMk cId="3401078400" sldId="681"/>
            <ac:spMk id="8" creationId="{3CD0C5F7-FBB5-4830-810F-EBCEA736543D}"/>
          </ac:spMkLst>
        </pc:spChg>
      </pc:sldChg>
      <pc:sldChg chg="addSp modSp new mod modClrScheme chgLayout">
        <pc:chgData name="Claudia Riolfi" userId="e6ae4ebb1091cfbe" providerId="LiveId" clId="{B1C08104-50EE-4DC3-8659-2AA0A55B36F6}" dt="2021-04-02T22:16:14.581" v="54" actId="6549"/>
        <pc:sldMkLst>
          <pc:docMk/>
          <pc:sldMk cId="659643332" sldId="682"/>
        </pc:sldMkLst>
        <pc:spChg chg="add mod">
          <ac:chgData name="Claudia Riolfi" userId="e6ae4ebb1091cfbe" providerId="LiveId" clId="{B1C08104-50EE-4DC3-8659-2AA0A55B36F6}" dt="2021-04-02T22:11:58.124" v="39" actId="700"/>
          <ac:spMkLst>
            <pc:docMk/>
            <pc:sldMk cId="659643332" sldId="682"/>
            <ac:spMk id="2" creationId="{33006B16-9512-4089-8943-69047B6E9033}"/>
          </ac:spMkLst>
        </pc:spChg>
        <pc:spChg chg="add mod">
          <ac:chgData name="Claudia Riolfi" userId="e6ae4ebb1091cfbe" providerId="LiveId" clId="{B1C08104-50EE-4DC3-8659-2AA0A55B36F6}" dt="2021-04-02T22:16:14.581" v="54" actId="6549"/>
          <ac:spMkLst>
            <pc:docMk/>
            <pc:sldMk cId="659643332" sldId="682"/>
            <ac:spMk id="4" creationId="{3C8E71A8-7A46-4673-B907-8FE81D609B31}"/>
          </ac:spMkLst>
        </pc:spChg>
      </pc:sldChg>
      <pc:sldChg chg="addSp delSp modSp new mod modClrScheme chgLayout">
        <pc:chgData name="Claudia Riolfi" userId="e6ae4ebb1091cfbe" providerId="LiveId" clId="{B1C08104-50EE-4DC3-8659-2AA0A55B36F6}" dt="2021-04-02T22:18:38.086" v="59" actId="14100"/>
        <pc:sldMkLst>
          <pc:docMk/>
          <pc:sldMk cId="1266887274" sldId="683"/>
        </pc:sldMkLst>
        <pc:spChg chg="del">
          <ac:chgData name="Claudia Riolfi" userId="e6ae4ebb1091cfbe" providerId="LiveId" clId="{B1C08104-50EE-4DC3-8659-2AA0A55B36F6}" dt="2021-04-02T22:18:29" v="57" actId="700"/>
          <ac:spMkLst>
            <pc:docMk/>
            <pc:sldMk cId="1266887274" sldId="683"/>
            <ac:spMk id="2" creationId="{AE928A30-FD5D-44E8-939A-1E86FA0E1217}"/>
          </ac:spMkLst>
        </pc:spChg>
        <pc:picChg chg="add mod">
          <ac:chgData name="Claudia Riolfi" userId="e6ae4ebb1091cfbe" providerId="LiveId" clId="{B1C08104-50EE-4DC3-8659-2AA0A55B36F6}" dt="2021-04-02T22:18:38.086" v="59" actId="14100"/>
          <ac:picMkLst>
            <pc:docMk/>
            <pc:sldMk cId="1266887274" sldId="683"/>
            <ac:picMk id="4" creationId="{03C6F0BE-E665-4CF3-AEFE-CA9F3DEF9538}"/>
          </ac:picMkLst>
        </pc:picChg>
      </pc:sldChg>
      <pc:sldChg chg="addSp delSp modSp new mod modClrScheme chgLayout">
        <pc:chgData name="Claudia Riolfi" userId="e6ae4ebb1091cfbe" providerId="LiveId" clId="{B1C08104-50EE-4DC3-8659-2AA0A55B36F6}" dt="2021-04-03T20:44:31.107" v="527" actId="255"/>
        <pc:sldMkLst>
          <pc:docMk/>
          <pc:sldMk cId="2681919556" sldId="684"/>
        </pc:sldMkLst>
        <pc:spChg chg="del mod ord">
          <ac:chgData name="Claudia Riolfi" userId="e6ae4ebb1091cfbe" providerId="LiveId" clId="{B1C08104-50EE-4DC3-8659-2AA0A55B36F6}" dt="2021-04-03T20:20:30.472" v="61" actId="700"/>
          <ac:spMkLst>
            <pc:docMk/>
            <pc:sldMk cId="2681919556" sldId="684"/>
            <ac:spMk id="2" creationId="{7D9D0221-3D11-47D1-A0DC-9C229E7464AD}"/>
          </ac:spMkLst>
        </pc:spChg>
        <pc:spChg chg="del mod ord">
          <ac:chgData name="Claudia Riolfi" userId="e6ae4ebb1091cfbe" providerId="LiveId" clId="{B1C08104-50EE-4DC3-8659-2AA0A55B36F6}" dt="2021-04-03T20:20:30.472" v="61" actId="700"/>
          <ac:spMkLst>
            <pc:docMk/>
            <pc:sldMk cId="2681919556" sldId="684"/>
            <ac:spMk id="3" creationId="{121D24D4-0BA0-4D83-A037-05C4E009909F}"/>
          </ac:spMkLst>
        </pc:spChg>
        <pc:spChg chg="del">
          <ac:chgData name="Claudia Riolfi" userId="e6ae4ebb1091cfbe" providerId="LiveId" clId="{B1C08104-50EE-4DC3-8659-2AA0A55B36F6}" dt="2021-04-03T20:20:30.472" v="61" actId="700"/>
          <ac:spMkLst>
            <pc:docMk/>
            <pc:sldMk cId="2681919556" sldId="684"/>
            <ac:spMk id="4" creationId="{823FEBBF-A6EE-43F4-A564-81F2E8D9600E}"/>
          </ac:spMkLst>
        </pc:spChg>
        <pc:spChg chg="add mod ord">
          <ac:chgData name="Claudia Riolfi" userId="e6ae4ebb1091cfbe" providerId="LiveId" clId="{B1C08104-50EE-4DC3-8659-2AA0A55B36F6}" dt="2021-04-03T20:43:38.649" v="522" actId="20577"/>
          <ac:spMkLst>
            <pc:docMk/>
            <pc:sldMk cId="2681919556" sldId="684"/>
            <ac:spMk id="5" creationId="{16D67A6A-26C6-4C49-AC5B-192813169159}"/>
          </ac:spMkLst>
        </pc:spChg>
        <pc:spChg chg="add mod ord">
          <ac:chgData name="Claudia Riolfi" userId="e6ae4ebb1091cfbe" providerId="LiveId" clId="{B1C08104-50EE-4DC3-8659-2AA0A55B36F6}" dt="2021-04-03T20:44:31.107" v="527" actId="255"/>
          <ac:spMkLst>
            <pc:docMk/>
            <pc:sldMk cId="2681919556" sldId="684"/>
            <ac:spMk id="6" creationId="{D9085A54-1BD5-4FF3-981D-8C08F7DCC346}"/>
          </ac:spMkLst>
        </pc:spChg>
      </pc:sldChg>
      <pc:sldChg chg="addSp delSp modSp new mod modClrScheme chgLayout">
        <pc:chgData name="Claudia Riolfi" userId="e6ae4ebb1091cfbe" providerId="LiveId" clId="{B1C08104-50EE-4DC3-8659-2AA0A55B36F6}" dt="2021-04-03T21:49:30.950" v="3047" actId="20577"/>
        <pc:sldMkLst>
          <pc:docMk/>
          <pc:sldMk cId="354251198" sldId="685"/>
        </pc:sldMkLst>
        <pc:spChg chg="del mod ord">
          <ac:chgData name="Claudia Riolfi" userId="e6ae4ebb1091cfbe" providerId="LiveId" clId="{B1C08104-50EE-4DC3-8659-2AA0A55B36F6}" dt="2021-04-03T20:59:58.234" v="563" actId="700"/>
          <ac:spMkLst>
            <pc:docMk/>
            <pc:sldMk cId="354251198" sldId="685"/>
            <ac:spMk id="2" creationId="{2C01B7FC-AE73-4FFC-A3BB-61B69FDF467D}"/>
          </ac:spMkLst>
        </pc:spChg>
        <pc:spChg chg="del mod ord">
          <ac:chgData name="Claudia Riolfi" userId="e6ae4ebb1091cfbe" providerId="LiveId" clId="{B1C08104-50EE-4DC3-8659-2AA0A55B36F6}" dt="2021-04-03T20:59:58.234" v="563" actId="700"/>
          <ac:spMkLst>
            <pc:docMk/>
            <pc:sldMk cId="354251198" sldId="685"/>
            <ac:spMk id="3" creationId="{482FB319-0E41-4507-8C66-FBC7C1E310E0}"/>
          </ac:spMkLst>
        </pc:spChg>
        <pc:spChg chg="add mod ord">
          <ac:chgData name="Claudia Riolfi" userId="e6ae4ebb1091cfbe" providerId="LiveId" clId="{B1C08104-50EE-4DC3-8659-2AA0A55B36F6}" dt="2021-04-03T21:48:11.988" v="2894" actId="20577"/>
          <ac:spMkLst>
            <pc:docMk/>
            <pc:sldMk cId="354251198" sldId="685"/>
            <ac:spMk id="4" creationId="{5BC66334-48B6-4606-B4BE-4BDC72D55967}"/>
          </ac:spMkLst>
        </pc:spChg>
        <pc:spChg chg="add mod ord">
          <ac:chgData name="Claudia Riolfi" userId="e6ae4ebb1091cfbe" providerId="LiveId" clId="{B1C08104-50EE-4DC3-8659-2AA0A55B36F6}" dt="2021-04-03T21:49:30.950" v="3047" actId="20577"/>
          <ac:spMkLst>
            <pc:docMk/>
            <pc:sldMk cId="354251198" sldId="685"/>
            <ac:spMk id="5" creationId="{3FB6AD05-82A9-4A98-83A1-88333E14BC60}"/>
          </ac:spMkLst>
        </pc:spChg>
        <pc:spChg chg="add del mod ord">
          <ac:chgData name="Claudia Riolfi" userId="e6ae4ebb1091cfbe" providerId="LiveId" clId="{B1C08104-50EE-4DC3-8659-2AA0A55B36F6}" dt="2021-04-03T21:00:05.831" v="565"/>
          <ac:spMkLst>
            <pc:docMk/>
            <pc:sldMk cId="354251198" sldId="685"/>
            <ac:spMk id="6" creationId="{26B21907-EA07-4C6B-97DF-D5E8250E74BC}"/>
          </ac:spMkLst>
        </pc:spChg>
        <pc:picChg chg="add mod">
          <ac:chgData name="Claudia Riolfi" userId="e6ae4ebb1091cfbe" providerId="LiveId" clId="{B1C08104-50EE-4DC3-8659-2AA0A55B36F6}" dt="2021-04-03T21:00:12.601" v="567" actId="14100"/>
          <ac:picMkLst>
            <pc:docMk/>
            <pc:sldMk cId="354251198" sldId="685"/>
            <ac:picMk id="7" creationId="{E24E5D09-0C7F-4B7D-BAFA-A3B30E66C643}"/>
          </ac:picMkLst>
        </pc:picChg>
      </pc:sldChg>
      <pc:sldChg chg="addSp delSp modSp new mod modClrScheme chgLayout">
        <pc:chgData name="Claudia Riolfi" userId="e6ae4ebb1091cfbe" providerId="LiveId" clId="{B1C08104-50EE-4DC3-8659-2AA0A55B36F6}" dt="2021-04-03T21:24:09.233" v="1344" actId="20577"/>
        <pc:sldMkLst>
          <pc:docMk/>
          <pc:sldMk cId="2270945746" sldId="686"/>
        </pc:sldMkLst>
        <pc:spChg chg="del mod ord">
          <ac:chgData name="Claudia Riolfi" userId="e6ae4ebb1091cfbe" providerId="LiveId" clId="{B1C08104-50EE-4DC3-8659-2AA0A55B36F6}" dt="2021-04-03T21:14:39.999" v="840" actId="700"/>
          <ac:spMkLst>
            <pc:docMk/>
            <pc:sldMk cId="2270945746" sldId="686"/>
            <ac:spMk id="2" creationId="{E9A5A806-9AED-4BED-A057-22BAD2CA0112}"/>
          </ac:spMkLst>
        </pc:spChg>
        <pc:spChg chg="del mod ord">
          <ac:chgData name="Claudia Riolfi" userId="e6ae4ebb1091cfbe" providerId="LiveId" clId="{B1C08104-50EE-4DC3-8659-2AA0A55B36F6}" dt="2021-04-03T21:14:39.999" v="840" actId="700"/>
          <ac:spMkLst>
            <pc:docMk/>
            <pc:sldMk cId="2270945746" sldId="686"/>
            <ac:spMk id="3" creationId="{46683B25-5D6F-45A6-9A5C-31BE53721CC2}"/>
          </ac:spMkLst>
        </pc:spChg>
        <pc:spChg chg="del">
          <ac:chgData name="Claudia Riolfi" userId="e6ae4ebb1091cfbe" providerId="LiveId" clId="{B1C08104-50EE-4DC3-8659-2AA0A55B36F6}" dt="2021-04-03T21:14:39.999" v="840" actId="700"/>
          <ac:spMkLst>
            <pc:docMk/>
            <pc:sldMk cId="2270945746" sldId="686"/>
            <ac:spMk id="4" creationId="{EA619AB9-9514-4465-A8EA-B38CB65BD9B0}"/>
          </ac:spMkLst>
        </pc:spChg>
        <pc:spChg chg="add del mod ord">
          <ac:chgData name="Claudia Riolfi" userId="e6ae4ebb1091cfbe" providerId="LiveId" clId="{B1C08104-50EE-4DC3-8659-2AA0A55B36F6}" dt="2021-04-03T21:15:52.230" v="841" actId="700"/>
          <ac:spMkLst>
            <pc:docMk/>
            <pc:sldMk cId="2270945746" sldId="686"/>
            <ac:spMk id="5" creationId="{37A32C9D-CF64-4BA0-A567-9316E9B99548}"/>
          </ac:spMkLst>
        </pc:spChg>
        <pc:spChg chg="add del mod ord">
          <ac:chgData name="Claudia Riolfi" userId="e6ae4ebb1091cfbe" providerId="LiveId" clId="{B1C08104-50EE-4DC3-8659-2AA0A55B36F6}" dt="2021-04-03T21:15:52.230" v="841" actId="700"/>
          <ac:spMkLst>
            <pc:docMk/>
            <pc:sldMk cId="2270945746" sldId="686"/>
            <ac:spMk id="6" creationId="{A7F864A0-0F9A-462B-8740-BC2AE977D57F}"/>
          </ac:spMkLst>
        </pc:spChg>
        <pc:spChg chg="add mod">
          <ac:chgData name="Claudia Riolfi" userId="e6ae4ebb1091cfbe" providerId="LiveId" clId="{B1C08104-50EE-4DC3-8659-2AA0A55B36F6}" dt="2021-04-03T21:19:01.481" v="895" actId="20577"/>
          <ac:spMkLst>
            <pc:docMk/>
            <pc:sldMk cId="2270945746" sldId="686"/>
            <ac:spMk id="10" creationId="{7120AE4D-5C63-42EA-ABEC-060F7576AA37}"/>
          </ac:spMkLst>
        </pc:spChg>
        <pc:spChg chg="add mod">
          <ac:chgData name="Claudia Riolfi" userId="e6ae4ebb1091cfbe" providerId="LiveId" clId="{B1C08104-50EE-4DC3-8659-2AA0A55B36F6}" dt="2021-04-03T21:24:09.233" v="1344" actId="20577"/>
          <ac:spMkLst>
            <pc:docMk/>
            <pc:sldMk cId="2270945746" sldId="686"/>
            <ac:spMk id="11" creationId="{1B412D51-B7CE-4058-8EB0-E2F62FC67D5C}"/>
          </ac:spMkLst>
        </pc:spChg>
        <pc:picChg chg="add mod">
          <ac:chgData name="Claudia Riolfi" userId="e6ae4ebb1091cfbe" providerId="LiveId" clId="{B1C08104-50EE-4DC3-8659-2AA0A55B36F6}" dt="2021-04-03T21:16:36.082" v="852" actId="14100"/>
          <ac:picMkLst>
            <pc:docMk/>
            <pc:sldMk cId="2270945746" sldId="686"/>
            <ac:picMk id="7" creationId="{35702A9A-EA68-4CFF-93F5-C79160C4BA39}"/>
          </ac:picMkLst>
        </pc:picChg>
        <pc:picChg chg="add mod">
          <ac:chgData name="Claudia Riolfi" userId="e6ae4ebb1091cfbe" providerId="LiveId" clId="{B1C08104-50EE-4DC3-8659-2AA0A55B36F6}" dt="2021-04-03T21:16:28.136" v="850" actId="1076"/>
          <ac:picMkLst>
            <pc:docMk/>
            <pc:sldMk cId="2270945746" sldId="686"/>
            <ac:picMk id="8" creationId="{C0D489B3-2FC5-451E-88A2-B6EB9174C8A0}"/>
          </ac:picMkLst>
        </pc:picChg>
        <pc:picChg chg="add mod">
          <ac:chgData name="Claudia Riolfi" userId="e6ae4ebb1091cfbe" providerId="LiveId" clId="{B1C08104-50EE-4DC3-8659-2AA0A55B36F6}" dt="2021-04-03T21:18:19.911" v="859" actId="14100"/>
          <ac:picMkLst>
            <pc:docMk/>
            <pc:sldMk cId="2270945746" sldId="686"/>
            <ac:picMk id="9" creationId="{0A079A01-9FE2-4300-B7B9-32A697695518}"/>
          </ac:picMkLst>
        </pc:picChg>
      </pc:sldChg>
      <pc:sldChg chg="addSp delSp modSp new mod modClrScheme chgLayout">
        <pc:chgData name="Claudia Riolfi" userId="e6ae4ebb1091cfbe" providerId="LiveId" clId="{B1C08104-50EE-4DC3-8659-2AA0A55B36F6}" dt="2021-04-03T21:34:24.403" v="2083" actId="20577"/>
        <pc:sldMkLst>
          <pc:docMk/>
          <pc:sldMk cId="1725960752" sldId="687"/>
        </pc:sldMkLst>
        <pc:spChg chg="add mod">
          <ac:chgData name="Claudia Riolfi" userId="e6ae4ebb1091cfbe" providerId="LiveId" clId="{B1C08104-50EE-4DC3-8659-2AA0A55B36F6}" dt="2021-04-03T21:25:40.365" v="1423" actId="20577"/>
          <ac:spMkLst>
            <pc:docMk/>
            <pc:sldMk cId="1725960752" sldId="687"/>
            <ac:spMk id="2" creationId="{62820588-C4CD-4AF7-B553-D106B9706DD0}"/>
          </ac:spMkLst>
        </pc:spChg>
        <pc:spChg chg="add del mod">
          <ac:chgData name="Claudia Riolfi" userId="e6ae4ebb1091cfbe" providerId="LiveId" clId="{B1C08104-50EE-4DC3-8659-2AA0A55B36F6}" dt="2021-04-03T21:25:49.326" v="1424" actId="3680"/>
          <ac:spMkLst>
            <pc:docMk/>
            <pc:sldMk cId="1725960752" sldId="687"/>
            <ac:spMk id="3" creationId="{6C3C99BF-3039-4AF8-884A-A0E142099A8F}"/>
          </ac:spMkLst>
        </pc:spChg>
        <pc:graphicFrameChg chg="add mod ord modGraphic">
          <ac:chgData name="Claudia Riolfi" userId="e6ae4ebb1091cfbe" providerId="LiveId" clId="{B1C08104-50EE-4DC3-8659-2AA0A55B36F6}" dt="2021-04-03T21:34:24.403" v="2083" actId="20577"/>
          <ac:graphicFrameMkLst>
            <pc:docMk/>
            <pc:sldMk cId="1725960752" sldId="687"/>
            <ac:graphicFrameMk id="4" creationId="{581E177B-6562-421D-BC50-B676A9EADC3B}"/>
          </ac:graphicFrameMkLst>
        </pc:graphicFrameChg>
      </pc:sldChg>
      <pc:sldChg chg="addSp delSp modSp new mod modClrScheme chgLayout">
        <pc:chgData name="Claudia Riolfi" userId="e6ae4ebb1091cfbe" providerId="LiveId" clId="{B1C08104-50EE-4DC3-8659-2AA0A55B36F6}" dt="2021-04-03T21:41:17.447" v="2576" actId="122"/>
        <pc:sldMkLst>
          <pc:docMk/>
          <pc:sldMk cId="3275507034" sldId="688"/>
        </pc:sldMkLst>
        <pc:spChg chg="del mod ord">
          <ac:chgData name="Claudia Riolfi" userId="e6ae4ebb1091cfbe" providerId="LiveId" clId="{B1C08104-50EE-4DC3-8659-2AA0A55B36F6}" dt="2021-04-03T21:37:24.616" v="2085" actId="700"/>
          <ac:spMkLst>
            <pc:docMk/>
            <pc:sldMk cId="3275507034" sldId="688"/>
            <ac:spMk id="2" creationId="{491B89CC-FAC2-473B-894A-2B9EF4EE7DF5}"/>
          </ac:spMkLst>
        </pc:spChg>
        <pc:spChg chg="del mod ord">
          <ac:chgData name="Claudia Riolfi" userId="e6ae4ebb1091cfbe" providerId="LiveId" clId="{B1C08104-50EE-4DC3-8659-2AA0A55B36F6}" dt="2021-04-03T21:37:24.616" v="2085" actId="700"/>
          <ac:spMkLst>
            <pc:docMk/>
            <pc:sldMk cId="3275507034" sldId="688"/>
            <ac:spMk id="3" creationId="{09113CC4-D85A-4380-AE9F-857609C18F9E}"/>
          </ac:spMkLst>
        </pc:spChg>
        <pc:spChg chg="del">
          <ac:chgData name="Claudia Riolfi" userId="e6ae4ebb1091cfbe" providerId="LiveId" clId="{B1C08104-50EE-4DC3-8659-2AA0A55B36F6}" dt="2021-04-03T21:37:24.616" v="2085" actId="700"/>
          <ac:spMkLst>
            <pc:docMk/>
            <pc:sldMk cId="3275507034" sldId="688"/>
            <ac:spMk id="4" creationId="{13117BF9-1FCD-4B24-B460-B0A7EC4920D3}"/>
          </ac:spMkLst>
        </pc:spChg>
        <pc:spChg chg="add mod ord">
          <ac:chgData name="Claudia Riolfi" userId="e6ae4ebb1091cfbe" providerId="LiveId" clId="{B1C08104-50EE-4DC3-8659-2AA0A55B36F6}" dt="2021-04-03T21:37:41.781" v="2116" actId="20577"/>
          <ac:spMkLst>
            <pc:docMk/>
            <pc:sldMk cId="3275507034" sldId="688"/>
            <ac:spMk id="5" creationId="{88362557-A055-4573-A7D1-5BCA81785F8C}"/>
          </ac:spMkLst>
        </pc:spChg>
        <pc:spChg chg="add mod ord">
          <ac:chgData name="Claudia Riolfi" userId="e6ae4ebb1091cfbe" providerId="LiveId" clId="{B1C08104-50EE-4DC3-8659-2AA0A55B36F6}" dt="2021-04-03T21:41:17.447" v="2576" actId="122"/>
          <ac:spMkLst>
            <pc:docMk/>
            <pc:sldMk cId="3275507034" sldId="688"/>
            <ac:spMk id="6" creationId="{CB83BEAD-7838-42FF-8904-10146B85B132}"/>
          </ac:spMkLst>
        </pc:spChg>
      </pc:sldChg>
      <pc:sldChg chg="modSp new mod">
        <pc:chgData name="Claudia Riolfi" userId="e6ae4ebb1091cfbe" providerId="LiveId" clId="{B1C08104-50EE-4DC3-8659-2AA0A55B36F6}" dt="2021-04-03T21:47:48.335" v="2886" actId="20577"/>
        <pc:sldMkLst>
          <pc:docMk/>
          <pc:sldMk cId="1227505603" sldId="689"/>
        </pc:sldMkLst>
        <pc:spChg chg="mod">
          <ac:chgData name="Claudia Riolfi" userId="e6ae4ebb1091cfbe" providerId="LiveId" clId="{B1C08104-50EE-4DC3-8659-2AA0A55B36F6}" dt="2021-04-03T21:41:53.904" v="2610" actId="20577"/>
          <ac:spMkLst>
            <pc:docMk/>
            <pc:sldMk cId="1227505603" sldId="689"/>
            <ac:spMk id="2" creationId="{C8A8602E-B4C1-43C2-AA4D-FA3D50AD639B}"/>
          </ac:spMkLst>
        </pc:spChg>
        <pc:spChg chg="mod">
          <ac:chgData name="Claudia Riolfi" userId="e6ae4ebb1091cfbe" providerId="LiveId" clId="{B1C08104-50EE-4DC3-8659-2AA0A55B36F6}" dt="2021-04-03T21:47:48.335" v="2886" actId="20577"/>
          <ac:spMkLst>
            <pc:docMk/>
            <pc:sldMk cId="1227505603" sldId="689"/>
            <ac:spMk id="3" creationId="{2D19657F-0DBF-40C1-A278-D9C025417874}"/>
          </ac:spMkLst>
        </pc:spChg>
      </pc:sldChg>
      <pc:sldChg chg="addSp delSp modSp new mod modClrScheme chgLayout">
        <pc:chgData name="Claudia Riolfi" userId="e6ae4ebb1091cfbe" providerId="LiveId" clId="{B1C08104-50EE-4DC3-8659-2AA0A55B36F6}" dt="2021-04-03T21:47:13.724" v="2882"/>
        <pc:sldMkLst>
          <pc:docMk/>
          <pc:sldMk cId="2049904805" sldId="690"/>
        </pc:sldMkLst>
        <pc:spChg chg="del mod ord">
          <ac:chgData name="Claudia Riolfi" userId="e6ae4ebb1091cfbe" providerId="LiveId" clId="{B1C08104-50EE-4DC3-8659-2AA0A55B36F6}" dt="2021-04-03T21:46:57.517" v="2879" actId="700"/>
          <ac:spMkLst>
            <pc:docMk/>
            <pc:sldMk cId="2049904805" sldId="690"/>
            <ac:spMk id="2" creationId="{9EC014E7-B46A-481B-8F4F-65F96FB228CA}"/>
          </ac:spMkLst>
        </pc:spChg>
        <pc:spChg chg="del mod ord">
          <ac:chgData name="Claudia Riolfi" userId="e6ae4ebb1091cfbe" providerId="LiveId" clId="{B1C08104-50EE-4DC3-8659-2AA0A55B36F6}" dt="2021-04-03T21:46:57.517" v="2879" actId="700"/>
          <ac:spMkLst>
            <pc:docMk/>
            <pc:sldMk cId="2049904805" sldId="690"/>
            <ac:spMk id="3" creationId="{84AB6F76-2ADD-4A76-83B2-EB71FE589E8B}"/>
          </ac:spMkLst>
        </pc:spChg>
        <pc:spChg chg="del">
          <ac:chgData name="Claudia Riolfi" userId="e6ae4ebb1091cfbe" providerId="LiveId" clId="{B1C08104-50EE-4DC3-8659-2AA0A55B36F6}" dt="2021-04-03T21:46:57.517" v="2879" actId="700"/>
          <ac:spMkLst>
            <pc:docMk/>
            <pc:sldMk cId="2049904805" sldId="690"/>
            <ac:spMk id="4" creationId="{8B042ABF-B8EB-4FAD-A154-ED2813E4C7E7}"/>
          </ac:spMkLst>
        </pc:spChg>
        <pc:spChg chg="add mod ord">
          <ac:chgData name="Claudia Riolfi" userId="e6ae4ebb1091cfbe" providerId="LiveId" clId="{B1C08104-50EE-4DC3-8659-2AA0A55B36F6}" dt="2021-04-03T21:47:13.724" v="2882"/>
          <ac:spMkLst>
            <pc:docMk/>
            <pc:sldMk cId="2049904805" sldId="690"/>
            <ac:spMk id="5" creationId="{A55D4F2A-F099-45BA-BFE9-3D59E2A47984}"/>
          </ac:spMkLst>
        </pc:spChg>
        <pc:spChg chg="add mod ord">
          <ac:chgData name="Claudia Riolfi" userId="e6ae4ebb1091cfbe" providerId="LiveId" clId="{B1C08104-50EE-4DC3-8659-2AA0A55B36F6}" dt="2021-04-03T21:47:00.752" v="2880"/>
          <ac:spMkLst>
            <pc:docMk/>
            <pc:sldMk cId="2049904805" sldId="690"/>
            <ac:spMk id="6" creationId="{6D86D0BE-79E5-4E6A-B478-38844054A075}"/>
          </ac:spMkLst>
        </pc:spChg>
      </pc:sldChg>
      <pc:sldChg chg="modSp new mod">
        <pc:chgData name="Claudia Riolfi" userId="e6ae4ebb1091cfbe" providerId="LiveId" clId="{B1C08104-50EE-4DC3-8659-2AA0A55B36F6}" dt="2021-04-03T21:52:50.263" v="3190" actId="20577"/>
        <pc:sldMkLst>
          <pc:docMk/>
          <pc:sldMk cId="3392237474" sldId="691"/>
        </pc:sldMkLst>
        <pc:spChg chg="mod">
          <ac:chgData name="Claudia Riolfi" userId="e6ae4ebb1091cfbe" providerId="LiveId" clId="{B1C08104-50EE-4DC3-8659-2AA0A55B36F6}" dt="2021-04-03T21:51:17.894" v="3081" actId="20577"/>
          <ac:spMkLst>
            <pc:docMk/>
            <pc:sldMk cId="3392237474" sldId="691"/>
            <ac:spMk id="2" creationId="{EC87F7C2-B430-49E2-B147-5E5E0B1BE8F1}"/>
          </ac:spMkLst>
        </pc:spChg>
        <pc:spChg chg="mod">
          <ac:chgData name="Claudia Riolfi" userId="e6ae4ebb1091cfbe" providerId="LiveId" clId="{B1C08104-50EE-4DC3-8659-2AA0A55B36F6}" dt="2021-04-03T21:52:50.263" v="3190" actId="20577"/>
          <ac:spMkLst>
            <pc:docMk/>
            <pc:sldMk cId="3392237474" sldId="691"/>
            <ac:spMk id="3" creationId="{078CC25B-86F0-47A7-B035-90BA7AA37CC9}"/>
          </ac:spMkLst>
        </pc:spChg>
      </pc:sldChg>
      <pc:sldChg chg="addSp delSp modSp new mod modClrScheme chgLayout">
        <pc:chgData name="Claudia Riolfi" userId="e6ae4ebb1091cfbe" providerId="LiveId" clId="{B1C08104-50EE-4DC3-8659-2AA0A55B36F6}" dt="2021-04-03T22:31:36.380" v="3448" actId="20577"/>
        <pc:sldMkLst>
          <pc:docMk/>
          <pc:sldMk cId="2027385646" sldId="692"/>
        </pc:sldMkLst>
        <pc:spChg chg="del mod ord">
          <ac:chgData name="Claudia Riolfi" userId="e6ae4ebb1091cfbe" providerId="LiveId" clId="{B1C08104-50EE-4DC3-8659-2AA0A55B36F6}" dt="2021-04-03T22:29:54.335" v="3213" actId="700"/>
          <ac:spMkLst>
            <pc:docMk/>
            <pc:sldMk cId="2027385646" sldId="692"/>
            <ac:spMk id="2" creationId="{AA79EF5D-2D4D-47B4-8064-C2687BE947C0}"/>
          </ac:spMkLst>
        </pc:spChg>
        <pc:spChg chg="del mod ord">
          <ac:chgData name="Claudia Riolfi" userId="e6ae4ebb1091cfbe" providerId="LiveId" clId="{B1C08104-50EE-4DC3-8659-2AA0A55B36F6}" dt="2021-04-03T22:29:54.335" v="3213" actId="700"/>
          <ac:spMkLst>
            <pc:docMk/>
            <pc:sldMk cId="2027385646" sldId="692"/>
            <ac:spMk id="3" creationId="{309C056F-ED61-4C15-933F-D3B980987B83}"/>
          </ac:spMkLst>
        </pc:spChg>
        <pc:spChg chg="add mod ord">
          <ac:chgData name="Claudia Riolfi" userId="e6ae4ebb1091cfbe" providerId="LiveId" clId="{B1C08104-50EE-4DC3-8659-2AA0A55B36F6}" dt="2021-04-03T22:31:36.380" v="3448" actId="20577"/>
          <ac:spMkLst>
            <pc:docMk/>
            <pc:sldMk cId="2027385646" sldId="692"/>
            <ac:spMk id="4" creationId="{483E0B14-6865-46EF-A62D-6B90C65C0268}"/>
          </ac:spMkLst>
        </pc:spChg>
        <pc:spChg chg="add mod ord">
          <ac:chgData name="Claudia Riolfi" userId="e6ae4ebb1091cfbe" providerId="LiveId" clId="{B1C08104-50EE-4DC3-8659-2AA0A55B36F6}" dt="2021-04-03T22:30:48.287" v="3333" actId="20577"/>
          <ac:spMkLst>
            <pc:docMk/>
            <pc:sldMk cId="2027385646" sldId="692"/>
            <ac:spMk id="5" creationId="{23D27869-FD1F-4990-BBA6-D2FA8A61B759}"/>
          </ac:spMkLst>
        </pc:spChg>
        <pc:spChg chg="add mod ord">
          <ac:chgData name="Claudia Riolfi" userId="e6ae4ebb1091cfbe" providerId="LiveId" clId="{B1C08104-50EE-4DC3-8659-2AA0A55B36F6}" dt="2021-04-03T22:31:28.497" v="3444" actId="6549"/>
          <ac:spMkLst>
            <pc:docMk/>
            <pc:sldMk cId="2027385646" sldId="692"/>
            <ac:spMk id="6" creationId="{0A621F82-EC79-4DE2-827A-814EB7FD45C7}"/>
          </ac:spMkLst>
        </pc:spChg>
      </pc:sldChg>
      <pc:sldChg chg="addSp delSp modSp new mod modClrScheme chgLayout">
        <pc:chgData name="Claudia Riolfi" userId="e6ae4ebb1091cfbe" providerId="LiveId" clId="{B1C08104-50EE-4DC3-8659-2AA0A55B36F6}" dt="2021-04-03T22:37:42.946" v="3452" actId="14100"/>
        <pc:sldMkLst>
          <pc:docMk/>
          <pc:sldMk cId="869288681" sldId="693"/>
        </pc:sldMkLst>
        <pc:spChg chg="del">
          <ac:chgData name="Claudia Riolfi" userId="e6ae4ebb1091cfbe" providerId="LiveId" clId="{B1C08104-50EE-4DC3-8659-2AA0A55B36F6}" dt="2021-04-03T22:37:03.776" v="3450" actId="700"/>
          <ac:spMkLst>
            <pc:docMk/>
            <pc:sldMk cId="869288681" sldId="693"/>
            <ac:spMk id="2" creationId="{84084C98-D15A-4AFA-8DA8-94B7FD1B68C6}"/>
          </ac:spMkLst>
        </pc:spChg>
        <pc:spChg chg="del">
          <ac:chgData name="Claudia Riolfi" userId="e6ae4ebb1091cfbe" providerId="LiveId" clId="{B1C08104-50EE-4DC3-8659-2AA0A55B36F6}" dt="2021-04-03T22:37:03.776" v="3450" actId="700"/>
          <ac:spMkLst>
            <pc:docMk/>
            <pc:sldMk cId="869288681" sldId="693"/>
            <ac:spMk id="3" creationId="{95D35206-5EAE-4B62-B14A-FA3B900E24FE}"/>
          </ac:spMkLst>
        </pc:spChg>
        <pc:picChg chg="add mod">
          <ac:chgData name="Claudia Riolfi" userId="e6ae4ebb1091cfbe" providerId="LiveId" clId="{B1C08104-50EE-4DC3-8659-2AA0A55B36F6}" dt="2021-04-03T22:37:42.946" v="3452" actId="14100"/>
          <ac:picMkLst>
            <pc:docMk/>
            <pc:sldMk cId="869288681" sldId="693"/>
            <ac:picMk id="5" creationId="{8704403D-12DD-4A19-97BD-61202852682C}"/>
          </ac:picMkLst>
        </pc:picChg>
      </pc:sldChg>
      <pc:sldChg chg="addSp delSp modSp new mod modClrScheme chgLayout">
        <pc:chgData name="Claudia Riolfi" userId="e6ae4ebb1091cfbe" providerId="LiveId" clId="{B1C08104-50EE-4DC3-8659-2AA0A55B36F6}" dt="2021-04-03T22:41:08.517" v="3500" actId="14100"/>
        <pc:sldMkLst>
          <pc:docMk/>
          <pc:sldMk cId="2268117228" sldId="694"/>
        </pc:sldMkLst>
        <pc:spChg chg="del mod ord">
          <ac:chgData name="Claudia Riolfi" userId="e6ae4ebb1091cfbe" providerId="LiveId" clId="{B1C08104-50EE-4DC3-8659-2AA0A55B36F6}" dt="2021-04-03T22:40:01.590" v="3489" actId="700"/>
          <ac:spMkLst>
            <pc:docMk/>
            <pc:sldMk cId="2268117228" sldId="694"/>
            <ac:spMk id="2" creationId="{A627DA54-D6CA-448F-9753-01A300E9E96F}"/>
          </ac:spMkLst>
        </pc:spChg>
        <pc:spChg chg="del mod ord">
          <ac:chgData name="Claudia Riolfi" userId="e6ae4ebb1091cfbe" providerId="LiveId" clId="{B1C08104-50EE-4DC3-8659-2AA0A55B36F6}" dt="2021-04-03T22:38:51.679" v="3482" actId="700"/>
          <ac:spMkLst>
            <pc:docMk/>
            <pc:sldMk cId="2268117228" sldId="694"/>
            <ac:spMk id="3" creationId="{46080411-9513-4B19-964D-A4A95E0CD821}"/>
          </ac:spMkLst>
        </pc:spChg>
        <pc:spChg chg="del">
          <ac:chgData name="Claudia Riolfi" userId="e6ae4ebb1091cfbe" providerId="LiveId" clId="{B1C08104-50EE-4DC3-8659-2AA0A55B36F6}" dt="2021-04-03T22:38:51.679" v="3482" actId="700"/>
          <ac:spMkLst>
            <pc:docMk/>
            <pc:sldMk cId="2268117228" sldId="694"/>
            <ac:spMk id="4" creationId="{EFBD863E-68F3-4DB9-BD9C-444BF8971551}"/>
          </ac:spMkLst>
        </pc:spChg>
        <pc:spChg chg="add del mod ord">
          <ac:chgData name="Claudia Riolfi" userId="e6ae4ebb1091cfbe" providerId="LiveId" clId="{B1C08104-50EE-4DC3-8659-2AA0A55B36F6}" dt="2021-04-03T22:39:35.689" v="3484"/>
          <ac:spMkLst>
            <pc:docMk/>
            <pc:sldMk cId="2268117228" sldId="694"/>
            <ac:spMk id="5" creationId="{5C220B47-40F7-4D43-B5A3-60F5BE7A900F}"/>
          </ac:spMkLst>
        </pc:spChg>
        <pc:spChg chg="add mod">
          <ac:chgData name="Claudia Riolfi" userId="e6ae4ebb1091cfbe" providerId="LiveId" clId="{B1C08104-50EE-4DC3-8659-2AA0A55B36F6}" dt="2021-04-03T22:41:08.517" v="3500" actId="14100"/>
          <ac:spMkLst>
            <pc:docMk/>
            <pc:sldMk cId="2268117228" sldId="694"/>
            <ac:spMk id="7" creationId="{EEF6E8AD-371C-4539-B016-B73F9E52BCA1}"/>
          </ac:spMkLst>
        </pc:spChg>
        <pc:picChg chg="add mod ord">
          <ac:chgData name="Claudia Riolfi" userId="e6ae4ebb1091cfbe" providerId="LiveId" clId="{B1C08104-50EE-4DC3-8659-2AA0A55B36F6}" dt="2021-04-03T22:40:23.014" v="3493" actId="1076"/>
          <ac:picMkLst>
            <pc:docMk/>
            <pc:sldMk cId="2268117228" sldId="694"/>
            <ac:picMk id="6" creationId="{3A3976A1-D7DB-47A2-A615-E554332F9F31}"/>
          </ac:picMkLst>
        </pc:picChg>
      </pc:sldChg>
      <pc:sldChg chg="addSp modSp new mod">
        <pc:chgData name="Claudia Riolfi" userId="e6ae4ebb1091cfbe" providerId="LiveId" clId="{B1C08104-50EE-4DC3-8659-2AA0A55B36F6}" dt="2021-04-03T22:43:03.275" v="3521" actId="14100"/>
        <pc:sldMkLst>
          <pc:docMk/>
          <pc:sldMk cId="2593589298" sldId="695"/>
        </pc:sldMkLst>
        <pc:spChg chg="add mod">
          <ac:chgData name="Claudia Riolfi" userId="e6ae4ebb1091cfbe" providerId="LiveId" clId="{B1C08104-50EE-4DC3-8659-2AA0A55B36F6}" dt="2021-04-03T22:43:03.275" v="3521" actId="14100"/>
          <ac:spMkLst>
            <pc:docMk/>
            <pc:sldMk cId="2593589298" sldId="695"/>
            <ac:spMk id="2" creationId="{F00C84A9-649F-494F-BE27-858CF255EDDC}"/>
          </ac:spMkLst>
        </pc:spChg>
      </pc:sldChg>
      <pc:sldChg chg="addSp delSp modSp new mod modClrScheme chgLayout">
        <pc:chgData name="Claudia Riolfi" userId="e6ae4ebb1091cfbe" providerId="LiveId" clId="{B1C08104-50EE-4DC3-8659-2AA0A55B36F6}" dt="2021-04-03T22:44:09.623" v="3622" actId="113"/>
        <pc:sldMkLst>
          <pc:docMk/>
          <pc:sldMk cId="1049443779" sldId="696"/>
        </pc:sldMkLst>
        <pc:spChg chg="del mod ord">
          <ac:chgData name="Claudia Riolfi" userId="e6ae4ebb1091cfbe" providerId="LiveId" clId="{B1C08104-50EE-4DC3-8659-2AA0A55B36F6}" dt="2021-04-03T22:43:30.790" v="3526" actId="700"/>
          <ac:spMkLst>
            <pc:docMk/>
            <pc:sldMk cId="1049443779" sldId="696"/>
            <ac:spMk id="2" creationId="{BFE810DB-5964-40FF-BF0D-5D1C81660BD0}"/>
          </ac:spMkLst>
        </pc:spChg>
        <pc:spChg chg="del">
          <ac:chgData name="Claudia Riolfi" userId="e6ae4ebb1091cfbe" providerId="LiveId" clId="{B1C08104-50EE-4DC3-8659-2AA0A55B36F6}" dt="2021-04-03T22:43:30.790" v="3526" actId="700"/>
          <ac:spMkLst>
            <pc:docMk/>
            <pc:sldMk cId="1049443779" sldId="696"/>
            <ac:spMk id="3" creationId="{ABBEBA79-112E-4018-B523-FDC55231CC8E}"/>
          </ac:spMkLst>
        </pc:spChg>
        <pc:spChg chg="del mod ord">
          <ac:chgData name="Claudia Riolfi" userId="e6ae4ebb1091cfbe" providerId="LiveId" clId="{B1C08104-50EE-4DC3-8659-2AA0A55B36F6}" dt="2021-04-03T22:43:30.790" v="3526" actId="700"/>
          <ac:spMkLst>
            <pc:docMk/>
            <pc:sldMk cId="1049443779" sldId="696"/>
            <ac:spMk id="4" creationId="{1C93A673-07C0-4D96-A69C-4BF2A8919B07}"/>
          </ac:spMkLst>
        </pc:spChg>
        <pc:spChg chg="del">
          <ac:chgData name="Claudia Riolfi" userId="e6ae4ebb1091cfbe" providerId="LiveId" clId="{B1C08104-50EE-4DC3-8659-2AA0A55B36F6}" dt="2021-04-03T22:43:30.790" v="3526" actId="700"/>
          <ac:spMkLst>
            <pc:docMk/>
            <pc:sldMk cId="1049443779" sldId="696"/>
            <ac:spMk id="5" creationId="{4A2FBD87-21F9-4C9D-92A8-A37B634FA564}"/>
          </ac:spMkLst>
        </pc:spChg>
        <pc:spChg chg="del">
          <ac:chgData name="Claudia Riolfi" userId="e6ae4ebb1091cfbe" providerId="LiveId" clId="{B1C08104-50EE-4DC3-8659-2AA0A55B36F6}" dt="2021-04-03T22:43:30.790" v="3526" actId="700"/>
          <ac:spMkLst>
            <pc:docMk/>
            <pc:sldMk cId="1049443779" sldId="696"/>
            <ac:spMk id="6" creationId="{8E34EE49-3164-48E2-86C9-B9E9CF7288A0}"/>
          </ac:spMkLst>
        </pc:spChg>
        <pc:spChg chg="add mod ord">
          <ac:chgData name="Claudia Riolfi" userId="e6ae4ebb1091cfbe" providerId="LiveId" clId="{B1C08104-50EE-4DC3-8659-2AA0A55B36F6}" dt="2021-04-03T22:43:30.790" v="3526" actId="700"/>
          <ac:spMkLst>
            <pc:docMk/>
            <pc:sldMk cId="1049443779" sldId="696"/>
            <ac:spMk id="7" creationId="{021BE920-24CA-4A5F-A55D-BF9F82E9E264}"/>
          </ac:spMkLst>
        </pc:spChg>
        <pc:spChg chg="add mod ord">
          <ac:chgData name="Claudia Riolfi" userId="e6ae4ebb1091cfbe" providerId="LiveId" clId="{B1C08104-50EE-4DC3-8659-2AA0A55B36F6}" dt="2021-04-03T22:44:09.623" v="3622" actId="113"/>
          <ac:spMkLst>
            <pc:docMk/>
            <pc:sldMk cId="1049443779" sldId="696"/>
            <ac:spMk id="8" creationId="{66D8DFE6-7AF4-4974-A6CE-5539871A0351}"/>
          </ac:spMkLst>
        </pc:spChg>
      </pc:sldChg>
    </pc:docChg>
  </pc:docChgLst>
  <pc:docChgLst>
    <pc:chgData name="Claudia Riolfi" userId="e6ae4ebb1091cfbe" providerId="LiveId" clId="{444CE29D-B245-418F-A50E-CF3C3D276E7F}"/>
    <pc:docChg chg="modSld">
      <pc:chgData name="Claudia Riolfi" userId="e6ae4ebb1091cfbe" providerId="LiveId" clId="{444CE29D-B245-418F-A50E-CF3C3D276E7F}" dt="2021-02-07T20:54:21.194" v="0"/>
      <pc:docMkLst>
        <pc:docMk/>
      </pc:docMkLst>
      <pc:sldChg chg="modSp">
        <pc:chgData name="Claudia Riolfi" userId="e6ae4ebb1091cfbe" providerId="LiveId" clId="{444CE29D-B245-418F-A50E-CF3C3D276E7F}" dt="2021-02-07T20:54:21.194" v="0"/>
        <pc:sldMkLst>
          <pc:docMk/>
          <pc:sldMk cId="2652336284" sldId="256"/>
        </pc:sldMkLst>
        <pc:spChg chg="mod">
          <ac:chgData name="Claudia Riolfi" userId="e6ae4ebb1091cfbe" providerId="LiveId" clId="{444CE29D-B245-418F-A50E-CF3C3D276E7F}" dt="2021-02-07T20:54:21.194" v="0"/>
          <ac:spMkLst>
            <pc:docMk/>
            <pc:sldMk cId="2652336284" sldId="256"/>
            <ac:spMk id="2" creationId="{878F4E7C-8E3D-480D-81FC-A3C22026D448}"/>
          </ac:spMkLst>
        </pc:spChg>
        <pc:spChg chg="mod">
          <ac:chgData name="Claudia Riolfi" userId="e6ae4ebb1091cfbe" providerId="LiveId" clId="{444CE29D-B245-418F-A50E-CF3C3D276E7F}" dt="2021-02-07T20:54:21.194" v="0"/>
          <ac:spMkLst>
            <pc:docMk/>
            <pc:sldMk cId="2652336284" sldId="256"/>
            <ac:spMk id="3" creationId="{E0B7FE2B-9447-4D90-8C41-629AA76AE8F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D5B12-44DB-4692-891A-CBDF0ADCBFBA}" type="datetimeFigureOut">
              <a:rPr lang="pt-BR" smtClean="0"/>
              <a:t>03/04/2021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FAC9C6-4216-4D2F-8FEA-BBF7C8D6D4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7473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2014D091-F76E-4D44-8FFB-D29BFF745217}" type="datetimeFigureOut">
              <a:rPr lang="pt-BR" smtClean="0"/>
              <a:t>03/04/2021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C442D5FE-0B1B-4A2D-A649-10BA469075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7954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D091-F76E-4D44-8FFB-D29BFF745217}" type="datetimeFigureOut">
              <a:rPr lang="pt-BR" smtClean="0"/>
              <a:t>03/04/2021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D5FE-0B1B-4A2D-A649-10BA469075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2594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2014D091-F76E-4D44-8FFB-D29BFF745217}" type="datetimeFigureOut">
              <a:rPr lang="pt-BR" smtClean="0"/>
              <a:t>03/04/2021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C442D5FE-0B1B-4A2D-A649-10BA469075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8131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716BE6-3D12-4E58-BC15-6B07B74142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7C1B2F2-8F20-4E02-95E7-DAFAA6F488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E9B668C-892D-44C4-9874-C2F600353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F5BFF-4264-4924-869C-0605EC028949}" type="datetimeFigureOut">
              <a:rPr lang="pt-BR" smtClean="0"/>
              <a:t>03/04/2021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09A34B7-B67E-46E9-A645-0E73934FC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0532372-A4BD-4934-ADAC-6D108E8F8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1E31E-5E5C-495D-BD1E-09EAE5E694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7107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55D042-4FF8-4B38-92FD-47ABC1AEF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2A9800A-73CC-4602-8588-74BC6C077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B94F492-A328-45C9-8490-910789C8E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F5BFF-4264-4924-869C-0605EC028949}" type="datetimeFigureOut">
              <a:rPr lang="pt-BR" smtClean="0"/>
              <a:t>03/04/2021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1DFD41B-970D-4EA9-A8E3-B0BEA1C83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72DD0A2-7B8B-471F-A39C-221E49A0A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1E31E-5E5C-495D-BD1E-09EAE5E694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7223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F57B6D-6AD7-4AED-A189-39DF58B6B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F1DC553-069C-4485-A232-851224291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D1FAA15-7E89-4E27-A5F7-C7C5DAABF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F5BFF-4264-4924-869C-0605EC028949}" type="datetimeFigureOut">
              <a:rPr lang="pt-BR" smtClean="0"/>
              <a:t>03/04/2021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FF8DE82-BF96-460E-887F-B0E4FC448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A68A316-8C5F-447E-961B-3FC9F7E83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1E31E-5E5C-495D-BD1E-09EAE5E694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3046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922B23-0879-43A4-A794-99174AC70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4EC46B1-DFB4-470D-8E80-83F60EFE63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F973968-9A0C-4360-8522-7448376A2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047E7DC-C193-408E-A528-BDEAC23DD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F5BFF-4264-4924-869C-0605EC028949}" type="datetimeFigureOut">
              <a:rPr lang="pt-BR" smtClean="0"/>
              <a:t>03/04/2021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6D898D2-1813-47C2-BC75-6DFC6ACFE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E4DE94F-8368-4D34-80B2-9A110C81C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1E31E-5E5C-495D-BD1E-09EAE5E694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3592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5C3902-35B6-4197-89C9-9C190F991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08A63EE-8839-4916-8E6D-E4752D174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9147741-FD68-4345-90D9-40F461D7F4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EBE9EC2-DCFE-4C21-A9E9-59AB49FE10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2B1A1EE-C26C-4824-801D-59BAC6A01A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9EC5794-4355-4BBB-9900-2A086C5E9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F5BFF-4264-4924-869C-0605EC028949}" type="datetimeFigureOut">
              <a:rPr lang="pt-BR" smtClean="0"/>
              <a:t>03/04/2021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B7FB560-D4DD-421C-9812-C101EA2E6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4879EC5-4CC9-4501-B7D3-8D3E3C017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1E31E-5E5C-495D-BD1E-09EAE5E694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5802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9897BA-6839-49F8-9AF6-80F8A59F3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58EA46D-63A1-4110-A713-23F078F6D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F5BFF-4264-4924-869C-0605EC028949}" type="datetimeFigureOut">
              <a:rPr lang="pt-BR" smtClean="0"/>
              <a:t>03/04/2021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7B07D27-3950-4F60-B94B-B86FE5FDA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948F68F-CA0C-406A-A6B4-A26E29567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1E31E-5E5C-495D-BD1E-09EAE5E694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90272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AE6DBDC-56C8-4550-8D84-168027140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F5BFF-4264-4924-869C-0605EC028949}" type="datetimeFigureOut">
              <a:rPr lang="pt-BR" smtClean="0"/>
              <a:t>03/04/2021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8712093-6A4D-4166-A612-55D7330D7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8D4D521-31BE-4423-BF39-16F64DAF4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1E31E-5E5C-495D-BD1E-09EAE5E694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5419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D7E703-1382-418F-8BFA-D126394A6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10089B3-C34D-4319-BB89-19FE8F31C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76BBFD5-6EF2-46FD-9FF7-02FCBF6FD0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0B37214-4E88-481C-943F-0122F61CF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F5BFF-4264-4924-869C-0605EC028949}" type="datetimeFigureOut">
              <a:rPr lang="pt-BR" smtClean="0"/>
              <a:t>03/04/2021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02D1895-CC98-4791-9402-BCE6DB022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758950F-7E3D-4E08-A994-A7F103787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1E31E-5E5C-495D-BD1E-09EAE5E694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5314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D091-F76E-4D44-8FFB-D29BFF745217}" type="datetimeFigureOut">
              <a:rPr lang="pt-BR" smtClean="0"/>
              <a:t>03/04/2021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D5FE-0B1B-4A2D-A649-10BA469075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93562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A2D5C8-3905-4735-9352-BB3D92E60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DD39F28-9A96-48DF-9D43-0D0D9B7349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903417C-EC94-44BB-8C56-253BB89B4F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9EA0774-64E5-4FC2-AA84-975CB73F4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F5BFF-4264-4924-869C-0605EC028949}" type="datetimeFigureOut">
              <a:rPr lang="pt-BR" smtClean="0"/>
              <a:t>03/04/2021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C3542C3-AF7D-47EC-82F0-C320A84CF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BC878A5-AB09-47A6-942A-93586B08A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1E31E-5E5C-495D-BD1E-09EAE5E694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0510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EB8BE0-A7CC-468A-AFF9-3585BE919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63C7A9A-67D8-4898-8F07-F622D093B1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B24E7FF-1301-47F7-9B1E-33EB14EB1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F5BFF-4264-4924-869C-0605EC028949}" type="datetimeFigureOut">
              <a:rPr lang="pt-BR" smtClean="0"/>
              <a:t>03/04/2021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C29AE68-BC1D-4480-A088-C4EEBEE8A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CDE12B-AE62-422B-B077-026E342C5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1E31E-5E5C-495D-BD1E-09EAE5E694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3076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8FD5615-2363-41F0-86D4-8983170FA3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46AAB98-7D62-4A9C-8CC6-BE76EEABCA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CD730D3-0223-464A-A0F4-7ED8EC25F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F5BFF-4264-4924-869C-0605EC028949}" type="datetimeFigureOut">
              <a:rPr lang="pt-BR" smtClean="0"/>
              <a:t>03/04/2021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6B6FB18-455A-4845-B174-39A0A35B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9108E11-602A-4179-8475-BD1FCEF49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1E31E-5E5C-495D-BD1E-09EAE5E694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3170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2014D091-F76E-4D44-8FFB-D29BFF745217}" type="datetimeFigureOut">
              <a:rPr lang="pt-BR" smtClean="0"/>
              <a:t>03/04/2021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C442D5FE-0B1B-4A2D-A649-10BA469075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7019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2014D091-F76E-4D44-8FFB-D29BFF745217}" type="datetimeFigureOut">
              <a:rPr lang="pt-BR" smtClean="0"/>
              <a:t>03/04/2021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C442D5FE-0B1B-4A2D-A649-10BA469075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1099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2014D091-F76E-4D44-8FFB-D29BFF745217}" type="datetimeFigureOut">
              <a:rPr lang="pt-BR" smtClean="0"/>
              <a:t>03/04/2021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C442D5FE-0B1B-4A2D-A649-10BA469075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9915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D091-F76E-4D44-8FFB-D29BFF745217}" type="datetimeFigureOut">
              <a:rPr lang="pt-BR" smtClean="0"/>
              <a:t>03/04/2021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D5FE-0B1B-4A2D-A649-10BA469075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7307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2014D091-F76E-4D44-8FFB-D29BFF745217}" type="datetimeFigureOut">
              <a:rPr lang="pt-BR" smtClean="0"/>
              <a:t>03/04/2021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C442D5FE-0B1B-4A2D-A649-10BA469075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9768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D091-F76E-4D44-8FFB-D29BFF745217}" type="datetimeFigureOut">
              <a:rPr lang="pt-BR" smtClean="0"/>
              <a:t>03/04/2021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D5FE-0B1B-4A2D-A649-10BA469075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5969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2014D091-F76E-4D44-8FFB-D29BFF745217}" type="datetimeFigureOut">
              <a:rPr lang="pt-BR" smtClean="0"/>
              <a:t>03/04/2021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C442D5FE-0B1B-4A2D-A649-10BA469075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9539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4D091-F76E-4D44-8FFB-D29BFF745217}" type="datetimeFigureOut">
              <a:rPr lang="pt-BR" smtClean="0"/>
              <a:t>03/04/2021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2D5FE-0B1B-4A2D-A649-10BA469075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5732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B3E0F6F-8178-4D43-BD91-9DA9D1A70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1EBA060-9A8E-465E-BB45-AEA353931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C0FB10D-7C98-43C7-9009-110E5F8F79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F5BFF-4264-4924-869C-0605EC028949}" type="datetimeFigureOut">
              <a:rPr lang="pt-BR" smtClean="0"/>
              <a:t>03/04/2021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6812366-8398-4984-B7D6-B80CF0A29A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C8522B8-6BA8-4BBC-899B-93AE9A352E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1E31E-5E5C-495D-BD1E-09EAE5E694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415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paje.fe.usp.br/~geppep/LeiturasErrantes_texto.pdf" TargetMode="Externa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ensinarhoje.com/fabula-o-lobo-e-o-cao-texto-e-questoes/" TargetMode="Externa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8F4E7C-8E3D-480D-81FC-A3C22026D4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Dificuldades de leitura e interpretação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0B7FE2B-9447-4D90-8C41-629AA76AE8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Aula 13/15</a:t>
            </a:r>
          </a:p>
        </p:txBody>
      </p:sp>
    </p:spTree>
    <p:extLst>
      <p:ext uri="{BB962C8B-B14F-4D97-AF65-F5344CB8AC3E}">
        <p14:creationId xmlns:p14="http://schemas.microsoft.com/office/powerpoint/2010/main" val="2652336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5702A9A-EA68-4CFF-93F5-C79160C4B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3927" y="3761652"/>
            <a:ext cx="3168073" cy="316807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0D489B3-2FC5-451E-88A2-B6EB9174C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369" y="2139188"/>
            <a:ext cx="3873558" cy="485205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A079A01-9FE2-4300-B7B9-32A697695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0793" y="1"/>
            <a:ext cx="3408218" cy="3408218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7120AE4D-5C63-42EA-ABEC-060F7576AA37}"/>
              </a:ext>
            </a:extLst>
          </p:cNvPr>
          <p:cNvSpPr txBox="1"/>
          <p:nvPr/>
        </p:nvSpPr>
        <p:spPr>
          <a:xfrm>
            <a:off x="5043055" y="434109"/>
            <a:ext cx="3574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               </a:t>
            </a:r>
          </a:p>
          <a:p>
            <a:r>
              <a:rPr lang="pt-BR" dirty="0"/>
              <a:t> </a:t>
            </a:r>
            <a:r>
              <a:rPr lang="pt-BR" sz="4800" dirty="0"/>
              <a:t>Cadeiras?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B412D51-B7CE-4058-8EB0-E2F62FC67D5C}"/>
              </a:ext>
            </a:extLst>
          </p:cNvPr>
          <p:cNvSpPr txBox="1"/>
          <p:nvPr/>
        </p:nvSpPr>
        <p:spPr>
          <a:xfrm>
            <a:off x="387927" y="1034473"/>
            <a:ext cx="409170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“...a base para a sobrevivência e aprendizado é a capacidade para ignorar muitas diferenças potenciais, de modo que certos objetos sejam tratados como iguais, ainda que diferentes de outros objetos.” p. 25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“O sistema de categorias, que é parte de nossa teoria de mundo em nossas cabeças, é essencial para a extração de um sentido do mundo”. p. 26</a:t>
            </a:r>
          </a:p>
          <a:p>
            <a:endParaRPr lang="pt-BR" dirty="0"/>
          </a:p>
          <a:p>
            <a:r>
              <a:rPr lang="pt-BR" dirty="0"/>
              <a:t>. Qual o conjunto de regras?</a:t>
            </a:r>
          </a:p>
          <a:p>
            <a:r>
              <a:rPr lang="pt-BR" dirty="0"/>
              <a:t>. Quais especificações?</a:t>
            </a:r>
          </a:p>
        </p:txBody>
      </p:sp>
    </p:spTree>
    <p:extLst>
      <p:ext uri="{BB962C8B-B14F-4D97-AF65-F5344CB8AC3E}">
        <p14:creationId xmlns:p14="http://schemas.microsoft.com/office/powerpoint/2010/main" val="2270945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820588-C4CD-4AF7-B553-D106B9706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Na leitura, quais as especificações?</a:t>
            </a:r>
            <a:br>
              <a:rPr lang="pt-BR" dirty="0"/>
            </a:br>
            <a:r>
              <a:rPr lang="pt-BR" dirty="0"/>
              <a:t>Existem conjuntos de interrelações</a:t>
            </a:r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581E177B-6562-421D-BC50-B676A9EADC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4297434"/>
              </p:ext>
            </p:extLst>
          </p:nvPr>
        </p:nvGraphicFramePr>
        <p:xfrm>
          <a:off x="838200" y="1825625"/>
          <a:ext cx="10515597" cy="4119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1561363519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3532126561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20385192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SINTÁTICAS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SEMÂNTICAS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PRAGMÁTICAS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8723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Como os elementos da linguagem devem estar relacionados uns aos outros na fala e na escrita?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Como os elementos da linguagem estão relacionados ao mundo de maneira em geral?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Como a linguagem é utilizada em ocasiões particulares?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571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dirty="0"/>
                    </a:p>
                    <a:p>
                      <a:r>
                        <a:rPr lang="pt-BR" dirty="0"/>
                        <a:t>Ela me disse que </a:t>
                      </a:r>
                      <a:r>
                        <a:rPr lang="pt-BR" dirty="0">
                          <a:highlight>
                            <a:srgbClr val="FFFF00"/>
                          </a:highlight>
                        </a:rPr>
                        <a:t>nunca</a:t>
                      </a:r>
                      <a:r>
                        <a:rPr lang="pt-BR" dirty="0"/>
                        <a:t> </a:t>
                      </a:r>
                      <a:r>
                        <a:rPr lang="pt-BR" dirty="0">
                          <a:highlight>
                            <a:srgbClr val="FFFF00"/>
                          </a:highlight>
                        </a:rPr>
                        <a:t>mais</a:t>
                      </a:r>
                      <a:r>
                        <a:rPr lang="pt-BR" dirty="0"/>
                        <a:t> vai voltar em sua cidade natal porque </a:t>
                      </a:r>
                    </a:p>
                    <a:p>
                      <a:r>
                        <a:rPr lang="pt-BR" dirty="0">
                          <a:highlight>
                            <a:srgbClr val="000000"/>
                          </a:highlight>
                        </a:rPr>
                        <a:t>não</a:t>
                      </a:r>
                      <a:r>
                        <a:rPr lang="pt-BR" dirty="0"/>
                        <a:t> tem desejo </a:t>
                      </a:r>
                      <a:r>
                        <a:rPr lang="pt-BR" dirty="0">
                          <a:highlight>
                            <a:srgbClr val="FFFF00"/>
                          </a:highlight>
                        </a:rPr>
                        <a:t>algum</a:t>
                      </a:r>
                      <a:r>
                        <a:rPr lang="pt-BR" dirty="0"/>
                        <a:t> de ver seus irmãos.</a:t>
                      </a:r>
                    </a:p>
                    <a:p>
                      <a:endParaRPr lang="pt-BR" dirty="0"/>
                    </a:p>
                    <a:p>
                      <a:r>
                        <a:rPr lang="pt-BR" dirty="0"/>
                        <a:t>Caiu uma mancha de gordura, o que está escrito?</a:t>
                      </a:r>
                    </a:p>
                    <a:p>
                      <a:endParaRPr lang="pt-BR" dirty="0"/>
                    </a:p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  <a:p>
                      <a:r>
                        <a:rPr lang="pt-BR" dirty="0"/>
                        <a:t>Ela é brasileira, com </a:t>
                      </a:r>
                      <a:r>
                        <a:rPr lang="pt-BR" dirty="0">
                          <a:highlight>
                            <a:srgbClr val="FFFF00"/>
                          </a:highlight>
                        </a:rPr>
                        <a:t>1.63cm</a:t>
                      </a:r>
                      <a:r>
                        <a:rPr lang="pt-BR" dirty="0"/>
                        <a:t>, tem estatura </a:t>
                      </a:r>
                      <a:r>
                        <a:rPr lang="pt-BR" dirty="0">
                          <a:highlight>
                            <a:srgbClr val="000000"/>
                          </a:highlight>
                        </a:rPr>
                        <a:t>mediana</a:t>
                      </a:r>
                      <a:r>
                        <a:rPr lang="pt-BR" dirty="0"/>
                        <a:t>, cabelos castanhos e pele morena.</a:t>
                      </a:r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r>
                        <a:rPr lang="pt-BR" dirty="0"/>
                        <a:t>Caiu uma mancha de gordura, o que está escrito?</a:t>
                      </a:r>
                    </a:p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  <a:p>
                      <a:r>
                        <a:rPr lang="pt-BR" dirty="0"/>
                        <a:t>Na placa está escrito: </a:t>
                      </a:r>
                    </a:p>
                    <a:p>
                      <a:endParaRPr lang="pt-BR" dirty="0"/>
                    </a:p>
                    <a:p>
                      <a:pPr algn="ctr"/>
                      <a:r>
                        <a:rPr lang="pt-BR" dirty="0"/>
                        <a:t>“PARE FORA DA PISTA”</a:t>
                      </a:r>
                    </a:p>
                    <a:p>
                      <a:pPr algn="ctr"/>
                      <a:endParaRPr lang="pt-BR" dirty="0"/>
                    </a:p>
                    <a:p>
                      <a:pPr algn="just"/>
                      <a:endParaRPr lang="pt-BR" dirty="0"/>
                    </a:p>
                    <a:p>
                      <a:pPr algn="just"/>
                      <a:r>
                        <a:rPr lang="pt-BR" dirty="0"/>
                        <a:t>Preciso pisar no freio agora?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86924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5960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87F7C2-B430-49E2-B147-5E5E0B1BE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Consequências pedagógicas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78CC25B-86F0-47A7-B035-90BA7AA37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514350" indent="-514350">
              <a:buAutoNum type="arabicParenR"/>
            </a:pPr>
            <a:r>
              <a:rPr lang="pt-BR" dirty="0"/>
              <a:t>A leitura deve ser rápida</a:t>
            </a:r>
          </a:p>
          <a:p>
            <a:pPr marL="514350" indent="-514350">
              <a:buAutoNum type="arabicParenR"/>
            </a:pPr>
            <a:r>
              <a:rPr lang="pt-BR" dirty="0"/>
              <a:t>A leitura deve ser seletiva</a:t>
            </a:r>
          </a:p>
          <a:p>
            <a:pPr marL="514350" indent="-514350">
              <a:buAutoNum type="arabicParenR"/>
            </a:pPr>
            <a:r>
              <a:rPr lang="pt-BR" dirty="0"/>
              <a:t>A leitura depende de informação não visual</a:t>
            </a:r>
          </a:p>
        </p:txBody>
      </p:sp>
    </p:spTree>
    <p:extLst>
      <p:ext uri="{BB962C8B-B14F-4D97-AF65-F5344CB8AC3E}">
        <p14:creationId xmlns:p14="http://schemas.microsoft.com/office/powerpoint/2010/main" val="3392237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6AB8BD-7508-4DC3-B726-7F6190CF4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B17FC30-BEA9-48AC-A224-4DC3712663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dirty="0"/>
              <a:t>2. Interpretação</a:t>
            </a:r>
          </a:p>
        </p:txBody>
      </p:sp>
    </p:spTree>
    <p:extLst>
      <p:ext uri="{BB962C8B-B14F-4D97-AF65-F5344CB8AC3E}">
        <p14:creationId xmlns:p14="http://schemas.microsoft.com/office/powerpoint/2010/main" val="1362020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83E0B14-6865-46EF-A62D-6B90C65C0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Duas posições (</a:t>
            </a:r>
            <a:r>
              <a:rPr lang="pt-BR" dirty="0" err="1"/>
              <a:t>im</a:t>
            </a:r>
            <a:r>
              <a:rPr lang="pt-BR" dirty="0"/>
              <a:t>)possíveis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23D27869-FD1F-4990-BBA6-D2FA8A61B75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O sentido está no texto</a:t>
            </a:r>
          </a:p>
          <a:p>
            <a:pPr marL="0" indent="0">
              <a:buNone/>
            </a:pPr>
            <a:r>
              <a:rPr lang="pt-BR" dirty="0"/>
              <a:t>Não há liberdade na leitura</a:t>
            </a:r>
          </a:p>
          <a:p>
            <a:pPr marL="0" indent="0">
              <a:buNone/>
            </a:pPr>
            <a:r>
              <a:rPr lang="pt-BR" dirty="0"/>
              <a:t>Posição dogmática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A621F82-EC79-4DE2-827A-814EB7FD45C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O sentido está no leitor</a:t>
            </a:r>
          </a:p>
          <a:p>
            <a:pPr marL="0" indent="0">
              <a:buNone/>
            </a:pPr>
            <a:r>
              <a:rPr lang="pt-BR" dirty="0"/>
              <a:t>Tantas leituras quantos leitores</a:t>
            </a:r>
          </a:p>
          <a:p>
            <a:pPr marL="0" indent="0">
              <a:buNone/>
            </a:pPr>
            <a:r>
              <a:rPr lang="pt-BR" dirty="0"/>
              <a:t>“Esta é a minha leitura”</a:t>
            </a:r>
          </a:p>
          <a:p>
            <a:pPr marL="0" indent="0">
              <a:buNone/>
            </a:pPr>
            <a:r>
              <a:rPr lang="pt-BR" dirty="0"/>
              <a:t>Posição inconsequente</a:t>
            </a:r>
          </a:p>
        </p:txBody>
      </p:sp>
    </p:spTree>
    <p:extLst>
      <p:ext uri="{BB962C8B-B14F-4D97-AF65-F5344CB8AC3E}">
        <p14:creationId xmlns:p14="http://schemas.microsoft.com/office/powerpoint/2010/main" val="2027385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ED0F64-D990-4C70-80F4-56B2601D1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que é fazer sentido?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FEB21E6-DF50-4C78-90FD-458972EB5D8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Para a análise do discurso, o sentido é histórico. </a:t>
            </a:r>
          </a:p>
          <a:p>
            <a:pPr marL="0" indent="0">
              <a:buNone/>
            </a:pPr>
            <a:endParaRPr lang="pt-BR" sz="1800" dirty="0">
              <a:solidFill>
                <a:srgbClr val="333333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pt-BR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Exemplo: Todos sabem o que significa “</a:t>
            </a:r>
            <a:r>
              <a:rPr lang="pt-BR" sz="1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irmão</a:t>
            </a:r>
            <a:r>
              <a:rPr lang="pt-BR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”: “aquele que, em relação a outrem, é filho do mesmo pai e/ou da mesma mãe”.</a:t>
            </a:r>
            <a:endParaRPr lang="pt-BR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pt-BR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6F8A7DC4-9896-4F6F-9880-E853332A33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solidFill>
            <a:schemeClr val="tx1"/>
          </a:solidFill>
        </p:spPr>
        <p:txBody>
          <a:bodyPr/>
          <a:lstStyle/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t-BR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t-BR" dirty="0">
                <a:solidFill>
                  <a:schemeClr val="bg1"/>
                </a:solidFill>
              </a:rPr>
              <a:t>Se assim é, por que a discussão religiosa se Jesus tinha ou não irmãos?</a:t>
            </a:r>
          </a:p>
        </p:txBody>
      </p:sp>
    </p:spTree>
    <p:extLst>
      <p:ext uri="{BB962C8B-B14F-4D97-AF65-F5344CB8AC3E}">
        <p14:creationId xmlns:p14="http://schemas.microsoft.com/office/powerpoint/2010/main" val="161609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012B0B7A-6FA2-4256-9E76-2622358CD0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D1E0905-5F14-4E77-AE6B-67A7F3B0DA05}"/>
              </a:ext>
            </a:extLst>
          </p:cNvPr>
          <p:cNvSpPr txBox="1"/>
          <p:nvPr/>
        </p:nvSpPr>
        <p:spPr>
          <a:xfrm>
            <a:off x="354563" y="578498"/>
            <a:ext cx="5673013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A existência de irmãos é impossível: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“Mas não teve relações com ela enquanto ela não deu à luz um filho. E ele lhe pôs o nome de Jesus”.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Mateus 1:25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491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3CE6D24-D686-4D26-8556-724DEF9077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9BFA0AB-4A17-4CDD-BC4C-BBEDA8ED500A}"/>
              </a:ext>
            </a:extLst>
          </p:cNvPr>
          <p:cNvSpPr txBox="1"/>
          <p:nvPr/>
        </p:nvSpPr>
        <p:spPr>
          <a:xfrm>
            <a:off x="755780" y="1268963"/>
            <a:ext cx="264989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Então quem são Tiago, José, Judas e Simão?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“Não é este o carpinteiro, filho de Maria, e irmão de Tiago, e de José, e de Judas e de Simão? e não estão aqui conosco suas irmãs? E escandalizavam-se nele”. (Marcos 6:3).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585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2CB250F-552D-4784-9367-7985344AD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Razões históricas e linguísticas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C735416-9120-4063-8A87-7D5E4C084D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HEBRAICO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F75A20B-EE94-4476-9573-073397E7089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Utiliza-se a mesma palavra para “irmão” e “primo”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C99520D1-BDC6-4D9F-8C66-9FA50EC58F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BR" dirty="0"/>
              <a:t>GREGO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A236203F-9608-429A-8F16-DA727CF3712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>
                <a:solidFill>
                  <a:srgbClr val="333333"/>
                </a:solidFill>
                <a:ea typeface="Calibri" panose="020F0502020204030204" pitchFamily="34" charset="0"/>
              </a:rPr>
              <a:t>E</a:t>
            </a:r>
            <a:r>
              <a:rPr lang="pt-BR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xistem palavras diferentes para “irmão”, </a:t>
            </a:r>
            <a:r>
              <a:rPr lang="pt-BR" dirty="0" err="1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adelpho</a:t>
            </a:r>
            <a:r>
              <a:rPr lang="pt-BR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, e para “primo”, </a:t>
            </a:r>
            <a:r>
              <a:rPr lang="pt-BR" dirty="0" err="1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anepsios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60741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16D67A6A-26C6-4C49-AC5B-192813169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Leitura errada existe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9085A54-1BD5-4FF3-981D-8C08F7DCC3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000" dirty="0"/>
              <a:t>O leitor lê o que é possível para ele ler</a:t>
            </a:r>
          </a:p>
          <a:p>
            <a:r>
              <a:rPr lang="pt-BR" sz="2000" dirty="0"/>
              <a:t>As interpretações têm a ver com as posições dos leitores</a:t>
            </a:r>
          </a:p>
          <a:p>
            <a:r>
              <a:rPr lang="pt-BR" sz="2000" dirty="0"/>
              <a:t>Cada pessoa tem uma certa ideologia e diferentes enciclopédias</a:t>
            </a:r>
          </a:p>
          <a:p>
            <a:r>
              <a:rPr lang="pt-BR" sz="2000" dirty="0"/>
              <a:t>Então, certas pessoas  leem corretamente certos textos e outras pessoas, forçosamente, o fazem de forma equivocada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sz="1300" dirty="0"/>
              <a:t>Fonte: POSSENTI, Sírio. Leitura errada existe. In: BARZOTTO, Valdir Heitor (org.). </a:t>
            </a:r>
            <a:r>
              <a:rPr lang="pt-BR" sz="1300" b="1" dirty="0"/>
              <a:t>Estado de leitura</a:t>
            </a:r>
            <a:r>
              <a:rPr lang="pt-BR" sz="1300" dirty="0"/>
              <a:t>. Campinas, SP: ALB/Mercado de Letras, v. 1, 1999. p.169-178. </a:t>
            </a:r>
          </a:p>
          <a:p>
            <a:pPr marL="0" indent="0">
              <a:buNone/>
            </a:pPr>
            <a:r>
              <a:rPr lang="pt-BR" sz="1300" dirty="0"/>
              <a:t>POSSENTI, Sírio. Existe a leitura errada? Entrevista concedida a CARVALHO, J. M. T. de; MARINHO, M. </a:t>
            </a:r>
            <a:r>
              <a:rPr lang="pt-BR" sz="1300" b="1" dirty="0"/>
              <a:t>Presença pedagógica</a:t>
            </a:r>
            <a:r>
              <a:rPr lang="pt-BR" sz="1300" dirty="0"/>
              <a:t>, v. 7, n. 40, p. 5-18, 2001.</a:t>
            </a:r>
          </a:p>
        </p:txBody>
      </p:sp>
    </p:spTree>
    <p:extLst>
      <p:ext uri="{BB962C8B-B14F-4D97-AF65-F5344CB8AC3E}">
        <p14:creationId xmlns:p14="http://schemas.microsoft.com/office/powerpoint/2010/main" val="268191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31CFCC-DF7D-4A49-BE10-D69215F23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Objetivo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A8D2EDF-5C58-4883-B960-2AFFBDD9E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 algn="ctr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dirty="0"/>
              <a:t>Refletir a respeito de aspectos relativos ao ensino da leitura e da escrita que permitam trabalhar de maneira consistente nos anos finais do fundamental 1, formando o aluno crítico</a:t>
            </a:r>
          </a:p>
        </p:txBody>
      </p:sp>
    </p:spTree>
    <p:extLst>
      <p:ext uri="{BB962C8B-B14F-4D97-AF65-F5344CB8AC3E}">
        <p14:creationId xmlns:p14="http://schemas.microsoft.com/office/powerpoint/2010/main" val="2397296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0BA76A-A239-40D8-A6EC-0D5A6C45B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Leitura errante. O que é? </a:t>
            </a:r>
          </a:p>
        </p:txBody>
      </p:sp>
      <p:sp>
        <p:nvSpPr>
          <p:cNvPr id="10" name="Espaço Reservado para Conteúdo 9">
            <a:extLst>
              <a:ext uri="{FF2B5EF4-FFF2-40B4-BE49-F238E27FC236}">
                <a16:creationId xmlns:a16="http://schemas.microsoft.com/office/drawing/2014/main" id="{70381C1A-2E0A-482F-AD9B-74B4495EBD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978020" cy="4351338"/>
          </a:xfrm>
        </p:spPr>
        <p:txBody>
          <a:bodyPr>
            <a:normAutofit fontScale="92500" lnSpcReduction="10000"/>
          </a:bodyPr>
          <a:lstStyle/>
          <a:p>
            <a:pPr marL="0" lvl="0" indent="0"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pt-BR" sz="180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Um tipo de leitura que surpreende o interlocutor por parecer inesperada, não convencional, labiríntica ou inadequada</a:t>
            </a:r>
            <a:endParaRPr lang="pt-BR" sz="180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marL="0" lvl="0" indent="0"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pt-BR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Reflexo da ação de um leitor que vacila ao respeitar o movimento feito por quem escreveu</a:t>
            </a:r>
            <a:endParaRPr lang="pt-BR" sz="180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11" name="Espaço Reservado para Conteúdo 10">
            <a:extLst>
              <a:ext uri="{FF2B5EF4-FFF2-40B4-BE49-F238E27FC236}">
                <a16:creationId xmlns:a16="http://schemas.microsoft.com/office/drawing/2014/main" id="{15300614-1616-4F94-AA42-AE2573E785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6645" y="1825625"/>
            <a:ext cx="6707155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sz="2000" b="1" dirty="0"/>
              <a:t>Causas</a:t>
            </a:r>
            <a:r>
              <a:rPr lang="pt-BR" sz="2000" dirty="0"/>
              <a:t>:</a:t>
            </a:r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r>
              <a:rPr lang="pt-BR" sz="2000" dirty="0"/>
              <a:t>1. Opacidade da linguagem, a qual, por natureza, é </a:t>
            </a:r>
            <a:r>
              <a:rPr lang="pt-BR" sz="2000" dirty="0" err="1"/>
              <a:t>equivocizante</a:t>
            </a:r>
            <a:endParaRPr lang="pt-BR" sz="2000" dirty="0"/>
          </a:p>
          <a:p>
            <a:pPr marL="0" indent="0">
              <a:buNone/>
            </a:pPr>
            <a:r>
              <a:rPr lang="pt-BR" sz="2000" dirty="0"/>
              <a:t>2. Impossibilidade da completude do processo de ensino e aprendizagem</a:t>
            </a:r>
          </a:p>
          <a:p>
            <a:pPr marL="0" indent="0">
              <a:buNone/>
            </a:pPr>
            <a:r>
              <a:rPr lang="pt-BR" sz="2000" dirty="0"/>
              <a:t>3. Necessidade de investimento de quem escreve na direção de tornar o mais claro possível o que foi escrito </a:t>
            </a:r>
          </a:p>
          <a:p>
            <a:pPr marL="0" indent="0">
              <a:buNone/>
            </a:pPr>
            <a:r>
              <a:rPr lang="pt-BR" sz="2000" dirty="0"/>
              <a:t>4. Quantidade de investimento pessoal que cada qual decide ou é capaz de fazer ao ler </a:t>
            </a:r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r>
              <a:rPr lang="pt-BR" sz="1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RIOLFI, Claudia; BARZOTTO, V.B. (</a:t>
            </a:r>
            <a:r>
              <a:rPr lang="pt-BR" sz="1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orgs</a:t>
            </a:r>
            <a:r>
              <a:rPr lang="pt-BR" sz="1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r>
              <a:rPr lang="pt-BR" sz="1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Leituras errantes. </a:t>
            </a:r>
            <a:r>
              <a:rPr lang="pt-BR" sz="1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São Paulo: Paulistana, 2019. Disponível em: </a:t>
            </a:r>
            <a:r>
              <a:rPr lang="pt-BR" sz="15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http://paje.fe.usp.br/~geppep/LeiturasErrantes_texto.pdf</a:t>
            </a:r>
            <a:endParaRPr lang="pt-BR" sz="1500" dirty="0"/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73116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3A3976A1-D7DB-47A2-A615-E554332F9F3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969818" y="0"/>
            <a:ext cx="11222182" cy="746298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EF6E8AD-371C-4539-B016-B73F9E52BCA1}"/>
              </a:ext>
            </a:extLst>
          </p:cNvPr>
          <p:cNvSpPr txBox="1"/>
          <p:nvPr/>
        </p:nvSpPr>
        <p:spPr>
          <a:xfrm>
            <a:off x="92364" y="415636"/>
            <a:ext cx="5532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highlight>
                  <a:srgbClr val="FFFF00"/>
                </a:highlight>
              </a:rPr>
              <a:t>Se leitura errante existe...</a:t>
            </a:r>
          </a:p>
        </p:txBody>
      </p:sp>
    </p:spTree>
    <p:extLst>
      <p:ext uri="{BB962C8B-B14F-4D97-AF65-F5344CB8AC3E}">
        <p14:creationId xmlns:p14="http://schemas.microsoft.com/office/powerpoint/2010/main" val="2268117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00C84A9-649F-494F-BE27-858CF255EDDC}"/>
              </a:ext>
            </a:extLst>
          </p:cNvPr>
          <p:cNvSpPr txBox="1"/>
          <p:nvPr/>
        </p:nvSpPr>
        <p:spPr>
          <a:xfrm>
            <a:off x="3371273" y="1911927"/>
            <a:ext cx="614218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r>
              <a:rPr lang="pt-BR" sz="2800" b="1" dirty="0"/>
              <a:t>Caso 1</a:t>
            </a:r>
            <a:r>
              <a:rPr lang="pt-BR" sz="2800" dirty="0"/>
              <a:t>: X, de 16 anos de idade, cursando a 6a classe em Luanda, Angola </a:t>
            </a:r>
          </a:p>
        </p:txBody>
      </p:sp>
    </p:spTree>
    <p:extLst>
      <p:ext uri="{BB962C8B-B14F-4D97-AF65-F5344CB8AC3E}">
        <p14:creationId xmlns:p14="http://schemas.microsoft.com/office/powerpoint/2010/main" val="25935892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1B4F82CF-FD40-4454-8CEE-5567D0081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z="4000" dirty="0"/>
              <a:t>Como X respondeu a uma avaliação diagnóstica?</a:t>
            </a:r>
            <a:endParaRPr lang="en-US" sz="4000" dirty="0"/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04FF7D38-31CE-488C-AB3D-BA5B929E0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25625"/>
            <a:ext cx="4152774" cy="4303464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457200" indent="-457200">
              <a:buAutoNum type="arabicPeriod"/>
            </a:pPr>
            <a:r>
              <a:rPr lang="pt-BR" sz="2000" dirty="0"/>
              <a:t>Cabeçalho e questões acerca de letras</a:t>
            </a:r>
          </a:p>
          <a:p>
            <a:pPr marL="457200" indent="-457200">
              <a:buAutoNum type="arabicPeriod"/>
            </a:pPr>
            <a:r>
              <a:rPr lang="pt-BR" sz="2000" dirty="0"/>
              <a:t>Texto 1</a:t>
            </a:r>
          </a:p>
          <a:p>
            <a:pPr marL="457200" indent="-457200">
              <a:buAutoNum type="arabicPeriod"/>
            </a:pPr>
            <a:r>
              <a:rPr lang="pt-BR" sz="2000" dirty="0"/>
              <a:t>Perguntas a respeito do texto 1</a:t>
            </a:r>
          </a:p>
          <a:p>
            <a:pPr marL="457200" indent="-457200">
              <a:buAutoNum type="arabicPeriod"/>
            </a:pPr>
            <a:r>
              <a:rPr lang="pt-BR" sz="2000" dirty="0"/>
              <a:t>Texto 2</a:t>
            </a:r>
          </a:p>
          <a:p>
            <a:pPr marL="457200" indent="-457200">
              <a:buAutoNum type="arabicPeriod"/>
            </a:pPr>
            <a:r>
              <a:rPr lang="pt-BR" sz="2000" dirty="0"/>
              <a:t>Solicitação de criar um título para o texto 2</a:t>
            </a:r>
          </a:p>
          <a:p>
            <a:pPr marL="457200" indent="-457200">
              <a:buAutoNum type="arabicPeriod"/>
            </a:pPr>
            <a:r>
              <a:rPr lang="pt-BR" sz="2000" dirty="0"/>
              <a:t>Questões a respeito do texto 2 e solicitação para que os alunos se baseassem no texto lido para escrever um novo texto</a:t>
            </a:r>
          </a:p>
          <a:p>
            <a:pPr marL="0" indent="0">
              <a:buNone/>
            </a:pPr>
            <a:r>
              <a:rPr lang="en-US" sz="1700" dirty="0"/>
              <a:t>Fonte: SILVA, Ana Carolina Barros; PEREIRA, Carolina de Jesus; e RIZZO, Carlos Henrique. </a:t>
            </a:r>
            <a:r>
              <a:rPr lang="en-US" sz="1700" dirty="0" err="1"/>
              <a:t>Subversões</a:t>
            </a:r>
            <a:r>
              <a:rPr lang="en-US" sz="1700" dirty="0"/>
              <a:t> e </a:t>
            </a:r>
            <a:r>
              <a:rPr lang="en-US" sz="1700" dirty="0" err="1"/>
              <a:t>desobediências</a:t>
            </a:r>
            <a:r>
              <a:rPr lang="en-US" sz="1700" dirty="0"/>
              <a:t>... In: </a:t>
            </a:r>
            <a:r>
              <a:rPr lang="en-US" sz="1700" b="1" dirty="0" err="1"/>
              <a:t>Leituras</a:t>
            </a:r>
            <a:r>
              <a:rPr lang="en-US" sz="1700" b="1" dirty="0"/>
              <a:t> </a:t>
            </a:r>
            <a:r>
              <a:rPr lang="en-US" sz="1700" b="1" dirty="0" err="1"/>
              <a:t>Errantes</a:t>
            </a:r>
            <a:r>
              <a:rPr lang="en-US" sz="2000" dirty="0"/>
              <a:t>.</a:t>
            </a:r>
          </a:p>
        </p:txBody>
      </p:sp>
      <p:pic>
        <p:nvPicPr>
          <p:cNvPr id="10" name="Espaço Reservado para Conteúdo 9" descr="Forma, Retângulo&#10;&#10;Descrição gerada automaticamente">
            <a:extLst>
              <a:ext uri="{FF2B5EF4-FFF2-40B4-BE49-F238E27FC236}">
                <a16:creationId xmlns:a16="http://schemas.microsoft.com/office/drawing/2014/main" id="{6FB455B9-1DF5-430E-BF23-2F6FEBEFB3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318" b="-3"/>
          <a:stretch/>
        </p:blipFill>
        <p:spPr>
          <a:xfrm>
            <a:off x="5183500" y="1904282"/>
            <a:ext cx="6170299" cy="422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296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m 6" descr="Texto, Carta&#10;&#10;Descrição gerada automaticamente">
            <a:extLst>
              <a:ext uri="{FF2B5EF4-FFF2-40B4-BE49-F238E27FC236}">
                <a16:creationId xmlns:a16="http://schemas.microsoft.com/office/drawing/2014/main" id="{F6F8082F-84B6-4AEC-A3B2-A32771234A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7" b="58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20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9E2BDD-462C-4CB1-97C9-53D882346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Resumindo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E124DE6-B88E-49FA-80A2-842B4CB1C1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TEXTO 1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EEC079D-D20D-4070-9AA5-38008830056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Alda e Raul encontram-se com Helder em um farol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05A8465-5D14-4703-8B30-C38F7B73EE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BR" dirty="0"/>
              <a:t>TEXTO 2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098C6B3-5C6E-483B-97EF-95472215947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Manuel, Isabel e Maria João narram as aventuras de suas férias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6A4D91A-A563-4E81-8E33-F9E6C3B70B93}"/>
              </a:ext>
            </a:extLst>
          </p:cNvPr>
          <p:cNvSpPr txBox="1"/>
          <p:nvPr/>
        </p:nvSpPr>
        <p:spPr>
          <a:xfrm>
            <a:off x="5640355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251F6A0-A11B-426E-ADF1-C2234CCD142B}"/>
              </a:ext>
            </a:extLst>
          </p:cNvPr>
          <p:cNvSpPr txBox="1"/>
          <p:nvPr/>
        </p:nvSpPr>
        <p:spPr>
          <a:xfrm>
            <a:off x="1380931" y="3900195"/>
            <a:ext cx="935860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Então como acontece isso?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08.png">
            <a:extLst>
              <a:ext uri="{FF2B5EF4-FFF2-40B4-BE49-F238E27FC236}">
                <a16:creationId xmlns:a16="http://schemas.microsoft.com/office/drawing/2014/main" id="{E068020C-6DD1-49A0-A4A1-786B9A4ECF07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900790" y="4733897"/>
            <a:ext cx="8587274" cy="1561461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24131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021BE920-24CA-4A5F-A55D-BF9F82E9E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66D8DFE6-7AF4-4974-A6CE-5539871A0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b="1" dirty="0"/>
              <a:t>Caso 2</a:t>
            </a:r>
            <a:r>
              <a:rPr lang="pt-BR" dirty="0"/>
              <a:t>: A interpretação de uma obra de arte em comentários da internet</a:t>
            </a:r>
          </a:p>
        </p:txBody>
      </p:sp>
    </p:spTree>
    <p:extLst>
      <p:ext uri="{BB962C8B-B14F-4D97-AF65-F5344CB8AC3E}">
        <p14:creationId xmlns:p14="http://schemas.microsoft.com/office/powerpoint/2010/main" val="1049443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D42F8859-3D0A-4489-8590-8C0AE1CEB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3CD0C5F7-FBB5-4830-810F-EBCEA73654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“Nas obras que você verá a seguir, a parte azul representa o comportamento de uma pessoa de cultura ocidental, enquanto em vermelho estão representadas as pessoas de cultura oriental, reagindo às mesmas situações. </a:t>
            </a:r>
          </a:p>
          <a:p>
            <a:pPr marL="0" indent="0">
              <a:buNone/>
            </a:pPr>
            <a:r>
              <a:rPr lang="pt-BR" dirty="0"/>
              <a:t>(</a:t>
            </a:r>
            <a:r>
              <a:rPr lang="pt-BR" b="1" dirty="0"/>
              <a:t>Azul</a:t>
            </a:r>
            <a:r>
              <a:rPr lang="pt-BR" dirty="0"/>
              <a:t>: Ocidente; </a:t>
            </a:r>
            <a:r>
              <a:rPr lang="pt-BR" b="1" dirty="0"/>
              <a:t>Vermelho</a:t>
            </a:r>
            <a:r>
              <a:rPr lang="pt-BR" dirty="0"/>
              <a:t>: Oriente).”</a:t>
            </a:r>
          </a:p>
        </p:txBody>
      </p:sp>
    </p:spTree>
    <p:extLst>
      <p:ext uri="{BB962C8B-B14F-4D97-AF65-F5344CB8AC3E}">
        <p14:creationId xmlns:p14="http://schemas.microsoft.com/office/powerpoint/2010/main" val="3401078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5CBC08BD-42CC-4378-9BC7-88B51940A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676" y="721217"/>
            <a:ext cx="8596648" cy="541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869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006B16-9512-4089-8943-69047B6E9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C8E71A8-7A46-4673-B907-8FE81D609B31}"/>
              </a:ext>
            </a:extLst>
          </p:cNvPr>
          <p:cNvSpPr txBox="1"/>
          <p:nvPr/>
        </p:nvSpPr>
        <p:spPr>
          <a:xfrm>
            <a:off x="711199" y="2013526"/>
            <a:ext cx="1080654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Exemplo 1: “Chineses são pessoas totalmente sem educação. No avião de volta para os EUA, teve um chinês que fez xixi em um copinho e queria que a aeromoça jogasse fora”.</a:t>
            </a:r>
          </a:p>
          <a:p>
            <a:endParaRPr lang="pt-BR" dirty="0"/>
          </a:p>
          <a:p>
            <a:r>
              <a:rPr lang="pt-BR" dirty="0"/>
              <a:t>Exemplo 2: “Quando estão de férias, os asiáticos tiram fotos para caramba. Vai para as grandes cidades dos EUA para ver a cambada de asiático com uma câmera pendurada no pescoço”.</a:t>
            </a:r>
          </a:p>
          <a:p>
            <a:endParaRPr lang="pt-BR" dirty="0"/>
          </a:p>
          <a:p>
            <a:r>
              <a:rPr lang="pt-BR" dirty="0"/>
              <a:t>Exemplo 3: “Está bem errado isso aí, </a:t>
            </a:r>
            <a:r>
              <a:rPr lang="pt-BR" dirty="0" err="1"/>
              <a:t>heim</a:t>
            </a:r>
            <a:r>
              <a:rPr lang="pt-BR" dirty="0"/>
              <a:t>. Não fui só eu quem achei. Tudo invertido”.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59643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704403D-12DD-4A19-97BD-612028526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616" y="743754"/>
            <a:ext cx="6186121" cy="565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886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3C6F0BE-E665-4CF3-AEFE-CA9F3DEF9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783" y="623914"/>
            <a:ext cx="9881482" cy="561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872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226" name="Título 1">
            <a:extLst>
              <a:ext uri="{FF2B5EF4-FFF2-40B4-BE49-F238E27FC236}">
                <a16:creationId xmlns:a16="http://schemas.microsoft.com/office/drawing/2014/main" id="{D5D55A42-43EC-4A3E-8D4A-EEF4F9F62B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pt-BR" altLang="pt-BR" dirty="0">
                <a:solidFill>
                  <a:srgbClr val="FFFFFF"/>
                </a:solidFill>
              </a:rPr>
              <a:t>Caso 3:</a:t>
            </a:r>
          </a:p>
        </p:txBody>
      </p:sp>
      <p:sp>
        <p:nvSpPr>
          <p:cNvPr id="76" name="Arc 75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227" name="Espaço Reservado para Conteúdo 2">
            <a:extLst>
              <a:ext uri="{FF2B5EF4-FFF2-40B4-BE49-F238E27FC236}">
                <a16:creationId xmlns:a16="http://schemas.microsoft.com/office/drawing/2014/main" id="{628BB7E2-343E-4450-84DF-0804F60B7A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endParaRPr lang="pt-BR" altLang="pt-BR" dirty="0"/>
          </a:p>
          <a:p>
            <a:pPr marL="0" indent="0" algn="ctr">
              <a:buNone/>
            </a:pPr>
            <a:endParaRPr lang="pt-BR" altLang="pt-BR" dirty="0"/>
          </a:p>
          <a:p>
            <a:pPr marL="0" indent="0" algn="ctr">
              <a:buNone/>
            </a:pPr>
            <a:endParaRPr lang="pt-BR" altLang="pt-BR" dirty="0"/>
          </a:p>
          <a:p>
            <a:pPr marL="0" indent="0" algn="ctr">
              <a:buNone/>
            </a:pPr>
            <a:r>
              <a:rPr lang="pt-BR" altLang="pt-BR" dirty="0"/>
              <a:t>A interpretação de um aluno em relação às correções feitas por um estagiário em seu texto</a:t>
            </a:r>
          </a:p>
          <a:p>
            <a:pPr marL="0" indent="0">
              <a:buNone/>
            </a:pPr>
            <a:endParaRPr lang="pt-BR" altLang="pt-BR" dirty="0"/>
          </a:p>
          <a:p>
            <a:pPr marL="0" indent="0">
              <a:buNone/>
            </a:pPr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7330575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ítulo 1">
            <a:extLst>
              <a:ext uri="{FF2B5EF4-FFF2-40B4-BE49-F238E27FC236}">
                <a16:creationId xmlns:a16="http://schemas.microsoft.com/office/drawing/2014/main" id="{77F18EAC-0EBC-4AE8-B512-16B5777E2E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52651" y="963877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pt-BR" altLang="pt-BR">
                <a:solidFill>
                  <a:schemeClr val="accent1"/>
                </a:solidFill>
              </a:rPr>
              <a:t>Fato:</a:t>
            </a:r>
          </a:p>
        </p:txBody>
      </p:sp>
      <p:sp>
        <p:nvSpPr>
          <p:cNvPr id="53251" name="Espaço Reservado para Conteúdo 2">
            <a:extLst>
              <a:ext uri="{FF2B5EF4-FFF2-40B4-BE49-F238E27FC236}">
                <a16:creationId xmlns:a16="http://schemas.microsoft.com/office/drawing/2014/main" id="{271CF218-0BBE-44BA-809B-5494E624784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256024" y="963877"/>
            <a:ext cx="4783327" cy="4930246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pt-BR" altLang="pt-BR" dirty="0"/>
              <a:t>Nem toda correção tem o efeito pretendido</a:t>
            </a:r>
          </a:p>
          <a:p>
            <a:pPr marL="0" indent="0">
              <a:buNone/>
            </a:pPr>
            <a:endParaRPr lang="pt-BR" altLang="pt-BR" dirty="0"/>
          </a:p>
          <a:p>
            <a:pPr marL="0" indent="0">
              <a:buNone/>
            </a:pPr>
            <a:r>
              <a:rPr lang="pt-BR" altLang="pt-BR" dirty="0"/>
              <a:t>Além de corrigir o erro, é necessário fazer o aluno perceber “do que se trata”</a:t>
            </a:r>
          </a:p>
          <a:p>
            <a:pPr marL="0" indent="0">
              <a:buNone/>
            </a:pPr>
            <a:endParaRPr lang="pt-BR" altLang="pt-BR" dirty="0"/>
          </a:p>
          <a:p>
            <a:pPr marL="0" indent="0">
              <a:buNone/>
            </a:pPr>
            <a:r>
              <a:rPr lang="pt-BR" altLang="pt-BR" dirty="0"/>
              <a:t>Vamos conhecer a fábula original: </a:t>
            </a:r>
          </a:p>
          <a:p>
            <a:pPr marL="0" indent="0">
              <a:buNone/>
            </a:pPr>
            <a:r>
              <a:rPr lang="pt-BR" altLang="pt-BR">
                <a:hlinkClick r:id="rId2"/>
              </a:rPr>
              <a:t>https://ensinarhoje.com/fabula-o-lobo-e-o-cao-texto-e-questoes/</a:t>
            </a:r>
            <a:r>
              <a:rPr lang="pt-BR" altLang="pt-BR"/>
              <a:t> </a:t>
            </a:r>
            <a:endParaRPr lang="pt-BR" altLang="pt-BR" dirty="0"/>
          </a:p>
          <a:p>
            <a:pPr marL="0" indent="0">
              <a:buNone/>
            </a:pPr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42862532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ítulo 3">
            <a:extLst>
              <a:ext uri="{FF2B5EF4-FFF2-40B4-BE49-F238E27FC236}">
                <a16:creationId xmlns:a16="http://schemas.microsoft.com/office/drawing/2014/main" id="{25644A6A-048C-401F-8E61-375854C1B2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41400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pt-BR" sz="2800">
                <a:solidFill>
                  <a:schemeClr val="bg1"/>
                </a:solidFill>
              </a:rPr>
              <a:t>A versão 1 do texto do aluno – fragmento:</a:t>
            </a:r>
          </a:p>
        </p:txBody>
      </p:sp>
      <p:pic>
        <p:nvPicPr>
          <p:cNvPr id="54275" name="Espaço Reservado para Conteúdo 5" descr="01 recortado.jpg">
            <a:extLst>
              <a:ext uri="{FF2B5EF4-FFF2-40B4-BE49-F238E27FC236}">
                <a16:creationId xmlns:a16="http://schemas.microsoft.com/office/drawing/2014/main" id="{B35FD73A-2EC1-42FD-A7ED-C44D70511C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816" y="1675228"/>
            <a:ext cx="7416369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7396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ítulo 1">
            <a:extLst>
              <a:ext uri="{FF2B5EF4-FFF2-40B4-BE49-F238E27FC236}">
                <a16:creationId xmlns:a16="http://schemas.microsoft.com/office/drawing/2014/main" id="{6AEE1FFE-F8E6-4208-9C0E-8CCB875631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52650" y="631826"/>
            <a:ext cx="7886700" cy="1325563"/>
          </a:xfrm>
        </p:spPr>
        <p:txBody>
          <a:bodyPr>
            <a:normAutofit/>
          </a:bodyPr>
          <a:lstStyle/>
          <a:p>
            <a:r>
              <a:rPr lang="pt-BR" altLang="pt-BR" b="1"/>
              <a:t>O bilhete do estagiário: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EDF0007-C40E-48BD-9148-ADB238985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2057400"/>
            <a:ext cx="7886700" cy="3871762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pt-BR"/>
              <a:t>Caro Luiz Gustavo,</a:t>
            </a:r>
          </a:p>
          <a:p>
            <a:pPr marL="0" indent="0">
              <a:buNone/>
              <a:defRPr/>
            </a:pPr>
            <a:r>
              <a:rPr lang="pt-BR"/>
              <a:t>Escrever é sempre muito difícil, por isso você está de parabéns. Observe que você tem uma letra legível e só precisa prestar mais atenção à pontuação do texto. No primeiro parágrafo você deixou de colocar algumas vírgulas. Veja também com a escrita da expressão: “oque você faz?”. A letra “o” fica separado do “que”, assim: “o que você faz?”.</a:t>
            </a:r>
          </a:p>
          <a:p>
            <a:pPr marL="0" indent="0">
              <a:buNone/>
              <a:defRPr/>
            </a:pPr>
            <a:r>
              <a:rPr lang="pt-BR"/>
              <a:t>Fique atento com mistura de letra maiúscula e minúscula. Abraço do professor Rodrigo Manoel.</a:t>
            </a:r>
          </a:p>
          <a:p>
            <a:pPr>
              <a:defRPr/>
            </a:pPr>
            <a:endParaRPr lang="pt-BR" dirty="0"/>
          </a:p>
        </p:txBody>
      </p:sp>
      <p:sp>
        <p:nvSpPr>
          <p:cNvPr id="55300" name="Espaço Reservado para Número de Slide 3">
            <a:extLst>
              <a:ext uri="{FF2B5EF4-FFF2-40B4-BE49-F238E27FC236}">
                <a16:creationId xmlns:a16="http://schemas.microsoft.com/office/drawing/2014/main" id="{8179F0C2-AE24-4A95-AD45-539D73947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077586"/>
            <a:ext cx="20574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pt-BR" altLang="pt-BR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7700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ítulo 1">
            <a:extLst>
              <a:ext uri="{FF2B5EF4-FFF2-40B4-BE49-F238E27FC236}">
                <a16:creationId xmlns:a16="http://schemas.microsoft.com/office/drawing/2014/main" id="{AEC507A0-66A4-4258-9D6D-923301EA62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41400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pt-BR" sz="2800">
                <a:solidFill>
                  <a:schemeClr val="bg1"/>
                </a:solidFill>
              </a:rPr>
              <a:t>A versão 2 do texto do aluno – fragmento:</a:t>
            </a:r>
          </a:p>
        </p:txBody>
      </p:sp>
      <p:pic>
        <p:nvPicPr>
          <p:cNvPr id="56324" name="Picture 2">
            <a:extLst>
              <a:ext uri="{FF2B5EF4-FFF2-40B4-BE49-F238E27FC236}">
                <a16:creationId xmlns:a16="http://schemas.microsoft.com/office/drawing/2014/main" id="{0CAD9019-636C-4BCA-A29F-4A5B529111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390" y="1675228"/>
            <a:ext cx="6839218" cy="439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3" name="Espaço Reservado para Número de Slide 3">
            <a:extLst>
              <a:ext uri="{FF2B5EF4-FFF2-40B4-BE49-F238E27FC236}">
                <a16:creationId xmlns:a16="http://schemas.microsoft.com/office/drawing/2014/main" id="{CF4BE5FD-7A7D-46E4-9E32-9A7C879B3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1"/>
            <a:ext cx="20574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246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ítulo 1">
            <a:extLst>
              <a:ext uri="{FF2B5EF4-FFF2-40B4-BE49-F238E27FC236}">
                <a16:creationId xmlns:a16="http://schemas.microsoft.com/office/drawing/2014/main" id="{8CF5251E-0E59-4D98-8B37-499A0FC3B8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52650" y="631826"/>
            <a:ext cx="7886700" cy="1325563"/>
          </a:xfrm>
        </p:spPr>
        <p:txBody>
          <a:bodyPr>
            <a:normAutofit/>
          </a:bodyPr>
          <a:lstStyle/>
          <a:p>
            <a:r>
              <a:rPr lang="pt-BR" altLang="pt-BR"/>
              <a:t>Qual o problema?</a:t>
            </a:r>
          </a:p>
        </p:txBody>
      </p:sp>
      <p:sp>
        <p:nvSpPr>
          <p:cNvPr id="57347" name="Espaço Reservado para Conteúdo 2">
            <a:extLst>
              <a:ext uri="{FF2B5EF4-FFF2-40B4-BE49-F238E27FC236}">
                <a16:creationId xmlns:a16="http://schemas.microsoft.com/office/drawing/2014/main" id="{458C3EAC-383A-4E3B-830F-0F9199407A5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52650" y="2057400"/>
            <a:ext cx="7886700" cy="38717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altLang="pt-BR"/>
          </a:p>
          <a:p>
            <a:pPr marL="0" indent="0">
              <a:buNone/>
            </a:pPr>
            <a:r>
              <a:rPr lang="pt-BR" altLang="pt-BR"/>
              <a:t>O que o estagiário esperava? Que o aluno escolhesse se queria usar maiúsculas ou não</a:t>
            </a:r>
          </a:p>
          <a:p>
            <a:pPr marL="0" indent="0">
              <a:buNone/>
            </a:pPr>
            <a:endParaRPr lang="pt-BR" altLang="pt-BR"/>
          </a:p>
          <a:p>
            <a:pPr marL="0" indent="0">
              <a:buNone/>
            </a:pPr>
            <a:r>
              <a:rPr lang="pt-BR" altLang="pt-BR"/>
              <a:t>O que o aluno fez? Alternou maiúsculas e minúsculas, provavelmente entendendo que era essa a recomendação </a:t>
            </a:r>
          </a:p>
          <a:p>
            <a:pPr marL="0" indent="0">
              <a:buNone/>
            </a:pPr>
            <a:endParaRPr lang="pt-BR" altLang="pt-BR"/>
          </a:p>
        </p:txBody>
      </p:sp>
      <p:sp>
        <p:nvSpPr>
          <p:cNvPr id="57348" name="Espaço Reservado para Número de Slide 3">
            <a:extLst>
              <a:ext uri="{FF2B5EF4-FFF2-40B4-BE49-F238E27FC236}">
                <a16:creationId xmlns:a16="http://schemas.microsoft.com/office/drawing/2014/main" id="{038B105A-0049-476A-AE56-DC994DC3C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077586"/>
            <a:ext cx="20574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pt-BR" altLang="pt-BR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808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AF5F2097-C675-437A-BD7C-6AE4686C0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Na leitura, existem dois processos</a:t>
            </a:r>
            <a:br>
              <a:rPr lang="pt-BR" dirty="0"/>
            </a:br>
            <a:endParaRPr lang="pt-BR" dirty="0"/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DF5217A6-1260-4612-A1D0-31FB99264E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t-BR" b="1" dirty="0"/>
              <a:t>Compreensão:</a:t>
            </a:r>
            <a:r>
              <a:rPr lang="pt-BR" dirty="0"/>
              <a:t> 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Leitura realizada na estrita dependência da materialidade do texto, entendimento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E1CDDD6F-E95C-42DA-8215-A2DD187CD2B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t-BR" b="1" dirty="0"/>
              <a:t>Interpretação: 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Processo que se ancora na história de cada leitor, podendo variar em função das experiências daquele que lê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10309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2264E7-CD02-4DF6-9F56-31BFC081A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Partes da aula</a:t>
            </a:r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96533E14-6F03-43E2-87AA-8F45C4F3A6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0764699"/>
              </p:ext>
            </p:extLst>
          </p:nvPr>
        </p:nvGraphicFramePr>
        <p:xfrm>
          <a:off x="1327727" y="1917988"/>
          <a:ext cx="9774382" cy="406717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463173">
                  <a:extLst>
                    <a:ext uri="{9D8B030D-6E8A-4147-A177-3AD203B41FA5}">
                      <a16:colId xmlns:a16="http://schemas.microsoft.com/office/drawing/2014/main" val="3538653953"/>
                    </a:ext>
                  </a:extLst>
                </a:gridCol>
                <a:gridCol w="5311209">
                  <a:extLst>
                    <a:ext uri="{9D8B030D-6E8A-4147-A177-3AD203B41FA5}">
                      <a16:colId xmlns:a16="http://schemas.microsoft.com/office/drawing/2014/main" val="596455067"/>
                    </a:ext>
                  </a:extLst>
                </a:gridCol>
              </a:tblGrid>
              <a:tr h="4067175">
                <a:tc>
                  <a:txBody>
                    <a:bodyPr/>
                    <a:lstStyle/>
                    <a:p>
                      <a:pPr algn="ctr"/>
                      <a:endParaRPr lang="pt-BR" sz="3200" dirty="0"/>
                    </a:p>
                    <a:p>
                      <a:pPr algn="ctr"/>
                      <a:endParaRPr lang="pt-BR" sz="3200" dirty="0"/>
                    </a:p>
                    <a:p>
                      <a:pPr algn="ctr"/>
                      <a:endParaRPr lang="pt-BR" sz="3200" dirty="0"/>
                    </a:p>
                    <a:p>
                      <a:pPr algn="ctr"/>
                      <a:r>
                        <a:rPr lang="pt-BR" sz="3200" dirty="0"/>
                        <a:t>1. Compreensão</a:t>
                      </a:r>
                    </a:p>
                    <a:p>
                      <a:pPr algn="ctr"/>
                      <a:endParaRPr lang="pt-BR" sz="3200" dirty="0"/>
                    </a:p>
                    <a:p>
                      <a:pPr algn="ctr"/>
                      <a:endParaRPr lang="pt-BR" sz="3200" dirty="0"/>
                    </a:p>
                    <a:p>
                      <a:pPr algn="ctr"/>
                      <a:endParaRPr lang="pt-BR" sz="3200" dirty="0"/>
                    </a:p>
                    <a:p>
                      <a:pPr algn="ctr"/>
                      <a:endParaRPr lang="pt-BR" sz="32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3200" dirty="0"/>
                    </a:p>
                    <a:p>
                      <a:pPr algn="ctr"/>
                      <a:endParaRPr lang="pt-BR" sz="3200" dirty="0"/>
                    </a:p>
                    <a:p>
                      <a:pPr algn="ctr"/>
                      <a:endParaRPr lang="pt-BR" sz="3200" dirty="0"/>
                    </a:p>
                    <a:p>
                      <a:pPr algn="ctr"/>
                      <a:r>
                        <a:rPr lang="pt-BR" sz="3200" dirty="0"/>
                        <a:t>2. Interpretação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4199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9580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BC66334-48B6-4606-B4BE-4BDC72D55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/>
              <a:t>Hipótese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3FB6AD05-82A9-4A98-83A1-88333E14BC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O cérebro está à frente do texto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Isto torna difícil aprender qualquer coisa que não tem sentido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Mesmo a gramática depende do significado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E24E5D09-0C7F-4B7D-BAFA-A3B30E66C6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62255" y="231029"/>
            <a:ext cx="4387272" cy="66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1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A55D4F2A-F099-45BA-BFE9-3D59E2A47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Sistema de conhecimento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D86D0BE-79E5-4E6A-B478-38844054A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Refere-se à teoria que cada um de nós já construiu a respeito de como as coisas são</a:t>
            </a:r>
          </a:p>
          <a:p>
            <a:endParaRPr lang="pt-BR" dirty="0"/>
          </a:p>
          <a:p>
            <a:r>
              <a:rPr lang="pt-BR" dirty="0"/>
              <a:t>Quando X coisa não se relaciona com a teoria do mundo em minha mente, ela deixa de fazer sentido e eu tendo a ficar perplexo e confuso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49904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88362557-A055-4573-A7D1-5BCA81785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teoria de mundo pode ser útil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B83BEAD-7838-42FF-8904-10146B85B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dirty="0"/>
              <a:t>“Uma diferença importante entre um motorista experiente e um aprendiz, é que o motorista experiente é capaz de projetar o carro em um futuro, enquanto a mente do aprendiz está mais apegada aonde o automóvel está agora – quando geralmente já é muito tarde para evitar acidentes. A mesma diferença tende a diferenciar leitores experientes e iniciantes, ou qualquer pessoa que tem dificuldade com qualquer peça de leitura”.</a:t>
            </a:r>
          </a:p>
        </p:txBody>
      </p:sp>
    </p:spTree>
    <p:extLst>
      <p:ext uri="{BB962C8B-B14F-4D97-AF65-F5344CB8AC3E}">
        <p14:creationId xmlns:p14="http://schemas.microsoft.com/office/powerpoint/2010/main" val="3275507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A8602E-B4C1-43C2-AA4D-FA3D50AD6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que compõem a teoria de mundo?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D19657F-0DBF-40C1-A278-D9C0254178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r>
              <a:rPr lang="pt-BR" b="1" dirty="0"/>
              <a:t>Categorias</a:t>
            </a:r>
            <a:r>
              <a:rPr lang="pt-BR" dirty="0"/>
              <a:t>: Possibilidade de agrupamento de objetos semelhantes a partir de regras e especificações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b="1" dirty="0"/>
              <a:t>Esquemas</a:t>
            </a:r>
            <a:r>
              <a:rPr lang="pt-BR" dirty="0"/>
              <a:t>: Representações extensivas de padrões ou regularidades mais gerais, como o conhecimento prévio de lugares e situações</a:t>
            </a:r>
          </a:p>
        </p:txBody>
      </p:sp>
    </p:spTree>
    <p:extLst>
      <p:ext uri="{BB962C8B-B14F-4D97-AF65-F5344CB8AC3E}">
        <p14:creationId xmlns:p14="http://schemas.microsoft.com/office/powerpoint/2010/main" val="1227505603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188</TotalTime>
  <Words>1537</Words>
  <Application>Microsoft Office PowerPoint</Application>
  <PresentationFormat>Widescreen</PresentationFormat>
  <Paragraphs>199</Paragraphs>
  <Slides>36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36</vt:i4>
      </vt:variant>
    </vt:vector>
  </HeadingPairs>
  <TitlesOfParts>
    <vt:vector size="44" baseType="lpstr">
      <vt:lpstr>Arial</vt:lpstr>
      <vt:lpstr>Calibri</vt:lpstr>
      <vt:lpstr>Calibri Light</vt:lpstr>
      <vt:lpstr>Rockwell</vt:lpstr>
      <vt:lpstr>Times New Roman</vt:lpstr>
      <vt:lpstr>Wingdings</vt:lpstr>
      <vt:lpstr>Atlas</vt:lpstr>
      <vt:lpstr>Tema do Office</vt:lpstr>
      <vt:lpstr>Dificuldades de leitura e interpretação</vt:lpstr>
      <vt:lpstr>Objetivo</vt:lpstr>
      <vt:lpstr>Apresentação do PowerPoint</vt:lpstr>
      <vt:lpstr>Na leitura, existem dois processos </vt:lpstr>
      <vt:lpstr>Partes da aula</vt:lpstr>
      <vt:lpstr>Hipótese</vt:lpstr>
      <vt:lpstr>Sistema de conhecimento</vt:lpstr>
      <vt:lpstr>A teoria de mundo pode ser útil</vt:lpstr>
      <vt:lpstr>O que compõem a teoria de mundo?</vt:lpstr>
      <vt:lpstr>Apresentação do PowerPoint</vt:lpstr>
      <vt:lpstr>Na leitura, quais as especificações? Existem conjuntos de interrelações</vt:lpstr>
      <vt:lpstr>Consequências pedagógicas</vt:lpstr>
      <vt:lpstr>Apresentação do PowerPoint</vt:lpstr>
      <vt:lpstr>Duas posições (im)possíveis</vt:lpstr>
      <vt:lpstr>O que é fazer sentido?</vt:lpstr>
      <vt:lpstr>Apresentação do PowerPoint</vt:lpstr>
      <vt:lpstr>Apresentação do PowerPoint</vt:lpstr>
      <vt:lpstr>Razões históricas e linguísticas</vt:lpstr>
      <vt:lpstr>Leitura errada existe</vt:lpstr>
      <vt:lpstr>Leitura errante. O que é? </vt:lpstr>
      <vt:lpstr>Apresentação do PowerPoint</vt:lpstr>
      <vt:lpstr>Apresentação do PowerPoint</vt:lpstr>
      <vt:lpstr>Como X respondeu a uma avaliação diagnóstica?</vt:lpstr>
      <vt:lpstr>Apresentação do PowerPoint</vt:lpstr>
      <vt:lpstr>Resumindo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Caso 3:</vt:lpstr>
      <vt:lpstr>Fato:</vt:lpstr>
      <vt:lpstr>A versão 1 do texto do aluno – fragmento:</vt:lpstr>
      <vt:lpstr>O bilhete do estagiário:</vt:lpstr>
      <vt:lpstr>A versão 2 do texto do aluno – fragmento:</vt:lpstr>
      <vt:lpstr>Qual o problema?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Dificuldades de leitura e interpretação</dc:title>
  <dc:creator>Claudia Riolfi</dc:creator>
  <cp:lastModifiedBy>Claudia Riolfi</cp:lastModifiedBy>
  <cp:revision>3</cp:revision>
  <dcterms:created xsi:type="dcterms:W3CDTF">2021-02-07T20:53:09Z</dcterms:created>
  <dcterms:modified xsi:type="dcterms:W3CDTF">2021-04-03T22:48:12Z</dcterms:modified>
</cp:coreProperties>
</file>