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8" r:id="rId4"/>
    <p:sldId id="263" r:id="rId5"/>
    <p:sldId id="264" r:id="rId6"/>
    <p:sldId id="29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304" r:id="rId20"/>
    <p:sldId id="305" r:id="rId21"/>
    <p:sldId id="308" r:id="rId22"/>
    <p:sldId id="309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62" r:id="rId32"/>
    <p:sldId id="294" r:id="rId33"/>
    <p:sldId id="299" r:id="rId34"/>
    <p:sldId id="300" r:id="rId35"/>
    <p:sldId id="301" r:id="rId36"/>
    <p:sldId id="302" r:id="rId37"/>
    <p:sldId id="295" r:id="rId38"/>
    <p:sldId id="30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wnloads\Brasil_2010_2014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ocuments\Votacao_Brasil_Entrada_da_Venezuel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Base de </a:t>
            </a:r>
            <a:r>
              <a:rPr lang="en-US" sz="2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Votações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Executivo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'disciplina governo'!$C$2</c:f>
              <c:strCache>
                <c:ptCount val="1"/>
                <c:pt idx="0">
                  <c:v>Disciplinados</c:v>
                </c:pt>
              </c:strCache>
            </c:strRef>
          </c:tx>
          <c:invertIfNegative val="0"/>
          <c:cat>
            <c:strRef>
              <c:f>'disciplina governo'!$B$3:$B$29</c:f>
              <c:strCache>
                <c:ptCount val="27"/>
                <c:pt idx="0">
                  <c:v>Sarney</c:v>
                </c:pt>
                <c:pt idx="1">
                  <c:v>Collor</c:v>
                </c:pt>
                <c:pt idx="2">
                  <c:v>Collor</c:v>
                </c:pt>
                <c:pt idx="3">
                  <c:v>Collor</c:v>
                </c:pt>
                <c:pt idx="4">
                  <c:v>Itamar</c:v>
                </c:pt>
                <c:pt idx="5">
                  <c:v>Itamar</c:v>
                </c:pt>
                <c:pt idx="6">
                  <c:v>FHC</c:v>
                </c:pt>
                <c:pt idx="7">
                  <c:v>FHC</c:v>
                </c:pt>
                <c:pt idx="8">
                  <c:v>FHC</c:v>
                </c:pt>
                <c:pt idx="9">
                  <c:v>FHC</c:v>
                </c:pt>
                <c:pt idx="10">
                  <c:v>FHC II</c:v>
                </c:pt>
                <c:pt idx="11">
                  <c:v>FHC II</c:v>
                </c:pt>
                <c:pt idx="12">
                  <c:v>FHC II</c:v>
                </c:pt>
                <c:pt idx="13">
                  <c:v>FHC II</c:v>
                </c:pt>
                <c:pt idx="14">
                  <c:v>Lula</c:v>
                </c:pt>
                <c:pt idx="15">
                  <c:v>Lula</c:v>
                </c:pt>
                <c:pt idx="16">
                  <c:v>Lula</c:v>
                </c:pt>
                <c:pt idx="17">
                  <c:v>Lula</c:v>
                </c:pt>
                <c:pt idx="18">
                  <c:v>Lula II</c:v>
                </c:pt>
                <c:pt idx="19">
                  <c:v>Lula II</c:v>
                </c:pt>
                <c:pt idx="20">
                  <c:v>Lula II</c:v>
                </c:pt>
                <c:pt idx="21">
                  <c:v>Lula II</c:v>
                </c:pt>
                <c:pt idx="22">
                  <c:v>Dilma</c:v>
                </c:pt>
                <c:pt idx="23">
                  <c:v>Dilma</c:v>
                </c:pt>
                <c:pt idx="24">
                  <c:v>Dilma</c:v>
                </c:pt>
                <c:pt idx="25">
                  <c:v>Dilma</c:v>
                </c:pt>
                <c:pt idx="26">
                  <c:v>Dilma II</c:v>
                </c:pt>
              </c:strCache>
            </c:strRef>
          </c:cat>
          <c:val>
            <c:numRef>
              <c:f>'disciplina governo'!$C$3:$C$29</c:f>
              <c:numCache>
                <c:formatCode>#,##0.00</c:formatCode>
                <c:ptCount val="27"/>
                <c:pt idx="0">
                  <c:v>52.533708535682656</c:v>
                </c:pt>
                <c:pt idx="1">
                  <c:v>66.559033574359844</c:v>
                </c:pt>
                <c:pt idx="2">
                  <c:v>56.962470343969173</c:v>
                </c:pt>
                <c:pt idx="3">
                  <c:v>59.710647968856243</c:v>
                </c:pt>
                <c:pt idx="4">
                  <c:v>70.791367440828282</c:v>
                </c:pt>
                <c:pt idx="5">
                  <c:v>69.610850201487381</c:v>
                </c:pt>
                <c:pt idx="6">
                  <c:v>58.395245052382741</c:v>
                </c:pt>
                <c:pt idx="7">
                  <c:v>58.66715689588743</c:v>
                </c:pt>
                <c:pt idx="8">
                  <c:v>56.480757468279286</c:v>
                </c:pt>
                <c:pt idx="9">
                  <c:v>48.439452623849427</c:v>
                </c:pt>
                <c:pt idx="10">
                  <c:v>57.169711988759964</c:v>
                </c:pt>
                <c:pt idx="11">
                  <c:v>57.605283450112012</c:v>
                </c:pt>
                <c:pt idx="12">
                  <c:v>49.999308956896627</c:v>
                </c:pt>
                <c:pt idx="13">
                  <c:v>60.964120760336996</c:v>
                </c:pt>
                <c:pt idx="14">
                  <c:v>79.23553770801</c:v>
                </c:pt>
                <c:pt idx="15">
                  <c:v>73.637765495328978</c:v>
                </c:pt>
                <c:pt idx="16">
                  <c:v>65.714328344016991</c:v>
                </c:pt>
                <c:pt idx="17">
                  <c:v>57.800502493590407</c:v>
                </c:pt>
                <c:pt idx="18">
                  <c:v>76.440532233335546</c:v>
                </c:pt>
                <c:pt idx="19">
                  <c:v>76.717954309455934</c:v>
                </c:pt>
                <c:pt idx="20">
                  <c:v>72.941733405255235</c:v>
                </c:pt>
                <c:pt idx="21">
                  <c:v>66.436058658942713</c:v>
                </c:pt>
                <c:pt idx="22">
                  <c:v>73.625811982883718</c:v>
                </c:pt>
                <c:pt idx="23">
                  <c:v>60.107714223589539</c:v>
                </c:pt>
                <c:pt idx="24">
                  <c:v>61.059277681398932</c:v>
                </c:pt>
                <c:pt idx="25">
                  <c:v>51.21266020079009</c:v>
                </c:pt>
                <c:pt idx="26">
                  <c:v>57.169235868853669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66848"/>
        <c:axId val="79230080"/>
      </c:barChart>
      <c:catAx>
        <c:axId val="79166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9230080"/>
        <c:crosses val="autoZero"/>
        <c:auto val="1"/>
        <c:lblAlgn val="ctr"/>
        <c:lblOffset val="100"/>
        <c:noMultiLvlLbl val="0"/>
      </c:catAx>
      <c:valAx>
        <c:axId val="7923008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916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PDC</a:t>
            </a:r>
            <a:r>
              <a:rPr lang="pt-BR" baseline="0"/>
              <a:t> No 387/2008. Aprova Entrada da Venezuela no Mercosul </a:t>
            </a:r>
            <a:endParaRPr lang="pt-B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Plan1!$H$1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Plan1!$G$2:$G$18</c:f>
              <c:strCache>
                <c:ptCount val="17"/>
                <c:pt idx="0">
                  <c:v>PT</c:v>
                </c:pt>
                <c:pt idx="1">
                  <c:v>PMDB</c:v>
                </c:pt>
                <c:pt idx="2">
                  <c:v>PR</c:v>
                </c:pt>
                <c:pt idx="3">
                  <c:v>PP</c:v>
                </c:pt>
                <c:pt idx="4">
                  <c:v>PSB</c:v>
                </c:pt>
                <c:pt idx="5">
                  <c:v>PDT</c:v>
                </c:pt>
                <c:pt idx="6">
                  <c:v>PTB</c:v>
                </c:pt>
                <c:pt idx="7">
                  <c:v>PCdoB</c:v>
                </c:pt>
                <c:pt idx="8">
                  <c:v>PV</c:v>
                </c:pt>
                <c:pt idx="9">
                  <c:v>PPS</c:v>
                </c:pt>
                <c:pt idx="10">
                  <c:v>PSC</c:v>
                </c:pt>
                <c:pt idx="11">
                  <c:v>PSOL</c:v>
                </c:pt>
                <c:pt idx="12">
                  <c:v>PMN</c:v>
                </c:pt>
                <c:pt idx="13">
                  <c:v>PRB</c:v>
                </c:pt>
                <c:pt idx="14">
                  <c:v>PHS</c:v>
                </c:pt>
                <c:pt idx="15">
                  <c:v>DEM</c:v>
                </c:pt>
                <c:pt idx="16">
                  <c:v>PSDB</c:v>
                </c:pt>
              </c:strCache>
            </c:strRef>
          </c:cat>
          <c:val>
            <c:numRef>
              <c:f>Plan1!$H$2:$H$18</c:f>
              <c:numCache>
                <c:formatCode>General</c:formatCode>
                <c:ptCount val="17"/>
                <c:pt idx="0">
                  <c:v>60</c:v>
                </c:pt>
                <c:pt idx="1">
                  <c:v>55</c:v>
                </c:pt>
                <c:pt idx="2">
                  <c:v>26</c:v>
                </c:pt>
                <c:pt idx="3">
                  <c:v>20</c:v>
                </c:pt>
                <c:pt idx="4">
                  <c:v>17</c:v>
                </c:pt>
                <c:pt idx="5">
                  <c:v>17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7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10</c:v>
                </c:pt>
                <c:pt idx="16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Plan1!$I$1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0000"/>
            </a:solidFill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cat>
            <c:strRef>
              <c:f>Plan1!$G$2:$G$18</c:f>
              <c:strCache>
                <c:ptCount val="17"/>
                <c:pt idx="0">
                  <c:v>PT</c:v>
                </c:pt>
                <c:pt idx="1">
                  <c:v>PMDB</c:v>
                </c:pt>
                <c:pt idx="2">
                  <c:v>PR</c:v>
                </c:pt>
                <c:pt idx="3">
                  <c:v>PP</c:v>
                </c:pt>
                <c:pt idx="4">
                  <c:v>PSB</c:v>
                </c:pt>
                <c:pt idx="5">
                  <c:v>PDT</c:v>
                </c:pt>
                <c:pt idx="6">
                  <c:v>PTB</c:v>
                </c:pt>
                <c:pt idx="7">
                  <c:v>PCdoB</c:v>
                </c:pt>
                <c:pt idx="8">
                  <c:v>PV</c:v>
                </c:pt>
                <c:pt idx="9">
                  <c:v>PPS</c:v>
                </c:pt>
                <c:pt idx="10">
                  <c:v>PSC</c:v>
                </c:pt>
                <c:pt idx="11">
                  <c:v>PSOL</c:v>
                </c:pt>
                <c:pt idx="12">
                  <c:v>PMN</c:v>
                </c:pt>
                <c:pt idx="13">
                  <c:v>PRB</c:v>
                </c:pt>
                <c:pt idx="14">
                  <c:v>PHS</c:v>
                </c:pt>
                <c:pt idx="15">
                  <c:v>DEM</c:v>
                </c:pt>
                <c:pt idx="16">
                  <c:v>PSDB</c:v>
                </c:pt>
              </c:strCache>
            </c:strRef>
          </c:cat>
          <c:val>
            <c:numRef>
              <c:f>Plan1!$I$2:$I$18</c:f>
              <c:numCache>
                <c:formatCode>General</c:formatCode>
                <c:ptCount val="17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22</c:v>
                </c:pt>
                <c:pt idx="16">
                  <c:v>31</c:v>
                </c:pt>
              </c:numCache>
            </c:numRef>
          </c:val>
        </c:ser>
        <c:ser>
          <c:idx val="2"/>
          <c:order val="2"/>
          <c:tx>
            <c:strRef>
              <c:f>Plan1!$J$1</c:f>
              <c:strCache>
                <c:ptCount val="1"/>
                <c:pt idx="0">
                  <c:v>Abstenção</c:v>
                </c:pt>
              </c:strCache>
            </c:strRef>
          </c:tx>
          <c:invertIfNegative val="0"/>
          <c:cat>
            <c:strRef>
              <c:f>Plan1!$G$2:$G$18</c:f>
              <c:strCache>
                <c:ptCount val="17"/>
                <c:pt idx="0">
                  <c:v>PT</c:v>
                </c:pt>
                <c:pt idx="1">
                  <c:v>PMDB</c:v>
                </c:pt>
                <c:pt idx="2">
                  <c:v>PR</c:v>
                </c:pt>
                <c:pt idx="3">
                  <c:v>PP</c:v>
                </c:pt>
                <c:pt idx="4">
                  <c:v>PSB</c:v>
                </c:pt>
                <c:pt idx="5">
                  <c:v>PDT</c:v>
                </c:pt>
                <c:pt idx="6">
                  <c:v>PTB</c:v>
                </c:pt>
                <c:pt idx="7">
                  <c:v>PCdoB</c:v>
                </c:pt>
                <c:pt idx="8">
                  <c:v>PV</c:v>
                </c:pt>
                <c:pt idx="9">
                  <c:v>PPS</c:v>
                </c:pt>
                <c:pt idx="10">
                  <c:v>PSC</c:v>
                </c:pt>
                <c:pt idx="11">
                  <c:v>PSOL</c:v>
                </c:pt>
                <c:pt idx="12">
                  <c:v>PMN</c:v>
                </c:pt>
                <c:pt idx="13">
                  <c:v>PRB</c:v>
                </c:pt>
                <c:pt idx="14">
                  <c:v>PHS</c:v>
                </c:pt>
                <c:pt idx="15">
                  <c:v>DEM</c:v>
                </c:pt>
                <c:pt idx="16">
                  <c:v>PSDB</c:v>
                </c:pt>
              </c:strCache>
            </c:strRef>
          </c:cat>
          <c:val>
            <c:numRef>
              <c:f>Plan1!$J$2:$J$18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86688"/>
        <c:axId val="79988224"/>
      </c:barChart>
      <c:catAx>
        <c:axId val="7998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988224"/>
        <c:crosses val="autoZero"/>
        <c:auto val="1"/>
        <c:lblAlgn val="ctr"/>
        <c:lblOffset val="100"/>
        <c:noMultiLvlLbl val="0"/>
      </c:catAx>
      <c:valAx>
        <c:axId val="79988224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79986688"/>
        <c:crosses val="autoZero"/>
        <c:crossBetween val="between"/>
        <c:majorUnit val="5"/>
        <c:minorUnit val="2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9F355-D7CC-49BD-939A-8625168C0E24}" type="doc">
      <dgm:prSet loTypeId="urn:diagrams.loki3.com/BracketList+Icon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69247484-EB82-4FE5-B810-77E6B9AF4AC2}">
      <dgm:prSet phldrT="[Texto]"/>
      <dgm:spPr/>
      <dgm:t>
        <a:bodyPr/>
        <a:lstStyle/>
        <a:p>
          <a:pPr algn="ctr"/>
          <a:r>
            <a:rPr lang="pt-BR" b="1" dirty="0" smtClean="0">
              <a:effectLst/>
              <a:latin typeface="Times New Roman"/>
              <a:ea typeface="SimSun"/>
              <a:cs typeface="Times New Roman"/>
            </a:rPr>
            <a:t>Equilíbrio do processo negociador</a:t>
          </a:r>
          <a:endParaRPr lang="pt-BR" dirty="0"/>
        </a:p>
      </dgm:t>
    </dgm:pt>
    <dgm:pt modelId="{D9601A95-4F1F-4CDE-B242-07C0F044F48E}" type="parTrans" cxnId="{A421A0B9-EAAF-4D2F-8B2F-4E3A4D006F39}">
      <dgm:prSet/>
      <dgm:spPr/>
      <dgm:t>
        <a:bodyPr/>
        <a:lstStyle/>
        <a:p>
          <a:endParaRPr lang="pt-BR"/>
        </a:p>
      </dgm:t>
    </dgm:pt>
    <dgm:pt modelId="{40F591DE-15DB-4CE6-A5F9-B3139AEC9327}" type="sibTrans" cxnId="{A421A0B9-EAAF-4D2F-8B2F-4E3A4D006F39}">
      <dgm:prSet/>
      <dgm:spPr/>
      <dgm:t>
        <a:bodyPr/>
        <a:lstStyle/>
        <a:p>
          <a:endParaRPr lang="pt-BR"/>
        </a:p>
      </dgm:t>
    </dgm:pt>
    <dgm:pt modelId="{2F477B90-56DF-4C1E-9196-4BBB4E304859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Assimetria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4B4C0-A99A-472B-A0FC-624F72B0A16E}" type="parTrans" cxnId="{DD5563F6-3C07-4BB4-B0D5-DC7D05483CCA}">
      <dgm:prSet/>
      <dgm:spPr/>
      <dgm:t>
        <a:bodyPr/>
        <a:lstStyle/>
        <a:p>
          <a:endParaRPr lang="pt-BR"/>
        </a:p>
      </dgm:t>
    </dgm:pt>
    <dgm:pt modelId="{FCEB6DCE-079C-43C9-BB5F-AA6DE6B5FAE1}" type="sibTrans" cxnId="{DD5563F6-3C07-4BB4-B0D5-DC7D05483CCA}">
      <dgm:prSet/>
      <dgm:spPr/>
      <dgm:t>
        <a:bodyPr/>
        <a:lstStyle/>
        <a:p>
          <a:endParaRPr lang="pt-BR"/>
        </a:p>
      </dgm:t>
    </dgm:pt>
    <dgm:pt modelId="{5F354C1F-4CAE-4A22-A7E5-CCC34C8C6A2F}">
      <dgm:prSet phldrT="[Texto]"/>
      <dgm:spPr/>
      <dgm:t>
        <a:bodyPr/>
        <a:lstStyle/>
        <a:p>
          <a:pPr algn="ctr"/>
          <a:r>
            <a:rPr lang="pt-BR" b="1" dirty="0" smtClean="0">
              <a:effectLst/>
              <a:latin typeface="Times New Roman"/>
              <a:ea typeface="SimSun"/>
              <a:cs typeface="Times New Roman"/>
            </a:rPr>
            <a:t>Integração sub-regional</a:t>
          </a:r>
          <a:endParaRPr lang="pt-BR" dirty="0"/>
        </a:p>
      </dgm:t>
    </dgm:pt>
    <dgm:pt modelId="{E8DC562F-73BC-4FA9-A206-5E9A5327C39E}" type="parTrans" cxnId="{5AB9C81E-1447-4CCE-A98B-8FDCD80EB02E}">
      <dgm:prSet/>
      <dgm:spPr/>
      <dgm:t>
        <a:bodyPr/>
        <a:lstStyle/>
        <a:p>
          <a:endParaRPr lang="pt-BR"/>
        </a:p>
      </dgm:t>
    </dgm:pt>
    <dgm:pt modelId="{CC53A95A-06EB-4915-9A58-B237271656F8}" type="sibTrans" cxnId="{5AB9C81E-1447-4CCE-A98B-8FDCD80EB02E}">
      <dgm:prSet/>
      <dgm:spPr/>
      <dgm:t>
        <a:bodyPr/>
        <a:lstStyle/>
        <a:p>
          <a:endParaRPr lang="pt-BR"/>
        </a:p>
      </dgm:t>
    </dgm:pt>
    <dgm:pt modelId="{77C215A2-558C-48F2-B4CF-4F32E5D3BC7C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Poder de Barganha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9DD43-41A0-4C4F-9D8B-D105BBE880BF}" type="parTrans" cxnId="{23FC96B5-A3BD-4338-BFDD-D5D8A8D7490D}">
      <dgm:prSet/>
      <dgm:spPr/>
      <dgm:t>
        <a:bodyPr/>
        <a:lstStyle/>
        <a:p>
          <a:endParaRPr lang="pt-BR"/>
        </a:p>
      </dgm:t>
    </dgm:pt>
    <dgm:pt modelId="{0792673C-8F82-4E7E-971B-D63A97CD3F83}" type="sibTrans" cxnId="{23FC96B5-A3BD-4338-BFDD-D5D8A8D7490D}">
      <dgm:prSet/>
      <dgm:spPr/>
      <dgm:t>
        <a:bodyPr/>
        <a:lstStyle/>
        <a:p>
          <a:endParaRPr lang="pt-BR"/>
        </a:p>
      </dgm:t>
    </dgm:pt>
    <dgm:pt modelId="{1188E6EE-BF9A-4A51-9773-CC09779DD765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Brasil – </a:t>
          </a:r>
          <a:r>
            <a:rPr lang="pt-BR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single undertaking</a:t>
          </a:r>
          <a:endParaRPr lang="pt-BR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50B7A-9751-4A06-A113-0B8CEB70B534}" type="parTrans" cxnId="{5C1363A5-2F3B-4552-A6F4-2767BB667830}">
      <dgm:prSet/>
      <dgm:spPr/>
      <dgm:t>
        <a:bodyPr/>
        <a:lstStyle/>
        <a:p>
          <a:endParaRPr lang="pt-BR"/>
        </a:p>
      </dgm:t>
    </dgm:pt>
    <dgm:pt modelId="{5B2096CA-A731-4DFE-89BD-B7E06EF45D7E}" type="sibTrans" cxnId="{5C1363A5-2F3B-4552-A6F4-2767BB667830}">
      <dgm:prSet/>
      <dgm:spPr/>
      <dgm:t>
        <a:bodyPr/>
        <a:lstStyle/>
        <a:p>
          <a:endParaRPr lang="pt-BR"/>
        </a:p>
      </dgm:t>
    </dgm:pt>
    <dgm:pt modelId="{64B5CF3A-150B-45BF-A062-5FA59DE82807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EUA – negociação em blocos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81259-F031-45EA-80B8-86D4B3E2CF0A}" type="parTrans" cxnId="{4D22637D-CAF3-4DF0-A23E-2EE85986FEF8}">
      <dgm:prSet/>
      <dgm:spPr/>
      <dgm:t>
        <a:bodyPr/>
        <a:lstStyle/>
        <a:p>
          <a:endParaRPr lang="pt-BR"/>
        </a:p>
      </dgm:t>
    </dgm:pt>
    <dgm:pt modelId="{E02B0EAB-EAD6-4E37-9ACF-AA405EF24992}" type="sibTrans" cxnId="{4D22637D-CAF3-4DF0-A23E-2EE85986FEF8}">
      <dgm:prSet/>
      <dgm:spPr/>
      <dgm:t>
        <a:bodyPr/>
        <a:lstStyle/>
        <a:p>
          <a:endParaRPr lang="pt-BR"/>
        </a:p>
      </dgm:t>
    </dgm:pt>
    <dgm:pt modelId="{202CB72D-77C2-4A77-B9D8-F76B86BE15B1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 Brasileira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C6FA4-E930-4E03-BFFA-47000F6088F4}" type="parTrans" cxnId="{75169739-2A0C-439F-B2BB-4894A7D8150C}">
      <dgm:prSet/>
      <dgm:spPr/>
      <dgm:t>
        <a:bodyPr/>
        <a:lstStyle/>
        <a:p>
          <a:endParaRPr lang="pt-BR"/>
        </a:p>
      </dgm:t>
    </dgm:pt>
    <dgm:pt modelId="{69DE1399-AD19-4AD5-A7C3-24E9966EA9B7}" type="sibTrans" cxnId="{75169739-2A0C-439F-B2BB-4894A7D8150C}">
      <dgm:prSet/>
      <dgm:spPr/>
      <dgm:t>
        <a:bodyPr/>
        <a:lstStyle/>
        <a:p>
          <a:endParaRPr lang="pt-BR"/>
        </a:p>
      </dgm:t>
    </dgm:pt>
    <dgm:pt modelId="{83214456-7F77-4A8C-A017-D9F63615B7A5}" type="pres">
      <dgm:prSet presAssocID="{6529F355-D7CC-49BD-939A-8625168C0E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9DA32F-E03A-4CFB-84BD-4CBF9490BF73}" type="pres">
      <dgm:prSet presAssocID="{69247484-EB82-4FE5-B810-77E6B9AF4AC2}" presName="linNode" presStyleCnt="0"/>
      <dgm:spPr/>
    </dgm:pt>
    <dgm:pt modelId="{5AA34F21-0BA9-4D92-87D7-ACBD8B27803C}" type="pres">
      <dgm:prSet presAssocID="{69247484-EB82-4FE5-B810-77E6B9AF4AC2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F7EB83-4271-4544-8200-0B82E200E6CB}" type="pres">
      <dgm:prSet presAssocID="{69247484-EB82-4FE5-B810-77E6B9AF4AC2}" presName="bracket" presStyleLbl="parChTrans1D1" presStyleIdx="0" presStyleCnt="2"/>
      <dgm:spPr/>
    </dgm:pt>
    <dgm:pt modelId="{D2706163-DB03-4403-8E08-EB94E1F2BF62}" type="pres">
      <dgm:prSet presAssocID="{69247484-EB82-4FE5-B810-77E6B9AF4AC2}" presName="spH" presStyleCnt="0"/>
      <dgm:spPr/>
    </dgm:pt>
    <dgm:pt modelId="{1B5F360B-735E-46FF-8E48-D35480731ECB}" type="pres">
      <dgm:prSet presAssocID="{69247484-EB82-4FE5-B810-77E6B9AF4AC2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2A158D-C5EB-4A2E-8C2F-93BA6E5FE1F6}" type="pres">
      <dgm:prSet presAssocID="{40F591DE-15DB-4CE6-A5F9-B3139AEC9327}" presName="spV" presStyleCnt="0"/>
      <dgm:spPr/>
    </dgm:pt>
    <dgm:pt modelId="{6532C0AE-EB3A-43CB-88BB-839297CA5CB2}" type="pres">
      <dgm:prSet presAssocID="{5F354C1F-4CAE-4A22-A7E5-CCC34C8C6A2F}" presName="linNode" presStyleCnt="0"/>
      <dgm:spPr/>
    </dgm:pt>
    <dgm:pt modelId="{7882B115-D42E-486A-8DC4-0A42D375FF8C}" type="pres">
      <dgm:prSet presAssocID="{5F354C1F-4CAE-4A22-A7E5-CCC34C8C6A2F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6A3B7D-F40D-4F9A-832A-1C77FC80BF06}" type="pres">
      <dgm:prSet presAssocID="{5F354C1F-4CAE-4A22-A7E5-CCC34C8C6A2F}" presName="bracket" presStyleLbl="parChTrans1D1" presStyleIdx="1" presStyleCnt="2"/>
      <dgm:spPr/>
    </dgm:pt>
    <dgm:pt modelId="{C998D5BC-F5BB-4549-996A-395F03338F1C}" type="pres">
      <dgm:prSet presAssocID="{5F354C1F-4CAE-4A22-A7E5-CCC34C8C6A2F}" presName="spH" presStyleCnt="0"/>
      <dgm:spPr/>
    </dgm:pt>
    <dgm:pt modelId="{33FC650E-7057-4B01-BB76-164BB468CF06}" type="pres">
      <dgm:prSet presAssocID="{5F354C1F-4CAE-4A22-A7E5-CCC34C8C6A2F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017869-F607-4610-89BC-B413E4D13934}" type="presOf" srcId="{5F354C1F-4CAE-4A22-A7E5-CCC34C8C6A2F}" destId="{7882B115-D42E-486A-8DC4-0A42D375FF8C}" srcOrd="0" destOrd="0" presId="urn:diagrams.loki3.com/BracketList+Icon"/>
    <dgm:cxn modelId="{EC537EB3-FCB8-4277-8E1D-37B8DD3013E5}" type="presOf" srcId="{202CB72D-77C2-4A77-B9D8-F76B86BE15B1}" destId="{33FC650E-7057-4B01-BB76-164BB468CF06}" srcOrd="0" destOrd="1" presId="urn:diagrams.loki3.com/BracketList+Icon"/>
    <dgm:cxn modelId="{4D22637D-CAF3-4DF0-A23E-2EE85986FEF8}" srcId="{69247484-EB82-4FE5-B810-77E6B9AF4AC2}" destId="{64B5CF3A-150B-45BF-A062-5FA59DE82807}" srcOrd="2" destOrd="0" parTransId="{56681259-F031-45EA-80B8-86D4B3E2CF0A}" sibTransId="{E02B0EAB-EAD6-4E37-9ACF-AA405EF24992}"/>
    <dgm:cxn modelId="{23FC96B5-A3BD-4338-BFDD-D5D8A8D7490D}" srcId="{5F354C1F-4CAE-4A22-A7E5-CCC34C8C6A2F}" destId="{77C215A2-558C-48F2-B4CF-4F32E5D3BC7C}" srcOrd="0" destOrd="0" parTransId="{4199DD43-41A0-4C4F-9D8B-D105BBE880BF}" sibTransId="{0792673C-8F82-4E7E-971B-D63A97CD3F83}"/>
    <dgm:cxn modelId="{8D13B969-4117-4DCB-BFB0-EB1DA70736B3}" type="presOf" srcId="{69247484-EB82-4FE5-B810-77E6B9AF4AC2}" destId="{5AA34F21-0BA9-4D92-87D7-ACBD8B27803C}" srcOrd="0" destOrd="0" presId="urn:diagrams.loki3.com/BracketList+Icon"/>
    <dgm:cxn modelId="{3F966856-5DD6-4D2C-A546-D9D89742CC0D}" type="presOf" srcId="{2F477B90-56DF-4C1E-9196-4BBB4E304859}" destId="{1B5F360B-735E-46FF-8E48-D35480731ECB}" srcOrd="0" destOrd="0" presId="urn:diagrams.loki3.com/BracketList+Icon"/>
    <dgm:cxn modelId="{A421A0B9-EAAF-4D2F-8B2F-4E3A4D006F39}" srcId="{6529F355-D7CC-49BD-939A-8625168C0E24}" destId="{69247484-EB82-4FE5-B810-77E6B9AF4AC2}" srcOrd="0" destOrd="0" parTransId="{D9601A95-4F1F-4CDE-B242-07C0F044F48E}" sibTransId="{40F591DE-15DB-4CE6-A5F9-B3139AEC9327}"/>
    <dgm:cxn modelId="{FEA7453F-734A-472E-A073-3B00EB5412A3}" type="presOf" srcId="{6529F355-D7CC-49BD-939A-8625168C0E24}" destId="{83214456-7F77-4A8C-A017-D9F63615B7A5}" srcOrd="0" destOrd="0" presId="urn:diagrams.loki3.com/BracketList+Icon"/>
    <dgm:cxn modelId="{4E7585BC-8A15-4598-B7A4-9D6F4171C658}" type="presOf" srcId="{77C215A2-558C-48F2-B4CF-4F32E5D3BC7C}" destId="{33FC650E-7057-4B01-BB76-164BB468CF06}" srcOrd="0" destOrd="0" presId="urn:diagrams.loki3.com/BracketList+Icon"/>
    <dgm:cxn modelId="{75169739-2A0C-439F-B2BB-4894A7D8150C}" srcId="{5F354C1F-4CAE-4A22-A7E5-CCC34C8C6A2F}" destId="{202CB72D-77C2-4A77-B9D8-F76B86BE15B1}" srcOrd="1" destOrd="0" parTransId="{1C8C6FA4-E930-4E03-BFFA-47000F6088F4}" sibTransId="{69DE1399-AD19-4AD5-A7C3-24E9966EA9B7}"/>
    <dgm:cxn modelId="{66A9284A-3AA2-4D1E-A57B-8BEDEE19EBAF}" type="presOf" srcId="{1188E6EE-BF9A-4A51-9773-CC09779DD765}" destId="{1B5F360B-735E-46FF-8E48-D35480731ECB}" srcOrd="0" destOrd="1" presId="urn:diagrams.loki3.com/BracketList+Icon"/>
    <dgm:cxn modelId="{46CDEFF8-C998-4CC6-959B-73D7276E1D0E}" type="presOf" srcId="{64B5CF3A-150B-45BF-A062-5FA59DE82807}" destId="{1B5F360B-735E-46FF-8E48-D35480731ECB}" srcOrd="0" destOrd="2" presId="urn:diagrams.loki3.com/BracketList+Icon"/>
    <dgm:cxn modelId="{5AB9C81E-1447-4CCE-A98B-8FDCD80EB02E}" srcId="{6529F355-D7CC-49BD-939A-8625168C0E24}" destId="{5F354C1F-4CAE-4A22-A7E5-CCC34C8C6A2F}" srcOrd="1" destOrd="0" parTransId="{E8DC562F-73BC-4FA9-A206-5E9A5327C39E}" sibTransId="{CC53A95A-06EB-4915-9A58-B237271656F8}"/>
    <dgm:cxn modelId="{5C1363A5-2F3B-4552-A6F4-2767BB667830}" srcId="{69247484-EB82-4FE5-B810-77E6B9AF4AC2}" destId="{1188E6EE-BF9A-4A51-9773-CC09779DD765}" srcOrd="1" destOrd="0" parTransId="{A9550B7A-9751-4A06-A113-0B8CEB70B534}" sibTransId="{5B2096CA-A731-4DFE-89BD-B7E06EF45D7E}"/>
    <dgm:cxn modelId="{DD5563F6-3C07-4BB4-B0D5-DC7D05483CCA}" srcId="{69247484-EB82-4FE5-B810-77E6B9AF4AC2}" destId="{2F477B90-56DF-4C1E-9196-4BBB4E304859}" srcOrd="0" destOrd="0" parTransId="{EA84B4C0-A99A-472B-A0FC-624F72B0A16E}" sibTransId="{FCEB6DCE-079C-43C9-BB5F-AA6DE6B5FAE1}"/>
    <dgm:cxn modelId="{2246F78C-8143-4BD8-9B1A-4A97621E7FCE}" type="presParOf" srcId="{83214456-7F77-4A8C-A017-D9F63615B7A5}" destId="{509DA32F-E03A-4CFB-84BD-4CBF9490BF73}" srcOrd="0" destOrd="0" presId="urn:diagrams.loki3.com/BracketList+Icon"/>
    <dgm:cxn modelId="{B10DD5F4-0CD4-40F7-A3BE-7C27F0EB2C2A}" type="presParOf" srcId="{509DA32F-E03A-4CFB-84BD-4CBF9490BF73}" destId="{5AA34F21-0BA9-4D92-87D7-ACBD8B27803C}" srcOrd="0" destOrd="0" presId="urn:diagrams.loki3.com/BracketList+Icon"/>
    <dgm:cxn modelId="{DC3661EE-825E-4F3E-BB87-F7E94BEB0CF1}" type="presParOf" srcId="{509DA32F-E03A-4CFB-84BD-4CBF9490BF73}" destId="{EBF7EB83-4271-4544-8200-0B82E200E6CB}" srcOrd="1" destOrd="0" presId="urn:diagrams.loki3.com/BracketList+Icon"/>
    <dgm:cxn modelId="{9F5958C8-C316-4582-BEF8-A4EBB34E11AE}" type="presParOf" srcId="{509DA32F-E03A-4CFB-84BD-4CBF9490BF73}" destId="{D2706163-DB03-4403-8E08-EB94E1F2BF62}" srcOrd="2" destOrd="0" presId="urn:diagrams.loki3.com/BracketList+Icon"/>
    <dgm:cxn modelId="{C774F1A1-C339-4F16-8458-6E8140705B41}" type="presParOf" srcId="{509DA32F-E03A-4CFB-84BD-4CBF9490BF73}" destId="{1B5F360B-735E-46FF-8E48-D35480731ECB}" srcOrd="3" destOrd="0" presId="urn:diagrams.loki3.com/BracketList+Icon"/>
    <dgm:cxn modelId="{426639A0-A6B3-4E8F-BE66-003AAEDFCDBE}" type="presParOf" srcId="{83214456-7F77-4A8C-A017-D9F63615B7A5}" destId="{C52A158D-C5EB-4A2E-8C2F-93BA6E5FE1F6}" srcOrd="1" destOrd="0" presId="urn:diagrams.loki3.com/BracketList+Icon"/>
    <dgm:cxn modelId="{B0F68127-4873-4708-8047-7249B46F8F72}" type="presParOf" srcId="{83214456-7F77-4A8C-A017-D9F63615B7A5}" destId="{6532C0AE-EB3A-43CB-88BB-839297CA5CB2}" srcOrd="2" destOrd="0" presId="urn:diagrams.loki3.com/BracketList+Icon"/>
    <dgm:cxn modelId="{BAE58595-595D-4F8B-92A2-5FD9D35C2955}" type="presParOf" srcId="{6532C0AE-EB3A-43CB-88BB-839297CA5CB2}" destId="{7882B115-D42E-486A-8DC4-0A42D375FF8C}" srcOrd="0" destOrd="0" presId="urn:diagrams.loki3.com/BracketList+Icon"/>
    <dgm:cxn modelId="{ABBA0BE6-DA60-4746-91F4-F81F42E732C1}" type="presParOf" srcId="{6532C0AE-EB3A-43CB-88BB-839297CA5CB2}" destId="{AB6A3B7D-F40D-4F9A-832A-1C77FC80BF06}" srcOrd="1" destOrd="0" presId="urn:diagrams.loki3.com/BracketList+Icon"/>
    <dgm:cxn modelId="{C8C3D0C0-4915-46BA-A05B-55FFB265B9CB}" type="presParOf" srcId="{6532C0AE-EB3A-43CB-88BB-839297CA5CB2}" destId="{C998D5BC-F5BB-4549-996A-395F03338F1C}" srcOrd="2" destOrd="0" presId="urn:diagrams.loki3.com/BracketList+Icon"/>
    <dgm:cxn modelId="{004A8EC8-02F8-496B-8A13-9769C7CE688F}" type="presParOf" srcId="{6532C0AE-EB3A-43CB-88BB-839297CA5CB2}" destId="{33FC650E-7057-4B01-BB76-164BB468CF0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35F8F-FBE5-45DC-9626-17E00B10F32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91651D-A70E-4328-8235-9E4A0D743E93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Fase 1</a:t>
          </a:r>
          <a:r>
            <a:rPr lang="pt-BR" dirty="0" smtClean="0"/>
            <a:t> </a:t>
          </a:r>
          <a:endParaRPr lang="pt-BR" dirty="0"/>
        </a:p>
      </dgm:t>
    </dgm:pt>
    <dgm:pt modelId="{BA807F49-A3C2-4C6D-897C-9D011F8D6E27}" type="parTrans" cxnId="{0724B5DD-3DDD-408F-9791-01E057919E99}">
      <dgm:prSet/>
      <dgm:spPr/>
      <dgm:t>
        <a:bodyPr/>
        <a:lstStyle/>
        <a:p>
          <a:endParaRPr lang="pt-BR"/>
        </a:p>
      </dgm:t>
    </dgm:pt>
    <dgm:pt modelId="{3ADF2D29-4AE7-4CBD-B5A8-167609780792}" type="sibTrans" cxnId="{0724B5DD-3DDD-408F-9791-01E057919E99}">
      <dgm:prSet/>
      <dgm:spPr/>
      <dgm:t>
        <a:bodyPr/>
        <a:lstStyle/>
        <a:p>
          <a:endParaRPr lang="pt-BR"/>
        </a:p>
      </dgm:t>
    </dgm:pt>
    <dgm:pt modelId="{15019486-9168-4986-9B08-B2FF78617972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Ação reativa - protelação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DADE3-722B-476C-9CB4-C984120DFBD6}" type="parTrans" cxnId="{B2AF17C4-7F72-4215-A390-65C40F3AD97C}">
      <dgm:prSet/>
      <dgm:spPr/>
      <dgm:t>
        <a:bodyPr/>
        <a:lstStyle/>
        <a:p>
          <a:endParaRPr lang="pt-BR"/>
        </a:p>
      </dgm:t>
    </dgm:pt>
    <dgm:pt modelId="{94B75FD7-740E-4255-B166-8BEEEA322B6E}" type="sibTrans" cxnId="{B2AF17C4-7F72-4215-A390-65C40F3AD97C}">
      <dgm:prSet/>
      <dgm:spPr/>
      <dgm:t>
        <a:bodyPr/>
        <a:lstStyle/>
        <a:p>
          <a:endParaRPr lang="pt-BR"/>
        </a:p>
      </dgm:t>
    </dgm:pt>
    <dgm:pt modelId="{F91AAE4C-DC79-423C-AA9D-DD06B7063B7F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Negação de alinhamento com EUA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986FD-39B1-4497-AC82-48EBB3C4202C}" type="parTrans" cxnId="{B01D89D5-CD8D-4571-B803-3542FBB15B38}">
      <dgm:prSet/>
      <dgm:spPr/>
      <dgm:t>
        <a:bodyPr/>
        <a:lstStyle/>
        <a:p>
          <a:endParaRPr lang="pt-BR"/>
        </a:p>
      </dgm:t>
    </dgm:pt>
    <dgm:pt modelId="{F97D362B-6EC6-4CF7-A5EF-58F9028D626F}" type="sibTrans" cxnId="{B01D89D5-CD8D-4571-B803-3542FBB15B38}">
      <dgm:prSet/>
      <dgm:spPr/>
      <dgm:t>
        <a:bodyPr/>
        <a:lstStyle/>
        <a:p>
          <a:endParaRPr lang="pt-BR"/>
        </a:p>
      </dgm:t>
    </dgm:pt>
    <dgm:pt modelId="{290A4936-6206-4A17-9D4A-FAA2FDFD5C8B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Não renovação do </a:t>
          </a:r>
          <a:r>
            <a:rPr lang="pt-BR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fast-track</a:t>
          </a:r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(1997)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C93D5-63CF-4292-8FB1-2EB26FC7BB83}" type="parTrans" cxnId="{D534FD29-F080-48A3-A362-20586DC67E34}">
      <dgm:prSet/>
      <dgm:spPr/>
      <dgm:t>
        <a:bodyPr/>
        <a:lstStyle/>
        <a:p>
          <a:endParaRPr lang="pt-BR"/>
        </a:p>
      </dgm:t>
    </dgm:pt>
    <dgm:pt modelId="{2FFA0E0C-6EC9-44B8-B889-3FD6CDF52F3F}" type="sibTrans" cxnId="{D534FD29-F080-48A3-A362-20586DC67E34}">
      <dgm:prSet/>
      <dgm:spPr/>
      <dgm:t>
        <a:bodyPr/>
        <a:lstStyle/>
        <a:p>
          <a:endParaRPr lang="pt-BR"/>
        </a:p>
      </dgm:t>
    </dgm:pt>
    <dgm:pt modelId="{8EDED604-A2FE-4D28-8B2B-FABA2A193A19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Fase 2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FD27D-37BA-402D-91C3-0C2D59A74F04}" type="parTrans" cxnId="{1D407382-2884-4B0D-8CCD-7FC05B3E8219}">
      <dgm:prSet/>
      <dgm:spPr/>
      <dgm:t>
        <a:bodyPr/>
        <a:lstStyle/>
        <a:p>
          <a:endParaRPr lang="pt-BR"/>
        </a:p>
      </dgm:t>
    </dgm:pt>
    <dgm:pt modelId="{B548F310-D3A3-46B2-BFA1-B7865C25E075}" type="sibTrans" cxnId="{1D407382-2884-4B0D-8CCD-7FC05B3E8219}">
      <dgm:prSet/>
      <dgm:spPr/>
      <dgm:t>
        <a:bodyPr/>
        <a:lstStyle/>
        <a:p>
          <a:endParaRPr lang="pt-BR"/>
        </a:p>
      </dgm:t>
    </dgm:pt>
    <dgm:pt modelId="{64C8E792-5B99-4988-8F8E-40F2128F402A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Maior engajamento - Proposição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74192C-0453-4B15-BB55-90CE4EF33687}" type="parTrans" cxnId="{357F1480-DF93-4FED-916F-509026A207CF}">
      <dgm:prSet/>
      <dgm:spPr/>
      <dgm:t>
        <a:bodyPr/>
        <a:lstStyle/>
        <a:p>
          <a:endParaRPr lang="pt-BR"/>
        </a:p>
      </dgm:t>
    </dgm:pt>
    <dgm:pt modelId="{3DEEE4C3-A2B2-4947-AA09-624674A2470B}" type="sibTrans" cxnId="{357F1480-DF93-4FED-916F-509026A207CF}">
      <dgm:prSet/>
      <dgm:spPr/>
      <dgm:t>
        <a:bodyPr/>
        <a:lstStyle/>
        <a:p>
          <a:endParaRPr lang="pt-BR"/>
        </a:p>
      </dgm:t>
    </dgm:pt>
    <dgm:pt modelId="{5120A64A-8C89-4EC4-8FA0-A9366EC8F9BC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2001 – TPA aprovado no Congresso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95D40-091E-4DDF-B0BE-1E78CA9B6F54}" type="parTrans" cxnId="{2162F82F-B7FF-4DF7-8187-2B1404840E2B}">
      <dgm:prSet/>
      <dgm:spPr/>
      <dgm:t>
        <a:bodyPr/>
        <a:lstStyle/>
        <a:p>
          <a:endParaRPr lang="pt-BR"/>
        </a:p>
      </dgm:t>
    </dgm:pt>
    <dgm:pt modelId="{C8D29A4E-1E92-4063-A510-63D3EA0A68E5}" type="sibTrans" cxnId="{2162F82F-B7FF-4DF7-8187-2B1404840E2B}">
      <dgm:prSet/>
      <dgm:spPr/>
      <dgm:t>
        <a:bodyPr/>
        <a:lstStyle/>
        <a:p>
          <a:endParaRPr lang="pt-BR"/>
        </a:p>
      </dgm:t>
    </dgm:pt>
    <dgm:pt modelId="{94049329-CA2C-4997-A2E9-7D7BC6E918D7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Congelamento das negociações com a UE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D884C-3788-45A5-A36A-A893095D8AA4}" type="parTrans" cxnId="{46991263-5863-4DC8-847E-B61911EE486D}">
      <dgm:prSet/>
      <dgm:spPr/>
      <dgm:t>
        <a:bodyPr/>
        <a:lstStyle/>
        <a:p>
          <a:endParaRPr lang="pt-BR"/>
        </a:p>
      </dgm:t>
    </dgm:pt>
    <dgm:pt modelId="{C1B77109-3B32-4F98-87E2-9A455529C5E8}" type="sibTrans" cxnId="{46991263-5863-4DC8-847E-B61911EE486D}">
      <dgm:prSet/>
      <dgm:spPr/>
      <dgm:t>
        <a:bodyPr/>
        <a:lstStyle/>
        <a:p>
          <a:endParaRPr lang="pt-BR"/>
        </a:p>
      </dgm:t>
    </dgm:pt>
    <dgm:pt modelId="{C2111A79-67C1-4B71-9AD6-B16EFFA0360F}" type="pres">
      <dgm:prSet presAssocID="{27A35F8F-FBE5-45DC-9626-17E00B10F32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53634B26-933F-4CC7-A542-1982A9227C4F}" type="pres">
      <dgm:prSet presAssocID="{FD91651D-A70E-4328-8235-9E4A0D743E93}" presName="root" presStyleCnt="0">
        <dgm:presLayoutVars>
          <dgm:chMax/>
          <dgm:chPref/>
        </dgm:presLayoutVars>
      </dgm:prSet>
      <dgm:spPr/>
    </dgm:pt>
    <dgm:pt modelId="{53FA09E1-AC32-4E78-9E10-98259224F270}" type="pres">
      <dgm:prSet presAssocID="{FD91651D-A70E-4328-8235-9E4A0D743E93}" presName="rootComposite" presStyleCnt="0">
        <dgm:presLayoutVars/>
      </dgm:prSet>
      <dgm:spPr/>
    </dgm:pt>
    <dgm:pt modelId="{303A3A3B-8321-4128-97FA-48A3E09084CD}" type="pres">
      <dgm:prSet presAssocID="{FD91651D-A70E-4328-8235-9E4A0D743E93}" presName="ParentAccent" presStyleLbl="alignNode1" presStyleIdx="0" presStyleCnt="2" custLinFactNeighborX="151" custLinFactNeighborY="3116"/>
      <dgm:spPr/>
    </dgm:pt>
    <dgm:pt modelId="{BB521AE3-2FFD-4F0A-A398-4C62011D0AE9}" type="pres">
      <dgm:prSet presAssocID="{FD91651D-A70E-4328-8235-9E4A0D743E93}" presName="ParentSmallAccent" presStyleLbl="fgAcc1" presStyleIdx="0" presStyleCnt="2"/>
      <dgm:spPr/>
    </dgm:pt>
    <dgm:pt modelId="{476E0284-5B1D-4ABB-9C11-4DDE3D113B92}" type="pres">
      <dgm:prSet presAssocID="{FD91651D-A70E-4328-8235-9E4A0D743E93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589620-F813-45C6-9901-7C3B780DEFAD}" type="pres">
      <dgm:prSet presAssocID="{FD91651D-A70E-4328-8235-9E4A0D743E93}" presName="childShape" presStyleCnt="0">
        <dgm:presLayoutVars>
          <dgm:chMax val="0"/>
          <dgm:chPref val="0"/>
        </dgm:presLayoutVars>
      </dgm:prSet>
      <dgm:spPr/>
    </dgm:pt>
    <dgm:pt modelId="{6BBCEAFB-A101-4B6B-A53D-03417FC9574C}" type="pres">
      <dgm:prSet presAssocID="{15019486-9168-4986-9B08-B2FF78617972}" presName="childComposite" presStyleCnt="0">
        <dgm:presLayoutVars>
          <dgm:chMax val="0"/>
          <dgm:chPref val="0"/>
        </dgm:presLayoutVars>
      </dgm:prSet>
      <dgm:spPr/>
    </dgm:pt>
    <dgm:pt modelId="{00AC9501-F609-4740-9010-DB24C10E05F8}" type="pres">
      <dgm:prSet presAssocID="{15019486-9168-4986-9B08-B2FF78617972}" presName="ChildAccent" presStyleLbl="solidFgAcc1" presStyleIdx="0" presStyleCnt="6"/>
      <dgm:spPr/>
    </dgm:pt>
    <dgm:pt modelId="{A239F234-F08E-4353-937E-A41E07B6F2A0}" type="pres">
      <dgm:prSet presAssocID="{15019486-9168-4986-9B08-B2FF78617972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29222-646A-4A30-8692-46E1482FD651}" type="pres">
      <dgm:prSet presAssocID="{F91AAE4C-DC79-423C-AA9D-DD06B7063B7F}" presName="childComposite" presStyleCnt="0">
        <dgm:presLayoutVars>
          <dgm:chMax val="0"/>
          <dgm:chPref val="0"/>
        </dgm:presLayoutVars>
      </dgm:prSet>
      <dgm:spPr/>
    </dgm:pt>
    <dgm:pt modelId="{9EAD47FA-CF4B-49EA-9913-D60137FD846E}" type="pres">
      <dgm:prSet presAssocID="{F91AAE4C-DC79-423C-AA9D-DD06B7063B7F}" presName="ChildAccent" presStyleLbl="solidFgAcc1" presStyleIdx="1" presStyleCnt="6"/>
      <dgm:spPr/>
    </dgm:pt>
    <dgm:pt modelId="{DDE39C9C-637B-40E2-B3FF-24DA7A6EE1FA}" type="pres">
      <dgm:prSet presAssocID="{F91AAE4C-DC79-423C-AA9D-DD06B7063B7F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FCCA4D-3898-43EC-ADCC-1B5CF1194458}" type="pres">
      <dgm:prSet presAssocID="{290A4936-6206-4A17-9D4A-FAA2FDFD5C8B}" presName="childComposite" presStyleCnt="0">
        <dgm:presLayoutVars>
          <dgm:chMax val="0"/>
          <dgm:chPref val="0"/>
        </dgm:presLayoutVars>
      </dgm:prSet>
      <dgm:spPr/>
    </dgm:pt>
    <dgm:pt modelId="{80BF3CDB-7750-4AC4-AB15-86820A2241F7}" type="pres">
      <dgm:prSet presAssocID="{290A4936-6206-4A17-9D4A-FAA2FDFD5C8B}" presName="ChildAccent" presStyleLbl="solidFgAcc1" presStyleIdx="2" presStyleCnt="6"/>
      <dgm:spPr/>
    </dgm:pt>
    <dgm:pt modelId="{E613403F-1A64-4872-8EF4-C36637CDF58C}" type="pres">
      <dgm:prSet presAssocID="{290A4936-6206-4A17-9D4A-FAA2FDFD5C8B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8EB3DD-36FB-44A5-84FA-8B7B2A508946}" type="pres">
      <dgm:prSet presAssocID="{8EDED604-A2FE-4D28-8B2B-FABA2A193A19}" presName="root" presStyleCnt="0">
        <dgm:presLayoutVars>
          <dgm:chMax/>
          <dgm:chPref/>
        </dgm:presLayoutVars>
      </dgm:prSet>
      <dgm:spPr/>
    </dgm:pt>
    <dgm:pt modelId="{4226F1F7-095E-4FAE-B521-CACA680539CB}" type="pres">
      <dgm:prSet presAssocID="{8EDED604-A2FE-4D28-8B2B-FABA2A193A19}" presName="rootComposite" presStyleCnt="0">
        <dgm:presLayoutVars/>
      </dgm:prSet>
      <dgm:spPr/>
    </dgm:pt>
    <dgm:pt modelId="{DD4C3B56-BE3E-44A3-88B0-D727E1576FE7}" type="pres">
      <dgm:prSet presAssocID="{8EDED604-A2FE-4D28-8B2B-FABA2A193A19}" presName="ParentAccent" presStyleLbl="alignNode1" presStyleIdx="1" presStyleCnt="2"/>
      <dgm:spPr/>
    </dgm:pt>
    <dgm:pt modelId="{164D0DEB-A387-4D2E-AF55-A002AD1D5C3C}" type="pres">
      <dgm:prSet presAssocID="{8EDED604-A2FE-4D28-8B2B-FABA2A193A19}" presName="ParentSmallAccent" presStyleLbl="fgAcc1" presStyleIdx="1" presStyleCnt="2"/>
      <dgm:spPr/>
    </dgm:pt>
    <dgm:pt modelId="{2A1D780A-4C09-49B7-A65A-6A76FB8D1A4D}" type="pres">
      <dgm:prSet presAssocID="{8EDED604-A2FE-4D28-8B2B-FABA2A193A19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DD513D-F218-4DB9-86ED-BEBAB91F6163}" type="pres">
      <dgm:prSet presAssocID="{8EDED604-A2FE-4D28-8B2B-FABA2A193A19}" presName="childShape" presStyleCnt="0">
        <dgm:presLayoutVars>
          <dgm:chMax val="0"/>
          <dgm:chPref val="0"/>
        </dgm:presLayoutVars>
      </dgm:prSet>
      <dgm:spPr/>
    </dgm:pt>
    <dgm:pt modelId="{2EFE972D-6124-4837-AEFE-C1C41656A85D}" type="pres">
      <dgm:prSet presAssocID="{64C8E792-5B99-4988-8F8E-40F2128F402A}" presName="childComposite" presStyleCnt="0">
        <dgm:presLayoutVars>
          <dgm:chMax val="0"/>
          <dgm:chPref val="0"/>
        </dgm:presLayoutVars>
      </dgm:prSet>
      <dgm:spPr/>
    </dgm:pt>
    <dgm:pt modelId="{ED1AEA11-7C53-4B91-B737-A2C4BEE22E10}" type="pres">
      <dgm:prSet presAssocID="{64C8E792-5B99-4988-8F8E-40F2128F402A}" presName="ChildAccent" presStyleLbl="solidFgAcc1" presStyleIdx="3" presStyleCnt="6"/>
      <dgm:spPr/>
    </dgm:pt>
    <dgm:pt modelId="{3F084F94-A09E-4FAA-AA5B-62DB6E5BE8DC}" type="pres">
      <dgm:prSet presAssocID="{64C8E792-5B99-4988-8F8E-40F2128F402A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DE08AB-61D6-43BE-95AF-355213C21BE0}" type="pres">
      <dgm:prSet presAssocID="{5120A64A-8C89-4EC4-8FA0-A9366EC8F9BC}" presName="childComposite" presStyleCnt="0">
        <dgm:presLayoutVars>
          <dgm:chMax val="0"/>
          <dgm:chPref val="0"/>
        </dgm:presLayoutVars>
      </dgm:prSet>
      <dgm:spPr/>
    </dgm:pt>
    <dgm:pt modelId="{65606B52-6A29-4432-A2DA-750F520EBAF8}" type="pres">
      <dgm:prSet presAssocID="{5120A64A-8C89-4EC4-8FA0-A9366EC8F9BC}" presName="ChildAccent" presStyleLbl="solidFgAcc1" presStyleIdx="4" presStyleCnt="6"/>
      <dgm:spPr/>
    </dgm:pt>
    <dgm:pt modelId="{6A11452E-57C4-4880-94BA-B48131178CA8}" type="pres">
      <dgm:prSet presAssocID="{5120A64A-8C89-4EC4-8FA0-A9366EC8F9BC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B33614-2741-470C-9271-924654F20124}" type="pres">
      <dgm:prSet presAssocID="{94049329-CA2C-4997-A2E9-7D7BC6E918D7}" presName="childComposite" presStyleCnt="0">
        <dgm:presLayoutVars>
          <dgm:chMax val="0"/>
          <dgm:chPref val="0"/>
        </dgm:presLayoutVars>
      </dgm:prSet>
      <dgm:spPr/>
    </dgm:pt>
    <dgm:pt modelId="{407493A3-C5A5-49CA-AFE3-20288D05E246}" type="pres">
      <dgm:prSet presAssocID="{94049329-CA2C-4997-A2E9-7D7BC6E918D7}" presName="ChildAccent" presStyleLbl="solidFgAcc1" presStyleIdx="5" presStyleCnt="6"/>
      <dgm:spPr/>
    </dgm:pt>
    <dgm:pt modelId="{1B2CC372-F0F0-4B95-B754-037FF4E3A3DC}" type="pres">
      <dgm:prSet presAssocID="{94049329-CA2C-4997-A2E9-7D7BC6E918D7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0EE2D4-85E7-4536-A425-ED8663170ED4}" type="presOf" srcId="{64C8E792-5B99-4988-8F8E-40F2128F402A}" destId="{3F084F94-A09E-4FAA-AA5B-62DB6E5BE8DC}" srcOrd="0" destOrd="0" presId="urn:microsoft.com/office/officeart/2008/layout/SquareAccentList"/>
    <dgm:cxn modelId="{D534FD29-F080-48A3-A362-20586DC67E34}" srcId="{FD91651D-A70E-4328-8235-9E4A0D743E93}" destId="{290A4936-6206-4A17-9D4A-FAA2FDFD5C8B}" srcOrd="2" destOrd="0" parTransId="{3F5C93D5-63CF-4292-8FB1-2EB26FC7BB83}" sibTransId="{2FFA0E0C-6EC9-44B8-B889-3FD6CDF52F3F}"/>
    <dgm:cxn modelId="{A09652F6-853B-407C-86C3-B177801B660B}" type="presOf" srcId="{8EDED604-A2FE-4D28-8B2B-FABA2A193A19}" destId="{2A1D780A-4C09-49B7-A65A-6A76FB8D1A4D}" srcOrd="0" destOrd="0" presId="urn:microsoft.com/office/officeart/2008/layout/SquareAccentList"/>
    <dgm:cxn modelId="{19948EF8-DD5C-47AD-975D-AE97B13C5276}" type="presOf" srcId="{27A35F8F-FBE5-45DC-9626-17E00B10F327}" destId="{C2111A79-67C1-4B71-9AD6-B16EFFA0360F}" srcOrd="0" destOrd="0" presId="urn:microsoft.com/office/officeart/2008/layout/SquareAccentList"/>
    <dgm:cxn modelId="{918F6656-9C97-4E4D-9B98-984323D2D8DA}" type="presOf" srcId="{F91AAE4C-DC79-423C-AA9D-DD06B7063B7F}" destId="{DDE39C9C-637B-40E2-B3FF-24DA7A6EE1FA}" srcOrd="0" destOrd="0" presId="urn:microsoft.com/office/officeart/2008/layout/SquareAccentList"/>
    <dgm:cxn modelId="{B2AF17C4-7F72-4215-A390-65C40F3AD97C}" srcId="{FD91651D-A70E-4328-8235-9E4A0D743E93}" destId="{15019486-9168-4986-9B08-B2FF78617972}" srcOrd="0" destOrd="0" parTransId="{325DADE3-722B-476C-9CB4-C984120DFBD6}" sibTransId="{94B75FD7-740E-4255-B166-8BEEEA322B6E}"/>
    <dgm:cxn modelId="{357F1480-DF93-4FED-916F-509026A207CF}" srcId="{8EDED604-A2FE-4D28-8B2B-FABA2A193A19}" destId="{64C8E792-5B99-4988-8F8E-40F2128F402A}" srcOrd="0" destOrd="0" parTransId="{1874192C-0453-4B15-BB55-90CE4EF33687}" sibTransId="{3DEEE4C3-A2B2-4947-AA09-624674A2470B}"/>
    <dgm:cxn modelId="{6F7ECF10-53ED-431D-89BB-628A95043908}" type="presOf" srcId="{FD91651D-A70E-4328-8235-9E4A0D743E93}" destId="{476E0284-5B1D-4ABB-9C11-4DDE3D113B92}" srcOrd="0" destOrd="0" presId="urn:microsoft.com/office/officeart/2008/layout/SquareAccentList"/>
    <dgm:cxn modelId="{B169D40C-67DB-443D-BEF9-196FB27106AF}" type="presOf" srcId="{15019486-9168-4986-9B08-B2FF78617972}" destId="{A239F234-F08E-4353-937E-A41E07B6F2A0}" srcOrd="0" destOrd="0" presId="urn:microsoft.com/office/officeart/2008/layout/SquareAccentList"/>
    <dgm:cxn modelId="{D5257D24-2D30-408C-9F25-76631F376BD4}" type="presOf" srcId="{290A4936-6206-4A17-9D4A-FAA2FDFD5C8B}" destId="{E613403F-1A64-4872-8EF4-C36637CDF58C}" srcOrd="0" destOrd="0" presId="urn:microsoft.com/office/officeart/2008/layout/SquareAccentList"/>
    <dgm:cxn modelId="{54050FD0-E26A-4A5A-9A12-3EE6C0A80C43}" type="presOf" srcId="{5120A64A-8C89-4EC4-8FA0-A9366EC8F9BC}" destId="{6A11452E-57C4-4880-94BA-B48131178CA8}" srcOrd="0" destOrd="0" presId="urn:microsoft.com/office/officeart/2008/layout/SquareAccentList"/>
    <dgm:cxn modelId="{1D407382-2884-4B0D-8CCD-7FC05B3E8219}" srcId="{27A35F8F-FBE5-45DC-9626-17E00B10F327}" destId="{8EDED604-A2FE-4D28-8B2B-FABA2A193A19}" srcOrd="1" destOrd="0" parTransId="{F83FD27D-37BA-402D-91C3-0C2D59A74F04}" sibTransId="{B548F310-D3A3-46B2-BFA1-B7865C25E075}"/>
    <dgm:cxn modelId="{F3E82A09-8FDF-46FC-9FD3-C72C01D3A32E}" type="presOf" srcId="{94049329-CA2C-4997-A2E9-7D7BC6E918D7}" destId="{1B2CC372-F0F0-4B95-B754-037FF4E3A3DC}" srcOrd="0" destOrd="0" presId="urn:microsoft.com/office/officeart/2008/layout/SquareAccentList"/>
    <dgm:cxn modelId="{46991263-5863-4DC8-847E-B61911EE486D}" srcId="{8EDED604-A2FE-4D28-8B2B-FABA2A193A19}" destId="{94049329-CA2C-4997-A2E9-7D7BC6E918D7}" srcOrd="2" destOrd="0" parTransId="{A47D884C-3788-45A5-A36A-A893095D8AA4}" sibTransId="{C1B77109-3B32-4F98-87E2-9A455529C5E8}"/>
    <dgm:cxn modelId="{2162F82F-B7FF-4DF7-8187-2B1404840E2B}" srcId="{8EDED604-A2FE-4D28-8B2B-FABA2A193A19}" destId="{5120A64A-8C89-4EC4-8FA0-A9366EC8F9BC}" srcOrd="1" destOrd="0" parTransId="{2F695D40-091E-4DDF-B0BE-1E78CA9B6F54}" sibTransId="{C8D29A4E-1E92-4063-A510-63D3EA0A68E5}"/>
    <dgm:cxn modelId="{B01D89D5-CD8D-4571-B803-3542FBB15B38}" srcId="{FD91651D-A70E-4328-8235-9E4A0D743E93}" destId="{F91AAE4C-DC79-423C-AA9D-DD06B7063B7F}" srcOrd="1" destOrd="0" parTransId="{A13986FD-39B1-4497-AC82-48EBB3C4202C}" sibTransId="{F97D362B-6EC6-4CF7-A5EF-58F9028D626F}"/>
    <dgm:cxn modelId="{0724B5DD-3DDD-408F-9791-01E057919E99}" srcId="{27A35F8F-FBE5-45DC-9626-17E00B10F327}" destId="{FD91651D-A70E-4328-8235-9E4A0D743E93}" srcOrd="0" destOrd="0" parTransId="{BA807F49-A3C2-4C6D-897C-9D011F8D6E27}" sibTransId="{3ADF2D29-4AE7-4CBD-B5A8-167609780792}"/>
    <dgm:cxn modelId="{513695D1-7251-455A-A8D7-B9DCEC9D8E83}" type="presParOf" srcId="{C2111A79-67C1-4B71-9AD6-B16EFFA0360F}" destId="{53634B26-933F-4CC7-A542-1982A9227C4F}" srcOrd="0" destOrd="0" presId="urn:microsoft.com/office/officeart/2008/layout/SquareAccentList"/>
    <dgm:cxn modelId="{BCFA686A-20B8-4FCD-961B-47AC3EA92B68}" type="presParOf" srcId="{53634B26-933F-4CC7-A542-1982A9227C4F}" destId="{53FA09E1-AC32-4E78-9E10-98259224F270}" srcOrd="0" destOrd="0" presId="urn:microsoft.com/office/officeart/2008/layout/SquareAccentList"/>
    <dgm:cxn modelId="{A4643326-E2B0-4656-981D-9236497497CD}" type="presParOf" srcId="{53FA09E1-AC32-4E78-9E10-98259224F270}" destId="{303A3A3B-8321-4128-97FA-48A3E09084CD}" srcOrd="0" destOrd="0" presId="urn:microsoft.com/office/officeart/2008/layout/SquareAccentList"/>
    <dgm:cxn modelId="{00C739B6-7DB8-4E55-91AC-76FDDE6BA67A}" type="presParOf" srcId="{53FA09E1-AC32-4E78-9E10-98259224F270}" destId="{BB521AE3-2FFD-4F0A-A398-4C62011D0AE9}" srcOrd="1" destOrd="0" presId="urn:microsoft.com/office/officeart/2008/layout/SquareAccentList"/>
    <dgm:cxn modelId="{8308C11B-2AC1-4B2D-8E1D-294F83410AA3}" type="presParOf" srcId="{53FA09E1-AC32-4E78-9E10-98259224F270}" destId="{476E0284-5B1D-4ABB-9C11-4DDE3D113B92}" srcOrd="2" destOrd="0" presId="urn:microsoft.com/office/officeart/2008/layout/SquareAccentList"/>
    <dgm:cxn modelId="{DA493BF9-BF6F-4CB3-A965-ED93B2D5795F}" type="presParOf" srcId="{53634B26-933F-4CC7-A542-1982A9227C4F}" destId="{59589620-F813-45C6-9901-7C3B780DEFAD}" srcOrd="1" destOrd="0" presId="urn:microsoft.com/office/officeart/2008/layout/SquareAccentList"/>
    <dgm:cxn modelId="{216C978B-4F51-43A2-B5B7-9C17A5537E31}" type="presParOf" srcId="{59589620-F813-45C6-9901-7C3B780DEFAD}" destId="{6BBCEAFB-A101-4B6B-A53D-03417FC9574C}" srcOrd="0" destOrd="0" presId="urn:microsoft.com/office/officeart/2008/layout/SquareAccentList"/>
    <dgm:cxn modelId="{F365429C-7CB4-4E2A-925D-8473A1B7CA55}" type="presParOf" srcId="{6BBCEAFB-A101-4B6B-A53D-03417FC9574C}" destId="{00AC9501-F609-4740-9010-DB24C10E05F8}" srcOrd="0" destOrd="0" presId="urn:microsoft.com/office/officeart/2008/layout/SquareAccentList"/>
    <dgm:cxn modelId="{94216319-DC22-42B9-A862-FA42660EE429}" type="presParOf" srcId="{6BBCEAFB-A101-4B6B-A53D-03417FC9574C}" destId="{A239F234-F08E-4353-937E-A41E07B6F2A0}" srcOrd="1" destOrd="0" presId="urn:microsoft.com/office/officeart/2008/layout/SquareAccentList"/>
    <dgm:cxn modelId="{3DCE5296-FF6D-46BC-9D7B-FE3722D92D74}" type="presParOf" srcId="{59589620-F813-45C6-9901-7C3B780DEFAD}" destId="{40629222-646A-4A30-8692-46E1482FD651}" srcOrd="1" destOrd="0" presId="urn:microsoft.com/office/officeart/2008/layout/SquareAccentList"/>
    <dgm:cxn modelId="{2DD23FF1-1712-47E7-A0E0-319533F04F40}" type="presParOf" srcId="{40629222-646A-4A30-8692-46E1482FD651}" destId="{9EAD47FA-CF4B-49EA-9913-D60137FD846E}" srcOrd="0" destOrd="0" presId="urn:microsoft.com/office/officeart/2008/layout/SquareAccentList"/>
    <dgm:cxn modelId="{7DE9B424-4A8E-4966-A4EA-D372178AFF62}" type="presParOf" srcId="{40629222-646A-4A30-8692-46E1482FD651}" destId="{DDE39C9C-637B-40E2-B3FF-24DA7A6EE1FA}" srcOrd="1" destOrd="0" presId="urn:microsoft.com/office/officeart/2008/layout/SquareAccentList"/>
    <dgm:cxn modelId="{4C959ABF-5228-4E76-9064-28DED08B7650}" type="presParOf" srcId="{59589620-F813-45C6-9901-7C3B780DEFAD}" destId="{F9FCCA4D-3898-43EC-ADCC-1B5CF1194458}" srcOrd="2" destOrd="0" presId="urn:microsoft.com/office/officeart/2008/layout/SquareAccentList"/>
    <dgm:cxn modelId="{37918430-1300-40AE-B4DF-4E0C4CA35627}" type="presParOf" srcId="{F9FCCA4D-3898-43EC-ADCC-1B5CF1194458}" destId="{80BF3CDB-7750-4AC4-AB15-86820A2241F7}" srcOrd="0" destOrd="0" presId="urn:microsoft.com/office/officeart/2008/layout/SquareAccentList"/>
    <dgm:cxn modelId="{E1809B35-4170-4DCD-8656-60EC761841C2}" type="presParOf" srcId="{F9FCCA4D-3898-43EC-ADCC-1B5CF1194458}" destId="{E613403F-1A64-4872-8EF4-C36637CDF58C}" srcOrd="1" destOrd="0" presId="urn:microsoft.com/office/officeart/2008/layout/SquareAccentList"/>
    <dgm:cxn modelId="{E48669C9-6518-4E88-A03B-6BC9506EB93B}" type="presParOf" srcId="{C2111A79-67C1-4B71-9AD6-B16EFFA0360F}" destId="{F78EB3DD-36FB-44A5-84FA-8B7B2A508946}" srcOrd="1" destOrd="0" presId="urn:microsoft.com/office/officeart/2008/layout/SquareAccentList"/>
    <dgm:cxn modelId="{20F60A47-2099-4A75-A9A2-696DA3E1BA2C}" type="presParOf" srcId="{F78EB3DD-36FB-44A5-84FA-8B7B2A508946}" destId="{4226F1F7-095E-4FAE-B521-CACA680539CB}" srcOrd="0" destOrd="0" presId="urn:microsoft.com/office/officeart/2008/layout/SquareAccentList"/>
    <dgm:cxn modelId="{443EE73D-DC36-4D5A-A728-7A358E8F29DC}" type="presParOf" srcId="{4226F1F7-095E-4FAE-B521-CACA680539CB}" destId="{DD4C3B56-BE3E-44A3-88B0-D727E1576FE7}" srcOrd="0" destOrd="0" presId="urn:microsoft.com/office/officeart/2008/layout/SquareAccentList"/>
    <dgm:cxn modelId="{CE543978-C977-42EE-9BBB-8D9DB7C70BEB}" type="presParOf" srcId="{4226F1F7-095E-4FAE-B521-CACA680539CB}" destId="{164D0DEB-A387-4D2E-AF55-A002AD1D5C3C}" srcOrd="1" destOrd="0" presId="urn:microsoft.com/office/officeart/2008/layout/SquareAccentList"/>
    <dgm:cxn modelId="{197B3B25-6312-4E20-B686-21923B70B2F8}" type="presParOf" srcId="{4226F1F7-095E-4FAE-B521-CACA680539CB}" destId="{2A1D780A-4C09-49B7-A65A-6A76FB8D1A4D}" srcOrd="2" destOrd="0" presId="urn:microsoft.com/office/officeart/2008/layout/SquareAccentList"/>
    <dgm:cxn modelId="{37234B76-098A-4634-B86B-BC84E344796D}" type="presParOf" srcId="{F78EB3DD-36FB-44A5-84FA-8B7B2A508946}" destId="{60DD513D-F218-4DB9-86ED-BEBAB91F6163}" srcOrd="1" destOrd="0" presId="urn:microsoft.com/office/officeart/2008/layout/SquareAccentList"/>
    <dgm:cxn modelId="{2318A107-2CBD-4D21-8920-C045FF312C66}" type="presParOf" srcId="{60DD513D-F218-4DB9-86ED-BEBAB91F6163}" destId="{2EFE972D-6124-4837-AEFE-C1C41656A85D}" srcOrd="0" destOrd="0" presId="urn:microsoft.com/office/officeart/2008/layout/SquareAccentList"/>
    <dgm:cxn modelId="{BCC9E3E5-5349-46A5-AF22-5D4A6CCA2250}" type="presParOf" srcId="{2EFE972D-6124-4837-AEFE-C1C41656A85D}" destId="{ED1AEA11-7C53-4B91-B737-A2C4BEE22E10}" srcOrd="0" destOrd="0" presId="urn:microsoft.com/office/officeart/2008/layout/SquareAccentList"/>
    <dgm:cxn modelId="{41BD8CEB-2348-4F93-9CDD-3C4D6CDEDB27}" type="presParOf" srcId="{2EFE972D-6124-4837-AEFE-C1C41656A85D}" destId="{3F084F94-A09E-4FAA-AA5B-62DB6E5BE8DC}" srcOrd="1" destOrd="0" presId="urn:microsoft.com/office/officeart/2008/layout/SquareAccentList"/>
    <dgm:cxn modelId="{3C51C340-2243-487F-AC27-21FF5D70BAB5}" type="presParOf" srcId="{60DD513D-F218-4DB9-86ED-BEBAB91F6163}" destId="{AADE08AB-61D6-43BE-95AF-355213C21BE0}" srcOrd="1" destOrd="0" presId="urn:microsoft.com/office/officeart/2008/layout/SquareAccentList"/>
    <dgm:cxn modelId="{0B25FBCB-BA0A-40F9-94C7-344ED0232833}" type="presParOf" srcId="{AADE08AB-61D6-43BE-95AF-355213C21BE0}" destId="{65606B52-6A29-4432-A2DA-750F520EBAF8}" srcOrd="0" destOrd="0" presId="urn:microsoft.com/office/officeart/2008/layout/SquareAccentList"/>
    <dgm:cxn modelId="{6DB85BE4-FBEE-4C99-818C-DC40758F3B40}" type="presParOf" srcId="{AADE08AB-61D6-43BE-95AF-355213C21BE0}" destId="{6A11452E-57C4-4880-94BA-B48131178CA8}" srcOrd="1" destOrd="0" presId="urn:microsoft.com/office/officeart/2008/layout/SquareAccentList"/>
    <dgm:cxn modelId="{99A845A2-ED7B-4B3F-890B-FECC027A31D6}" type="presParOf" srcId="{60DD513D-F218-4DB9-86ED-BEBAB91F6163}" destId="{17B33614-2741-470C-9271-924654F20124}" srcOrd="2" destOrd="0" presId="urn:microsoft.com/office/officeart/2008/layout/SquareAccentList"/>
    <dgm:cxn modelId="{7F079074-5786-4DA0-992F-AC8C1C7CCC8F}" type="presParOf" srcId="{17B33614-2741-470C-9271-924654F20124}" destId="{407493A3-C5A5-49CA-AFE3-20288D05E246}" srcOrd="0" destOrd="0" presId="urn:microsoft.com/office/officeart/2008/layout/SquareAccentList"/>
    <dgm:cxn modelId="{419586CD-2A7E-4C0C-8573-08DCA777DD47}" type="presParOf" srcId="{17B33614-2741-470C-9271-924654F20124}" destId="{1B2CC372-F0F0-4B95-B754-037FF4E3A3D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7F81DF-2659-4907-BD41-FF2469EEC1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24C9E3-664E-405B-9C7D-FC46FF444705}">
      <dgm:prSet phldrT="[Texto]"/>
      <dgm:spPr/>
      <dgm:t>
        <a:bodyPr/>
        <a:lstStyle/>
        <a:p>
          <a:pPr algn="ctr"/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MRE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5D4A4-A5A0-46A4-9D8A-6094318F0C91}" type="parTrans" cxnId="{68D54E11-D520-4B89-8E4D-98E86CCC27DC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640F0-EED6-4B5C-BFF4-CFB0BB7828A8}" type="sibTrans" cxnId="{68D54E11-D520-4B89-8E4D-98E86CCC27DC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53743-020F-4C4B-9CDE-C0D9D11CE24B}">
      <dgm:prSet phldrT="[Texto]"/>
      <dgm:spPr/>
      <dgm:t>
        <a:bodyPr/>
        <a:lstStyle/>
        <a:p>
          <a:pPr algn="ctr"/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Não Acordo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05994-D0EF-4C9C-A0A4-C538C14F525B}" type="parTrans" cxnId="{9EE779B0-5097-4A12-851B-202E8E987909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514C9-95A5-4741-83DF-D03DC66F7DF1}" type="sibTrans" cxnId="{9EE779B0-5097-4A12-851B-202E8E987909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EC05D-47D2-4E7D-B882-BC4AA7B74F56}">
      <dgm:prSet phldrT="[Texto]"/>
      <dgm:spPr/>
      <dgm:t>
        <a:bodyPr/>
        <a:lstStyle/>
        <a:p>
          <a:pPr algn="ctr"/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MDIC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664DC-D290-40DF-8A54-1C0127672AC7}" type="parTrans" cxnId="{75E61125-27DB-40D5-8A1D-2747A82682A4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3C5D9-3B74-4FDE-BC6F-B1B765D5096B}" type="sibTrans" cxnId="{75E61125-27DB-40D5-8A1D-2747A82682A4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6C039-E861-42BB-8624-99E7B46CA9CF}">
      <dgm:prSet phldrT="[Texto]"/>
      <dgm:spPr/>
      <dgm:t>
        <a:bodyPr/>
        <a:lstStyle/>
        <a:p>
          <a:pPr algn="ctr"/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Cautela 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9D4CC-3A84-4401-BC7B-F2A937ED41CD}" type="parTrans" cxnId="{7AEF4C27-134D-443C-BDB0-E0B390792C4A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25B18-26D1-45E8-BFB7-CC5DFDE6635B}" type="sibTrans" cxnId="{7AEF4C27-134D-443C-BDB0-E0B390792C4A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64CF6-2487-49DB-9114-A1984525EB2A}">
      <dgm:prSet phldrT="[Texto]"/>
      <dgm:spPr/>
      <dgm:t>
        <a:bodyPr/>
        <a:lstStyle/>
        <a:p>
          <a:pPr algn="ctr"/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E93C8-EA2A-432A-BAED-55AE89D165D7}" type="parTrans" cxnId="{508AE894-9D4C-45A0-B3BC-B003D80FB922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9D73E-0A0D-43DC-923E-E25AA7E7C874}" type="sibTrans" cxnId="{508AE894-9D4C-45A0-B3BC-B003D80FB922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817AB-1E52-4948-BC4E-C9D12CC3FD91}">
      <dgm:prSet phldrT="[Texto]"/>
      <dgm:spPr/>
      <dgm:t>
        <a:bodyPr/>
        <a:lstStyle/>
        <a:p>
          <a:pPr algn="ctr"/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Cautela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F3F50-316A-42E7-8C1D-ECB0DCE686C7}" type="parTrans" cxnId="{BA2BDF52-9083-4768-8E5B-A9C9395B15CC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9091B-63CA-4C18-A455-FB7F6FF10389}" type="sibTrans" cxnId="{BA2BDF52-9083-4768-8E5B-A9C9395B15CC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ED06C-CA9A-4782-A060-DBE108EC7B31}">
      <dgm:prSet/>
      <dgm:spPr/>
      <dgm:t>
        <a:bodyPr/>
        <a:lstStyle/>
        <a:p>
          <a:pPr algn="ctr"/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MF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17180-75DA-47B7-9BB4-5D75112E8176}" type="parTrans" cxnId="{DC1FF932-F0BC-4BDA-883C-5E23DE294855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5B801-3067-4133-B67E-AE3B78D1B018}" type="sibTrans" cxnId="{DC1FF932-F0BC-4BDA-883C-5E23DE294855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07047-2FAD-42FA-8A0D-1227C0ABAF07}">
      <dgm:prSet/>
      <dgm:spPr/>
      <dgm:t>
        <a:bodyPr/>
        <a:lstStyle/>
        <a:p>
          <a:pPr algn="ctr"/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Favorável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2D0B8-B41B-4A3C-982B-5FEA99E89371}" type="parTrans" cxnId="{73E5836F-092A-4F49-880F-3DF41189DFFD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59CCE-4F68-44EC-A33F-48EF22309AF2}" type="sibTrans" cxnId="{73E5836F-092A-4F49-880F-3DF41189DFFD}">
      <dgm:prSet/>
      <dgm:spPr/>
      <dgm:t>
        <a:bodyPr/>
        <a:lstStyle/>
        <a:p>
          <a:pPr algn="ctr"/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1FE88-E35D-47E6-B841-1CB8279593FA}" type="pres">
      <dgm:prSet presAssocID="{A97F81DF-2659-4907-BD41-FF2469EEC1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3364DF-E956-4151-ABED-8868C285A703}" type="pres">
      <dgm:prSet presAssocID="{CE24C9E3-664E-405B-9C7D-FC46FF444705}" presName="linNode" presStyleCnt="0"/>
      <dgm:spPr/>
    </dgm:pt>
    <dgm:pt modelId="{94865D41-DF34-4FEF-992D-E3403DB6D1D7}" type="pres">
      <dgm:prSet presAssocID="{CE24C9E3-664E-405B-9C7D-FC46FF44470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9198F1-4806-4E3B-93E0-2A4BA5CEA381}" type="pres">
      <dgm:prSet presAssocID="{CE24C9E3-664E-405B-9C7D-FC46FF44470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ACBD2F-A33A-4D4C-9A6C-8DDE3B7FD991}" type="pres">
      <dgm:prSet presAssocID="{333640F0-EED6-4B5C-BFF4-CFB0BB7828A8}" presName="sp" presStyleCnt="0"/>
      <dgm:spPr/>
    </dgm:pt>
    <dgm:pt modelId="{B29A6F14-EB68-4A6A-B452-9446157A813D}" type="pres">
      <dgm:prSet presAssocID="{CCAEC05D-47D2-4E7D-B882-BC4AA7B74F56}" presName="linNode" presStyleCnt="0"/>
      <dgm:spPr/>
    </dgm:pt>
    <dgm:pt modelId="{CB551BC5-B3A7-4FFC-8856-40D8DB7CD2CB}" type="pres">
      <dgm:prSet presAssocID="{CCAEC05D-47D2-4E7D-B882-BC4AA7B74F5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A098A-0257-40B8-AAAA-6DD4CB0EC994}" type="pres">
      <dgm:prSet presAssocID="{CCAEC05D-47D2-4E7D-B882-BC4AA7B74F5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FDAEC7-1D92-4611-B717-6A904CEC2584}" type="pres">
      <dgm:prSet presAssocID="{FF23C5D9-3B74-4FDE-BC6F-B1B765D5096B}" presName="sp" presStyleCnt="0"/>
      <dgm:spPr/>
    </dgm:pt>
    <dgm:pt modelId="{1BA31F40-9519-462F-816B-2F15A1B96167}" type="pres">
      <dgm:prSet presAssocID="{8F064CF6-2487-49DB-9114-A1984525EB2A}" presName="linNode" presStyleCnt="0"/>
      <dgm:spPr/>
    </dgm:pt>
    <dgm:pt modelId="{B64F3335-DB3F-42B0-B1DF-264524874ACA}" type="pres">
      <dgm:prSet presAssocID="{8F064CF6-2487-49DB-9114-A1984525EB2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6A00B4-4E35-46BF-A148-E6118391489D}" type="pres">
      <dgm:prSet presAssocID="{8F064CF6-2487-49DB-9114-A1984525EB2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290E05-5BA0-4501-B1B3-E5609F5EB723}" type="pres">
      <dgm:prSet presAssocID="{A4C9D73E-0A0D-43DC-923E-E25AA7E7C874}" presName="sp" presStyleCnt="0"/>
      <dgm:spPr/>
    </dgm:pt>
    <dgm:pt modelId="{BD37245E-45DA-47C8-BE59-2AB5BF3172EE}" type="pres">
      <dgm:prSet presAssocID="{1E9ED06C-CA9A-4782-A060-DBE108EC7B31}" presName="linNode" presStyleCnt="0"/>
      <dgm:spPr/>
    </dgm:pt>
    <dgm:pt modelId="{A04C978B-0C6F-4D91-AD09-45C50CD23773}" type="pres">
      <dgm:prSet presAssocID="{1E9ED06C-CA9A-4782-A060-DBE108EC7B3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FB71BF-5688-4DF5-8E79-772A4BEB3A1E}" type="pres">
      <dgm:prSet presAssocID="{1E9ED06C-CA9A-4782-A060-DBE108EC7B3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9EA87F-0A9A-4C95-8699-36AED2AB6BC2}" type="presOf" srcId="{8F064CF6-2487-49DB-9114-A1984525EB2A}" destId="{B64F3335-DB3F-42B0-B1DF-264524874ACA}" srcOrd="0" destOrd="0" presId="urn:microsoft.com/office/officeart/2005/8/layout/vList5"/>
    <dgm:cxn modelId="{B8403071-136F-4CEF-85BC-FBF62AC93A31}" type="presOf" srcId="{104817AB-1E52-4948-BC4E-C9D12CC3FD91}" destId="{2F6A00B4-4E35-46BF-A148-E6118391489D}" srcOrd="0" destOrd="0" presId="urn:microsoft.com/office/officeart/2005/8/layout/vList5"/>
    <dgm:cxn modelId="{3FAE6B46-6587-458A-8409-7EE1055BCD11}" type="presOf" srcId="{A97F81DF-2659-4907-BD41-FF2469EEC11A}" destId="{C481FE88-E35D-47E6-B841-1CB8279593FA}" srcOrd="0" destOrd="0" presId="urn:microsoft.com/office/officeart/2005/8/layout/vList5"/>
    <dgm:cxn modelId="{2F50B82F-2574-4BC9-92EE-13F62272B237}" type="presOf" srcId="{1E9ED06C-CA9A-4782-A060-DBE108EC7B31}" destId="{A04C978B-0C6F-4D91-AD09-45C50CD23773}" srcOrd="0" destOrd="0" presId="urn:microsoft.com/office/officeart/2005/8/layout/vList5"/>
    <dgm:cxn modelId="{68D54E11-D520-4B89-8E4D-98E86CCC27DC}" srcId="{A97F81DF-2659-4907-BD41-FF2469EEC11A}" destId="{CE24C9E3-664E-405B-9C7D-FC46FF444705}" srcOrd="0" destOrd="0" parTransId="{5B15D4A4-A5A0-46A4-9D8A-6094318F0C91}" sibTransId="{333640F0-EED6-4B5C-BFF4-CFB0BB7828A8}"/>
    <dgm:cxn modelId="{73E5836F-092A-4F49-880F-3DF41189DFFD}" srcId="{1E9ED06C-CA9A-4782-A060-DBE108EC7B31}" destId="{4E907047-2FAD-42FA-8A0D-1227C0ABAF07}" srcOrd="0" destOrd="0" parTransId="{F3C2D0B8-B41B-4A3C-982B-5FEA99E89371}" sibTransId="{6CC59CCE-4F68-44EC-A33F-48EF22309AF2}"/>
    <dgm:cxn modelId="{27A10278-290B-4E3E-AC5F-E3C2C9FF3B7F}" type="presOf" srcId="{4E907047-2FAD-42FA-8A0D-1227C0ABAF07}" destId="{59FB71BF-5688-4DF5-8E79-772A4BEB3A1E}" srcOrd="0" destOrd="0" presId="urn:microsoft.com/office/officeart/2005/8/layout/vList5"/>
    <dgm:cxn modelId="{DC1FF932-F0BC-4BDA-883C-5E23DE294855}" srcId="{A97F81DF-2659-4907-BD41-FF2469EEC11A}" destId="{1E9ED06C-CA9A-4782-A060-DBE108EC7B31}" srcOrd="3" destOrd="0" parTransId="{02117180-75DA-47B7-9BB4-5D75112E8176}" sibTransId="{BE75B801-3067-4133-B67E-AE3B78D1B018}"/>
    <dgm:cxn modelId="{9EE779B0-5097-4A12-851B-202E8E987909}" srcId="{CE24C9E3-664E-405B-9C7D-FC46FF444705}" destId="{49053743-020F-4C4B-9CDE-C0D9D11CE24B}" srcOrd="0" destOrd="0" parTransId="{92305994-D0EF-4C9C-A0A4-C538C14F525B}" sibTransId="{D2B514C9-95A5-4741-83DF-D03DC66F7DF1}"/>
    <dgm:cxn modelId="{508AE894-9D4C-45A0-B3BC-B003D80FB922}" srcId="{A97F81DF-2659-4907-BD41-FF2469EEC11A}" destId="{8F064CF6-2487-49DB-9114-A1984525EB2A}" srcOrd="2" destOrd="0" parTransId="{B10E93C8-EA2A-432A-BAED-55AE89D165D7}" sibTransId="{A4C9D73E-0A0D-43DC-923E-E25AA7E7C874}"/>
    <dgm:cxn modelId="{75E61125-27DB-40D5-8A1D-2747A82682A4}" srcId="{A97F81DF-2659-4907-BD41-FF2469EEC11A}" destId="{CCAEC05D-47D2-4E7D-B882-BC4AA7B74F56}" srcOrd="1" destOrd="0" parTransId="{E07664DC-D290-40DF-8A54-1C0127672AC7}" sibTransId="{FF23C5D9-3B74-4FDE-BC6F-B1B765D5096B}"/>
    <dgm:cxn modelId="{41B0CB2A-BC77-47CE-9F0E-BB463681EA03}" type="presOf" srcId="{6A76C039-E861-42BB-8624-99E7B46CA9CF}" destId="{302A098A-0257-40B8-AAAA-6DD4CB0EC994}" srcOrd="0" destOrd="0" presId="urn:microsoft.com/office/officeart/2005/8/layout/vList5"/>
    <dgm:cxn modelId="{0E6B041C-81E4-429E-B1BA-68AB379E6BF0}" type="presOf" srcId="{CCAEC05D-47D2-4E7D-B882-BC4AA7B74F56}" destId="{CB551BC5-B3A7-4FFC-8856-40D8DB7CD2CB}" srcOrd="0" destOrd="0" presId="urn:microsoft.com/office/officeart/2005/8/layout/vList5"/>
    <dgm:cxn modelId="{CC8169A0-04B9-4D75-B389-337E2AAC210D}" type="presOf" srcId="{CE24C9E3-664E-405B-9C7D-FC46FF444705}" destId="{94865D41-DF34-4FEF-992D-E3403DB6D1D7}" srcOrd="0" destOrd="0" presId="urn:microsoft.com/office/officeart/2005/8/layout/vList5"/>
    <dgm:cxn modelId="{7AEF4C27-134D-443C-BDB0-E0B390792C4A}" srcId="{CCAEC05D-47D2-4E7D-B882-BC4AA7B74F56}" destId="{6A76C039-E861-42BB-8624-99E7B46CA9CF}" srcOrd="0" destOrd="0" parTransId="{1779D4CC-3A84-4401-BC7B-F2A937ED41CD}" sibTransId="{00625B18-26D1-45E8-BFB7-CC5DFDE6635B}"/>
    <dgm:cxn modelId="{70B58A39-C3B1-44E9-83AB-6F7DD364ECBB}" type="presOf" srcId="{49053743-020F-4C4B-9CDE-C0D9D11CE24B}" destId="{679198F1-4806-4E3B-93E0-2A4BA5CEA381}" srcOrd="0" destOrd="0" presId="urn:microsoft.com/office/officeart/2005/8/layout/vList5"/>
    <dgm:cxn modelId="{BA2BDF52-9083-4768-8E5B-A9C9395B15CC}" srcId="{8F064CF6-2487-49DB-9114-A1984525EB2A}" destId="{104817AB-1E52-4948-BC4E-C9D12CC3FD91}" srcOrd="0" destOrd="0" parTransId="{29CF3F50-316A-42E7-8C1D-ECB0DCE686C7}" sibTransId="{6259091B-63CA-4C18-A455-FB7F6FF10389}"/>
    <dgm:cxn modelId="{82CE4379-D221-4FE7-BD1A-A058414A08E8}" type="presParOf" srcId="{C481FE88-E35D-47E6-B841-1CB8279593FA}" destId="{953364DF-E956-4151-ABED-8868C285A703}" srcOrd="0" destOrd="0" presId="urn:microsoft.com/office/officeart/2005/8/layout/vList5"/>
    <dgm:cxn modelId="{5FEAFEF9-8EBD-4B40-B6B7-CF48626AD692}" type="presParOf" srcId="{953364DF-E956-4151-ABED-8868C285A703}" destId="{94865D41-DF34-4FEF-992D-E3403DB6D1D7}" srcOrd="0" destOrd="0" presId="urn:microsoft.com/office/officeart/2005/8/layout/vList5"/>
    <dgm:cxn modelId="{BAA4C368-B955-4C3C-822B-55C76FAAE4F3}" type="presParOf" srcId="{953364DF-E956-4151-ABED-8868C285A703}" destId="{679198F1-4806-4E3B-93E0-2A4BA5CEA381}" srcOrd="1" destOrd="0" presId="urn:microsoft.com/office/officeart/2005/8/layout/vList5"/>
    <dgm:cxn modelId="{185EB522-E22A-4EC7-BA96-4D29DDBBD457}" type="presParOf" srcId="{C481FE88-E35D-47E6-B841-1CB8279593FA}" destId="{C8ACBD2F-A33A-4D4C-9A6C-8DDE3B7FD991}" srcOrd="1" destOrd="0" presId="urn:microsoft.com/office/officeart/2005/8/layout/vList5"/>
    <dgm:cxn modelId="{D88CFE63-C7AA-44FD-A95E-50631573D63A}" type="presParOf" srcId="{C481FE88-E35D-47E6-B841-1CB8279593FA}" destId="{B29A6F14-EB68-4A6A-B452-9446157A813D}" srcOrd="2" destOrd="0" presId="urn:microsoft.com/office/officeart/2005/8/layout/vList5"/>
    <dgm:cxn modelId="{6997C64E-1744-4EA9-8A95-BA87FD25D443}" type="presParOf" srcId="{B29A6F14-EB68-4A6A-B452-9446157A813D}" destId="{CB551BC5-B3A7-4FFC-8856-40D8DB7CD2CB}" srcOrd="0" destOrd="0" presId="urn:microsoft.com/office/officeart/2005/8/layout/vList5"/>
    <dgm:cxn modelId="{527E565B-7A55-4090-930E-4F06C06FE7F9}" type="presParOf" srcId="{B29A6F14-EB68-4A6A-B452-9446157A813D}" destId="{302A098A-0257-40B8-AAAA-6DD4CB0EC994}" srcOrd="1" destOrd="0" presId="urn:microsoft.com/office/officeart/2005/8/layout/vList5"/>
    <dgm:cxn modelId="{26F42719-2A94-4FA0-BA74-560720C69BF6}" type="presParOf" srcId="{C481FE88-E35D-47E6-B841-1CB8279593FA}" destId="{CAFDAEC7-1D92-4611-B717-6A904CEC2584}" srcOrd="3" destOrd="0" presId="urn:microsoft.com/office/officeart/2005/8/layout/vList5"/>
    <dgm:cxn modelId="{5157E31B-C3B7-4F18-8D09-F69315C39664}" type="presParOf" srcId="{C481FE88-E35D-47E6-B841-1CB8279593FA}" destId="{1BA31F40-9519-462F-816B-2F15A1B96167}" srcOrd="4" destOrd="0" presId="urn:microsoft.com/office/officeart/2005/8/layout/vList5"/>
    <dgm:cxn modelId="{D2E45774-9D8A-46AA-9EF4-26B8ABE0B580}" type="presParOf" srcId="{1BA31F40-9519-462F-816B-2F15A1B96167}" destId="{B64F3335-DB3F-42B0-B1DF-264524874ACA}" srcOrd="0" destOrd="0" presId="urn:microsoft.com/office/officeart/2005/8/layout/vList5"/>
    <dgm:cxn modelId="{AB37EB9D-3EFF-42EB-B734-179A6C84160E}" type="presParOf" srcId="{1BA31F40-9519-462F-816B-2F15A1B96167}" destId="{2F6A00B4-4E35-46BF-A148-E6118391489D}" srcOrd="1" destOrd="0" presId="urn:microsoft.com/office/officeart/2005/8/layout/vList5"/>
    <dgm:cxn modelId="{50C77424-118D-4B6A-978F-60564D989B18}" type="presParOf" srcId="{C481FE88-E35D-47E6-B841-1CB8279593FA}" destId="{3D290E05-5BA0-4501-B1B3-E5609F5EB723}" srcOrd="5" destOrd="0" presId="urn:microsoft.com/office/officeart/2005/8/layout/vList5"/>
    <dgm:cxn modelId="{80109D58-65B6-4CEE-A467-13E79D027990}" type="presParOf" srcId="{C481FE88-E35D-47E6-B841-1CB8279593FA}" destId="{BD37245E-45DA-47C8-BE59-2AB5BF3172EE}" srcOrd="6" destOrd="0" presId="urn:microsoft.com/office/officeart/2005/8/layout/vList5"/>
    <dgm:cxn modelId="{833832D6-FD1B-4C5F-ABE0-27D2C3E45BB9}" type="presParOf" srcId="{BD37245E-45DA-47C8-BE59-2AB5BF3172EE}" destId="{A04C978B-0C6F-4D91-AD09-45C50CD23773}" srcOrd="0" destOrd="0" presId="urn:microsoft.com/office/officeart/2005/8/layout/vList5"/>
    <dgm:cxn modelId="{62A50894-C148-4699-9A1D-1A1ED71D82EE}" type="presParOf" srcId="{BD37245E-45DA-47C8-BE59-2AB5BF3172EE}" destId="{59FB71BF-5688-4DF5-8E79-772A4BEB3A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34F21-0BA9-4D92-87D7-ACBD8B27803C}">
      <dsp:nvSpPr>
        <dsp:cNvPr id="0" name=""/>
        <dsp:cNvSpPr/>
      </dsp:nvSpPr>
      <dsp:spPr>
        <a:xfrm>
          <a:off x="4018" y="1195664"/>
          <a:ext cx="2055390" cy="160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effectLst/>
              <a:latin typeface="Times New Roman"/>
              <a:ea typeface="SimSun"/>
              <a:cs typeface="Times New Roman"/>
            </a:rPr>
            <a:t>Equilíbrio do processo negociador</a:t>
          </a:r>
          <a:endParaRPr lang="pt-BR" sz="2700" kern="1200" dirty="0"/>
        </a:p>
      </dsp:txBody>
      <dsp:txXfrm>
        <a:off x="4018" y="1195664"/>
        <a:ext cx="2055390" cy="1603800"/>
      </dsp:txXfrm>
    </dsp:sp>
    <dsp:sp modelId="{EBF7EB83-4271-4544-8200-0B82E200E6CB}">
      <dsp:nvSpPr>
        <dsp:cNvPr id="0" name=""/>
        <dsp:cNvSpPr/>
      </dsp:nvSpPr>
      <dsp:spPr>
        <a:xfrm>
          <a:off x="2059409" y="1195664"/>
          <a:ext cx="411078" cy="1603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F360B-735E-46FF-8E48-D35480731ECB}">
      <dsp:nvSpPr>
        <dsp:cNvPr id="0" name=""/>
        <dsp:cNvSpPr/>
      </dsp:nvSpPr>
      <dsp:spPr>
        <a:xfrm>
          <a:off x="2634918" y="1195664"/>
          <a:ext cx="5590663" cy="1603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Assimetria</a:t>
          </a:r>
          <a:endParaRPr lang="pt-BR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Brasil – </a:t>
          </a:r>
          <a:r>
            <a:rPr lang="pt-BR" sz="2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single undertaking</a:t>
          </a:r>
          <a:endParaRPr lang="pt-BR" sz="27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EUA – negociação em blocos</a:t>
          </a:r>
          <a:endParaRPr lang="pt-BR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4918" y="1195664"/>
        <a:ext cx="5590663" cy="1603800"/>
      </dsp:txXfrm>
    </dsp:sp>
    <dsp:sp modelId="{7882B115-D42E-486A-8DC4-0A42D375FF8C}">
      <dsp:nvSpPr>
        <dsp:cNvPr id="0" name=""/>
        <dsp:cNvSpPr/>
      </dsp:nvSpPr>
      <dsp:spPr>
        <a:xfrm>
          <a:off x="4018" y="2896664"/>
          <a:ext cx="2055390" cy="1236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effectLst/>
              <a:latin typeface="Times New Roman"/>
              <a:ea typeface="SimSun"/>
              <a:cs typeface="Times New Roman"/>
            </a:rPr>
            <a:t>Integração sub-regional</a:t>
          </a:r>
          <a:endParaRPr lang="pt-BR" sz="2700" kern="1200" dirty="0"/>
        </a:p>
      </dsp:txBody>
      <dsp:txXfrm>
        <a:off x="4018" y="2896664"/>
        <a:ext cx="2055390" cy="1236262"/>
      </dsp:txXfrm>
    </dsp:sp>
    <dsp:sp modelId="{AB6A3B7D-F40D-4F9A-832A-1C77FC80BF06}">
      <dsp:nvSpPr>
        <dsp:cNvPr id="0" name=""/>
        <dsp:cNvSpPr/>
      </dsp:nvSpPr>
      <dsp:spPr>
        <a:xfrm>
          <a:off x="2059409" y="2896664"/>
          <a:ext cx="411078" cy="12362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C650E-7057-4B01-BB76-164BB468CF06}">
      <dsp:nvSpPr>
        <dsp:cNvPr id="0" name=""/>
        <dsp:cNvSpPr/>
      </dsp:nvSpPr>
      <dsp:spPr>
        <a:xfrm>
          <a:off x="2634918" y="2896664"/>
          <a:ext cx="5590663" cy="12362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Poder de Barganha</a:t>
          </a:r>
          <a:endParaRPr lang="pt-BR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 Brasileira</a:t>
          </a:r>
          <a:endParaRPr lang="pt-BR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4918" y="2896664"/>
        <a:ext cx="5590663" cy="1236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A3A3B-8321-4128-97FA-48A3E09084CD}">
      <dsp:nvSpPr>
        <dsp:cNvPr id="0" name=""/>
        <dsp:cNvSpPr/>
      </dsp:nvSpPr>
      <dsp:spPr>
        <a:xfrm>
          <a:off x="13530" y="912345"/>
          <a:ext cx="4243278" cy="499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21AE3-2FFD-4F0A-A398-4C62011D0AE9}">
      <dsp:nvSpPr>
        <dsp:cNvPr id="0" name=""/>
        <dsp:cNvSpPr/>
      </dsp:nvSpPr>
      <dsp:spPr>
        <a:xfrm>
          <a:off x="7123" y="1084272"/>
          <a:ext cx="311726" cy="3117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E0284-5B1D-4ABB-9C11-4DDE3D113B92}">
      <dsp:nvSpPr>
        <dsp:cNvPr id="0" name=""/>
        <dsp:cNvSpPr/>
      </dsp:nvSpPr>
      <dsp:spPr>
        <a:xfrm>
          <a:off x="7123" y="0"/>
          <a:ext cx="4243278" cy="89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Fase 1</a:t>
          </a:r>
          <a:r>
            <a:rPr lang="pt-BR" sz="5400" kern="1200" dirty="0" smtClean="0"/>
            <a:t> </a:t>
          </a:r>
          <a:endParaRPr lang="pt-BR" sz="5400" kern="1200" dirty="0"/>
        </a:p>
      </dsp:txBody>
      <dsp:txXfrm>
        <a:off x="7123" y="0"/>
        <a:ext cx="4243278" cy="896789"/>
      </dsp:txXfrm>
    </dsp:sp>
    <dsp:sp modelId="{00AC9501-F609-4740-9010-DB24C10E05F8}">
      <dsp:nvSpPr>
        <dsp:cNvPr id="0" name=""/>
        <dsp:cNvSpPr/>
      </dsp:nvSpPr>
      <dsp:spPr>
        <a:xfrm>
          <a:off x="7123" y="1810897"/>
          <a:ext cx="311718" cy="31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9F234-F08E-4353-937E-A41E07B6F2A0}">
      <dsp:nvSpPr>
        <dsp:cNvPr id="0" name=""/>
        <dsp:cNvSpPr/>
      </dsp:nvSpPr>
      <dsp:spPr>
        <a:xfrm>
          <a:off x="304152" y="1603448"/>
          <a:ext cx="3946249" cy="72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Ação reativa - protelação</a:t>
          </a:r>
          <a:endParaRPr lang="pt-B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152" y="1603448"/>
        <a:ext cx="3946249" cy="726617"/>
      </dsp:txXfrm>
    </dsp:sp>
    <dsp:sp modelId="{9EAD47FA-CF4B-49EA-9913-D60137FD846E}">
      <dsp:nvSpPr>
        <dsp:cNvPr id="0" name=""/>
        <dsp:cNvSpPr/>
      </dsp:nvSpPr>
      <dsp:spPr>
        <a:xfrm>
          <a:off x="7123" y="2537515"/>
          <a:ext cx="311718" cy="31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39C9C-637B-40E2-B3FF-24DA7A6EE1FA}">
      <dsp:nvSpPr>
        <dsp:cNvPr id="0" name=""/>
        <dsp:cNvSpPr/>
      </dsp:nvSpPr>
      <dsp:spPr>
        <a:xfrm>
          <a:off x="304152" y="2330066"/>
          <a:ext cx="3946249" cy="72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Negação de alinhamento com EUA</a:t>
          </a:r>
          <a:endParaRPr lang="pt-B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152" y="2330066"/>
        <a:ext cx="3946249" cy="726617"/>
      </dsp:txXfrm>
    </dsp:sp>
    <dsp:sp modelId="{80BF3CDB-7750-4AC4-AB15-86820A2241F7}">
      <dsp:nvSpPr>
        <dsp:cNvPr id="0" name=""/>
        <dsp:cNvSpPr/>
      </dsp:nvSpPr>
      <dsp:spPr>
        <a:xfrm>
          <a:off x="7123" y="3264132"/>
          <a:ext cx="311718" cy="31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403F-1A64-4872-8EF4-C36637CDF58C}">
      <dsp:nvSpPr>
        <dsp:cNvPr id="0" name=""/>
        <dsp:cNvSpPr/>
      </dsp:nvSpPr>
      <dsp:spPr>
        <a:xfrm>
          <a:off x="304152" y="3056683"/>
          <a:ext cx="3946249" cy="72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Não renovação do </a:t>
          </a:r>
          <a:r>
            <a:rPr lang="pt-BR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fast-track</a:t>
          </a:r>
          <a:r>
            <a:rPr lang="pt-B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(1997)</a:t>
          </a:r>
          <a:endParaRPr lang="pt-B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152" y="3056683"/>
        <a:ext cx="3946249" cy="726617"/>
      </dsp:txXfrm>
    </dsp:sp>
    <dsp:sp modelId="{DD4C3B56-BE3E-44A3-88B0-D727E1576FE7}">
      <dsp:nvSpPr>
        <dsp:cNvPr id="0" name=""/>
        <dsp:cNvSpPr/>
      </dsp:nvSpPr>
      <dsp:spPr>
        <a:xfrm>
          <a:off x="4462565" y="896789"/>
          <a:ext cx="4243278" cy="499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D0DEB-A387-4D2E-AF55-A002AD1D5C3C}">
      <dsp:nvSpPr>
        <dsp:cNvPr id="0" name=""/>
        <dsp:cNvSpPr/>
      </dsp:nvSpPr>
      <dsp:spPr>
        <a:xfrm>
          <a:off x="4462565" y="1084272"/>
          <a:ext cx="311726" cy="3117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D780A-4C09-49B7-A65A-6A76FB8D1A4D}">
      <dsp:nvSpPr>
        <dsp:cNvPr id="0" name=""/>
        <dsp:cNvSpPr/>
      </dsp:nvSpPr>
      <dsp:spPr>
        <a:xfrm>
          <a:off x="4462565" y="0"/>
          <a:ext cx="4243278" cy="89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Fase 2</a:t>
          </a:r>
          <a:endParaRPr lang="pt-BR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2565" y="0"/>
        <a:ext cx="4243278" cy="896789"/>
      </dsp:txXfrm>
    </dsp:sp>
    <dsp:sp modelId="{ED1AEA11-7C53-4B91-B737-A2C4BEE22E10}">
      <dsp:nvSpPr>
        <dsp:cNvPr id="0" name=""/>
        <dsp:cNvSpPr/>
      </dsp:nvSpPr>
      <dsp:spPr>
        <a:xfrm>
          <a:off x="4462565" y="1810897"/>
          <a:ext cx="311718" cy="31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84F94-A09E-4FAA-AA5B-62DB6E5BE8DC}">
      <dsp:nvSpPr>
        <dsp:cNvPr id="0" name=""/>
        <dsp:cNvSpPr/>
      </dsp:nvSpPr>
      <dsp:spPr>
        <a:xfrm>
          <a:off x="4759595" y="1603448"/>
          <a:ext cx="3946249" cy="72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Maior engajamento - Proposição</a:t>
          </a:r>
          <a:endParaRPr lang="pt-B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9595" y="1603448"/>
        <a:ext cx="3946249" cy="726617"/>
      </dsp:txXfrm>
    </dsp:sp>
    <dsp:sp modelId="{65606B52-6A29-4432-A2DA-750F520EBAF8}">
      <dsp:nvSpPr>
        <dsp:cNvPr id="0" name=""/>
        <dsp:cNvSpPr/>
      </dsp:nvSpPr>
      <dsp:spPr>
        <a:xfrm>
          <a:off x="4462565" y="2537515"/>
          <a:ext cx="311718" cy="31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1452E-57C4-4880-94BA-B48131178CA8}">
      <dsp:nvSpPr>
        <dsp:cNvPr id="0" name=""/>
        <dsp:cNvSpPr/>
      </dsp:nvSpPr>
      <dsp:spPr>
        <a:xfrm>
          <a:off x="4759595" y="2330066"/>
          <a:ext cx="3946249" cy="72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2001 – TPA aprovado no Congresso</a:t>
          </a:r>
          <a:endParaRPr lang="pt-B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9595" y="2330066"/>
        <a:ext cx="3946249" cy="726617"/>
      </dsp:txXfrm>
    </dsp:sp>
    <dsp:sp modelId="{407493A3-C5A5-49CA-AFE3-20288D05E246}">
      <dsp:nvSpPr>
        <dsp:cNvPr id="0" name=""/>
        <dsp:cNvSpPr/>
      </dsp:nvSpPr>
      <dsp:spPr>
        <a:xfrm>
          <a:off x="4462565" y="3264132"/>
          <a:ext cx="311718" cy="31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CC372-F0F0-4B95-B754-037FF4E3A3DC}">
      <dsp:nvSpPr>
        <dsp:cNvPr id="0" name=""/>
        <dsp:cNvSpPr/>
      </dsp:nvSpPr>
      <dsp:spPr>
        <a:xfrm>
          <a:off x="4759595" y="3056683"/>
          <a:ext cx="3946249" cy="72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Congelamento das negociações com a UE</a:t>
          </a:r>
          <a:endParaRPr lang="pt-B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9595" y="3056683"/>
        <a:ext cx="3946249" cy="726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98F1-4806-4E3B-93E0-2A4BA5CEA381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Não Acordo</a:t>
          </a:r>
          <a:endParaRPr lang="pt-BR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153764"/>
        <a:ext cx="5224396" cy="786505"/>
      </dsp:txXfrm>
    </dsp:sp>
    <dsp:sp modelId="{94865D41-DF34-4FEF-992D-E3403DB6D1D7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MRE</a:t>
          </a:r>
          <a:endParaRPr lang="pt-BR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85" y="55450"/>
        <a:ext cx="2856286" cy="983131"/>
      </dsp:txXfrm>
    </dsp:sp>
    <dsp:sp modelId="{302A098A-0257-40B8-AAAA-6DD4CB0EC994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Cautela </a:t>
          </a:r>
          <a:endParaRPr lang="pt-BR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1297741"/>
        <a:ext cx="5224396" cy="786505"/>
      </dsp:txXfrm>
    </dsp:sp>
    <dsp:sp modelId="{CB551BC5-B3A7-4FFC-8856-40D8DB7CD2CB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MDIC</a:t>
          </a:r>
          <a:endParaRPr lang="pt-BR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85" y="1199427"/>
        <a:ext cx="2856286" cy="983131"/>
      </dsp:txXfrm>
    </dsp:sp>
    <dsp:sp modelId="{2F6A00B4-4E35-46BF-A148-E6118391489D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Cautela</a:t>
          </a:r>
          <a:endParaRPr lang="pt-BR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2441716"/>
        <a:ext cx="5224396" cy="786505"/>
      </dsp:txXfrm>
    </dsp:sp>
    <dsp:sp modelId="{B64F3335-DB3F-42B0-B1DF-264524874ACA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</a:t>
          </a:r>
          <a:endParaRPr lang="pt-BR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85" y="2343404"/>
        <a:ext cx="2856286" cy="983131"/>
      </dsp:txXfrm>
    </dsp:sp>
    <dsp:sp modelId="{59FB71BF-5688-4DF5-8E79-772A4BEB3A1E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Favorável</a:t>
          </a:r>
          <a:endParaRPr lang="pt-BR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3585693"/>
        <a:ext cx="5224396" cy="786505"/>
      </dsp:txXfrm>
    </dsp:sp>
    <dsp:sp modelId="{A04C978B-0C6F-4D91-AD09-45C50CD23773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MF</a:t>
          </a:r>
          <a:endParaRPr lang="pt-BR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85" y="3487380"/>
        <a:ext cx="2856286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ista de Colchetes Verticais"/>
  <dgm:desc val="Use para mostrar blocos de informações agrupadas. Funciona bem com grandes quantidades de texto do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D3C4A-858B-41AB-9358-D8ADCC009563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5FB5C-9113-4162-9E04-1A09554646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66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C73F2BB7-ED10-43A2-8571-D1B417FC56B4}" type="slidenum">
              <a:rPr lang="en-GB" altLang="pt-BR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en-GB" altLang="pt-BR" sz="12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7863"/>
            <a:ext cx="4600575" cy="3449637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938" y="4353291"/>
            <a:ext cx="5013325" cy="41308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06407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51D87D60-8C1C-4A08-BBC1-F26AE1E2BBD6}" type="slidenum">
              <a:rPr lang="en-GB" altLang="pt-BR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en-GB" altLang="pt-BR" sz="12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7863"/>
            <a:ext cx="4600575" cy="344963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3291"/>
            <a:ext cx="5013325" cy="41308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01990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72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69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39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89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04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30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84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79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24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71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19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CDC7-2F4F-4CAF-9640-0546D8D6F930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3BEF-C55B-49DD-BBCF-1D9187349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68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4. Atores Domésticos na Política Externa Brasileira: Congresso e Empresariado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BRI0067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Política Externa Brasileira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USP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Feliú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4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Bipartisanship – Guerra Fria e Vietnã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578620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64088" y="6372051"/>
            <a:ext cx="372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McCormick e Wittkopft</a:t>
            </a:r>
            <a:r>
              <a:rPr lang="pt-BR" b="1" dirty="0"/>
              <a:t> </a:t>
            </a:r>
            <a:r>
              <a:rPr lang="pt-BR" b="1" dirty="0" smtClean="0"/>
              <a:t>(1990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16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Partisanship – Pós-Guerra Fria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voteview.com/images/gulfw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" y="1340768"/>
            <a:ext cx="442807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voteview.com/images/gulfwa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54" y="1340768"/>
            <a:ext cx="465553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75656" y="5733256"/>
            <a:ext cx="54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Poole e Rosenthal, disponível em: voteview.com.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8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de Pesquisa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185915"/>
              </p:ext>
            </p:extLst>
          </p:nvPr>
        </p:nvGraphicFramePr>
        <p:xfrm>
          <a:off x="323528" y="1052736"/>
          <a:ext cx="8460000" cy="561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000"/>
                <a:gridCol w="4230000"/>
              </a:tblGrid>
              <a:tr h="41245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Variáveis Independentes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Variáveis Dependentes</a:t>
                      </a:r>
                      <a:endParaRPr lang="pt-BR" sz="2000" dirty="0"/>
                    </a:p>
                  </a:txBody>
                  <a:tcPr/>
                </a:tc>
              </a:tr>
              <a:tr h="1017001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Poderes</a:t>
                      </a:r>
                      <a:r>
                        <a:rPr lang="pt-BR" sz="2000" baseline="0" dirty="0" smtClean="0"/>
                        <a:t> Constitucionais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Apoio</a:t>
                      </a:r>
                      <a:r>
                        <a:rPr lang="pt-BR" sz="2000" baseline="0" dirty="0" smtClean="0"/>
                        <a:t> à Política Externa Presidencial (voto, tramitação, nomeações, entre outros)</a:t>
                      </a:r>
                      <a:endParaRPr lang="pt-BR" sz="2000" dirty="0"/>
                    </a:p>
                  </a:txBody>
                  <a:tcPr/>
                </a:tc>
              </a:tr>
              <a:tr h="71190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Partidos Políticos (Ideologia, Disciplina,</a:t>
                      </a:r>
                      <a:r>
                        <a:rPr lang="pt-BR" sz="2000" baseline="0" dirty="0" smtClean="0"/>
                        <a:t> Governo Dividido, Coalizões)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Grau de Influência na Política Externa (preferências)</a:t>
                      </a:r>
                      <a:endParaRPr lang="pt-BR" sz="2000" dirty="0"/>
                    </a:p>
                  </a:txBody>
                  <a:tcPr/>
                </a:tc>
              </a:tr>
              <a:tr h="41245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Tipo</a:t>
                      </a:r>
                      <a:r>
                        <a:rPr lang="pt-BR" sz="2000" baseline="0" dirty="0" smtClean="0"/>
                        <a:t> de Governo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Comportamento</a:t>
                      </a:r>
                      <a:r>
                        <a:rPr lang="pt-BR" sz="2000" baseline="0" dirty="0" smtClean="0"/>
                        <a:t> Legislativo</a:t>
                      </a:r>
                      <a:endParaRPr lang="pt-BR" sz="2000" dirty="0"/>
                    </a:p>
                  </a:txBody>
                  <a:tcPr/>
                </a:tc>
              </a:tr>
              <a:tr h="41245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Sistema Eleitoral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Votações Nominais</a:t>
                      </a:r>
                      <a:endParaRPr lang="pt-BR" sz="2000" dirty="0"/>
                    </a:p>
                  </a:txBody>
                  <a:tcPr/>
                </a:tc>
              </a:tr>
              <a:tr h="41245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Grupos de Interesse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Estabilidade da Política Externa</a:t>
                      </a:r>
                      <a:endParaRPr lang="pt-BR" sz="2000" dirty="0"/>
                    </a:p>
                  </a:txBody>
                  <a:tcPr/>
                </a:tc>
              </a:tr>
              <a:tr h="71190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Condições socio-econômicas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dirty="0" smtClean="0"/>
                        <a:t>distritais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Nível de Barganha nas Negociações Internacionais – Jogos de Dois Níveis</a:t>
                      </a:r>
                      <a:endParaRPr lang="pt-BR" sz="2000" dirty="0"/>
                    </a:p>
                  </a:txBody>
                  <a:tcPr/>
                </a:tc>
              </a:tr>
              <a:tr h="41245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Eleitorado/Opinião</a:t>
                      </a:r>
                      <a:r>
                        <a:rPr lang="pt-BR" sz="2000" baseline="0" dirty="0" smtClean="0"/>
                        <a:t> Pública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</a:tr>
              <a:tr h="41245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Temas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</a:tr>
              <a:tr h="41245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Sistema Internacional / Contexto Internacional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12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CD40537E-5555-493A-BF49-354FF5660D76}" type="slidenum">
              <a:rPr lang="en-GB" altLang="pt-BR" sz="1400" smtClean="0">
                <a:solidFill>
                  <a:srgbClr val="000000"/>
                </a:solidFill>
              </a:rPr>
              <a:pPr/>
              <a:t>13</a:t>
            </a:fld>
            <a:endParaRPr lang="en-GB" altLang="pt-BR" sz="1400" dirty="0" smtClean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17198" y="0"/>
            <a:ext cx="7771154" cy="9807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altLang="pt-BR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 </a:t>
            </a:r>
            <a:r>
              <a:rPr lang="en-GB" altLang="pt-BR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acerca</a:t>
            </a:r>
            <a:r>
              <a:rPr lang="en-GB" altLang="pt-BR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GB" altLang="pt-BR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</a:t>
            </a:r>
            <a:r>
              <a:rPr lang="en-GB" altLang="pt-BR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GB" altLang="pt-BR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Legislativo</a:t>
            </a:r>
            <a:r>
              <a:rPr lang="en-GB" altLang="pt-BR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t-BR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pt-BR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t-BR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</a:t>
            </a:r>
            <a:r>
              <a:rPr lang="en-GB" altLang="pt-BR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t-BR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</a:t>
            </a:r>
            <a:endParaRPr lang="en-GB" altLang="pt-BR" sz="28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983116" y="1124744"/>
            <a:ext cx="7510358" cy="751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Descentralização decisória: diminuição da possibilidade de se formular políticas </a:t>
            </a: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equivocadas</a:t>
            </a:r>
          </a:p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Perda de agilidade decisória em momentos de crise</a:t>
            </a:r>
          </a:p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Aumento </a:t>
            </a:r>
            <a:r>
              <a:rPr lang="pt-BR" altLang="pt-BR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do poder de barganha no plano </a:t>
            </a: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internacional (Jogos de Dois Níveis)</a:t>
            </a:r>
          </a:p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Dependência do presidente - perda de credibilidade</a:t>
            </a:r>
          </a:p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Natureza da Política Externa  - Política Paroquial</a:t>
            </a:r>
            <a:endParaRPr lang="pt-BR" altLang="pt-BR" sz="24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Maior estabilidade dos acordos internacionais</a:t>
            </a: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incentivando </a:t>
            </a:r>
            <a:r>
              <a:rPr lang="pt-BR" altLang="pt-BR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a cooperação (Martin, 2000) - aumento do número de pontos de veto.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1875"/>
              </a:spcBef>
              <a:buSzPct val="75000"/>
            </a:pPr>
            <a:r>
              <a:rPr lang="pt-BR" altLang="pt-BR" sz="2000" b="0" dirty="0" smtClean="0">
                <a:solidFill>
                  <a:srgbClr val="000000"/>
                </a:solidFill>
                <a:latin typeface="+mn-lt"/>
              </a:rPr>
              <a:t>  </a:t>
            </a:r>
            <a:endParaRPr lang="pt-BR" altLang="pt-BR" sz="2000" b="0" dirty="0">
              <a:solidFill>
                <a:srgbClr val="000000"/>
              </a:solidFill>
              <a:latin typeface="+mn-lt"/>
            </a:endParaRPr>
          </a:p>
          <a:p>
            <a:pPr algn="l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None/>
            </a:pPr>
            <a:endParaRPr lang="en-GB" altLang="pt-BR" sz="2000" b="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Char char=""/>
            </a:pPr>
            <a:endParaRPr lang="en-GB" altLang="pt-BR" sz="3000" b="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ts val="1875"/>
              </a:spcBef>
              <a:buFont typeface="Arial" charset="0"/>
              <a:buNone/>
            </a:pPr>
            <a:endParaRPr lang="en-GB" altLang="pt-BR" sz="3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29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 Legislativo e Política Externa na América Latina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3732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4200"/>
              </a:spcAft>
              <a:buNone/>
            </a:pPr>
            <a:endParaRPr lang="pt-BR" dirty="0" smtClean="0"/>
          </a:p>
          <a:p>
            <a:pPr algn="just">
              <a:spcAft>
                <a:spcPts val="4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votam os legisladores latino-americanos em temas de política externa?</a:t>
            </a:r>
          </a:p>
          <a:p>
            <a:pPr algn="just">
              <a:spcAft>
                <a:spcPts val="4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 diferença entre o comportamento legislativo nas arenas doméstica e internacional?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Hipóteses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3000"/>
              </a:spcAft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Bipartisanship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Multipartisanship </a:t>
            </a:r>
          </a:p>
          <a:p>
            <a:pPr algn="just">
              <a:spcAft>
                <a:spcPts val="30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 Partidária</a:t>
            </a:r>
          </a:p>
          <a:p>
            <a:pPr algn="just">
              <a:spcAft>
                <a:spcPts val="30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Pertencimento à coalizão de Governo</a:t>
            </a:r>
          </a:p>
          <a:p>
            <a:pPr algn="just">
              <a:spcAft>
                <a:spcPts val="30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Influências distritais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600"/>
            <a:ext cx="4675690" cy="4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61" y="1936750"/>
            <a:ext cx="4552597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 Ideais Argentina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9" y="0"/>
            <a:ext cx="9144000" cy="62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18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 Ideais Brasil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" y="1268760"/>
            <a:ext cx="9101857" cy="552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42807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8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Aula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Partidos Políticos e Política Externa – Brasil, América Latina e EUA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Interesses Organizados e Política Externa – as negociações da ALCA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2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12668"/>
              </p:ext>
            </p:extLst>
          </p:nvPr>
        </p:nvGraphicFramePr>
        <p:xfrm>
          <a:off x="179512" y="1196752"/>
          <a:ext cx="8748000" cy="417599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94039"/>
                <a:gridCol w="766679"/>
                <a:gridCol w="747021"/>
                <a:gridCol w="904287"/>
                <a:gridCol w="766679"/>
                <a:gridCol w="747021"/>
                <a:gridCol w="904287"/>
                <a:gridCol w="766679"/>
                <a:gridCol w="747021"/>
                <a:gridCol w="904287"/>
              </a:tblGrid>
              <a:tr h="379636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Executivo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Judiciário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Legislativo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96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Presidente (sanção)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Aprovado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Rejeitado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Tramitando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Aprovado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Rejeitado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Tramitando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Aprovado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Rejeitado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Tramitando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</a:tr>
              <a:tr h="379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Sarney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</a:tr>
              <a:tr h="379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</a:tr>
              <a:tr h="379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Itamar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</a:tr>
              <a:tr h="379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FHC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</a:tr>
              <a:tr h="379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FHC II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</a:tr>
              <a:tr h="379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Lula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</a:tr>
              <a:tr h="379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Lula II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</a:tr>
              <a:tr h="379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Dilma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</a:tr>
              <a:tr h="379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Dilma II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6" marR="9226" marT="922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6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Probabilidade de apoiar a política externa do governo em plenário (2008-2014)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r="2119" b="7163"/>
          <a:stretch/>
        </p:blipFill>
        <p:spPr bwMode="auto">
          <a:xfrm>
            <a:off x="755576" y="1340768"/>
            <a:ext cx="763284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4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Probabilidade de apoiar a política externa do governo em plenário (2015)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2705" b="5424"/>
          <a:stretch/>
        </p:blipFill>
        <p:spPr bwMode="auto">
          <a:xfrm>
            <a:off x="323528" y="1268760"/>
            <a:ext cx="8424936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0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82" y="-1"/>
            <a:ext cx="9144000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0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34832"/>
              </p:ext>
            </p:extLst>
          </p:nvPr>
        </p:nvGraphicFramePr>
        <p:xfrm>
          <a:off x="0" y="12464"/>
          <a:ext cx="9108000" cy="600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6457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 Ideais Chile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16832"/>
            <a:ext cx="4380270" cy="457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8" y="1916832"/>
            <a:ext cx="4698567" cy="43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0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072000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22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 Ideais México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7798"/>
            <a:ext cx="48291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57797"/>
            <a:ext cx="421196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 Ideais Paraguai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7"/>
            <a:ext cx="4489117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2" y="2127521"/>
            <a:ext cx="4428000" cy="473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4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 Ideais Peru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" y="1988841"/>
            <a:ext cx="4762500" cy="43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98" y="1988840"/>
            <a:ext cx="4359302" cy="43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7772400" cy="1500187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I. Partidos Políticos e Política Externa</a:t>
            </a:r>
            <a:endParaRPr lang="pt-BR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99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Polarização Partidária na Política Externa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1124744"/>
            <a:ext cx="684076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2132856"/>
            <a:ext cx="7772400" cy="1500187"/>
          </a:xfrm>
        </p:spPr>
        <p:txBody>
          <a:bodyPr/>
          <a:lstStyle/>
          <a:p>
            <a:r>
              <a:rPr lang="pt-BR" sz="4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II. Interesses Organizado</a:t>
            </a:r>
            <a:r>
              <a:rPr lang="pt-BR" dirty="0" smtClean="0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2532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Lógica da Ação Coletiva 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57403"/>
          </a:xfrm>
        </p:spPr>
        <p:txBody>
          <a:bodyPr/>
          <a:lstStyle/>
          <a:p>
            <a:pPr algn="just">
              <a:spcAft>
                <a:spcPts val="30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Bem Puro e Bem Comum: exclusão e partilha</a:t>
            </a:r>
          </a:p>
          <a:p>
            <a:pPr algn="just">
              <a:spcAft>
                <a:spcPts val="30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 Carona: cálculo racional</a:t>
            </a:r>
          </a:p>
          <a:p>
            <a:pPr algn="just">
              <a:spcAft>
                <a:spcPts val="30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Exploração do Grande pelo Pequeno</a:t>
            </a:r>
          </a:p>
          <a:p>
            <a:pPr algn="just">
              <a:spcAft>
                <a:spcPts val="30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Relevância do tamanho do grupo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913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Estratégia inicial do MRE na ALCA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58684"/>
              </p:ext>
            </p:extLst>
          </p:nvPr>
        </p:nvGraphicFramePr>
        <p:xfrm>
          <a:off x="457200" y="1412776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846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 FHC: 2 fases na negociação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174576"/>
              </p:ext>
            </p:extLst>
          </p:nvPr>
        </p:nvGraphicFramePr>
        <p:xfrm>
          <a:off x="251520" y="1600200"/>
          <a:ext cx="871296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27584" y="2538994"/>
            <a:ext cx="33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Miami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(1994)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Québec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2001)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68144" y="2505809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 a 2002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59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Interesses Brasileiros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531812" y="1535113"/>
            <a:ext cx="4040188" cy="63976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Ofensivos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457200" y="2316208"/>
            <a:ext cx="4040188" cy="3951288"/>
          </a:xfrm>
        </p:spPr>
        <p:txBody>
          <a:bodyPr/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 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Corte subsídios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Setor Têxtil</a:t>
            </a:r>
          </a:p>
          <a:p>
            <a:pPr marL="0" indent="0">
              <a:buNone/>
            </a:pPr>
            <a:endParaRPr lang="pt-BR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Defensivos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Indústria </a:t>
            </a:r>
          </a:p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cordo de proteção de investimentos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Redução tarifária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Propriedade Intelectual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14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PT e a ALCA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Pragmatismo x Ideologia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x Multilateral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Conflito permaneceu na mesma dimensão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Baixa diferenciação entre partidos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 da CNI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 sensíveis ao Brasil – via OMC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Campanha eleitoral x Prática Política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38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CNI e as Negociações da ALCA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CEB: CNI (liderança), CNA, CNS, CNC e CNT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Influência: </a:t>
            </a:r>
            <a:r>
              <a:rPr lang="pt-BR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Papers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Participação nas reuniões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Unicidade Sindical e o Imposto Sindical (corporativismo estatal)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Superação do problema da ação coletiva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Privilegiado  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10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Posicionamento Governamental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7237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19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Atores Domésticos: O Legislativo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Veto Player Institucional (Tsebelis, 1995)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Influência: Delegação X Abdicação       EUA X BRA (Oliveira, 2003)</a:t>
            </a:r>
          </a:p>
          <a:p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Poderes Jurídicos X Poderes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Exercidos (Evorah,2006)</a:t>
            </a:r>
          </a:p>
          <a:p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Desinteresse Eleitoral e Opinião Pública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(Rosenau, 1967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Holsti, 1992)</a:t>
            </a:r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Capacidade Institucional  do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Executivo</a:t>
            </a:r>
            <a:r>
              <a:rPr lang="en-US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iniciador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 de se Opor ao Presidente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6588184" y="2348880"/>
            <a:ext cx="360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 1: Poderes Formais PEB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6" descr="Atribuicoes_Constitucionais_Politica_Exter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" y="692696"/>
            <a:ext cx="9130258" cy="4680000"/>
          </a:xfrm>
        </p:spPr>
      </p:pic>
      <p:pic>
        <p:nvPicPr>
          <p:cNvPr id="5" name="Picture 2" descr="C:\Users\Owner\Documents\Legend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00863"/>
            <a:ext cx="384212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788025" y="5336033"/>
            <a:ext cx="33098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U = União</a:t>
            </a:r>
          </a:p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PR = Presidente da República</a:t>
            </a:r>
          </a:p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CN = Congresso Nacional</a:t>
            </a:r>
          </a:p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SF = Senado Federal</a:t>
            </a:r>
          </a:p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STF = Supremo Tribunal Federal</a:t>
            </a:r>
          </a:p>
          <a:p>
            <a:pPr algn="l"/>
            <a:r>
              <a:rPr lang="pt-PT" altLang="pt-BR" sz="1200" dirty="0">
                <a:solidFill>
                  <a:schemeClr val="tx1"/>
                </a:solidFill>
              </a:rPr>
              <a:t>STJ = Superior Tribunal de Justiça</a:t>
            </a:r>
          </a:p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JF = Justiça Federal</a:t>
            </a:r>
          </a:p>
          <a:p>
            <a:pPr algn="l"/>
            <a:r>
              <a:rPr lang="pt-PT" altLang="pt-BR" sz="1200" dirty="0">
                <a:solidFill>
                  <a:schemeClr val="tx1"/>
                </a:solidFill>
              </a:rPr>
              <a:t>CDN = Conselho Nacional de Defesa</a:t>
            </a:r>
            <a:endParaRPr lang="en-US" alt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5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1311629"/>
              </p:ext>
            </p:extLst>
          </p:nvPr>
        </p:nvGraphicFramePr>
        <p:xfrm>
          <a:off x="179513" y="116631"/>
          <a:ext cx="8749473" cy="6337046"/>
        </p:xfrm>
        <a:graphic>
          <a:graphicData uri="http://schemas.openxmlformats.org/drawingml/2006/table">
            <a:tbl>
              <a:tblPr firstRow="1" firstCol="1" bandRow="1"/>
              <a:tblGrid>
                <a:gridCol w="3666320"/>
                <a:gridCol w="602203"/>
                <a:gridCol w="602203"/>
                <a:gridCol w="407359"/>
                <a:gridCol w="407359"/>
                <a:gridCol w="407359"/>
                <a:gridCol w="407359"/>
                <a:gridCol w="407359"/>
                <a:gridCol w="407359"/>
                <a:gridCol w="407359"/>
                <a:gridCol w="513617"/>
                <a:gridCol w="513617"/>
              </a:tblGrid>
              <a:tr h="9749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Atribuições em Política Externa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Argentina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Brasil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Chile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México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Paraguai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Peru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Aprovar Tratados Internacionais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Declarar Guerra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Regulamentar Comércio Exterior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Aprovar Nomeações Diplomáticas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Aprovar Empréstimos Estrangeiros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Recrutar e Manter Tropas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Fixar Fronteiras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Aprovar Saída e Entrada de Tropas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x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Aprovar a Ausência do Presidente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4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2E4CBB18-7512-46F4-B694-071178EE5BDB}" type="slidenum">
              <a:rPr lang="en-GB" altLang="pt-BR" sz="1400" smtClean="0">
                <a:solidFill>
                  <a:srgbClr val="000000"/>
                </a:solidFill>
              </a:rPr>
              <a:pPr/>
              <a:t>7</a:t>
            </a:fld>
            <a:endParaRPr lang="en-GB" altLang="pt-BR" sz="1400" dirty="0" smtClean="0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690" y="0"/>
            <a:ext cx="7771154" cy="1143000"/>
          </a:xfrm>
        </p:spPr>
        <p:txBody>
          <a:bodyPr>
            <a:normAutofit fontScale="90000"/>
          </a:bodyPr>
          <a:lstStyle/>
          <a:p>
            <a:pPr marL="342900" indent="-3429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sz="4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 2</a:t>
            </a:r>
            <a:r>
              <a:rPr lang="pt-BR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Abdicação Brasil </a:t>
            </a:r>
            <a:r>
              <a:rPr lang="pt-BR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</a:t>
            </a:r>
            <a:r>
              <a:rPr lang="pt-BR" sz="4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endParaRPr lang="en-GB" altLang="pt-BR" sz="3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832205" y="195103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endParaRPr lang="pt-BR" altLang="pt-BR" sz="2400" b="0" dirty="0">
              <a:latin typeface="Times New Roman" pitchFamily="18" charset="0"/>
            </a:endParaRPr>
          </a:p>
        </p:txBody>
      </p:sp>
      <p:sp>
        <p:nvSpPr>
          <p:cNvPr id="31749" name="Line 10"/>
          <p:cNvSpPr>
            <a:spLocks noChangeShapeType="1"/>
          </p:cNvSpPr>
          <p:nvPr/>
        </p:nvSpPr>
        <p:spPr bwMode="auto">
          <a:xfrm>
            <a:off x="879091" y="4286250"/>
            <a:ext cx="737702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1750" name="Line 11"/>
          <p:cNvSpPr>
            <a:spLocks noChangeShapeType="1"/>
          </p:cNvSpPr>
          <p:nvPr/>
        </p:nvSpPr>
        <p:spPr bwMode="auto">
          <a:xfrm>
            <a:off x="1514965" y="407670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1751" name="Freeform 19"/>
          <p:cNvSpPr>
            <a:spLocks/>
          </p:cNvSpPr>
          <p:nvPr/>
        </p:nvSpPr>
        <p:spPr bwMode="auto">
          <a:xfrm>
            <a:off x="3774226" y="2882900"/>
            <a:ext cx="2591850" cy="1411288"/>
          </a:xfrm>
          <a:custGeom>
            <a:avLst/>
            <a:gdLst>
              <a:gd name="T0" fmla="*/ 0 w 1769"/>
              <a:gd name="T1" fmla="*/ 2147483647 h 889"/>
              <a:gd name="T2" fmla="*/ 2147483647 w 1769"/>
              <a:gd name="T3" fmla="*/ 0 h 889"/>
              <a:gd name="T4" fmla="*/ 2147483647 w 1769"/>
              <a:gd name="T5" fmla="*/ 2147483647 h 889"/>
              <a:gd name="T6" fmla="*/ 0 60000 65536"/>
              <a:gd name="T7" fmla="*/ 0 60000 65536"/>
              <a:gd name="T8" fmla="*/ 0 60000 65536"/>
              <a:gd name="T9" fmla="*/ 0 w 1769"/>
              <a:gd name="T10" fmla="*/ 0 h 889"/>
              <a:gd name="T11" fmla="*/ 1769 w 1769"/>
              <a:gd name="T12" fmla="*/ 889 h 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889">
                <a:moveTo>
                  <a:pt x="0" y="888"/>
                </a:moveTo>
                <a:lnTo>
                  <a:pt x="864" y="0"/>
                </a:lnTo>
                <a:lnTo>
                  <a:pt x="1769" y="889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1752" name="CaixaDeTexto 8"/>
          <p:cNvSpPr txBox="1">
            <a:spLocks noChangeArrowheads="1"/>
          </p:cNvSpPr>
          <p:nvPr/>
        </p:nvSpPr>
        <p:spPr bwMode="auto">
          <a:xfrm>
            <a:off x="0" y="4357688"/>
            <a:ext cx="2316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pt-BR" altLang="pt-BR" sz="1600" b="0" dirty="0">
                <a:solidFill>
                  <a:schemeClr val="tx1"/>
                </a:solidFill>
              </a:rPr>
              <a:t>Abertura Total</a:t>
            </a:r>
            <a:r>
              <a:rPr lang="pt-BR" altLang="pt-BR" sz="24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753" name="CaixaDeTexto 10"/>
          <p:cNvSpPr txBox="1">
            <a:spLocks noChangeArrowheads="1"/>
          </p:cNvSpPr>
          <p:nvPr/>
        </p:nvSpPr>
        <p:spPr bwMode="auto">
          <a:xfrm>
            <a:off x="7473729" y="4143376"/>
            <a:ext cx="1387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endParaRPr lang="pt-BR" altLang="pt-BR" sz="1800" b="0" dirty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1800" b="0" dirty="0">
                <a:solidFill>
                  <a:schemeClr val="tx1"/>
                </a:solidFill>
              </a:rPr>
              <a:t>Autarquia</a:t>
            </a:r>
          </a:p>
        </p:txBody>
      </p:sp>
      <p:cxnSp>
        <p:nvCxnSpPr>
          <p:cNvPr id="31754" name="Conector reto 14"/>
          <p:cNvCxnSpPr>
            <a:cxnSpLocks noChangeShapeType="1"/>
          </p:cNvCxnSpPr>
          <p:nvPr/>
        </p:nvCxnSpPr>
        <p:spPr bwMode="auto">
          <a:xfrm rot="5400000">
            <a:off x="4956579" y="4287105"/>
            <a:ext cx="285750" cy="1466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5" name="CaixaDeTexto 16"/>
          <p:cNvSpPr txBox="1">
            <a:spLocks noChangeArrowheads="1"/>
          </p:cNvSpPr>
          <p:nvPr/>
        </p:nvSpPr>
        <p:spPr bwMode="auto">
          <a:xfrm>
            <a:off x="4902391" y="3714750"/>
            <a:ext cx="328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pt-BR" altLang="pt-BR" sz="2400" b="0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31756" name="Conector reto 18"/>
          <p:cNvCxnSpPr>
            <a:cxnSpLocks noChangeShapeType="1"/>
          </p:cNvCxnSpPr>
          <p:nvPr/>
        </p:nvCxnSpPr>
        <p:spPr bwMode="auto">
          <a:xfrm rot="5400000" flipH="1" flipV="1">
            <a:off x="6418761" y="4214875"/>
            <a:ext cx="1587" cy="146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Conector reto 20"/>
          <p:cNvCxnSpPr>
            <a:cxnSpLocks noChangeShapeType="1"/>
          </p:cNvCxnSpPr>
          <p:nvPr/>
        </p:nvCxnSpPr>
        <p:spPr bwMode="auto">
          <a:xfrm rot="5400000">
            <a:off x="6209282" y="4287106"/>
            <a:ext cx="285750" cy="146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8" name="CaixaDeTexto 21"/>
          <p:cNvSpPr txBox="1">
            <a:spLocks noChangeArrowheads="1"/>
          </p:cNvSpPr>
          <p:nvPr/>
        </p:nvSpPr>
        <p:spPr bwMode="auto">
          <a:xfrm>
            <a:off x="6286958" y="3929063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pt-BR" altLang="pt-BR" sz="2400" b="0" dirty="0">
                <a:solidFill>
                  <a:schemeClr val="tx1"/>
                </a:solidFill>
              </a:rPr>
              <a:t>SQ</a:t>
            </a:r>
          </a:p>
        </p:txBody>
      </p:sp>
      <p:sp>
        <p:nvSpPr>
          <p:cNvPr id="31759" name="CaixaDeTexto 22"/>
          <p:cNvSpPr txBox="1">
            <a:spLocks noChangeArrowheads="1"/>
          </p:cNvSpPr>
          <p:nvPr/>
        </p:nvSpPr>
        <p:spPr bwMode="auto">
          <a:xfrm>
            <a:off x="1340613" y="364331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pt-BR" altLang="pt-BR" sz="2400" b="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5435932"/>
            <a:ext cx="8136904" cy="92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algn="just" defTabSz="449263" eaLnBrk="0" fontAlgn="base" hangingPunct="0">
              <a:lnSpc>
                <a:spcPct val="7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3600" b="1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LIMA</a:t>
            </a:r>
            <a:r>
              <a:rPr lang="pt-BR" altLang="pt-BR" sz="3600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, Maria Regina Soares e </a:t>
            </a:r>
            <a:r>
              <a:rPr lang="pt-BR" altLang="pt-BR" sz="3600" b="1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SANTOS</a:t>
            </a:r>
            <a:r>
              <a:rPr lang="pt-BR" altLang="pt-BR" sz="3600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, Fabiano. (2001), “O Congresso e a Política Exterior</a:t>
            </a:r>
            <a:r>
              <a:rPr lang="pt-BR" altLang="pt-BR" sz="3600" i="1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”. </a:t>
            </a:r>
            <a:r>
              <a:rPr lang="en-US" altLang="pt-BR" sz="3600" i="1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Lua Nova</a:t>
            </a:r>
            <a:r>
              <a:rPr lang="en-US" altLang="pt-BR" sz="3600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, n°52, pp. 121-150.</a:t>
            </a:r>
          </a:p>
        </p:txBody>
      </p:sp>
    </p:spTree>
    <p:extLst>
      <p:ext uri="{BB962C8B-B14F-4D97-AF65-F5344CB8AC3E}">
        <p14:creationId xmlns:p14="http://schemas.microsoft.com/office/powerpoint/2010/main" val="3493151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 3: Delegação EUA Politica Comercial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1125"/>
              </a:spcBef>
              <a:buClr>
                <a:srgbClr val="A50021"/>
              </a:buClr>
              <a:buFont typeface="Arial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Passividade ou atividade do Congresso na política externa depende do grau de consenso entre as estratégias políticas presidenciais e o interesse dos </a:t>
            </a: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congressistas (McCormick e Wittkopft, 1995).  </a:t>
            </a:r>
            <a:endParaRPr lang="pt-BR" alt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125"/>
              </a:spcBef>
              <a:buClr>
                <a:srgbClr val="A50021"/>
              </a:buClr>
              <a:buFont typeface="Arial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Consenso 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Delegação (Ex: TPA</a:t>
            </a: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1125"/>
              </a:spcBef>
              <a:buClr>
                <a:srgbClr val="A50021"/>
              </a:buClr>
              <a:buFont typeface="Arial" charset="0"/>
              <a:buChar char="•"/>
            </a:pP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Track: 74-94;  97 (oposição de 80% dos D e 30% dos R) e 2001 (Baldwin e Magee, 2000 e Biglaiser et al, 2004). </a:t>
            </a:r>
          </a:p>
          <a:p>
            <a:pPr>
              <a:spcBef>
                <a:spcPts val="1125"/>
              </a:spcBef>
              <a:buClr>
                <a:srgbClr val="A50021"/>
              </a:buClr>
              <a:buFont typeface="Arial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43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551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Tese do Bipartisanship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412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Conteúdo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distinto da mesma oposição estrutural: King (1986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6000"/>
            <a:ext cx="8213473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198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sign padrão">
    <a:majorFont>
      <a:latin typeface="Times New Roman"/>
      <a:ea typeface=""/>
      <a:cs typeface="Lucida Sans Unicode"/>
    </a:majorFont>
    <a:minorFont>
      <a:latin typeface="Times New Roman"/>
      <a:ea typeface=""/>
      <a:cs typeface="Lucida Sans Unicode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1039</Words>
  <Application>Microsoft Office PowerPoint</Application>
  <PresentationFormat>Apresentação na tela (4:3)</PresentationFormat>
  <Paragraphs>383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Aula 4. Atores Domésticos na Política Externa Brasileira: Congresso e Empresariado</vt:lpstr>
      <vt:lpstr>Plano de Aula</vt:lpstr>
      <vt:lpstr>Apresentação do PowerPoint</vt:lpstr>
      <vt:lpstr>Atores Domésticos: O Legislativo</vt:lpstr>
      <vt:lpstr>Exemplo 1: Poderes Formais PEB</vt:lpstr>
      <vt:lpstr>Apresentação do PowerPoint</vt:lpstr>
      <vt:lpstr>Exemplo 2: Abdicação Brasil Política Comercial</vt:lpstr>
      <vt:lpstr>Exemplo 3: Delegação EUA Politica Comercial</vt:lpstr>
      <vt:lpstr>Tese do Bipartisanship</vt:lpstr>
      <vt:lpstr>Bipartisanship – Guerra Fria e Vietnã</vt:lpstr>
      <vt:lpstr>Partisanship – Pós-Guerra Fria</vt:lpstr>
      <vt:lpstr>Agenda de Pesquisa</vt:lpstr>
      <vt:lpstr>Discussão acerca da Participação do Legislativo em Política Externa</vt:lpstr>
      <vt:lpstr>Comportamento Legislativo e Política Externa na América Latina</vt:lpstr>
      <vt:lpstr>Hipóteses</vt:lpstr>
      <vt:lpstr>Pontos Ideais Argentina</vt:lpstr>
      <vt:lpstr>Apresentação do PowerPoint</vt:lpstr>
      <vt:lpstr>Pontos Ideais Brasil</vt:lpstr>
      <vt:lpstr>Apresentação do PowerPoint</vt:lpstr>
      <vt:lpstr>Apresentação do PowerPoint</vt:lpstr>
      <vt:lpstr>Probabilidade de apoiar a política externa do governo em plenário (2008-2014)</vt:lpstr>
      <vt:lpstr>Probabilidade de apoiar a política externa do governo em plenário (2015)</vt:lpstr>
      <vt:lpstr>Apresentação do PowerPoint</vt:lpstr>
      <vt:lpstr>Apresentação do PowerPoint</vt:lpstr>
      <vt:lpstr>Pontos Ideais Chile</vt:lpstr>
      <vt:lpstr>Apresentação do PowerPoint</vt:lpstr>
      <vt:lpstr>Pontos Ideais México</vt:lpstr>
      <vt:lpstr>Pontos Ideais Paraguai</vt:lpstr>
      <vt:lpstr>Pontos Ideais Peru</vt:lpstr>
      <vt:lpstr>Polarização Partidária na Política Externa</vt:lpstr>
      <vt:lpstr>Apresentação do PowerPoint</vt:lpstr>
      <vt:lpstr>A Lógica da Ação Coletiva </vt:lpstr>
      <vt:lpstr>Estratégia inicial do MRE na ALCA</vt:lpstr>
      <vt:lpstr>Governo FHC: 2 fases na negociação</vt:lpstr>
      <vt:lpstr>Interesses Brasileiros</vt:lpstr>
      <vt:lpstr>O PT e a ALCA</vt:lpstr>
      <vt:lpstr>CNI e as Negociações da ALCA</vt:lpstr>
      <vt:lpstr>Posicionamento Governamental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4. Atores Domésticos na Política Externa Brasileira: Congresso e Empresariado</dc:title>
  <dc:creator>P</dc:creator>
  <cp:lastModifiedBy>Daniela Tiberio</cp:lastModifiedBy>
  <cp:revision>28</cp:revision>
  <dcterms:created xsi:type="dcterms:W3CDTF">2015-08-28T01:36:24Z</dcterms:created>
  <dcterms:modified xsi:type="dcterms:W3CDTF">2017-04-04T10:48:21Z</dcterms:modified>
</cp:coreProperties>
</file>