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90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90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3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7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3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38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2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2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5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8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73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9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8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1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30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04BB6-059E-B147-A447-C6C8973848AF}" type="datetimeFigureOut">
              <a:rPr lang="pt-BR" smtClean="0"/>
              <a:t>16/03/16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6C2458-BBC9-BA4B-8547-079BEC5371D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sociologia na virada do século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Luciano Mendes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3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sociologia na virada do século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ruptura com o século das Luzes;</a:t>
            </a:r>
          </a:p>
          <a:p>
            <a:r>
              <a:rPr lang="pt-BR" dirty="0" smtClean="0"/>
              <a:t>As influências da obra de Darwin e a força da ”darwinismo social”;</a:t>
            </a:r>
          </a:p>
          <a:p>
            <a:r>
              <a:rPr lang="pt-BR" dirty="0" smtClean="0"/>
              <a:t>As novas formulações da economia integrada às análises matemáticas;</a:t>
            </a:r>
          </a:p>
          <a:p>
            <a:r>
              <a:rPr lang="pt-BR" dirty="0" smtClean="0"/>
              <a:t>As influências da psicologia nas análises sociológicas;</a:t>
            </a:r>
          </a:p>
          <a:p>
            <a:r>
              <a:rPr lang="pt-BR" dirty="0" smtClean="0"/>
              <a:t>O surgimento da ciência sociológica; e</a:t>
            </a:r>
          </a:p>
          <a:p>
            <a:r>
              <a:rPr lang="pt-BR" dirty="0" smtClean="0"/>
              <a:t>A integração da sociologia com cátedras nas principais Universidades.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38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sociologia na virada do século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Sociologia, organicismo e evolucionismo</a:t>
            </a:r>
          </a:p>
          <a:p>
            <a:pPr lvl="1"/>
            <a:r>
              <a:rPr lang="pt-BR" dirty="0" smtClean="0"/>
              <a:t>O trabalho de Herbert Spencer – sociologia evolucionista;</a:t>
            </a:r>
          </a:p>
          <a:p>
            <a:pPr lvl="1"/>
            <a:r>
              <a:rPr lang="pt-BR" dirty="0" smtClean="0"/>
              <a:t>O trabalho de Alfred </a:t>
            </a:r>
            <a:r>
              <a:rPr lang="pt-BR" dirty="0" err="1" smtClean="0"/>
              <a:t>Espinas</a:t>
            </a:r>
            <a:r>
              <a:rPr lang="pt-BR" dirty="0" smtClean="0"/>
              <a:t> - sociologia organicista;</a:t>
            </a:r>
          </a:p>
          <a:p>
            <a:r>
              <a:rPr lang="pt-BR" dirty="0" smtClean="0"/>
              <a:t>A gênese da sociologia na França</a:t>
            </a:r>
          </a:p>
          <a:p>
            <a:pPr lvl="1"/>
            <a:r>
              <a:rPr lang="pt-BR" dirty="0" smtClean="0"/>
              <a:t>A constituição das Escolas de Altos Estudos</a:t>
            </a:r>
          </a:p>
          <a:p>
            <a:pPr lvl="1"/>
            <a:r>
              <a:rPr lang="pt-BR" dirty="0" smtClean="0"/>
              <a:t>A teoria sociológica de Frédéric Le Play – a utilização da estatística nas análises sociológicas (estudo sobre os operários);</a:t>
            </a:r>
          </a:p>
          <a:p>
            <a:pPr lvl="1"/>
            <a:r>
              <a:rPr lang="pt-BR" dirty="0" smtClean="0"/>
              <a:t>O movimento da escola </a:t>
            </a:r>
            <a:r>
              <a:rPr lang="pt-BR" dirty="0" err="1" smtClean="0"/>
              <a:t>durkheimiana</a:t>
            </a:r>
            <a:r>
              <a:rPr lang="pt-BR" dirty="0" smtClean="0"/>
              <a:t> – René </a:t>
            </a:r>
            <a:r>
              <a:rPr lang="pt-BR" dirty="0" err="1" smtClean="0"/>
              <a:t>Worms</a:t>
            </a:r>
            <a:r>
              <a:rPr lang="pt-BR" dirty="0" smtClean="0"/>
              <a:t> e a consolidação da sociologia acadêmica; e</a:t>
            </a:r>
          </a:p>
          <a:p>
            <a:pPr lvl="1"/>
            <a:r>
              <a:rPr lang="pt-BR" dirty="0" smtClean="0"/>
              <a:t>As influência da psicologia – Gabriel Tarde e o fato social como interações entre as consciências individuais.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48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sociologia na virada do século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sociologia alemã no começo do século XX</a:t>
            </a:r>
          </a:p>
          <a:p>
            <a:pPr lvl="1"/>
            <a:r>
              <a:rPr lang="pt-BR" dirty="0" smtClean="0"/>
              <a:t>A sociologia pura – Ferdinand </a:t>
            </a:r>
            <a:r>
              <a:rPr lang="pt-BR" dirty="0" err="1" smtClean="0"/>
              <a:t>Törnies</a:t>
            </a:r>
            <a:r>
              <a:rPr lang="pt-BR" dirty="0" smtClean="0"/>
              <a:t> e a dualidade Comunidade versus Sociedade;</a:t>
            </a:r>
          </a:p>
          <a:p>
            <a:pPr lvl="1"/>
            <a:r>
              <a:rPr lang="pt-BR" dirty="0" smtClean="0"/>
              <a:t>A sociologia formal – Georg </a:t>
            </a:r>
            <a:r>
              <a:rPr lang="pt-BR" dirty="0" err="1" smtClean="0"/>
              <a:t>Simmel</a:t>
            </a:r>
            <a:r>
              <a:rPr lang="pt-BR" dirty="0" smtClean="0"/>
              <a:t> e a interação criadora entre indivíduo e sociedade;</a:t>
            </a:r>
          </a:p>
          <a:p>
            <a:pPr lvl="1"/>
            <a:r>
              <a:rPr lang="pt-BR" dirty="0" smtClean="0"/>
              <a:t>O desvio do ”</a:t>
            </a:r>
            <a:r>
              <a:rPr lang="pt-BR" dirty="0" err="1" smtClean="0"/>
              <a:t>sistematismo</a:t>
            </a:r>
            <a:r>
              <a:rPr lang="pt-BR" dirty="0" smtClean="0"/>
              <a:t>” – o foco nas interações sociais; e</a:t>
            </a:r>
          </a:p>
          <a:p>
            <a:pPr lvl="1"/>
            <a:r>
              <a:rPr lang="pt-BR" dirty="0" smtClean="0"/>
              <a:t>Sociologia e História – o papel da história nos estudos sociológicos .</a:t>
            </a:r>
          </a:p>
          <a:p>
            <a:r>
              <a:rPr lang="pt-BR" dirty="0" smtClean="0"/>
              <a:t>Sociologia italiana</a:t>
            </a:r>
          </a:p>
          <a:p>
            <a:pPr lvl="1"/>
            <a:r>
              <a:rPr lang="pt-BR" dirty="0" err="1" smtClean="0"/>
              <a:t>Vilfredo</a:t>
            </a:r>
            <a:r>
              <a:rPr lang="pt-BR" dirty="0" smtClean="0"/>
              <a:t> Pareto e a diferença entre ações lógicas e não lógicas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82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sociologia na virada do século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Sociologia americana e a escola de Chicago</a:t>
            </a:r>
          </a:p>
          <a:p>
            <a:pPr lvl="1"/>
            <a:r>
              <a:rPr lang="pt-BR" dirty="0" smtClean="0"/>
              <a:t>O nascimento de uma sociologia pragmática e de uma ecologia urbana;</a:t>
            </a:r>
          </a:p>
          <a:p>
            <a:pPr lvl="1"/>
            <a:r>
              <a:rPr lang="pt-BR" dirty="0" smtClean="0"/>
              <a:t>Os novos objetos de pesquisa da sociologia: a vendedora, o policial, o mascate, o vidente, o taxista, o reporte, o agente de câmbio….etc.</a:t>
            </a:r>
          </a:p>
          <a:p>
            <a:pPr lvl="1"/>
            <a:r>
              <a:rPr lang="pt-BR" dirty="0" smtClean="0"/>
              <a:t>O foco é o estudo das diversas modalidades de adaptação realizadas pelos grupos humanos;</a:t>
            </a:r>
          </a:p>
          <a:p>
            <a:pPr lvl="1"/>
            <a:r>
              <a:rPr lang="pt-BR" dirty="0" smtClean="0"/>
              <a:t>As grandes cidades produzem um sujeito novo: o "homem marginal”.</a:t>
            </a:r>
          </a:p>
          <a:p>
            <a:pPr lvl="1"/>
            <a:r>
              <a:rPr lang="pt-BR" dirty="0" smtClean="0"/>
              <a:t>O estudos dos migrantes possibilitou constatar a “desorganização social” (declínio das influências das regras de comportamento entre os membros);</a:t>
            </a:r>
          </a:p>
          <a:p>
            <a:pPr lvl="1"/>
            <a:r>
              <a:rPr lang="pt-BR" dirty="0" smtClean="0"/>
              <a:t>Esse fenômeno da desorganização deve-se às rápidas mudanças sociais e à urbanização; e</a:t>
            </a:r>
          </a:p>
          <a:p>
            <a:pPr lvl="1"/>
            <a:r>
              <a:rPr lang="pt-BR" dirty="0" smtClean="0"/>
              <a:t>A desorganização social gera também a desmoralização (vertente pessoal ou psicológica).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247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385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Garamond</vt:lpstr>
      <vt:lpstr>Arial</vt:lpstr>
      <vt:lpstr>Orgânico</vt:lpstr>
      <vt:lpstr>A sociologia na virada do século</vt:lpstr>
      <vt:lpstr>A sociologia na virada do século</vt:lpstr>
      <vt:lpstr>A sociologia na virada do século</vt:lpstr>
      <vt:lpstr>A sociologia na virada do século</vt:lpstr>
      <vt:lpstr>A sociologia na virada do século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sociologia na virada do século</dc:title>
  <dc:creator>Luciano Mendes</dc:creator>
  <cp:lastModifiedBy>Luciano Mendes</cp:lastModifiedBy>
  <cp:revision>6</cp:revision>
  <dcterms:created xsi:type="dcterms:W3CDTF">2016-03-16T11:59:53Z</dcterms:created>
  <dcterms:modified xsi:type="dcterms:W3CDTF">2016-03-16T12:52:59Z</dcterms:modified>
</cp:coreProperties>
</file>