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notesSlides/notesSlide1.xml" ContentType="application/vnd.openxmlformats-officedocument.presentationml.notesSlide+xml"/>
  <Override PartName="/ppt/ink/ink98.xml" ContentType="application/inkml+xml"/>
  <Override PartName="/ppt/ink/ink9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29"/>
  </p:notesMasterIdLst>
  <p:handoutMasterIdLst>
    <p:handoutMasterId r:id="rId30"/>
  </p:handoutMasterIdLst>
  <p:sldIdLst>
    <p:sldId id="256" r:id="rId5"/>
    <p:sldId id="352" r:id="rId6"/>
    <p:sldId id="358" r:id="rId7"/>
    <p:sldId id="359" r:id="rId8"/>
    <p:sldId id="362" r:id="rId9"/>
    <p:sldId id="367" r:id="rId10"/>
    <p:sldId id="361" r:id="rId11"/>
    <p:sldId id="351" r:id="rId12"/>
    <p:sldId id="272" r:id="rId13"/>
    <p:sldId id="363" r:id="rId14"/>
    <p:sldId id="368" r:id="rId15"/>
    <p:sldId id="364" r:id="rId16"/>
    <p:sldId id="366" r:id="rId17"/>
    <p:sldId id="365" r:id="rId18"/>
    <p:sldId id="369" r:id="rId19"/>
    <p:sldId id="370" r:id="rId20"/>
    <p:sldId id="372" r:id="rId21"/>
    <p:sldId id="373" r:id="rId22"/>
    <p:sldId id="375" r:id="rId23"/>
    <p:sldId id="383" r:id="rId24"/>
    <p:sldId id="384" r:id="rId25"/>
    <p:sldId id="392" r:id="rId26"/>
    <p:sldId id="397" r:id="rId27"/>
    <p:sldId id="3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4"/>
    <a:srgbClr val="20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725" autoAdjust="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83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C06C4-C5A6-48FB-97F5-B20A44F857E9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55657-0A12-495F-9FFA-D8F7554E7C3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5:06:06.3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7180 10476 416 0,'0'0'18'15,"0"0"-18"-15,0 0 0 16,0 0 0-16,0 0 6 16,0 0 11-16,0 0 29 15,-91-7 16-15,83 5-12 0,2 0-1 16,1 1-17-1,3-2 1-15,2-1-19 0,0 2 4 16,0 0-17-16,0-2 1 16,21-1 15-16,10 0-14 15,11-2 9-15,9 2-10 16,7-1 13-16,9 3-13 16,4 3 1-16,5 0 0 15,4 0-4-15,11 0 1 16,15 0 0-16,7 0 0 15,7 0 3-15,-2 0-6 16,5-3 7-16,5-1-5 16,3 0 4-16,7 2-5 15,-4 2 2-15,1 0 0 16,2 0-2-16,-4 0 5 0,8 0-6 16,6 0 6-1,9 0 0-15,7 0-1 0,6 0-4 16,2 0 4-16,6 0-4 15,3-2 2-15,1-2 0 16,0 2-2-16,-3 2 5 16,1 0-4-16,-1 0 3 15,-3 0 3-15,-3-2-2 16,-9-2-6-16,-6-4 2 16,-13 2 1-16,-10-2 0 15,-11 2 3-15,-17 0-1 16,-7 2 0-16,-15 0 15 0,-10 2-11 15,-16 2 7 1,-16 0-13-16,-13 0 4 0,-6 0-4 16,-8 0-1-16,-4 0 0 15,2 0 2-15,3 2-2 16,4-2-11-16,9 0-16 16,18 0-51-16,-27 0-68 15,9 0-90-15</inkml:trace>
  <inkml:trace contextRef="#ctx0" brushRef="#br0" timeOffset="1282.31">26925 9206 699 0,'0'0'55'0,"0"0"-55"16,0 0-1-16,0 0 1 0,0 0 35 15,0 0 12-15,0 0-9 16,-2 8-6-16,11-7-21 15,9 4-2-15,7 1-8 16,8 0 0-16,7 0 1 16,12 0 2-16,10-1-2 15,11 4-1-15,10-1 2 16,6 2 1-16,7 0-6 16,4-3 2-16,-1 5 0 15,1-3-1-15,-7 3 0 16,-1 2 0-16,-3-1 2 15,-2 1-3-15,0-4 5 0,-5-1-6 16,3 4 6-16,-3-6-4 16,1 3 1-16,-5 0 0 15,0-4-2-15,-5 2 5 16,1-2-5-16,-7-4 5 16,-7 3-1-16,-9-5 0 15,-6 2-2-15,-7 0 1 16,-1-2-1-16,-2 1 15 15,0-1-8-15,-4 0 8 16,0 0-10-16,-6 0 16 16,-5 0-10-16,-7 0 5 15,-8 0-13-15,-1 0 9 16,-4 0-2-16,0 0-4 0,0 0-6 16,0 0 4-1,0 0-9-15,-2 0-23 0,-10 0-5 16,-7 0-76-16,5 0-110 15,-8 0-372-15</inkml:trace>
  <inkml:trace contextRef="#ctx0" brushRef="#br0" timeOffset="3879.11">11326 10251 419 0,'0'0'35'0,"0"0"-34"0,-138-15 11 16,102 12 1-16,-2-1 18 16,-2-1 1-16,-3 2 11 15,-3-3 16-15,1 6-11 16,-4 0-10-16,-2 0-28 16,-3 0-1-16,-6 0-5 15,-5 2-5-15,-6 10 2 16,-7-1-1-16,-6 2 0 15,-11-1 2-15,2-2-6 16,-3 2 9-16,-4-5-4 0,2 1-1 16,-9-3 2-1,0-3 1-15,4 0-6 0,3 1 2 16,5-3 1-16,-3 2 0 16,-5 1 2-16,-2-1-6 15,-2 2 8-15,2-4-6 16,0 1 6-16,-1 1-7 15,-4 1 3-15,3 1-2 16,4 0-2-16,1 2 4 16,4-4-4-16,-5 4 8 15,1 1-5-15,-3-2 4 16,0 4-6-16,3 2 1 16,1 3 1-16,3-2-1 15,0 2-10-15,7-4 3 0,2 2-8 16,6 0 15-16,0-2-7 15,4 2 9 1,-4 0-8-16,-2 5 5 0,1 0-11 16,-3 4-3-16,-2 2 0 15,-5 2 2-15,-2 1 15 16,-7 2-1-16,-1 4 1 16,3 1-14-16,5-1 8 15,9 3 7-15,6-5-1 16,0 4 9-16,3 0-8 15,7 0-2-15,4 5 3 16,2-3-4-16,9 4 6 16,3 0-3-16,6 1 3 15,7 4-4-15,4 0 0 16,7 4 2-16,4 2-2 0,6 3 0 16,3 2 14-16,5-1-9 15,5 9-1-15,6 1-3 16,0 9 9-16,0 2-9 15,10 1-1-15,19-3-2 16,7-4 2-16,6-6 4 16,7-8 1-16,9-1 0 15,7-4 12-15,6 0 4 16,12 0-11-16,8-4 8 16,5-1-12-16,9-2 9 15,9 1-10-15,9-2-2 16,6 1 5-16,4 3-7 15,3-1 0-15,4 4 2 0,3 3-2 16,7-4 2-16,1-5-6 16,3-5 3-16,2-7 0 15,2-6 3-15,16-6 10 16,11-6-3-16,6-6-10 16,15-2 10-16,-5-5-7 15,4 2-6-15,-1-3 6 16,0 2-5-16,-1 2 2 15,-1 2 0-15,5 2-1 16,-1-4 2-16,1 1-5 16,-4 0 3-16,-5-1-4 15,-4 1 6-15,-2 2-2 0,-7-2 1 16,4 2 0-16,5-3 0 16,0 0 1-16,10-2-3 15,-4-2 5-15,1 0-4 16,-1 0 3-16,-1 0-4 15,-6 0 5-15,4-6-4 16,-4-8 1-16,-3-4 0 16,0-4-1-16,-7-2 2 15,-8-6-5-15,3-3 8 16,1-1-2-16,-5-3 1 16,0-8-3-16,-3-3 2 15,5-4-2-15,-1-6 4 0,-3 0-4 16,-6-6 7-16,-10-1-7 15,-11-1 18-15,-11 5-6 16,-16-3-3-16,-17 5-8 16,-10-1 2-16,-13-2-3 15,-16-3 0-15,-10-5-2 16,-17-8 5-16,-12-10-4 16,-17-5 7-16,-6-1-1 15,0 1-4-15,-38 5-2 16,-13 2-3-16,-16 2 4 15,-9 4-1-15,-13 4 1 16,-11 4 0-16,-7-3 0 16,-9 3 10-16,-9 1-6 0,-5 2 0 15,-3 0-2 1,-10 6 3-16,-9 0-5 0,-1 8 4 16,-5-1-4-16,-5 7 3 15,-2-3-6-15,-8 2 6 16,-8 0 0-16,-7 4-1 15,-3 3 1-15,-10 7 0 16,-6 6 5-16,-5 6-5 16,-7 4-2-16,-1 2-2 15,-3 1 7-15,-5 5 11 16,6 1-14-16,-3 7 6 16,-1 4-7-16,8 0 5 0,0 0-7 15,4 0 0 1,8 10 0-16,-3 9 3 0,5 6-7 15,2 1 9 1,-3 10-4-16,4 5 2 0,-1 3-6 16,-1 7 1-16,4 2-4 15,-1 0-32-15,3 2-17 16,10 1-17-16,8-2-29 16,8 3 0-16,138-43-48 15,4-5-225-15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5:45:53.73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2722 4648 644 0,'0'0'54'0,"0"0"-12"15,0 0 6-15,0 0 33 16,0 0-9-16,0 0-13 16,0 0-1-16,-3 4-21 15,3-4 4-15,0-2-28 16,0 2 8-16,0 0-21 15,0 0 1-15,0-2-1 0,0 2-1 16,0 0 1 0,0 0-7-16,0 0 5 0,0 0 0 15,20 0-1-15,9-2 6 16,4 1-6-16,8-2-2 16,-1 1-3-16,6 0-5 15,6 0 4-15,1 0 7 16,5 0-10-16,5 0 11 15,4 0-4-15,-1-2-4 16,6-2 9-16,1 1-1 16,0 2-16-16,2 1 7 15,0 2 7-15,3 0 1 16,-5 0-3-16,4 0 4 16,-2 0-4-16,1 0 4 0,9 0-1 15,7 0-11-15,3 2 11 16,3 8-2-16,-2 2-1 15,-3 4 0-15,8 0-2 16,2 2 5-16,6 3 4 16,4-4-3-16,5-1 5 15,7 0-8-15,5-4 5 16,1-1-1-16,8 1 0 16,5-4 0-16,12-1-2 15,5 1 7-15,-1 1-5 16,5 0 4-16,-6 1-8 15,1 2 8-15,-4 3-8 16,-2 1 1-16,-2-1 3 0,-5 3-2 16,0-2 4-1,3 1-5-15,-1-2 10 0,3-1-10 16,-5 1 3-16,-3-6 0 16,-3 2-6-16,-4-2 5 15,2-2-3-15,-8 0-7 16,-1-2 11-16,-1-3-5 15,-2 0-1-15,-2-2 7 16,2 0-2-16,3 0-11 16,3 0 11-16,-2 0-3 15,-3 0 1-15,-3 0 0 16,0 0 2-16,-3-4-4 0,1-1 10 16,-3 0-5-1,-2 1 4-15,-1-1-7 0,0-4 3 16,1-2 0-16,2 2 0 15,5-6 3-15,5 4-7 16,1-1 9-16,-2-2-3 16,0 2 0-16,4-4-4 15,-2 0 4-15,5 0-2 16,-2-5 0-16,-3 4 0 16,1-3-1-16,-5 1 4 15,0 4-6-15,0-4 8 16,0 5-1-16,3 0 1 15,-1 0-10-15,-5 2 7 16,-3 1-4-16,1-4 2 0,-3 1-1 16,1 2-4-16,-4 0 10 15,0 2-5-15,-5 2 1 16,1 0-1-16,-4 2 5 16,0 1-8-16,1 5 3 15,2 0 0-15,10 0 3 16,1 0-1-16,3 0 0 15,-2 0 4-15,4 0-4 16,2-5 4-16,5 1-9 16,-2-2 6-16,-3 1-4 15,-4 2 1-15,-3-1 0 0,-6 2-4 16,-2 0 8 0,-5 2-3-16,3 0 1 0,-4 0-2 15,0 0 2-15,-6 0-4 16,-5 0 0-16,1 0 2 15,-1 0-3-15,1 2 5 16,-2 4-8-16,1 4 12 16,-6-2-7-16,0 2 8 15,1-3-13-15,1 2 9 16,3-1-6-16,0 0 3 16,4-2 0-16,7 0 0 15,4 0 3-15,9-3 9 16,1-3-11-16,1 0 4 0,1 0 1 15,3 0-10 1,1 0 5-16,4 0-1 0,0 0 5 16,-1 0 0-16,-3 0 16 15,-7 0-19-15,-11 0 12 16,-4 0-13-16,-11 3 8 16,-5 3-6-16,-6-2 3 15,-14 3-3-15,-18-4 0 16,-18 1 0-16,-15-2 2 15,-9-2 1-15,-4 3-5 16,-5-3 10-16,0 0-9 16,0 0 3-16,0 0-1 15,0 0-2-15,0 0-2 16,0 0-11-16,0-5-38 0,0-9-75 16,0 6-86-1,0 0-87-15</inkml:trace>
  <inkml:trace contextRef="#ctx0" brushRef="#br0" timeOffset="832.41">20872 2490 506 0,'0'0'64'0,"0"0"-8"16,0 0-2-16,0 0-16 16,0 0 38-16,0 0-2 0,0 0 0 15,2-84-41-15,-2 78-10 16,2 2-21-16,-2 2 2 15,0 2 0-15,0 0 0 16,0 0-8-16,0 0-5 16,2 2 9-16,0 30 0 15,0 19 0-15,-2 25 15 16,0 22 0-16,0 20-13 16,-8 11 0-16,-17 3 1 15,0-2 3-15,1-8-4 16,6-10 2-16,7-9-3 15,4-10 5-15,3-1-1 16,2-6-2-16,-3-6 6 0,-2-4 7 16,3-6-7-1,-5-7-9-15,-2-8 16 0,1-2-13 16,-2-9 10-16,-2 2 6 16,1-10-19-16,2-6 4 15,3-4-3-15,4-10 2 16,2-4 11-16,2-1-14 15,0-8 9-15,0 4-5 16,0-5 7-16,0 3-9 16,0 2 6-16,0-3-7 0,0-3 4 15,0-1-1 1,0 0 0-16,0 0-2 0,0 0 2 16,0 0 16-1,0 0-19-15,0 0 4 0,0 0-5 16,0 0-5-16,0-8-6 15,0-12-20-15,0-8-18 16,0-8-19-16,0-12-25 16,0-11-58-16,4 33 8 15,2-3-149-15</inkml:trace>
  <inkml:trace contextRef="#ctx0" brushRef="#br0" timeOffset="3531.21">21078 2617 507 0,'0'0'58'0,"0"0"-20"16,0 0 17-16,0 0 9 16,0 0-15-16,0 0-5 15,0 0-18-15,-58-41 7 0,16 41-24 16,-10 0-7-16,-2 0 13 16,-10 9-7-16,-5 1 23 15,-6-3-29-15,-10 1 7 16,-6-1-8-16,-11 0 3 15,-4 1-4-15,-6 1 5 16,-3-2-11-16,-3 0 12 16,-4-2-6-16,-8-1 5 15,-4-1-9-15,-7-2 7 16,-1-1-6-16,-1 0 3 16,-2 0 0-16,-2 0-1 15,1 0 5-15,-2-11-9 16,1-3 12-16,2 2-10 15,2-2 6-15,-1 3-4 16,1 2 1-16,4-1 0 0,0 1-1 16,2 2 5-16,2-1-10 15,0-3 14-15,0 3-3 16,0-4-4-16,9 3 5 16,1-6-3-16,7 3-3 15,-1-2 0-15,4-1 0 16,-1 6 0-16,2-5 5 15,0 2-7-15,-2 1 7 16,1 2-2-16,-1 1 2 16,-2-2-9-16,-5 2 4 15,-6-1 0-15,-3 0 0 16,1 1-1-16,-3-1-4 0,0 0 10 16,-4 3-6-16,-5 0 6 15,-2 2-9-15,0 0 8 16,-2-1-8-16,-2 4 4 15,-5-1 0-15,-7 0 0 16,1 0 4-16,0-3-8 16,-1-2 11-16,5-2 0 15,-2 0 1-15,0-3-11 16,2 0 3-16,-3-2 0 16,5-1 1-16,0-4 3 15,3-1-8-15,-1-2 11 16,1-6-5-16,-1 5-1 15,3-3-1-15,-1 4 2 0,-1 4-4 16,2 3 2-16,2 0 0 16,2 3-2-16,2 0 5 15,3 0-4-15,-1 5 7 16,2-2 1-16,2 1-6 16,8 0 3-16,3-1-4 15,9 2 0-15,3-3 0 16,2 3 5-16,6-2-10 15,2-2 12-15,4-1-5 16,5 3 1-16,3-4-5 16,3 4 7-16,0-4-8 15,0 2 3-15,-5-1 0 16,-6 2-2-16,-9-1 6 16,-8 4-11-16,3-4 16 0,4 1-12 15,0 3 9-15,1-1-12 16,-2 1 5-16,-1 2 1 15,3-2-1-15,2 4 2 16,2-4-6-16,4 3 12 16,4-1-6-16,-1 0 2 15,4 3-6-15,-2 0 5 16,0 2-4-16,-4 0 2 16,0 0-2-16,0 0-1 15,3 0 3-15,6 0-4 0,5 0 8 16,1 0-7-1,2 2 8-15,0 5-10 0,-1 2 3 16,-5 1 2-16,-6 0-1 16,-2 0 2-16,-3 0-8 15,0 1 14-15,-1-1-16 16,1-1 13-16,-3 1-8 16,-4 0-9-16,-2-2 13 15,6 1-13-15,3-2 6 16,9 2 6-16,2-3-13 15,-3-1 12-15,-1 2-14 16,-3-2 14-16,0 0-11 16,5 1 11-16,2-3 1 15,2 6-1-15,2-1 2 16,-2-1-13-16,6 1 8 0,10 1-16 16,4-1 16-16,7 1 5 15,4 2-3-15,-2-1-22 16,2 1 10-16,0-2 9 15,8-1 4-15,-2 1-2 16,6-4 6-16,11 1-7 16,2-2 10-16,10 0-6 15,3 0 7-15,1 5-12 16,-3-2 5-16,-1 5-4 16,0 0 4-16,-2 3-1 15,3-3-3-15,-2 2 10 16,0 1-6-16,1 5 2 0,-1-4-2 15,2 0 3-15,2 0-4 16,3-2 1-16,1 9-2 16,5 8 2-16,1 1-7 15,-2 13 6-15,8-2 4 16,0 6-5-16,2 4 7 16,0 2-8-16,0 8 5 15,0 4-1-15,12 7 1 16,0-2-1-16,1 3 1 15,1-4 7-15,-5-7-6 16,3-4 5-16,-6-2 8 16,3-5-14-16,-1-6 6 15,0 3-7-15,-4-1 0 0,1-5 0 16,-3 2 3 0,0 0-6-16,-2 4 10 0,2 7-6 15,0 4 5 1,-2 6-11-16,2-4 5 0,-2-3-1 15,2-3 1-15,1-7 0 16,0-1-4-16,-1-4 8 16,-2-1-4-16,0-2 2 15,0-1-4-15,0-1 3 16,0-1-2-16,0-4 1 16,0 3-2-16,0-2 1 15,0 0 2-15,0-2-4 16,0-2 8-16,0-3-5 15,0-8 3-15,0-3-6 0,0-3-3 16,6-4 6-16,1-2 9 16,-1-1 1-16,1-2 15 15,0-2-20-15,2 1 13 16,-3 2-5-16,-1-2 6 16,-1 1-16-16,3 1 10 15,0-1-3-15,2 1-1 16,2-2 5-16,-2 1-7 15,2 0 12-15,0-2-17 16,2 2 25-16,0 0-23 16,3 2-7-16,3 4 5 15,0 0-3-15,4 1 1 16,-1 1 0-16,7-2-3 0,-2 0 7 16,-8-3-4-1,4-1 2-15,-10 0-4 0,-1-1 7 16,7-4-7-16,-3 1 2 15,3-2 0-15,-4 3 0 16,3-5 3-16,-1 0-5 16,-1 0 8-16,-5 0-4 15,-7 0 1-15,1 0-6 16,-5 0 5-16,0 0-3 16,2 0 1-16,-2 0 0 15,3 3 1-15,-3-3 1 16,0 0 7-16,0 0-6 0,0 0 10 15,0 0 7-15,0 0 11 16,0 0-4 0,0 0-2-16,0 0 2 0,0 0-5 15,0 0 7-15,0 0-24 16,0 0 22-16,0 0-26 16,0 0 3-16,0 0 1 15,0 2-7-15,0-2 2 16,0 0-1-16,0 2-2 15,0-2 6-15,0 0-6 16,0 0 7-16,0 0-7 16,0 2 9-16,0 1-9 15,0-3 3-15,0 0 0 16,0 0-2-16,0 0 6 16,0 0-9-16,0 0 13 0,0 0 3 15,0 1-9-15,0-1 15 16,0 0-12-16,0 0 7 15,-3 0-1-15,-2 0-8 16,5 0 15-16,-2 3-18 16,2-3 22-16,0 0-17 15,-2 0 16-15,2 0-20 16,-2 0 3-16,2 0-3 16,0 0-1-16,0 0 0 15,0 0-8-15,0 0-21 16,0 0-67-16,0 0-35 15,0 0-126-15,0-7-153 0</inkml:trace>
  <inkml:trace contextRef="#ctx0" brushRef="#br0" timeOffset="8729.12">4134 6735 607 0,'0'0'55'0,"0"0"-53"15,0 0 55-15,0 0 28 16,0 0-36-16,0 0-1 15,0 0-24-15,-46-4 4 16,46 4-24-16,0 0 13 16,0 0-13-16,0 0-5 15,0 0 1-15,0 4 0 16,0 6 1-16,11 1 2 16,7 3-5-16,4-2 9 0,9-1-3 15,10-1 1-15,3-3-4 16,7-3-1-16,-4-1-1 15,0 0-4-15,2-1 1 16,0-2 3-16,2 0 1 16,3 2-5-16,1-2 11 15,8 1-9-15,4-1 7 16,4 3-8-16,2-2 1 16,3 4 3-16,7-2-2 15,1 2 4-15,1 0-6 0,2 0 8 16,0 1-5-1,5-1 1-15,-1 0-1 0,2-1 0 16,5-1-1-16,5-3 0 16,6 3-3-16,7-3 3 15,-4 0 1-15,-1 0-3 16,1 0 2-16,2 0-3 16,-1-4 6-16,-2-5-4 15,-1 2 1-15,-6 1 2 16,-5 3-1-16,-3 3 4 15,-3 0-6-15,-3 0 8 16,-9 0-4-16,0 0 2 16,-3 9-6-16,-2 3 2 15,0-4 1-15,1 0-10 16,2 1 5-16,-6-2 4 0,-1-2 1 16,-8 2-5-16,-3-3 12 15,-1-1-9-15,-4 4 7 16,-4-3-9-16,-2-2 4 15,-8 2 0-15,-3-2-1 16,-14-2 2-16,-6 1-5 16,-9-1 9-16,-7 0-6 15,0 0 4-15,-3 0 1 16,0 0-2-16,-12 0-2 16,-21 0-2-16,-12-5-2 15,-15 3-3-15,-12 0-1 16,-13 2 5-16,-12 0 0 0,-12 0-3 15,-12-4 11 1,-1-3-10-16,-1 2 4 0,3-2 0 16,2 0 1-16,-1-3-1 15,3 0-2-15,0-2 6 16,0-4-2-16,-1 2 2 16,-7-1-3-16,0 4 4 15,-3 2-4-15,-7 4 0 16,0 1 0-16,-4-1 2 15,6 3 0-15,7 2 1 16,13 0 2-16,8 0 4 16,9 0-4-16,8 0-2 15,7 0-2-15,6 0-1 16,5 9 0-16,0 0-2 16,4-1-2-16,0 1 8 0,3-4-9 15,2 3 11-15,2-3-12 16,3-3 5-16,1 0-1 15,2-2-3-15,1 0 5 16,-2 0-3-16,-3 0 7 16,-2 0-9-16,-2 0 11 15,0 0-9-15,2 0 3 16,6 0-6-16,8-4-2 16,8 2 8-16,7-2-1 15,9 2 3-15,9-3-6 16,2 5 9-16,6 0 6 15,3-1-8-15,0 1-3 0,0-3-2 16,0 3-1-16,0 0-11 16,21 0 7-16,19 0 5 15,18 0 2-15,18 4-4 16,13 3 10-16,9-1-4 16,4-4 1-16,8 1-6 15,4-3 3-15,6 0 0 16,5 0 8-16,-2 0-8 15,-3 0 0-15,-4 0 7 16,-3 0-3-16,3 0-4 16,0 0 6-16,2 0-5 15,5 0 5-15,4 0-2 16,0 0-3-16,-5 0 0 0,3 0 3 16,-5 0-6-1,1 0 8-15,-5 0-3 0,-4 0 3 16,-8 2-10-16,-3 7 4 15,-5 1 0-15,-3 0 0 16,-3 4 1-16,-6 0-5 16,-4 0 10-16,3-4-5 15,-3-2 0-15,4-6 1 16,8-2 3-16,-5 0-9 16,0 0 4-16,-9 0 0 15,-7-6-4-15,-8-4 7 16,-3 0-10-16,-6 3 14 0,-4 2-10 15,-5-2 8 1,-5 7-10-16,-4-5 5 0,-5 3 0 16,-4 2 0-16,-5 0 0 15,-4 0-4-15,-2 0 8 16,-5 0-4-16,-2 0 3 16,-3 0-6-16,-3 0 1 15,-3 2 2-15,0 3 1 16,0-2 5-16,0 1 16 15,-21 0-18-15,-7-1 1 16,-11 2 0-16,-5-1 0 16,-7-1 2-16,-14 0-13 15,-6 0 6-15,-9-3-2 0,-12 0-6 16,-8 0 0 0,-16 0 2-16,-9 0-13 0,-1 0 6 15,-11 0-7-15,6 0 14 16,-6 0-2-16,2-3 6 15,1-9 2-15,2-2-1 16,-1-1 1-16,3 2-7 16,7 1 6-16,5 0 1 15,3 2 1-15,-1 2 2 16,2 2-6-16,8-1 4 16,5 2-1-16,9-2 0 15,7 0 0-15,-1 0-1 0,3 2 4 16,3-1 4-16,2-2-7 15,2 2 4-15,1-1 0 16,1 2-8-16,3-4 4 16,2 4 0-16,-3-2 0 15,1 0 2-15,-3 0-7 16,5 3 11-16,0-1-3 16,0-1 0-16,5-2-5 15,0-2 4-15,7 1 0 16,8-1-1-16,7 0 0 15,11 0 7-15,8 1-5 16,7 0 6-16,7 1-4 16,3 6 3-16,2 0-3 15,2 2-7-15,-2 0 2 16,4 0-3-16,0 0 0 0,0 0-18 16,10 0 17-1,26 0 4-15,13 12 0 0,13 0 6 16,11-2-10-1,6 3 6-15,5-4-4 0,7 4 0 16,10-6 2-16,8 4-3 16,5-4 6-16,2-1 0 15,0 0-1-15,-3 2-4 16,5-2 2-16,0 1 0 16,-1 0-3-16,1 0 3 15,4 1 0-15,5-1 4 16,2-3-9-16,1 3 11 15,-5-3-7-15,-2-1 5 16,-1 1-7-16,-4-1 5 0,-2 1-4 16,-5-2 2-16,-3-1 0 15,-2-1-3-15,2 0 6 16,-4 0-1-16,-6 0-1 16,-1 0 0-16,-4 0 4 15,-2 0-10-15,-3 0 5 16,-7 0 0-16,-4 0-1 15,-9 0 2-15,-3 0-5 16,-3 9 10-16,-4-4-9 16,0 2 8-16,-4-2-7 15,-5 0 4-15,-2-2-2 16,-5 4 3-16,-6-5-3 0,-7 1 3 16,-7 2 3-16,-4-3-5 15,-7 2 0-15,-5-3 1 16,0 1 3-16,-6 0-9 15,0-2 8-15,0 0-4 16,0 0 19-16,0 0-1 16,-21 0-3-16,-10 0-14 15,-11 0 17-15,-9 0-15 16,-7 0-1-16,-9 0-1 16,-3 0-2-16,-5 0-1 15,-8 0-3-15,-4 7 5 16,-7 1-10-16,-8 0 7 15,-3 2-4-15,-2-1 5 0,-4 2-14 16,-2-1 8-16,-3 0-2 16,-5 0-1-16,1-5 10 15,1 2-8-15,-1-5 7 16,0-2 2-16,1 0-3 16,1 0 6-16,2 0 0 15,-2 0-1-15,-9 0-3 16,-2 0 1-16,2 0-3 15,4 0 0-15,5 0 6 16,6 0 0-16,6 0-2 16,1 0 13-16,7 0-8 15,4 0-4-15,3 0-1 16,-3 0 2-16,3 0-3 16,4-2 3-16,4 2-2 0,8-2 4 15,3 2 8-15,5-2-12 16,3-1 4-16,1 3-3 15,1 0-1-15,8-3-1 16,8 3 0-16,13-4-2 16,6 2 6-16,11-2-2 15,9 0 0-15,5 0 9 16,2 2-8-16,0 0 2 16,0-5-5-16,2 2-10 15,23-4 7-15,12 0 6 16,15 1-8-16,1 0 10 0,7 4-8 15,6 0 9 1,5-2-12-16,13 1 8 0,10-2-4 16,8 0 2-16,10 7-1 15,2-2-2-15,-1 2 6 16,-1 0-10-16,-3 0 15 16,-2 2-9-16,-2 12 4 15,-5 6-6-15,0 1 3 16,-4 3 0-16,5 1-1 15,1-2 2-15,0 0-6 16,-1-8 10-16,-5-4-10 16,2-2 9-16,2-5-8 15,7-4 6-15,3 0-6 0,-2 0 3 16,2 0 1 0,-4-13-2-16,-2-1 6 15,-7-3-9-15,-1 1 11 16,-11 0-5-16,-3 2 8 0,-8 4-13 15,-9-1 5-15,-3 5-1 16,-8 3 0-16,-6 1 4 16,-1 2-8-16,-5 0 11 15,1 0-8-15,-1 0 7 16,-1 0-11-16,3 0 7 16,0 2-4-16,1-2 2 15,2 0 0-15,-2 0-3 0,-3 0 8 16,1 0-10-1,-8 0 12-15,-4 0-7 0,-4 2 5 16,-7-2-9-16,-4 1 4 16,-3 2 0-16,-2 0 4 15,-2-3-3-15,0 1 11 16,-2 1-10-16,-3-2 12 16,-1 0-14-16,-3 0 11 15,0 0-11-15,0 0 12 16,0 0 8-16,-25 0-9 15,-13 0-11-15,-13 0 1 16,-10 0-8-16,-5 0 14 16,-8 0-14-16,-8-2 7 15,-12-2-3-15,-13 1-13 16,-11 2 4-16,-3-1 4 16,-6 0-9-16,-4 0 13 0,-3 0-2 15,-8-1-3-15,1 3 15 16,0 0-12-16,-3 0 4 15,3 0 1-15,0 0-2 16,2 0 3-16,-4 0-1 16,0 0 3-16,1 0-8 15,-3 0 14-15,2 7-11 16,-5-2 8-16,-1 2-7 16,-1 1 3-16,2 2-1 15,5 2 2-15,9 2 3 16,14 0-7-16,9 0 9 0,11-3-2 15,10 0-3 1,14-2-1-16,18-3 4 0,16-3-2 16,15-3 4-16,7 0-6 15,5 0 3-15,5 0-2 16,1 0 0-16,1 0 4 16,3 0 4-16,-2 0-8 15,3 0 8-15,2 0-8 16,-1 0 3-16,1 0 2 15,2 0-7-15,-2 0 9 16,2 0-5-16,0 0 9 16,0 0-9-16,0 0 6 0,0 0-6 15,0 0-3-15,0 0-1 16,0 0 0 0,0 0-1-16,0 0 4 0,0 0-9 15,0 0 14-15,0 0-9 16,0 0 8-16,0 0-14 15,0 0 7-15,0 0-1 16,0 0-4-16,0 0-25 16,0 0-8-16,2 0-39 15,19 0 0-15,-8 0-136 16,0 0-80-16</inkml:trace>
  <inkml:trace contextRef="#ctx0" brushRef="#br0" timeOffset="26377.41">31928 5979 481 0,'0'0'104'0,"0"0"-70"15,0 0 19-15,0 0 25 16,0 0-15-16,0 0-15 15,0 0-18-15,0 0-8 16,0 0 3-16,0 0 0 16,0 0 14-16,0 0-16 15,0 0 12-15,0 0-16 16,0 0 0-16,0 0-11 16,0 0 2-16,-10 0-6 15,0 0-4-15,-3 0 1 16,-6 0 1-16,4 0 0 15,-3 0 2-15,0 0 7 16,1 0-9-16,-4 0 7 0,-1 0-9 16,-2-1 1-16,-3-2-2 15,2 2 4-15,-2-2-7 16,1-1 9-16,-3 4-6 16,2-1 5-16,0-2-4 15,3 3 2-15,-1-4-4 16,1 3 1-16,-3-2 1 15,4 1 0-15,-1-2 2 16,-2 1-5-16,1-2 9 16,0 1-5-16,0 1 7 15,4-4-15-15,-2 3 9 0,-1-2-2 16,-1 1 0 0,-2 0 4-16,-2 1-9 0,0 1 10 15,5-2-4 1,2 1 0-16,-3 2-2 0,2-1 1 15,2 0-1-15,-2 1 0 16,1-2 1-16,-1 2-3 16,0 1 6-16,-2-4-9 15,-2 1 13-15,2 0-10 16,3-3 8-16,2 4-10 16,0 1 4-16,5 0 1 15,1 0 0-15,1-1 1 16,-1 3-6-16,-1-3 10 15,-1 1-5-15,1 0 0 16,-4 0 0-16,1-3 5 0,3 2-10 16,2-1 4-1,1 0 1-15,4 3-1 0,-3 1 2 16,-1-3-4-16,-3 1 9 16,-1 0-6-16,1 0 5 15,-1 0-10-15,3 0 5 16,-3 0 0-16,3-3 0 15,-3 5 0-15,1-3-5 16,-1-1 10-16,1 2-7 16,-4-3 5-16,4 2-6 15,-3-1 5-15,0-1-4 16,3 5 1-16,-1-5 1 0,3 3-2 16,-3 0 5-1,3-2-7-15,-3 2 8 0,-2 0-4 16,4-1 5-16,-1 2-10 15,-1-1 4-15,-1 0 1 16,-1-2-1-16,0 1 1 16,0 3-3-16,0-3 6 15,-1 1-4-15,-4 2 3 16,5-2-4-16,0 2 3 16,0-2-3-16,3 2 1 15,-3-3 1-15,1-1-2 16,1 3 4-16,0-1-7 0,-2 0 10 15,0 0-6 1,-1 2 5-16,-2-3-8 0,1 2 5 16,0 1-2-16,2 0-2 15,1 0 3-15,1-2-4 16,-2 2 7-16,0-2-8 16,0 2 10-16,-1 0-10 15,0 0 5-15,-1 0-1 16,1 0 0-16,-4 0-1 15,0-3 1-15,2 3 2 16,1 0-6-16,1 0 10 16,4 0-7-16,1 0 6 15,1 0-8-15,-1 0 5 0,1 0-2 16,1 0 1-16,-5 0-1 16,-1 0-2-16,-1 0 6 15,1 0-8-15,0 0 10 16,0 0-7-16,2 0 5 15,1 0-6-15,2 0 2 16,-3 5 0-16,3-3 0 16,-1 2 2-16,1 2-6 15,-1-1 10-15,-1 0-8 16,1 2 7-16,1-2-8 16,-1-1 4-16,3 2-1 15,-2-1 0-15,2 2 1 16,0-2-5-16,2 2 11 15,-2-2-12-15,0 2 12 0,-1 0-7 16,1 0 4 0,3 1-5-16,-4-2 2 0,1 2-1 15,0-2 0-15,-1 0 2 16,2-1-8-16,-1 4 14 16,1-1-9-16,0-2 8 15,-1 3-12-15,-3-4 9 16,3 2-4-16,-1-4 1 15,-1 3 0-15,3 2-3 16,-2 1 7-16,-1 0-10 16,-1 2 12-16,1 1-8 15,-1-3 4-15,1 4-4 16,2-4 2-16,-3 4 0 0,1-4-1 16,2 1 4-1,0 0-9-15,2 1 13 0,0-3-3 16,0-1-1-16,0 2-1 15,3 1 1-15,-4-2-3 16,4 1 1-16,-3-1-1 16,1 1 0-16,-4-1 4 15,3-1-4-15,-2 4 5 16,0-1-3-16,0 3 3 16,-1-2-7-16,1 4 3 15,1-2-1-15,-2-1 0 16,1-2 4-16,2 1-10 0,-2 1 12 15,2 1-4 1,-2-1 2-16,-1-2-7 0,4 1 6 16,-3 2-6-16,3-3 3 15,0 2 0-15,-1 0-4 16,-3 0 9-16,4 0-13 16,-3 0 16-16,-3 2-8 15,3 0 3-15,-2 3-5 16,-1-2 2-16,2 4 0 15,-2-6-2-15,3 4 4 16,-1-3-6-16,1 2 9 16,1 2-6-16,-2-2 5 15,-1 4-8-15,4 0 7 0,-3-4-7 16,4 1 4 0,-1 0-1-16,0-2 0 0,2 4 1 15,1-1-5-15,-1 0 10 16,-5 2-4-16,4 0 2 15,-5 1-6-15,1-3 3 16,-1 1 0-16,-1 4-1 16,1-3 2-16,-1 4-5 15,3-2 8-15,-4 0-4 16,1-1 3-16,-1-1-5 16,-1 3 6-16,1-1-8 15,-3-2 4-15,3-2 0 16,-3-2-2-16,2 1 4 15,0-2-7-15,-2 1 10 0,5 0-5 16,-1 0 6-16,-1-2-10 16,-1 2 5-16,1 0-1 15,-3-4 0-15,1 7 1 16,-4-5-6-16,1 2 10 16,-2 0-7-16,2-2 6 15,2-1-7-15,-2-1 6 16,0 1-5-16,-1 0 2 15,0 2 0-15,3-5-2 16,-5 2 4-16,1-3-7 16,-2 2 11-16,-3-1-9 15,0 1 4-15,0-2-2 16,0-1 0-16,0 0 1 0,1-2-1 16,2-2 1-16,-3 0-3 15,4-2 6-15,-1 0-1 16,0-2-2-16,1 0 0 15,1 0 4-15,-1 0-6 16,4 0 2-16,-2 0 0 16,1-6-2-16,3-2 5 15,1 2-8-15,-2-3 10 16,2 0-5-16,1-1 6 16,-3-2-11-16,0-3 5 15,1 1-1-15,-2-3 0 16,2-1 1-16,-3-2-3 0,-1-2 7 15,2 4-8 1,-2-5 8-16,3 5-8 0,1-1 9 16,1-3-6-16,3 0 1 15,-3-2-5-15,5-5 4 16,-2 1 1-16,1-1 0 16,2 0 1-16,-4-1 5 15,3-2-6-15,-2-2 0 16,-1 0-1-16,1-2 1 15,-5 3 0-15,1 5-1 16,-4 0-2-16,-1 2 6 16,-3 0 1-16,1 1-2 15,2-2 9-15,-1 3-9 16,8-3 11-16,3 4-2 16,4-5-5-16,1 0 1 0,5-2-5 15,-6 0-1-15,2-2 6 16,2-3-1-16,-1 5-3 15,3-2-2-15,2 3 0 16,-2-5-2-16,-2 2 1 16,2 3 0-16,-4 0-2 15,4 3 6-15,0-6-5 16,0 5 4-16,0-2-4 16,2 4 4-16,-2-3-5 15,2 2 2-15,0-5 0 0,0 0 0 16,-3-4 2-1,3-1-7-15,-2 2 10 0,-2-4-6 16,0 0 8-16,-2 0-14 16,0-2 12-16,-1 3-10 15,-1 1 4-15,-2-2 1 16,4 3-1-16,3-4 8 16,1 1-13-16,2-1 12 15,-2-2-9-15,2-1 8 16,0-3-10-16,0 2 5 15,0-2 0-15,0 5-2 16,0 5 6-16,0-2-11 16,0 1 14-16,0 2-10 15,0-4 10-15,-2 0-14 16,0-2 7-16,-2-3-1 0,-4 3-2 16,2-2 3-16,-3 0-2 15,0-1-2-15,-2 2 2 16,4 1 4-16,3 0-2 15,0 1 3-15,4-1-6 16,-3-4 2-16,3 5 0 16,0 0-1-16,-2 6 1 15,2 8-1-15,0 5-16 16,0 2-29-16,0 6-47 16,0 12-32-16,0 0-242 15</inkml:trace>
  <inkml:trace contextRef="#ctx0" brushRef="#br0" timeOffset="28039.68">25046 5697 15 0,'0'0'466'0,"0"0"-465"16,0 0 5-16,147 0-2 0,-88 0 25 15,3 0 0-15,0 0-14 16,1 0-14-16,-3 0-1 16,-2 0 0-16,0 0 2 15,4 0-5-15,1 0-4 16,5 0 5-16,7 0-22 15,-4 0 18-15,0 0 1 16,-2 0 4-16,5 0 1 16,4-2 5-16,8-2-5 15,5 0 5-15,4-3-6 16,3 4 3-16,-5-1-4 16,5-1 2-16,-4 3-3 15,-5-1 3-15,-2-1 0 16,-8-1 10-16,-8 0-9 0,-3-2 4 15,-7 1-2-15,-1 2-1 16,-2-1-1-16,2 2-2 16,2 1-1-16,5 0 2 15,3 0-1-15,1-1 1 16,-2 3-2-16,5-2 3 16,-3-1-2-16,2 1 2 15,1-2-2-15,-3-4-3 16,-6 0-2-16,-7-2-3 15,-7-2-2-15,-5 3 8 16,0-3 3-16,-2-1-2 0,3 1 4 16,2 3-1-1,2-2-1-15,5 3 0 0,0 2 0 16,2 2 0 0,0 1 1-16,-5 3-1 0,-2 0 10 15,1 0-7-15,-1 0 12 16,2 0-7-16,5 0 4 15,2 0-10-15,5 0 8 16,3 0-5-16,-2 0-4 16,-1 0-1-16,-3-3-1 15,-2-1 0-15,0-1-3 16,-1 5 2-16,3 0 4 16,2 0 0-16,1-3-1 15,-1 1 7-15,6 0 9 0,-1 2-12 16,0 0-5-16,2 0 3 15,1 0-4-15,1 0 5 16,3 0-5-16,4 0 4 16,3 7-1-16,-1 5 20 15,3-5 13-15,-1 1-8 16,6 4-14-16,5-2 7 16,4-1-18-16,-10 4 8 15,-9-5-10-15,-16 0-2 16,-14 0-34-16,-13-4-28 15,-37-4-83-15,0 0-127 16</inkml:trace>
  <inkml:trace contextRef="#ctx0" brushRef="#br0" timeOffset="29071.81">24032 6670 544 0,'0'0'38'0,"0"0"-34"0,0 0 53 15,0 0-30-15,-114 27-10 16,110-19-17-16,2 0 0 16,2 3-3-16,0-4 0 15,2 2-4-15,21-2 7 16,12 2 11-16,9 2-8 15,6 4 5-15,3 1-8 16,-2 3 6-16,-6 4-3 16,-9 7-2-16,-14 2 10 15,-11 0 1-15,-11 1 18 16,0 0 5-16,-11-2 20 16,-18-5-4-16,-4-6 2 15,-4-1-24-15,2-7 3 16,1-3-9-16,8-6-12 0,3-3-8 15,8 0-3-15,4-2-3 16,6-16-53-16,5-8-54 16,0 12-57-16,0 2-128 15</inkml:trace>
  <inkml:trace contextRef="#ctx0" brushRef="#br0" timeOffset="29421.91">24473 7060 280 0,'0'0'281'0,"0"0"-257"15,0 0-11-15,0 0 37 16,0 0-26-16,123 39 1 15,-90-43-22-15,-4-14 4 16,-4-2-6-16,-9-3 23 16,-7-3 23-16,-7-3 2 15,-2 3 7-15,-2-3 3 16,-32 0-11-16,-11 9-13 16,-3 8 29-16,-4 9-41 15,3 3 3-15,9 0-9 0,9 10-12 16,12 12-5-16,13 6-15 15,6 2-47-15,0-18-96 16,14-4-127-16</inkml:trace>
  <inkml:trace contextRef="#ctx0" brushRef="#br0" timeOffset="31236.6">25603 2060 139 0,'0'0'9'15,"179"0"-4"-15,-97 0-5 16,1 0 58-16,-1 0 21 15,-2 0-20-15,-1-3-26 16,1-5-14-16,0 2 9 0,-1 4 2 16,-2-5-10-16,-3 4 0 15,-1-1-11-15,0-2 12 16,4-1-5-16,-2 2 4 16,8 1 7-16,2 1-12 15,4-4 3-15,0 3 2 16,3 1 5-16,3 3-18 15,10 0 6-15,4 0-6 16,5 0 3-16,-3 0-10 16,5 0 5-16,2-3-5 15,3-1 0-15,6-1 0 16,-3 5 3-16,4 0-6 16,-1 0 7-16,-2 0-3 15,-3 0 1-15,5 0-4 16,4 0 2-16,6 0 0 0,-2 0-1 15,0 0 3-15,-2 0-4 16,-1 0 4-16,-1 0-2 16,1 0 1-16,-3 0 0 15,-7 0 1-15,4 12 2 16,-9-5-2-16,1 0 1 16,3 0 1-16,1 1-3 15,11-4-1-15,0 0 5 16,-2 0-4-16,-3-4 1 15,-5 0-4-15,-5 0 2 16,-5 0-1-16,-6 0 0 16,-9 5-1-16,-13-5 1 0,-14 5-15 15,-15 2-7-15,-16-4-59 16,-40-1-18-16,0 0-151 16</inkml:trace>
  <inkml:trace contextRef="#ctx0" brushRef="#br0" timeOffset="33701.28">32198 2316 440 0,'0'0'195'16,"0"0"-170"-16,0 0-22 0,0 0 17 16,0 0 19-16,0 0 17 15,-123-32 10-15,96 30-40 16,-2 0 10-16,-2 0-16 16,-4 2-5-16,-4-2 0 15,-3 2-7-15,-3 0 1 16,-6 0-6-16,-2 0-3 15,-3 0 4-15,2 0-2 16,6 0 0-16,0 0-4 16,2 0 4-16,1 0-3 15,3 0 1-15,-1 0 0 16,1 0-1-16,-2 0 3 16,-3 0-4-16,-3 0 7 15,0 0-5-15,0 4 2 0,2 0-4 16,1-3 0-16,2 3 2 15,0-1-1-15,5-2 2 16,2 2-4-16,0-1 6 16,3 2-2-16,-3-1 1 15,-3 2-4-15,1-1 4 16,1 1-4-16,-4 4 2 16,5-6 0-16,0 4-1 15,3-1 2-15,-1 1-5 16,2 5 9-16,3-1-6 15,-2-1 2-15,1 0-2 16,1-2 0-16,0 2 0 0,2 2 0 16,0-1 0-1,0 4-2-15,0 2 6 16,3-2-5-16,1 1 5 0,-2 0-6 16,3 2 0-16,1 2 3 15,-1-1 0-15,2 0 0 16,-1 1-1-16,1-1 1 15,2-2-4-15,-2 5 8 16,1-1-7-16,2-4 4 16,-4 6-2-16,-1-3-3 15,-3 2 4-15,0 0-1 16,2 0-1-16,-1 0 0 16,0-2 4-16,1 2-2 0,-4-1 0 15,2 5 0 1,0-1-1-16,0 1 1 0,0 1-3 15,-2 3 2-15,1 0-1 16,-3 0 2-16,2 0-3 16,0-2 6-16,-2 0-7 15,2 0 6-15,-2 1-4 16,2-3 3-16,0 2-2 16,4-3 0-16,-2 1 1 15,2 1-2-15,1-4 5 16,0 3-4-16,1-2 2 15,-3-1-1-15,1 3 2 0,0-3-4 16,-4 2 2 0,3 2 0-16,-3-4 0 0,-2 3 1 15,0 0-4-15,-4-4 8 16,2 4-3-16,-2-3 1 16,-1-4-5-16,3 2 3 15,-1-2-2-15,1-2 1 16,2 0 0-16,2 0-2 15,0-5 6-15,2 2-6 16,0-4 5-16,-2-2-3 16,2 0 3-16,0-2-6 15,-2-2 3-15,0 0 0 16,2-3 0-16,-4 2 1 0,2-3-4 16,3 3 9-1,2-3-7-15,1 0 4 0,5 0 2 16,5 0-4-16,2 0 6 15,2-11 0-15,-2-3-4 16,0-5-3-16,-1 2 2 16,-3-3-7-16,1-1 12 15,1-1-9-15,-3 3 6 16,1 1-7-16,-3-4 3 16,3 3 0-16,-3-1-4 15,-5 0 8-15,4 0-8 16,-6 0 5-16,-4 2-13 15,2-2 17-15,-4 2-10 16,2-5 10-16,2 3-8 0,0 1 6 16,3-3 0-16,0 0 0 15,1 1 4-15,0 0-4 16,4-4-2-16,-3 1 8 16,-1-2-3-16,0 1-10 15,2-2 5-15,-2 3-1 16,1 0 10-16,-5 0-9 15,0-2 7-15,3 1-6 16,0-2 11-16,-1-1-7 16,4 0 1-16,4-2-5 15,1-2 1-15,5 2-3 16,3-3 12-16,0-1-4 16,2 0-6-16,1 0-2 0,1 2 4 15,2-1-1-15,0 1 2 16,0 3-8-16,0-2 3 15,-4 2-1-15,4 0-1 16,2-3 4-16,-4 3-5 16,-1-3 10-16,-1-1-6 15,-3 1 1-15,-2-4-4 16,-2 2 11-16,-1 0-12 16,3-2 3-16,2 2 0 15,2-2-1-15,0 0 3 16,1 0-5-16,2-3 8 15,1-3-4-15,1 0 3 0,-2 0-7 16,1 6 3 0,1 4 0-16,-5 1 3 0,3-1-1 15,-3 1-4-15,1 1 5 16,-2-2-1-16,4 0-2 16,0-3 0-16,0-1 1 15,-1 0-4-15,1 2 2 16,2-4 1-16,-1 4-1 15,3-5-1-15,0 2-1 16,-3-1 6-16,1-3-6 16,0-1 7-16,0-6-8 15,-2-3 4-15,-1-4-1 16,1-8-2-16,0 0-2 0,-2-12-2 16,0-1-16-1,-1 0 23-15,1-4 0 0,-8 0-6 16,1-8 6-16,-1 5-1 15,1 7-3-15,-3 13-18 16,-1 17 21-16,-3 16-85 16,11 30-187-16,-2 0-271 15</inkml:trace>
  <inkml:trace contextRef="#ctx0" brushRef="#br0" timeOffset="36181.98">27030 1932 452 0,'0'0'128'15,"0"0"-114"-15,0 0-7 16,0 0 28-16,0 0 6 16,0 0 0-16,0 0-24 15,0 0 19-15,45 114-9 16,-39-91 9-16,3 14-5 16,1-5-12-16,-4 3 9 15,-2-2-7-15,1-8-1 0,-1 3-18 16,1-2 16-1,0 6-8-15,-1-3 5 0,0 2-15 16,-2 1 14-16,1-3-8 16,1 0 0-16,-2 0 1 15,2 1-5-15,4 0 9 16,0-1-11-16,-1-1 20 16,-1 0-19-16,2-2 5 15,-4 1-4-15,-2 2 4 16,0 0 5-16,1-2-8 15,-3 1 10-15,2 0-10 16,0 0 9-16,2 2-11 16,4-2 5-16,-2 0-4 15,3 0 3-15,-1-1-1 0,0 1-4 16,1 2 6-16,-3-2-4 16,3 2 7-16,-2-2-8 15,0 0 11-15,-1-2-7 16,-2 2-1-16,1 0-2 15,-1-2-1-15,1-1-1 16,2-1 2-16,-3-5-3 16,3 6 5-16,-1-4 3 15,1 2-7-15,0-2 6 16,-1 0-2-16,1-3-2 16,0 1-2-16,4 2 2 15,-2-3 5-15,-1 0-6 16,4 2 5-16,-1-5-3 0,3 5 5 15,-1-1-6 1,1 0-1-16,-1 4 0 0,-3 0-1 16,4-2 0-16,-3 4 2 15,3-3-6-15,-1-1 9 16,0-1-7-16,3-5 5 16,2 2-5-16,-3-3 5 15,4-2-6-15,-4-1 1 16,1-1 0-16,-1-5 1 15,1 2 2-15,-1-3-5 16,5 0 9-16,-1-2-7 16,0 1 4-16,2 0-4 0,-2 1 1 15,1 1 0 1,1-5 1-16,-4 5 0 0,3-1-2 16,-1-2 3-16,-2 1-5 15,1 0 8-15,-1 0-7 16,2-2 5-16,1-1-4 15,-1 0 1-15,2 0 1 16,-1 0 0-16,2 0 2 16,0 2-7-16,1-2 11 15,-1 0-6-15,2 0 1 16,-1 0-2-16,1 0 1 16,-1 0-1-16,-4 0-9 0,2-9 5 15,-3 2 1-15,-1 0 3 16,-1 2-3-1,-1 1 8-15,4 1-5 0,-4-4 4 16,3 3-6-16,-1-6 3 16,4 0-4-16,-1-5 0 15,5 0-9-15,-2-3 10 16,2-2 2-16,2-2-4 16,2 1 8-16,0 0-7 15,2 0 5-15,3 2-2 16,3-6 1-16,4-1-2 15,1-5 0-15,0-1-44 16,-1-3-33-16,-33 24-105 16,-1-1-118-16</inkml:trace>
  <inkml:trace contextRef="#ctx0" brushRef="#br0" timeOffset="38179.28">24905 2573 627 0,'0'0'162'16,"0"0"-120"-16,0 0 41 15,0 0-5-15,0 0 2 16,0 0-31-16,0 0-5 16,-115 10-15-16,82-5 2 15,-1 4-3-15,5-1-6 16,14-3 2-16,8-1-18 16,7 4-6-16,0 2-16 15,17 4-7-15,24 4 2 16,10-2 19-16,9 1-4 15,0-3-7-15,-4 0 1 16,-11-1-10-16,-12 1 12 16,-13-2-8-16,-15 3 17 0,-5-1-21 15,0 3 22-15,-31 3 11 16,-10-5 10-16,1-1-13 16,1-4 1-16,4-4 0 15,14-4-6-15,5-2-6 16,11 0-1-16,5 0-45 15,0 0-121-15,11-9-154 16,7 0-298-16</inkml:trace>
  <inkml:trace contextRef="#ctx0" brushRef="#br0" timeOffset="38563.05">25378 2659 645 0,'0'0'88'0,"0"0"-56"15,0 0 51-15,0 0-10 16,21-107-20-16,-21 96-4 16,0 4-19-16,0 3 14 15,0 4-10-15,0 0 5 16,0 0-16-16,0 0-2 15,0 0-18-15,0 0-3 16,0 0-2-16,0 9 1 16,0 15 1-16,0 3 3 15,2 4 14-15,4 3-15 0,1-2 2 16,-1-4-4-16,2-5 0 16,-2 0-1-16,1-7 2 15,-3-2-4-15,0-6-7 16,-4-4 1-16,3-2-27 15,-3-2-15-15,0 0-53 16,0 0-37-16,0 0-24 16,-9 0-92-16</inkml:trace>
  <inkml:trace contextRef="#ctx0" brushRef="#br0" timeOffset="38779.15">25343 2849 496 0,'0'0'111'16,"0"0"-31"-16,0 0-16 0,0 0 7 15,0 0 9-15,0 0-9 16,125 10-36-16,-88-10 6 16,-1 0-12-16,-9-2 11 15,-9-4-22-15,-9 4-11 16,-5 2 2-16,-4 0-6 16,0 0 5-16,0 0-7 15,0 0-2-15,0 0-36 16,0 0-54-16,0 0-112 15,0 0-208-15</inkml:trace>
  <inkml:trace contextRef="#ctx0" brushRef="#br0" timeOffset="41359.78">27035 7325 298 0,'0'0'140'0,"0"0"-75"15,0 0 8-15,0 0 28 16,0 0-45-16,0 0 9 16,0 0-25-16,-7-17-2 15,7 17-8-15,-3 0 1 16,3 0-10-16,0 0 0 16,0 0 5-16,-2 0-2 15,0 0 8-15,0 0-7 16,0 0 11-16,0 0-17 15,2 0 6-15,0 0-8 16,-2 0-3-16,2 0-2 16,-3 0-7-16,3 0 2 0,0 0-4 15,0 0 2-15,0 0-3 16,0 0-4-16,0 0 5 16,15 0-4-1,8 0 2-15,4 0 0 0,4 0-1 16,2 0 5-16,1 0-9 15,1 0 4-15,2 0 0 16,-2 0-17-16,3 0 15 16,-3 0-4-16,3 0 5 15,-1 0-1-15,0 0-2 16,1 0 3-16,-3 0-9 16,6 0 8-16,-3-1-13 0,-3-3 8 15,-1 3-3 1,-10-5 6-16,-6 3-5 0,-2 1 3 15,-6 0 5-15,0 0-2 16,-6 0-3-16,3 2 12 16,-5 0-14-16,-2 0 8 15,0 0-17-15,0 0-40 16,0 0-33-16,-2 0-78 16,-7 0-46-16</inkml:trace>
  <inkml:trace contextRef="#ctx0" brushRef="#br0" timeOffset="41992.2">26905 7072 424 0,'0'0'140'16,"0"0"-55"-16,0 0 3 15,0 0 3-15,0 0-26 16,0 0-36-16,0-10-11 16,8 10-6-16,9-2 16 15,5 2-15-15,3 0 8 16,2 0-4-16,2 0-2 16,4 0-1-16,5-1-8 15,4 1 6-15,-1-2-10 16,1 2 3-16,2 0-2 15,1 0-3-15,-1 0 2 16,1 0-4-16,-1 0 2 16,6 0 0-16,-4 0-1 15,3-5 4-15,1 3-7 16,-6-2 9-16,-1 3-10 0,-5-2 9 16,-3 1-8-16,-2 0 2 15,-1 2 1-15,-3-1 0 16,-3 1 2-16,-3 0-5 15,-6 0 9-15,-3-3-6 16,-5 3 5-16,-5-2-8 16,0 2-5-16,-4 0-7 15,0 0-11-15,0 0-12 16,0 0-5-16,0 0-32 16,0-4-16-16,0 1-7 0,0 0-171 15</inkml:trace>
  <inkml:trace contextRef="#ctx0" brushRef="#br0" timeOffset="42742.09">26734 6685 530 0,'0'0'59'16,"0"0"-29"-16,0 0 34 15,0 0-16-15,0 0-16 16,0 0-18-16,-4-8 2 0,4 8 2 16,0 0 21-1,0 0-10-15,13 0 7 0,9 0-19 16,5 0 3-16,9 0-8 15,6 0-2-15,7 0-2 16,5 0-8-16,3 0 1 16,1 0 3-16,2 0-2 15,0 2 2-15,-2 4-7 16,-2 0 3-16,0 2 0 16,-2 1 0-16,2-2 0 15,1 2-3-15,-1-4 0 16,0-1 0-16,-3-2 3 15,-4-2-4-15,-4 0 3 16,-1 0-1-16,-5 0 2 16,-2 0-2-16,-1 0 0 0,-3 0-3 15,0 0 4 1,6 0-9-16,-3 0 7 0,-1-2-3 16,1-2 5-16,-5 0 0 15,0 3 1-15,-6-2 5 16,-5 3-3-16,-5 0 5 15,-4 0-7-15,-1 0 12 16,-4 0-8-16,0 0 1 16,3 0-3-16,1 0-3 15,0 0 1-15,-1 0-4 16,1 0-15-16,-6 0-82 16,-4 0-127-16,0 0-399 0</inkml:trace>
  <inkml:trace contextRef="#ctx0" brushRef="#br0" timeOffset="43906.71">27453 3597 408 0,'0'0'154'0,"0"0"-93"16,0 0 9-16,0 0 13 16,0 0-19-16,0 0-13 15,0 0-19-15,-8 18-11 16,8-15 0-16,20 4 20 15,7-3-13-15,11 0 1 16,6-2-16-16,12 2 0 16,4-2-12-16,7 0 0 15,2-2-2-15,0 0 3 0,2 0-6 16,1 0 4 0,-1 0 0-16,-2-2-14 0,-2-1 6 15,-4-2-12-15,-6 1 10 16,-5 0-5-16,-3 3-11 15,-3-2 22-15,-1 3-3 16,-3-3 4-16,-4 3 4 16,-5 0-2-16,0 0 0 15,-12 0 1-15,-5 0 0 16,-5 0-4-16,-5 0-3 16,0 0-19-16,-6 0 0 15,0 0-18-15,0 0 18 0,0 0-32 16,0 0-23-16,-3 0-43 15,-10 0-219-15</inkml:trace>
  <inkml:trace contextRef="#ctx0" brushRef="#br0" timeOffset="44524.13">27416 3310 541 0,'0'0'131'16,"0"0"-75"-16,0 0 32 16,0 0-1-16,0 0-57 15,0 0-18-15,8 0 1 0,15 0 16 16,6 0-13-16,9 0 11 15,7 0-4-15,13 0-11 16,8 0 2-16,8 0-14 16,8 0 3-16,3-1 3 15,2-2-4-15,0-1 0 16,-3 3-4-16,-1 1 1 16,-4 0 1-16,-6 0 0 15,1-3 0-15,-3-1-3 16,-2 2 5-16,-3-3-8 15,-3 0 6-15,-7-2 0 16,-5 2-14-16,-1 3 7 16,-11 0-2-16,-3 2 3 0,-3 0 6 15,-4 0-6-15,-2 0 5 16,-2 0-8 0,-6 0 7-16,-3 0-31 0,-7 0-12 15,-7 0-53-15,-2 0-24 16,0 0-39-16,-2 0-213 15</inkml:trace>
  <inkml:trace contextRef="#ctx0" brushRef="#br0" timeOffset="45156.6">27260 2963 426 0,'0'0'148'0,"0"0"-96"0,0 0-12 16,0 0 43-16,0 0-15 15,120 9-20-15,-66-7-13 16,11-1-8-16,5-1-7 15,7 0-1-15,2 0-1 16,0-3-4-16,-2-10 13 16,2 2-11-16,1-3 9 15,2 3-14-15,1 5 0 16,0 1-3-16,-1 2-6 16,0 3-2-16,-1 0 4 0,4 0-5 15,0 0 4-15,-1 0-1 16,0 0 2-16,-3 0-7 15,-6 0 3-15,-8 0 0 16,-13 0 0-16,-7 0 3 16,-9 3-8-16,-9 2 10 15,-7-1-3-15,-5-2-1 16,-5 1 4-16,-7-2-4 16,-5-1 1-16,0 0-2 15,0 0 0-15,0 0 0 16,0 0-39-16,0 0-58 15,0 0-127-15,-5 0-473 16</inkml:trace>
  <inkml:trace contextRef="#ctx0" brushRef="#br0" timeOffset="48535.95">29228 2963 137 0,'0'0'235'15,"0"0"-205"-15,0 0-15 16,0 0 33-16,0 0 9 16,0 0-27-16,0 0-2 15,-4 4 18-15,4-4 3 16,0 0 1-16,0 0 0 15,0 0 15-15,0 3-2 0,0-3 7 16,0 0-19-16,0 0 10 16,-4 0-17-16,4 2-7 15,0-2 2-15,0 2-16 16,0-2 1-16,0 1-21 16,0-1 5-16,0 5-4 15,0-4-7-15,19 3 6 16,6-1-2-16,2 1-1 15,2-2 0-15,-2 1-4 16,-6-1 9-16,-7-2-10 16,-7 3 10-16,-5-3-6 15,-2 2 4-15,0-2-3 16,0 0 2-16,0 0-2 0,0 0 8 16,0 0-7-1,0 0-2-15,0 0-5 0,0 0-26 16,-15 2-66-16,3-2-135 15,1 0-488-15</inkml:trace>
  <inkml:trace contextRef="#ctx0" brushRef="#br1" timeOffset="60657.56">28713 6754 160 0,'0'0'67'16,"0"0"-45"-16,0 0 34 0,0 0 16 15,0 0-29-15,0 0 6 16,0 0 2-16,0 0-2 15,0 0-2-15,0 0 0 16,0 0-11-16,0 0-9 16,-2 0 4-16,2 0 0 15,0 0-2-15,0 0-8 16,0 0-3-16,0 0-11 16,0 0 2-16,0 0-2 15,0 0-1-15,0 0 4 16,0 0-7-16,-2 5 6 15,2 2 0-15,0 2 10 16,0 4-6-16,0-1 1 0,0 3 1 16,0 4 1-16,0 1 1 15,0 6-2-15,0 1 4 16,0 4-9-16,0 5 4 16,0 1-5-16,0 2 0 15,2 1-5-15,5 1 4 16,-1-8-2-16,4 0-1 15,-2-8 1-15,1-2-5 16,-5-3 3-16,1 0-3 16,-2 0 5-16,-3-2-3 15,0 4 9-15,0-2-2 16,0 1 4-16,0-1 0 16,0-3-10-16,0-3 3 0,0-4-7 15,0-4 10-15,0-4-9 16,0-2 6-16,0 0-4 15,0 0 3-15,0 0 1 16,0 0-2-16,0 0-2 16,0 0-1-16,0 0-2 15,0 0 3-15,0 0-6 16,0 0 0-16,0 0 2 16,0 0-1-16,0 0-3 15,0 0-12-15,0-6-25 16,0-2-22-16,0-4-70 0,0 8-93 15,0 0-264-15</inkml:trace>
  <inkml:trace contextRef="#ctx0" brushRef="#br1" timeOffset="62173.01">28913 7096 279 0,'0'0'217'0,"0"0"-166"16,0 0-4-16,0 0 49 15,0 0-43-15,0 0-23 16,0 0-4-16,-6 0 14 15,6 0-13-15,0 0 7 0,0 0-12 16,0 0 6-16,0 0-3 16,0 0-2-16,0 0-7 15,0 0-2-15,0 0 2 16,0 0-9-16,0 0-1 16,0 0 7-16,12 0 10 15,3 0-18-15,3 0 0 16,1 0-4-16,4 0-1 15,2 0 0-15,-1 0 1 16,1 0-2-16,1 0 5 16,-1 0-4-16,-3 0 2 15,-3 0-3-15,0 0 2 16,1 0-2-16,1 0 1 16,-2 0 0-16,-1 0 1 0,-3 0 0 15,-1 0 3-15,-3 0-1 16,-4 0 9-16,0 0-5 15,0 0 8-15,-5 0-5 16,-2 0 6-16,0 0-1 16,0 0-1-16,0 0 3 15,0 0-10-15,0 0 8 16,0 0-11-16,0 0 1 16,0 0-4-16,0 0-2 15,0 0-4-15,0 0-17 16,0 0-19-16,0 0-35 0,0 3-43 15,0-3-101 1,0 0-82-16</inkml:trace>
  <inkml:trace contextRef="#ctx0" brushRef="#br1" timeOffset="62989.02">29556 7037 547 0,'0'0'141'0,"0"0"-107"16,0 0 36-16,0 0 16 15,0 0-45-15,0 0-9 16,9 20-4-16,2-13-2 16,0-2 0-16,2 0-1 15,1 1-3-15,1-4-10 16,1 2 9-16,2-4-12 16,0 0 4-16,-1 0-7 15,1 0-2-15,-2 0 2 16,0 0-4-16,-3-6 4 15,-4-2-5-15,-2-2 6 16,-1 0-3-16,-2 0 3 0,-1 0-2 16,-3-2 3-16,0 3 7 15,0-2 13-15,0 1-10 16,-9-1 1-16,-9 4-12 16,-2 0-6-16,0 4 6 15,1 1-7-15,-2 2 0 16,1 0-4-16,2 0 0 15,-2 0-2-15,0 0-6 16,2 10 5-16,0 4-6 16,3 1 1-16,3-3 4 0,2 2 8 15,3 3-9 1,2-2 6-16,0 0-4 0,5 3 6 16,0 0 0-16,0 1 2 15,0-1-4-15,0 1 6 16,0 2-3-16,10-3 2 15,1 0-1-15,5-1 1 16,-1-5 1-16,3 5 5 16,0-5 0-16,0-2 1 15,-1 3-2-15,1-7 8 16,0 2-7-16,2-3 9 16,0-3-5-16,3-2 3 15,-2 0-4-15,-2 0 1 16,-4 0 7-16,-1 0-8 0,-6-2 2 15,1-4-9-15,1-1 9 16,-4 1-13-16,-2-1 0 16,3 1-9-16,-3-2-8 15,1 4-32-15,2-3-25 16,-3 4-37-16,3-6-85 16,-7 8-116-16</inkml:trace>
  <inkml:trace contextRef="#ctx0" brushRef="#br1" timeOffset="63521.63">30095 6844 545 0,'0'0'129'0,"0"0"-31"16,0 0 48-16,0 0-46 16,0 0-37-16,0 0-31 15,0 0 4-15,0 0 0 16,0 0-9-16,0 0 1 16,0-2-18-16,0 0 3 15,0 2 1-15,10 0 15 16,2-3-19-16,5 3 11 15,4-1-5-15,2-1-5 16,1 0-1-16,3 2-3 16,0-3 5-16,-2 3-8 15,-8 0 13-15,-3 0-13 16,-8 0 2-16,-3 0-4 0,-3 0-2 16,0 0 0-1,0 0-13-15,0 0-38 0,-7 0-55 16,-5 0-52-16,-1 0-224 15</inkml:trace>
  <inkml:trace contextRef="#ctx0" brushRef="#br1" timeOffset="64353.92">28560 6697 508 0,'0'0'101'0,"0"0"-39"16,0 0 23-16,0 0-16 15,0 0-37-15,0 0-15 16,37 0 20-16,-14 0-4 16,4 0-12-16,-4 0-16 15,2 0 6-15,-4 0-10 16,-9 0 2-16,-4 0-2 0,-8 0-1 16,0 0 1-16,0 0 3 15,0 2 30-15,-12 1-28 16,-5-2 2-16,-1 1-7 15,-1 1 6-15,6-3-7 16,5 0 4-16,1 0-4 16,2 0 0-16,5 0-3 15,0 0-21-15,0 0-24 16,0 0-72-16,10 0-16 16,3 0-73-16</inkml:trace>
  <inkml:trace contextRef="#ctx0" brushRef="#br1" timeOffset="65323.61">28722 7420 173 0,'0'0'310'0,"0"0"-222"0,0 0 8 16,0 0 35-16,0 0-31 15,0 0-40-15,0 7-35 16,0-5 2-16,-2 2-6 15,-7-2 8-15,-3 2-11 16,0 1 2-16,-5 0-3 16,4-1-7-16,1 0-1 15,-2-3-6-15,5 5-1 16,3-5 0-16,3 1 0 16,3 1-2-16,0-3-1 15,0 0-12-15,0 0 0 16,0 0 1-16,15 0 12 0,6 0 0 15,4 0 0-15,-4 0 4 16,2 0-1-16,-7 1-1 16,-5 2-1-16,-5-2-2 15,-4 2 0-15,-2-2 1 16,0 1 2-16,0 2 19 16,0 1 7-16,-8-2-8 15,-9 1-5-15,2-2-1 16,-1 2 2-16,3-1-14 15,5-3 6-15,0 0-8 16,6 0-11-16,2 0-47 16,0-9-57-16,0 4-148 15,0-2-333-15</inkml:trace>
  <inkml:trace contextRef="#ctx0" brushRef="#br1" timeOffset="82369.9">28956 6430 433 0,'0'0'170'16,"0"0"-104"-16,0 0-7 15,0 0 14-15,0 0-46 16,0 0-25-16,0 0 0 16,0 0-2-16,0 0 16 15,0 0 6-15,0 0 22 16,3 17-7-16,-3-2-8 16,0 4 1-16,0 3 11 0,0 6-12 15,0 0-10 1,0 2 2-16,0 0-11 0,-5-2 2 15,3-2-10 1,0-4 2-16,0-4-4 0,2-3 0 16,0-8-1-16,-2 0 0 15,2-7-12-15,0 0-42 16,0 0-48-16,0 0-66 16,0-4-14-16,6-9-161 15</inkml:trace>
  <inkml:trace contextRef="#ctx0" brushRef="#br1" timeOffset="82702.92">29168 6407 413 0,'0'0'99'16,"0"0"-49"-16,0 0 27 15,0 0 7-15,0 125-40 16,0-96-9-16,0-3-8 16,0 0 9-16,0-3 0 15,0-4-21-15,0-4-4 0,0-1-3 16,0-4 3-16,0-5-9 15,-2 1-2-15,-2-2-7 16,-4 0-59-16,2-2-24 16,-3-2-17-16,7 0-45 15,-2 0-176-15</inkml:trace>
  <inkml:trace contextRef="#ctx0" brushRef="#br1" timeOffset="83234.95">29012 6625 531 0,'0'0'73'0,"0"0"-19"16,0 0 49-16,0 0-48 16,0 0-24-16,142-8-15 15,-99 0 6-15,-5-2-18 16,-7 1 5-16,-6 2-8 15,-8 2-1-15,-7 2 1 16,-6 1 0-16,-4 2 6 16,0 0-1-16,0 0 26 15,0 0-11-15,0 0-4 16,0 0-8-16,0 8 4 16,0 12 6-16,0 4-7 0,2-2-7 15,7-4-3 1,0-1 0-16,0-4-1 0,4-3-2 15,1-2 3 1,1-4-4-16,3-1 0 0,-1-3 2 16,6 0-3-16,-1 0-2 15,1-17 3-15,-6-4 0 16,2-6 2-16,-9-3 0 16,-5 0 5-16,-5 4-3 15,0 2 6-15,0 4 2 16,-20 6 14-16,-2 3 6 15,-3 4-21-15,2 4 0 0,4 3-5 16,-1 0-8 0,7 0 4-16,1 5-4 0,8 13-19 15,4 3-38-15,0 2-50 16,0-2-51-16,2-12-54 16,6-7-292-16</inkml:trace>
  <inkml:trace contextRef="#ctx0" brushRef="#br1" timeOffset="84134.22">29750 6439 599 0,'0'0'111'16,"0"0"-100"-16,0 0 39 15,0 0 24-15,0 0-24 16,0 0-14-16,2 107 2 16,-2-75-3-16,-4-9-9 15,1-3-14-15,1-5-4 16,0-4-3-16,0-5-5 0,2-6 2 15,0 0-1 1,0 0 6-16,0 0-2 16,0 0 0-16,0 0-5 0,0-14-1 15,0-10-26-15,0-2 18 16,0-4 5-16,0-2 8 16,0 2-5-16,0 5 2 15,0 7 2-15,0 9 0 16,0 5-5-16,0 4 2 15,0 0-4-15,0 0 4 16,0 0 1-16,0 8 0 16,0 5 4-16,4-1 3 15,7-1-6-15,3-3-2 16,3-2 0-16,-1-2 0 16,-3-4-11-16,6 0-8 0,-4 0-6 15,1 0 18 1,-1-13 7-16,-3-1 4 0,-2 0 4 15,-1 2-7-15,-2 4 5 16,0 3 3-16,-5 5 1 16,0 0 1-16,-2 0-5 15,0 0 4-15,2 0-4 16,3 2 26-16,1 8-11 16,2 2-8-16,-2-4-10 15,1-3-1-15,-3 2-2 16,-2-3-1-16,0-1 1 15,-2 2-18-15,2-3-8 16,1 0-7-16,-3-2 10 16,3 0-22-16,-3 2-9 0,2 2-9 15,0 0 28-15,2 2 4 16,1 1-7-16,-1 2 32 16,0 1 6-16,-4 0 11 15,2 4 33-15,1 1 12 16,-1 2-4-16,1 1 1 15,-1 0-10-15,2-4-12 16,-2 0 2-16,3-6-10 16,-1-2 0-16,-2-2-10 15,-2-4-2-15,2 2-11 16,-2-2 0-16,3 0-3 16,-1 0-31-16,3 0-39 15,-1-4-52-15,-2-4-76 0,1-2-208 16</inkml:trace>
  <inkml:trace contextRef="#ctx0" brushRef="#br1" timeOffset="84701.52">30236 6483 464 0,'0'0'140'0,"0"0"-76"16,0 0-15-16,0 0 26 16,0 0-42-16,-5 109-18 0,21-92-9 15,2-7 13 1,2 0 5-16,2-6-7 0,0-4-9 15,3 0 5-15,-2 0 1 16,-2-9-7-16,0-14-1 16,-5-3 3-16,-3 0-4 15,-7-3 7-15,-6-1-6 16,0 2 20-16,0 1-24 16,-6 3 16-16,-13 5 6 15,-2 8 2-15,0 2-2 16,-1 5-18-16,-7 4-2 15,0 0-4-15,-5 11-13 16,-1 17-28-16,4 2-37 16,0 5-84-16,24-21-61 0,1-1-369 15</inkml:trace>
  <inkml:trace contextRef="#ctx0" brushRef="#br1" timeOffset="89148.38">30886 7212 359 0,'0'0'336'0,"0"0"-256"16,0 0-34-16,0 0 37 15,0 0 2-15,0 0-50 16,0 0-14-16,10 5-7 15,-6-5 4-15,3-6 3 16,-1-1 4-16,2 0 5 16,-4-1-3-16,0-4 3 15,3-4-13-15,-3-3-4 16,0-5-5-16,2-2 4 16,-6-2-5-16,4 1-2 0,-4-2 5 15,2-3-6 1,0-3 6-16,3-2-3 0,1-2 10 15,0-1-11-15,0-1 7 16,-4-3-2-16,-2-1 0 16,0-1 2-16,0 1-6 15,0 2 9-15,2 2-11 16,2-3 10-16,-1 7-8 16,-1 1 4-16,2 0-9 15,-2-1 5-15,2 2-2 16,2 1-4-16,0-3 4 15,1 1-5-15,-1 0 7 0,3 0-6 16,-2-1 9 0,-2 1-7-16,-1 0 6 0,2 0-4 15,-1-1 3-15,4 0 3 16,2-1-4-16,-2-5-1 16,2-3-5-16,0 0 6 15,0-1-7-15,1 1 2 16,-4 3-1-16,-1 0-1 15,-5 2 0-15,3 4 1 16,0-4-2-16,-3 5 3 16,2 0-3-16,-2-1 4 15,0 4-3-15,-2-6 3 16,3 3-5-16,-3 0 2 16,0-1 0-16,0-4 0 15,0 1-1-15,0-2 1 0,2 0 0 16,-2 3 0-1,0 3 0-15,2 0 0 0,0 4-2 16,2-1 1-16,0-1-1 16,-4-5-3-16,2 3 4 15,-2-2 2-15,0 0-1 16,0 0 2-16,0-5-2 16,0 2 2-16,0-1-4 15,0 1 2-15,0 1 0 16,0 3 0-16,0 0-1 15,0 1-1-15,0 2-1 16,0 0 2-16,0 1 2 0,0 0-4 16,0 0 1-1,0 0 1-15,-2-2-3 0,-2 2-2 16,4-1-3-16,-2-5 5 16,2 3-2-16,-4 4-7 15,0 0-3-15,-1 7 16 16,1 2 1-16,0 3 0 15,2 1-2-15,2 4 1 16,0-4-2-16,0 3 1 16,0-2-1-16,0-2-3 15,0-1 5-15,0 7 0 16,0-3-4-16,0 3 4 16,0 7-2-16,0-2 0 15,2 3 2-15,-2 1 0 0,0 2-2 16,2 3 5-16,-2 0-7 15,0 0 4-15,0 0 0 16,0 0-4-16,0 0 2 16,0 0 1-16,0 0-4 15,0 0 1-15,0 0-1 16,0 0 4-16,0 0-3 16,0 0 2-16,0 0 0 15,0 0-4-15,0 0-3 16,0 0 0-16,0 0 8 15,0 8-13-15,2-2-6 0,-2 4-21 16,0 0-4 0,2 0-16-16,-2 0-8 0,2-2-23 15,0-4-5-15,1-1-10 16,-3-2-3-16,0-1-11 16,0 0 43-16,0 0 65 15,-9 0-14-15,-9 0 21 16,-5 0 6-16,-1 0 23 15,0-1 15-15,1-2-5 16,-2 3 28-16,10 0-8 16,9 0-9-16,-2 0 3 15,8 0 8-15,0 0-10 16,0-2-28-16,0-1 0 16,6-2-11-16,11 1-5 15,6-2 10-15,6-2-10 16,-3 0 0-16,3-5 10 0,-7-1-8 15,-6 2 1-15,-3-1-3 16,-1 3 3-16,-4 1-1 16,-1 4-3-16,-5 3 2 15,0 0 1-15,0 2 9 16,-2 0-4-16,0 0 18 16,0-2-4-16,0 2 6 15,0 0-5-15,0 0 0 16,0 0-9-16,0 0-7 0,4 0-2 15,-4 0-3 1,0 0-3-16,2 0 1 0,-2 0-2 16,0-3 2-16,2 3 0 15,0-3 3-15,0 1-3 16,0-2 3-16,3-4-3 16,-3 0 0-16,0 0 1 15,0 0-3-15,0 3-1 16,-2 2 3-16,0 1-2 15,0 0 1-15,0 2 1 16,2 0-9-16,-2 0-14 16,8 14 23-16,-2 12 2 15,3 1 13-15,2 2-5 16,1-3-9-16,0-2 1 16,2-4-2-16,-5-6 5 15,-2-4-3-15,-5-6-1 16,-2-2 2-16,0-2 1 0,0 0 0 15,0 0 26-15,-11 0-19 16,-10 0-11-16,-5-7-10 16,-3-5 7-16,1-1-10 15,1 1 4-15,0 5-9 16,6 0 8-16,3 3-1 16,5 4-17-16,5 0-61 15,-2 0-66-15,8 4-50 16,0 4-306-16</inkml:trace>
  <inkml:trace contextRef="#ctx0" brushRef="#br1" timeOffset="91027.77">30004 3052 166 0,'0'0'271'0,"0"0"-205"0,0 0-26 16,0 0 23-16,0 0 7 15,0 0-27-15,0 0-10 16,-7-9 3-16,7 9 2 15,0 0-6-15,0 0-2 16,0 0-3-16,0-1-11 16,0 1 3-16,0 0-10 15,0 0 7-15,0 0-8 0,0-3 5 16,0 3-8 0,0 0 6-16,0 0-1 0,0 0-5 15,0 0 1-15,0 0-5 16,0 0 3-16,0 0-2 15,0 0 0-15,0 0 0 16,0 0 0-16,0 0 2 16,0 0-1-16,0 0 1 15,0 0 2-15,0 0 4 16,0 0-7-16,0 0 3 16,0 0-5-16,0 0-2 15,0 0-1-15,0 0 2 16,0 0-1-16,0 11 1 15,0 3 2-15,0 0-1 16,0 4 5-16,0-1-5 0,0 0-1 16,0 3 2-16,0 1-2 15,0-1 2-15,0-1-1 16,0 0-1-16,0-2 0 16,0 0 1-16,0-5-1 15,0 1 3-15,0 0 0 16,0 0-3-16,0 1 1 15,0-1 0-15,0 1-1 16,0 0 0-16,0-2 0 16,0 2 2-16,0-4 2 0,0 2-3 15,0-2 3 1,0 0-2-16,0 2-1 0,0 1 1 16,0 0-2-1,0 5 4-15,0-4-4 0,0 2 0 16,0 0 1-16,2-4-1 15,0-3 4-15,1 4-5 16,-1-1 2-16,-2 0-1 16,3 3 2-16,-3 0-2 15,0 1 6-15,0 3-4 16,0-5 0-16,2 1-2 16,2 0 4-16,1-8-3 15,-3 4 4-15,0-5-2 16,-2-2-2-16,0 1 2 15,0-1-3-15,0 0 4 0,0 3-3 16,0-4 4-16,0 6-3 16,0-1 3-16,0 0-5 15,0-1 1-15,0 2 1 16,0-2 1-16,0-2 5 16,0-1-6-16,0-4 4 15,0 0-3-15,0 0 4 16,0 0-3-16,0 0 8 15,0 0 0-15,0 0-3 16,0 0 2-16,0 0-2 16,0 0 2-16,0 0-5 15,0 0 11-15,0 0-5 0,0 0 10 16,0 0-4 0,0 0 4-16,0 0-3 0,0 0-3 15,-7 0-1-15,-9 0-8 16,-3 3-3-16,-4 4-3 15,1-3 0-15,5-2 2 16,3-1-4-16,3-1 2 16,4 0-1-16,5 0 0 15,2 0-5-15,0 0-4 16,0 0-30-16,0 0-10 16,0 0-15-16,-5 0-9 15,1 0-32-15,-3 0-40 16,5 0-77-16,0-3-54 15</inkml:trace>
  <inkml:trace contextRef="#ctx0" brushRef="#br1" timeOffset="91744.68">29986 3074 472 0,'0'0'59'15,"0"0"-20"-15,0 0 58 16,0 0-32-16,0 0-6 15,0 0-34-15,0 0-6 16,-11-44-4-16,6 39 30 16,3 3-8-16,0 2 1 0,2 0-9 15,0 0 2-15,0 0-15 16,0 0-11-16,0 0 2 16,0 0-7-16,0 0 0 15,0 0 0-15,0 0-4 16,0 0 4-16,0 0-2 15,0 0 0-15,4 0 2 16,14 0 0-16,3 5 2 16,3-1 11-16,0-4-13 15,-1 0 19-15,-10 0-16 16,-6 0 6-16,-5 0-8 16,-2 0 10-16,0 0 5 0,0 0 19 15,-18 0-5-15,-9 0-29 16,0 0 0-16,1 0-1 15,0 0 7-15,1 0-7 16,0 0-1-16,7 0-2 16,5 0-7-16,9 0 3 15,4 0-13-15,0 0-18 16,0 0-58-16,8 0-95 16,3 0-10-16,1 2-216 15</inkml:trace>
  <inkml:trace contextRef="#ctx0" brushRef="#br1" timeOffset="97438.64">29455 3816 364 0,'0'0'86'15,"0"0"-66"-15,0 0 5 16,0 0 40-16,0 0-28 15,0 0-7-15,0 0 1 16,0 0 16-16,-8 108-4 16,8-94 0-16,-3 1 7 15,-1 2-12-15,0 1 3 16,-4 0-22-16,2 4 10 16,2 0-17-16,-1 2 7 15,3 1-6-15,2 0-3 0,0 0-2 16,0-1 0-16,0 0-5 15,0-3-2-15,2-1 4 16,9-1-4-16,1-6-1 16,-1-6 5-16,-5 0-4 15,4-7 12-15,-4 3 8 16,3-3-12-16,2 0-2 16,0 0 7-16,-2 0-2 15,-3 0-2-15,2 0-9 16,-4 0 1-16,-2 0-2 15,-2 0-1-15,0 0-38 0,3 0-42 16,-1 0-60-16,0 0-69 16,0 0-97-16</inkml:trace>
  <inkml:trace contextRef="#ctx0" brushRef="#br1" timeOffset="97954.15">29727 4074 414 0,'0'0'150'0,"0"0"-126"16,0 0 7-16,0 0 37 16,0 0-20-16,0 0-14 15,2 65 12-15,-2-41-1 16,0 2 6-16,0-4-19 16,0 0-11-16,0 0-1 15,0-4-14-15,12 5 3 16,-3-6-9-16,4 0 0 0,1-5 0 15,-1-5 0-15,1-1 0 16,-2-6-4-16,2 0 1 16,1 0 3-16,2 0 4 15,-2 0 3-15,1-13 6 16,-1-4-11-16,-3-3 10 16,1 2-5-16,-5-5 4 15,-4 2 0-15,-4 1 1 16,0-3-5-16,0 3-7 15,0 3-4-15,0-1-16 16,-4 4-12-16,-2 0-35 16,-1 6-68-16,5 5-65 0,2 3-187 15</inkml:trace>
  <inkml:trace contextRef="#ctx0" brushRef="#br1" timeOffset="98688.07">30167 4045 335 0,'0'0'244'0,"0"0"-181"16,0 0-5-16,0 0 34 0,0 0-18 15,0 0-13-15,2 109-23 16,-2-81-10-16,-2-7-6 16,0 1-7-16,0-2-8 15,-4-6 2-15,2 2-3 16,4-7-1-16,-2-2-4 16,2-5-1-16,0-2 0 15,0 0-2-15,0 0-8 16,0 0-24-16,0 0 15 15,0-14 10-15,0-8-18 16,0-9 12-16,0-4 5 16,0-10 10-16,2-1 0 15,-2 3 0-15,0 4 0 0,0 13 0 16,0 13 1 0,0 6 12-16,0 7 1 0,0 0 4 15,0 0-5-15,0 8-9 16,0 14-3-16,0 4 8 15,0 1-7-15,4-6 1 16,8-1-1-16,1-3-2 16,1-6 0-16,-1-3-13 15,1-3-20-15,-3-5-14 16,-1 0-7-16,0 0 36 16,1 0 16-16,2-16 2 15,-4-2 3-15,2-2 2 16,-2 1-3-16,0 5 4 15,0 6 0-15,0 0 13 0,-3 6 5 16,-1 0-1-16,0 2 4 16,1 0-9-16,1 0 0 15,2 11 7-15,0 8 6 16,-1 5 5-16,1 5-12 16,-1-3-21-16,-4-2 0 15,0-5-2-15,-4-4-1 16,0-1-16-16,0-7-23 15,0 1-10-15,0-1-40 16,0-2-37-16,0-5-55 16,0 0-206-16</inkml:trace>
  <inkml:trace contextRef="#ctx0" brushRef="#br1" timeOffset="99103.9">30653 4110 449 0,'0'0'114'0,"0"0"-63"16,0 0 8-16,0 0 3 0,0 0-14 15,-4 116-29 1,4-101-8-16,0-6 4 0,10 0 0 16,1-7-8-16,5-2-7 15,-1 0 5-15,1 0 2 16,3-18 5-16,0-8-6 16,1-6 2-16,0-7 4 15,-2-2-4-15,-4-5 29 16,-10 1-13-16,-4 3 0 15,0 5-9-15,0 11 3 16,-16 9-13-16,-6 9 23 16,0 8-10-16,-5 0-4 15,0 11-14-15,-2 24-14 0,7 11-48 16,15-23-113 0,5-2-110-16</inkml:trace>
  <inkml:trace contextRef="#ctx0" brushRef="#br0" timeOffset="127809.22">27251 7231 240 0,'0'0'96'15,"0"0"-59"-15,0 0 19 16,0 0 11-16,0 0-24 0,0 0-7 15,0 0 4 1,0 0-6-16,0 0-5 0,0 0-17 16,0 0 5-16,0 0-13 15,0 0 2-15,0 0-4 16,0 0 0-16,5 0-2 16,3 0 0-16,-1 0 0 15,4 0-1-15,0 0-5 16,0 0 6-16,3 0 2 15,-5 0-2-15,0-4-2 16,0-2 0-16,-5 4 2 16,0-5 1-16,-1 4 0 0,-1-3 5 15,-2 0-4-15,0 1 10 16,0-2-9-16,0-1 2 16,0-1-5-16,0 4 0 15,0-1-1-15,0-1-5 16,-5 3 5-16,1 3-2 15,-2-2 3-15,1 3 0 16,-2 0 0-16,0 0-5 16,-3 0 5-16,-2 0 2 15,-1 0-2-15,0 0-1 16,-1 0 1-16,3 0-1 16,5 0 4-16,-4 0-1 15,4 0-1-15,-1 0-2 0,1 0 2 16,-2 4-2-1,2 4 1-15,-1-1-1 0,5 0 0 16,-2 0 0-16,2 3 1 16,2-3 1-16,0 1 10 15,0 1-10-15,0-1 1 16,0 4-2-16,0-3 0 16,0 2 3-16,0-2 1 15,0 3 6-15,0-3-6 16,0 3 6-16,6-4-9 15,5 1 7-15,3-1-6 16,-1 1 5-16,-2 1-5 16,3-5-1-16,-2 6 2 15,2-5-2-15,1 0 6 0,2-2-2 16,-2-4 15 0,1 0-16-16,-1 0 10 0,1 0-8 15,-5 0-2-15,-3 0 1 16,-2 0-5-16,-4 0 0 15,-2 0-9-15,0 0-30 16,0 0-52-16,0 0-104 16</inkml:trace>
  <inkml:trace contextRef="#ctx0" brushRef="#br0" timeOffset="130589.76">27191 6858 338 0,'0'0'78'0,"0"0"-68"16,0 0 3-16,0 0-9 16,0 0 2-16,0 0-6 15,0 0 1-15,13-53 1 16,-11 48 9-16,0-2 21 15,0 3-2-15,-2 1-2 16,0 1-2-16,0 2 10 16,0 0-8-16,3 0-7 15,-3 0 3-15,0 0-4 0,0 0 1 16,0 0-4 0,0 0 12-16,0 0-13 0,0 0-9 15,0 4-6-15,3 13 12 16,1 6-10-16,0 5 8 15,1 6-7-15,1 3-2 16,-2 0 1-16,2 3-3 16,-2-2 3-16,-4-2 0 15,0-1-6-15,0-7-1 16,0-5-4-16,0 0 8 16,0-3-1-16,0 0 0 15,0 0 2-15,0 3 4 16,-4-2-5-16,-2 1 0 15,4-7 1-15,2-1-2 16,0-3-1-16,0-4-6 16,0-7-25-16,0 0-46 0,0 0-63 15,0 0-202-15</inkml:trace>
  <inkml:trace contextRef="#ctx0" brushRef="#br0" timeOffset="131138.67">27135 6914 249 0,'0'0'246'16,"0"0"-193"-16,0 0-28 15,0 0 19-15,0 0-36 16,0 0 15-16,4-12-16 15,7 5 2-15,1-2-3 16,-3-3 5-16,-1-1 3 16,2-1-10-16,-4-1-2 0,1-3 0 15,-1 0-1-15,2 0 1 16,-4-1-3-16,0 5 2 16,1 2-2-16,-3 3 2 15,0 5 0-15,0-1 5 16,0 5 0-16,3 0 4 15,0 0-4-15,1 0 10 16,1 0-3-16,1 0 7 16,0 0-4-16,-2 0-4 15,3 0 1-15,-3 6-5 0,-1 2-7 16,2 5 2 0,0 1-6-16,-1 1-30 0,3 5-55 15,-9-13-78-15</inkml:trace>
  <inkml:trace contextRef="#ctx0" brushRef="#br0" timeOffset="141012.31">4139 6725 658 0,'0'0'43'0,"0"0"-42"0,0 0 16 15,0 0 23 1,0 0 9-16,0 0-8 0,130 6-4 15,-70-6-21-15,2-2-7 16,1 1-5-16,-3-2-2 16,2 2-1-16,3 1 1 15,10-3-1-15,12 3 2 16,14 0-3-16,14 0 3 16,13 0-3-16,10 0 0 15,7 0 3-15,6 0-1 16,1 0-2-16,6 0 0 15,-6 0 4-15,-5-8-3 16,-16 3-1-16,-21 0 0 0,-21 4-1 16,-20-2 0-16,-18 3 0 15,-17 0 1-15,-14 0 0 16,-11 0-2-16,-7 0-7 16,-2 0 5-16,0 0-88 15,0 0-93-15,0 0-202 16</inkml:trace>
  <inkml:trace contextRef="#ctx0" brushRef="#br0" timeOffset="145726.13">11616 6834 349 0,'0'0'66'16,"0"0"-55"-16,0 0 98 16,149 2-52-16,-59-2-23 0,14-11-6 15,12-2-12 1,7 1-8-16,1 0-4 15,5-1 1-15,0 2-3 16,4 1 29-16,-7-2-9 0,1 1-12 16,2 1-2-16,6-2 12 15,0 2-2-15,2 0-15 16,-8 3 6-16,0 0-8 16,1 3 9-16,1 0-7 15,2 4 4-15,2 0 10 16,0 0 7-16,2 0-18 15,0 15-4-15,8-3 1 16,5 3 1-16,4-3 3 16,2 5-3-16,-3-1 6 0,1 0-3 15,0 3-2-15,-3-1-4 16,-1 4 2-16,-1-2-3 16,-4-4 1-16,-4 1-2 15,-1-7 4-15,1 0 1 16,-4-3-4-16,-2 2 0 15,-10-3 0-15,-3-2 0 16,-6 0-2-16,2 0 2 16,-5 0 0-16,1 0 1 15,-2 0-4-15,4 1 6 16,-1-5-2-16,6 3 1 16,-1-3-3-16,12 0 2 15,2 0-1-15,4 0 0 16,6 0 1-16,2 0-2 15,5-10 2-15,3-2 1 0,9-1-2 16,2 1 3-16,5 3-3 16,1-3 8-16,5-1 0 15,7 1 2-15,2-4-1 16,2 3-5-16,-7-6 0 16,-8 0-4-16,-12 1 6 15,-17 1-6-15,-18 3 4 16,-23 0-4-16,-25 6 1 15,-28 3 1-15,-27 2-1 16,-20 3-2-16,-2 0 2 16,-9 0 4-16,-24 0-5 15,-7 0-35-15,15 0-108 0,3 4-123 16</inkml:trace>
  <inkml:trace contextRef="#ctx0" brushRef="#br0" timeOffset="147457.41">26796 6711 251 0,'0'0'100'15,"0"0"-72"-15,0 0 27 16,0 0 13-16,0 0-19 0,0 0-9 15,0 0 1-15,3 0-4 16,-3 0-1-16,0 0-4 16,0 0-5-16,0 0-7 15,0 0-2-15,0 0-3 16,0 0-3-16,0 0 5 16,0 0-8-16,-9 0 5 15,-3 0-10-15,-5 4 0 16,-1 5 0-16,-3-4 7 15,-2 1-9-15,0 4 4 16,0 1 0-16,1 0-5 0,7 0 3 16,-1-1-3-16,7 2-2 15,5-2 1-15,2 0-1 16,2-2-5-16,0 0-3 16,0 0 3-16,0 0 6 15,0 0 0-15,13-5 2 16,3 4 0-16,1-3 3 15,1 2 10-15,3 4-3 16,0-2-6-16,0 1-6 16,-1 2 1-16,-5-2 0 15,-1-2 0-15,-3 0-1 16,0 2 1-16,-2-3 1 16,0 0-1-16,-3-4 0 15,1-1 0-15,-5-1-1 0,0 2 0 16,1-2 3-16,-3 0 5 15,0 0-2-15,0 0 3 16,0 0-9-16,0 0-4 16,0-3-28-16,0-8-36 15,0 8-105-15,0 1-322 16</inkml:trace>
  <inkml:trace contextRef="#ctx0" brushRef="#br0" timeOffset="148188.91">26727 7153 279 0,'0'0'65'0,"0"0"-6"16,0 0 30 0,0 0-13-16,0 0-14 0,0 0-26 15,0-11-6-15,0 11 1 16,0 0 13-16,-7 0-9 15,-1 0-16-15,-5 0-3 16,-1 4 7-16,3 7-5 16,-3 0-5-16,5 2-2 15,3-2-7-15,4 4 0 16,2-3-4-16,0 2 10 16,0-2-8-16,2 0 4 0,15-2-6 15,10-2 4 1,4-2-1-16,5-2 11 0,2-4-13 15,2 0-1-15,-4 0-28 16,-5 0-58-16,-27 0-66 16,-4 0-112-16</inkml:trace>
  <inkml:trace contextRef="#ctx0" brushRef="#br0" timeOffset="157629.69">16511 8199 327 0,'0'0'199'0,"0"0"-181"16,0 0-7-16,0 0 24 15,0 0 16-15,0 0 1 16,0 0 0-16,0 0-13 16,-56 4 5-16,54-4-24 15,2 0 2-15,-2 0-9 0,2 0-1 16,0 0 0 0,0 0-4-16,0 0 6 0,0 0-10 15,0 0 15-15,0 0-13 16,0 2 8-16,0 1-12 15,0 3 6-15,8-1 0 16,26-1 7-16,7 1-7 16,13-5-7-16,10 0 9 15,7 0-9-15,9 0 2 16,2 0 1-16,-1 0-5 16,-6-5 1-16,-9 1-1 15,-9 0 0-15,-12 4-1 0,-10 0 1 16,-12 0-7-1,-15 0 8-15,-8 0-18 0,0 11 4 16,-13 5 14-16,-30-1 3 16,-12 2-2-16,-10 0-1 15,-10 2 0-15,-6-4 2 16,-6 2-3-16,-2-1 2 16,2-5-1-16,7 2 3 15,8-7-6-15,8 1 3 16,11-7 0-16,8 3-1 15,16-3 3-15,12 0-2 16,14 0 4-16,3 0-3 16,5 0 4-16,35 0-5 15,15 0 0-15,14 2 3 16,14 4-3-16,6-2-3 0,9 0 3 16,2 0-5-1,-4 0 4-15,-7 0-1 0,-8 0-2 16,-15 5 4-16,-14-7-3 15,-14 3-5-15,-18-1 1 16,-11-1 2-16,-9 0-8 16,0-1 13-16,-32 0 5 15,-17-2 5-15,-13 0-8 16,-9 0 4-16,-12 0-5 16,-6 0 4-16,3 0-1 15,-2 0 0-15,12-2 3 16,12-8-4-16,12 2 9 0,19 0-8 15,13 3 9 1,13 2-10-16,7 3-2 0,0 0-1 16,31 0 0-16,27 0 2 15,18 0-1-15,16 3-2 16,8 3-3-16,-5 0-3 16,4-5-11-16,-13-1 11 15,-1 0-12-15,-6 0 11 16,-15-4-1-16,-12-10 4 15,-23-2 4-15,-23-2 2 16,-6-2-4-16,-31-1 6 16,-31 2 4-16,-19 2-2 15,-19 6 4-15,-14 0-1 16,-10 5-2-16,3 2 4 16,7 2-1-16,23 2 8 0,24 0-9 15,25 0 13 1,20 0-13-16,15 6-4 0,7 12-3 15,9 9-2-15,35 1-1 16,16-1 2-16,21 2-4 16,10-2-1-16,9-6 5 15,-1 1-26-15,-8-5 25 16,-13-5-9-16,-12-7-5 16,-16-5 3-16,-17 0 4 15,-22 0 7-15,-11 0 1 16,-9-12 4-16,-37-7-1 15,-12-1 10-15,-18 5 1 0,-9-3 5 16,-4 0-7-16,-5 4 11 16,7 0-15-16,12 2-4 15,17 6-4-15,20 2 1 16,22 4-2-16,16 0-26 16,4 0-43-16,25 0-109 15,8 8-122-15</inkml:trace>
  <inkml:trace contextRef="#ctx0" brushRef="#br0" timeOffset="158661.31">19335 8615 407 0,'0'0'62'16,"0"0"-20"-16,0 0 17 15,0 0 13-15,0 0-7 16,0 0 12-16,0 0-12 16,-73-46 0-16,68 43-24 15,3-3-16-15,2 4-5 0,0 1 9 16,0-1-9 0,0 2-15-16,7-5-3 0,31 0 5 15,20-4 3-15,17-1-9 16,19-2 0-1,13-3 1-15,11 2-2 0,5-1 0 16,-3 0-3-16,-1 0 3 16,-13-4-2-16,-12 2-2 15,-16 4 3-15,-20 0-6 16,-25 7 5-16,-24 0 1 16,-9 1-4-16,-15 1-1 15,-37 3 5-15,-20 0 1 0,-9 0-3 16,-11 0 6-1,-1 0-3-15,-6 7 2 0,1 3-2 16,4-1 3-16,7-2-4 16,12-2 2-16,13 0-1 15,12-3 0-15,17 0 2 16,15 0-4-16,13-2 6 16,5 0-10-16,0 0 6 15,32 0-9-15,15 0 4 16,13-6 0-16,9-2-4 15,5-1-9-15,1 4-1 16,2-2-7-16,-6 2 8 16,-5-1 16-16,-10 2-1 15,-12-3 6-15,-17 4-3 16,-15 1 1-16,-12 0 3 0,0-1 9 16,-33 3 1-16,-23 0-13 15,-14 0 4-15,-10 0-2 16,-5 3 0-16,7 3-3 15,7-2 3-15,11 4-2 16,13-6-1-16,13 5 0 16,17-7 2-16,10 0 1 15,7 0-6-15,0 1 1 16,27 0 2-16,17 2 1 16,12-3 2-16,4 0-3 15,5 0-3-15,-3 0-6 16,-1 0-23-16,-6 0-37 0,-8 0-85 15,-38 0-55 1</inkml:trace>
  <inkml:trace contextRef="#ctx0" brushRef="#br0" timeOffset="159911.31">21317 8376 561 0,'0'0'80'16,"0"0"-47"-16,0 0-11 15,-125 0 8-15,116 0 15 16,3 0 9-16,6 0 0 16,0 0-15-16,0 0-26 15,6 0-12-15,21 0 20 16,7 0-17-16,5 0 2 16,4 0-6-16,6 0 3 15,4 0-3-15,8 0 0 16,5 0-2-16,7 5 4 15,10 2-5-15,0 5 6 0,8-2-3 16,9 0 4-16,14 0-2 16,11-1-1-16,6 2 8 15,-1 3-5-15,-3 0-3 16,-2 2-2-16,2-4 5 16,2-2-3-16,1-2 0 15,-5 0 3-15,-5 0-3 16,-9-2 1-16,-8 0-1 15,-14 2-1-15,-6-2 0 16,-10 0 2-16,-6 0-3 16,-5-2 4-16,-6 0-2 15,-9-4 3-15,-5 4-8 16,-6-4 3-16,-3 0 1 0,-4 0 0 16,-2 0-1-1,2 0 0-15,-4 0 2 0,4 0-1 16,-2 0 1-16,-1 0-2 15,2 0 2-15,-5 0-2 16,-3 0 1-16,-11 0-1 16,-5 0-1-16,-4 2-2 15,0 0 4-15,0 2 0 16,-13 1 16-16,-20 0-15 16,-12 4 8-16,-8-6-7 15,-9-1 2-15,-14 3-1 16,-9-5-2-16,-7 0-1 0,-6 0 5 15,1 0-5 1,-4 0 1-16,-2 0 0 0,1 0-1 16,-3-5 6-16,-2-7-3 15,0 0-2-15,-4-2-1 16,-3-1 3-16,0 1-6 16,8-3 7-16,0 1-2 15,2 2-1-15,-3 3-2 16,-3-1 4-16,1 1-5 15,4 2 2-15,3 2-3 16,0 2 1-16,3 5 4 16,3-3-3-16,7 1 3 15,9 0-4-15,11 2 4 0,14-2-4 16,12 2 2 0,14 0 0-16,16 0-2 0,8 0 6 15,5 0-8-15,0 0 8 16,24 0-8-16,19 0 8 15,13 0-8-15,13 0 3 16,14 0 1-16,8 0 0 16,11 0-3-16,0 0 1 15,8 4 4-15,6-2-2 16,9 1 0-16,6 0 2 16,-1-3-1-16,-3 0-2 15,-7 0 0-15,-4 0 1 16,-3 0 0-16,-10 0 2 15,-11 0 3-15,-15 0-5 0,-19 0 12 16,-20 0-11 0,-20 0 6-16,-16 0-5 0,-2 0 7 15,0 0 3-15,-18-3-11 16,-13-2-1-16,-5 1-2 16,3 4 2-16,2 0-21 15,8 0-24-15,13 0-58 16,10 0-68-16,0 0-50 15,0 0-255-15</inkml:trace>
  <inkml:trace contextRef="#ctx0" brushRef="#br0" timeOffset="161692.6">25086 8937 574 0,'0'0'55'15,"0"0"-6"-15,0 0-20 0,0 0 8 16,0 0 10-16,0 0 13 16,0 0-29-16,-9-48-5 15,25 42-16-15,11 2-1 16,7-1 6-16,10 5-13 16,14-5 9-16,13 3-11 15,14-2 41-15,10 1-36 16,13 3 1-16,14-3 1 15,12 3 7-15,9-2-10 16,8 0-4-16,1-2 4 16,4 0-1-16,4 2 7 15,1-1-10-15,-3 3 5 16,-2 0-1-16,-4 0 0 0,2 0-4 16,-3 0 2-16,-6 0-2 15,-11 0 4-15,-16 0-7 16,-15 0 9-16,-17 0 6 15,-14 0-11-15,-21 0 17 16,-20 0-11-16,-13 0 4 16,-14 0 0-16,-4 0 17 15,0 0 15-15,0 0-22 16,0 0 9-16,0 0-10 16,0 0 17-16,0 0-35 15,0 0 0-15,0 0-2 16,0 0-10-16,0 0-17 0,0 0-40 15,0 0-30 1,0 9-74-16,0-7-87 0,-8 4-151 16</inkml:trace>
  <inkml:trace contextRef="#ctx0" brushRef="#br0" timeOffset="164422.44">4535 9847 298 0,'0'0'5'16,"0"0"15"-16,152 9 23 15,-98-9 2-15,2 0-1 16,2 0-4-16,0 0-9 15,0 0 0-15,-2 0-17 16,-1 0-3-16,3 0 0 16,4 0-1-16,6 0 10 15,3 0 9-15,4-5 7 16,3 0-20-16,1 1-1 16,0-1 7-16,4 0 1 0,2 1-7 15,9-1-3-15,3 0 7 16,3 1-13-16,2 0 7 15,-7 1-4-15,-6 3-3 16,-4 0-5-16,-1 0 1 16,-3 0 7-16,-1 7-3 15,-6 4-4-15,-3 1 0 16,-4 0-1-16,2 3 1 16,-2-3 7-16,-1 0-9 15,1 0 3-15,3-2-2 16,-1 2 1-16,2 2-3 0,-1-2 0 15,-2 0 2 1,-1 0 0-16,0-2 3 0,3 2-2 16,1-2 2-16,0 0-2 15,5 0-5-15,-5 0 2 16,1-1 0-16,1-2-1 16,2 0 3-16,4 0-4 15,6-2 8-15,2 0-3 16,-3 1 1-16,1-4-6 15,-3 0 4-15,1 0-2 16,-1 2 0-16,1 0 0 16,1 0-2-16,1-1 6 0,2-3-2 15,0 3-2 1,0-3 3-16,4 2 1 0,0-2-7 16,3 0 3-16,3 0 0 15,-6 0-2-15,-3 0 2 16,5 0-2-16,0 0 4 15,3 0 1-15,2 0-3 16,-5 0 0-16,1-5 1 16,-3 0-2-16,1 1 1 15,-1 1 0-15,0 0 2 16,3-1 0-16,-3 0 7 16,1 2-8-16,3-2 12 15,8 1-13-15,2 3 10 16,-2 0-9-16,-1 0 1 15,-4 0 1-15,3 0-3 0,3 0 0 16,4 0 5-16,-2 0 1 16,2 0-2-16,-4 0-5 15,4 0 4-15,0 0-3 16,0 0 0-16,-2 0 1 16,2 0 1-16,2 0 1 15,2 0-2-15,6 0 3 16,-1 5-2-16,-4-1 3 15,0 0-5-15,1-2 0 16,2 0 0-16,1 1 5 16,-9 2-3-16,0 2-1 15,-4-2 2-15,-1 4 3 0,-3-4-5 16,-2 2 1-16,-4 1 2 16,1-5-5-16,2 3 2 15,1 0-1-15,4-4 1 16,-4 2 3-16,1-1-8 15,-6-2 9-15,1-1-7 16,-1 0 5-16,3 2-4 16,-3 0 1-16,-1 2 0 15,-1-1-1-15,1 1 3 16,-1-3 0-16,-2 4 0 16,3-1 7-16,-7 1-8 0,2-1 1 15,-2 5 1 1,-2-5-3-16,7-1 0 0,1-1 0 15,3-2-1-15,-3 0 2 16,-4 0-5-16,2 0 8 16,3 0-7-16,1 0 8 15,6 0-10-15,-1 0 5 16,-2 0-1-16,1-2 1 16,3-1 0-16,2-1-3 15,2-1 6-15,1 1-4 16,-1 0 5-16,6-1-6 15,3 1 5-15,7-1-4 16,-1 0 1-16,1-2-3 16,1 2 1-16,3-2 1 15,1 2-4-15,5-2 10 16,-3 3-11-16,0-1 11 0,4 1-9 16,-3-1 4-16,1 1 0 15,0-1-1-15,-2 0 2 16,5 1-3-16,-1 1 5 15,-2-4-3-15,-2 3 2 16,1 0-4-16,-1-2 2 16,2 2-2-16,-2 0 1 15,-3 1 1-15,-3-2-1 16,-1 3 3-16,-6-3-5 16,-2 3 7-16,1-3-1 15,-1 1 1-15,2-2-7 16,0 2 3-16,-10-4 0 15,-2 0-1-15,-1-1 1 0,-5-3-4 16,-5 1 8-16,-4 1-3 16,-9-3 0-16,-9 6-1 15,-14 0 3-15,-10 2-3 16,-13 0 0-16,-14 3 0 16,-12 2-4-16,-6 0 7 15,0-3-7-15,0 1 8 16,-4 0-10-16,-18 2-38 15,-8 0-74-15,12 0-73 16,1 0-80-16</inkml:trace>
  <inkml:trace contextRef="#ctx0" brushRef="#br0" timeOffset="166453.51">13406 11078 176 0,'0'0'485'15,"0"0"-413"-15,0 0-48 16,0 0 27-16,-136-23-25 16,109 16-12-16,0 2-6 0,0 1-2 15,3-3 26-15,-5 4-9 16,0-1 10-16,-2 0-25 16,-8 4 4-16,2-3-6 15,-5 3-2-15,-3 0-1 16,-6 0-1-16,-9 0 2 15,-3 0 0-15,-6 3 2 16,-2 5-4-16,0-2-3 16,-6 0 4-16,-5 4-5 15,-2-2 2-15,-3 2 0 16,-7 2 0-16,1-4 3 16,-1 2-5-16,-5-2 5 15,1 0-2-15,-6-1 5 16,-3 2-10-16,2-4 4 0,0 2-1 15,5 1 0-15,0-2 1 16,-3 2-4-16,1-2 9 16,2 3-7-16,1-4 6 15,1-1-8-15,2 0 5 16,3-3-2-16,-1 2 1 16,5-3 0-16,4 3-2 15,2-3 4-15,6 0-7 16,-2 0 11-16,4 0-6 15,-1 0 3-15,5 0-6 16,2 0 3-16,3 0 0 16,9 0-2-16,1 0 3 15,-2 0-5-15,2 0 8 0,1 0-5 16,-4 0 3-16,4-3-4 16,-3 0 3-16,3 2-1 15,-3 1 0-15,-3 0 0 16,3 0-2-16,0 0 4 15,0 0-6-15,2 0 8 16,-2 0-5-16,2 0 4 16,2 0-3-16,0 0 0 15,2-2 0-15,-2 0 0 16,6-2 1-16,-1-1-5 16,0 0 9-16,-2-2-7 15,-3 2 7-15,-4-1-8 16,-5 2 4-16,1-2-2 15,-2 1 0-15,-1-1-2 0,3 3 1 16,-1-1 4-16,1 0-7 16,2 1 10-16,-3-6-5 15,5 3 4-15,-2-4-8 16,4 2 4-16,0 0 0 16,5-2 0-16,0 0 2 15,2 1-6-15,-1 1 8 16,0-1-3-16,0 1 0 15,1-2-2-15,1 1 3 16,-4 2-4-16,0-1 2 16,2 0 0-16,-4-1-1 15,5 4 4-15,0-4-7 0,2 2 8 16,3-2-1-16,-6-1 0 16,2 4-4-16,-6 1 1 15,-2 1 0-15,-6 1-1 16,-3 3 2-16,-1 0-4 15,-2 0 6-15,6 0-6 16,2 0 6-16,5 0-6 16,-3 0 6-16,0 0-5 15,-1 0 2-15,1 3-1 16,3 2-2-16,-1 4 6 16,-2-4-8-16,2 1 11 15,3 1-7-15,-1-3 4 16,3-1-4-16,0-1 2 0,2 0-1 15,-3 1 0-15,-2-3 0 16,2 1-2-16,-2 2 4 16,-2-2-2-16,4 2 0 15,4-2 1-15,3 4 3 16,5-3-8-16,-2 0 4 16,3-1 0-16,4 2-2 15,2-3 4-15,6 1-4 16,4 2 7-16,8-3 3 15,6 0-5-15,2 0 6 16,5 0-7-16,0 0-4 16,2 0-1-16,0 0-2 0,0 0 4 15,0 0-2 1,0 0 3-16,0 0 1 0,0 0-1 16,0 0-1-16,0 0-3 15,0 0-3-15,0 0 7 16,7 0-1-16,6 0-24 15,7 0 16-15,2 1-55 16,3-1-49-16,2 5-38 16,-21-5-30-16,4 0-290 15</inkml:trace>
  <inkml:trace contextRef="#ctx0" brushRef="#br0" timeOffset="169703.11">25123 8816 195 0,'0'0'85'0,"0"0"-41"15,0 0-24-15,0 0 22 16,0 0 25-16,0 0-26 15,0 0-16-15,0 0-15 16,104 3-10-16,-91-3-1 0,1 0-173 16</inkml:trace>
  <inkml:trace contextRef="#ctx0" brushRef="#br0" timeOffset="172514.47">28742 9409 486 0,'0'0'64'0,"0"0"-46"15,0 0-1-15,0 0 39 16,0 0-14-16,0 0-33 0,0 0-4 16,32-79-2-1,-15 63-1-15,3-2 4 0,5 0-3 16,2 1 6-16,2 3-3 16,2-1 9-16,0 3-14 15,3 4 16-15,-1 4-17 16,-2-1 6-16,0 5 4 15,-4 0 6-15,-7 0 1 16,-4 0-8-16,-8 0 7 16,-2 0-12-16,-6 0 21 15,0 0-11-15,0 0 29 16,0 0 1-16,0 0 12 16,0 0-15-16,0 0-10 15,-4 0-8-15,-6 0-20 0,-3-5 4 16,-3-4-3-16,-2 4 2 15,-4-3-1-15,-3 1-8 16,0 4 3-16,1-1 0 16,0 4-2-16,-7 0 1 15,-4 0-4-15,2 0 7 16,-2 6-10-16,1 12 4 16,1 4 4-16,4 8-10 15,2 2 10-15,8 5-4 16,5 7 1-16,9-3 1 15,5 2-2-15,0-6 0 16,0 2 8-16,13-7-11 16,8-4 8-16,1-4-2 0,5-6-1 15,2-2 2 1,2-4 2-16,5-6-2 0,4-2 11 16,3-4-7-16,1 0 18 15,3 0-7-15,1 0 14 16,0 0-4-16,-11 0-3 15,-3 0-12-15,-14 0-4 16,-7 0 4-16,-7 0-9 16,-3 0 4-16,0 0 0 15,-3 0 0-15,0 0 2 16,0 0-14-16,0 0 3 16,0 0-51-16,0 0-31 0,0 2-72 15,0-2-128 1,0 0-271-16</inkml:trace>
  <inkml:trace contextRef="#ctx0" brushRef="#br0" timeOffset="173030.94">29569 9617 574 0,'0'0'115'15,"0"0"-54"-15,0 0 16 16,0 0 53-16,0 0-49 15,0 0-27-15,0 0-17 16,-4-7-12-16,4 7 5 16,0 0-18-16,0-3 16 15,0 1-16-15,4 0 1 16,17-2-6-16,3 0 1 16,10-2-8-16,3 0 1 15,5-2-3-15,3-1 7 16,-5 2-10-16,-7 3 11 0,-8 0-4 15,-9 2 1-15,-5 2-6 16,-4-2-2-16,-5 2 5 16,0-3 1-16,-2 2 1 15,0 1-4-15,4-2 0 16,-2 0-2-16,1 2-17 16,-3-2-4-16,3 0-34 15,-3-2-32-15,0-2-53 16,0-1-67-16,0 4-43 15</inkml:trace>
  <inkml:trace contextRef="#ctx0" brushRef="#br0" timeOffset="173480.15">29471 9330 284 0,'0'0'260'0,"0"0"-180"16,0 0-17-16,0 0 26 15,0 0-9-15,0 0-16 16,-8-23-34-16,8 21 2 0,2-5-16 15,13 2 9-15,10 0-12 16,6-1 10-16,9-2-10 16,9 2-6-16,5-1 1 15,6 2-6-15,0-2 7 16,-7 7-5-16,-4-5 3 16,-15 3-3-16,-14 2-7 15,-7 0 5-15,-11 0-2 16,-2 0 0-16,0 0 2 15,0 0 1-15,0 0 1 16,0 0 4-16,0 0-8 16,-6-2 0-16,-1 0-35 15,3 2-32-15,2 0-53 0,2 0-71 16,-2 0-108-16</inkml:trace>
  <inkml:trace contextRef="#ctx0" brushRef="#br0" timeOffset="174279.07">30615 9300 354 0,'0'0'119'0,"0"0"-76"16,0 0 25-16,0 0 14 15,0 0-12-15,0 0-10 16,63-51 0-16,-61 40-9 16,-2-1 0-16,0 0-12 0,0-2-6 15,0-4-1 1,-12 4-12-16,-10 0-20 0,-9 0 10 15,-7 5-5-15,-4 4-3 16,-6 5-4-16,2 0 1 16,1 0-1-16,5 19 1 15,7 10 0-15,4 3-2 16,11 9 6-16,7 2-7 16,11 6 9-16,0-6-8 15,0 0 6-15,27-6-6 16,6-2 7-16,7-3-4 15,3-6 0-15,-1-6 8 16,-5-5-12-16,2-4 10 16,-4-5 4-16,-3-3-8 15,1-3 7-15,-4 0 4 0,0 0 3 16,-6 0-8-16,-4 0-8 16,-3 0 0-16,-3-3-1 15,-1-1-4-15,-6-2-38 16,1 2-58-16,-7 1-74 15,0 2-107-15</inkml:trace>
  <inkml:trace contextRef="#ctx0" brushRef="#br0" timeOffset="175362.45">31110 9002 430 0,'0'0'251'16,"0"0"-203"-16,0 0-27 15,0 0 40-15,0 0-22 16,0 0 7-16,0 0 25 16,-9 143-22-16,9-85-31 15,13 0 21-15,0-3-18 16,-1-8-6-16,-1-4-10 15,-5-5-4-15,2-6-2 0,-2-5 5 16,-2-5-9 0,1-6-7-16,-3-8-32 0,0-5-32 15,2-3-25-15,2 0-33 16,-4 0-35-16,0-5-33 16</inkml:trace>
  <inkml:trace contextRef="#ctx0" brushRef="#br0" timeOffset="175994.87">31377 9114 532 0,'0'0'163'0,"0"0"-121"16,0 0-14-16,0 0 28 16,0 0 49-16,0 0-33 0,36 75-41 15,-30-34-2-15,-1-1-21 16,1-3 7-16,2-2-13 15,-2-5 7-15,-2-3-4 16,1-5-8-16,-1-7 3 16,-2-5-1-16,0-3-12 15,-2-5-9-15,0-2 4 16,0 0 1-16,0 0 16 16,0 0-5-16,-4-9-35 15,-15-6-8-15,-2-2 3 16,-3 3-1-16,3 2 19 15,8 5 18-15,7 7 5 16,1-3 5-16,5 3 0 16,0 0 14-16,0 0-14 0,11 3 27 15,18 8-9-15,9 3 9 16,9-4 4-16,4-1-4 16,5-3-8-16,2-2-16 15,2-3 13-15,-4 2-11 16,-5-3 18-16,-9 1-8 15,-8 2 12-15,-20 0-12 16,-10 1-6-16,-4 4 5 16,0 6 10-16,-18 11 17 15,-22 7-8-15,-10 0 3 16,4-3-29-16,5-4 10 16,10-4-14-16,12-4 9 15,9-5-11-15,8 0 0 0,2 0-2 16,0 0-3-16,14 2 3 15,17-3 2-15,7-2 13 16,5-2-14-16,1-4 3 16,5-1-3-16,0-2-6 15,2 0-8-15,-1 0-14 16,-6 0-4-16,-7 0-44 16,-32 0-38-16,-5 0-160 15</inkml:trace>
  <inkml:trace contextRef="#ctx0" brushRef="#br0" timeOffset="177127.29">27953 9247 538 0,'0'0'131'0,"0"0"-71"16,0 0 34-16,0 0-13 15,0 0-27-15,0 0-34 16,0 0 47-16,0 138-23 16,0-79-16-16,2 3-7 0,7-7-5 15,3-9-10 1,-4-2-4-16,3-10-2 0,1-5 5 15,-1-8-9-15,-3-7 4 16,4-6-14-16,1-8-40 16,3 0-1-16,4 0-12 15,6-22-12-15,1-12-26 16,-2-6-18-16,-2-8 6 16,-6-6-45-16,-15 30-14 15,-2 2 0-15</inkml:trace>
  <inkml:trace contextRef="#ctx0" brushRef="#br0" timeOffset="177711">28238 9332 142 0,'0'0'217'0,"0"0"-85"16,0 0-8-16,0 0-41 16,0 0-34-16,0 0 1 0,12-16 18 15,-12 60-21-15,-5 5-12 16,3-1-12-16,2-4-6 16,0-2 0-16,0-7-16 15,0-3 0-15,0-3 5 16,0-7-6-16,-9-1 0 15,0-9-10-15,-5 1-27 16,-1-6-27-16,-1-4-12 16,-3-3-8-16,-2 0 19 15,1 0-13-15,3 0 25 16,1-14-6-16,7 5 42 16,5 2 14-16,4 2 3 15,0 5 17-15,2 0-4 0,23 0 33 16,1 7 10-16,8 7 5 15,1-3-21-15,1 1 5 16,4-3-11-16,-2-1 5 16,0 1-9-16,-5-1 11 15,-6-5-4-15,-8 3-20 16,-9 0-3-16,-6 0-14 16,-4 4 4-16,0 6 4 15,-6 2 8-15,-17 1-15 16,-4-2 6-16,5-2-6 15,3-1-1-15,2-2 0 16,7-2 4-16,5 0-8 16,5 0 10-16,0 2 4 0,0 2-9 15,11 2 11-15,14-2-6 16,6 2 2-16,2-4 11 16,1 0-11-16,-1-4 10 15,0-1-4-15,1-2 15 16,-1-5-7-16,-1 0 10 15,-8 0-15-15,-6 0-9 16,-9 0-8-16,-7 0-14 16,-2 0-72-16,0-2-128 15,-7-1-390-15</inkml:trace>
  <inkml:trace contextRef="#ctx0" brushRef="#br0" timeOffset="190896.9">29629 9367 61 0,'0'0'441'0,"0"0"-383"16,0 0-48-16,0 0 17 16,0 0 32-16,0 0-20 15,0 0-26-15,0 0-2 16,13 3 2-16,-13-3 14 16,0 0-6-16,0 0-4 15,0 0-6-15,0 0 2 16,0 0-2-16,0 0 1 15,3 0-1-15,0 0-7 16,-1 0 2-16,2 0-6 16,5 0 3-16,2 0-2 0,2 0 3 15,4 0-4-15,2 0 0 16,1 0 2-16,7 0 0 16,0 0-4-16,2 0 5 15,2 0-2-15,-2 0 0 16,-1 0-2-16,-1 0 2 15,-4-2-2-15,-3 1 1 16,-5-3 0-16,-1 1 0 16,-7 1 0-16,-1 2-2 15,-4-2 4-15,-2 2-2 0,0 0 0 16,0 0-4 0,0 0-6-16,0 0-5 0,0 0-7 15,0 0-33-15,0 0-45 16,0 0-48-16,0 0-108 15</inkml:trace>
  <inkml:trace contextRef="#ctx0" brushRef="#br0" timeOffset="191429.69">29576 9571 327 0,'0'0'109'0,"0"0"-55"16,0 0-36-1,0 0 35-15,0 0 0 0,0 0-27 16,45 4-11-16,-24-4-3 15,2 0-1-15,4 0-1 16,2 0 0-16,0 0-2 16,-2 0 5-16,2 0 4 15,-2 0 3-15,-1 0 7 16,-4 0-3-16,-2 0-1 16,-4 0-12-16,-5 0-2 15,-4 0-4-15,-5 0-1 16,-2 0-4-16,0 0-1 15,0 0-6-15,0-2-31 0,0-2-24 16,-4-1-43-16,-3 0-116 16</inkml:trace>
  <inkml:trace contextRef="#ctx0" brushRef="#br0" timeOffset="191961.69">29607 9288 410 0,'0'0'146'15,"0"0"-103"-15,0 0-3 16,0 0 25-16,0 0-7 16,0 0-28-16,-2-4-22 15,2 4 10-15,2 0 1 16,12 0 5-16,3 0-7 16,3 0-2-16,1 0-10 15,4 0 0-15,3 0-1 0,3 0-1 16,5 0-3-1,2 0 1-15,-3 0 2 16,1 0-2-16,-7 0 3 0,-7 0-2 16,-3 0-2-1,-11 0 2-15,-3 0-1 0,-5 0 0 16,0 0 4-16,0 0-1 16,0 0 8-16,-5 0-1 15,-15 0-10-15,-7 0-1 16,-2 0-34-16,0 0-14 15,0 0 1-15,5 0-23 16,0 0 2-16,1 0 11 16,3 0 13-16,-2 2-20 15,-1 5-31-15,19-7-53 16,-2 0-97-16</inkml:trace>
  <inkml:trace contextRef="#ctx0" brushRef="#br0" timeOffset="192120.05">29607 9288 245 0</inkml:trace>
  <inkml:trace contextRef="#ctx0" brushRef="#br0" timeOffset="192396.64">29607 9288 245 0,'-40'28'139'0,"11"-25"-113"0,-6 4-11 0,5-3 69 0,4 0-3 16,5-2-33 0,8 1-23-16,7-2-2 0,1-1-7 15,5 2 1-15,0-2-4 16,0 0-13-16,0 0 2 16,0 0-3-16,11 0 2 15,14 0 16-15,6 0 9 16,5 0-11-16,-1 0-8 15,1 0 4-15,-3-2 0 16,-4-4-3-16,-2 2 6 16,-5 0-6-16,-5 0 6 15,-11 1-6-15,0 3-1 16,-6 0-5-16,0 0 3 16,0 0-5-16,0 0 0 0,0 0-20 15,0 0-29-15,0 0-24 16,0 0-59-16,0 0-214 15</inkml:trace>
  <inkml:trace contextRef="#ctx0" brushRef="#br0" timeOffset="193094.72">29614 9689 485 0,'0'0'112'16,"0"0"-81"-16,0 0 18 15,0 0 34-15,0 0-27 16,0 0-34-16,123-38-13 16,-90 32 1-16,3 0-3 15,1 0-2-15,1 4 3 16,3-2-7-16,-8 4 2 16,-2-3-2-16,-6 3-1 15,-6 0 0-15,-5 0 0 16,-5 0 0-16,-5 0 0 15,-4 0-2-15,0 0 0 0,0 0 2 16,0 0 14-16,0 0 7 16,0 0-12-16,-17 0-7 15,-12 0 4-15,-4 0-5 16,-4 0-2-16,0 0-2 16,-1 0 0-16,2 0 6 15,1 0-4-15,6 0 1 16,4 0-3-16,0 0-6 15,5 0-4-15,3 0-4 16,1 0-2-16,5 0 0 16,1 0-10-16,6 0-20 15,2 0-9-15,2 0-7 0,0 0-44 16,0 0-199 0</inkml:trace>
  <inkml:trace contextRef="#ctx0" brushRef="#br0" timeOffset="193477.15">29790 9319 438 0,'0'0'67'0,"0"0"-60"15,0 0 9-15,0 0 32 16,118-12-26-16,-102 12-19 15,-3 0-3-15,-7 0-24 16,-4 0-11-16,2 0-13 16,-4 0-15-16,0 0 3 15,0 0-11-15,0 0 33 16,0 0 6-16,0 0-81 0</inkml:trace>
  <inkml:trace contextRef="#ctx0" brushRef="#br0" timeOffset="193666.45">29790 9319 393 0</inkml:trace>
  <inkml:trace contextRef="#ctx0" brushRef="#br0" timeOffset="193761.49">29790 9319 393 0,'-107'73'115'0,"109"-73"-94"0,0 0-11 0,-2 0 36 0,0 0-12 16,0 0-34-16,0 0-13 16,0 0-17-16,0 0 23 15,0 0-13-15,0 0-66 16,0 0-187-16</inkml:trace>
  <inkml:trace contextRef="#ctx0" brushRef="#br0" timeOffset="200938.11">16926 8274 384 0,'0'0'59'16,"0"0"8"-16,0 0-14 15,0 0-6-15,146 100 0 16,-99-84-2-16,9-4-1 0,5 0-14 16,5-2 2-16,3-2-16 15,1-1 2-15,1-5-2 16,0 3-4-16,1-1 2 16,-1-1-9-16,-2-3 3 15,3 3-7-15,-4-1 5 16,1 0-4-16,-2 3 0 15,1 2-2-15,-4-1 0 16,3 1 0-16,-5-2 2 16,1 2-5-16,-3-2 8 15,0 1-5-15,2 0 1 16,-1-2-2-16,1 0 1 16,0 0-1-16,-2 2 1 15,1-2-3-15,-8 3 3 16,3-4-2-16,-1-1 1 0,5 2 2 15,4-1 0-15,2-1 2 16,1-2-6-16,0 1 3 16,-3 1 0-16,-1 4 0 15,-5 0 0-15,0 2 0 16,0 1 3-16,-2-2-3 16,-3 3 0-16,2-1 1 15,1-2 0-15,2-1-2 16,0-2 1-16,0 2 0 15,0-2 0-15,-2 3 2 16,0-4-5-16,4 6 6 16,3-2-2-16,3 6 1 15,3-1 3-15,0 2 4 0,5 0 5 16,-3 0 4 0,3-2 2-16,6-3 5 0,9-2-6 15,11-3 9-15,10-4 8 16,2 0-12-16,-2 0-20 15,-4 0 4-15,-6 3-8 16,-7 0 0-16,-6 3 0 16,-4-3 2-16,-8 2-4 15,-7-1 6-15,-8-2-3 16,-7-1 4-16,-4-1-10 16,-9 3 5-16,-4-3-1 15,-2 0-3-15,-6 0-1 0,1 0 2 16,0 0-1-16,0 0 0 15,2-3 7-15,8-9-6 16,1-3-5-16,2-1 1 16,5-4-7-16,7-4 0 15,-2-2 6-15,9-3-1 16,-3-1 3-16,-2-2-8 16,-1 0 13-16,1-6-7 15,-2 3 8-15,-1-4-5 16,3-1 4-16,-3 2 0 15,6 0-4-15,-4 1 5 16,0 4-6-16,-1 4 4 16,-2 3-3-16,-3 3-8 0,-3 2 3 15,-1 1-6-15,-3 1 1 16,-6-2 10-16,-5 1 4 16,-8 0 1-16,-3-2-4 15,-7-2 2-15,0-1 2 16,-6 2 0-16,0-5 2 15,-5-3-2-15,-2 1 0 16,0-4-2-16,0-2-5 16,-4-2 2-16,-12-3-10 15,-2 2 5-15,-2-1 0 16,0 0 9-16,-2 0 2 16,-3 2-2-16,-2-2 3 15,-6 0-2-15,-10-3 10 16,-5 1-9-16,-13-2 3 0,-7 2 1 15,-11-3-6-15,-6 6 6 16,-6-1-8-16,-5 3 6 16,1 1-1-16,-5 4 0 15,6 4 2-15,-1 3 3 16,2-2-6-16,-3 5 9 16,-8-1-10-16,-8 2 5 15,-6 1-2-15,-5-1-6 16,-6 5 3-16,-9 3-1 15,-10 2 0-15,-2 6-4 16,-3 0 4-16,3 4-3 0,7 1-2 16,4-2 8-16,6 2-5 15,1 0 4-15,0 0-1 16,1 0 0-16,-3 0-1 16,2 0-1-16,1 0 2 15,2 2 0-15,1 1 0 16,4 2 1-16,-3-2 1 15,0 0-4-15,2-2 1 16,5 4 1-16,-3-3-1 16,1 2 3-16,1 0-5 15,1-1-5-15,8 4 3 16,6-3-13-16,2-1 7 16,4 1-6-16,0 1 12 15,2-1 0-15,0 2-10 0,-2 0-1 16,2 3 1-16,-1 2 8 15,5 1 1-15,10 2-20 16,2 2 2-16,8 0 16 16,0 4 4-16,3 4 3 15,-5 2-2-15,1 6 4 16,1 2-2-16,5 2 1 16,7 3-3-16,6 3 5 15,2 2-4-15,0 2 3 16,1 1-1-16,2 2 0 15,-1 1 1-15,6 3 8 16,1-2-6-16,3 6 12 0,6 0-2 16,7 1 6-16,7 6-6 15,9 1 0-15,1 5-8 16,8 1 5-16,2-1-1 16,2-3-7-16,0-2 4 15,2 1-4-15,25-1 3 16,13-2-5-16,9-8-1 15,13-6-39-15,9-8-19 16,8-11-26-16,-48-30-83 16,0 0-226-16</inkml:trace>
  <inkml:trace contextRef="#ctx0" brushRef="#br0" timeOffset="204899.72">28040 9374 503 0,'0'0'20'0,"-138"16"28"16,100-9 51-16,15-2-25 15,17 2-38-15,6 0-33 16,9 8 5-16,34-3-5 15,21 0 4-15,18-5-6 0,9 0-1 16,8-5 10 0,-3 1-7-16,-11 2-1 0,-14-1-2 15,-22 2 3-15,-27 2-3 16,-22 1-5-16,-11 10 5 16,-54 3 29-16,-28 6-7 15,-17-2-7-15,2 0 2 16,4-4 18-16,17-3-5 15,23 0-9-15,22-7-7 16,24-4-5-16,18 0-9 16,16 3-17-16,37-2 16 15,27-1 2-15,14-4-5 0,7 2 0 16,-1-2-2 0,-9 4-12-16,-14 1 4 0,-18-2 4 15,-30 5 7-15,-29 5-8 16,-5 3-6-16,-51 6 17 15,-21 6 12-15,-14-1-9 16,-1 6-2-16,12-3 5 16,13 0-5-16,15-2 0 15,21-2-1-15,18-3-1 16,13-4-1-16,0 0-11 16,27-1-21-16,24-5-4 15,13-3 22-15,12-4-5 16,-2-1 3-16,-7-1 18 15,-12-3 0-15,-12 2 0 16,-24-2 13-16,-11 0 16 0,-8-1-12 16,-10 4 35-1,-29 6-11-15,-15 0-27 0,-4-1-13 16,3 1 0-16,8-5 1 16,13-1-1-16,12-4-2 15,9-2-7-15,11-2-5 16,2 0-34-16,0 0-56 15,8-6-142-15</inkml:trace>
  <inkml:trace contextRef="#ctx0" brushRef="#br0" timeOffset="205416.08">28876 8937 547 0,'0'0'73'0,"0"0"-18"15,0 0 29-15,-29-104-1 16,29 76-9-16,0 0-28 16,0-2-10-16,0 2-11 15,0 4-15-15,0 4 3 16,0 6-10-16,0 5-1 0,0 2-2 16,0 4-4-16,0 3-38 15,2 0-61-15,14 0 16 16,4 0-31-16,-13 0-56 15,-3 0-226-15</inkml:trace>
  <inkml:trace contextRef="#ctx0" brushRef="#br0" timeOffset="205735.1">28952 10235 445 0,'0'0'288'15,"0"0"-271"-15,0 0-8 16,-18 128 31-16,18-88-8 16,0 1-23-16,12 0-5 15,7-7-8-15,1-3-37 16,-2-8-50-16,-13-23-58 0,-3 0-261 16</inkml:trace>
  <inkml:trace contextRef="#ctx0" brushRef="#br0" timeOffset="206265">28911 7932 28 0,'0'0'322'0,"0"0"-249"0,0 0-26 15,0 0 12-15,0 0 18 16,0 0-13-16,74 3 12 15,-71 15-26-15,-3 3 5 16,0 2 1-16,0 0-19 16,0 4-19-16,0-3-12 15,0-2-4-15,0 2 0 16,0-2-4-16,0 0-1 16,0-4-17-16,0-2-61 15,0-4-13-15,2-12-57 16,0 0-78-16</inkml:trace>
  <inkml:trace contextRef="#ctx0" brushRef="#br0" timeOffset="206531.19">29320 7877 533 0,'0'0'72'0,"0"0"-62"16,0 0 24-16,0 0 63 16,0 0-28-16,0 0-22 15,0 134-6-15,-5-100-27 16,3-1-6-16,-5-4-4 0,2 0-6 16,1-2 2-16,-4-1-17 15,-1-1-61-15,-1-6-31 16,4-19-18-16,4 0-93 15</inkml:trace>
  <inkml:trace contextRef="#ctx0" brushRef="#br0" timeOffset="206731.53">29056 8183 559 0,'0'0'27'0,"0"0"-13"16,0 0 13 0,0 0 9-16,127 0-21 0,-69 0-6 15,2 0-9-15,1 0-16 16,-43 0-112-16,-7 2-363 16</inkml:trace>
  <inkml:trace contextRef="#ctx0" brushRef="#br0" timeOffset="207363.65">29070 10989 643 0,'0'0'38'15,"0"104"-22"-15,-5-61 33 16,-4-2 19-16,7-7-36 16,2-2-25-16,0-3-7 15,0-9-9-15,0-7-22 16,0-7-35-16,16-6-37 16,-9 0-73-16,-3-6-291 15</inkml:trace>
  <inkml:trace contextRef="#ctx0" brushRef="#br0" timeOffset="207613.49">29444 10848 723 0,'0'0'41'16,"0"0"-28"-16,-8 112 19 15,-2-79 52-15,10-3-19 16,0-5-46-16,0 0-12 16,0-8-6-16,2 0-2 15,2-2 1-15,-2-2-22 16,0-1-83-16,-2-4-11 16,0-8-51-16,0 0-123 0</inkml:trace>
  <inkml:trace contextRef="#ctx0" brushRef="#br0" timeOffset="207781.54">29101 11083 617 0,'0'0'105'16,"0"0"-99"-16,0 0-5 15,0 0 16-15,0 0-2 16,130-54-15-16,-68 40-70 15,-40 7-87-15,-2 0-105 0</inkml:trace>
  <inkml:trace contextRef="#ctx0" brushRef="#br0" timeOffset="208313.52">29291 10281 533 0,'0'0'144'0,"0"0"-103"15,0 0 16-15,0 0 30 16,0 0-31-16,0 0-33 16,20-6-1-16,4 6-13 15,7 0 4-15,8 0-9 16,7-5 2-16,-1 0-6 15,1-2 0-15,2 2-63 16,-13-1-61-16,-28 3-84 16,-5 2-285-16</inkml:trace>
  <inkml:trace contextRef="#ctx0" brushRef="#br0" timeOffset="208679.15">29189 10069 519 0,'0'0'56'0,"0"0"-40"0,0 0 41 15,0 0 5-15,-121 95-27 16,109-77-23-16,10-2-12 16,2 3 0-16,0-5-1 15,0 2-7-15,21 0 8 16,16-4 3-16,17 0 0 15,13-5-3-15,8 0-3 16,6-3-44-16,-52-4-87 16,-7 0-82-16</inkml:trace>
  <inkml:trace contextRef="#ctx0" brushRef="#br0" timeOffset="209362.71">29249 8782 547 0,'0'0'101'15,"0"0"-66"-15,0 0 9 16,0 0 18-16,0 0-30 15,0 0-18-15,35-9-14 0,1 6 4 16,8 3-8-16,7-3 8 16,1 3-9-16,-8-2-24 15,-3 0-47-15,-37 0-59 16,-4-1-100-16</inkml:trace>
  <inkml:trace contextRef="#ctx0" brushRef="#br0" timeOffset="209662.11">29335 8620 462 0,'0'0'44'16,"0"0"-22"-16,-129 51 7 16,85-29 41-16,1-3-20 15,9 4-23-15,3-2-8 16,11-2-14-16,7-3 0 16,9 0-4-16,4 2-2 15,0-3-10-15,17 5-7 16,19-3-17-16,6-1-34 0,-19-12-41 15,-2-2-82 1</inkml:trace>
  <inkml:trace contextRef="#ctx0" brushRef="#br0" timeOffset="211276.83">16629 8249 558 0,'0'0'29'15,"0"0"-23"-15,0 0-1 16,0 0 14-16,0 0-3 15,0 0 18-15,127 14 0 16,-48-3 1-16,10 1 4 16,4 0-5-16,3 0-11 15,6 1-12-15,10 0 1 0,4 0-10 16,13-2 1-16,7-3 16 16,7 2 6-16,12 0-16 15,6 2-1-15,11 2 1 16,6-1-8-16,3 0 4 15,4 0-4-15,4-6 0 16,-2-3-1-16,1-3 0 16,-3-1-3-16,-4 0 2 15,-10 0 0-15,-6 0 2 16,-3 0-2-16,-6 0 3 16,-6 0-2-16,-7 0 1 15,-12-3-2-15,-8 1-3 0,-3 0 3 16,-4 2-5-1,-6-2 0-15,-4 2-7 0,2 0-5 16,-4 0 15-16,-1 0 1 16,-7 0 1-16,-3 2-6 15,-6 5 2-15,3 6-2 16,-2-1 1-16,-5 2-2 16,-5-2-3-16,-7-2 3 15,-9-2-5-15,-1-2 8 16,-8-1-2-16,-3-2-1 15,-6-1-7-15,-6-2 7 16,-9 0-1-16,-5 0 1 16,-5 0 5-16,-7 0 3 15,-1 0 4-15,3 0-4 16,-3 0 4-16,3 0-3 0,3 0 2 16,1 0 0-16,0 0-3 15,-2 0 1-15,-3 0 1 16,-4 0 2-16,-4 0-4 15,-5 0 14-15,0 0-4 16,0 0 8-16,0 0-10 16,0 0-3-16,0 0-2 15,-14 0-1-15,-15 0-4 16,-13 0 3-16,-21 0-1 16,-15 0 0-16,-18 0 0 0,-18 7-6 15,-21-4 5 1,-21 1 2-16,-23 1-2 0,-22-4 0 15,-15 3-41-15,-17-2 33 16,-15 2 8-16,-8-2 1 16,-12 2 0-16,-4 2 9 15,-4 0 2-15,-5 2 1 16,0-4-6-16,-2 1-5 16,2-3 0-16,13-2-1 15,17 0-7-15,19 0-52 16,29 0-57-16,174 0-61 15,11-4-151-15</inkml:trace>
  <inkml:trace contextRef="#ctx0" brushRef="#br0" timeOffset="-186817.1">16831 8424 64 0,'0'0'0'0,"0"0"-12"15,0 0-26-15,0 0 38 16,0 0 3-16,0 0 20 15,0 0-13-15,0 0-4 16,0 0-6-16,0 0-17 0</inkml:trace>
  <inkml:trace contextRef="#ctx0" brushRef="#br0" timeOffset="-181638.77">11074 9639 445 0,'0'0'25'0,"0"0"-22"15,0 0 34-15,0 0 4 16,0 0 7-16,0 0-5 15,0 0 6-15,0 0-12 16,-25-3-12-16,23 0-5 16,0 3-13-16,2 0 4 0,0 0-8 15,0 0 7-15,0 0-9 16,0 0-2-16,0 0 2 16,0 0-2-16,0 0 1 15,4 0 0-15,13 0 0 16,0 0 2-16,5 0-6 15,1 0-4-15,3 0-5 16,3 0-9-16,2 0 6 16,5 0 1-16,2 0 15 15,6-2 0-15,-1 0-11 16,3 0 7-16,2-1-8 16,-2 1 6-16,1 2-20 15,0 0 12-15,2 0-5 16,-2-3-3-16,-1 3 4 0,2 0-5 15,2 0 16-15,8 0 1 16,3-4 4-16,1-1-21 16,6 5-17-16,-4-3-42 15,-2-1-26-15,1 4 15 16,-5-2-25-16,-5 0 43 16</inkml:trace>
  <inkml:trace contextRef="#ctx0" brushRef="#br0" timeOffset="-181170.62">12982 9578 27 0,'0'0'33'16,"129"-7"89"-16,-73 5 19 16,7 2-117-16,1 0-24 15,1 0 0-15,-1 0 6 16,-1 0-1-16,-3 2-3 15,0 5 2-15,-2 2 11 16,2-1-10-16,-2 2-1 16,3-5 12-16,-1 4 3 15,0-1-5-15,-2 1 2 16,0 0-10-16,-4 3 1 0,-4 2-5 16,0 0 2-1,1 2-3-15,-4 0 2 0,4 0-2 16,0 3-1-16,5-4 2 15,2 2-1-15,4-1 2 16,-2-5-3-16,3-1 9 16,-3 1-5-16,8-3 6 15,0-2-7-15,8-1 1 16,2 2 1-16,2-4-4 16,-2 4 1-16,1-3 0 15,-8-2 4-15,-5 2 3 16,1-1 9-16,-11-1-6 15,-9 3-5-15,-16 0-6 16,-18 4-1-16,-13-4-4 16,0 6-26-16,-35-2 5 15,4-9-95-15,-5 0-144 16</inkml:trace>
  <inkml:trace contextRef="#ctx0" brushRef="#br0" timeOffset="-180473.07">8751 9607 341 0,'0'0'100'15,"0"0"-83"-15,0 0-9 16,0 0 47-16,0 0-11 16,0 0 12-16,-62 26-7 15,62-26-29-15,0 0 6 16,24 0-1-16,12 0 5 16,9 0-16-16,8 0-1 15,7-4-11-15,5-6 2 0,6 1-3 16,5 2-1-1,0 1 0-15,1 4 2 0,2-3-3 16,-3 2 3-16,-1-1 0 16,2-1 2-16,-6 5-7 15,-5-3 3-15,-5 3-1 16,-8 0 1-16,-1 0-2 16,-4 0 0-16,0 8-53 15,0 4-29-15,-38-8-57 16,0 0-177-16</inkml:trace>
  <inkml:trace contextRef="#ctx0" brushRef="#br0" timeOffset="-179457.79">19462 9705 609 0,'0'0'22'0,"0"0"-8"16,0 0-14-16,0 0 2 15,0 0 8-15,127 0-6 16,-73 0 4-16,6 0 11 16,11 0 3-16,10 0 1 0,8 0-11 15,9 0-4-15,7 0-7 16,8 0 3-16,7 0-4 16,6 0 0-16,1 0 2 15,0 0-2-15,-3 0 20 16,-3 0-19-16,-5 0 9 15,-5 0-7-15,-8 4 5 16,-5-2-3-16,-3 1 3 16,-5-3-2-16,-8 3-2 15,-4-1 2-15,-10 5-4 16,-10-4 9-16,-8 3-6 16,-7 1 4-16,-12-2-7 15,-9 0-4-15,-10 0 1 16,-8-1-24-16,-4 2-17 0,0 2-18 15,0-4-40-15,-2-4-113 16</inkml:trace>
  <inkml:trace contextRef="#ctx0" brushRef="#br0" timeOffset="-178708.43">12175 10863 583 0,'0'0'7'0,"166"0"7"15,-100 0-12-15,3-12 1 16,0 0-2-16,-2 1 0 16,-4 1-2-16,-3 2-2 15,-5 3-18-15,-47 5-76 16,-2 0-193-16</inkml:trace>
  <inkml:trace contextRef="#ctx0" brushRef="#br0" timeOffset="-176277.72">26738 6663 181 0,'0'0'316'0,"0"0"-288"0,0 0-11 16,0 0 29-16,0 0 4 16,0 0-8-16,11-8-15 15,-4 6-3-15,2 2-9 16,2-3 2-16,0 3-4 15,3 0 3-15,1-1-3 16,3-1 0-16,3 0-6 16,-2 0-4-16,6 0 1 15,1 0-3-15,1-1 0 0,5 3 0 16,-6 0 2-16,3-3-2 16,0 1-2-1,0 0 1-15,3 0 0 0,-5 0 0 16,-2 2 1-16,2 0-3 15,-2-1 4-15,-2-2-2 16,-3 3 0-16,-1 0 0 16,-3 0 1-16,2 0-3 15,-2 0 2-15,-1 0 0 16,1 0 0-16,1 0-1 16,1 0-2-16,1 0 6 15,-2 0-5-15,-1 0 4 16,1 3-4-16,-1-2 2 15,-1-1-1-15,4 0 1 16,3 2 0-16,0 0 0 0,3-2 1 16,4 2-1-16,0-2 0 15,2 0 0-15,-2 0 0 16,0 0-1-16,-2 0 1 16,-5 0 0-16,0 0-1 15,-4 0 1-15,0 0-2 16,-3 2 4-16,1 1-3 15,2 0 2-15,2 1-2 16,-1 0 0-16,4 2 1 16,-3-4 0-16,3 2 1 15,-4-1-3-15,2 0 4 16,-3 2-4-16,-1-2 3 0,-1-1-2 16,2 2-1-16,-2 1-2 15,1-2 2-15,1-1-2 16,-3 0 3-16,-1 1-2 15,-3-3 3-15,-5 0 0 16,0 0 2-16,-6 0-1 16,0 0 2-16,0 0 0 15,0 0 3-15,0 0 0 16,0 0-2-16,0 0 0 16,0 0-4-16,0 0 4 15,0 0-4-15,0 0 5 16,0 0-5-16,0 1 8 15,0-1 7-15,0 2-4 0,-2-2 6 16,-14 0 0-16,-5 0-8 16,-3 0-4-16,-5 0-1 15,0 2-2-15,-2 1-1 16,2-3-1-16,0 0-2 16,0 0 2-16,-4 0-1 15,-1 0 1-15,0 0-2 16,-1 0 2-16,-1 0 0 15,-1 0 0-15,1 0-2 16,0 0 2-16,0 0-1 16,1 0 1-16,-1 0 0 15,5 0-2-15,-2-3 1 0,-1 1 2 16,5 0-3 0,0 1 4-16,0 1-4 0,4 0-1 15,3 0 1-15,0 0 1 16,2 0 1-16,-1 0-1 15,6 0 2-15,-3 0-1 16,3 0 1-16,-3 0-2 16,0 0 3-16,2 0-3 15,0 0 1-15,3 0-1 16,-3 0 1-16,1 0 0 16,-1 0-1-16,-1 1 3 15,1 1-3-15,1 0 3 16,1-2-3-16,-3 0 1 15,0 0 0-15,0 0-1 16,-1 0 2-16,-2 0-1 0,0 0 2 16,2 0-1-1,1 0 1-15,-2 0-4 0,-1 0 5 16,3 0-4-16,-4 0 1 16,4 0 0-16,-3 0-2 15,2 0 4-15,0 0-4 16,0 0 4-16,5 0-1 15,1 0 0-15,6 0-2 16,4 0 1-16,0 0-1 16,2 0-6-16,0 0-17 15,0 0-72-15,0 4-39 16,0-2-57-16,0-2-242 0</inkml:trace>
  <inkml:trace contextRef="#ctx0" brushRef="#br0" timeOffset="-175178.23">26876 7115 230 0,'0'0'138'16,"0"0"-103"-16,0 0-24 15,0 0 13-15,0 0 14 16,0 0 8-16,0 0-5 0,25-12-21 16,-11 8-2-16,-1 0-2 15,3-3 1-15,-1 3-3 16,3 0 1-16,-1 1-8 16,4 0-3-16,-1-1 0 15,2 3-2-15,2-2 2 16,1 1-1-16,-2 2 5 15,0 0-6-15,4 0 3 16,-2 0-1-16,0 0 0 16,-1 0 3-16,1 0-4 15,-3 0 3-15,2 0-5 16,-3 0 4-16,1 0 0 0,0 0 2 16,-2 0-6-1,3 0 2-15,-4 0-3 0,2 0 0 16,-3 0 0-16,1 0 1 15,4 0 0-15,-3 0-1 16,4 0 1-16,3 0 0 16,2 0-2-16,2 0 1 15,-2 0-1-15,0 0 1 16,-2 0 0-16,-2-4-1 16,-3 4 3-16,-2 0-4 15,0 0 5-15,3 0-4 16,-4 0 1-16,4 0 0 15,-1 0 0-15,3-1 0 0,-4 1-1 16,0-2 2-16,-5 2-1 16,-5 0 0-16,-3 0 2 15,-3 0 1 1,-1 0 0-16,-4 0 2 0,0 0 2 16,0-3 1-16,0 3 1 15,0 0 1-15,3 0-9 16,-3 0 8-16,0 0-9 15,0 0-2-15,0 0-37 16,0 0-43-16,0 0-93 16,-7 0-244-16</inkml:trace>
  <inkml:trace contextRef="#ctx0" brushRef="#br0" timeOffset="-174412.8">27110 7383 366 0,'0'0'100'0,"0"0"-84"15,0 0-13-15,0 0 4 16,0 0 16-16,0 0-7 16,0 0 3-16,129 3-10 15,-104-3-6-15,0 0-1 16,0 0-2-16,1 0 1 16,1 0 0-16,1 0 4 15,1 0-5-15,3 0 6 16,2 0 3-16,1-3 9 15,1-1 6-15,-1-1-2 16,-1-2-4-16,-5-3-11 16,0 2 6-16,-7-2 3 0,3 2-3 15,-1-2-1-15,-6 2 3 16,2 2-7-16,-7 1-1 16,1-2 5-16,-1 3-1 15,-2 0 4-15,-1-1-5 16,-4 4 8-16,-4 1-15 15,0 0-1-15,-2 0-2 16,0 0-4-16,0 0-41 16,0 0-74-16,0 0-88 15,0 0-229-15</inkml:trace>
  <inkml:trace contextRef="#ctx0" brushRef="#br0" timeOffset="-150852.18">25334 8462 680 0,'0'0'0'0,"0"0"-54"15,0 0-51-15,0 0 105 16,0 0 26-16,127-32 26 15,-54 26-37-15,12-2-13 16,15-2-2-16,10-1 0 16,6-2 2-16,9-4 5 15,8-2 11-15,10-4-2 16,2 1 2-16,2 0-6 0,-7 4 20 16,-11 2 49-1,-11 2-57-15,-16 6-22 0,-19 2 0 16,-13 3 0-16,-17-3 4 15,-6 6 11-15,-11-1 5 16,-7-1 13-16,-2 2-6 16,-7-4-7-16,-7 2-4 15,-2 0 2-15,-8 2 2 16,-3 0-6-16,0-2 7 16,0 2-1-16,0-1 3 15,0-2-9-15,0 3 1 16,0-2-9-16,0 2 0 0,0 0-7 15,0 0 1 1,0 0-2-16,0 0 1 0,0 0-1 16,0 0 1-16,0 0 2 15,0 0-2-15,0 0 3 16,0 0-3-16,0 0 8 16,0 0-2-16,0 0 2 15,0 0 1-15,0 0-4 16,0 0 1-16,0 0-4 15,0 0 2-15,0 0-1 16,0 0-3-16,0 0 2 16,-10 0-3-16,-7-2 1 15,-6 2 4-15,-8-2-5 0,0 2-7 16,-2 0 5 0,4 0 0-16,2 0-5 0,4 0-8 15,4 0-4 1,-1-2 4-16,-7 2-8 0,-2 0-6 15,-7 0 0-15,-4 0 7 16,-7 0-9-16,-7 4 19 16,-8 4 1-16,-9 0 5 15,-10 3 2-15,-8-6 4 16,-9 2 1-16,-9-4 0 16,-8 1 2-16,-6 1-2 15,-3 0 4-15,-2 1-3 0,9 1-2 16,7 0 0-1,16 2 0-15,14-2-1 0,17 3-4 16,15 2-7-16,9 1-13 16,10-5 10-16,12 0 5 15,5-5 7-15,10 0-3 16,2-2 5-16,0-1-9 16,0 0-3-16,0 0 8 15,21 0 5-15,8 0 2 16,13 0-1-16,11-4 3 15,14-1-3-15,20-3 1 16,18-2-2-16,16-2 0 16,8 0 0-16,8 0 0 15,4-1 0-15,4 1 6 16,-2 1 1-16,-3 1 2 0,-11-3-4 16,-6 1-3-16,-14 3 1 15,-15-2-2-15,-13 3 0 16,-19 1 1-16,-10 0 5 15,-15 3 5-15,-10 3-4 16,-12-2 10-16,-3 1 0 16,-10 2 5-16,-2-2 1 15,0 2 2-15,0-2-4 16,0 2-6-16,0 0-10 16,0-2-6-16,0 2-15 15,0 0-60-15,0 0-70 16,0 0-185-16</inkml:trace>
  <inkml:trace contextRef="#ctx0" brushRef="#br0" timeOffset="-140079.62">20024 13043 620 0,'0'0'15'0,"0"0"-2"15,0 0-9-15,0 0 18 0,0 0 7 16,0 0 8-16,0 0-5 15,0 0 8-15,0 0-3 16,-16-59-5-16,25 57 7 16,-4-2-19-16,2 2 3 15,-3 2-19-15,0-2 3 16,1 2-7-16,1-3 5 16,6 3-5-16,5-5 1 15,8 3-3-15,6-4 6 16,10 4-3-16,7-4-1 15,10 0 3-15,7-1-2 16,9 0-1-16,3 2 0 16,0 2 0-16,2-1 1 15,4-2 1-15,4-1 1 16,7 2 0-16,4-2 7 0,3 2-10 16,-1 0 8-16,-5 1-2 15,1 4-3-15,2 0-1 16,-2 0 0-16,4 0 4 15,-2 0-5-15,0 0 7 16,-2 4-4-16,7 3 4 16,4-1-6-16,-2-1 3 15,1 2-5-15,-7-3 1 16,-3 2-1-16,-3-2 2 16,1-1-4-16,2 2 6 15,-1-1-4-15,1-1 4 16,1-1-6-16,1 3 5 0,6-3-4 15,6-2 1-15,3 0 0 16,5 0 4-16,4 0-4 16,6 0 9-16,5 0-5 15,4 0 1-15,-4 0-4 16,6 0 3-16,-1 0-4 16,7 0 0-16,0 0 0 15,1 0 2-15,1 0-4 16,1 0 8-16,-1 5-5 15,5 6 4-15,-1-2-6 16,-1 0 1-16,-1-1-2 16,-6 1 0-16,-3 2 2 15,-2 1-1-15,-4 2 5 0,-3 0-2 16,-1 0-2-16,-7 2 4 16,-3-2-2-16,-2 2-3 15,-3-3 1-15,1-1 0 16,-2-3 1-16,-6-3 0 15,-8 2-2-15,-11-5 6 16,-9 4-2-16,-8-1-2 16,-8 1 2-16,-12-2-1 15,-19 2-4-15,-11-4 2 16,-15 1 0-16,-7-2-2 16,0-2-1-16,0 0 1 15,0 0 0-15,-27 0 0 0,-14 0-52 16,-16 0-60-1,23 0-113-15,-4 0-121 0</inkml:trace>
  <inkml:trace contextRef="#ctx0" brushRef="#br0" timeOffset="-136949.78">5445 14325 170 0,'0'0'165'16,"0"0"-77"-16,114 0-42 0,-69 0 11 15,6 0-4-15,2 0-6 16,3 0-15-16,7 0-6 15,1 0-4-15,7 0-1 16,5-2-4-16,2 0 1 16,0 0-6-16,1 2-6 15,-4 0 3-15,1 0-8 16,2 0 4-16,2 0 2 16,3 0-2-16,3 0-4 15,-1 2 2-15,-2 5-4 16,-3 2 5-16,-2 1-2 15,-2 0-1-15,0 2 2 16,-2 2-2-16,-3-2 2 0,0 2 3 16,3-1 2-16,-1 1 11 15,10-6-9-15,10 2 7 16,7-6-6-16,10-3 0 16,1 2-9-16,3-3 5 15,0 0-6-15,-1 0-1 16,4 0 0-16,-7 0 2 15,-4 0-5-15,-4 0 6 16,-2 0-2-16,-1 0 2 16,-4 0-4-16,-1 0 1 15,-1 0 0-15,1 0 0 16,2 0 0-16,4 0-2 0,3 0 6 16,-3 2-5-1,-4 0 2-15,-3 3-2 0,-2-5 2 16,1 0-3-16,-3 5 2 15,0-5 0-15,-4 0-2 16,0 0 4-16,-5 0-4 16,0 0 4-16,-1 0-1 15,-4 0 1-15,4 0-4 16,-4 0 3-16,-1 0-1 16,-1 0 0-16,3-5 0 15,6-2-2-15,3-3 5 16,7 2-2-16,-3-2 0 15,-2-3-2-15,-4 3 2 16,0-2-3-16,5 2 1 16,-1-2 1-16,2 2-2 15,-2 3 4-15,0 0-4 0,0-3 4 16,-5 2-2-16,1 0 3 16,-3 0-4-16,0 3 2 15,-2-2-2-15,1 2 0 16,-4 0 1-16,1-1-2 15,0 0 5-15,2 0-2 16,6 0-1-16,1 1 1 16,-5-2 3-16,-2 2-8 15,-6 0 3-15,1-1 1 16,3 0-1-16,2-2 2 16,2 0-4-16,3 2 6 0,-3-1-2 15,3-2 4-15,-3 1-6 16,2 0 2-16,-1 0-1 15,-1 2 2 1,4-1-2-16,-1 2 4 0,0-2-2 16,4-2 2-16,0-2-1 15,4 2 3-15,7-1-3 16,0 0-5-16,-3 1 2 16,-1-4 0-16,0 3-1 15,-3-1 3-15,3 1-5 16,0 1 7-16,-6-4-4 15,1 4 5-15,-4-1-7 16,-2 1 5-16,-2 1-3 16,-6 3 0-16,1-2 0 15,-2 1-1-15,-4 1 4 0,0 1-2 16,-3 1 1-16,2 1-1 16,0 2 1-16,5 0-4 15,-5 0 2-15,-1 0 0 16,-3 0-1-16,-2 0 3 15,-2 0-5-15,-4 0 9 16,1 0-8-16,0 0 7 16,0 0-7-16,0 2 4 15,0 5-2-15,-2-2 0 16,-3-1 0-16,0 3-3 16,-1-2 6-16,-1 2-1 15,0-4-1-15,-2 3 0 0,1 2 1 16,-4-2-4-16,-1 2 2 15,-3 0 0-15,0 1-1 16,1-4 3-16,1 4-5 16,1-4 6-16,-3 0-3 15,3-1 3-15,-3 1-5 16,0-1 2-16,6-1 0 16,-1 1 0-16,3-4 2 15,6 2-5-15,0-2 6 16,2 0-3-16,0 0 1 15,0 0-2-15,-1 0 3 16,-1 0-5-16,0 0 2 16,2 0 1-16,-2 0-1 0,4 0 2 15,3 0-4-15,-1 0 7 16,3 0-5-16,-3 0 3 16,2 0-4-16,1 0 2 15,3 0 0-15,-4 0 0 16,1 3 1-16,-3 2-3 15,5-3 4-15,-1 2-1 16,2-1-1-16,1 2 0 16,-2-1 3-16,1-3-6 15,2 4 3-15,3-1 0 16,4 1 0-16,2 2 1 16,0-3-3-16,-4 2 5 0,-1 2-4 15,-3-2 1 1,0 0 0-16,5 0-2 0,0 0 2 15,0-2 0-15,-3 2 0 16,-1 1-2-16,-3 2 4 16,0-1 2-16,0 0-2 15,0-2 6-15,5 2-6 16,0-2 2-16,1 0-1 16,3 1-1-16,0-2 4 15,0-1-5-15,5 4 8 16,1-4-8-16,7 1 9 15,1 0-8-15,-1-1-2 16,-2 0 0-16,1 0 0 16,1 0-2-16,-2 0 2 15,7 3-2-15,-3-7 6 0,1 5-4 16,-3-1 1 0,-1 3-1-16,-1-6 2 0,-2 3-3 15,-2 2 1-15,-7 1 0 16,-7-2-1-16,-6-1 3 15,-9 1-3-15,-7 0 4 16,-9 3 8-16,-9-2-11 16,-6 1 4-16,-12-2-2 15,-9-3-1-15,-4 1 6 16,0-2 3-16,0 2 16 16,0-3-10-16,0 1 8 15,0-1-8-15,0 0 6 0,0 0-13 16,0 0 4-16,0 0-3 15,0 0-2-15,0 0 3 16,0 0-8-16,0 0 2 16,0 0-1-16,0 0 0 15,0 0 0-15,0 0-4 16,0 0 0-16,0 0 4 16,0 0-4-16,0 3 2 15,0-3-4-15,0 0 2 16,0 0-3-16,0 5-6 15,0 2-31-15,0 9-91 16,0-15-141-16</inkml:trace>
  <inkml:trace contextRef="#ctx0" brushRef="#br0" timeOffset="-121198.6">25225 7441 455 0,'0'0'63'15,"0"0"-29"-15,0 0-6 16,0 0 9-16,0 0 6 16,0 0 0-16,0 0-14 15,0 0-12-15,0 0-7 16,0 0 9-16,0 0-13 15,0 0 6-15,-5-20-6 16,8 20 17-16,3-1-9 16,3-4 4-16,5 1-5 0,6-1-2 15,8-4-3 1,13-2-6-16,7 0-2 0,12-1 4 16,8 0-2-16,7-2 0 15,8 2-3-15,-3 0 5 16,-4 2-7-16,-11 3 3 15,-16 2-1-15,-14 1-1 16,-12 2-1-16,-12 2 2 16,-9 0-7-16,-2 0 7 15,0 0 2-15,0 0 10 16,0 0 5-16,0 0 15 16,0 0-8-16,0 0-16 15,0 0-6-15,0 0 3 0,0-3-8 16,0 2-21-16,0-3-31 15,0-3-49-15,0 2-25 16,0 1-110-16</inkml:trace>
  <inkml:trace contextRef="#ctx0" brushRef="#br0" timeOffset="-120496.89">25908 7108 236 0,'0'0'365'0,"0"0"-307"15,0 0-58-15,0 0 15 0,0 0 28 16,0 0 13-16,0 0 14 16,-4 111-33-16,12-85 1 15,0-1-19-15,1-6 2 16,-3-1-4-16,4-4-3 15,-4-4 0-15,1-2-7 16,-3-5 5-16,-4-3-12 16,0 0 14-16,0 0-6 15,0 0 19-15,0 0-7 16,0-2 0-16,-2-10-17 16,-7-8-2-16,-1 3-1 0,2-1-5 15,2 1 3-15,4 1 1 16,2 3-5-16,0 3-11 15,0 2 4-15,0 2 0 16,13 0 9-16,13-2 3 16,8 0-10-16,7-2-1 15,0 2-18-15,2-1 13 16,4 4-7-16,4-2 15 16,-2-1-16-16,2-2 18 15,-6 3 1-15,-9-2 6 16,-9 4 0-16,-12 1 3 15,-11 1-6-15,-2 3 8 16,-2 0-10-16,0 0 10 16,0 0-5-16,-13 0 22 0,-13 10-9 15,-1 2 0-15,2-2 1 16,3 1 0-16,0-4-5 16,-1 6 11-16,1-1-13 15,0-1 2-15,0 4-9 16,3-1 2-16,2-1-2 15,1 1 0-15,1-2 0 16,1-1 2-16,5-2-6 16,3 0 10-16,2-3-12 15,4-4-8-15,0 2-26 16,0-2-37-16,0-2-28 16,4 0-29-16,0 0-49 15,5 0-187-15</inkml:trace>
  <inkml:trace contextRef="#ctx0" brushRef="#br0" timeOffset="-119582.83">25991 7203 15 0,'0'0'445'0,"0"0"-372"16,0 0-42-16,0 0 30 16,0 0 10-16,0 0-1 15,0-6-19-15,0 6-12 0,0 0-19 16,0 0-8-16,0 0-12 15,0 0-3-15,2 7 3 16,10 16 6-16,-1 3 5 16,2 2-7-16,1-1-2 15,-1 0 2-15,1-2 2 16,-6-6-6-16,1-3 1 16,-2-4 1-16,-4-6-3 15,-1-4 1-15,0-2 0 16,-2 0 3-16,0 0-1 15,0-4-2-15,0-18 0 16,0-4-22-16,0-4 16 16,-9 0-3-16,-3 0-5 0,0 0-3 15,-5 2-2 1,2 2 1-16,-1 5 15 0,3 6-1 16,2 3 4-16,6 7 7 15,1 1 4-15,4 4-5 16,0 0-6-16,0 0-6 15,0 0-1-15,16 0 1 16,8 0 9-16,9 0-7 16,6 0 7-16,5 0-7 15,5-1-2-15,3-8 6 16,1 2-14-16,-2-4 5 16,-7 2 1-16,-5-2 7 15,-8 1-2-15,-14 5 6 16,-5 2-1-16,-10 3-1 15,-2 0-2-15,0 0 3 0,-2 0 8 16,-25 11 21-16,-6 8-19 16,-6 0 9-16,4 0-3 15,1-3 4-15,8 2-12 16,4-1 7-16,2-2-16 16,4 0 1-16,3-1-2 15,2 4-2-15,-1-2-21 16,6 2-45-16,-1 0-27 15,7-14-46-15,0-2-116 16</inkml:trace>
  <inkml:trace contextRef="#ctx0" brushRef="#br0" timeOffset="-109592.7">5272 15777 170 0,'0'0'106'0,"0"0"-53"15,0 0 30-15,0 0-2 16,131 56-25-16,-79-46-9 16,10 2-7-16,11-5 6 15,10 0-31-15,8-2 2 16,16-5-1-16,18 0 0 0,13 0 1 15,16 0 31-15,8 0-29 16,8-12-3-16,6 5-13 16,5 0 1-16,0 7 1 15,-3-5 1-15,-3 5 12 16,4 0-8-16,-3 0 10 16,-4 0 2-16,2 0-1 15,-7 5-15-15,3 2-1 16,-4-5-5-16,2 0 1 15,-3 1-1-15,-5-3 2 16,5 0-3-16,6 0 6 16,1 0-2-16,7 0 0 0,-3 0-6 15,-3 0 4-15,-1-5-1 16,0 3 2-16,-3 2-1 16,-1 0 6-16,4 0-6 15,3-4 8-15,8 4-7 16,2-8 3-16,5-2-3 15,-1 2-4-15,0-6 0 16,1 2 2-16,-2-3-1 16,-8 1 4-16,0 2-6 15,1-8 6-15,1 5 2 16,1 1-2-16,-2-4-6 16,-1 4 2-16,-3 2 1 15,1 6-2-15,-2-2 2 16,1 2-1-16,1 3 5 15,5 2-1-15,0-2-3 0,-1 2 4 16,-1 1-1-16,-8-4-6 16,-1 4 5-16,2-4-2 15,-7 0 0-15,1-2 2 16,-2 2-4-16,4-4 6 16,3-1-1-16,-1 4-2 15,0-5-2-15,-3 2-2 16,-1-5 3-16,-1 3 0 15,-6 1-1-15,-3 0-2 16,-9 1 5-16,-1 2-3 16,-7-2 2-16,0 4-1 15,-5 0 2-15,-8 0-4 0,-15 3-4 16,-6-4 0-16,-9 5 2 16,-9 0 2-16,-6 0-1 15,-12 0 5-15,-9 0-8 16,-8 0 6-16,-12 0-2 15,-11 0 1-15,-8 5 0 16,-15 0-6-16,-6 3-18 16,-2 0 13-16,0-4 12 15,0 6 17-15,-15-1-13 16,-5 0 20-16,1 0-15 16,-2-5 5-16,5 1-11 15,5 0 0-15,5-1-3 16,6 0-22-16,0-4-114 0,0 0-197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5:51:25.7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2664 4730 536 0,'0'0'77'15,"0"0"-66"-15,0 0 6 16,0 0 12-16,0 0 16 16,0 0-16-16,0 0 5 15,-10-6-8-15,10 6 1 0,0 0-9 16,0 0-6-16,0 0-6 16,0 0-5-16,0 0 4 15,0 0-5-15,0 0 0 16,0 0-1-16,0 0 1 15,5 0-4-15,10 0 4 16,8 0-3-16,2 0 5 16,4 0-6-16,6 0 8 15,1 0-1-15,8 0-1 16,9 0-4-16,1 0 2 0,9 5 0 16,1-4 0-1,3 1 2-15,0 0-4 0,2 0 4 16,2-2 2-16,3 2-4 15,0-2 0-15,-1 0 2 16,3 0-4-16,1 0 2 16,-2 0 0-16,-2 0 0 15,-1 0 3-15,1 2-7 16,5 0 9-16,4-1-4 16,3 2 1-16,2-3-4 15,-2 0-1-15,-2 0 3 16,1 0 0-16,1 0 0 15,-1 0-1-15,6 0 2 0,-1 0-2 16,0 0 3 0,-2 0-3-16,2 0 3 15,1 0-3-15,0-4 1 16,1 4-1-16,2 0-1 0,3-2 4 16,-1 2-4-16,7-2 5 15,4 2-2-15,4 0 1 16,0 0-4-16,-3 0-1 15,-2 0 3-15,1 0-1 16,2 0 0-16,1 0-1 16,0 0 4-16,1 0-3 15,-4 0 2-15,4 0-1 16,2 0 2-16,-2 0-3 16,0 0 1-16,1 0 0 0,5 0-1 15,2 0 3-15,5 0-6 16,-7 0 8-16,0 0-8 15,0 0 6-15,0 0-4 16,1-4 2-16,2 2 0 16,-5 0 0-16,0 1 0 15,-1-2-4-15,-2-1 8 16,3 2-4-16,-2-1 1 16,3-4-1-16,3 2 2 15,5-2-4-15,-3 1 1 16,-4 0-2-16,1 0 3 15,1-3 0-15,0 4-2 16,0-2-1-16,-5 2 1 16,-1-1-8-16,0 0 9 15,-1 2-5-15,-2 0 5 0,-1 2 0 16,-2 2 1 0,4 0-1-16,1 0 4 0,0 0-3 15,-1 0 1-15,-4 0-1 16,2 0-1-16,1 0 0 15,-2 0 0-15,2 2 1 16,-2 6-1-16,0-4 3 16,0 2-5-16,0-2 7 15,0-1-4-15,-3 2 3 16,2-1-3-16,2-1 0 16,4 4-1-16,4-3 1 15,2 0 0-15,-4 1-2 16,2-5 4-16,0 0-4 0,2 0 4 15,2 0-3-15,1 0 2 16,1 1-2-16,-1 1 1 16,-1 0 0-16,-2 2 0 15,1 1 2-15,7-4-4 16,6 1 5-16,6 2-2 16,5-2 1-16,-1 1-4 15,1 0 1-15,2-1 1 16,3 2 0-16,1 0 0 15,5 2-2-15,-3-2 4 16,-1 2-1-16,8-2-1 16,4 2 0-16,8-4 2 0,5 1-4 15,2-3 1 1,-5 0-1-16,0 0 1 0,-6 2-1 16,-3 1 0-16,-6 1-3 15,-6 1 4-15,-1 4-15 16,-2-1 3-16,-3 2-6 15,-4-2 8-15,-10 3 2 16,-2-4 2-16,-6 1 5 16,0 2 2-16,-8-1-1 15,-3-1 2-15,0-3 0 16,-3-1 0-16,-2 3-2 16,0-4 1-16,0 1-2 0,0-1 1 15,2-3-13 1,3 0 5-16,-1 0-6 0,-4 0-3 15,-5-8-14-15,-1-8 18 16,-1-7 1-16,-4 2 10 16,-2-2 1-16,-5-3-6 15,-4-3 5-15,-2 0-6 16,-6-3 4-16,-1-2 5 16,-3-4-2-16,-4-2 2 15,-2-5 0-15,-2-2 1 16,-4-4 4-16,-3-1 8 15,1-2-9-15,1-3 5 16,3 0-8-16,2-4 12 16,-3-1-8-16,-6-4 7 15,-5-2 4-15,-8-7-5 0,-10-2-2 16,-6-5-6-16,-8 4 6 16,-7-1-8-16,-5 1 5 15,-7 2-6-15,0-1 3 16,-12-1-3-16,-22 6-1 15,-10 7-8-15,-12 2 9 16,-10 5 4-16,-13 4 1 16,-5 4-1-16,-7 1-1 15,-6 6 2-15,-3 2-1 16,-9 3-7-16,-4 3 3 16,-5 6 0-16,-3 0-2 15,-1 4 5-15,-5 0-5 0,-1 6 6 16,3-2 0-16,-2 3 3 15,-2-2-4-15,-5 3-1 16,0-4-1-16,5 1 3 16,0 3 2-16,2 0-6 15,-2 5-1-15,-3 2-4 16,3 0 10-16,-5 4-6 16,-2 3 3-16,2 0-4 15,-1 3 4-15,-4 0-2 16,-1 0 0-16,-3 0 1 15,2 0-4-15,2 8 7 16,-2 1-4-16,0 3 1 16,-3 3 2-16,1 2-2 0,0 0 6 15,-2 0-6 1,1 2 0-16,-4 0 6 0,-5 2-5 16,-1 2 3-16,2-1-4 15,3 2 3-15,2-1-2 16,4 2-4-16,-3-1 3 15,7-2-1-15,2 0 1 16,2 0-1-16,2 0 0 16,2 2-1-16,2-2-4 15,-2-2 9-15,1 1-8 16,3 0 0-16,2-1 3 16,5 0-1-16,2 1 1 0,-3-2 0 15,3 1 2 1,2 1 0-16,1-4 1 0,-1 3 4 15,0-1-4-15,6-5-3 16,1-1 1-16,4-4 0 16,-1-4 0-16,-4-5-3 15,4 0-2-15,0 0 8 16,6 0-3-16,-2-9 0 16,-1-3 0-16,-1-2 3 15,-2-4-6-15,4-2 3 16,2-2 0-16,-1-3 0 15,1-3 0-15,-2 0-1 0,-1 0 6 16,3-2-11 0,-5 0 7-16,0 0-3 15,-7 2 2-15,-1-2-8 0,-1 0 7 16,5-2 1-16,-2-1-3 16,-1 6 6-16,0-2-3 15,0 4 2-15,0-2 3 16,-2-1-4-16,5 0 3 15,2-2-2-15,-1 0-2 16,6 0 0-16,2-2 1 16,-1 1-1-16,-1-1 4 15,0 3-3-15,-4-3 2 16,4 0-6-16,0 0 6 16,-3 3-2-16,3 2-1 15,-8 6 3-15,6 3-7 0,-4 4 8 16,0-2-3-1,-2 6 1-15,-6-1-4 0,0 0 6 16,-3 5-4-16,6 0 0 16,-7 3-2-16,-5 3 2 15,0 0 0-15,0 0-8 16,0 0 8-16,-2 0 0 16,-4 0 0-16,-3 3 0 15,3 6 4-15,-3 5 1 16,-2 1-5-16,-5 2-9 15,-3 6-2-15,-1 0 4 16,0-4 3-16,5 3-1 0,5-2 3 16,4 3-14-1,2 1 9-15,1 0 5 0,4 3 0 16,1 0-1-16,0-1-24 16,1-1 18-16,4 2 7 15,4-5 2-15,5 6 0 16,2-1-9-16,-4 2-15 15,-1 5 24-15,8-2 0 16,5 4 2-16,10 0-5 16,-1 0 3-16,-5 4-8 15,1 2 8-15,1-1 1 16,6-1 1-16,5-2-1 16,1-1-1-16,-4 1 0 0,-2 0-1 15,-4-2-1 1,2-3 2-16,7-2 2 0,6-3 7 15,7 2-6-15,2-1-3 16,-1 5 0-16,8-5-1 16,5 0 1-16,2-2 0 15,3-1-2-15,8-5 4 16,5 1 2-16,10-1-3 16,2 4 5-16,5 0-4 15,2 4-1-15,-2 5-1 16,-1 2 0-16,2 1-1 15,1 2 2-15,5 1 0 16,-5 6 2-16,-1 0 9 16,2 5-6-16,-1-1-3 15,3-2-2-15,1 0-1 0,3 2 0 16,5 4 0 0,1 2-1-16,5 6 3 0,0 8-7 15,9-3 10-15,14 5-6 16,6 0 1-16,4-2 0 15,7-3 0-15,2-5 1 16,7-6-1-16,5-6-5 16,12-8 4-16,13-10-8 15,1-7 6-15,9-11-1 16,-2-11 2-16,9-3 4 0,9 0 2 16,3-7-3-1,2-16-1-15,-3-3 7 0,-4 0-6 16,-5 1 12-16,-5 0-10 15,-6 1 3-15,-2 4-4 16,-7 2-2-16,-2 0 0 16,-1 4 0-16,-1-2-2 15,12 1-29-15,11-2-73 16,-66 11-50-16,5-2-61 16</inkml:trace>
  <inkml:trace contextRef="#ctx0" brushRef="#br0" timeOffset="599.29">7204 4074 562 0,'0'0'25'0,"0"0"-25"15,0 0-9-15,0 0 5 16,130 9 4-16,-66-5-10 16,9 0 8-16,10 0 3 15,6 0-1-15,11 2 8 16,12-1 0-16,9 2 0 15,3-2-7-15,8 2-1 0,4-5 3 16,6 1-3 0,3 0 2-16,2-1-3 0,1 1 3 15,-3 0-2-15,-5 1 8 16,-6 0-4-16,-7 0 6 16,-9-2-8-16,-11 2 10 15,-14-4-6-15,-12 1 6 16,-25 2-6-16,-19 1 6 15,-14-2-5-15,-17 2-5 16,-6-4-2-16,0 3 3 16,-13 2-11-16,-9-5-110 15,-5 4-375-15</inkml:trace>
  <inkml:trace contextRef="#ctx0" brushRef="#br0" timeOffset="3546.74">8421 4437 163 0,'151'-17'64'0,"-57"4"-40"16,3 4 8-16,-8 2-17 15,-7 4 0-15,-2-2-6 16,-7 5-7-16,-5-2 4 15,-11 0-3-15,-10 0 1 16,-7-1-4-16,-9-3 7 0,-6-1 3 16,-5 0 11-1,-4-5-4-15,-5 1-4 0,0 1 0 16,0-2 1-16,1-1 5 16,-2 4-13-16,2-1-1 15,1 4-5-15,-2-1-13 16,-11 7-30-16,0 0-68 15</inkml:trace>
  <inkml:trace contextRef="#ctx0" brushRef="#br0" timeOffset="4012.96">8011 4564 354 0,'0'0'170'0,"0"0"-129"16,0 0-27-16,0 0 24 15,0 0-22-15,0 0 12 16,183-48-3-16,-77 29-10 15,15 0-4-15,15-1-9 16,0-1-2-16,2 1 1 16,-6 3 4-16,-10 3-3 0,-10 2-3 15,-16 3 1-15,-11 5-1 16,-17 0 1-16,-9 2 0 16,-12 2-1-16,-12 0 4 15,-12 0 0-15,-12 0-3 16,-7 0 9-16,-4 0 9 15,0 0 20-15,0-4 4 16,0 2-11-16,-9-5-22 16,0 2 1-16,2-1-10 15,3 0-1-15,4-2-16 16,0 0-64-16,0 4-41 16,4 0-136-16</inkml:trace>
  <inkml:trace contextRef="#ctx0" brushRef="#br0" timeOffset="16350.22">9605 6847 571 0,'0'0'31'15,"0"0"-26"-15,0 0 2 16,0 0 26-16,0 0 6 16,0 0-4-16,0 0-3 15,0 0 11-15,-34 7-9 16,34-7 2-16,0 0-14 15,0 0-14-15,12 0 1 0,5 0-4 16,10 2-4-16,2-2 11 16,4 0-9-16,10 0 0 15,2 0-6-15,2 0 3 16,6 0-3-16,2 0 1 16,1 0-1-16,2 0-7 15,3 0-9-15,3 0 9 16,5 0 1-16,1-4 7 15,-1-4-8-15,-5 0 4 16,-4 0-11-16,-4 0 13 16,-2-2 0-16,-4 0 3 0,4 1-1 15,0 0-2 1,-2 1 4-16,0 0 0 0,2-1 0 16,2 1 0-16,2 1-4 15,0 0 3-15,4 3-2 16,1-2 2-16,3 2-8 15,5-2 6-15,6 0-5 16,2 2 6-16,0 2 3 16,-1 1-2-16,-3-2 1 15,4 1 0-15,3 0-1 16,5 1 2-16,2 1-3 16,2 0 4-16,1 0-1 15,-1 0 0-15,1 0 0 16,-1 0-1-16,0 0-2 15,3 0 0-15,-3 0 1 0,-2 0 1 16,1 0 2-16,-1 0 2 16,2 0-1-16,5 0 0 15,-2 0-1-15,-3 3-4 16,-4-1 2-16,-2 1 0 16,4-3 0-16,0 0 0 15,3 0-1-15,-3 1 2 16,0 1 0-16,-4 4 1 15,-1-2-3-15,1 2 1 16,-2-2 0-16,-1 0 0 16,-2 0-1-16,-4-2 0 15,-2 3 1-15,-2 0-2 0,-6-1 4 16,5 3-7 0,3-2 5-16,-3 4-1 0,2-4-4 15,-3 2 0-15,-5-1 4 16,-3-1-2-16,0 0 1 15,-1-3-1-15,-1 0 1 16,2-2-2-16,-2 0 0 16,1 1 7-16,-1-1-5 15,-4 4 2-15,0 3-2 16,1-4-1-16,-4 2-7 16,5-2 10-16,3-3-8 15,-1 4 6-15,4-1 2 16,1 1 0-16,-1-3-3 0,4 2 2 15,-1-1 1 1,-1-2-1-16,1 0 1 0,3 0 0 16,3 2-1-16,6 1 4 15,-4 4 0-15,-2-5-2 16,-5 0 2-16,-2 0-3 16,-1-1 0-16,2-1-1 15,4 0 2-15,3 0 1 16,1 0-2-16,-1 0 8 15,-3 0-5-15,-2 0-1 16,3-1-2-16,-5-3 0 16,1-3 0-16,2 4 0 0,-3-1-2 15,2-2 3 1,-3-1-1-16,1 0 0 0,-1 2 0 16,-4 0 0-16,0-2-2 15,3 4-2-15,-1-3 4 16,1 1-1-16,-1 2 2 15,-6-1 1-15,-2-1-2 16,-2 1 4-16,-3 0-3 16,0-1 0-16,5-2 1 15,0 0-2-15,4-2 2 16,3 4-1-16,1-2 1 16,1 4-1-16,-1-1 2 0,1 1-1 15,-3 3-2 1,0 0 0-16,2 0 0 0,0 0 0 15,3 0 0-15,0 0 1 16,1 0 0-16,0 0 5 16,-6 0-6-16,-1 0 7 15,-7 0-4-15,0 0 0 16,-2 0-3-16,-6 0 5 16,-1 0-2-16,-5 0-1 15,-9 0 1-15,-10 0-2 16,-11 0 3-16,-5 0-3 15,-5 0 3-15,0 0 7 16,0 0 11-16,-24 0-12 16,-9 0-8-16,-4 0 4 15,-3 0-5-15,-2 3-1 16,-1 1 3-16,-5-1 0 0,-6 1-3 16,-8 1-5-16,-12-2 2 15,-8-1 2-15,-9-2 1 16,-10 0-3-16,-10 2 3 15,-7-2-4-15,-9 0 1 16,-8 0 3-16,0 0-1 16,-6 0 1-16,-4 0 0 15,-5 0 0-15,1 0 1 16,1 0-1-16,0 0-3 16,1-4 2-16,-5 3 2 15,-1-3 2-15,-5 4-3 16,1 0 0-16,-1 0 4 0,-5 0-6 15,0 0 3-15,1 0-1 16,8 0 0-16,7 0 3 16,7 2-1-16,3 1-2 15,4 3 4-15,1-1 1 16,1 0-5-16,4 0 0 16,4-2 0-16,3 5 0 15,1-1 1-15,3-1 0 16,0 4 1-16,8-3 0 15,7 3 0-15,5 0-4 16,7-1 3-16,2-1-2 16,3-3 1-16,1 2 0 0,4-5-1 15,4 2 2-15,1-1-3 16,3 4 4-16,0-2-1 16,1 3 1-16,1 1-4 15,3 3 2-15,3 0 0 16,10 0 0-16,4-2 0 15,11-4-1-15,6 0 4 16,15-3-2-16,5-3 0 16,8 3 3-16,4-3-4 15,0 2-3-15,0 0-5 16,7 2 6-16,13-1-7 16,7 2 9-16,4-3-1 0,9-2-12 15,5 0 7 1,5 0-7-16,11 0-4 15,4 0 1-15,10 0 5 0,13 0 7 16,7-4 0-16,15-2 2 16,5-5 4-16,11 6 4 15,1-2-5-15,10 2 1 16,11 1-1-16,5 0-1 16,8-3 0-16,2 6 0 15,-1-3 0-15,4 0-2 16,-2 4 2-16,2 0 0 15,-2 0-4-15,-1 0 2 16,0 0 2-16,2 0-4 16,-2 0 2-16,-5 0 2 15,-2 0 0-15,-9 0-1 0,-5 0 3 16,1 2 1-16,-9 2-3 16,-2-1 1-16,-1 3 2 15,-4-3-4-15,-3 1 2 16,6 0-1-16,-1-1 5 15,3 2-4-15,-2-3 3 16,-10 0-4-16,-5 1 12 16,-1-3-11-16,-2 7 2 15,-3-2-3-15,-4 2 0 16,-3-1-2-16,-4 2 4 16,-1 2-4-16,-6-2 4 15,-5-1 0-15,-3-2-1 16,-3-3 0-16,-2-2-1 0,-2 0 0 15,-1 0 2-15,-3 0-1 16,-5 0-2-16,-15 0 2 16,-12 0-3-16,-14 0 4 15,-15 0 1-15,-9 0-1 16,-2 0 5-16,0 0 8 16,-17-7-9-16,-14 2-1 15,-12-2 2-15,-6 2 0 16,-11-1-5-16,-10 0 6 15,-5 2-8-15,-10-2 0 16,-4 4 2-16,-9-3-4 16,-4 2 2-16,-5-1-2 0,-3-1 2 15,-3-2-4-15,-3 1 3 16,-7-2-11-16,-1 3 11 16,-5-2 0-16,-4-1-1 15,-2 2 2-15,-6-2 2 16,-4 0-2-16,-2 6 1 15,0-4-3-15,0 4 4 16,0 0-4-16,0-2 5 16,1 0-4-16,4 2 3 15,4-3-4-15,4 3 2 16,7-1 0-16,4 1 1 16,6 0-1-16,5 2 0 15,14-2 2-15,13 2-3 16,9-3 3-16,11 3-4 0,9-2 2 15,10 2 0-15,11 0 0 16,10-1 0-16,11 1-2 16,8 0 4-16,6 0-4 15,0-2-3-15,0 2-7 16,6 0 10-16,19 0 1 16,10 0-4-16,8 0-8 15,6 0 0-15,7 0-2 16,-1 0 5-16,8 0-2 15,13 0 5-15,16 0 4 16,12 0 3-16,14 0 2 16,7 0 2-16,4 0-4 15,7-7 0-15,4 2 0 0,12-2 3 16,5 2 3-16,5-1-4 16,5 2 6-16,5-3-5 15,8 6 2-15,3-3-4 16,0-1 4-16,2 1-5 15,-9-1-1-15,-4 0-2 16,-5 4 6-16,-11 1-2 16,-7 0 2-16,-10 0-3 15,-10 0 0-15,-5 0 2 16,-7 4-2-16,-8 2-4 16,-13-1 4-16,-14 0 0 15,-13-5 0-15,-16 4 3 0,-14-3-2 16,-12 3 2-16,-17-1-3 15,-7-1 0-15,-3 0 0 16,0-1 11-16,-13-1 8 16,-14 0-14-16,-12 0-5 15,-7 0 8-15,-8 0-7 16,-10 0 3-16,-17-1-3 16,-10-6-1-16,-11 3 0 15,-6-3-2-15,-3 2 1 16,-7-2-1-16,-7 1 0 15,-9-2-4-15,-8-1 4 16,-7 2-4-16,-13-2 2 16,-4 4 2-16,-13-2-2 0,-10 5 4 15,-2-1 0-15,-10 0-1 16,0 3-4-16,5-1 4 16,-7-2-5-16,-1-1 5 15,4 0 0-15,-5 2 1 16,2 2 0-16,5 0 0 15,-1 0 0-15,14-2 2 16,9-2-3-16,7 1 2 16,15-2 0-16,9-3 1 15,14-2-4-15,13 1 2 16,10-4 0-16,13 1-1 16,3 3 5-16,7 0-8 15,12-1 10-15,9 2-10 16,8 3 4-16,14-2-2 0,5 5-23 15,12 2-19-15,2-3-1 16,7 3 8-16,-1 0 3 16,17 0-60-16,-5 0-218 15</inkml:trace>
  <inkml:trace contextRef="#ctx0" brushRef="#br0" timeOffset="17451.6">22413 6731 309 0,'0'0'268'16,"132"-47"-268"-16,-48 33-48 15,22 1 27-15,10 3 19 16,13-1 2-16,10 4 4 16,12 2 11-16,11 0 24 15,17 1 15-15,17 4-2 16,9 0-12-16,7 0-16 15,6 0-4-15,-2 0-12 16,0 14 4-16,1 6-9 16,-8 4 8-16,-2 0-5 15,-3 3 1-15,-13-2 3 0,-8 4 0 16,-16-5 1-16,-15-2-5 16,-19-2 6-16,-17-4-9 15,-20-2 3-15,-24-2-5 16,-23 0-1-16,-20-6 2 15,-19-3 0-15,-10-1 2 16,0-2 12-16,-10 0 33 16,-32 0-24-16,-28-17-25 15,-22-3-6-15,-23-5 5 16,-17-2-2-16,-10-2-4 16,-17 2 7-16,-10 1-23 15,-13 3-13-15,-17 3-13 16,-13 4-30-16,-13 4-32 15,-20 0-50-15,160 12-23 0,-6 0-60 16</inkml:trace>
  <inkml:trace contextRef="#ctx0" brushRef="#br0" timeOffset="19197.99">4506 8170 425 0,'0'0'2'0,"159"-27"-2"15,-71 20-21-15,5-2 17 16,7 4 4-16,4-4 8 15,4 6-3-15,-2 3 25 16,2 0-10-16,6 0 16 16,2 0-2-16,1 9-9 15,13 8-12-15,10 3-4 0,9-1-2 16,5 1 1-16,4 2 8 16,-1 1 0-16,-1 0 13 15,2 0-7-15,-4 2-9 16,-7 0-5-16,-2-1-3 15,-5-1 2-15,1-2-2 16,2-5 7-16,1-3-8 16,-3 0 7-16,-5-6-11 15,-13 0 2-15,-8-2-1 16,-10 2-1-16,-13-3 0 16,-17 0 1-16,-19 1-3 0,-19-2 4 15,-16 3-5 1,-19-1 3-16,-2 2 0 0,-13-2 6 15,-30 4 3-15,-13-3-9 16,-11-1-1-16,-8-2-1 16,-8-3 0-16,-4 0-1 15,-4 0 6-15,-5 0-1 16,-4-6 1-16,-7-8 0 16,-4-1-2-16,-1-4 0 15,0 1-1-15,-2 2-1 16,-3 3 0-16,-5 6 1 15,-6 1-3-15,3 2 6 16,3 0-1-16,-1 2-1 16,7-1 5-16,5 2-5 15,12-1 8-15,13 0 0 0,12-5-3 16,16 2 5-16,16-3-7 16,15-5 16-16,16 4-5 15,11-4-14-15,0-1 7 16,15-1-15-16,27-3 7 15,14 0-5-15,9 3-2 16,9 0-18-16,9 5 7 16,10 3 2-16,9 3 16 15,10 2-14-15,4 2 5 16,7 0-2-16,4 0 6 16,4 0 1-16,2 9 1 15,-1 2 1-15,4 5 4 0,0 2 0 16,-2-1 0-16,-2-2-2 15,-7 6 0-15,-5-3 0 16,-3 0 0-16,2-2 0 16,-8 0-1-16,-5 0 2 15,-13-4 2-15,-11 0-2 16,-10-3 3-16,-14-2-4 16,-14-2 2-16,-13 0-2 15,-17-3 0-15,-12-2-2 16,-2 0-10-16,-11 0 12 15,-25 0 3-15,-13 0 3 16,-6 0-6-16,-11-10 1 16,-2-2 1-16,-8-2-1 0,-4-2 1 15,-5 0-2-15,-7-2 2 16,-3 0-2-16,-5 1 0 16,2-1 2-16,1 3-3 15,6 0 2-15,5 0-2 16,5 1-17-16,12 0-40 15,13-3-59-15,54 12-64 16,2-2-182-16</inkml:trace>
  <inkml:trace contextRef="#ctx0" brushRef="#br0" timeOffset="21928.62">9230 7028 570 0,'0'0'3'0,"-129"-12"-1"15,69 14 0-15,2 12 0 0,2 0 13 16,0 0 11-16,8 0 14 15,3 2 4-15,9 0-4 16,7 2-17-16,11 4-10 16,7 7-3-16,5 3-8 15,1 6 1-15,5 6-1 16,0 7 1-16,0 6-2 16,0 7 5-16,13 3-1 15,10 2 6-15,4 4-5 16,8-3-6-16,5-2 4 15,10-6-3-15,5-5 5 16,10-5-6-16,8-4 0 16,8-6 0-16,8-8 0 15,4-1-3-15,7-8 6 0,12-3 6 16,4-2-8-16,5-4-1 16,-1 0 3-16,-5 1-4 15,1-4 1-15,-4 1-1 16,2 0-4-16,-3-4 2 15,-2 2 2-15,3 1 2 16,-3-4-3-16,3 3 4 16,-3-3 3-16,2-2-3 15,1 2 1-15,4-2-3 16,4-5 4-16,1 1-4 16,-3-3 1-16,-5 0-1 15,-1 0 0-15,2-4 2 16,-1-17 4-16,-2 2 14 0,1-5-15 15,-3-3 7-15,-4-3-9 16,-5-2 3-16,-6-3-6 16,-9-6 3-16,-10-1 7 15,-12-3-9-15,-12-1 8 16,-4-2-8-16,-9-6-1 16,-7-1-2-16,-11-4 1 15,-7-1-1-15,-13-4 2 16,0-2 0-16,-6 0 2 15,-25-3-4-15,-11 1 5 16,-3-1 4-16,-7 0-3 16,1 0-2-16,-7 1-2 15,-4-4 0-15,-8 4-5 0,-7 0 6 16,-6 5-2-16,-6 3 1 16,-9 7 0-16,-6 3 0 15,-6 3 4-15,-10 7-4 16,-3 3 2-16,-8 8-2 15,-12 3 0-15,-11 10-2 16,-4 4 2-16,-10 7 0 16,2 5-2-16,-2 0-4 15,-4 0 6-15,3 5-2 16,4 8 0-16,9 8 1 0,6 1 1 16,10 2 0-1,6 0 0-15,9 2 0 0,15 2-1 16,9 4 2-16,9 4-2 15,13 2-8-15,5 6-8 16,9 2-2-16,16 3 14 16,11 1 4-16,15 4-2 15,13 4 2-15,5 6 1 16,5 9-2-16,0 3 4 16,0 8-4-16,9 3 3 15,13 1-2-15,5-2 0 16,4-1 1-16,7-2-2 15,4-2 3-15,10-3-4 16,6-3 6-16,6-8-6 16,13-1 5-16,10-11-5 15,15-2 1-15,12-8 1 0,8-7 0 16,7-6-4-16,5-4 5 16,6-6 0-16,8-7-4 15,-1-3 5-15,-3-12-2 16,-1 0 2-16,-6 0-1 15,-2 0 0-15,2 0-10 16,-4-7 6-16,0-3 1 16,-3 1-6-16,-5-2-5 15,-5-3 5-15,-1-2-1 16,-4-2 2-16,1-1 1 16,-2-2 7-16,-2-6-1 15,1-2 3-15,-4-8-5 16,-7-4 4-16,-3-8-1 0,-5-1 3 15,-7-2 4-15,2-6-4 16,-9-2 9-16,-6-2-2 16,-12-5-6-16,-13-1-4 15,-14-3-4-15,-10 0 0 16,-11-4 4-16,-10 5 0 16,-4-2 1-16,0 2-1 15,-18 0 1-15,-11-2 4 16,-9-7 1-16,-8 1-3 15,-10-1 13-15,-12 4-8 16,-5 7 18-16,-7 3-20 16,-7 2 0-16,-9 5-2 0,-9 3 0 15,-8-1-1-15,-10 5-2 16,-10 3-2-16,-8 8 1 16,-9 2-2-16,-1 9 4 15,-5 3-1-15,-4 6 0 16,-6 11 0-16,2 5-1 15,-6 4-2-15,1 0 1 16,-3 18 1-16,-4 12-1 16,3 6 2-16,-2 6-3 15,8 5 5-15,4 3-4 16,5 1 1-16,9 4-1 16,12-1 1-16,15 0-2 15,17 4 1-15,14 5 2 0,10 3-3 16,15 6 4-16,10 2 0 15,16-1-1-15,11-4 0 16,11 0 1-16,9 4 1 16,7 6 0-16,2 4-1 15,0 2-4-15,0 0 4 16,23-5-2-16,6-1 1 16,0-8-2-16,6 0 1 15,3-3-1-15,7-4 1 16,5 0 0-16,9-4 2 15,7-4-1-15,6-4 3 16,10-5 1-16,15-3-8 16,11-2 8-16,8-3-10 0,3-6 5 15,5-3 0-15,5-10 0 16,6-4-2-16,5-6-6 16,2-3 8-1,4-7-4-15,5 0 7 0,3 0-7 16,10-5 4-16,8-14 0 15,5-13-3-15,3-3 6 16,-2-11 4-16,-8-3 0 16,-8 0 7-16,-15-4-9 15,-12 0 3-15,-17-4-7 16,-14 3 2-16,-15 0-3 16,-15-1 0-16,-14 0-5 0,-13-3 5 15,-9-4 1-15,-9-5 3 16,-13-3-2-16,-16-6 0 15,0-1 4-15,-8 1-3 16,-23 2 0-16,-4 2 4 16,-5 5-7-16,-3 2 4 15,-1-4-3-15,-6 1-2 16,-4-3-1-16,-5 4 2 16,-1 3 4-16,-4 3-4 15,-2 6-1-15,-3-2 1 16,-6 3-1-16,-8 2 4 15,-8 2-7-15,-7 4 7 0,-9 3-3 16,-5 7 4 0,-5 4-3-16,-9 8 0 15,-5 7-1-15,-5 4-3 0,0 8-3 16,-2 5-3-16,-3 0-2 16,-2 0 4-16,-4 18-14 15,3 1 7-15,-1 9-10 16,6 2 12-16,6 7-18 15,2 2 1-15,3 6 17 16,-1 3 5-16,6 1 6 16,7 4 2-16,12 3 2 15,8 2-2-15,5 8 0 16,8 6 1-16,10 3-1 16,5 3-1-16,8 5 0 15,9 3-1-15,4 4-1 16,9 4-8-16,38-65-117 0,0-2-124 15</inkml:trace>
  <inkml:trace contextRef="#ctx0" brushRef="#br0" timeOffset="24861.76">15918 8151 573 0,'0'0'58'16,"0"0"-53"-16,0 0-2 15,0 0 20-15,0 0 14 16,0 0-3-16,0 0 7 15,11 0 3-15,-9 0 5 16,-2 0-27-16,5-2 6 0,-3-2-15 16,2 0 1-16,3-1-6 15,2 0-5-15,2 1-3 16,5 1 0-16,6 3-2 16,5 0 5-16,6 0-3 15,8-2 1-15,5 2-1 16,10 0 0-16,8-3-2 15,17 1 0-15,6-4 2 16,11 5-1-16,8-5 0 16,11 3 0-16,7 1 2 15,4-2-6-15,-1 2 3 16,0-1-5-16,-2 2-24 16,1 1 26-16,-1 0-3 15,-7 0-1-15,-4 0 5 16,-7 0-12-16,-4 8 16 0,-9 2-12 15,-10 2 6-15,-10 0-10 16,-10-2 8-16,-12 2 3 16,-10-2 1-16,-13 0 2 15,-15-1-1-15,-12-2 2 16,-2 1-12-16,-9 0 13 16,-25 2 3-16,-10-6 7 15,-10 0-9-15,-8 1 1 16,-14-4 0-16,-11 3-1 15,-8-2-2-15,-9 1 3 16,-2-1-1-16,-8 0 1 16,-9-1-4-16,-6 1-2 0,-5 2 0 15,-6 0-2-15,-7 4 6 16,-2 1-4-16,-1-2 8 16,1-1-7-16,4 2 9 15,7 1-6-15,4-3 3 16,9 2-4-16,9-4 4 15,14 0-2-15,10-4 0 16,14 0 1-16,13 0 0 16,11 0 1-16,17 0 4 15,17 0 3-15,13 0 11 16,7-4-21-16,0-3-1 16,23 6-1-16,14-3-3 15,15-1 0-15,8 4-4 0,9-1 6 16,14 2 1-16,8-5-3 15,11 3 4-15,12 2 1 16,6-2-5-16,9 2 3 16,8 0 2-16,8-1 0 15,7 1-1-15,4-2 2 16,-3 2-1-16,-5-3 4 16,-9 3-7-16,-6 0 6 15,-13 0-6-15,-11 0 1 16,-18 0-3-16,-10 0 1 15,-21 0 0-15,-18 0 2 16,-20 0 2-16,-15 3-4 16,-7 2-7-16,-9 0 11 0,-28 2 7 15,-13-3 3-15,-10 0-5 16,-9 0-2-16,-7 3 4 16,-9-4-4-16,-3 2-2 15,-7-2 0-15,-1-3-2 16,3 3 2-16,-7-2-2 15,2-1 1-15,-5 0-3 16,-4 0 1-16,6 0 3 16,8 0-4-16,7 0 2 15,9 0-2-15,6 0-2 16,9-5 1-16,6-4 1 16,9 0 0-16,11-2 3 0,10 6-1 15,11-4-1-15,7 2-10 16,8 0-3-16,0 2-14 15,12 0 22 1,13 1 0-16,8 4 4 0,5 0-5 16,11 0-4-16,6 0-9 15,13 0 9-15,9 0 0 16,14 0-8-16,17 0 17 16,12-4 3-16,7 0 5 15,4 0-2-15,6-2-3 16,5 1 4-16,1-2-4 15,-5 2 2-15,-2 0-1 16,-16 3 2-16,-8 2-2 16,-16 0-1-16,-21 0 2 0,-21 0-2 15,-21 0 0-15,-19 0-4 16,-14 0 0-16,0 0-1 16,-33 4 5-16,-17-1 7 15,-16-3 9-15,-15 0-15 16,-13 0 5-16,-10 0-5 15,-12 0 2-15,-4 0-3 16,-7 0 1-16,-3-5 1 16,-1-2-1-16,-3-2 2 15,-2 1-2-15,-2 0-1 16,6 2-11-16,9-2 11 16,15 1-2-16,7-2 0 15,15 1 2-15,5-2-5 0,12 0 3 16,15-2 3-16,15 4-5 15,14 0 4-15,15-2-1 16,10 0-10-16,0 2 1 16,31-1 8-16,12 7-10 15,11-1 12-15,11 3-9 16,10-3 1-16,10 3-9 16,11-3 17-16,9 1 0 15,10 0 5-15,11 0-2 16,3 2 1-16,2 0-1 15,0 0-3-15,3 0 2 16,-2 0-1-16,-5 0 8 0,-7 0-7 16,-8 0-1-16,-14 0 0 15,-13 8 0-15,-12 0-1 16,-17 0-1-16,-11 0 0 16,-18 0-4-16,-17 0 5 15,-10-2-11-15,0-5 3 16,-10 2 8-16,-24-3 32 15,-13 0-24-15,-15 0-1 16,-9 0 1-16,-12 0-6 16,-9-3-3-16,-8 0 3 15,-11-1-4-15,-8 2-7 16,-1 0 0-16,-5-1-5 16,3 2 5-16,-3 1-15 15,2 0 1-15,9 0 5 16,19 0 1-16,16 0 13 0,21 0 0 15,18-6 4-15,22 1-7 16,16-2 7-16,2 1-14 16,23 2-10-16,20 0-3 15,9 0-20-15,11 2 10 16,11 2-7-16,5 0 42 16,6 0-5-16,2 0-14 15,0 0 14-15,5 0 7 16,1 0 64-16,1 6-26 15,-1-2 11-15,-10 0-3 16,-10 2-14-16,-12-2 5 0,-18 2-8 16,-20 2-14-16,-13-2-7 15,-10 2-8-15,-7 2 1 16,-31-1 29-16,-13 0-18 16,-9 1-1-16,-12-4-10 15,-1 3 7-15,-1-4-7 16,5-1 1-16,7 2 0 15,8-2-1-15,8-2-1 16,10 3-21-16,16-5 9 16,17 0-6-16,3 0-27 15,11 0-64-15,14-3-102 16</inkml:trace>
  <inkml:trace contextRef="#ctx0" brushRef="#br0" timeOffset="27339.27">21732 8229 342 0,'0'0'52'0,"0"0"-33"15,158 11-19-15,-96-11 4 16,12 0 4-16,6 0 13 16,13 0-1-16,8 0 22 15,10 0 3-15,7 0 31 16,7-2-39-16,5-5-23 15,3-3-5-15,6 4-7 0,-1-2 9 16,3-2 0 0,-2 4 3-16,2-2-9 0,2-2 12 15,3 0 1-15,6 3-4 16,-2-2 5-16,-3 3-15 16,-6 1-4-16,-12 0 4 15,-5 1-5-15,-5 4 4 16,-8 0-6-16,-6 0 3 15,-2 0 0-15,-3 0 0 16,-7 0-1-16,1 0 0 16,-5 0-3-16,-2 6 3 15,2-3-2-15,3 4 3 16,1-1-7-16,-1-4-1 16,-3 3 3-16,0-4 3 15,0 1 2-15,3-2-2 0,-1 0 1 16,1 0 2-16,-3 0 0 15,-2 0 1-15,2 0-4 16,-3 0 0-16,-1 2-2 16,0 2 2-16,-2 1-2 15,-1 0 3-15,-6-3-7 16,1 3 8-16,-3-4-3 16,-3 1 1-16,1 0 0 15,-5-2 1-15,-5 0 0 16,-1 2 1-16,-5 0-1 15,2 1 1-15,0-2-3 16,1 1 6-16,9 0-3 0,3 0 2 16,5 0-3-1,8 2 3-15,1 0 3 0,4 2-3 16,4-2 2-16,1 1 3 16,2 2-7-16,3-2 8 15,-6 0-8-15,-2-1 5 16,-1-2-4-16,-3-2 1 15,-1 3-1-15,1-3 1 16,-6 0 5-16,-8 0-3 16,-11 0 7-16,-8 0-6 15,-17 0 10-15,-12 0-9 16,-11 0 4-16,-10 0-1 16,-1 0 19-16,-3 0 10 0,0 0-12 15,0 0-3 1,0 0-3-16,0 0 4 0,0 0-21 15,-9 0 1-15,-12-3 8 16,-5 1-12-16,-14-2-6 16,-16 3-2-16,-15-3 7 15,-16 1-12-15,-14-3 5 16,-8 5-12-16,-9-6 6 16,-7 3-5-16,-5 1 19 15,-5-3-17-15,-6 3 5 16,-3-1-2-16,-8 0 0 15,-2 2 4-15,-9-2 3 0,-8 2 7 16,-7 0 0 0,-7-2 3-16,-6 4-2 0,2-1-2 15,-2-2 1-15,-2 1-1 16,4-2 0-16,13 2 1 16,7-1-1-16,6 0 2 15,11 1 1-15,6-4 3 16,9 2-8-16,8 0 5 15,7-2-4-15,6 2 2 16,4-2 0-16,10 0-1 16,6 1 5-16,7-2-4 15,0 3 1-15,6-3-1 16,0 4 2-16,3 1-3 16,6 0 1-16,1 2 0 15,0 0 1-15,-3 0 1 0,-2 0-1 16,-2 0 1-16,-3 0 1 15,0 0 0-15,-1 6-6 16,-5 4 4-16,-2 1-2 16,-3 1 1-16,3 1 0 15,1-1-3-15,3 0 6 16,2-3-3-16,-2 0 2 16,0-1 1-16,-2 0 0 15,5 0 1-15,4-2 0 16,9 1 3-16,5-2 2 15,11 0-5-15,8-5 10 16,11 0-7-16,14 0 9 0,13 0-12 16,9 0 7-16,0 0-1 15,0 0 4-15,7 0-10 16,17 0-3-16,10 0-2 16,3 0 2-16,6 0-3 15,1 0 4-15,4 0-3 16,4 0 3-16,7 0-3 15,5 0 1-15,6-5-1 16,1 0 0-16,7-2 2 16,6 1-3-16,15-1 4 15,10-2 1-15,7 1-1 16,4 0-3-16,3 0 2 16,8 1 0-16,8 0-1 15,8-1 0-15,2 2-2 0,3-2 3 16,-1 0-3-16,3 1 4 15,4 5-3 1,-4-1 3-16,2 3-4 0,-2 0 2 16,-3 0-1-16,5 0 0 15,3 5 2-15,-5 2-3 16,0 3 1-16,-9-2-3 16,-3 2 1-16,-4 1 1 15,-2-2 2-15,-2 3-1 16,-3-2 1-16,-1 0 0 15,-4 0-2-15,0-2 4 16,-3-2-4-16,6 1 5 16,-2 0-3-16,2 0 0 0,-3 0-1 15,-2 0-2-15,1 0 2 16,2 4 0-16,0-1-1 16,-3 2-1-16,3-2-3 15,-2 3 4-15,-5 0-14 16,-1 1 16-16,-3 0-9 15,0 2 4-15,2-4 2 16,-7-2-2-16,-6-2 2 16,-14-1-9-16,-10 2 12 15,-6-1-6-15,-8 1 5 0,-7-2-7 16,-8-5 7 0,-10 0-3-16,-9-2-7 15,-8 0 4-15,-7 0-7 0,-7 0 6 16,-3 0 8-16,2 0-3 15,-1 0 5-15,-1 0-4 16,2 0 3-16,-1 0-2 16,-1 0 0-16,4 0 1 15,-3 0 0-15,-1 0 1 16,-1 0 0-16,-2-2 0 16,-3 0 3-16,-2 0-3 15,0 2 9-15,0 0 5 16,0-5 8-16,-9 2-21 15,-11-3-2-15,-5 1-11 16,-10-1-28-16,17 5-112 0,-7-4-288 16</inkml:trace>
  <inkml:trace contextRef="#ctx0" brushRef="#br0" timeOffset="30454.69">7278 9531 639 0,'0'0'43'0,"0"0"-43"16,0 0-6-16,0 0 3 15,127 20 6-15,-81-20 1 16,6 0-3-16,10 0 3 16,5 0-3-16,9 0 2 15,11 0-3-15,9-7 2 16,16 2 6-16,3-3 4 0,15 0 9 15,7 2-17 1,8 2 7-16,7 2-9 0,4 2-2 16,2 0 1-16,3 0-1 15,2 0 0-15,4 0 1 16,4 0-4-16,1 0 0 16,-1 4 3-16,1-2-3 15,-2 1 1-15,-3 2-1 16,3 2 3-16,-4 0-1 15,0 1 1-15,-2-3-1 16,6 4-3-16,-3-1 3 16,0-2 1-16,0 4-7 0,-3-5 9 15,-2 4-4-15,0-3 2 16,2 2 0-16,2 1-1 16,2-4 4-16,8-3-1 15,9 0-1-15,7-2 12 16,9 0-6-16,3 0 6 15,3-2-9-15,5-8 15 16,2 1-4-16,0 0-9 16,4-2-1-16,8 2-4 15,1-1-1-15,7 0 7 16,-1 0-7-16,-2 0 4 16,1 1-2-16,2 4 3 15,2-2 7-15,-2 4-3 0,5 1-4 16,-5 0-4-1,-7 2 4-15,-1 0-3 0,-10-2-2 16,-4 2 9-16,-1-3-7 16,-8 3 10-16,-9-2-3 15,-11 2-3-15,-19-3 3 16,-16 3-4-16,-21 0 5 16,-22 0-9-16,-25 0 5 15,-25 3-6-15,-23 4-5 16,-21-2-35-16,-11 2-48 15,-14-3-31-15,-19-4-40 16,-7 0-343-16</inkml:trace>
  <inkml:trace contextRef="#ctx0" brushRef="#br0" timeOffset="30920.32">11031 10555 628 0,'154'0'21'0,"-32"0"-10"16,19 0-10-16,13 0 8 0,14-13-8 15,8-10 0-15,1-1-1 16,0 0 0-16,-10 2-2 16,-17 5 2-16,-21 8-10 15,-112 9-90-15,-5 0-97 16</inkml:trace>
  <inkml:trace contextRef="#ctx0" brushRef="#br0" timeOffset="33516.99">21283 12625 678 0,'0'0'57'15,"0"0"-30"-15,0 0-5 0,0 0 36 16,0 0 3-16,0 0-6 15,0 0-30-15,-80-46 0 16,80 43-18-16,0 3 3 16,0 0-6-16,0 0-4 15,0 0 3-15,0 0-2 16,12 0 2-16,17 0 1 16,8 0-4-16,15 0 4 15,12 0-7-15,17 0 3 16,12 0-1-16,10 0-3 15,4-3-9-15,12-8-4 16,12-3 11-16,8-1 6 16,13-2 1-16,9 0 1 0,4-2-2 15,4-1 0-15,10 1-2 16,6-1 2-16,6-1 2 16,7 4-2-16,10 0 9 15,3 2-5-15,1 3 19 16,-2 1-17-16,-16 3 3 15,-20 6-7-15,-25 2-1 16,-31 0-2-16,-35 0 2 16,-37 7-2-16,-25 7-10 15,-21-2-19-15,-9 0-2 16,-36 1 32-16,-13 3-19 16,-9 4-39-16,30-14-102 15,8 2-157-15</inkml:trace>
  <inkml:trace contextRef="#ctx0" brushRef="#br0" timeOffset="35915.1">21373 13895 615 0,'0'0'63'0,"0"0"-58"16,0 0 9 0,0 0 46-16,0 0 14 0,0 0-32 15,0 0-33-15,-16 1 1 16,16-1 6-16,0 0 0 15,5 0-6-15,6 0-1 16,3 0-5-16,3 0 1 16,5 0 2-16,7 0-7 15,13 0 0-15,8 0 4 16,8-10-3-16,8 0 0 16,8-2-2-16,6-4-6 15,12-2 5-15,5-2 0 16,15 0 2-16,4-3 0 15,3 2-8-15,-2-4 2 16,-1 0-17-16,2 1 4 0,-2-2 2 16,0 6 10-1,-4-1-1-15,-3 3 3 0,0 2 4 16,2-1 1-16,1 0-2 16,2 2 5-16,6-6 3 15,9 3-6-15,10-3 16 16,3 4 0-16,3-1-1 15,-4 2-9-15,-6 0-2 16,0 2 9-16,-4 4-9 16,-8 2 7-16,-12 3-6 15,-13 4 5-15,-13 1-9 16,-18 0 5-16,-23 0-6 0,-19 0 2 16,-17 0-2-16,-8 0 3 15,0 0 37-15,0 0 13 16,-6 0-4-16,-9 0-32 15,1-4 7-15,5 0-9 16,3 1 7-16,3 3-5 16,3-5-11-16,0 3-1 15,0 0-2-15,0-1 0 16,0 2-3-16,-2-1-2 16,-1 2-50-16,-3 0-29 15,1 0-127-15,-3 0-190 16</inkml:trace>
  <inkml:trace contextRef="#ctx0" brushRef="#br0" timeOffset="37715.37">20486 12753 504 0,'0'0'68'0,"0"0"-53"0,0 0-3 16,0 0 60 0,0 0-17-16,0 0-25 0,0 0-7 15,100-27 2-15,-92 22 4 16,-2 3-6-16,-4 0 2 15,-2 0 4-15,0 1 14 16,-5-1-17-16,-17-1-21 16,-9 3-1-16,-7 0 4 15,-5 0-5-15,-1 0 0 16,1 0 1-16,7 0-2 16,5 0-2-16,11 0 2 15,9 0 2-15,5 0 2 16,6 0 0-16,0 0 2 15,0 0-7-15,0 0 1 0,0 0 0 16,0 0-4-16,0 0 4 16,0 12-3-16,6 8 1 15,1 2 0-15,4 8 3 16,0 0-3-16,2 1 5 16,3 1-3-16,-1 0 11 15,-1 1-12-15,3 0 9 16,0-1-6-16,-5 0 4 15,2 2-2-15,-1 0-1 16,1 2 4-16,-1 5-6 16,5 0 6-16,-2 4-5 15,2 1 11-15,-3 0-11 16,1-4 6-16,-1 0-10 0,1 0 1 16,-5 0 6-1,1 4-5-15,-6-5 1 0,1 1 1 16,1-6 0-16,0 0-2 15,0-2-2-15,-1-3 1 16,-1 1-1-16,2-3 2 16,-2-5-2-16,1-5 0 15,-1-2 3-15,-4-4-1 16,0-6-2-16,1-3 2 16,-3-4-1-16,0 0-1 15,0 0 1-15,0 0-1 16,0 0 5-16,0 0-5 0,0 0 4 15,0 0 0-15,0 0-8 16,0-9 6-16,0 4-4 16,0 1 1-16,0 2-1 15,0-2 1-15,0 0-2 16,9-2 2-16,6-4-1 16,12 0 0-16,11-3 4 15,5 2-4-15,1-3-7 16,1 2-1-16,-3 3-5 15,-13 4 4-15,-9 1-2 16,-9 4-2-16,-11 0 10 16,0 0-5-16,-4 0 8 15,-29 9 4-15,-7 8 2 16,-5 0-3-16,-2-5 3 16,4 3-2-16,4-1-1 0,3-4 1 15,5-3 0-15,8-2 0 16,13-3-1-16,4-2-2 15,6 0-5-15,0 0-25 16,0 0-40-16,14 0-41 16,-3-2-72-16,-2 0-174 15</inkml:trace>
  <inkml:trace contextRef="#ctx0" brushRef="#br0" timeOffset="41425.83">18987 13409 662 0,'0'0'64'0,"0"0"-50"0,0 0 25 15,0 0 10-15,0 0-5 16,0 0-9-16,0 0-4 16,0 0-17-16,52 9 15 15,-44 3-3-15,0-5-3 16,0 3-9-16,-1 0-3 15,1 2 2-15,4 7-1 16,1 1 5-16,5 6-10 16,3 9 11-16,0-3-10 0,8 3 3 15,-2-1-3 1,2-4 0-16,-2 0-3 0,-4-4-1 16,-4-3 2-1,-3-2-5-15,-5-5 7 0,-5-2-8 16,-3-7 15-16,-3 0-13 15,0-5 6-15,0-2-5 16,0 0 4-16,0 0 2 16,0 0-9-16,0 0 1 15,0-14-1-15,0-6-4 16,0-6-14-16,0-1 14 16,9 3-4-16,16 1-4 15,4-2 2-15,4 6 6 16,7-6 3-16,0 4 2 0,1 0-5 15,-4 2 8-15,-1-4-5 16,-7 3 6-16,-5-2-8 16,-3 2 5-16,-8 2-2 15,-2 1 0-15,-7-2 1 16,-4-1 3-16,0 1-3 16,0-6 11-16,0 1-2 15,0 0 7-15,-7-5-16 16,-3 3 8-16,-6 1-5 15,-2-1-1-15,-4-1 5 16,-3 3-5-16,-2 0 6 16,0 4-9-16,4 4 10 15,-2 3-7-15,7 4-4 16,3 4 1-16,3 0-2 16,7 3-8-16,5 2-37 0,0 0-28 15,0 0-52-15,0 0-44 16,0 7-138-16</inkml:trace>
  <inkml:trace contextRef="#ctx0" brushRef="#br0" timeOffset="50816.78">24440 13251 272 0,'0'0'264'15,"0"0"-218"-15,0 0-26 16,0 0 21-16,0 0 7 15,0 0-22-15,0 0-8 0,0 0-2 16,20-12 12 0,-18 12 18-16,-2 0-4 0,0 0 5 15,0 0-18-15,0-2 8 16,0 2-15-16,0-3 6 16,0 3-9-16,0-4 2 15,3-1-3-15,-1-6 3 16,2-5-8-16,-2-2-11 15,0-3 5-15,1-10-5 16,-3-3 0-16,0-10 1 16,0-4-4-16,0-3 1 15,0 1-2-15,-5 7-2 16,-3 1 7-16,-3 7-7 16,-1 5 8-16,1 2-4 15,3 8 1-15,0 0-2 0,2 5 2 16,1 1 0-16,1 1-1 15,2 3 0-15,0 1-2 16,0 6 5-16,2-1-6 16,-4 4 3-16,4 0-4 15,0 0-8-15,0 0 3 16,0 7 8-16,0 8 1 16,0 2 5-16,0-3-5 15,0-2-3-15,4-1-47 16,0-5-30-16,-2-3-93 15,-2-3-57-15,0 0-240 16</inkml:trace>
  <inkml:trace contextRef="#ctx0" brushRef="#br0" timeOffset="51250.03">24195 12645 596 0,'0'0'67'0,"0"0"-53"16,0 0 29-16,0 0 2 16,0 0-15-16,0 0-21 0,4-110 7 15,8 91-15-15,-1 2 9 16,-5 3 3-16,3 1 12 15,-2 3 8-15,0 5-8 16,1-2-5-16,1 3-15 16,0 2 12-16,2 2-11 15,3 0 7-15,1 0-6 16,6 6 3-16,0 8 5 16,0 1 6-16,1 0-3 15,-5 2-12-15,2-7 9 16,-3-2-11-16,-3 0 15 15,-2-7-18-15,-2 2 6 0,-5-3-6 16,1 0 0 0,-1 2 0-16,-2-2 1 0,0 0-4 15,-2 0-14-15,0 2-37 16,0-2-87-16,0 2-144 16</inkml:trace>
  <inkml:trace contextRef="#ctx0" brushRef="#br0" timeOffset="56561.46">26716 13128 744 0,'0'0'54'15,"0"0"-52"-15,0 0 59 0,0 0-15 16,0 0-22-16,0 0-21 15,0 0 0-15,0-12-1 16,0 12 6-16,0 0 3 16,0 0-6-16,0 0 16 15,0 0-6-15,0 0 7 16,0 0-10-16,0 0 6 16,0 0-6-16,0-3-2 15,2-4 1-15,4-1-6 16,4-6 8-16,-1-6-11 15,-1-10 12-15,2-10-14 16,-1-10 3-16,-3-8-1 16,-2-7-2-16,-1-7 0 0,-3-2 0 15,0-5-4-15,0-9 8 16,0 2-8-16,0 3 4 16,0 6 0-16,-5 15 0 15,1 9-1-15,0 11 1 16,1 8 0-16,1 9 0 15,0 6 4-15,0 9-8 16,2 6 8-16,0 4-8 16,0 0 2-16,0 0-7 15,0 4-7-15,0 16 16 16,0 4 16-16,2 4-10 16,2-7 0-16,-1-5-4 0,-1-4 5 15,-2-9-4 1,2-1 9-16,-2-2-11 0,0 0 14 15,0 0 3-15,0 0 5 16,0 0 0-16,0 0-12 16,0 0-5-16,0-7-4 15,-7-3-2-15,3-1 2 16,-1 1-3-16,3 1 1 16,-1 0-4-16,1 7 3 15,2 0 2-15,0 2-5 16,0 0 8-16,0 0-8 15,0 0-1-15,0 2-6 0,0 18 10 16,2 8 1 0,15 9 0-16,3 7 1 0,2 6 3 15,4 8-1-15,6 5 1 16,-3 2-4-16,2 1 11 16,-4-1-9-16,-3-1 0 15,-3 0 1-15,-8 2-2 16,0 5 1-16,-2 1-2 15,0 0 2-15,3-7 3 16,-1-10-4-16,5-6-1 16,0-15 1-16,-4-10-1 15,-2-12 0-15,-5-11-10 16,-1-1-15-16,6-4-6 16,-1-31 15-16,3-18 11 15,-3-15-21-15,-7-8 7 0,-2-9-11 16,-2-8-4-16,0-11-23 15,0-7-8-15,0-5-27 16,0 3 37-16,0 17 51 16,4 11 4-16,8 17 31 15,1 11-9-15,-1 6 9 16,-1 12 6-16,-5 13-6 16,-2 6-15-16,1 17 0 15,-5 3 4-15,3 0-13 16,-1 17 3-16,0 24 14 15,-2 11 22-15,0 8-34 16,2 11 5-16,1 8-10 0,-1 11 4 16,2 7-5-16,-2-1-4 15,0-5-1-15,0-7 3 16,1-14-5-16,-1-6 3 16,3-13-3-16,-1-14 1 15,1-10-1-15,-3-10-5 16,-2-10-5-16,0-5 6 15,0-2-11-15,2-4 5 16,0-31-19-16,-2-15 30 16,0-16-2-16,0-13 1 15,0-22-8-15,0-14 1 16,-11-6-13-16,0-6-5 16,2 11 15-16,5 14 11 15,-3 17 16-15,5 19 8 16,-3 13 0-16,0 22-19 0,1 13 8 15,0 16 8-15,2 2 1 16,2 30-22-16,0 32 3 16,0 22 6-16,0 16-9 15,0 15 9-15,6 10-8 16,3 8 1-16,-4 8-1 16,-3-9-2-16,3-13-1 15,-1-19-8-15,0-21 2 16,0-18 6-16,-1-18-1 15,-1-12 6-15,0-15-2 16,-2-7-1-16,3-9-1 16,-1 0-13-16,0-25-18 0,5-23 23 15,-1-20-10-15,-1-18 6 16,2-14-9-16,-3-9-2 16,3-3-46-16,6 0 45 15,7 9 25-15,5 14 3 16,4 10 19-16,-2 21 17 15,-3 18-3-15,-6 11-15 16,-10 17 3-16,-5 8-19 16,-1 4 2-16,1 0-2 15,1 35-5-15,3 21 16 16,-3 20 1-16,0 20-6 16,1 15-10-16,4 5-1 15,-2-4 5-15,1-8-8 0,1-13 3 16,1-15-1-16,-4-16-3 15,3-14 1-15,-5-14 3 16,-4-18 0 0,2-9-1-16,-2-5 1 0,3 0-4 15,2-27 8-15,-1-23 17 16,2-18-18-16,-1-19-6 16,-1-15 3-16,-4-9-6 15,0-16-11-15,0-2-6 16,0 7 11-16,0 14 12 15,0 25 0-15,0 23 9 16,0 18 8-16,2 18-4 16,0 12 0-16,-2 10-7 15,0 2 2-15,3 10-8 0,4 37 4 16,6 24 7-16,-1 24-3 16,-4 16 0-16,-1 10-3 15,-5 9-7-15,-2 1 2 16,0-10-2-16,0-15-4 15,0-18 4-15,-2-16-3 16,0-18 10-16,-3-16-4 16,3-12 1-16,2-13-2 15,-2-9 4-15,2-4-4 16,0 0 0-16,0-33 1 16,0-21 6-16,0-24-7 15,0-20-5-15,-7-21-10 16,0-11 9-16,1-12-13 0,3 1 3 15,3 9 0-15,-2 12 16 16,2 18 4-16,-2 18-4 16,-4 18 8-16,0 19-6 15,0 17 13-15,2 16-8 16,-1 9 1-16,1 5-7 16,0 21-1-16,1 39-12 15,1 30 12-15,2 24 1 16,0 17 1-16,0 4-4 15,0-2 5-15,0-6-3 16,0-17 3-16,0-15-5 16,0-20 3-16,0-10-1 0,-5-15 2 15,1-15-1 1,-1-14 8-16,3-13-9 0,2-6 14 16,0-2-6-16,0 0 10 15,0-31-7-15,5-22 13 16,8-19-24-16,5-14-5 15,-4-15-8-15,-4-13-9 16,-1-14 3-16,-5-7-20 16,2 5 12-16,-4 14 5 15,0 24 20-15,2 25 2 16,-2 23 4-16,-2 18-4 16,0 16 3-16,0 10-2 0,0 0 12 15,0 17-7-15,0 32-5 16,0 23 9-16,0 25-9 15,0 14 4-15,0 10-5 16,7 10 1-16,-3 1 1 16,-2-8 2-16,1-10-8 15,-3-12 10-15,0-15-1 16,0-12-3-16,0-15-2 16,0-13 3-16,0-15-4 15,0-13 1-15,0-12-3 16,0-7 2-16,0 0-7 15,0-35 8-15,0-23 0 16,0-26 0-16,3-20-12 0,-3-13 3 16,0-20-16-16,0-5-11 15,0-3 8-15,0 11 14 16,2 24 14-16,2 29 0 16,3 27 25-16,-3 25-8 15,-4 15-9-15,0 11-8 16,0 3 15-16,0 10 1 15,0 34-11-15,0 24 13 16,0 23-8-16,0 16 3 16,6 7-11-16,2 8 1 15,-2 2-3-15,-4 0 0 16,-2-8-19-16,0-7-5 16,0-17 3-16,-4-13-3 15,-8-18 8-15,6-15 7 16,-1-15 1-16,1-16 10 0,2-12-3 15,-2-3 2-15,4-23-2 16,-4-30-6-16,1-20 7 16,-1-19 0-16,2-19 2 15,1-19-1-15,3-16 0 16,0-2-2-16,0-3 5 16,9 17-4-16,20 16 9 15,4 19 2-15,-1 25 8 16,-3 16-16-16,-5 14-3 15,-6 18 1-15,-9 14-2 16,-2 12 2-16,-5 15-2 0,2 44-1 16,-2 25 2-16,-2 16 16 15,0 11-8-15,0 3 1 16,0 4-8-16,-13-3 0 16,-7-7-1-16,-7-5-2 15,-2-13-19-15,-2-10 13 16,0-17-1-16,4-12 6 15,4-18 3-15,8-18 0 16,7-9 3-16,2-6 0 16,4-6-3-16,2-35-9 15,0-22-12-15,0-17 11 16,0-19-1-16,12-11-33 16,3-6 36-16,3-6 4 15,3 1-11-15,0 11 15 0,4 14 5 16,-5 16 7-16,-5 17-10 15,-3 19-4-15,-7 18-1 16,-5 19 2-16,0 7-1 16,0 23 4-16,0 40 2 15,0 25 7-15,-3 24 18 16,3 16-18-16,0 9-2 16,0 3-9-16,0 5 3 15,0-9-3-15,-4-12 1 16,-1-13-3-16,3-23-9 15,-1-14 11-15,3-21 0 16,0-16 2-16,0-19 0 0,0-15-4 16,0-3 0-1,0-26 2-15,0-27 24 0,12-21-23 16,1-17-2-16,1-13-5 16,-5-15 2-16,-7-12-13 15,-2-12 10-15,0-1-6 16,0-1 7-16,-14 9-4 15,-5 13-3-15,-6 18 5 16,4 20 0-16,2 25 5 16,3 21 6-16,5 26 14 15,2 13-5-15,4 6 2 16,-1 42-8-16,6 28-5 0,0 26 8 16,0 23-6-1,2 9-3-15,14 6 3 16,-3 1 2-16,-1-14-2 0,-2-10-3 15,-1-18 1-15,0-21-1 16,-2-16 1-16,2-18-1 16,-5-18 9-16,-2-11-7 15,0-10-2-15,-2-5 8 16,5 0-8-16,0-32 0 16,2-24-4-16,-3-20-22 15,0-19-13-15,-2-14-16 16,-2-10-9-16,0-9 16 15,0 0 4-15,0 9 33 0,0 18 11 16,0 32 4 0,0 31 6-16,0 29 17 0,0 9-15 15,0 49 18-15,0 27 18 16,0 19 2-16,0 6-17 16,0-2-30-16,0-9 11 15,0-8-14-15,-4-14-17 16,2-12-65-16,2-51-47 15,0-5-113-15</inkml:trace>
  <inkml:trace contextRef="#ctx0" brushRef="#br0" timeOffset="62556.46">25650 13114 191 0,'0'0'112'15,"0"0"-88"-15,0 0-9 16,0 0 29-16,0 0 22 0,0 0-13 15,0 0-9 1,0 0-9-16,0 2-15 0,0-2 5 16,0 0-10-16,0 0 2 15,0 0-7-15,0 0 5 16,0 0-5-16,0 0-4 16,0 0 4-16,0 0-3 15,0 0 3-15,0 0-8 16,0 0 12-16,0 0-5 15,0 0 11-15,0 0-10 16,3 0 5-16,-3 0-6 16,0 0-4-16,0 0 4 15,0 0-4-15,0 0 13 16,0 0-4-16,0 0 12 16,0 0-12-16,0 0 3 0,0 0-7 15,0 0 2-15,0 0 0 16,0 0-7-16,0 0 8 15,0 0-8-15,0 0 11 16,0 0-8-16,0 0 5 16,0 0-8-16,0 0 6 15,0 0-6-15,0 0 1 16,0 0 2-16,0 0-7 16,0 0 8-16,4 0-9 15,0 0 20-15,4-10-16 16,0-7 6-16,-1-10-3 15,-1-9 3-15,-1-12 7 0,-2-8-7 16,-3-12 1 0,0-7-6-16,0-9 10 0,0-10-3 15,0-13-2-15,-6-15-10 16,-7-6-2-16,-3-8-5 16,-3-3 7-16,-1 3-11 15,-3 10-5-15,6 17-6 16,1 22 21-16,5 20-2 15,4 13 6-15,0 6-3 16,0 7 0-16,3 7 0 16,-2 6-2-16,-1 6 2 15,5 6 4-15,2 6 2 16,0 6 17-16,0 2-15 16,0-1-8-16,-2 3-9 15,2 0 5-15,0 0-2 0,-3 0 6 16,3 0 8-16,-2 0-4 15,2 0 9-15,0 0-11 16,0 0 15-16,0 0-10 16,-3 0 5-16,3 0-8 15,0 0-1-15,0 0-3 16,0 0 1-16,0 0-3 16,0 0-15-16,0 0-10 15,0 0-27-15,0 0-15 16,0-2-33-16,0-1-36 15,0 1-28-15,0 0-154 16</inkml:trace>
  <inkml:trace contextRef="#ctx0" brushRef="#br0" timeOffset="62938.3">25356 11205 583 0,'0'0'103'0,"0"0"-54"16,0 0 32-16,0 0-2 15,0 0 2-15,0 0-22 16,0 0-15-16,60-102 12 16,-37 58-30-16,-5-2 7 0,-3-5-28 15,-1 1 6-15,-5 1-4 16,-3 2-4-16,-2 9-3 15,-2 7 6-15,1 12-6 16,-1 12 1-16,5 4-1 16,4 3-6-16,5 0 0 15,3 6-12-15,4 17 16 16,0 4 2-16,-4 4 5 16,1-4-3-16,3 1 0 15,-10-6 7-15,5-4-7 16,-5-1-4-16,-6 1-27 15,0 0-62-15,-7-13-71 0,0 1-99 16</inkml:trace>
  <inkml:trace contextRef="#ctx0" brushRef="#br0" timeOffset="64388.83">20889 11229 600 0,'0'0'6'0,"0"0"-3"16,0 0 4-16,0 0 44 16,165-56 4-16,-104 44-9 15,9 2-5-15,4 1-17 16,2 2 2-16,1 3-19 15,8 0 4-15,11 2-10 16,11-1-1-16,16 0 0 16,22-3-2-16,26-4 2 15,22-3 6-15,20-4 17 16,12-1-22-16,3-2 16 16,1 0-2-16,-13-1-8 15,-17 3-4-15,-16 0 1 16,-21 0-4-16,-19 0 0 0,-20 2 0 15,-32 2-2-15,-26 4-5 16,-26 0 14-16,-18 6-12 16,-12 1 7-16,-9 3-4 15,0 0 1-15,0 0 1 16,-16 0 0-16,-6 6-27 16,5 1-105-16,3 0-109 15</inkml:trace>
  <inkml:trace contextRef="#ctx0" brushRef="#br0" timeOffset="67633.58">24336 13207 481 0,'0'0'108'0,"0"0"-87"16,0 0 36-16,0 0-3 16,0 0-16-16,0 0-22 15,0 0-6-15,0 0 15 16,0 0-1-16,0 0 15 0,0 0-2 16,0 0 4-16,0 0-14 15,0 0 5-15,0 0-5 16,0 0 2-16,0 0 2 15,0 0-5-15,0 0 8 16,0 0-9-16,-10 0 15 16,-1 0-28-16,-7-4-3 15,-4-6 0-15,-5-3 7 16,-6-1-11-16,-8 2 4 16,-7-2-4-16,-12 0-3 15,-7 1 4-15,-5-4-2 16,1 1 4-16,2-2-6 15,-3-4 0-15,1-6-2 16,-5-4 2-16,-4-7 4 16,0 2-2-16,2 0 9 0,6 3 0 15,8 8 31-15,10 3-21 16,10 9 2-16,8 3-14 16,12 5-3-16,3 4-4 15,13 0-4-15,6 2 2 16,2 0 2-16,0-2-7 15,0 2 7-15,0 0-6 16,0 0 3-16,0 0-2 16,0 0-7-16,0 0-6 15,0 0-27-15,0 0-39 16,0 0-39-16,2 2-112 16,0 2-372-16</inkml:trace>
  <inkml:trace contextRef="#ctx0" brushRef="#br0" timeOffset="69016.72">23239 12687 436 0,'0'0'66'16,"0"0"-51"-16,0 0 2 16,0 0 58-16,0 0-2 15,0 0-24-15,31-54-30 16,-29 52 9-16,-2 0 14 16,0 0 8-16,0 2 0 15,0 0-19-15,0 0-9 16,0 0-16-16,0 0 16 15,0 0-14-15,0 0-1 16,-12 4 9-16,-14 7-3 16,-10 4-9-16,-8 3-3 0,-8-2 1 15,-6 2 1 1,-2 2 1-16,2-2-2 0,4-2 4 16,12-2-3-16,9-2 6 15,8-2-5-15,15-4 0 16,10 0-4-16,0 1 2 15,17 0-9-15,26 3 14 16,11-2-5-16,8 0-1 16,0 3 11-16,-4 1-11 15,-9 0-1-15,-14 2 0 16,-10 2-12-16,-9 2-20 16,-14 6-28-16,-2-16-60 15,0 2-123-15</inkml:trace>
  <inkml:trace contextRef="#ctx0" brushRef="#br0" timeOffset="71446.73">28396 13075 538 0,'181'-166'49'0,"-105"62"27"16,-11-6-11-16,-5-9-5 0,-13-7-19 15,-11-8-13-15,-15 0-28 16,-15-2-2-16,-6-5-12 16,-14 3-9-16,-31 4 20 15,-13-2-3-15,-18 7-4 16,-13 1 0-16,-18-2-1 15,-17 1 8-15,-24-1 3 16,-19 5 12-16,-27 3-10 16,-15 3 15-16,-14 6-9 15,-18 4-5-15,-8 2 1 16,-15 11-4-16,-8 8-3 16,-18 11 3-16,-11 7 17 15,-9 8-4-15,-8 6 13 16,-1 5-19-16,-11 8 4 15,3 8-10-15,1 6 3 0,7 11-8 16,7 10-9-16,9 8 12 16,-7 0-3-16,5 18 3 15,4 19-11-15,2 12 11 16,21 11 1-16,12 9 0 16,17 8 8-16,14 12-4 15,21 9 1-15,23 9-3 16,15 10 2-16,22 8 4 15,11 13-2-15,14 10-4 16,17 13 9-16,19 9-11 16,19 12 0-16,23 8 3 15,22 12-2-15,20 5 7 0,9 5-6 16,23 5 15-16,33-1-15 16,17 1 6-16,23-3-4 15,13 3-2-15,16-5-2 16,15-3 0-16,13-6-2 15,26-13 4-15,15-16-7 16,25-5 5-16,19-19-2 16,18-9-4-16,18-13 5 15,23-7-1-15,15-13 2 16,14-11-2-16,12-16 3 16,8-17-3-16,4-16 4 15,13-16 13-15,7-11-9 16,5-8 11-16,6-13 3 0,3 0 11 15,-6 0 1 1,0-27-3-16,-11-13 3 0,-12-21-17 16,-10-12 7-16,-17-17-11 15,-14-15 2-15,-15-17-11 16,-21-19-3-16,-24-8 1 16,-20-17 0-16,-17-10 2 15,-16-5-1-15,-23-8-2 16,-24-4 3-16,-27 1-8 15,-34 4 4-15,-30 4 0 16,-28 10-4-16,-25 5 6 16,-10 7 0-16,-37 7 2 0,-34 7 2 15,-25 5 5-15,-28 3-7 16,-26 9-1-16,-17 10-2 16,-23 10 1-16,-13 13-1 15,-13 7-11-15,-13 13-1 16,-3 8-6-16,-13 14 11 15,-5 11 5-15,1 14-9 16,-4 13 10-16,6 8-7 16,4 10 9-16,12 0 0 15,12 8 0-15,16 18 0 16,25-1-3-16,26 6-1 16,32-4-6-16,35-2 9 15,33-5-5-15,29-4 5 16,15-2-5-16,8 1-6 15,5-1-2-15,21 1 13 0,6-4 1 16,1-2 3-16,1-5 2 16,-3-2-3-16,-5-2 10 15,-7 0-11-15,-9 0 8 16,-2 0-5-16,-8 0 5 16,0 0 0-16,0 0-5 15,0 0 2-15,0 0-3 16,0 0-6-16,0 0-26 15,0 0-41-15,0 0-165 16,0 0-253-16</inkml:trace>
  <inkml:trace contextRef="#ctx0" brushRef="#br0" timeOffset="71830.75">24930 12316 827 0,'0'0'0'15,"0"0"-11"-15,0 0-172 16,0 0-450-16</inkml:trace>
  <inkml:trace contextRef="#ctx0" brushRef="#br0" timeOffset="74161.28">2971 4342 601 0,'0'0'39'16,"0"0"-39"-16,0 0 14 15,0 0 29-15,0 0 9 16,0 0 3-16,0 0 19 16,-20 13-6-16,20-13-31 15,0 0-6-15,0 0-20 16,0 0-2-16,0 0-8 15,0 0-2-15,0 0-1 0,6 0 1 16,21 4-1-16,22-2 4 16,9-2-2-16,20 0 2 15,11 0 1-15,5 0 1 16,15 0-6-16,7 0 4 16,7-6-2-16,4-4 0 15,2-2-2-15,1 0 2 16,10 2 0-16,5 2 4 15,0 1-2-15,0 0-4 16,-5 2 2-16,-4 5 0 16,0-3-3-16,-5 3 2 15,-1-2-1-15,-1 0-1 0,0 0 2 16,0-2-1 0,1 0-1-16,-1 1-5 0,5 2 4 15,-2-1-11-15,-3 2 4 16,0 0-1-16,-7 0 0 15,3 0 7-15,3 0 1 16,3 0 1-16,5 0 6 16,7 2-6-16,2-2 3 15,0 0-3-15,4 0 1 16,3 0-5-16,0-6 5 16,-4-6 4-16,-5 2-4 15,-7 0 5-15,-4 6-1 16,-5 1-1-16,-7 3-2 15,-8 0 2-15,-10 0-2 16,-6 0 1-16,-9 0 0 0,-15 0 1 16,-17 5 0-16,-17-2 5 15,-18 4-4-15,-9-2 0 16,-8 0-1-16,-3-1-2 16,0 2-4-16,0 2-17 15,0-5-79-15,0 0-117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5:52:48.6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5156 4722 676 0,'0'0'62'15,"0"0"-44"-15,0 0-18 16,0 0 9-16,0 0 9 0,0 0 20 15,0 0-8-15,0 0 0 16,46 4 0-16,-21-4-19 16,6 0 2-16,2 0-10 15,10 0-2-15,1-2 1 16,8-2-3-16,6 1 1 16,4-2 0-16,9-1-1 15,6 0 0-15,10 0-3 16,8-2 8-16,14-2-5 15,13 0 4-15,11 0-6 16,0 2 1-16,8 2 0 16,3 2-1-16,5 0 0 0,5 4 2 15,5 0-4-15,-1 0 2 16,0 0 3-16,0 0 0 16,6 0-11-16,0 0 8 15,6 0-8-15,3 0-4 16,-1 0-4-16,5 0-7 15,3 0 15-15,1 0-12 16,-1 0 15-16,1 0-6 16,6-2 14-16,0-2-3 15,-2 0 1-15,-2 2 1 16,-7 0-4-16,-4 2 4 16,-5 0-6-16,-7 0 7 15,-3 0-12-15,-11 0 6 0,-1 0-11 16,-2 8 10-1,2 2-5-15,-3 2 3 0,-1 0 6 16,-7-3 3-16,0 2-4 16,-3-1 8-16,-4 3-9 15,-4-6 7-15,-5 3-4 16,-4-2 2-16,-3 0-1 16,-2 0 1-16,-1 0-15 15,-2-4 11-15,10 2 0 16,5 0 4-16,-1-1 1 15,-2 2-1-15,3-1-4 16,-1 1-3-16,7-2-7 16,2 2 2-16,3 0 11 15,-1 3 2-15,3 2 1 0,-2 2 0 16,1 1 7-16,6 1-3 16,7-2 2-16,6 2-3 15,-1-2 0-15,4 2 4 16,-1-3-9-16,0 2 0 15,-3-1 3-15,-1-2 1 16,-4 6-3-16,-5-4 4 16,-8 2-4-16,4 0 3 15,-2 0-4-15,6-2 1 16,0 1 2-16,-4-2-1 16,0-1-1-16,-6-2 3 15,0 1 0-15,-1 1-2 16,-1-3-4-16,-4 4 1 0,4-1 1 15,1 0-1-15,-1-3 3 16,7 3-4-16,0 1 6 16,2-3-4-16,0 2 2 15,-2-2-4-15,0 0 5 16,4 2-3-16,5 2 0 16,-2 1 0-16,0 4-1 15,-1 3 2-15,3-5-4 16,0 4 7-16,7-1-1 15,2 0 1-15,-3 0-3 16,3-5 1-16,-2 0 4 16,-3 2-2-16,5-3-3 15,-5-1 2-15,3 1 1 0,-1 0-3 16,-1 1 0-16,6-1 0 16,2-3 1-16,4 1-4 15,6-1 2-15,-6-6-1 16,4 2 0-16,-4-2 2 15,2 2-7-15,-4 1 13 16,0-3-9-16,-4 4 3 16,5-4-2-16,4 0-4 15,-3-1 1-15,1-1 3 16,-7 0-5-16,-4-3 4 16,-5 2-3-16,-7 0 1 0,-6-1 8 15,0 3-8 1,-8 1 8-16,-3-2-7 0,-5 4 3 15,-4-4 0-15,0 4 0 16,7-5 1 0,-3-2-4-16,-3 0 7 0,-3 0-6 15,-3 0 5-15,2 0-5 16,1 0 2-16,4-5 0 16,4-9-2-16,7 2 4 15,4 3-6-15,4-4 8 16,-4 1-4-16,2 0 2 15,4 3-3-15,4-2 1 16,-4-1 0-16,2 3-5 16,-8-1 4-16,-4 2 0 15,-4-1 2-15,-7 1-4 0,-4 1 7 16,-6 0-4-16,-3 3 3 16,-5 1-6-16,-9-4 3 15,-4 2 0-15,-5-6-1 16,3 2 2-16,6-2-1 15,4-3 2-15,7 0 9 16,6-5-3-16,-2 2 8 16,-1-1-16-16,-1-2 7 15,0 0-1-15,2 0 3 16,0-4-1-16,1-2-4 16,-3-3 14-16,3 0-13 15,-4-2 13-15,-1-4-12 16,0-6 24-16,3-3-12 0,3-6-2 15,2-2-4-15,-6-6-12 16,-8-6 0-16,-12-9 0 16,-11-3-1-16,-8-2 1 15,-10 0-3-15,-8 3 6 16,-11 3-4-16,-17 3 1 16,-10 4 0-16,-7 0 17 15,0 0-17-15,-18-3 1 16,-9 0-1-16,-8-2 17 15,-3-1-5-15,-5-8 1 16,-1-4-5-16,-5-8 5 16,-11 1-11-16,-9 0 1 0,-14 1-6 15,-6 2 5 1,-7-4-11-16,-8 1 13 0,-6 0-8 16,-8 1 6-16,-7 4-7 15,-6 4-3-15,-6 0 8 16,-2 6-3-16,-6 2-5 15,-5 8 8-15,-6 4 7 16,-9 6 4-16,-6 9-10 16,-3 2-2-16,-5 5 2 15,3 5-1-15,-5 3 0 16,1 4 1-16,-5 6-3 16,4-1 4-16,3 2 1 15,-7-1-2-15,4-2 2 16,-2 5 0-16,-2 1-6 0,5 10 2 15,1 2-2-15,4 5 2 16,-1 0 2-16,4 0-5 16,3 0 8-16,-5 7-6 15,2 5 6-15,1 6-7 16,-6-2 3-16,1 6-1 16,0 7 1-16,-7-2-1 15,-4 9-3-15,2 2 7 16,-4 7-8-16,-8 0 10 15,1 3-4-15,0-4-1 16,2 5 0-16,5-5 0 16,1 2-3-16,-1 0 1 15,4-4 4-15,0-5-3 0,0-5 6 16,0-4-2-16,4-2-1 16,1-6-4-16,3-3 0 15,5 0-4-15,1-5-1 16,2 0-4-16,0-4 11 15,3-2-10-15,2-6 7 16,-2 0 5-16,6 0-4 16,4-2 3-16,0-17-4 15,7-2 3-15,1-2-2 16,3-2 2-16,3-3-17 16,1-2 2-16,3-5-13 15,4-2 19-15,3-4-8 0,-1-2 12 16,-1-3 7-16,2-3-2 15,-2 1 0-15,2-3 0 16,2 0-3-16,-5 1 4 16,-2-1-3-16,-2-3 2 15,-2 2-4-15,-3 0-14 16,-2-1 18-16,-5 12-16 16,-6 1 10-16,-2 5 5 15,0 3-4-15,-1 2 4 16,6 4 1-16,-1 5-4 15,-4-2 4-15,-2 3-12 16,-4 0 9-16,0 2 3 16,-6 4-10-16,-1 0 10 0,-6 2 2 15,1 0 4 1,-2 2-4-16,-1 3-1 0,-4-2-2 16,-4 6 0-16,0 1 1 15,-2 2-1-15,-8 0 1 16,0 0-3-16,0 0 6 15,-3 0-3-15,5 9 4 16,2 1 3-16,-1 2-4 16,-3 3-3-16,6 2-1 15,-1 3-2-15,-4 1 2 16,9 5-1-16,0-5-1 16,4 4 0-16,2 0 0 0,1 1 6 15,-3 5-5 1,0 1 4-16,1 2-1 0,-7 5 2 15,7 2-1-15,1 2 1 16,10 1 0-16,6-5-6 16,9 3 9-16,4-7-5 15,5-6 1-15,5-5-4 16,3-4 3-16,6-3-1 16,6-3 0-16,-1 0 2 15,1-1-4-15,0-1 1 16,5-1 0-16,1-5-7 15,7-4 3-15,8 0-7 16,-2-2 12-16,4 0 0 16,3 0 6-16,1 0 8 15,2 0-9-15,0-10 12 0,0-4-16 16,0 0 6 0,0-3 0-16,-4 0-14 0,-6 2 0 15,-8 2 7-15,-2-1-9 16,-3-2-11-16,1-4 14 15,1-3-17-15,-5 0 20 16,-1-1 0-16,-2-2 2 16,1 1 0-16,-1 1 0 15,-5-2 0-15,2 2-10 16,1 2 9-16,-4 2-5 16,3 4 4-16,1 0-7 15,9-5 10-15,6 4-11 0,7-1 6 16,2 0 6-16,3 1-1 15,2 3 3-15,1 3-3 16,5 4-6-16,1 3 6 16,-1 4 0-16,3 0 1 15,-3 0-2-15,3 2 4 16,2 14-5-16,-1 5 2 16,3 2 0-16,6 7-2 15,-2 5 4-15,4 7-4 16,11 11-3-16,3 12 2 15,11-2 3-15,6 8-4 16,3-4 8-16,5 1-3 16,-1 8-1-16,6 5 0 0,1 7 7 15,1 6-7-15,4 6 11 16,0 4-10 0,2 5 2-16,-2 7-3 0,2 6 1 15,1 1 1-15,6-1 3 16,4 4 1-16,7 1-5 15,9-3 0-15,0 0 5 16,5-1-6-16,19-3 0 16,12 0-2-16,7 1-5 15,9-2 5-15,11 2 1 16,7-7-5-16,9-10 6 16,15-13 1-16,18-15 5 0,26-12-5 15,16-10 0-15,17-8 0 16,7-7-1-16,1-9 0 15,8-4 0-15,5-3 3 16,2-4-2-16,5-6 7 16,5-4-8-16,4-7 21 15,-1-2-11-15,1 0 14 16,-15-8 5-16,-6-10 15 16,-11 1-7-16,-15 2-17 15,-20 1-14-15,-21 5-2 16,-13 6-8-16,-15 1-61 15,-88 2-77-15,-4 0-301 16</inkml:trace>
  <inkml:trace contextRef="#ctx0" brushRef="#br0" timeOffset="1265.15">22748 4764 699 0,'0'0'28'0,"0"0"-23"16,0 0-5-16,143-6-1 16,-77-9 1-16,11 2 1 15,4 0 0-15,16 1 18 16,5 1-4-16,12 3 12 15,7 0-4-15,5 1 3 0,10 2-13 16,7-2 3 0,4 2-5-16,-2 3-3 15,-3 0-2-15,-5 2-2 16,-10 0-3-16,-9 0 1 0,-16 0-2 16,-17 2 0-16,-21 5-4 15,-23 5-32-15,-23-5-31 16,-18 3-14-16,-3 2-69 15,-39-2 72-15,7-8-17 16,-2 0-91-16</inkml:trace>
  <inkml:trace contextRef="#ctx0" brushRef="#br0" timeOffset="1714.7">22683 4988 525 0,'0'0'8'16,"0"0"-8"-16,150 25 0 15,-57-25 8-15,8 0-1 16,12 0 41-16,17 0 41 16,14 0-17-16,12-2-7 15,16-2-4-15,13 2-7 16,4-3-25-16,4 2 11 0,-6-1-15 16,-17-1 1-16,-15 2-12 15,-23-1 1-15,-21 2-10 16,-23-1-4-16,-22 3-1 15,-17 0 4-15,-20-1-7 16,-11 1 8-16,-14 0-2 16,-4 0 3-16,0 0-6 15,0 0 0-15,0-4 0 16,-20-5-18-16,-9-3-81 16,-9-3-49-16,19 7-60 15,-2-1-70-15</inkml:trace>
  <inkml:trace contextRef="#ctx0" brushRef="#br0" timeOffset="3380.55">28444 5259 86 0,'0'0'39'16,"0"0"-39"-16,0 0-100 15</inkml:trace>
  <inkml:trace contextRef="#ctx0" brushRef="#br0" timeOffset="4595.29">25138 5037 759 0,'0'0'139'0,"0"0"-135"0,0 0-4 16,0 0-4-16,0 0 4 15,0 0-6-15,0 0-4 16,-36 0-74-16,34 0-97 16,0 0-151-16</inkml:trace>
  <inkml:trace contextRef="#ctx0" brushRef="#br0" timeOffset="8275.09">10318 8681 602 0,'0'0'64'0,"0"0"-29"16,0 0-16-16,0 0 59 15,0 0-7-15,0 0-10 16,0 0-33-16,-24 0-16 15,24 0-7-15,0 0 11 16,0 0-7-16,4 0 6 16,14 0 2-16,13 0 4 0,13-15-11 15,15-2-5-15,15-5-2 16,7-4-2-16,4-1 2 16,0 1-2-16,-9 4-2 15,-11 7 0-15,-16 1-3 16,-16 5-20-16,-15 7-10 15,-9 2-11-15,-9 0-38 16,0 0-80-16,0 0-205 16</inkml:trace>
  <inkml:trace contextRef="#ctx0" brushRef="#br0" timeOffset="8774.94">14872 8668 807 0,'0'0'0'0,"117"-51"-51"16,-62 24 0-16,-4 7 49 15,-4 0 1-15,-3 2 2 0,-3 2-2 16,-7 2-59-16,-5 4-36 15,-29 8-40-15,0 2-245 16</inkml:trace>
  <inkml:trace contextRef="#ctx0" brushRef="#br0" timeOffset="9424.86">7035 8815 570 0,'0'0'55'0,"0"0"-37"0,0 0 14 15,0 0 19-15,0 0-1 16,0 0 7-16,-20 13-14 15,42-13-7-15,16-17-6 16,18-9-25-16,19-12-5 16,14-9-55-16,-48 29-86 15,-10 2-224-15</inkml:trace>
  <inkml:trace contextRef="#ctx0" brushRef="#br0" timeOffset="16785.93">9542 7506 358 0,'0'0'88'0,"0"0"-41"0,0 0 19 16,0 0 21-16,0 0-14 15,0 0-8-15,0 0-10 16,0 0-13-16,0 4-2 16,0-4-10-16,0 0-2 15,0 0-8-15,0 0 3 16,0 0-8-16,0 0 0 16,0 0-6-16,0 0 0 15,0 0 4-15,0 0-6 16,0 0 5-16,0 0-5 15,0 0 11-15,0 0-7 0,0 0 5 16,0 0-3-16,0 0 0 16,0 0-3-16,-2 0-5 15,2 0 0-15,0 0-4 16,0 0 5-16,0 0-3 16,0 0 5-16,0 0-7 15,0 0 4-15,0 0-2 16,-2 0 1-16,2 0 2 15,-2 0-1-15,-3 0 4 16,3 0-6-16,-2 0 13 16,0 0-12-16,-2 0 5 15,0 0-3-15,-3 0 1 16,1 0-2-16,-2 0 2 0,-1 0 0 16,3 0-4-16,-6 0 9 15,1-3-8-15,-1 3 4 16,-1-1-6-16,-1 1 4 15,0 0-6-15,-2 0 1 16,3 0-1-16,-1 0 2 16,1 0-3-16,-1 0 4 15,1 0 0-15,-1 0-2 16,1-3-1-16,-1 3 2 16,-2-1-2-16,0 1 0 15,0-3 0-15,1 1-1 16,0 0 3-16,0 2-2 15,1-2 1-15,-1 1 1 16,-1-1 0-16,-1 0-2 0,2-1 2 16,1 1 1-16,-1-2 4 15,-4 3 0-15,3-3 4 16,-1 1-11-16,-2 2 10 16,4-2-6-16,-3 0 7 15,4 0-9-15,1-1 4 16,-2-1 1-16,2 0 1 15,-1 2-3-15,1-2-2 16,-1 1 5-16,-1 1-7 16,1-2 3-16,-2 1-3 15,0-2 1-15,0 4-1 16,3-2 0-16,-1 2 2 0,1 2-2 16,1-2 3-1,-1 2-4-15,2 0 8 0,-1-1-8 16,1-2 5-16,-3 3-5 15,1 0 2-15,1 0-2 16,1 0 0-16,-3-3-1 16,1 3 5-16,-4 0-4 15,4-1 1-15,-3 1 3 16,0-2-3-16,1 2 1 16,-6 0-2-16,-2-2-1 15,4 2 0-15,-4 0 1 16,2 0-2-16,3 0 4 15,-1 0 0-15,-2 0-1 16,3 0-2-16,0 0 1 16,-5 0 0-16,1 0 0 0,-5 0 0 15,-2 0-1-15,-3 0 2 16,3 0-1-16,-4 0 2 16,-2 0-3-16,6 0 2 15,0 0-2-15,5 0 0 16,1 0 0-16,-2 0 0 15,3 0 2-15,-6 0-4 16,4-2 6-16,-1 2-3 16,0 0 3-16,1-2-4 15,-3 0 1-15,0-1 0 16,-4 0-1-16,-2 1 1 16,2-2-1-16,-3 4 2 0,3-2-1 15,-2 1 4-15,1-2-5 16,3 1 3-16,0 2-4 15,0-2 2-15,0 2 0 16,-1 0 0-16,1-2 0 16,0 2-2-16,4 0 4 15,2 0 2-15,3-2-3 16,-1 0 2-16,6 2-3 16,-1-1 2-16,3-2 1 15,-1 3-2-15,1-3 1 16,1 2-2-16,3-1 6 15,0 0-5-15,1 0 3 16,2 2-2-16,-1-2-2 0,0 2 0 16,0-3 0-16,3 3 0 15,-1-2 1-15,3 2-4 16,1 0 6-16,0 0-5 16,3 0 4-16,0 0-4 15,0-1 1-15,0 1 1 16,0 0-3-16,0 0-1 15,0 0 3-15,0 0-3 16,0 0 3-16,0 0-20 16,0 0-8-16,0 0-22 15,0-2-18-15,0 0-13 16,0 0 4-16,3-6-8 0,6-1 10 16,4-2 11-1,1-3-18-15,-3-2-4 0,0-1 27 16,0 2 16-16,-2-4 12 15,0 4 21-15,0 1 11 16,-4 0 0-16,-1 1 9 16,0 4 6-16,-4-1 19 15,2 0 9-15,-2 2 3 16,0-1-7-16,0 5 6 16,0 1 0-16,0 1-4 15,0 2-5-15,0 0-5 16,0 0-4-16,0 0-9 15,0 0-3-15,0 0-11 0,0 19 9 16,0 12-3 0,0 6 0-16,0 3 2 0,0 1 10 15,0-1 1-15,-4-4-10 16,0 0 11-16,-1-6-8 16,1-6-1-16,-1-4-6 15,0-4 4-15,1-4-2 16,2-1-4-16,0-6 0 15,2-3-5-15,0 1 3 16,0-3-5-16,0 0 0 16,0 0-3-16,0-21-21 15,0-13-2-15,0-6 11 16,11-4-1-16,-4-5-10 16,-3 3 1-16,-4 2-11 0,0 6 7 15,0 11 2-15,0 7 20 16,0 8 6-16,0 7 1 15,0 1 2-15,-7 4 11 16,-6 0 10-16,-3 0-12 16,-8 9-4-16,-3 11-6 15,0 0 13-15,-4 2-11 16,4-3 6-16,1 4-5 16,3-1 0-16,6-4-1 15,1 0-1-15,9-5-2 16,5-1-3-16,2-1 1 0,0-1-2 15,0 1 4 1,9-2-2-16,15 1 2 0,10-3 9 16,7 0 6-16,0-1-2 15,4 1-6-15,-2-2 3 16,-6 1-2 0,-6-2 12-16,-6 2-5 0,-12-1-6 15,-6-4-6-15,-7 3-1 16,0 0-2-16,0 0 0 15,0 6 0-15,0 0 0 16,-5 3-39-16,1 1-62 16,2-13-50-16,2-1-167 15</inkml:trace>
  <inkml:trace contextRef="#ctx0" brushRef="#br0" timeOffset="18498.37">11226 7445 563 0,'0'0'73'0,"0"0"-43"0,0 0 15 16,0 0 7-16,0 0 6 15,0 0-10-15,0 0-11 16,33 0-7-16,-24 0-3 16,-1 0-2-16,4 0 12 15,1 0-9-15,3 0-5 16,1 0-18-16,8-6 5 16,0 2-3-16,2 1-2 0,4-2-1 15,2 1-4 1,3 2 4-16,-1 1-3 15,2 1 4-15,0-3-4 16,5-1 0-16,3 0 2 0,4-2 25 16,-2 2-26-16,-1 0-1 15,2 2-1-15,-2-2 3 16,-1 1-4-16,-1 3 3 16,-3-3 0-16,-6 1-2 15,-1 0 0-15,-1 0 0 16,0 0 0-16,1 1 2 15,-1-4 0-15,4 1 1 16,-2 2-3-16,1 0 6 16,1-2-3-16,-1 1-4 15,2 2 2-15,-2 1-2 16,-1 0 1-16,1 0 0 16,-1 0 0-16,1 0 1 0,0 0-2 15,-2 0 3 1,1 0-2-16,1 0 1 0,-3 0-2 15,0 0 0-15,-2 0 0 16,-2 0 0-16,-4 0 1 16,-2 0-2-16,-6 0 4 15,1 0-2-15,0 0 1 16,-2 0-1-16,2 0 1 16,-3 1-1-16,7-1 0 15,-1 0-1-15,-2 0 1 16,4 0 0-16,-3 3-1 15,2 0 3-15,0-2-2 0,1 1 2 16,2 0-4-16,-4 0 2 16,6-2 0-16,0 2 0 15,0-2-1-15,0 0 0 16,-5 0 1-16,-2 2-1 16,0-2 4-16,0 0-6 15,2 0 4-15,-2 0-1 16,3 0 0-16,-4 0 0 15,2 0-1-15,-1 0 2 16,-3 0-2-16,4 0 3 16,-5 0-3-16,1 4 3 15,-1-2-4-15,-1 2 0 16,1-2 2-16,-1 1 0 0,4 2 1 16,-2-3-2-1,1-2 4-15,-1 0-1 0,2 0 0 16,-3 0-2-16,-3 0 1 15,-2 0-2-15,-6 0 1 16,-3 0 0-16,-2 0 1 16,0 0-1-16,0 0 0 15,0 0 0-15,0 0 3 16,0 0-2-16,0 0-1 16,0 0-4-16,0 0-23 15,0 0-23-15,0-2-28 16,-5 0-19-16,0-1-46 15,1-2-16-15,2 3-69 0</inkml:trace>
  <inkml:trace contextRef="#ctx0" brushRef="#br0" timeOffset="19114.5">13840 7209 426 0,'0'0'123'16,"0"0"-57"-16,0 0 9 15,0 0-23-15,0 0 29 0,0 0 6 16,0 0-27 0,-16 86-16-16,16-50-2 0,0 2 3 15,0-4-17-15,0-4-2 16,0-5-10-16,6-5-5 15,-2-6-7-15,0-7 0 16,-2 0-3-16,-2-7 0 16,3 0 3-16,-3 0-4 15,0-11-5-15,0-14-21 16,0-10-2-16,0-1-2 16,0-3 1-16,-11-5-2 15,-5 9-7-15,-5 1 10 16,6 4 12-16,7 10 15 0,0 4 2 15,6 6 4-15,2 3-5 16,0 2 4-16,0 5-4 16,0 0 0-16,5 0 4 15,17 4-2-15,3 10 2 16,1 6-3-16,6 0 5 16,1 1-6-16,2 4 1 15,-1-3 0-15,-1 0-1 16,-2-1 0-16,-6 2 2 15,-5-3 4-15,-7-5-3 16,-5 2 0-16,-8-7-3 16,0 4 0-16,-10-2 14 15,-21-2 1-15,-7 2-9 16,-1 1-4-16,-2-4-2 0,1 1 1 16,7 0-2-16,-1 4-17 15,7 5-34-15,5 1-77 16,20-15-53-16,-3 4-195 15</inkml:trace>
  <inkml:trace contextRef="#ctx0" brushRef="#br0" timeOffset="21494.71">6881 4941 717 0,'-151'0'2'0,"52"26"-2"16,-1 7 0-16,-9 4-6 15,-3 5 7-15,-8 0-2 0,-7 3 2 16,2 5-1 0,1 1 4-16,-2 10 5 0,-1 3 4 15,-4 4-11-15,-4 2 5 16,0 3-3-16,2 1 4 15,5 4-8-15,7 4 2 16,8 4 2-16,10 7-2 16,10 1 5-16,6 4-7 15,11 6 11-15,4 9-6 16,13 3 4-16,3 6-9 16,9 3 3-16,5 5 0 15,9 2-3-15,6 0 5 16,4 1-4-16,15-7 4 15,6-6-2-15,2-3 6 0,2-2-8 16,27-5 5-16,10-2-6 16,11 0 2-16,12-1-6 15,16-3 3-15,13-1-1 16,17 0 4-16,6-4-4 16,8-10 4-16,9-6-1 15,5-7 1-15,11-8 2 16,7 0 7-16,5-2-1 15,-1 1 8-15,2-1-12 16,8 0 4-16,3-4-9 16,3 1 4-16,4-7-5 15,-1-4 0-15,-4-5-1 16,5-6 1-16,1-7-1 0,4-5 1 16,6-6 0-16,16-5 2 15,13-8-1-15,15-3-1 16,12-7-1-16,0 0-1 15,6 0 2-15,0 0 1 16,0 0 3-16,5 0 13 16,-3 0 0-16,3 0-4 15,-9 0-10-15,0-3 5 16,-8 1-7-16,0-2 5 16,-1-2-1-16,-1 0-1 15,6-5 0-15,-4-1 4 16,-2-2 3-16,4-1-7 0,2-5 8 15,7-3-5 1,4-2 0-16,4-5-4 0,8-5-3 16,-5-4-1-16,-1-2 1 15,-1-2 1-15,5-1 0 16,-4-2 2-16,-3-3-3 16,-3-6 0-16,-16 0 1 15,1-3-2-15,-14-5 2 16,-9 1-1-16,-2-6 1 15,-15-4 0-15,-8-6-2 16,-10-3 1-16,-16-3-1 16,-9 1 2-16,-14 4-1 15,-10-4 1-15,-11 2-1 0,-13-2 3 16,-7-3-2-16,-12 2 7 16,-13-1-2-16,-14-3 12 15,-13 0 0-15,-17-2 4 16,-19-5-10-16,-13 2 10 15,0-4-11-15,-13-3-1 16,-23-6-5-16,-7-3-4 16,-8-2-1-16,-6 6 2 15,-11 0 4-15,-12 3-5 16,-11-2 1-16,-14 2-2 16,-14 3 0-16,-10 4-2 15,-16 4-7-15,-11 3 9 0,-10 4-1 16,-21 4-3-16,-10 5 1 15,-9 5-7-15,-10 7 10 16,0 5-9-16,-14 7 9 16,-7 0-1-16,-12 9 0 15,-9 4 2-15,-5 6 6 16,-5 4-7-16,-1 4-5 16,4 7 5-16,-3 4-1 15,-2 6 1-15,-2 4 0 16,5 1-3-16,0 2 3 15,6 0 0-15,5 0 1 16,1 0-3-16,-1 0 4 16,-1 8 2-16,6 4-4 15,1-2-2-15,9-1-2 16,3 3-8-16,1 0 2 16,-4 5 1-16,-4 0 9 15,4 2-5-15,1-1 1 0,1 0 2 16,8-3 2-16,-4-2 0 15,3 1 1-15,-1-2-1 16,-4 0 1-16,7-1 0 16,6-4 1-16,10 2-2 15,10-6-2-15,9 3-1 16,10 1-1-16,13-2 4 16,12 1 4-16,12-2-3 15,21 3-1-15,22-3-26 16,32 0-21-16,33-1-61 0,40-3-80 15,36 0-179-15</inkml:trace>
  <inkml:trace contextRef="#ctx0" brushRef="#br0" timeOffset="22927.23">18439 7192 585 0,'0'0'261'0,"0"0"-227"15,0 0-34-15,0 0 19 16,0 0-15-16,0 0 0 0,0 0-3 16,178-47 4-1,-91 30 1-15,13 4 6 0,18-2-11 16,25 3 34-16,18 2-13 15,24 4-13-15,13 6-5 16,14 0 1-16,18 0 4 16,18 16-3-16,10 11-2 15,11 3-3-15,6 6 1 16,1 4 0-16,0 9-2 16,4 9 0-16,-4 3 2 15,-4 7 0-15,2 4 0 16,-9 5 6-16,2 3-4 0,-5 4 7 15,5 6 0-15,-4 3 0 16,-4 3-7-16,-1 2-3 16,-11 4 0-16,-6 5 0 15,-13 5 2-15,-8 6-3 16,-6 1 7-16,-11-1-3 16,-7-2 2-16,-13 1-5 15,-13 1 0-15,-10 1 0 16,-13 4-1-16,-16 0 0 15,-12 1 0-15,-16 2 0 16,-16 1 0-16,-14 3 0 16,-13 2 2-16,-10-1-2 15,-11-3 8-15,-3-1-9 0,-7-2 4 16,-7 4-2 0,3-1 1-16,-3 1-2 0,-2-3 2 15,3-2-1-15,0 2 3 16,2 3-2-16,2-1-1 15,-2 3 0-15,-1-5-1 16,1-4 0-16,-3-1 0 16,-2-1-2-16,3-4 4 15,-6-1-2-15,-1-6 1 16,-10-2-1-16,-6-4 0 16,0-10-2-16,-4-4 1 15,-27-9 2-15,-12-3-2 16,-10-3 1-16,-11-8 0 15,-10-5 8-15,-7-14-5 0,-3-9 0 16,1-7 2-16,5-6-5 16,0-6 4-16,6-8-4 15,4-4 24-15,7-3-16 16,17-4-2-16,11 0 11 16,10 0 3-16,13 0 2 15,2 0-8-15,-1 0-7 16,1-4-7-16,-4-3 0 15,-3 3-1-15,-8-1-4 16,-6-2 2-16,-8 3-9 16,-3 4 12-16,-5 0-6 0,3 0 4 15,3 0-1 1,-1 0 3-16,7 0 0 0,-2 9-3 16,-1 0-1-1,9 1-15-15,5-3 8 0,11-4 2 16,7-1 2-16,4-2-9 15,0 0-18-15,0 0-29 16,15 0 14-16,12-12-1 16,4-3-13-16,2 2-75 15,-2-1-61-15,-24 8-1 16</inkml:trace>
  <inkml:trace contextRef="#ctx0" brushRef="#br0" timeOffset="23594">26638 13421 445 0,'0'0'121'0,"0"0"-93"16,0 0 30-16,0 0 28 16,0 0 11-16,18 104-28 15,-18-63-12-15,2-3-16 16,0-4-4-16,0-9-14 15,0-4-2-15,4-11-10 16,-6-4-7-16,2-6 3 16,-2 0-3-16,0 0 8 15,2-2-5-15,0-23-7 0,5-8-13 16,3-7-5-16,0-5-4 16,1-5-1-16,2-5-3 15,-4-6-9-15,-2 6 11 16,-3 12 4-16,-4 15 19 15,0 12 1-15,0 11 10 16,0 5-9-16,0 0 7 16,-20 2 7-16,-8 22-12 15,-13 10 7-15,-3 5-1 16,-10 3 2-16,-6 0-10 16,2-5 5-16,-3-3 6 15,6-7 2-15,10-3-3 16,8-5-8-16,10-5 3 15,9-5-2-15,9-5-1 0,7 3-3 16,2-3-6-16,0 4-9 16,4 4 15-16,27 4 0 15,11 2 6-15,8 4-3 16,12-1-2-16,3 4 3 16,4-5-3-16,-2 0 6 15,-4 0-4-15,-9-4 0 16,-8-4 0-16,-15-1-2 15,-11-6 3-15,-11-1-1 16,-9-1 9-16,0 0 2 16,0-3 22-16,0 0-2 15,-14 0 4-15,-10 0-24 16,-1 0-14-16,-1 0-4 0,1 0-69 16,14 0-103-16,1 0-286 15</inkml:trace>
  <inkml:trace contextRef="#ctx0" brushRef="#br0" timeOffset="29738.86">13564 10888 412 0,'0'0'109'0,"0"0"-62"16,0 0 13-16,0 0-7 15,0 0-4-15,0 0-2 16,0 0-18-16,0 0-7 16,0-2-4-16,0 2 6 0,0-1-7 15,0 1 6-15,0-3-3 16,0 1-5-16,0 0 1 16,0 1-1-16,0-4 2 15,0 1-4-15,0 1 6 16,0 2-10-16,4 0 2 15,1-2-7-15,-1 1 2 16,0 2-1-16,2-2 1 16,-2 0 5-16,-2 2-3 15,0-3 6-15,3 3-6 16,-3 0 6-16,2 0-13 16,6-5 4-16,0 1-3 15,6 1-2-15,4-2 0 0,2-1 1 16,8 0-2-16,3-2 2 15,2-1-1-15,5 2 1 16,3 2-2-16,1-4 2 16,3 3-3-16,2 2 1 15,-4 2 1-15,-1 0 0 16,-1 2 1-16,-1-2-3 16,0 2 4-16,3 0-1 15,-1 0 3-15,1 0-7 16,-1 0 5-16,6 0-4 15,6 4 2-15,4 0 0 16,5 2-1-16,-1 0 4 16,-2-1-5-16,1 2 4 15,1-2-1-15,4 2 1 0,5-1-2 16,2 0 0-16,6 0 0 16,2 0-1-16,0-2-3 15,-2 2 4-15,4-1 0 16,2-2 0-16,0 1 3 15,3 2-6-15,-7 1 3 16,0-1 0-16,-2 2 0 16,-6-1 0-16,1 1-1 15,-2 1 4-15,0-1-5 16,-3 1 4-16,0 0-2 16,-4-1 3-16,-2-1-5 15,-1 1 2-15,1 1 0 0,2-1 0 16,1 0 2-16,2-1-5 15,-3 4 6-15,0-1-5 16,-3-3 2-16,-2 0 0 16,1 0-3-16,1 0 2 15,2-2 0-15,-2 2 1 16,3-3-1-16,-5 2 2 16,3-3-2-16,-3 4 2 15,1-5-2-15,1 1 0 16,4-1 0-16,3 1 0 15,0-1-1-15,3 0 2 16,1-2-2-16,1 0 1 16,0 0 2-16,-2 0-2 0,3 0 3 15,6 0-3 1,2 0 1-16,4 0 0 0,-3 0-1 16,1 0 0-16,-2 0 1 15,2 0-1-15,5-2 0 16,-1-3 2-16,3 2-2 15,-1-3 2-15,-6 1-1 16,0 0 0-16,-4 1 0 16,-8 1-2-16,-6 3 4 15,-8-1-4-15,-8 1 5 16,-13 0-3-16,-13 0 2 16,-11 0-4-16,-10 0 2 0,-6 0-3 15,0 0 0 1,0 0-3-16,0 0 6 0,-2 0 6 15,-4 0 2-15,-1 0-8 16,5 0 4-16,-1 0-2 16,3 0-4-16,0-3 2 15,0 3-2-15,0-1-7 16,-4-3-12-16,-1 2-12 16,1-2-39-16,-4 2-24 15,-2-1-29-15,-1 1-13 16,7 2-73-16,-3-3-142 15</inkml:trace>
  <inkml:trace contextRef="#ctx0" brushRef="#br0" timeOffset="30406.77">19875 10834 341 0,'0'0'127'0,"0"0"-72"16,0 0-16-16,0 0-7 15,0 0 6-15,0 0 5 16,0 0 0-16,-10 52 1 0,10-24-6 16,0 2 1-1,0 2 10-15,0 0-17 0,0-3 0 16,0-2-11-16,0-6-1 15,0-3-7-15,0-4 6 16,0-4-16-16,0-4 4 16,0-4-5-16,0-2 2 15,2 0 1-15,4 0 3 16,0-6-1-16,1-16-5 16,-3 0-3-16,0-4 3 15,2-1-4-15,-6-2-6 16,2-2 5-16,-2 2-3 15,0 0 1-15,2 3 4 16,2 6 0-16,1 3 0 16,-1 2 2-16,2 3-3 0,2 2 3 15,-2 1-2-15,5 4-2 16,1-2 2-16,3 7-2 16,5 0 3-16,9 0-1 15,3 0 4-15,3 0-5 16,5 0 5-16,3 9-3 15,-3 1 1-15,2 4-1 16,-4-1 0-16,-4-1 0 16,-5 1 1-16,-10-3 0 15,-7 2 4-15,-6-4-3 16,-4 0 11-16,-2 2-6 16,0-1 11-16,-16 0 5 0,-13 1-2 15,-6 0 2 1,-1-2-14-16,-4 1-7 0,5-1 1 15,-2 2-6-15,-2 4 1 16,-1 2-19-16,-3 6-83 16,30-15-123-16,-1 0-154 15</inkml:trace>
  <inkml:trace contextRef="#ctx0" brushRef="#br0" timeOffset="32601.87">11818 10892 510 0,'0'0'73'16,"0"0"-18"-16,0 0 34 15,0 0-23-15,0 0-1 16,0 0-4-16,-87 0-21 15,72 0-10-15,-3 0-1 16,0 0-12-16,-4 0-11 16,-1 0 5-16,2 0-10 15,-8 0 11-15,0 0-3 0,0 0 6 16,-5 0-6-16,-2 0 2 16,-2 0 1-16,-4-6-12 15,-7-2 2-15,-3 1 0 16,0-1-1-16,-9-1 0 15,-5-1-2-15,-6 0 1 16,-6 2-1-16,-2-2 1 16,-3 1 0-16,1 0-1 15,-1-1 3-15,1-2-4 16,1 3 5-16,-1-4-2 16,2 3 1-16,4-2-4 15,0 2 3-15,7 0-1 0,3-2 0 16,-4 1 1-16,1-1-2 15,0 1 3-15,-3-1 1 16,5-2-2-16,3-2-2 16,2 2 1-16,1 0 0 15,-1 1-1-15,0 3 1 16,-1-2-2-16,-3 4 2 16,-1 1-1-16,-3-2 2 15,-1 3-1-15,-3 2 0 16,1 2 0-16,-2 2-2 15,-2 0 2-15,4 0 0 16,-3 0 1-16,3 0-3 16,1 0 4-16,3 0-1 0,-2 0-1 15,-3 0 3-15,-6 0-2 16,-5 0 0-16,-4 0-1 16,2 0 0-16,2 0-2 15,3 0 1-15,-3 0-3 16,3 0 8-16,-1 0-6 15,1 0 6-15,1 0-4 16,1 0 0-16,0 0 0 16,0 0 0-16,-3 0-1 15,-1 0-2-15,-3 0 6 16,2 0-3-16,2 0 2 16,-2 2-2-16,6 0 1 0,-4 0-1 15,-2 2 0 1,-2-2 0-16,0 0 0 0,3 2 1 15,5-1-2-15,8-1 2 16,3-2-1-16,4 0 2 16,7 0-2-16,8 0 0 15,4 0 2-15,7-6 0 16,5-2 0-16,4-1 11 16,6 1-6-16,8 1 8 15,1 0-12-15,10 3 6 16,2 0 0-16,2-1-4 15,0 5-3-15,0-1-1 16,0 0-1-16,0-2 3 16,0 3-7-16,0 0 9 15,0 0-5-15,0 0 2 0,0 0-4 16,0 0 1-16,0 0-2 16,0 0-11-16,2 0-5 15,5-2 0-15,0 0-4 16,1-3 5-16,-1 2 0 15,-1-5 6-15,0 0-11 16,0-2 0-16,-2-2-12 16,1 2 5-16,-3-2-7 15,-2 0 3-15,0 2 12 16,0 0-1-16,0 1 18 16,2 4 1-16,-2 3 4 15,0 0 0-15,0 2 4 0,0 0 5 16,0 0-3-16,0 0 0 15,0 4 6-15,0 15 10 16,0 4 5-16,0 5-1 16,0 0-19-16,0 2 9 15,6 2-5-15,4-6 2 16,-1-1 3-16,-1-6-10 16,-2-5-1-16,-6-3-4 15,0-5 9-15,0-3-8 16,0-3 3-16,0 0-1 15,0 0-4-15,0 0-2 16,-14-17-19-16,1-3-1 0,-1-3-6 16,-1 3 7-16,1 0 7 15,-1 2 5 1,-1 4-10-16,-2 4 13 0,-2 4-3 16,-5 6-7-1,-4 0 16-15,-11 0 1 0,-5 20 3 16,-3 6-3-16,-4 2 12 15,6 0 1-15,7-2 12 16,13-4-16-16,15-5-3 16,11-5-7-16,0-2-3 15,20-5-1-15,29-5 4 16,11 0 15-16,7 0-15 16,4 0 0-16,-2-9-42 15,-2 1-51-15,-47 3-118 16,-7 5-242-16</inkml:trace>
  <inkml:trace contextRef="#ctx0" brushRef="#br0" timeOffset="35184.9">7050 7768 419 0,'0'0'15'0,"0"0"20"0,-31 117 24 15,8-53-36-15,2 4 6 16,-2 2 20-16,1 0 3 16,-3-4 4-16,6-14-6 15,2-13-20-15,11-20-4 16,6-8-22-16,0-9-4 15,0-2 2-15,25-9 9 16,12-27-11-16,13-12-9 16,3-6-43-16,2-6-5 15,-1-1 16-15,2-4 3 16,2-1 38-16,2 1 1 16,-2 10 34-16,-7 10 25 0,-15 17 11 15,-16 16-33 1,-14 12-10-16,-6 7-7 0,0 37 2 15,0 16 16-15,-6 14-31 16,1 5 0-16,5-7-6 16,5-1 0-16,30-12-2 15,19-10-2-15,13-10 2 16,15-17 0-16,12-7-2 16,7-15-11-16,-1 0 0 15,-11-8-17-15,-11-29 16 16,-20-11-3-16,-15-15 11 15,-14-7 4-15,-14-6 2 0,-11-5 4 16,-4 3 4 0,-6 6 0-16,-36 8-5 0,-19 17 9 15,-17 12-6-15,-22 23-2 16,-23 12-1-16,-11 15 9 16,-4 36-8-16,12 13-3 15,12 14 7-15,24 7 6 16,24 7 13-16,25 0-11 15,30-4-2-15,11-12-14 16,25-12 0-16,37-16-6 16,25-13 4-16,13-19-13 15,12-16-13-15,6 0 5 16,1-36-25-16,-6-18-30 16,-8-16-22-16,-14-13 49 15,-22-5 51-15,-19-4 23 0,-25 9 19 16,-25 17-12-16,0 16 11 15,-37 21 36-15,-28 20-22 16,-24 9-33-16,-17 18-10 16,-8 31-6-16,6 14-3 15,17 18 0-15,18 12 3 16,21 14 15-16,30 3-1 16,22-3-20-16,13-13 0 15,52-16-20-15,28-19-25 16,28-22-22-16,24-19-3 15,11-18 20-15,4-10 50 16,-4-44-29-16,-13-18-73 0,-16-16 93 16,-20-10 9-1,-29-5 34-15,-31-1 30 0,-41 4-35 16,-6 10-16-16,-62 16 13 16,-29 23 47-16,-30 23-14 15,-18 27-28-15,-25 1-23 16,-3 40-6-16,12 20 3 15,22 16-2-15,36 8 9 16,41 4-4-16,43 0-6 16,13-5-2-16,58-9-6 15,46-14 6-15,27-16-7 16,26-16-12-16,12-20-1 16,1-8 19-16,-8-15 1 15,-15-38-8-15,-28-13 8 0,-32-13 2 16,-37-11 3-16,-42 1 18 15,-20-6 35-15,-73 5-40 16,-42 15-18-16,-42 23 2 16,-25 24-2-16,-27 28 0 15,-5 0 2-15,4 42-6 16,15 19 4-16,26 11-8 16,39 8 5-16,44 0 1 15,51-1 4-15,47-7-4 16,23-5-5-16,61-8 3 15,34-9-16-15,25-14-8 16,31-16 8-16,13-16 10 16,9-4-1-16,9-32-28 0,-11-21 37 15,-13-17 2-15,-27-11 7 16,-48-2 24-16,-52-1 7 16,-54 6-24-16,-45 8 1 15,-70 14 6-15,-51 20-18 16,-34 24 20-16,-34 12-3 15,-7 13 0-15,9 29-4 16,20 11-3-16,39 5-12 16,37 5-2-16,51 0-1 15,56-7-12-15,29-1-62 16,55-43-88-16,20-7-286 16</inkml:trace>
  <inkml:trace contextRef="#ctx0" brushRef="#br0" timeOffset="37346.65">11384 7654 834 0,'0'0'78'15,"0"0"-68"-15,0 0 5 16,-114-64-11-16,78 64 31 15,7 0 11-15,14 9 10 16,13 16-23-16,2 7-21 16,15 6-7-16,35 6 2 15,18-1-5-15,22 0 3 16,18 0-2-16,20-10-1 16,12-2 0-16,14-12-2 0,13-4 4 15,5-9-3-15,-3-6 7 16,-15 0 1-16,-25 0 1 15,-38-4 1-15,-41-5-10 16,-44-2 4-16,-12-1 6 16,-63-2 12-16,-34 1-20 15,-26 5 13-15,-16 5 4 16,-7 3 6-16,8 0 19 16,21 0-4-16,20 6-15 15,34 9-26-15,30 3 1 16,36 7-1-16,8 0-17 15,57 9 13-15,34-3 1 0,29-4-1 16,24-4-2 0,23-5-9-16,11-8 1 0,6-10 14 15,5 0 0-15,-5-10 4 16,-17-19-2-16,-34 3 0 16,-48-3-2-16,-65 1 0 15,-29 0 1-15,-80 3-1 16,-52 3-3-16,-43 8 3 15,-26 9-1-15,-15 5 4 16,-1 0 7-16,14 22-7 16,22 12 8-16,33 4-9 15,40 4-1-15,50-2-2 16,47 2-2-16,15 0-7 16,62-1 0-16,36-6 6 15,31-7 4-15,25-9-6 0,20-9-9 16,2-10-3-16,-2 0 2 15,-15-8-7-15,-22-23 20 16,-29-7 3-16,-44-2 6 16,-41-4-6-16,-23-2 0 15,-72-2 0-15,-33 4-2 16,-33 4-1-16,-27 12 3 16,-15 14 1-16,-7 14-1 15,8 0 10-15,19 14-10 16,26 21 3-16,27 14 3 15,33 6-10-15,38 3 4 16,34 7-2-16,11 1 0 0,61-3 1 16,28-5-3-16,26-7 0 15,26-14 3-15,14-9 1 16,2-21-3-16,-8-7-9 16,-15-7 8-16,-25-33 3 15,-24-14 1-15,-32-9-2 16,-29-7-2-16,-22-6 4 15,-11-6 1-15,-15 0 11 16,-47 2-9-16,-30 13 1 16,-28 16-1-16,-25 22 7 15,-21 23 0-15,-11 6-9 16,3 28 0-16,10 25 2 16,27 11-1-16,31 10-2 15,42 7 1-15,37 4-1 16,27 1 0-16,39-3-4 0,42-9-1 15,35-12-1-15,25-13-1 16,19-20 5-16,15-19-12 16,-9-10 14-16,-5-4-10 15,-21-34-4-15,-19-14-1 16,-18-10 4-16,-28-10 3 16,-19-3 8-16,-27-1 7 15,-29 2 1-15,-11 6 16 16,-61 7-2-16,-32 14-9 15,-33 12-12-15,-21 20 7 16,-18 11-8-16,-5 4 2 16,10 15 4-16,20 25-5 0,28 12-2 15,41 7 2-15,36 7-3 16,42 2 1-16,12 0-4 16,60-5-4-16,41-7-3 15,32-9 10-15,29-10-6 16,17-13 8-16,6-12-9 15,-3-12 8-15,-4 0-9 16,-20-24 6-16,-19-19-4 16,-26-13 7-16,-36-4 0 15,-37-7 1-15,-34-6 5 16,-14 0 5-16,-54 0 5 0,-43 5-14 16,-40 12 9-1,-27 20-9-15,-24 17 8 0,-8 19-8 16,-7 0-1-16,7 28 1 15,15 14-2-15,30 13 1 16,41 3 0-16,46 4 7 16,46 0-3-16,18-4-4 15,60-4-7-15,45-11 2 16,38-16 1-16,31-10-9 16,22-13 12-16,2-4 0 15,-6 0 0-15,-18-28-9 16,-28-6 10-16,-34-9 0 15,-38-3-2-15,-43-6 4 16,-31 0 4-16,-49 3 6 0,-55 5-10 16,-39 9-2-16,-34 11 3 15,-18 13-6-15,-13 11 6 16,-1 0 0-16,10 8-3 16,26 17 6-16,27 5-6 15,43 2 1-15,46-2 1 16,41 2-2-16,18-3-5 15,65 3-3-15,38-5 1 16,37-7 0-16,30-7-2 16,25-8-6-16,15-5 14 15,-8 0-5-15,-5 0-10 16,-23-16 12-16,-36-4 4 16,-46-2 2-16,-58-6 1 0,-36-2 7 15,-89-4-6 1,-43 0 1-16,-45 2-2 0,-25 4 0 15,-24 8-1-15,-7 5 0 16,12 8 1-16,23 7-3 16,34 0 7-16,52 0-4 15,45 0-3-15,49 15 0 16,24 9-6-16,70 7-6 16,39 3 3-16,42 2 6 15,30-1-16-15,32-6 5 16,15-3-20-16,-1-6 27 15,-5-9-5-15,-32-2-16 0,-47-7 14 16,-53-2 11-16,-69 0 3 16,-38 0-3-16,-84-12-6 15,-51-4 7-15,-39 7 1 16,-31 0 1-16,-16 7-2 16,-13 2-7-16,154 0-110 15,6 0-182-15</inkml:trace>
  <inkml:trace contextRef="#ctx0" brushRef="#br0" timeOffset="38662.28">7752 8131 820 0,'0'0'15'0,"-122"51"-13"16,100-28 38-16,15 1 9 0,7-1-24 16,33-3 1-16,41-6 3 15,30-7-1-15,26-7-18 16,14 0-6-16,4-11-4 16,-3-22-4-16,-16-5 1 15,-19-8 3-15,-28-2 4 16,-35 0-3-16,-37-1 17 15,-10 3 22-15,-62 0-2 16,-40 10-25-16,-34 11-4 16,-38 14 10-16,-17 11-4 15,-6 0 6-15,8 26 1 16,23 10-2-16,31 4-12 16,29 2 1-16,40-3-9 15,39 0 0-15,27 5-2 16,39-3-8-16,50-3 7 0,31-6-15 15,34-12 0-15,29-12-2 16,12-8 16-16,11 0 4 16,-6-9 2-16,-20-20 0 15,-21-5-4-15,-36-4 4 16,-48 2-1-16,-48 2 1 16,-27 2 4-16,-71-2 4 15,-45 0-8-15,-40 3 8 16,-31 9-4-16,-25 10 2 15,-5 9-3-15,13 3 5 16,17 0 2-16,32 18-8 16,40 1-4-16,45 0 0 0,46-2 0 15,24 5-12-15,74 9-2 16,40 5 14-16,41 0 1 16,37 0 1-16,24-4 3 15,16 0-5-15,2-5-2 16,-11-8-1-16,-9-6 3 15,-27-8 4-15,-33-5-4 16,-49 0 18-16,-49-1-11 16,-52-20 5-16,-20-6 27 15,-71-4 7-15,-44-1-41 16,-39 2-4-16,-28 8 8 16,-13 0-5-16,-6 4 2 15,3 4-3-15,18 2-3 0,23 8-2 16,27 4-6-16,45 0 5 15,37 0 3-15,31 0-1 16,28 23-11-16,5 8-15 16,42 7-7-16,37 4 24 15,35-6-6-15,35-9 5 16,22-13 0-16,14-10-4 16,-4-4 5-16,-18 0-1 15,-28-27 8-15,-29-5 1 16,-40-2 2-16,-32-5 1 15,-34-2 5-15,-4-5 0 16,-52-1 2-16,-23 2-4 0,-21 4-1 16,-16 5 5-16,-9 10-3 15,-4 8-5-15,2 10 1 16,7 8-7-16,8 0 6 16,21 23 0-16,24 12 1 15,25 5-1-15,26 7-6 16,16 3-4-16,18 3 4 15,47-4-5-15,28-5 7 16,26-12-15-16,16-14-12 16,4-11-22-16,-6-7 11 15,-15-9 12-15,-20-23-9 16,-24-8-10-16,-29-12 8 16,-25-2 40-16,-20-6 1 15,0-3 18-15,-40 8 17 16,-30 6 7-16,-17 10-22 0,-15 14-15 15,-20 18-5-15,-8 7 0 16,-10 27-2-16,2 24-47 16,6 12-51-16,98-29-145 15</inkml:trace>
  <inkml:trace contextRef="#ctx0" brushRef="#br0" timeOffset="43324.98">7126 7936 545 0,'0'0'26'0,"0"0"-24"16,0 0 4-16,0 0 14 15,0 0 17-15,0 0 2 16,0 0-6-16,0 0-12 16,0-62 1-16,0 55-9 15,0 3 21-15,-2-1-9 16,2 3-6-16,-2 0-1 15,2 2-11-15,0 0 4 16,0 0-10-16,0 0 3 16,0 0-2-16,0 0-4 15,0 0 1-15,0 0 1 16,0 0 0-16,-2 0 0 0,-1 0 2 16,-2 0 10-16,-1 0 13 15,-1 6-19-15,1 11 1 16,2 5-6-16,1-3-2 15,3 6 1-15,0-1 0 16,0 2 0-16,0 1 0 16,13 2-2-16,5 0 6 15,2-3-4-15,5 3 5 16,6-1 2-16,7-4-7 16,9-4 2-16,4-2 6 15,7-1-8-15,2-4 2 16,0-1 1-16,0 0-5 0,-2-1 9 15,5 1-6-15,-1-2 4 16,8 2-7-16,1-2 2 16,-2 2 0-16,-3-2-3 15,0 0 6-15,-4-5-7 16,-2-2 9-16,1-3-4 16,1 0 0-16,2 0-2 15,3-8-6-15,0-9 7 16,-3 0 5-16,-1-3-5 15,-3 1 0-15,-4 0 3 16,-3-4-9-16,-3 2 12 16,-8-2-9-16,-4 1 7 15,-7 0-8-15,-7 2 1 0,-5 1 3 16,-9-2 1 0,-7 5 1-16,-3-3-2 0,0 4 5 15,0-4-2-15,-13 2-1 16,-10-1 9-16,-4-2-5 15,-8 0 9-15,-5-1-6 16,-9 3-4-16,-7 0-1 16,-9 0-3-16,-9 3 3 15,-6-2-4-15,-2 3 12 16,-3-2-11-16,3 3 3 16,-1 2-4-16,-4 3 2 15,-2 4 1-15,-3 2-2 16,5 2 1-16,8 0 2 15,0 0 3-15,11 0-5 0,1 11 3 16,1 4-2 0,6 4-2-16,5 0-1 0,6 5 0 15,5 1 2-15,7 3 0 16,8-2-2-16,8 2 4 16,5 2 0-16,9-2 1 15,3 1-9-15,4-3 4 16,0-1 0-16,0-4 0 15,0-8 1-15,0-1-1 16,2-3 1-16,2-4 9 16,1-1-10-16,-3-4 0 15,0 3-3-15,2-3 2 16,-2 0-2-16,6 0 3 0,-4 0 2 16,3 0 5-16,-3 0-5 15,-2 0 2-15,-2 0-2 16,0 0-2-16,0 0 0 15,0 0-2-15,0 0 1 16,0 1 1-16,0-1 2 16,0 0 3-16,0 0-3 15,0 0 4-15,2 0-4 16,10 0-2-16,9 0 3 16,16 2 1-16,14-2-4 15,11 0 1-15,12 0 0 16,6 0 2-16,11 2-4 0,14 2 5 15,7 0-1 1,1 0-1-16,-3 0-4 0,-10 1 0 16,-9 2 1-16,-2-3 0 15,-8 0 1-15,-6-4-2 16,-7 0 5-16,-8 0-2 16,-9 0 0-16,-2 0-2 15,-3-9 3-15,2-8-4 16,1-1 1-16,-3-5-4 15,-1-4 3-15,-7-1-10 16,-7-2 10-16,-8 0-10 16,-12 2 10-16,-9-2-2 15,-2 4 2-15,-5 0-8 16,-28 2 3-16,-14 3-4 16,-9 5 8-16,-9 11 0 0,-3 5 4 15,1 0-9-15,2 0 16 16,3 9-9-16,2 9 2 15,0-2 0-15,2 4-1 16,2-1 0-16,0 1 3 16,4-2-2-16,0 0-2 15,2-1 7-15,1 4-12 16,5-1 5-16,10-3-57 16,30-12-136-16,2-5-158 15</inkml:trace>
  <inkml:trace contextRef="#ctx0" brushRef="#br0" timeOffset="49968.24">13738 11494 358 0,'0'0'118'15,"0"0"-111"-15,0 0 12 16,0 0 23-16,0 0 35 15,0 0-23-15,0 0-22 16,0 0-18-16,42-57-6 16,-15 56-2-16,4 1-1 0,5 0-10 15,9 0-3 1,8 0-31-16,13 0-60 0,11 1 8 16,14 8-25-1,-58-5-33-15,5-3-36 0</inkml:trace>
  <inkml:trace contextRef="#ctx0" brushRef="#br0" timeOffset="50183.78">19233 11676 167 0,'0'0'0'0,"0"0"-9"16</inkml:trace>
  <inkml:trace contextRef="#ctx0" brushRef="#br0" timeOffset="51599.85">15768 16044 451 0,'0'0'60'16,"0"0"-39"-16,0 0 4 15,0 0 92-15,0 0-39 16,0 0-8-16,23-4-12 0,-23 4 13 15,0 0-12 1,0 0-10-16,0 0-9 0,0 0-32 16,-3 0 21-16,-3 0-20 15,0 0 11-15,-4 0-11 16,-5 0-1-16,-6 0 1 16,-5 0-7-16,-14 0 4 15,-4 0-4-15,-10 0 5 16,-8 8-6-16,-10 2 2 15,-12 2 4-15,-20 2-11 16,-9 0 4-16,-12 0-2 16,-4 2 1-16,-7-2-11 15,-5-4 2-15,-1 3 1 16,8-10 5-16,12 1 8 0,16-2-3 16,15-2 1-16,20 0 4 15,19 0 5-15,23 0-5 16,16 0 7-16,11 0-9 15,2 0 2-15,0 0 1 16,0 0-12-16,0 0 5 16,0 0-1-16,0 0-13 15,0 0 1-15,0 0 9 16,0 0-12-16,0 0 4 16,0 0-30-16,0 0-5 15,0 0-73-15,0-2-81 16,0-5-94-16</inkml:trace>
  <inkml:trace contextRef="#ctx0" brushRef="#br0" timeOffset="52000.17">13963 15883 659 0,'0'0'32'15,"-114"40"-20"-15,39 0 18 16,-12 9 65-16,-9 5-17 16,0-4-27-16,2-1-16 15,14-6-8-15,16-2 13 0,16-20-18 16,21-3-5-16,19-4-17 16,8-5-4-16,4 5-9 15,36-7 10-15,18 0-1 16,18-3 8-16,5-4-6 15,-2 0 8-15,-4 0-4 16,-9 0 3-16,-5 0-7 16,-11 3 8-16,-7-3-6 15,-12 5 5-15,-10 0 6 16,-11-5 2-16,-5 0-7 16,-3 5 6-16,-2-5-8 0,0 0-4 15,0 0 0 1,2 4-21-16,0-4-49 0,5 0-76 15,-4 0-122 1</inkml:trace>
  <inkml:trace contextRef="#ctx0" brushRef="#br0" timeOffset="52797.92">9701 16499 725 0,'0'0'101'0,"0"0"-101"15,0 0 5-15,0 0-5 16,0 0 56-16,165-22-10 16,-65-5-44-16,9 0 6 15,12 1 2-15,1-2 16 16,3 2-8-16,-2-5-13 16,-5 3 22-16,-12 6 10 15,-11 4-13-15,-22 4-21 16,-24 10-6-16,-20 1 2 0,-13 3-22 15,-12 0-12 1,-4 0-1-16,0 0 18 0,0 0-30 16,0 0-32-16,-4 0-22 15,-7 0-72-15,-1 0-292 16</inkml:trace>
  <inkml:trace contextRef="#ctx0" brushRef="#br0" timeOffset="53097.81">10823 15899 605 0,'0'0'62'0,"0"0"-29"16,142 46-2-16,-89-28 29 15,1-1 7-15,-10 1-23 16,-6 6-12-16,-14 2-13 15,-10 6 11-15,-9 8-5 16,-5 0 30-16,-7 8-26 16,-29 2 3-16,-8-1-9 15,-8-5-5-15,1-5-5 16,4 0-13-16,7-9 0 16,9-8-1-16,9-4-24 15,11-14-54-15,11-4-73 16,0 0-131-16</inkml:trace>
  <inkml:trace contextRef="#ctx0" brushRef="#br0" timeOffset="64836.16">12715 10363 358 0,'0'0'300'0,"-125"11"-271"16,69-6-18-16,-4-5 40 15,-7 0-29-15,-3 0-1 16,-3 0-1-16,-7-10 14 16,-4-4 17-16,-8-1-31 15,-6 3 6-15,-9 0-11 16,-13 1 3-16,-12-5-14 16,-2 0 4-16,-7-1-3 15,4 0 3-15,-6 0 11 16,-2 0-14-16,-4-3 4 15,2-1-4-15,-7 1 3 16,3-4-4-16,-3 0-8 16,-10 0 5-16,2-5-1 0,-1 2 0 15,-2-1 2-15,5 2-7 16,-1 0 10-16,-4 2-8 16,1 0 7-16,-4 1-8 15,1 4 5-15,-3 3-2 16,-6 1 0-16,0 3 1 15,-5 2-4-15,2 4 6 16,0 3-8-16,1 0 12 16,-1 3-3-16,3-2-2 15,4 2-1-15,1 0 0 16,-3 0 0-16,4 0-1 16,1 0 3-16,4 8-4 0,7 6 5 15,4 0-5-15,0 4 4 16,3 3-3-16,1 1 1 15,3 2 0-15,7 2 0 16,-1 6 0-16,4 4-2 16,4 4 0-16,9 6-2 15,10 6 8-15,12 5-8 16,6 5 10-16,2 3-14 16,5 4 8-16,4 5 0 15,5 6 0-15,4 7-2 16,5 5-1-16,4 12 6 15,0 2-5-15,2 9 6 16,1 3-6-16,4 6 5 16,8 5-6-16,4 7 2 0,9 8-1 15,8 5 0-15,6 9 2 16,14 9-5-16,9 2 11 16,2 5-17-16,2 2 7 15,30 1-25-15,10-7 15 16,11-6 8-16,12-4 4 15,7-7-3-15,3-6 4 16,12-5-4-16,2-8 0 16,5-2 10-16,9-3-16 15,6-3 17-15,5-3-12 16,6-5 6-16,5-1-3 16,12-3 0-16,11-3 6 15,3 0-7-15,8-1 8 0,-1 1-9 16,7-5 6-16,5-7-1 15,6-2 0-15,1-2 0 16,6-5-3-16,12 3 2 16,-2-10-1-16,8 8 4 15,3-6-9-15,-4 5 14 16,5-6-14-16,2-4 10 16,1 0-9-16,8-4 6 15,0-7 0-15,4 1-4 16,10-3 7-16,-5-5-9 15,3-4 12-15,1-3-9 16,-3-3 7-16,5-2-6 16,3-6 2-16,-7-4 0 15,3-3 0-15,-7-7-4 0,-5-7-7 16,1 0 22-16,-9-2-10 16,4-2 2-16,0-1 0 15,-4-6-1-15,4 2-2 16,-10-5 3-16,-3 0 0 15,0 1-5-15,-8-6 2 16,-1 0 0-16,2 1 0 16,0-5 8-16,-3 0-6 15,4 0 8-15,-8-5-9 16,0-10-1-16,-2-2 0 16,-4-5 3-16,-5 0-7 15,-4-1 8-15,-1-2-7 16,-1-3 12-16,-6-9-11 0,0-2 4 15,-6-6 3-15,-9-6-1 16,3 0 1-16,-7-3 3 16,-3 0-6-16,1-4 0 15,-2 0 2-15,-4 1 2 16,8 7-1-16,-2 6-7 16,-1 4 2-16,-3 0 0 15,-8 4-2-15,-8 5 3 16,-5 4-7-16,-4 5 12 15,-2 3-5-15,-6 6 0 16,2 4-2-16,-2 9 5 0,2 0-5 16,-2 0 1-16,6 0 0 15,6 0-2-15,2 14 4 16,10 3-5-16,-1-7 8 16,0 2-4-16,3 2 2 15,5-4-6-15,9 5 5 16,3 4-2-16,7-5 1 15,0 4 4-15,3-9-10 16,8 3 11-16,4-1-3 16,3-3 0-16,4 0-6 15,1 2 5-15,-3-6-7 16,2 1 5-16,1 4 0 16,-3-6-1-16,-3 8 3 15,1 1-8-15,5-6 12 0,-1-1-3 16,1-2 1-16,-2 1-8 15,0-4 4-15,-3 0-4 16,0 0 3-16,2 0 2 16,-5 0-4-16,1-4 7 15,4-4-4-15,3 2 6 16,0-2-12-16,2-2 5 16,-2-2 1-16,-5 7-2 15,0-12 1-15,-8 7-1 16,2-4 4-16,-5 2-8 15,2-7 12-15,4 6-3 16,1-6 2-16,-1 2-10 0,-2-5 4 16,0 0 1-1,3-5 0-15,0-5 0 0,-2 2-5 16,0-1 10-16,-8-6-1 16,3-4-3-16,-7-2 5 15,-3-5-1-15,-5-3 4 16,-5-7-4-16,-5-4-3 15,-2-5 2-15,-1 0-2 16,-3-13-4-16,-3-1 7 16,-4-5-1-16,-4-1 0 15,-5-8-4-15,-7-4 2 16,-2-9 3-16,2-2 1 16,-4-5-5-16,-10-3-2 0,-12 0 7 15,-14-5-8-15,-9-11 7 16,-12 4-10-16,-13-6-2 15,-12 4 7-15,-17 1-2 16,-6-3-10-16,-11 2 8 16,-30-1-5-16,-9 5 5 15,-16 1 4-15,-9 5-1 16,-10 0 8-16,-15-3-2 16,-5 3-5-16,-4 2-2 15,-7-1-3-15,-6 7 4 16,-10 4 1-16,-8 1 8 15,-12 3 10-15,-4 0-17 16,-6-3 6-16,-4 8-4 16,-8 4 1-16,-1 5-4 0,-6 4 0 15,-4 1 0-15,-1-1-3 16,-3 2-1-16,-5 2 7 16,-7 2-14-16,-2 1 15 15,-9 4-6-15,-6 4 2 16,-2 4 0-16,-10 3-1 15,1 8 3-15,-4 9-8 16,-7 6 13-16,-8 5-2 16,-12 3-3-16,-3 8 1 15,-9 8-2-15,-5 5-2 16,1 5-1-16,-8 6 2 16,-5 3 1-16,-1 0 3 15,-4 0 2-15,2 9-1 0,7 8 1 16,3 10-4-16,8 1-4 15,2 2 1-15,10 4-8 16,3 4-7-16,9 2-16 16,5 6 8-16,4 7-14 15,5 0 8-15,-3 8-7 16,8 3-11-16,5 2-42 16,176-44-24-16,2-2-92 15</inkml:trace>
  <inkml:trace contextRef="#ctx0" brushRef="#br0" timeOffset="74742.92">13969 11662 603 0,'0'0'53'0,"0"0"-39"15,0 0-7 1,0 0 47-16,0 0 12 0,0 0-13 16,0 0-43-16,32-14 5 15,-32 14-6-15,0 0 12 16,0 0-12-16,0 0-7 16,0 0-4-16,0 0-10 15,4 0-72-15,-4 0-79 16,0 4-156-16</inkml:trace>
  <inkml:trace contextRef="#ctx0" brushRef="#br0" timeOffset="75275.98">14522 13305 738 0,'0'0'7'0,"0"0"-14"16,0 0 2-16,0 0-14 15,0 0 19-15,0 0 3 16,41-14-1-16,-24 14 4 15,-1 0-12-15,-5 0-81 16,-11 0-77-16,0 4-291 16</inkml:trace>
  <inkml:trace contextRef="#ctx0" brushRef="#br0" timeOffset="75691.89">14318 14865 730 0,'0'0'45'15,"0"0"-43"-15,0 0-2 16,0 0 2-16,0 0 10 16,0 0-12-16,8-19-34 15,-8 16-41-15,5 1-34 16,-5 0 4-16,0 0-154 16</inkml:trace>
  <inkml:trace contextRef="#ctx0" brushRef="#br0" timeOffset="76277.39">15184 11860 528 0,'0'0'0'16,"0"0"-21"-16,0 0 8 16,0 0 13-16,0 0 8 15,0 0 9-15,0 0-15 16,54 9 1-16,-45-9-2 15,-3 3-2-15,-6 2-16 16,0-1-108-16</inkml:trace>
  <inkml:trace contextRef="#ctx0" brushRef="#br0" timeOffset="76721.58">14663 13914 417 0,'0'0'0'0,"0"0"-1"0,0 0-25 16,0 0 10-16,0 0-22 15,0 0-45-15,35 0-96 16</inkml:trace>
  <inkml:trace contextRef="#ctx0" brushRef="#br0" timeOffset="88570.93">14246 11869 176 0,'0'0'0'16,"0"0"-126"-16</inkml:trace>
  <inkml:trace contextRef="#ctx0" brushRef="#br0" timeOffset="89029.84">10428 11543 650 0,'0'0'5'16,"0"0"-5"-16,0 0 0 16,0 0 5-16,0 0 36 15,0 0-32-15,-39 9 1 16,41-9 0-16,6 0-7 15,-2 0-3-15,3 0-1 16,0 6-28-16,-4 0-62 0,-3-2-95 16</inkml:trace>
  <inkml:trace contextRef="#ctx0" brushRef="#br0" timeOffset="94840.02">9573 4768 154 0,'0'0'56'0,"0"0"43"15,0 0-40-15,-113-34 3 16,97 24-29-16,3 3-2 15,-1-4-8-15,1 3 9 16,5 1 28-16,-2-4-23 16,2 2 10-16,-1 2-14 15,2-3 3-15,0 2 14 16,1 0 0-16,1 2-14 0,3-1 6 16,0 4-13-16,0-3-2 15,0 0-2-15,-1 2-21 16,3-2 16-16,0 4 3 15,0 0 25-15,0 2-46 16,0-3-2-16,0 2-2 16,7-5 2-16,22 0 0 15,6-2 2-15,12-2-6 16,9-2 9-16,10 1-3 16,11 0 0-16,5 0-3 15,4 1 3-15,4 0-4 16,6-2-1-16,7 2 1 15,6-2 0-15,4 0 3 0,1 0-7 16,-4 0 12 0,-4 2-14-16,-3 2 8 0,-5-1 0 15,-4 7-7-15,-5-3 3 16,-6 3 1-16,-4 0-8 16,2 1 9-16,6 1 2 15,0 0 0-15,-1 0 0 16,-1 0 0-16,-6 0-2 15,-4 0 1-15,3 0-4 16,-2 0 3-16,4 0-1 16,1 0 5-16,-4 0-8 15,4 0 12-15,-4 0-9 0,2 5 8 16,1 2-10 0,2 2 5-16,5-1-2 0,2 0-2 15,3-1-2-15,1-2 2 16,1 1 7-16,2-1-8 15,2 3 9-15,0-1-8 16,-2 4-4-16,-5 0 8 16,-4 0-7-16,0 0 6 15,-2-2-1-15,5 0 4 16,-4 0-9-16,-1-1 14 16,0 2-8-16,-10-2 5 15,1 4-8-15,-3 0 4 16,-1 0 0-16,-1 2-1 15,0 0 3-15,1 0-8 0,-1 0 12 16,0 0-5-16,8 2 4 16,3-4-8-16,5 0 7 15,5-1-8-15,1-2 4 16,-1-1 0-16,-3-2-3 16,0 0 4-16,3 0-8 15,1 0 14-15,5-1-8 16,-4-4 5-16,1 1-8 15,1 0 3-15,-5-2 1 16,3 2 0-16,-3-2 2 16,-2 0-8-16,-1 0 12 15,-6 0-5-15,-3 0 4 16,3 2-9-16,-6-2 8 16,-5 0-7-16,-13 3 3 15,-16-3-2-15,-17 3-2 0,-16-3-1 16,-9 0 5-16,0 0-3 15,-14 0-6-15,-26 0 14 16,-15 0-9-16,-10 0 4 16,-7 0 0-16,-3-3 0 15,-6-4 1-15,-8 2-8 16,-11 0 14-16,-12 3-17 16,-8-2-6-16,-9-2 4 15,-7 2-8-15,-9-2 6 16,-4 0 2-16,-9 2 4 0,-6 2 4 15,-3 2 4 1,-5 0-5-16,-1 0 10 16,1 0-4-16,0 0 0 0,-6 5-2 15,-1 4-1-15,0 2 2 16,0 3-1-16,-3-2 5 16,-1 5-9-16,2 0 12 15,1 0-8-15,5 2 5 16,6-1-8-16,2-2 5 15,5-3-3-15,3-2 2 16,7-3 0-16,8-3-3 16,3 0 7-16,2-1-6 15,6-4 6-15,6 0-5 16,9 0 1-16,13 0 0 16,7 0-3-16,4 0 3 0,9 0-1 15,6 0 2-15,7 0-5 16,7 0 10-16,9 0-5 15,10 0 2-15,5 0-6 16,6 0 6-16,6 0-6 16,2 0 3-16,7 0 0 15,0 0-3-15,5 0 7 16,1 0-7-16,5 0 6 16,3 0-4-16,4 0 6 15,2 0-10-15,0 0 4 16,0 0-6-16,0 0-7 15,27 0-2-15,12 0 15 0,15 0 2 16,8 0-7-16,3 0-12 16,6 0-7-16,5 0-19 15,4-2 4-15,5-3 21 16,4 3 5-16,5-1 14 16,6 1-12-16,7 0 12 15,16-4 4-15,12-1-2 16,8 2 2-16,9-2-6 15,6 0 4-15,5 1-1 16,4 2 12-16,3 0-8 16,1 4 3-16,-4 0-5 15,3 0 2-15,8 0 2 16,2 0-8-16,1 0 3 0,6 0-2 16,-6 0 0-16,-1 0 2 15,1 0 3-15,-5 0-4 16,-4 0 5-16,-5 0-6 15,3 0 9-15,2 0-5 16,-4 0 3-16,4 0 2 16,-7 0 2-16,-5 0 2 15,-1 0-12-15,-7 0 2 16,-3 0 4-16,-11 0-5 16,-4 0 5-16,-5 4-11 15,2-3 8-15,-2 2-5 16,-1 0 1-16,-5-3-1 0,-5 0-2 15,-5 0 6-15,-3 0-1 16,-4 0-1 0,-7 0-1-16,-8 3 4 0,-1 2-4 15,-9-1 0-15,0 2 0 16,-6 1-2-16,2-3 4 16,-6 0-6-16,-5 0 10 15,0-1-5-15,-4-1 4 16,5-2-9-16,4 0 4 15,1 0 0-15,-1 0 0 16,-2 0 0-16,-3 0-5 16,-6-3 10-16,-4-7-7 15,-4 3 5-15,-6 0-5 0,-3 0 4 16,-7 2-4 0,-7 0 1-16,-11 4-2 0,-9-3 3 15,-5 4-8-15,-4 0 6 16,0 0 4-16,0 0 7 15,0 0-2-15,0-2 2 16,-7 2-5-16,-4-2-1 16,-2-1 4-16,2 3-6 15,1 0-2-15,4 0 6 16,1 0-13-16,1 0 0 16,-4 0-77-16,4 0-87 15,-2 0-317-15</inkml:trace>
  <inkml:trace contextRef="#ctx0" brushRef="#br0" timeOffset="98687.37">2728 15182 908 0,'0'0'0'16,"0"0"-4"-16,0 0-7 15,0 0 11-15,0 0 0 16,94-135 11-16,-36 76-10 15,8-6 6-15,11-7-2 16,7-13 1-16,7-9 5 16,16-14-11-16,14-15 4 15,14-13 0-15,15-4-1 16,6-4 4-16,7 13-13 16,-14 20 6-16,-22 26 0 15,-33 32 0-15,-38 26-6 16,-31 20 6-16,-23 7-23 0,-2 0 23 15,0 17 8-15,-19 2 28 16,-1 1-23-16,3-3 10 16,10-8-7-16,0-2-9 15,5-3-7-15,2-4 4 16,0 0-8-16,0 0 6 16,0 0-10-16,0 0 16 15,0 0-8-15,0 0 1 16,0 0 3-16,0 0 3 15,0 0-6-15,-7-11 1 16,-1 2 5-16,-6-1-4 16,-4-1 0-16,-2 6-3 15,-5 1 0-15,4-3-1 0,-2 7-4 16,7 0 5-16,5 0-5 16,1 0 12-16,4 0-14 15,4 0 14-15,2 0-16 16,0 0 9-16,0 0-1 15,0 0-14-15,20 0 9 16,9 0 1-16,13 0 10 16,10 0-4-16,8-10 2 15,3-1 5-15,-1 3-6 16,-4 8-3-16,-9 0 2 16,-15 0-2-16,-15 22-2 15,-14 5-7-15,-5 10 10 16,-9 1 4-16,-24 3 14 15,-7-2-14-15,-3 1 23 0,-1-3-15 16,4-8 4-16,4-5-15 16,7-8 0-16,11-8-1 15,5-5-13-15,4-3-45 16,9 0-157-16,0-18-279 16</inkml:trace>
  <inkml:trace contextRef="#ctx0" brushRef="#br0" timeOffset="105396.01">13602 11761 244 0,'0'0'38'0,"0"0"7"16,0 0 2-16,0 0 3 0,0 0-2 15,0 0-12-15,0 0 0 16,0 0-17-16,-34-40 16 16,32 37-9-16,0-1 0 15,2 4-12-15,0 0 17 16,0-2-5-16,0 2-11 15,0 0-9-15,0 0-5 16,19 0 21-16,11 0-19 16,8-2 5-16,11 0-3 15,9-1-10-15,8-2 5 16,8-1-3-16,4-2-8 16,5 1-5-16,2-4 15 15,2 3 1-15,-2 0-1 16,1 0 1-16,-1 4-3 15,-1-1-1-15,1 3 3 0,-2 2-3 16,-1 0 0-16,5 0 3 16,0 0-8-16,2 3 7 15,-2 5-11-15,-5 0 7 16,1-4-4-16,-3-1 1 16,5-2-1-16,-1-1 0 15,6 0 9-15,-6 0-4 16,1 0 1-16,-2 0 8 15,-1 0-8-15,3 0 10 16,0-6-7-16,2 2 1 16,-2-2 0-16,-8 2-7 15,2 0 0-15,-6 3 6 0,3-1-38 16,4-1 38-16,0 3-1 16,5 0 0-16,-5 0 4 15,-6 0 0-15,-3 0-2 16,-2 0 0-16,1 0 0 15,1 0 2-15,-3 0 0 16,2 0 0-16,-3 10 8 16,-7-3 3-16,0 2 1 15,1-1-10-15,-3-1 1 16,4 1 3-16,2-5-6 16,3 4 0-16,0-3 0 15,3-1 2-15,-2-3 0 0,-1 0-3 16,-2 0-1-16,-5 0 1 15,-2 0-1-15,-9 0-5 16,-5 0 4-16,-6-7 0 16,-5 0-2-16,-6 1 6 15,-2-2 4-15,-2 2-5 16,-1 0 12-16,0 2-2 16,5 0 13-16,-1 0-9 15,1 2-10-15,0 0-1 16,-2 2-1-16,0-2 1 15,-4 2-2-15,0-2 11 16,-1 2-13-16,-1 0 15 16,0 0-5-16,-2-1 6 15,-1 1 2-15,-3-2-12 16,5-1 7-16,0 1-12 16,8-2 23-16,5 1-25 0,8-5 14 15,5-1-13-15,3 3 8 16,0-3-4-16,-4 0-1 15,-6 4 2-15,-6-2-2 16,-6 5 3-16,-5 0-6 16,-9 0 11-16,0 2-11 15,-4 0 11-15,-2 0 0 16,-3 0 1-16,-2 0 3 16,0 0-1-16,0 0 15 15,0 0-11-15,0 0 9 16,-10 0-28-16,-11 0 0 15,-8 0-20-15,-4 0-62 0,14 0-78 16,1 0-189-16</inkml:trace>
  <inkml:trace contextRef="#ctx0" brushRef="#br0" timeOffset="106828.86">11457 11601 598 0,'0'0'76'0,"0"0"-29"16,0 0 42-16,0 0-19 15,0 0-10-15,0 0-23 16,-146 23 6-16,98-23-27 16,-1 0 10-16,-8 0-24 15,-9 0 10-15,-9 0-12 16,-10 0 0-16,-11 0-1 16,-9 0 3-16,-10 0-7 15,-8-10 13-15,-9-3-14 0,-8 2 7 16,-9-3-2-16,-16 2-8 15,-6-2 6-15,-8-2 2 16,-4 2-10-16,1 0 8 16,-1-2-3-16,0 2 1 15,7 0 9-15,6 0-8 16,12 2 7-16,6-1-4 16,9 4 1-16,8 0 0 15,10 2-4-15,7 2 7 16,4 4-10-16,-2 1 14 15,-3 0-10-15,0 0 7 16,1 0-7-16,0 6 3 16,4 1 0-16,4 0 0 15,8-1 0-15,8-2-3 0,7-4 9 16,4 0-6 0,2 0 3-16,-2 0-4 0,7 0 2 15,3 0-2-15,10 0 0 16,12-3 1-16,9-2-3 15,8 1 6-15,12 1 3 16,9 0-6-16,7 3 29 16,4-3-20-16,2 3 3 15,0 0-10-15,0 0-1 16,0 0 2-16,0 0-1 16,0 0 0-16,0 0 3 15,0 0 6-15,0 0-10 0,0 0 6 16,0 0-2-16,0 0-1 15,0 0-3-15,0 0 0 16,0 0 3-16,0 0-1 16,0 0 3-16,0 0-4 15,0 0 22-15,0 0-21 16,0 0 13-16,-2 0-7 16,-2 0 1-16,2 0-4 15,0 0-4-15,-1 0 0 16,3 0 5-16,0 0-3 15,-2 0 2-15,2 0-7 16,-2 0 6-16,2 0-7 16,0 0 2-16,0 0 0 0,-2 0 2 15,2-1 2-15,0 1 0 16,0 0 1-16,0-2 7 16,-2 2-8-16,2 0-4 15,0 0 0-15,0 0 0 16,0 0-1-16,0 0 4 15,0 0-10-15,0 0 15 16,0-2-8-16,0 2 5 16,-2-4-10-16,-2 2-10 15,2-5-14-15,2 2-35 16,0-5-54-16,0 2-66 16,0-2-167-16</inkml:trace>
  <inkml:trace contextRef="#ctx0" brushRef="#br0" timeOffset="107344.86">7743 10108 569 0,'0'0'51'15,"0"0"0"-15,-89 141 19 16,41-85-9-16,-6 4 20 16,-8 5-4-16,-10 2-35 0,-1 5 9 15,-8-1-15-15,1-1 6 16,2-6-20-16,-3-4-1 15,6-2-9-15,2-6-7 16,5-3 1-16,10-7 0 16,10-4-4-16,14-8 1 15,12-6-6-15,9-4-10 16,13-2-45-16,0-3-57 16,0-15-32-16,17 0-141 15</inkml:trace>
  <inkml:trace contextRef="#ctx0" brushRef="#br0" timeOffset="108195.05">16536 10822 366 0,'0'0'132'0,"0"0"-85"16,0 0-29-16,0 0 26 15,0 0-6-15,0 0-9 16,-16 22 2-16,16-30-14 16,2-6 12-16,12-3-18 15,-1-2-7-15,1 0-4 16,-2-1-1-16,1 3-19 16,-3 2-4-16,-1 3 21 15,-5 7 3-15,-2 3-3 16,-2 2 6-16,0 0 15 15,0 28-3-15,-17 28 50 16,-22 28-6-16,-18 24-10 16,-23 25-30-16,-23 19-17 15,-20 23-4-15,-13 15-5 0,-9 9-8 16,-2 9-69-16,101-144-38 16,3-7-115-16</inkml:trace>
  <inkml:trace contextRef="#ctx0" brushRef="#br0" timeOffset="132303.59">2708 4676 187 0,'0'0'373'0,"-138"-26"-310"0,86 22 3 15,5 0-28-15,12 2 4 16,13 2 35-16,10 0 15 15,10 0-41-15,2 0-28 16,0 0-23-16,0 0-10 16,5 0-3-16,30 19 12 15,33 8 1-15,13 7 4 16,27 2 0-16,17-1-1 16,12-3-3-16,22-2 1 15,15-2-1-15,11 0 0 16,9-5 3-16,9-5-4 0,18-3 3 15,13-11 8-15,11-4-10 16,15 0 0-16,4 0 8 16,-3-10 3-16,-1-10-4 15,3-3-3-15,0-1-1 16,-2-3-1-16,0-4 1 16,-13-3-3-16,-5 2 0 15,-17-2 4-15,-2 0-4 16,-10 0 0-16,-8 0 0 15,-2 2 0-15,-6-2 1 16,-8-4-4-16,-10-2 6 16,-13-2-1-16,-13-4 1 0,-16 0-4 15,-11-9 2-15,-8-3-1 16,-8-3 2-16,-4-10-1 16,-6 0-1-16,-8-3 5 15,-11-2-3-15,-10 0-2 16,-18-5 3-16,-14 3 0 15,-20-2-2-15,-18 0 1 16,-2 1 5-16,-29-2-6 16,-27-4 5-16,-14-1 8 15,-16 0-8-15,-7 2-1 16,-13-1 0-16,-7 3-5 16,0 2-4-16,-10 6-4 15,-5-2-6-15,-10 6-17 16,-13 1 23-16,-9 2 8 15,-12 4 4-15,-9 5-1 0,-16 2 1 16,-9 1-4-16,-10 4 0 16,-12 5-7-16,1 5 7 15,-7 7-1-15,-1 12 1 16,4 1-4-16,-3 9 8 16,6 3-3-16,7 2 2 15,3 7-6-15,11 0-2 16,-1 0 4-16,3 0-1 15,7 16-2-15,-1 7-2 16,8 9-22-16,8 2 10 16,11 10 7-16,12 6 8 15,8 1-15-15,5 5 14 0,2-5-9 16,7 4 2-16,5 1 11 16,9 2 0-16,16 4-3 15,14 7 7-15,9-1-8 16,14 2 1-16,4 2-10 15,4-2-4-15,5 5 12 16,5-4 5-16,8 1-5 16,8-2 3-16,3 3 4 15,10 3-5-15,1 5 7 16,8 6-3-16,6 10-1 16,6 7 0-16,1 13 6 15,2 4-5-15,0 2 3 16,0 5-3-16,0 1 5 0,0-11-5 15,12-9 14-15,3-18-2 16,7-13 8-16,12-9-7 16,6-11-12-16,22-10-4 15,10-10-46-15,-39-38-81 16,3 0-152-16</inkml:trace>
  <inkml:trace contextRef="#ctx0" brushRef="#br0" timeOffset="134966.94">13622 11173 442 0,'0'0'62'0,"0"0"-4"0,0 0 12 16,0 0 13-16,0 0 10 15,0 0-22-15,0 0-27 16,0-25-22-16,0 25-1 16,0 0-3-16,0 0-1 15,0 0 3-15,0 0-11 16,0 0 9-16,0 0-10 16,0 0 0-16,0 0-6 15,0 0-4-15,2 0 2 16,9-3 0-16,3 1 1 15,-1 1 1-15,-2-2-4 16,-2 0 7-16,0 0-3 16,-3 1 1-16,4 0-5 15,-3-2 4-15,-1 4-3 0,-2-3 1 16,3 3 0-16,0 0-3 16,2-5 6-16,-1 1-3 15,4 1 0-15,-1 3 0 16,0-5 2-16,3 3-4 15,1-2 2-15,-1 1 0 16,3-3-1-16,6 5 2 16,-1-5-4-16,5 1 6 15,-1 3-4-15,1-1 3 16,2-1-4-16,2-1 1 16,0 2 1-16,0 1-4 15,0 0-1-15,-1 2 5 16,-1 0-10-16,4 0 10 0,3 0-2 15,4 0 0 1,0 0 2-16,3-2-2 0,1 2-3 16,1 0 5-16,1 0-1 15,0 0 0-15,-5 0-1 16,1 0 4-16,4 0-9 16,-2 0 10-16,1 0-5 15,1-3 2-15,1-1-1 16,0 3 1-16,4-2 0 15,1 0-1-15,-4 3 2 16,4-2-1-16,-5 0 2 16,-1 0-4-16,-3-1 0 0,-3 3 1 15,-2-2-1 1,-3 2 1-16,4-1-1 0,-4 1 4 16,3-2-6-16,4 0 8 15,3 0-7-15,1 0 8 16,4-2-9-16,-1 0 4 15,0 2 0-15,-4-3 0 16,-3 5 2-16,1-2-6 16,-6 2 8-16,-1 0-4 15,-1 0 1-15,-1 0-1 16,1 0 2-16,-2 0-4 16,4 0 1-16,1 0 1 15,1 0 0-15,4 0 1 16,1 2-4-16,6 0 7 15,0 1-3-15,4-1 2 0,-2 0-6 16,-4 0 3-16,2-1 0 16,1 4 0-16,0-5 1 15,5 2-4-15,4 0 7 16,0 0-4-16,5-1 1 16,-3-1-2-16,-2 2 2 15,-2-2-2-15,0 0-1 16,0 3 2-16,3-3-1 15,1 0 2-15,5 0-4 16,2 0 6-16,2 0-3 0,0 0 3 16,1 0-6-1,-1 4 3-15,0-2 0 0,3 1 1 16,2 1 0-16,0 0 6 16,7 1-7-16,-1 2 12 15,2-2-11-15,6 1 5 16,-1 0-5-16,4 2 2 15,1 0-2-15,-3-2 0 16,-4 1 5-16,-8 0-6 16,-8-2 9-16,-9 0-9 15,-6-1 10-15,-10 0-9 16,-12-3 3-16,-10 2-3 16,-12-3 0-16,-7 0 4 15,-5 0-4-15,0 0 23 16,0 0-1-16,0 0 8 0,0 0-27 15,0-4 2-15,0-4-5 16,0 3-2-16,0-4-1 16,0 1-2-16,-3 0-1 15,1 0-11-15,0-3 5 16,-1 6-16-16,1-1 16 16,0 3-2-16,-1 0 8 15,3 3-2-15,0 0 1 16,0 0 2-16,0 0-4 15,0 0 0-15,0 0-16 16,-4 0 16-16,2 8 8 16,-2 10 0-16,-3 5 2 0,3-2-2 15,-4 5 2-15,4-1 0 16,2 0 7-16,2-3-4 16,0 0 6-16,0-6-9 15,0-2 8-15,0-3-7 16,4-7-5-16,1-4 2 15,0 0 0-15,-3-7-1 16,0-19-1-16,-2-11-10 16,0-9-20-16,0 1-14 15,-9-3-31-15,-9 2 23 16,4-1 16-16,4 11 19 16,3 10 5-16,7 8 10 15,0 13 3-15,2 5 2 16,27 0 7-16,7 5 14 15,2 16 18-15,4 2-11 0,-2 5 6 16,0-1-6-16,-7 1-9 16,-10-2-5-16,-12-3-11 15,-11 2 7-15,0-4-9 16,-40 4-2-16,-27-4 0 16,-18 2-28-16,-19-2-88 15,57-21-32-15,-3 0-118 16</inkml:trace>
  <inkml:trace contextRef="#ctx0" brushRef="#br0" timeOffset="136282.91">11847 11203 674 0,'0'0'76'16,"-135"0"-51"-16,61 0 60 16,-10 4-23-16,-3 0 6 15,-5-1-26-15,-4-2-2 16,-9 1-22-16,-17 0-5 16,-16 5-12-16,-14-7-1 0,-13 5 2 15,-14-3 0-15,-14 0 2 16,-17 2-3-1,-10-3 0-15,-8 2 0 0,-1-3-2 16,3 0-3-16,6 0 4 16,6-5-1-16,6-14 4 15,5 0-7-15,7-4 8 16,9 1 0-16,7-2-2 16,14 0-4-16,10 0 0 15,11 0 1-15,16 2-1 16,11 0 4-16,16 4-5 15,10 2 6-15,14-1 1 16,9 8-4-16,11 0 1 16,14 6 1-16,7 0-3 15,16 3 2-15,9 0 4 0,6 0 3 16,1 0-5-16,3 0-6 16,-2 0 6-16,2 0-5 15,-1 0 5-15,1 0-6 16,2 0 6-16,0 0-3 15,0 0 0-15,0 0-8 16,0-1-4-16,0-10-15 16,2-3 2-16,11-1 5 15,4-2-11-15,-5 0-8 16,5 3 18-16,-7-1-8 16,-1 3 5-16,-3 4 19 15,-2 2 4-15,-2 6-2 16,-2 0 6-16,0 0 3 0,0 0-4 15,0 18 14-15,0 10 16 16,-2 8-7-16,-15-2-3 16,1-2-4-16,1-4 2 15,5-8-9-15,0-5 6 16,6-6-10-16,-1-7 4 16,3-2-10-16,0 0 7 15,-2-5-8-15,1-18-13 16,1-5-6-16,2 0 0 15,-5 1 13-15,-4 3-2 16,-4 4-2-16,-3 7 0 16,-3 7 9-16,-8 6-12 0,-4 0 13 15,-10 14 10-15,-1 13 11 16,-3 2 6-16,5 0-11 16,5-5 4-16,12-4-14 15,17-4-6-15,6-4-1 16,10 0-9-16,38-5-9 15,18-3-25-15,13 1-42 16,3-3-96-16,-49-2-31 16,-6 0-190-16</inkml:trace>
  <inkml:trace contextRef="#ctx0" brushRef="#br0" timeOffset="138013.97">9984 14207 707 0,'0'0'131'0,"0"0"-93"15,0 0 39-15,0 0 6 16,0 0-35-16,0 0-30 16,0 0-17-16,75-18 8 15,-27 14-7-15,5-2 8 0,10-2-9 16,10-2 2-16,5-2-1 15,7-3-2-15,1 1 0 16,6-3 0-16,9 1-2 16,1-2 4-16,10-1-5 15,-2 2 7-15,4 5-4 16,2-7 4-16,-4 6-5 16,-5 3 1-16,-12 2-3 15,-18 1 1-15,-17 5-3 16,-23 2 3-16,-10-4 3 15,-12 4-2-15,-9 0 2 16,-4 0 3-16,-2 0-3 16,0 0 6-16,0 0-7 0,0 0 1 15,0 0 1-15,0 0-1 16,0 9 4-16,0 0-2 16,2 2 1-16,2-4-1 15,1 1-5-15,-1-6 2 16,-2 0 0-16,-2-2 0 15,0 0 1-15,0 0 6 16,0 0-5-16,0-16 1 16,-13-6-3-16,-9 0-6 15,-3-2-7-15,-4-2-6 16,0 2-1-16,0-2 10 16,5 5 7-16,6 1-1 0,9 8 3 15,7 3 2 1,2 4-5-16,0 2-2 0,27 3 2 15,13 0 1-15,6 0 3 16,6 8-1-16,-1 8 2 16,-2 4-3-16,-6-3 6 15,-8 6-1-15,-12-3 0 16,-15 4-2-16,-8 2 0 16,-6 2 4-16,-30 3 13 15,-11-4-14-15,-2 0 7 16,5-8-10-16,4-1-2 15,11-5-9-15,10-3-64 16,19-10-102-16,0 0-129 16</inkml:trace>
  <inkml:trace contextRef="#ctx0" brushRef="#br0" timeOffset="138880.84">15120 14171 615 0,'0'0'59'0,"0"0"-47"16,-150-5 69-16,88 5 16 15,-13 0-25-15,-12 11-52 16,-11-1-3-16,-16 3-7 16,-7-6 11-16,-8 3 6 15,-3-1-18-15,-1 4 6 16,4-5 9-16,3 3-1 15,6-4-18-15,13-2 11 16,9 0-4-16,16-5 1 16,17 0-8-16,20 0-2 15,16 0 4-15,12-5-6 0,10-4-1 16,7-1 8-16,0 0-16 16,0 0 8-16,0-2-5 15,7 2-14-15,6 1-13 16,-4 0-30-16,4 1-15 15,3-2-45-15,4 0-54 16,-12 6-49-16</inkml:trace>
  <inkml:trace contextRef="#ctx0" brushRef="#br0" timeOffset="139463.06">13415 14004 327 0,'0'0'303'15,"0"0"-218"-15,0 0-44 16,0 0 42-16,0 0-9 16,0 0-23-16,2 46 7 15,-4-9-17-15,-7-2-7 16,-1-3-6-16,4 1-2 16,-3-8-14-16,-2-8 1 15,4-3-1-15,-4-6-11 16,7-1 6-16,-2-7-3 15,-2 0 2-15,-1 0-6 0,1-19-32 16,3-8-20 0,0-5 14-16,1 1 12 0,0 1 4 15,-7 0 8-15,-1 10-11 16,-1 6 15-16,-5 11 1 16,-2 3 4-16,-4 0 2 15,-3 14 3-15,-2 11 4 16,0 3 2-16,4-2 6 15,6-3-4-15,0 0 2 16,9-7-8-16,4 0 10 16,6-4-12-16,0 0 4 15,0-1-4-15,23-6 9 16,15 2 9-16,11-7-6 16,9 0 12-16,4 0-10 15,5 0 14-15,0 0-6 0,-7 0 12 16,-11 0-14-16,-17-5-2 15,-12 3-12-15,-11 2-5 16,-7 0-2-16,-2 0-4 16,0 0 5-16,0 7-6 15,-13 10 6-15,-3-3-51 16,1 1-38-16,-4-3-48 16,13-8-148-16,-3-4-367 15</inkml:trace>
  <inkml:trace contextRef="#ctx0" brushRef="#br0" timeOffset="-180457.09">11081 8378 1023 0,'319'-247'15'0,"-184"66"-16"15,4-8 2-15,-8-7 6 16,-6-9 2-16,-9-10 11 16,-12 4-15-16,-27 1-2 15,-38 11-3-15,-39 15-18 16,-37 9-64-16,-66 13-68 16,-35 9 63-16,-43 14 24 15,-28 13 15-15,-14 10 48 16,-9 12 36-16,12 12 2 15,8 14 18-15,4 20 0 0,5 17-25 16,-3 25-27 0,-16 16-4-16,-3 23-49 0,-11 43-31 15,-1 31 25-15,8 28-36 16,-1 17 9-16,16 16 42 16,13 9 40-16,14 8 19 15,23 11 33-15,17 12 20 16,22 25-10-16,19 24-7 15,17 29-15-15,14 30 13 16,15 17-27-16,16 17-12 16,15 12-14-16,17 8 0 15,12 3 2-15,9-7 2 16,40-6-3-16,18-17 2 16,20-7 11-16,20-5 5 0,24-8 13 15,23 3-11-15,22-2 9 16,18 0-16-16,11-1-6 15,16-10 2-15,13-8-5 16,18-16 1-16,20-23-2 16,20-16 2-16,22-25-1 15,14-22-6-15,6-16 4 16,23-19-6-16,6-18 4 16,12-14-2-16,8-10-13 15,-2-9-19-15,3-8 19 16,-3-15-11-16,-9-16 13 15,-12-25-8-15,-20-14 15 16,-12-15 0-16,-14-14 4 0,-11 0 1 16,-10-6 1-16,-8-24 18 15,-2-10-4-15,11-11 20 16,11-19-19-16,13-15 6 16,11-19-17-16,5-17 4 15,14-8-2-15,7-19-3 16,1-10 10-16,3-9-14 15,-11-11 15-15,4-5-10 16,-6-11 17-16,-3-11-9 16,2-11 0-16,-13-13 0 15,-6-5-3-15,-8-11 2 16,-19-14-7-16,-22-13 15 0,-25-16-18 16,-29-9 23-16,-22-13-22 15,-28-5 7-15,-22-7-10 16,-28-7-1-16,-26 0 0 15,-35-4-12-15,-31 2-11 16,-31 0-31-16,-31 0-5 16,-60 12 29-16,-52 7 15 15,-47 13-29-15,-48 10 3 16,-52 4 12-16,-49 11-17 16,-47 11 16-16,-53 18-11 15,-61 18 14-15,-52 28-28 16,-63 25-7-16,-65 36-41 15,-52 32 38-15,-59 36 33 0,-51 40 33 16,-46 30 11-16,-43 68-11 16,632 10-35-16,-6 18-340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5:54:42.2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20724 3580 623 0,'0'0'62'15,"0"0"-43"-15,0 0 10 16,-116-9 30-16,100 9 5 16,10 0 10-16,3 0-27 0,3 0 2 15,0 0-18-15,0 0 3 16,0 0-29-16,0 0-4 16,0 0-1-16,0 0-7 15,0 0 5-15,0 0-1 16,7 6-1-16,11 9 8 15,7 5-3-15,6 1 2 16,7 1-6-16,2-1-5 16,7 1 8-16,9 0 3 15,6 0 3-15,11 2-6 16,6-2-3-16,6-3 3 16,1 2 5-16,1-1-2 0,4 0-3 15,0 1-2-15,10 2-7 16,2 0-13-16,6 2 22 15,9 2-2-15,7-1-4 16,11 2 12-16,7-5-19 16,4 4 4-16,7-4 3 15,4 2-11-15,2 0 6 16,6 0-5-16,-4 1-6 16,-2 2 13-16,-2-1-3 15,3-4 8-15,0 0 4 16,-1-8 3-16,-1-4-3 15,-9-2-3-15,-2-6-2 16,-5-3 5-16,-3 0-3 0,-4 0 7 16,-7-7 3-16,-1-9-7 15,-11-6 22-15,-5-3-22 16,-2-4 13-16,-2-5-11 16,4 0 8-16,0-3-9 15,-4 1 3-15,-4-2-8 16,-7-4 8-16,1 0 2 15,0 3-4-15,-1-5 11 16,-6 1-11-16,-5-1 9 16,-7-4-6-16,-4 1 5 15,-1 0 11-15,-5-4-6 16,3 2 15-16,-3-2-24 16,-5-3 19-16,1 0-22 15,-7-4 0-15,-2-4 0 0,-8-1-1 16,-3-1-2-16,-7 0 1 15,-9-3-5-15,-9-1 11 16,-5 0-8-16,-10-6 4 16,-5 2-6-16,0-4-3 15,-11 1-3-15,-22 2-10 16,-9-2 17-16,-10 1-11 16,-4 2-26-16,-10-6 31 15,-9-1 8-15,-6 3-9 16,-11 0 9-16,-3 8-1 15,-4 8 0-15,-6 5-5 16,-4 1 4-16,-5 3-6 16,-1 0 8-16,-1 3-4 0,-5 0-1 15,-1 4 10 1,-11-3-8-16,-2 5 3 0,-4-2 0 16,-3-2-7-16,-1 4 4 15,-6-1 0-15,0 5 5 16,-1 1-10-16,-4 3 16 15,-2 0-14-15,1 1 6 16,-6 5-3-16,2 0-11 16,3 2 8-16,0 3 6 15,5 2 0-15,4 3-5 16,-5 6 11-16,0 4-2 16,1 0-4-16,-3 6 0 0,7 2 3 15,3 0-7 1,1 0 4-16,4 0 0 15,8 2-1-15,4 10 0 0,9 2-4 16,4 2 10-16,3 2-16 16,4 4 3-16,7 3 6 15,4-2-10-15,9 5 6 16,4 0-9-16,8 1-10 16,5 0 19-16,8 5-15 15,1-2 21-15,8 6-10 16,4 3 9-16,6 3-6 15,3 5-1-15,3 2 0 16,1 6-4-16,-7 3 3 16,6 4-25-16,-3 0 6 15,1 2 12-15,8 0 7 0,0-1 15 16,5 0-11-16,3 8 7 16,7 5-2-16,6-1 0 15,5 0 3-15,1-4-6 16,4-7 6-16,0 1 1 15,0 0 0-15,0 1-7 16,0 1 8-16,4-2-5 16,16-2 3-16,7 0 3 15,4-3 0-15,7 0-3 16,6 1 14-16,6-2-9 16,6 1 10-16,6-3-15 15,7-2 0-15,6-1 0 0,8-8 8 16,8 1 1-16,3-3 7 15,4-5 7-15,-2 2-22 16,-2-5 23-16,-7-8-15 16,-9-5 4-16,-16-11-12 15,-15-2 7-15,-18-9-8 16,-16-3-3-16,-11 0 2 16,-2 0 1-16,0 0-6 15,-20-8-33-15,-20-3-76 16,11 2-108-16</inkml:trace>
  <inkml:trace contextRef="#ctx0" brushRef="#br0" timeOffset="1397.62">2759 5492 690 0,'0'0'64'0,"0"0"-56"0,0 0 4 15,0 0-12-15,0 0 6 16,0 0 32-16,156-18 10 16,-60-10-22-16,14-6-7 15,10-3-7-15,9-6 26 16,10-3-9-16,3 0 37 15,3 0-27-15,0 5-25 16,-8 1-11-16,-2 8 5 16,-10 2-8-16,-17 4-1 15,-15 6-2-15,-25 3 3 16,-21 5-6-16,-16 7 2 16,-17 3 2-16,-14 2-28 15,0 0-6-15,0 0-22 0,-31 6 19 16,-19 18-17-16,-23 8-88 15,30-17-5-15,-3 0-127 16</inkml:trace>
  <inkml:trace contextRef="#ctx0" brushRef="#br0" timeOffset="1731.13">2951 5801 702 0,'0'0'59'16,"0"0"-59"-16,0 0-23 15,167-22 23-15,-85-14 52 0,13-7 80 16,5-4-39-16,6-2-9 16,2-1-43-16,-11 2-22 15,-7 6-2-15,-17 8-12 16,-10 6 19-16,-19 8-21 15,-17 8 10-15,-12 5-8 16,-9 2-7-16,-4 5 4 16,-2 0-2-16,0 0 0 15,0 0-2-15,0 0-12 16,0 0-56-16,13 0-55 16,-9 0-167-16,5 0-375 0</inkml:trace>
  <inkml:trace contextRef="#ctx0" brushRef="#br0" timeOffset="2547.05">7710 5208 698 0,'0'0'44'0,"0"0"-40"15,0 0 0-15,0 0 17 16,0 0-21-16,0 0 21 0,121 0-7 15,-48 0-6 1,14-5 1-16,8-4-8 0,13-3-2 16,15-4 7-16,12 0-6 15,17-1 8-15,11-1-14 16,6 4 8-16,9 2-2 16,3 1 0-16,13 2 0 15,9-1 1-15,2 4 2 16,7-1 15-16,-3 0-8 15,-5 5 14-15,-2-1-7 16,-8 3 12-16,-7 0-12 16,-2 0 5-16,-6 0 9 15,-10 7 1-15,-10 3 9 16,-15 0-18-16,-10 0 20 16,-16-3-29-16,-16-2 8 0,-21-3-18 15,-25 2 8-15,-25-1-12 16,-18 0-2-16,-13 1 0 15,0 1-47-15,-13 0-18 16,-30 7-59-16,10-8-138 16</inkml:trace>
  <inkml:trace contextRef="#ctx0" brushRef="#br0" timeOffset="13484.97">4676 3296 197 0,'174'0'49'0,"-74"0"29"15,0 9-44-15,1-1-7 16,-3 2-4-16,4-2 12 16,2-1 4-16,-2 2-3 15,0 0-22-15,-1 2 3 16,-1-1-9-16,0 0-2 16,7-1-3-16,5 0-1 0,-1 0-2 15,-1 0 1-15,-2-2-5 16,6-2 8-16,0 1-3 15,7-2-1-15,-1 0 2 16,0 0-1-16,1-1-1 16,1 3 0-16,1-1 0 15,-1 3 0-15,7 5 1 16,6-4-3-16,2 1 5 16,4 3-2-16,1-6 0 15,-1 3-2-15,4-4 0 16,-2-3 1-16,-3 2 0 15,-6-1 1-15,-5 1-3 0,-4 2 4 16,-5 1-2 0,-3-2 1-16,3 0-1 0,3-1 1 15,1 0-2-15,1-3 0 16,0-2 0-16,2 0 1 16,3 0-3-16,3 0 2 15,-2 0-2-15,-2 0 0 16,3 0 2-16,-5 0 1 15,0 0-6-15,0-2-1 16,5 2-3-16,6-2-3 16,5-1-8-16,0-2 8 15,-1 1 7-15,-4 1-2 0,0-2 6 16,-1 1-14 0,-8 0 8-16,-3 4-7 0,2-1 6 15,-5-2 7-15,-3 3-5 16,-2-3 3-16,5 2 3 15,2-1-2-15,2-2 4 16,-3-3-1-16,-3 4 0 16,1-1 0-16,-1-1 0 15,-1 5 0-15,-4 0-1 16,-3 0 4-16,1 0 0 16,-2 0 2-16,-6 0 4 15,-2 0 0-15,-4 0 13 16,0 3-9-16,1 6-9 15,-1 0 5-15,-5-4 0 16,-8 4 8-16,-4-5-4 0,-12 0 14 16,-11 0-8-16,-6-2 7 15,-14 0-10-15,-13-2-1 16,-9 2 0-16,-9-2-3 16,-7 0 17-16,-2 2-1 15,0-2 20-15,0 0-2 16,0 0-9-16,0 0-16 15,0 0 4-15,0 0-7 16,0 0-9-16,0 0-3 16,0 0-6-16,0 0 4 15,0 0-2-15,0 0 4 16,0 0-3-16,0 0-5 0,0 0 2 16,0 0-3-16,0 3 2 15,0-3 2-15,0 3 5 16,0 1-5-16,0-4 12 15,0 2-7-15,0-2 13 16,0 0-7-16,0 0 11 16,0 0-5-16,0 0 1 15,0 0 2-15,0 0-6 16,0 0 7-16,0 0-13 16,0 0 10-16,0 0-15 15,0 0 6-15,0 0-8 16,0 0 0-16,0 0 0 15,0 0-2-15,0 0 5 0,0 0-3 16,0 0 6-16,0 0-6 16,0 0 4-16,0 0-6 15,0 0 5-15,0 0-3 16,0 0 0-16,0 0 5 16,0 0-5-16,0 0 7 15,0 0-6-15,0 0 16 16,0 0-14-16,0 0 8 15,0 0-7-15,0 0 2 16,0 0 0-16,0 0-5 16,0 0 7-16,0 0-10 15,0 0 15-15,0 0-11 0,0 0 6 16,0 0-9 0,0 0 8-16,0 0-5 0,0 0 0 15,0 0-3-15,0 0 1 16,0 0-4-16,0 0 7 15,0 0-5-15,0 0 2 16,0 0-3-16,0 0 1 16,0 0 0-16,0 0-1 15,0 0 2-15,0 0-4 16,2 0-11-16,-2 0-23 16,0 0-34-16,0 0-47 15,-2 0-156-15</inkml:trace>
  <inkml:trace contextRef="#ctx0" brushRef="#br0" timeOffset="33665.92">5426 8886 267 0,'0'0'0'0,"0"0"-8"16,8-105 7-16,13 75 0 16,-4-4 2-16,-1 3-2 15,-5 11-17-15,-5 8 18 16,-2 10 59-16,0 2-59 15,0 0-18-15,2 0 16 16,-6 5-81-16</inkml:trace>
  <inkml:trace contextRef="#ctx0" brushRef="#br0" timeOffset="39593.75">6524 6662 575 0,'0'0'118'0,"0"0"-64"15,0 0 9-15,0 0 4 0,0 0-14 16,0 0-17-16,0 0-17 16,7-45 5-16,-7 45-11 15,0 0 22-15,0 0-6 16,0 0 8-16,0 0-13 16,0 0-7-16,0 0 1 15,0 0-16-15,4 10 12 16,4 4-13-16,0 2 19 0,3 0-19 15,1 2 4 1,1 0-1-16,0 2-4 0,1 5 0 16,-4-1 0-16,2 3-1 15,-1 5 7 1,-3 5-6-16,-1 1 3 0,0 6 6 16,0 2-5-16,-3 2-4 15,3-2 1-15,0-1-1 16,-5-5 1-16,0-4 4 15,1-3-7-15,-1-4 8 16,-2-5 4-16,2-2-7 16,0-7-3-16,0-1 2 15,0-1-2-15,1-6 0 16,-3-4 0-16,0-1-2 16,0-2 6-16,0 0-3 0,0 0 3 15,0 0-2 1,0 0-1-16,0 0-2 0,2 0-13 15,-2 0-13-15,0 0 3 16,0 0-32-16,0-12 3 16,0-1-32-16,0 1 2 15,0-2-58-15,0 1 17 16,0 1-26-16,0 5-57 16,0 6-91-16</inkml:trace>
  <inkml:trace contextRef="#ctx0" brushRef="#br0" timeOffset="40142.44">6763 7219 235 0,'0'0'133'0,"0"0"-25"0,0 0 6 15,0 0-13-15,0 0-31 16,0 0 16-16,38-29-18 16,-38 29-11-16,0 0-8 15,0 0 9-15,0 0-20 16,-21 0-27-16,-6 2 15 15,-1 13-23-15,-6-3 11 16,3-2-10-16,-3-4 14 16,1-1-17-16,2-5 10 15,6 0-4-15,4 0-6 16,5 0-1-16,9 0 1 16,1 0-2-16,6 0 2 15,0 0 7-15,0 0-7 16,0 0-2-16,0 0-9 15,17 0 8-15,5 0 2 0,5 17 0 16,0 3 3-16,-2 5 3 16,-4 1-1-16,-2-1-3 15,-9-1-2-15,2-2 5 16,-5-4-10-16,-3-3 4 16,0-6 1-16,-1-3 4 15,-1-1-3-15,-2-5 2 16,0 0 2-16,2 0-2 15,-2 0 7-15,2-17-16 16,3-3 7-16,4-4-2 0,2-4 1 16,3 2 0-1,-1-3-5-15,0 6 11 0,-6 5-4 16,-1 1-1-16,-3 7 7 16,-3 3-4-16,0 5-2 15,0 2-2-15,0 0-3 16,0 0-13-16,0 0-89 15,0 5-97-15,0 6-237 16</inkml:trace>
  <inkml:trace contextRef="#ctx0" brushRef="#br0" timeOffset="41476.14">6506 8127 550 0,'0'0'109'16,"0"0"-68"-16,0 0-5 16,0 0 48-16,0 0-42 15,0 0-9-15,0 0-8 16,-2 24 10-16,2 4-9 16,2 8 5-16,6 5 14 15,-2 4-14-15,3 8 7 16,1 3-23-16,2 2 8 0,-1 6-18 15,3 2 4 1,-1-1-6-16,-2-4 1 0,0-4 4 16,-2-5-5-16,0-2 8 15,0-6-8-15,0-2 10 16,-3 0-12-16,-1-2 3 16,-1 3-2-16,-1-1 0 15,-3-2-2-15,0-2 1 16,0-10-2-16,0-6 6 15,0-8-9-15,0-8 10 16,0-2-12-16,0-4 7 16,0 0-1-16,0 0 0 15,0-2 15-15,0-16-11 16,0-1 0-16,0-2-8 16,0-1 11-16,0 0-16 0,0 0 6 15,0 0-1 1,4 4-13-16,7 0 8 0,3-1-5 15,1 3 6-15,3 0 4 16,-2 2-1-16,0 4-1 16,-3 3 12-16,1 2-9 15,-6 1 5-15,-1 4-4 16,-1 0 0-16,-6 0 0 16,0 0 1-16,0 4 2 15,0 11-3-15,-4 1 11 16,-19 4 8-16,-1-1-14 15,-7-2 4-15,0-3-4 16,-1-4-1-16,-1-5-2 16,1-2 0-16,3-3 0 0,6 0 9 15,2 0-11-15,11 0 5 16,4-5-6-16,6-7 8 16,0 4-8-16,0-2 3 15,0 5 0-15,12 3 2 16,3 2 1-16,3 0-4 15,3 0 6-15,2 14 7 16,2 11-11-16,0 8 15 16,0 1-13-16,-6-2 1 15,1-3-4-15,-6-4 1 16,-3-4-3-16,-2-6 7 16,-5-5-1-16,-2-6-3 15,-2-1 10-15,0-3-9 0,0 0 16 16,0-7-6-16,0-15-12 15,-4-6 0-15,-3-2 5 16,5-4-12-16,2 5 15 16,0 0-12-16,0 5 4 15,0 7-18-15,0 9-41 16,7 8-54-16,-7 0-191 16,0 0-437-16</inkml:trace>
  <inkml:trace contextRef="#ctx0" brushRef="#br0" timeOffset="46077.55">7833 7625 0 0,'0'0'35'0,"0"0"-32"0,0 0 1 16,0 0-4-16,0 0 2 15,0 0-2-15,0 0-21 16,0 0-2-16</inkml:trace>
  <inkml:trace contextRef="#ctx0" brushRef="#br0" timeOffset="46153.64">7833 7625 9 0,'-2'131'0'16,"2"-129"-9"-16</inkml:trace>
  <inkml:trace contextRef="#ctx0" brushRef="#br0" timeOffset="46526.34">7849 7940 32 0,'0'0'14'16,"0"0"-11"-16,0 0-3 15</inkml:trace>
  <inkml:trace contextRef="#ctx0" brushRef="#br0" timeOffset="48834.31">7795 7122 292 0,'0'0'49'0,"0"0"-19"15,0 0 12-15,0 0 13 16,0 0 1-16,0 0-17 16,0 0 5-16,13-56-4 15,-11 56 4-15,0-2-14 0,-2 2 3 16,0 0-14-16,0 0-1 16,0 0-8-16,0 0 1 15,0 0-1-15,0 0-5 16,0 0 7-16,0 2-5 15,0 14 31-15,6 1-20 16,-4 2 3-16,0 2-12 16,2-3 2-16,-2 0-6 15,1-3-3-15,-1-1 6 16,-2-1-7-16,2 1 16 16,-2 2-10-16,0 4 8 15,0 2-5-15,0 0 8 16,2-2-15-16,2-4-1 15,-2-3-1-15,4-4 4 0,-4-3-6 16,-2-2 5-16,0 0 5 16,0-4-5-16,0 0-2 15,2 0 0-15,0 0-2 16,-2 0 0-16,0 0-3 16,0 0 1-16,0 0 4 15,0-8-1-15,0 0-1 16,0 1-2-16,0-2-19 15,0 3 17-15,0-4-6 16,0 3 2-16,0-5 8 16,0 7-6-16,0-3 3 15,0 1 6-15,0 2-11 16,0-4 7-16,0 4-3 0,0-2-12 16,0 4 8-16,0-6 5 15,0 4 0-15,0-1 1 16,0-3 4-16,0 4-3 15,0-1 4-15,0 0-6 16,-2-3 5-16,0 4-6 16,2-2 3-16,0 6-10 15,0 1 4-15,0 0 5 16,0 0-4-16,-2 0 11 16,2 0-11-16,0 0 6 15,0 0-3-15,0 0-3 16,0 5 4-16,0 8 1 15,0 1 2-15,0 2-7 0,0 4 10 16,0 4-4 0,0 8 1-16,0 6 10 0,0 4-2 15,0 7 12-15,0 1-8 16,0-2-3-16,0-4-6 16,4-10-1-16,3-10 3 15,-1-8-6-15,1-7 25 16,-2-6-23-16,-5-3 3 15,0 0-4-15,0 0-1 16,0 0 6-16,0 0-6 16,0-9-3-16,0-8-40 15,0-5 0-15,0-6-68 0,-5-2-8 16,-2 16-49-16,-2 0-191 16</inkml:trace>
  <inkml:trace contextRef="#ctx0" brushRef="#br0" timeOffset="49450.46">7675 7195 312 0,'0'0'122'0,"0"0"-78"16,0 0 2-16,0 0 10 15,0 0 21-15,0 0-38 16,0 0-2-16,77-73-5 15,-44 55-7-15,-4 0-7 16,-2 1-8-16,-4 5 4 16,-12 1-8-16,-4 3 4 15,-5 7-9-15,-2-2 11 16,0 3-8-16,0 0 22 0,0 0-22 16,-16 0 3-1,-3 0 2-15,-4 0-7 0,1 0-4 16,1 0-4-16,4 0 3 15,-1-3-7-15,3-8 9 16,1-5-15-16,3-4 3 16,0-2 13-16,4-4-2 15,0 2 0-15,3 2 4 16,4 6 0-16,0 3-2 16,0 6 20-16,2 5-9 15,14 2 18-15,8 0 9 16,5 13-8-16,0 17-4 15,0 3-12-15,0 3-3 0,-4 0-7 16,-3 1 0-16,0-5-4 16,-2-2-5-16,-2-5-73 15,-15-22-67-15,-3-2-141 16</inkml:trace>
  <inkml:trace contextRef="#ctx0" brushRef="#br0" timeOffset="50534.15">7926 8323 561 0,'0'0'60'0,"0"0"-54"16,0 0 14-16,0 0 37 16,0 0-15-16,16 133 1 15,-7-83-22-15,0 4 0 16,-3 1-9-16,2-2 10 0,-4-2 4 16,-4-7-2-1,0-5 3-15,0-4-12 0,0-5 8 16,0-4-17-16,-9-4 17 15,2-5-20-15,2-8-5 16,3-3 4-16,2-2-4 16,0-4-1-16,0 0-12 15,0 0 6-15,0 0 5 16,0-7-8-16,5-7 12 16,4-3-7-16,0 3-1 15,-3 1 7-15,5 1-4 16,3 1 3-16,-1 1 0 15,1 6 1-15,1 0-2 0,-1 4 6 16,-1 0-13-16,-2 0 9 16,-4 0-2-16,-5 6-4 15,0 3 7-15,-2 5 1 16,0-5-1-16,0 1 0 16,0-4 1-16,-11-2 12 15,-9-1-12-15,-4-2-2 16,-6-1 0-16,-1 0 1 15,-4 0-5-15,-3-8-16 16,5-5 11-16,4-4 6 16,11 8 3-16,7 0 2 15,5 5 20-15,6 2-13 0,0 2 1 16,6 0-1 0,15 0 13-16,4 0-1 0,-2 8-9 15,-1 13 9-15,-5 2-12 16,-1 3 14-16,0 2-11 15,-2-1 8-15,-4-3-19 16,-1-4 6-16,-5-6 0 16,2-7 1-16,-6-4-2 15,0-3 0-15,2 0-7 16,-2 0 9-16,0-5 9 16,2-19-15-16,0-8 1 15,0-2-2-15,-2 1-4 16,0 1 2-16,0 6-13 15,0 9-17-15,0 7-33 16,0 8-2-16,0 2-146 0,0 0-170 16</inkml:trace>
  <inkml:trace contextRef="#ctx0" brushRef="#br0" timeOffset="53248.09">9170 7749 391 0,'0'0'144'16,"0"0"-77"-16,0 0-5 16,0 0-10-16,0 0-5 15,0 0-19-15,0 0 6 16,0 3-18-16,0-3 8 16,0 0 2-16,0 0 13 15,0 0-11-15,0 0-9 0,0 0 0 16,0 0-16-1,0 0 3-15,0 0-2 0,0 0 1 16,0 0 0-16,0 0-9 16,0 0 4-16,0 0 0 15,0 0 3-15,0 0-1 16,0 0-2-16,0 0 4 16,0 0 3-16,0 0-6 15,0 0 3-15,0 0-1 16,0 0-1-16,0 0 3 15,0 0 0-15,0 0 7 16,0 0-7-16,0 0 11 16,0 0-12-16,0 0 18 15,0 0-21-15,0 0 1 16,0-3-2-16,0-6 0 0,0-5 6 16,0-2-4-16,0 0-3 15,0-4 8-15,0 2-1 16,0-2-4-16,0-2-1 15,0 2 2-15,0-4-1 16,-2 2-1-16,2-2 3 16,-2-3 5-16,2 4-8 15,-2-2 8-15,0 1-7 16,2 2 9-16,0 2-7 16,0 4-5-16,0 0 1 15,0 0 0-15,-3-3 1 16,3 2 2-16,0-1-6 0,-2-5 9 15,0 1 1-15,-3 1-5 16,3-5 5-16,-3 0-4 16,1-1 2-16,0 4-3 15,-1-6-1-15,3 5 0 16,-2-4 4-16,1 2-7 16,3 2 7-16,-5 0-6 15,3 2 5-15,0 0-7 16,0 0 3-16,0 2 0 15,2 0-2-15,-2 2 4 16,2 1-7-16,0 0 11 16,0-4-5-16,0 1 4 15,0-1-9-15,0-4 6 16,0 3-4-16,0-2 2 16,0 2 0-16,0 2-1 0,0-1 5 15,0 6-1-15,0-1-1 16,0 2 5-16,0 0-3 15,0 3-3-15,0 4 0 16,0 0-1-16,0 7 8 16,0 0-7-16,0 0 1 15,0 0 4-15,0 0-1 16,0 0 0-16,0 0-7 16,0 0 4-16,0 7-4 15,0 0-7-15,0 0-37 16,2-2-13-16,-2 0-13 15,0-3-1-15,0 0-17 0,0 2-10 16,0-2 14-16,0 0 25 16,-5-2-10-16,-8 0 26 15,0 0 25-15,-6 0 14 16,2 2 6-16,-1-1 11 16,3 4 46-16,3-1 6 15,3-4 1-15,7 0 3 16,2 0-4-16,0 0-5 15,0 0-22-15,0 0-2 16,0 0-8-16,0-4 20 16,7-12-18-16,4-2 0 15,0 1-16-15,-2-6 6 16,-3 2-7-16,2 4-2 16,-2 3-2-16,-1 1-4 15,1 8-6-15,2 3 10 0,2 2-12 16,1 0 12-16,5 0-7 15,-1 0 0-15,-1 0 6 16,1 5-6-16,-3 2 2 16,-5-3-4-16,-3-3 9 15,-4-1-4-15,0 0-2 16,0 0 7-16,0 0-5 16,0 0-6-16,-11-5-2 15,-1-11-5-15,-1 2 3 16,4-2-7-16,0 2 12 0,5 2 4 15,2 3-8-15,2 6 7 16,0 3-2-16,0 0-6 16,0 0 7-16,2 0-1 15,11 10 2-15,1 13 10 16,-1 4-8-16,1 2-6 16,-4 3-9-16,2 2-83 15,-12-22-88-15,0-3-151 16</inkml:trace>
  <inkml:trace contextRef="#ctx0" brushRef="#br0" timeOffset="54911.87">9188 8465 95 0,'0'0'47'0,"0"0"-17"16,0 0 32-16,0 0-8 16,0 0-4-16,0 0-1 15,0 0 0-15,5 0-3 16,-5 0-5-16,0 0 0 0,0 0-8 15,0 0 5 1,0 0-7-16,0 0 0 0,0 0 1 16,0 0 11-16,0 0 5 15,0 0-17-15,0 0 12 16,0 0-24-16,2 0 11 16,0 3-21-16,4 9 6 15,-1 7-7-15,4 4 5 16,-2 10 1-16,-1 6 0 15,3 2 8-15,-4 2-19 16,0-2 15-16,-1-4-12 16,-2-8 11-16,0-5-16 15,0-5 5-15,1-10-6 0,-3-1 1 16,2-6-2-16,-2-2 5 16,0 0-8-16,0 0-17 15,0-8 1-15,0-12-42 16,0-6-9-16,-7-6-42 15,-4-8-31-15,4 22-48 16,1 1-223-16</inkml:trace>
  <inkml:trace contextRef="#ctx0" brushRef="#br0" timeOffset="55428.32">9166 8444 489 0,'0'0'150'15,"0"0"-96"-15,0 0-30 0,0 0 30 16,0 0 2-16,0 0-11 16,0 0-18-16,56-14-15 15,-41 11 1-15,-6 0-8 16,0-1 16-16,0 0-15 16,-5 0 3-16,-2 4-8 15,0 0 2-15,-2 0-3 16,0 0 0-16,0 0 10 15,0 0-2-15,0 0 18 16,0 0-20-16,-15 0 8 16,-5 0-13-16,0 0 2 15,-2 0-2-15,1 0-1 16,2 0 0-16,5-2 4 0,5-6-9 16,3 1 8-16,4-5-5 15,2-2 4-15,0 5-3 16,0-5 3-16,0 0-2 15,6 2 0-15,7-1 1 16,1 6 13-16,-1 3-6 16,1 4 15-16,-1 0-15 15,0 0 21-15,-1 10-16 16,-1 7 9-16,-3 0-15 16,2 1 6-16,-4-2 0 15,1-4-9-15,-3 0-3 16,-2-4 7-16,0-2-10 0,-2-2 2 15,0-4-17-15,0 0-81 16,0 0-45-16,0 0-157 16,0 0-345-16</inkml:trace>
  <inkml:trace contextRef="#ctx0" brushRef="#br0" timeOffset="58957.75">8769 5586 467 0,'0'0'121'0,"0"0"-105"16,0 0 23-16,0 0 0 15,0 0 12-15,0 0 1 0,-122 20-15 16,101 13-17-16,2 1 19 16,-2 5-9-16,5 7 14 15,1 9-27-15,1 3 10 16,1 8-10-16,3 1-2 15,-2 3-2-15,1 1-12 16,-1 4 14-16,1 3-8 16,-2 1 8-16,0 1-14 15,2-3 11-15,-1 0-5 16,1-4-5-16,7-3 9 16,2-4-5-16,2 2 12 15,0 0-18-15,0 0 14 0,0-4-9 16,2 2-7-16,2-3 4 15,-2-3-2-15,-2 3 0 16,0 3 0-16,0-2-3 16,0 4 9-16,0-2-6 15,0-4 1-15,0 0-1 16,0-6 2-16,12 0-4 16,5 1 2-16,2-1 0 15,-4-1-2-15,-4 1 4 16,-2-3-6-16,-5 1 11 15,1-2-5-15,-3 0 5 0,2-2-12 16,-4-3 7 0,6-3-2-16,-4 0 0 15,2 2 0-15,2 5-5 16,1 0 11-16,3 5-6 0,-2-1 2 16,1-1-4-16,-3-4 6 15,-1-4-7-15,0 0 3 16,-1-6 0-16,1-2-2 15,1-2 6-15,3 0-4 16,0-2 5-16,4-2 0 16,1-1-1-16,-1-2-6 15,3-2 4-15,-3 2-2 16,3-4 0-16,-1 1 1 16,3 2 4-16,4-3 0 0,5 1 4 15,2-3-3 1,4 0-4-16,3 0 1 0,2 3-4 15,0-1 1-15,0-4 0 16,-3 0-2-16,0-5 4 16,-10-7-7-16,0-2 11 15,-2-5-13-15,-3-2 4 16,-1 0 1-16,4-18 4 16,0-8-2-16,1-6 7 15,0-5-5-15,3 2-4 16,0-5 9-16,2 1-2 15,0 0-4-15,2 0 7 16,0-3-7-16,2 0 14 16,3-4 2-16,-1 2-3 15,4-4 6-15,-6-1-11 0,-4-4 18 16,-2-2-23-16,-7-6 24 16,-2-4-22-16,0-8 11 15,-7 0-13-15,-2-1 2 16,-7 1-6-16,-2 5 4 15,0 3-8-15,0 5 12 16,0 2-6-16,0 7 1 16,0 0-4-16,0 5 5 15,0 0-4-15,0 2 2 16,0-6-1-16,0-3 0 0,0-5 4 16,-2-6-8-1,-5-3 11-15,-1-4-9 0,-2 3 7 16,1 1-11-16,3 9 5 15,-1 2 0-15,0 0-5 16,5 4 5-16,-5-2 0 16,3 1 6-16,-5-1-1 15,-5-1-2-15,1-4 0 16,0 0 1-16,-5-3-6 16,-2 0 2-16,-1 1 0 15,4-2-6-15,3-1 12 16,1 2-12-16,3 2 14 15,2 2-10-15,2 2 8 16,1-1-12-16,1-1 6 0,-5 0 0 16,0-3-1-16,-6-2 2 15,-4-2-6-15,-5 1 9 16,-2-3-6-16,-6 4 4 16,-6 1-4-16,-4 4-2 15,-5 8 2-15,-4 5-2 16,-3 8-4-16,-6 7 7 15,-4 7-6-15,-3 7 2 16,-5 6-12-16,1 6 15 16,-3 4-22-16,1 0 0 15,0 4-33-15,3 24-34 16,53-10-49-16,3 4-201 16</inkml:trace>
  <inkml:trace contextRef="#ctx0" brushRef="#br0" timeOffset="60989.44">5999 6474 576 0,'0'0'47'16,"0"0"4"-16,0 0 13 15,0 0-1-15,0 0-24 16,0 0-10-16,0 0-4 15,-70 71 18-15,50-33-20 16,0 4 10-16,0 4-13 16,2 4 5-16,2 3-7 15,3 7 2-15,5 8-14 16,0 9 0-16,4 8 3 16,0 5-7-16,-1 3 6 0,1 0-5 15,-4 11 8 1,-4 0-10-16,-4 2 5 15,-2 1-5-15,-2-3-1 0,5-8 6 16,5-6-6-16,8-5 7 16,2-6-6-16,0-3 11 15,0 1-12-15,5-1 4 16,12 6-1-16,0 9-4 16,2 4 1-16,-1 2 0 15,-1-9-2-15,0-7-4 16,1-9 4-16,1-7 2 15,2-3-1-15,-1-4 7 16,2-5-12-16,0-5 6 16,-1-2 0-16,2-2 0 0,-2-1 2 15,1-4-6-15,3 0 9 16,2-5-8-16,2 0 5 16,-1-2-4-16,4-6-7 15,1-2 2-15,1-6-4 16,1-7 2-16,-2 1 6 15,1-5 6-15,3-3-4 16,4 3 6-16,6-3-1 16,4-3 2-16,1 3-11 15,0-2 5-15,-4 0-2 16,-2-2 0-16,-5 0-10 16,-8 0 11-16,-4-20-8 15,-2-3 5-15,0-6 7 16,-3-3-3-16,0 0 0 0,-1 2 5 15,-1-2-5-15,0 0 0 16,1-1-3-16,-1-1 8 16,1-2-5-16,-2-3 2 15,2-5 13-15,-5-2-11 16,1-5 11-16,-2-2-12 16,-2 2 3-16,1-2 2 15,-3 2-8-15,-2-2 3 16,-2-5 2-16,-3-7 0 15,-1-5-3-15,-3-6-4 16,0 2 3-16,1 2-1 0,-1 3 0 16,-2 2 0-16,3-3-5 15,-1-1 11 1,-2-1-10-16,2 0 9 16,-2-4-4-16,0-1 3 0,0-4-8 15,-4 0 4-15,-10-2 0 16,-1 2-2-16,-2 0 5 15,5 3-8-15,-7 4 11 16,0 2-5-16,-2 2 4 16,-3 1-8-16,-1-1 5 15,-4 3-2-15,-2-1 0 16,-5 1 1-16,-3 1-7 16,-4 2 12-16,-4-4-10 15,-2 4 11-15,0 5-10 0,0 6 7 16,-3 14-8-16,2 8 8 15,-2 6-4-15,-6 6 9 16,-2 8-9-16,-4 0 1 16,-3 4 5-16,-1 1 3 15,6 0-6-15,2 1 11 16,7 2-13-16,6 3-2 16,7 0-4-16,6 0-66 15,32 0-100-15,2 8-300 16</inkml:trace>
  <inkml:trace contextRef="#ctx0" brushRef="#br0" timeOffset="61887.88">10350 7006 247 0,'0'0'64'16,"0"0"-13"-16,0 0-2 0,0 0-14 15,0 0 5-15,0 0-25 16,0 0-3-16,-17-16-10 16,17 16 1-16,0 12-1 15,0 4-2-15,0-9-76 16,0 2-189-16</inkml:trace>
  <inkml:trace contextRef="#ctx0" brushRef="#br0" timeOffset="62437.85">10485 8733 10 0,'0'0'316'0,"0"0"-276"15,0 0-24-15,0 0 25 16,0 0-11-16,0 0 3 0,0-16-7 16,0 16 11-16,0 0-10 15,0 0 14-15,0 0-11 16,0-2-14-16,0-1-13 15,5 2-3-15,2-3 0 16,-1-3-31-16,-4 3-76 16,1-3-263-16</inkml:trace>
  <inkml:trace contextRef="#ctx0" brushRef="#br0" timeOffset="62854.78">10102 8645 611 0,'0'0'114'0,"0"0"-54"16,0 0-17-16,0 0 23 15,0 0-17-15,0 0-18 16,60-37-16-16,-20 7-14 16,8 0 4-16,0 0-2 0,1 0 7 15,-2 2-6 1,0 0 8-16,-5 6-12 0,-6 2 1 15,-8 2 0-15,-7 4 2 16,-7 2-3-16,-6 3 2 16,-6 5 6-16,-2 1-7 15,0-4 1-15,0 2-2 16,0-2-15-16,0-1-44 16,-6-2-75-16,0 8-91 15,-4-3-269-15</inkml:trace>
  <inkml:trace contextRef="#ctx0" brushRef="#br0" timeOffset="63419.66">9939 7106 557 0,'0'0'96'0,"0"0"-72"15,0 0-13-15,0 0 13 16,0 0-11-16,155-98 0 16,-96 68-8-16,4-2-3 0,2-2 1 15,-5 2 1-15,-5 1-3 16,-10 10 9-16,-7-2-9 16,-12 7 10-16,-5 2-8 15,-8 5 11-15,-5 4 11 16,-2 3-14-16,-4 2-5 15,-2 0-2-15,0 0-8 16,0 0-59-16,0 0-95 16,0 0-323-16</inkml:trace>
  <inkml:trace contextRef="#ctx0" brushRef="#br0" timeOffset="66499.66">11972 6545 524 0,'0'0'89'16,"0"0"-40"-16,0 0-13 0,0 0 14 15,0 0 4-15,0 0-5 16,0 0-6-16,27-34-5 15,-25 34 3-15,0 0-10 16,0 0 3-16,4 4-7 16,-6 15 7-16,2 12-23 15,-2 1 6-15,0 4 1 16,2 1-3-16,-2-2 5 16,0 2-11-16,0 0 8 15,0 4-13-15,0-7 20 16,0 0-17-16,0-2 6 15,-10 1-11-15,-1-2 7 16,5-1-7-16,0-4 0 16,-2-2 2-16,8-2-1 15,0-8-1-15,0-1 3 0,0-6-4 16,0-5 3-16,0 0-8 16,0-2 4-16,0 0 0 15,3 0 0-15,-1-7 4 16,3-10-8-16,-5-1-9 15,0-4 12-15,0 0-18 16,0 2 11-16,0 2-11 16,0 6 13-16,0 0-6 15,0 6 4-15,2 0 7 16,2 0-1-16,3 1-4 16,1 2 12-16,2 1-14 15,1 2 12-15,3 0-8 0,-2 0 3 16,-3 0 1-16,-1 0-2 15,-4 0 3-15,-2 0-6 16,-2 0 10-16,0 0-11 16,0 0 15-16,-14 12-12 15,-7-2 5-15,-4-2-4 16,0 0 2-16,-4 0-3 16,2-6 1-16,3-2 3 15,2 0-7-15,4 0 12 16,7 0-9-16,7 0 3 15,4 0 0-15,0-4-8 16,0 2 8-16,2 2-1 16,17 0 3-16,2 0 3 0,1 0-3 15,0 14 14 1,0-2-15-16,-1 3 1 0,-4-4 2 16,-3-1-5-16,-8-2 1 15,-1-4 0-15,-3-2-2 16,-2-2 7-16,0 0 1 15,0 0-3-15,0-2 9 16,0-17-8-16,0-10-7 16,0 1 3-16,0-2 0 15,0 4-2-15,0 8 5 16,0 4-8-16,0 9 10 16,0 2-13-16,0 3-16 0,0 0-61 15,0 10-138 1,0 6-151-16</inkml:trace>
  <inkml:trace contextRef="#ctx0" brushRef="#br0" timeOffset="68065.83">12135 7854 412 0,'0'0'80'15,"0"0"-25"-15,0 0 27 0,0 0-30 16,0 0-15-16,0 0-6 15,0 0-9-15,5-64 1 16,-5 60-12-16,0 0 27 16,0 3-6-16,0 1 5 15,2-3-10-15,-2 3 9 16,0 0-8-16,0 0-7 16,2 0 3-16,0 8-5 15,0 13 20-15,3 4-17 16,2 3 5-16,-3 2-16 15,3 3 3-15,-3 1-3 16,-2-1 0-16,0 6 1 16,1-2-12-16,-1 1 3 15,-2 3 3-15,0-1-1 0,2-2-1 16,1 0-6-16,-1-6 3 16,0 0-1-16,0-3 0 15,1-1 0-15,-1 0-3 16,0-2 6-16,0 0-3 15,0-3 2-15,0-2-2 16,1 1 4-16,-1-2-7 16,-2 4 3-16,2-2 0 15,0 1-2-15,-2-2 5 16,3 2-9-16,-1-2 12 16,0 2-6-16,-2-2 5 0,0 2-10 15,0-2 6-15,0 0-1 16,0-1 0-16,3 0 0 15,-1-4-4-15,0 0 8 16,0 0-6-16,0 0 5 16,0 0-4-16,1 3 5 15,1-2-8-15,-2 0 4 16,-2 2 0-16,0 0-3 16,0 1 7-16,0 1-10 15,0 1 12-15,0 0-6 16,0 5 5-16,0-3-10 15,0 0 4-15,0-2 0 0,0-3 1 16,0 0-3-16,0-6 0 16,0 1 3-16,0-7-6 15,0 1 11-15,0-2-10 16,0-2 4-16,0 0-1 16,0-4-2-16,0 3-3 15,0-2 6-15,0-1-10 16,0 0 8-16,0 0-7 15,0 0 1-15,0 0 10 16,0-12-4-16,2-2 0 16,1 0 2-16,2-2 1 15,-1 0 0-15,2 4-5 16,-1 0 10-16,1 2-9 16,2 3 9-16,0 4-10 15,-1 3 5-15,1 0-2 0,0 0-1 16,-4 0 2-16,0 0 0 15,-1 0 2-15,-3 0-6 16,0 8 10-16,0 2 2 16,0 2-1-16,-3 0-8 15,-7-2 4-15,-6-2-1 16,1-2-1-16,-4-3 0 16,1 0-3-16,3-3 9 15,-5 0-5-15,2 0 0 16,2-18-2-16,3-2 1 15,4 2-1-15,4 2 1 16,5 6 0-16,0 2 2 0,0 4-2 16,0 4 14-16,0 0-12 15,3 0 23 1,8 0-19-16,2 18 10 0,3 4-10 16,-3 4 3-16,1-1-2 15,-1 1-6-15,-2-3 7 16,-1 0-5-16,0-8 9 15,-1-1-6-15,-2-6 5 16,-2-1-10-16,-3-7 3 16,-2 0-4-16,2 0 0 15,2-11 10-15,1-17-8 16,-1-6-4-16,-2-2 11 16,0 0-8-16,0 4 3 0,-2 6-7 15,4 9 3-15,-4 5 0 16,0 8 0-16,0 4 0 15,0 0-4-15,0 0 11 16,0 0-14-16,0 13-8 16,0 7-79-16,0-11-85 15,-4 2-199-15</inkml:trace>
  <inkml:trace contextRef="#ctx0" brushRef="#br0" timeOffset="70081.62">11440 5632 451 0,'0'0'16'15,"0"0"22"-15,0 0 23 16,0 0-7-16,0 0 16 15,-116-26-42-15,109 54-9 0,-3 9 6 16,2 7-9-16,-3 8 15 16,-3 12-19-16,-1 10 20 15,-3 13-13-15,-4 11 8 16,0 10-15-16,-1 13-1 16,1 9-7-16,2 6 2 15,2 7-3-15,5-1 0 16,-1-10-4-16,5-7 6 15,3-12 1-15,-4-4-3 16,4-1 10-16,-1-1-13 16,1-3 0-16,2-2 0 15,1-2 2-15,0 4-7 16,3 3 11-16,0 6-11 16,0 0 5-16,0 13-2 15,0 7-20-15,0-1-1 0,8-2-12 16,0-14 5-16,3-7 12 15,1-5 12-15,-1-7 2 16,5-11 8-16,1-12-5 16,8-5 1-16,6-8-1 15,4-4 1-15,6-2 0 16,6-4-2-16,-2 3 4 16,-1 3-6-16,-4-1 9 15,-7 0-6-15,-6-1 5 16,0-4-8-16,-3-3 5 15,3-4-2-15,2-1 1 16,0-6 0-16,-2-1-1 0,4-5 3 16,1-7-6-16,-1-2 8 15,-2-4-6-15,-2-2 3 16,-4-4-2-16,4-5 0 16,2 0-1-16,0-7-3 15,5 0 5-15,1 0 10 16,4 0-5-16,0-12 10 15,3-4-2-15,4-6-11 16,-4-8 2-16,0-4-6 16,0-4 2-16,-2-5 0 15,1-5 4-15,-1 0 8 16,-2-2 18-16,-3-2-17 16,-3 0 10-16,-4-3-15 0,-1-3 7 15,-2 0-13-15,-5 0-1 16,-7 0-1-16,1-2 4 15,-5-2-8-15,-5 2 9 16,2-3-4-16,2 5 4 16,-2 2 1-16,5 1-4 15,-4 4 13-15,2 0-6 16,0 3-1-16,-5-1 9 16,-2 1-6-16,-2-8 11 15,0-2-11-15,0-2 15 16,-13-7-25-16,-5 1 5 15,1 3-6-15,1 2 0 0,5 6 2 16,-1 1 0-16,1 1 3 16,-1-5-2-16,0-2 11 15,-3 0-11-15,1-1 5 16,1-2-6-16,1 5 4 16,3 0-4-16,5-1 2 15,4 1 9-15,0-2-9 16,0-2 15-16,0-5-17 15,0 0 15-15,0-5-15 16,0 1 0-16,0 1-2 16,0 0 0-16,-4-1-1 15,-12-1 3-15,3 0-6 16,-3 4 10-16,3-3-7 16,-3 8 7-16,1 1-10 15,-4-1 4-15,0 1 0 0,-1-6-3 16,-7-8 2-16,-5-2-2 15,-5-3-7-15,-4 3 3 16,-1 6-11-16,4 8 16 16,5 4 1-16,0 4-2 15,2 4 3-15,-1-1-3 16,-2 3 3-16,1 0 0 16,-1 4-2-16,-3 2 10 15,-1 4-11-15,-5 3 6 16,1 10-6-16,-5 3 5 15,3 5-2-15,-3 8 0 16,0 7-2-16,-4 4 0 0,-3 0-2 16,-1 2 3-16,-1 22-58 15,0 5-40-15,42-12-94 16,-1-4-98-16</inkml:trace>
  <inkml:trace contextRef="#ctx0" brushRef="#br0" timeOffset="75925.62">7563 12131 138 0,'0'0'40'0,"0"0"-37"15,0 0-2-15,0 0-2 0,0 0 1 16,0 0-12-16,0 0-9 16,0 0-80-16</inkml:trace>
  <inkml:trace contextRef="#ctx0" brushRef="#br0" timeOffset="83333.87">16563 13932 190 0,'0'0'330'0,"0"0"-281"15,0 0-8-15,0 0 37 16,0 0-13-16,0 0 11 16,-88-116 1-16,75 98-14 15,-3-1-16-15,0 2-8 16,1-1 7-16,-3 0-33 0,1-7-13 15,-1 4 2-15,-3-4 3 16,0 3-5-16,-4-4 5 16,-4 1 0-16,-5-2 3 15,-1-1-12-15,-6-2 5 16,-3 2-1-16,-5 0 0 16,-3 0 4-16,-3-1-9 15,-7 2 12-15,-6 1-9 16,-3 0 8-16,-2 1-12 15,-3 1 10-15,0 2-7 16,0-2 3-16,1 3 0 16,-4 0-2-16,-3 5 1 15,0 4-2-15,-3 5-2 16,4 0 2-16,6 3-8 0,-1 0 9 16,3 2-3-1,-4 0 2-15,2 2 0 0,1 0 6 16,3 0-6-16,4 0 8 15,3 0-1-15,1 10-1 16,-2 2-5-16,2 6 4 16,1-1-3-16,0 3 1 15,-1 6 0-15,1-1-2 16,0 5 6-16,-1 7-10 16,3-3 13-16,0 4-8 15,-2-4 7-15,-3 1-10 16,-2-4 4-16,-7-1 0 0,1-4-1 15,-3-2 3-15,-2-5-7 16,4-2 10-16,-3 0-7 16,-4-5 8-16,-4 0-11 15,-1-4 7-15,-1-4-4 16,-2-3 2-16,-3-1-1 16,-1 0-4-16,-6 0 10 15,-1-4-9-15,-2-12 10 16,-3 2-9-16,-2-6 7 15,0-4-8-15,-7 0 1 16,-1-3-1-16,-4-6 4 16,3 1-5-16,0 0-2 15,-2-1 14-15,0 1-10 0,-7 3 7 16,2-2-7 0,3 2 3-16,0 0 0 0,3-1-1 15,9 2 1-15,2-4-3 16,6 1 8-1,5-3-10-15,-3-3 11 0,-1-4-5 16,1 0 1-16,3-2-4 16,-1 4 0-16,-4 0 0 15,-3 1 0-15,-2 6 4 16,-4 2-9-16,0 4 14 16,-3 2-7-16,-2 2 5 15,0 4-9-15,-1 2 7 16,4 4-6-16,1 2 3 15,-1 1 0-15,-1 4-4 0,5 1 10 16,5-1-12-16,10 5 13 16,7 0-13-16,4 0 11 15,0 0-10-15,3 0 1 16,-4 0-4-16,1 0 6 16,1 0-18-16,-2 0 9 15,1 0-3-15,1 3 8 16,-2 1 3-16,-1 2 0 15,-2-2 1-15,0 0 1 16,-2 1 0-16,-4 2 1 16,-1 1-3-16,-10 2 8 15,-4 4-12-15,0 2 14 16,2 4-14-16,1 0 7 16,3 2-1-16,2 2-2 15,-3 2 2-15,5 1-4 0,-1 0 9 16,1 2-8-16,2 0 8 15,1 4-10-15,4-1 14 16,4 2-15-16,0 2 12 16,2 0-8-16,1 0 3 15,-3 1 0-15,-4 0 0 16,-4 3 0-16,3 1 2 16,1 3 2-16,8-2-2 15,2 1 0-15,0 4 3 16,4-1-1-16,1 0-2 15,1 1 9-15,4 1-8 16,-1 3 4-16,1 0-4 0,5 5 16 16,1 2-17-16,3 4 8 15,4 6-8-15,3 8-1 16,0 1-1-16,1 3 1 16,3 2-2-16,7 0 6 15,1 3-8-15,6-10 7 16,10-6-5-16,6-8 4 15,5-3-6-15,9-5 2 16,1 6-2-16,4-5 2 16,0 8 1-16,0 1-4 15,0-2 8-15,4-1-11 0,-4-2 9 16,5 0-4-16,0-1 0 16,-3 1 1-16,7 0 1 15,-1 0-4-15,6 4 1 16,6 3-1-16,-4-3 0 15,8 0 2-15,5-8-5 16,3-2-4-16,1-8 11 16,2-3-2-16,5-4-1 15,5 2-1-15,4 1 8 16,0 1-6-16,-2 0 7 16,2 3-1-16,0-4-2 15,-2 4-4-15,-2 2 4 16,-3 3-4-16,-2 2 2 15,-2 4 0-15,0 8-2 0,-5-5 7 16,3 3-3-16,1-1 0 16,2-7-3-16,1-9 1 15,2-8 0-15,3-12-8 16,-1-2 1-16,3 0 4 16,2-4 3-16,-2-4-6 15,2 2 14-15,-2 2-10 16,2-8 7-16,7 6-10 15,6-6 3-15,11-6-2 16,6 1 0-16,3-5-6 16,9 0 6-16,12 0 7 15,8 0-3-15,13 5 0 0,5-1 0 16,2 4 5-16,10 2-8 16,-2 2 3-16,4 2 0 15,2-4-1-15,1 2 3 16,-7-2-4-16,-2-1 11 15,-6-6-12-15,0-1 3 16,-1-2-14-16,6 0-38 16,2-5-13-16,4-26-32 15,1-5-11-15,-105 14-10 16,1-6-93-16</inkml:trace>
  <inkml:trace contextRef="#ctx0" brushRef="#br0" timeOffset="85614.82">2327 10441 800 0,'0'0'25'16,"0"0"-23"-16,0 0 14 16,0 0 5-16,0 0-21 15,0 0-4-15,71-120-1 16,-9 66 10-16,3-6-1 16,9-5-3-16,6-3 3 15,-4 2-1-15,9-3-3 16,-3 2 0-16,3-2 0 0,-3 4 2 15,-6 7 0 1,-14 9 3-16,-17 13-2 0,-16 14 1 16,-16 8 4-16,-9 10-8 15,-4 4 16-15,0 0 12 16,0 0 1-16,0 0-26 16,0 0-3-16,0 0 7 15,3 2-3-15,2 5 0 16,3 4-7-16,-1-1 6 15,-1-5-5-15,-1 0 2 16,-2-3 0-16,-1-2 0 16,-2 0 3-16,0 0 5 15,0 0-8-15,0-2 1 16,-7-12 3-16,-13-3-8 0,-7-4 2 16,-2 3-3-16,-2-1 4 15,-4-2-3-15,1 3 2 16,5 4 4-16,0 1 1 15,13 5-3-15,5 4 8 16,7 2-5-16,4 1-3 16,0-1-1-16,2-3-13 15,34 0 9-15,15-6 10 16,14-1-8-16,4-4 8 16,4 2-10-16,-1-2-7 15,-3 2-3-15,-11 3 8 16,-9 6 7-16,-18 3 0 15,-16 2-5-15,-10 0 3 0,-5 0-9 16,0 14 11-16,-20 13 27 16,-9 6-4-16,-4 2-12 15,-4 2 2-15,2 2-10 16,2-4 0-16,6-1 9 16,2-3-8-16,6-6 15 15,5-8-14-15,7-5 14 16,1-6-9-16,6-4 7 15,0-2-5-15,0 0-3 16,0 0 9-16,0 0-8 16,0 0 12-16,0 0-15 15,0 0 21-15,0 0-15 16,0 0 13-16,0 0-10 0,0 0 11 16,0 0-9-16,0 0-4 15,0 0 4-15,0 0-18 16,0 0 10-16,0 0-7 15,0 0 11-15,0 0-13 16,0 0 11-16,0 0-8 16,0 0 2-16,0 0 5 15,0 0-8-15,0 0 16 16,0 0-18-16,0 0 24 16,0 0-23-16,0 0 12 15,0 0-13-15,0 0 3 16,0 0-4-16,0 0 0 0,0 0-4 15,0 0 10-15,0 0-8 16,0 0 7-16,0 0 2 16,0 0-2-16,0 0 0 15,0 0-3-15,0 0 2 16,0 0 2-16,0 0-4 16,0 0 1-16,0 0 3 15,0 0 4-15,0 0-5 16,0 0-8-16,0 0 8 15,0 0-6-15,0 0 1 16,0 0 0-16,0 0-2 16,0 0 8-16,0 0-4 15,0 0 2-15,0 0 5 16,0 0-6-16,0 0 0 16,0-2-3-16,0 2 0 0,0 0-2 15,0 0 6-15,0 0-10 16,0 0 14-16,0 0-9 15,0 0 6-15,0 0-8 16,0 0 5-16,0 0-4 16,0 0 2-16,0 0 0 15,0 0-5-15,0 0 11 16,0 0-9-16,0 0 8 16,0 0-6-16,0-1 7 15,0 1-10-15,0 0 4 0,0-3 0 16,0 1-2-16,0 0 6 15,0 2-10-15,0 0 13 16,0-2-8-16,0 0 8 16,0 0-12-16,0 2 7 15,0 0-4-15,0-2 2 16,0 2-1-16,0-2-4 16,0 2 10-16,0 0-8 15,0-3 7-15,0 3-6 16,0 0 9-16,0-5-13 15,0 1 6-15,0-1 0 16,0 2-1-16,0 1 4 16,0 0-9-16,0 0 12 15,0 2-7-15,0-3 6 16,0 3-9-16,0 0 6 0,0 0-3 16,0 0 1-16,0 0 0 15,0 0-6-15,0 0 13 16,0 0-10-16,0 0 9 15,0 0-9-15,0 0 7 16,0 0-8-16,0 0 2 16,0 0 2-16,0 0-3 15,0 0 7-15,0 0-11 16,0 0 14-16,0 0-17 16,0 0-28-16,-12 0-31 15,-1 0-114-15,6-3-66 16,3-3-165-16</inkml:trace>
  <inkml:trace contextRef="#ctx0" brushRef="#br0" timeOffset="85881.45">3775 9757 1014 0,'0'0'45'0,"0"0"-42"0,0 0-5 15,0 0 2-15,0 0-41 16,0 0-152-16,0 0-122 15</inkml:trace>
  <inkml:trace contextRef="#ctx0" brushRef="#br0" timeOffset="93473.93">20253 6996 127 0,'0'0'153'16,"0"0"-121"-16,0 0 14 0,0 0 11 16,0 0-26-16,0 0 5 15,0 0 4-15,-10 61-10 16,7-49 1-16,-1-1 4 16,-1 1-1-16,1 2 3 15,-1 0-16-15,1 2-1 16,0 1-5-16,-3 3-1 15,3 2-1-15,-4 0 0 16,4 1 4-16,0 0-3 16,-1 3 4-16,1 0-6 15,0-1 9-15,2 6-9 16,-2 1 1-16,4 0-9 16,0 0 0-16,0 3 3 0,0-1-7 15,0 0 5-15,4 0-3 16,4-2 4-16,5-2-6 15,1-2 1-15,1 2 0 16,3-2-1-16,0 1 0 16,4-2 1-16,1-2 1 15,-1 2-1-15,2-1 2 16,1 2-1-16,-3-2-2 16,3-1 1-16,0-1-2 15,-4 0 1-15,4-2 0 16,0 1-1-16,-3 0 2 15,0-3-5-15,0 1 8 16,1-2-4-16,-4 1 3 16,4 1-6-16,2-4 2 0,-3 1 0 15,3-2-1-15,-1 0-1 16,3-4 1-16,-1-1 1 16,3-1 0-16,3-4 2 15,-3 2 1-15,0-3-1 16,0 1-1-16,-2 1 0 15,-1-1-1-15,1-3 0 16,-1 4 1-16,-1-1 0 16,2 0 0-16,0-1-4 15,2 2 1-15,0-3-8 16,2-1 3-16,-2 1 8 16,0-1-8-16,2 3 6 15,0-2 0-15,0 1 2 0,-2 2-1 16,0-2 1-16,0-5-2 15,3 0-13-15,-3 0 11 16,2 0-13-16,0 0 14 16,0 0 0-16,0 0 3 15,-2 0-2-15,0-5 4 16,-2-2 1-16,0 0-1 16,0-1 0-16,-1 0-2 15,-1-3-1-15,-1 2 0 16,1-1 1-16,-2 2-2 15,-2-4 4-15,2 3-1 16,-1-3 0-16,0 2-1 0,0 3 2 16,-1-4 1-16,-1 6 1 15,0-6-3-15,0 4-1 16,3-2 1-16,-4 1-1 16,1 1 2-16,-1 0 3 15,0-1-3-15,1-2 0 16,-2 0-2-16,0 1 6 15,-5-2 0-15,1 3-5 16,-1-2 6-16,1 0-6 16,-1-2 7-16,1 4-8 15,-4-2 0-15,3 2 2 16,-3 0-4-16,1 1 2 16,-1-2 0-16,0-2-2 0,-1 2 4 15,-3-1-4-15,2 0 5 16,-4-2 0-16,2 2-1 15,1 0 0-15,-1-1 1 16,4 4 1-16,-4-3-2 16,-1 3-1-16,1 3-1 15,-1-4 3-15,-1 5-2 16,1-5-1-16,-5 1 1 16,2 2 1-16,0-4-3 15,3 4 1-15,-1-1 0 16,3-2 0-16,-3-3 1 15,1 1-4-15,-1-1 6 0,1-2-2 16,-1-1 3-16,0 2-6 16,1-2 2-16,-1 0 0 15,3 2 2-15,-2-2 0 16,1 1-1-16,3 1 1 16,1-1 4-16,-4 3-2 15,0-1 6-15,-1 2-6 16,-3-1 9-16,2 0-2 15,-1 1-1-15,2-2 4 16,1-1-9-16,-2 0 8 16,5-2-11-16,-1 0 11 15,0-1-11-15,3 2 8 16,1-3-7-16,-1 2 4 16,-3-3 2-16,2 3-2 15,-2 0 6-15,1 0-6 0,-5 2 11 16,1-3-9-16,-2 0 8 15,-3 1-13-15,0-2 4 16,0-2-4-16,0 2-3 16,0-1 3-16,2 0-4 15,2 0 10-15,-2 2-10 16,-2 1 13-16,0-1-10 16,0 0 7-16,0 1-7 15,0 0-2-15,0-3 3 16,-11 0-4-16,0 1 0 15,0-5 4-15,-1 5-3 16,2 0 2-16,-3-2-6 0,-4-1 4 16,1 1-3-1,-1 0 2-15,-1 1 0 0,-1-3 0 16,-2 2 2-16,-1 2 2 16,2 0-2-16,0 4 5 15,-1-2-6-15,2-4 3 16,1 4-4-16,-3 0 0 15,4 0 3-15,-3 0-3 16,-1 2 1-16,0-3 2 16,-2 4 0-16,3-1-2 15,0 1-2-15,-2 4 2 16,-3-3 1-16,-2 1-2 16,-2-3 1-16,2 3-4 0,4-2 6 15,-2-1-5 1,0 5 5-16,3-3-2 0,0 1 2 15,2 0-5-15,-3-4 2 16,-2 1 0-16,2 0-1 16,-2 0 3-16,0 2-5 15,-4-2 7-15,0 2-4 16,-2 3 2-16,-2-4-4 16,1 5 4-16,-1 0-2 15,2-3 0-15,2 4 1 16,0 1 0-16,4-2 0 15,3 2 0-15,0 0 1 16,2 1 0-16,1-2 1 16,0 3-6-16,1-3 3 0,-5 2 0 15,-1 1-1-15,-2 0 2 16,-3-2-3-16,-3 2 4 16,1 0-1-16,-3 2 1 15,3 0-4-15,-3 0 2 16,3 0-1-16,-2 0 0 15,2 0 1-15,-5 0-1 16,1 0-1-16,1 0-2 16,-1 0 8-16,1 10-8 15,2-2 6-15,3 1-4 16,8-2 1-16,-2 0 0 0,5 2 0 16,3 1 1-1,1 0-3-15,-1-2 5 0,4 2-8 16,-3 1 5-16,1 2 1 15,-5 1-11-15,1 3 7 16,-4-3-2-16,-1 2 1 16,-1-2 3-16,2-3 0 15,-4 1-1-15,2-2 4 16,1 1-5-16,0 0 0 16,6-1 2-16,-1-3-2 15,3 0-1-15,1 0 3 16,1-2-6-16,2 3 8 15,-1 1-5-15,1-1 0 16,2 3 8-16,1 4-6 0,3 0 5 16,2 4-4-16,-4-1 2 15,4 3 0-15,-2 0-1 16,-3-1 4-16,1 2 1 16,-4-6-3-16,-3 0 5 15,3-2-5-15,-4-6 4 16,-1 2-3-16,1-4-1 15,-2 0-1-15,5-2 4 16,2-1-8-16,3-2 9 16,-1-1-7-16,2 0 2 15,5 0-9-15,0 3-31 16,0-2-64-16,0 8-51 16,12-7-30-16,5 1-94 0</inkml:trace>
  <inkml:trace contextRef="#ctx0" brushRef="#br0" timeOffset="94210.12">20929 7908 457 0,'0'0'79'0,"0"0"-63"0,0 0 19 16,0 0 24-16,0 0-7 15,0 0-15-15,0 0-19 16,85-8-5-16,-59 5 20 16,3-2-8-16,-2 1 0 15,0 1-14-15,2 0 5 16,-2-1-8-16,2 3-3 15,0-4 4-15,-3 1-8 16,1 3 0-16,-2-1 2 16,-5 0-6-16,-5-1-2 15,-1 1-24-15,-8-2-23 16,-3 0-21-16,-3 3-53 16,0-4-181-16</inkml:trace>
  <inkml:trace contextRef="#ctx0" brushRef="#br0" timeOffset="94855.73">20893 7770 430 0,'0'0'81'16,"0"0"-33"-16,0 0 18 15,0 0 5-15,0 0-18 16,0 0-20-16,-4 104-5 15,4-86-12-15,0 1 3 16,0-7-1-16,0 0 12 16,0-4-25-16,0-4 2 15,0-2-6-15,0-2 3 16,0 0-4-16,0 0-2 0,0 0-1 16,0-9-20-16,0-4 5 15,0-1 7-15,0 0 10 16,2 5-5-16,0 1 5 15,-2 7 1-15,0-2 0 16,0 3 3-16,0 0 9 16,0 0 5-16,-9 0-5 15,-11 14-2-15,-1 5-9 16,-4 1 9-16,-2-1-4 16,0 0 8-16,5-3-4 15,2-4-3-15,6-6 0 16,8-1-6-16,6-5 7 0,0 0-8 15,0 0 5 1,20 0 9-16,13-1-3 0,7-12-5 16,5 5-5-16,-3 1-1 15,0 0 2-15,-3 2-5 16,-6 0-17-16,1 1-85 16,-30 4-94-16,2-1-256 15</inkml:trace>
  <inkml:trace contextRef="#ctx0" brushRef="#br0" timeOffset="95338.51">21742 7812 170 0,'0'0'450'0,"0"0"-402"16,0 0-31-16,0 0 28 15,0 0 14-15,0 0-3 0,-2 16-9 16,11-14-17-16,1 0 3 16,-2 2-2-16,6-4 2 15,3 0 5-15,4 0-18 16,0 0 0-16,6 0-8 16,0 0 2-16,0 0-13 15,-5-3-1-15,-1 0 0 16,-8 0-1-16,0-2 0 15,-4 3-6-15,-2 1-6 16,-1-2-28-16,-1 1-5 16,-1-2-19-16,-1 2-43 15,1-2-29-15,1 0-12 0,-5 2-23 16,0 0-78 0</inkml:trace>
  <inkml:trace contextRef="#ctx0" brushRef="#br0" timeOffset="95738.9">22037 7744 507 0,'0'0'105'15,"0"0"-29"-15,0 0 11 16,0 0-9-16,0 0-4 16,0 0-22-16,0 24-13 15,2-14-13-15,7 0 5 16,0-2-20-16,0-4 0 15,2 0-11-15,-2-4 0 16,0 0 0-16,-5 0-8 0,-1 0-1 16,-1 0-10-16,-2 0-1 15,0-9-7-15,0-4 9 16,0 1-11-16,0 3 19 16,-7-3-18-16,5 3 13 15,2 5 9-15,0 0 3 16,0 4-14-16,0 0 16 15,11 0-1-15,7 0 4 16,1 0 9-16,2 12-9 16,-3 0 9-16,-3 2-7 15,-5 0 7-15,-10 2 8 0,0 3 0 16,0 1-2-16,-12-1-14 16,-11 0-3-16,0-1-27 15,11-14-84-15,3-4-185 16</inkml:trace>
  <inkml:trace contextRef="#ctx0" brushRef="#br0" timeOffset="96504.6">21478 9457 801 0,'0'0'87'16,"69"102"-73"-16,-34-54 29 15,5-2-1-15,1 2-5 16,1 0-17-16,-5-1-17 16,2 1-6-16,-11-4 3 15,-5-6 0-15,1-6-10 16,-3-10-9-16,-2-8 0 0,6-9-19 16,-5-5-6-16,3 0-11 15,-4-9-2-15,-3-21-39 16,-14 9-84-16,-2-2-213 15</inkml:trace>
  <inkml:trace contextRef="#ctx0" brushRef="#br0" timeOffset="96704.22">22104 9551 44 0,'0'0'605'0,"0"0"-537"15,0 0-14-15,-145 85 51 16,90-34-26-16,1 5-36 15,2 1-10-15,-4-3-7 0,6-8-2 16,5-7-14-16,3-2-10 16,8-7-1-16,1-4-71 15,28-24-63-15,-2 2-154 16</inkml:trace>
  <inkml:trace contextRef="#ctx0" brushRef="#br0" timeOffset="104748.6">24072 7824 284 0,'0'0'40'15,"0"0"-9"-15,0 0 18 16,0 0 7-16,0 0-8 16,0 0 9-16,0 0 33 15,0 0-27-15,0-29 16 16,0 27-9-16,0-1 10 15,0 3-29-15,0 0 1 16,-2 0-9-16,2 0-8 16,0 0-5-16,0 0-12 0,0 0 1 15,0 0-14-15,0 0 17 16,0 10-10-16,0 4 1 16,11 0-9-16,1 2 3 15,-2-2-7-15,1 0 2 16,1-1-4-16,-3-1 7 15,-1-5-4-15,2 2 0 16,-2-1-2-16,1-2 0 16,-3-1 1-16,2-1-10 15,-4-1-3-15,-2-2-1 16,-2-1-16-16,0 0 5 16,0 0-16-16,0 0 5 0,0 0-65 15,-2 0-64-15,-4 0-70 16,-4-5-128-16</inkml:trace>
  <inkml:trace contextRef="#ctx0" brushRef="#br0" timeOffset="104854.6">24072 7824 553 0</inkml:trace>
  <inkml:trace contextRef="#ctx0" brushRef="#br0" timeOffset="105145.33">24072 7824 553 0,'-127'8'130'0,"127"-8"-78"0,0-2 36 0,0 0-14 0,0 1-32 0,0-4-15 0,0 2 3 16,0-2 10-1,0-1-6-15,0-2 1 0,2-4-16 16,1 2 2-16,-1-2-17 16,2 2 1-16,0 3-5 15,4 0 2-15,-4 3-4 16,-2 2 5-16,5 1 0 15,-3 1 0-15,0 0 19 16,8 0-20-16,-1 0 12 16,5 14 4-16,1 3-1 15,-1 1-8-15,-1-2-9 16,2-4 0-16,-5-2-2 0,-1-4 0 16,-3-2-27-1,-2 0-23-15,-4-4-48 16,1 0-14-16,-1 0-34 0,-2 0-12 15,0 0-138-15</inkml:trace>
  <inkml:trace contextRef="#ctx0" brushRef="#br0" timeOffset="105928.59">23198 7822 178 0,'0'0'64'0,"0"0"24"16,0 0 15-16,0 0-13 16,0 0-34-16,0 0 7 15,0 0-9-15,0-8-10 16,0 8-6-16,-2 0-2 15,2 0-9-15,-4 6 21 16,-3 7-12-16,1 4 0 16,-4 1-14-16,-3 2-1 15,-3 0 1-15,-3 4-10 16,-4-2 6-16,1 1-12 16,-1-1 6-16,1-1-12 0,4-2 1 15,1-5-1-15,3-2 0 16,3-2-11-16,7-4-15 15,2-4-25-15,2-2-47 16,0 0-26-16,0 0-56 16,0-5-72-16</inkml:trace>
  <inkml:trace contextRef="#ctx0" brushRef="#br0" timeOffset="106346.15">23181 7796 379 0,'0'0'195'0,"0"0"-110"15,0 0-12-15,0 0 21 16,0 0-33-16,0 0-41 15,15-1-2-15,-6 1-4 16,5 0 11-16,-4 0-13 16,4 0 2-16,1 0-5 15,1 0-5-15,-3-2 2 16,-1-1-1-16,-5 1 7 16,-3 2-6-16,0 0 10 0,-4 0-12 15,0 0 8 1,0 5 2-16,0 10-2 0,0 4 7 15,0-2-13-15,0-1 3 16,0 1-8-16,-4-8 7 16,0 2-4-16,4-5-8 15,-3-5 1-15,3 2-24 16,0-2-54-16,0-1-86 16,0 0-122-16</inkml:trace>
  <inkml:trace contextRef="#ctx0" brushRef="#br0" timeOffset="111755.5">23813 7749 222 0,'0'0'124'15,"0"0"-68"-15,0 0 18 16,0 0-4-16,0 0-38 0,0 0-17 15,0 0 4 1,0 0 1-16,-4 0-5 0,4 0 6 16,0 0-7-16,0 0 16 15,0 0-15-15,0 0 10 16,0 0-8-16,0 0 5 16,0 0 1-16,0 0-6 15,0 0 4-15,0 0-10 16,0 0 6-16,0 0-13 15,0 0 6-15,0 0-8 16,0 0 2-16,4 0-3 16,6 0 0-16,-4 0 1 15,1 0 1-15,4 0-4 16,-2 0 6-16,4 0-1 0,1-3-2 16,1-3-2-16,1 1 1 15,-1-4-1-15,1 3 0 16,-3-2 1-16,1-1 2 15,-3 2-3-15,3 1 12 16,-3-2-9-16,2 0 1 16,1 2-3-16,-4-2-1 15,4 2 0-15,-3-3 0 16,2 4-1-16,1-3 4 16,-3 1-6-16,0 0 7 15,-2 0-4-15,0 2 1 16,1-4-2-16,4 4 0 15,-1-4 0-15,6 1 1 0,-6 0-1 16,3 1-1 0,2 0 4-16,-3 0-2 15,-2-1 1-15,1-1-2 0,-3 1 3 16,-2 3-3-16,0-1 1 16,-3 2 0-16,-1 0 2 15,1-3-1-15,2 4 0 16,-2-4 2-16,0 3 0 15,1 1-1-15,0-1-1 16,-2 1 0-16,-3 3 2 16,-2 0 3-16,0 0 5 15,0 0 3-15,0 0-3 0,0 0 7 16,0 0-10 0,0 0 3-16,0 0-10 0,0 7 5 15,0-2-3-15,0 2 1 16,-2-2 4-16,2 2-4 15,0-3 3-15,0 1-6 16,0-3 6-16,0-2-6 16,-2 0 4-16,2 0 0 15,-6 0 8-15,4 0 0 16,-4 0-10-16,-1-2-3 16,1-6 0-16,-4-3-2 15,-1 0 2-15,1 1 0 16,-2 0-10-16,1 4 5 0,2 0-4 15,0 2 4 1,4 3 4-16,3-2-4 0,2 3 5 16,0 0-23-16,0 0 14 15,5 0 5-15,13 0 3 16,4 0 1-16,2 0 0 16,1 0 0-16,2 0 1 15,-3-2-3-15,-3 2 4 16,-6-2 2-16,-4 0-4 15,-4 2 6-15,-5 0-2 16,0 0 17-16,1 0-5 16,-3 0 4-16,0 12 3 15,0 5-10-15,0-3-1 16,-9 1-12-16,-9 2 1 16,-3 1-1-16,-2 0-31 0,-2 0-41 15,-2 1-57-15,18-15-123 16,0 1-243-16</inkml:trace>
  <inkml:trace contextRef="#ctx0" brushRef="#br0" timeOffset="112738.22">23535 7700 215 0,'0'0'95'0,"0"0"-20"0,0 0 12 15,0 0-7 1,0 0-18-16,0 0-9 0,0 0 2 16,9 3 5-16,-9-3 3 15,0 0-9-15,0 0-1 16,0 0-22-16,0 0-7 16,0 0 0-16,0 0-4 15,-5 0 5-15,-4 0-17 16,-1 0 12-16,-2-5-13 15,-1-3 4-15,2 0-10 16,-5-3 4-16,3 2 4 16,-3-3-4-16,3-2 1 15,-3 0-6-15,3-2 9 16,-3 0-6-16,1 0 7 0,-3-1-8 16,0 1 4-1,0 0-5-15,5 2-1 0,-1 0 3 16,3 5-2-16,2-4 10 15,2 5-9-15,3-1 8 16,0 4-6-16,-1-1 0 16,1 3-1-16,-1-4-3 15,-2 2 0-15,1-2 0 16,-5 2 4-16,-1 0-4 16,6-1 6-16,-1 4-1 15,3 1 15-15,2 1-15 16,2 0 4-16,0 0-9 15,0 0 0-15,0 0-2 0,0 0 1 16,0 0-3-16,0 0 8 16,0 0-7-16,0 0 3 15,0 7-11-15,0 0-22 16,0 0-18-16,0-1-27 16,0-2-40-16,0 0-57 15,0-4-33-15,0 0-107 16</inkml:trace>
  <inkml:trace contextRef="#ctx0" brushRef="#br0" timeOffset="113287.67">23231 7316 375 0,'0'0'127'16,"0"0"-76"-16,0 0 9 15,0 0 31-15,0 0-58 16,0 0-11-16,0 0-10 16,-19 17 19-16,3-3-2 15,1 2 2-15,-6 0 4 16,1 0-3-16,1 0-5 16,3-4-17-16,3-2 6 15,1-2-13-15,5-2 1 16,3-1-3-16,0-5 1 15,4 0-2-15,0 0-2 16,0 0-1-16,0-3 3 0,0-11 3 16,2-6 0-16,7 2-1 15,2 0-1-15,-4-1-1 16,-3 1 0-16,-2 4 0 16,-2-1 0-16,0 1 0 15,0 4-1-15,0 3 2 16,0 6 1-16,0-1-2 15,2 2 0-15,5 0-7 16,5 0 5-16,3 0 2 16,3 0 2-16,4 0-1 15,0 3 2-15,5 6 1 16,-2-1-3-16,-5 0 8 0,0 0-8 16,-9-4 9-1,0 0-5-15,-9-2 2 0,0-2-4 16,-2 3-2-16,0-3-1 15,0 0-35-15,0 0-39 16,0 0-136-16,0 0-212 16</inkml:trace>
  <inkml:trace contextRef="#ctx0" brushRef="#br0" timeOffset="117017.51">23663 7788 418 0,'0'0'127'0,"0"0"-84"16,0 0 22-16,0 0 10 15,0 0-28-15,0 0-27 16,0 0-10-16,-4 5 13 15,4-5 7-15,0 0 22 16,0-5-7-16,0-2-14 16,0-2-10-16,0-2-8 15,0-1 1-15,0-1-12 0,4-1 6 16,-2 0-6-16,0-4-1 16,-2-1 1-16,0-2-3 15,0-5 1-15,0-2 0 16,0-4 1-16,0-3 2 15,-12-2-5-15,-3-3 5 16,1-1-6-16,3 4 3 16,0 2 0-16,2 4-3 15,5 4 3-15,4-1 0 16,0 4 1-16,0-2-3 16,0 0 5-16,0-1 2 15,0 1-4-15,2-3 6 0,2-2-5 16,-2 4-2-1,-2-2 0-15,2 7 0 16,-2 0-1-16,0 2 4 0,0 0-3 16,0 2 4-16,0 4 7 15,0 4-2-15,0 6 6 16,0-2-4-16,0 6 1 16,0-2 5-16,0 2-8 15,0 0 0-15,0 0-8 16,0-2 13-16,0-1-6 15,0 1 6-15,0 2-6 16,0 0 5-16,0 0-7 16,0 0-4-16,0 0-2 0,0 0-5 15,0 0 3 1,0 0-19-16,0 0 3 0,0 7-31 16,3-3 1-16,0 4-11 15,1-7 5-15,-4 2-8 16,2 1-34-16,-2-2-11 15,0-2-78-15,0 0-202 16</inkml:trace>
  <inkml:trace contextRef="#ctx0" brushRef="#br0" timeOffset="117533.7">23653 6906 552 0,'0'0'108'0,"0"0"-73"16,0 0 30-16,0 0 35 16,0 0-19-16,0 0-49 15,-23 6-16-15,8-6-6 16,-3 0 0-16,-1 0-5 16,-2 0-5-16,3 0 0 15,7 0-5-15,3 0 4 16,3 0-24-16,5-6 9 15,0-12-19-15,0-5 29 16,0-2-7-16,2-5 13 16,7-5 0-16,-3 0-5 15,-3-6 3-15,-1-3 4 16,-2 4 1-16,0 3-3 0,2 5 4 16,3 11-3-16,2 7 12 15,-1 2-4-15,1 6 0 16,2 3 7-16,-2 3-1 15,-1 0 5-15,-1 0-9 16,-1 0 12-16,0 10-3 16,1 10 4-16,2 6-14 15,-1 1-4-15,5 1-1 16,1-2-5-16,1-3 2 16,1-2 2-16,-1-3 0 15,-2-2-2-15,-4-1-4 0,-1-6-6 16,1 2-25-1,-5-2-58-15,-2-6-83 16,0-3-177-16</inkml:trace>
  <inkml:trace contextRef="#ctx0" brushRef="#br0" timeOffset="118532.98">23532 8504 12 0,'0'0'507'0,"-89"127"-462"15,56-69-27-15,4 2 42 16,2 6-3-16,3 8-13 15,0 10-30-15,1 8-4 16,-2 15-6-16,3 11 15 16,2 3-11-16,0-1-6 15,7-2-4-15,3-4 4 0,6-1 2 16,4 3-2-16,0 2-4 16,0 1 3-16,0-3-2 15,0-6-7-15,12-12 4 16,3-8-7-16,3-7 1 15,2-11 3-15,6-7-16 16,1-11 0-16,7-9 0 16,1-8-9-16,6-7 5 15,3-7-23-15,6-4 15 16,-2-7 16-16,4-2 5 16,-1-4-1-16,3-4 15 15,1-2 4-15,3 0 1 0,2 0-1 16,-6-11 1-16,-5-8 0 15,-3-9-2-15,-5-4 0 16,-1-8-2-16,0-1 5 16,1-3 16-1,3-3 93-15,-2-8-51 0,1-1-64 16,1-3-4-16,-3-2 4 16,-2-10 2-16,-5-9 7 15,-7-12 6-15,-7-6-5 16,-7-3 17-16,-9-1-5 15,-4 2-9-15,0 5-12 16,0 7 1-16,-20 4-4 16,-16 9-3-16,-8 0 5 15,-10 0 0-15,-8 3 0 16,-5 4 9-16,-11 2 17 0,-2 3 0 16,0 10 10-16,-3 4-20 15,3 12 3-15,2 7-16 16,3 7-3-16,-4 7-17 15,3 11-42-15,54 5-39 16,2 0-116-16</inkml:trace>
  <inkml:trace contextRef="#ctx0" brushRef="#br0" timeOffset="120264.64">24870 7943 557 0,'0'0'107'16,"0"0"-78"-16,0 0 35 15,0 0 16-15,0 0-5 0,0 0-35 16,-29 4-22-16,29-2-7 16,0-2 4-16,0 1-6 15,0 6-4-15,0 1 9 16,0-1-4-16,14 4 6 15,1-1-12-15,5-3 7 16,5 1-9-16,6-1 5 16,0-2-7-16,7-5 0 15,2 5 0-15,5-3 1 16,3 2-2-16,2-3 4 16,4 4-5-16,-3 1 4 15,-2-4-4-15,-4-2-7 16,-6 0 5-16,-3 0 0 0,-5 0-1 15,2 0-1-15,1-10 6 16,2 0-3-16,6 2 7 16,5-2-2-16,2 2 0 15,3 2-4-15,-4-2 0 16,-1 2-5-16,0-2-7 16,-7-1-11-16,-4 1 3 15,-3-1 14-15,-2-1 6 16,-4 2 4-16,-2-1 3 15,-4 4 1-15,-2-1 4 16,-5 2-3-16,-1 1-4 16,-5 3 2-16,-4-1-4 15,0 1 12-15,-4 0-2 0,0 0 17 16,0 0-6-16,0 0 4 16,0 0-10-16,0 0 0 15,0 0 1-15,0 0-6 16,0 0-1-16,0 0-9 15,0 0 13-15,0 0-6 16,0 0 10-16,0 0-10 16,0 0 6-16,0 0-8 15,0 0 2-15,0 0-5 16,0 0-3-16,0 0 0 16,0 0-10-16,0 0-11 15,0 0-47-15,0 5-38 0,0 7-37 16,0-5-102-16,0-3-372 15</inkml:trace>
  <inkml:trace contextRef="#ctx0" brushRef="#br0" timeOffset="121046.92">25615 9469 750 0,'0'0'84'16,"0"0"-55"-16,42 146-9 15,-13-104 39-15,0-5-16 16,2 0-32-16,-4-5-11 16,-4-6-5-16,-6-4-10 0,-8-5 12 15,-2-10-14 1,-5 0-2-16,-2-5-22 0,0-2-14 16,0 0-40-16,2-9 3 15,2-15-7-15,5-8-44 16,3-4-52-16,1 0 9 15,-1 0 186-15,-4 4 8 16,-6 8 159-16,-2 8-23 16,0 7-43-16,0 8 26 15,-18 1-6-15,-8 0-25 16,-6 16-11-16,-3 15-9 16,3 4-25-16,1 3-10 15,4 2-25-15,4-3-1 0,2-8-7 16,5-4-4-1,5-9-4-15,3-4-3 0,3-8-35 16,5-4-72-16,0 0-102 16,0 0-353-16</inkml:trace>
  <inkml:trace contextRef="#ctx0" brushRef="#br0" timeOffset="123677.9">27572 7680 132 0,'0'0'113'0,"0"0"-53"16,0 0-18-16,0 0 17 15,0 0-21-15,0 0-9 16,0 0 6-16,4-2 3 16,-4 2 5-16,0 0-2 15,0 0-5-15,0 0-9 16,0 0 8-16,3 0-11 15,-3 0 13-15,0 0-8 16,0 0 3-16,0 0 0 0,0 0-6 16,0 0 1-16,0 0-16 15,2 0 10-15,-2 0-8 16,0 0 4-16,0 0-6 16,0 0 8-16,0 0-6 15,0 0-2-15,0 0 1 16,0 0-8-16,0 0 7 15,0 0-10-15,0 0 8 16,0 0-7-16,0 0-1 16,0 0-1-16,0 0 1 15,0 0 4-15,0 0 2 16,0 0 5-16,0 0-7 16,0 0 7-16,0 0-11 0,0 0-2 15,0 0-5 1,0 0-3-16,0 0-11 15,0 0-11-15,0 0-23 16,0 0-24-16,0 0-35 0,0 0-56 16,0 0-44-16</inkml:trace>
  <inkml:trace contextRef="#ctx0" brushRef="#br0" timeOffset="124560.86">27661 7660 432 0,'0'0'145'0,"0"0"-84"15,0 0 9-15,0 0 12 16,0 0-28-16,0 0-23 16,0 0 1-16,6-8-3 15,4 8-7-15,1 2 4 16,5 14 5-16,5 5 2 16,2 6-14-16,0 4 3 0,3-2-18 15,-1 1 4-15,-3 2-8 16,-2-4 1-16,-5-1 1 15,1-6-1-15,-5-5 1 16,-1-3 1-16,-4-5 4 16,-2-4-7-16,-1 0 3 15,-1-4-2-15,-2 0-2 16,0 0-1-16,0 0-5 16,2 0-1-16,-2 0-13 15,2 0-7-15,-2 0-21 16,2-7 10-16,-2-2-47 15,0-1-22-15,0 0-1 16,0 1 4-16,0 0-4 16,0 2 22-16,0 2 8 15,0-2 25-15,8 4 28 0,-4-1 26 16,0 1 38-16,1 3 44 16,-5 0 23-16,0 0 0 15,0 0 16-15,0 0-25 16,0 3-11-16,0 6-2 15,-5 5-24-15,-9 0-9 16,-3 3-27-16,1-2 8 16,1 0-9-16,3-8-12 15,6 0-1-15,1-5-7 16,5-2-2-16,0 0-12 16,0 0-14-16,0 0-25 15,11-4 29-15,10-8-24 0,-1-3 35 16,1 4-34-16,0 0 7 15,-1 1 35-15,-2 5 6 16,-7 0 3-16,-2 4 6 16,-7 1 30-16,-2 0-7 15,0 0 13-15,0 0-1 16,0 0-14-16,-9 11-14 16,-7 3-12-16,3-1-6 15,0-1 3-15,6-4-8 16,5-4 1-16,0-1-10 15,2 2-28-15,0 1-12 16,0 0-13-16,4-1-16 16,16 1-41-16,-4 0 24 0,-9-6-35 15,-5 0-77 1</inkml:trace>
  <inkml:trace contextRef="#ctx0" brushRef="#br0" timeOffset="125492.58">27538 7608 280 0,'0'0'244'0,"0"0"-158"0,0 0-44 16,0 0 40-16,0 0-3 16,0 0-19-16,-73 28-21 15,42-10 1-15,-8 2 1 16,2 2-5-16,-1 2-2 15,3-2-18-15,1 0 3 16,7-4-18-16,3 0-2 16,3-4 1-16,6 0-6 15,1-3-3-15,8-6-19 16,1-3 4-16,3-2 3 16,2 0-6-16,0 0-21 15,0-2 11-15,5-14 35 16,13-4 0-16,1 2 1 0,2 2-10 15,-5 3-6-15,-1 1-20 16,-4 7-32-16,-6 1 32 16,-3 4 22-16,-2 0 3 15,0 0 6-15,0 0 6 16,0 4 10-16,0 10 5 16,0 2 1-16,0-4 16 15,0 2-4-15,0-4-6 16,0-4-14-16,0 2 2 15,0-4-7-15,0 0 2 0,0 0-1 16,0-1 1 0,0-3 15-16,-2 0-20 0,-10 0 0 15,-3 0-11-15,-1 0 0 16,1 0-16-16,1 0 5 16,1 0-10-16,-1-3-3 15,5-3 19-15,3 4 15 16,4 1 1-16,2 1 5 15,0 0 1-15,0 0 7 16,0 0 10-16,0 0 13 16,4 0-3-16,0 0-18 15,1 0 4-15,-1 5-7 16,-2 2-10-16,4-2-4 16,-2 0-15-16,2-1-28 0,5-4-57 15,-7 0-64-15,4 0-145 16</inkml:trace>
  <inkml:trace contextRef="#ctx0" brushRef="#br0" timeOffset="126725.66">27663 7587 257 0,'0'0'171'0,"0"0"-117"16,0 0-15-16,0 0 36 16,0 0-17-16,0 0-32 15,0 0-9-15,0 0 5 16,0 9 18-16,0 1-3 0,0 2-4 16,0 1-13-1,-2 1 5-15,0 1-8 0,0 2 3 16,2 0-4-16,0 3 1 15,0-2 0 1,0 4-13-16,0 2 11 0,0 2-13 16,0 6 12-16,0 4-13 15,0 5 3-15,0 0-2 16,0 4-2-16,0 3 0 16,0 2 1-16,0-2-2 15,0 2 3-15,0-2-4 16,0 2 4-16,0-3-4 15,0-4-1-15,0 0 3 16,0-5-1-16,0-3 0 16,0-8 0-16,0-5 2 15,0-1-4-15,0-12 6 0,0-1-4 16,0-5 1-16,0-3 0 16,0 0 0-16,0 0 5 15,0 0-5-15,0 0 0 16,0 0 0-16,0 0-3 15,0 0 1-15,0 0 4 16,0 0-6-16,0 0 6 16,0 0-4-16,0 0 0 15,0-5 1-15,0 1 0 16,0-4-3-16,0 0 1 16,0-1-21-16,0 0 17 0,0-1-2 15,0 2 6 1,0 2-11-16,0 0 12 0,0 1 2 15,0 5-5-15,4-3 4 16,2 3-2-16,4 0 3 16,-1 0 0-16,1 0 6 15,4 0-4-15,-3 0 5 16,1 0-5-16,-6 8-1 16,-1-4 2-16,-1 0-1 15,-4 0 7-15,0-1-1 16,0-2 15-16,0 1-11 15,-9 0-2-15,-11-2-10 16,-3 0 1-16,-3 0-1 16,-6 0-4-16,1-5 3 15,-2-8-11-15,6 1 12 0,5 3-5 16,8 2 5-16,8 3 4 16,4 3 4-16,2 1-8 15,0 0-6-15,0 0 2 16,13 5 4-16,9 16 20 15,3 6-7-15,0 5 13 16,-3 1-12-16,-2-4 9 16,-2 0-15-16,-3-4 1 15,-5 0 0-15,-6-10-5 16,-2-2 7-16,0-8-8 16,-2-2 8-16,0-3-8 0,0 0 8 15,0 0-6-15,0-12-5 16,0-20-2-16,-8-8-9 15,-6-6 8-15,1-1-2 16,1 8-3-16,8 7 8 16,4 13-6-16,0 7 6 15,0 8-2-15,0 4-14 16,0 0-62-16,0 0-118 16,0 4-206-16</inkml:trace>
  <inkml:trace contextRef="#ctx0" brushRef="#br0" timeOffset="127574.64">27846 10513 465 0,'0'0'101'0,"0"0"-79"16,0 0-22-16,0 0-4 16,0 0-30-16,0 0-116 0</inkml:trace>
  <inkml:trace contextRef="#ctx0" brushRef="#br0" timeOffset="129521.93">21497 13462 578 0,'0'0'18'0,"0"0"-17"16,0 0-1-16,0 0 8 0,0 0 14 15,0 0 3-15,74-121 8 16,-56 99-20-16,2 1-5 16,-3 2-8-16,4-4 2 15,1-3-2-15,1-4 2 16,1-6 1-16,7-10 1 15,5-8 42-15,8-10-9 16,10-9-26-16,8 0-10 16,9-6-2-16,12 4-2 15,6-3-3-15,9 8 5 16,-4 5 2-16,-1 4 5 16,-1 6-3-16,-3 2-4 0,0 2 3 15,-4 6-4-15,-4-4 4 16,-8 4-3-16,-4-1 1 15,-5-1-1-15,-8 1 0 16,0 1-9-16,-4 2 7 16,-2 2 1-16,2 4-1 15,1 7 3-15,-3 4-2 16,-2 3 3-16,2 4-1 16,-2 1 0-16,4 1-1 15,4 3 0-15,6-3-10 16,7 0 1-16,3 1-14 15,-1-2 23-15,-2 4-10 16,-5 4 6-16,-4 4-1 0,-6 6-1 16,-4 0-6-1,-6 0 11-15,1 16-1 0,-1 8 6 16,-1 8-2-16,1 2 0 16,0 8 2-16,-1 8 1 15,1 8-1-15,-1 12 2 16,3 2-4-16,2 9 0 15,2 0 2-15,4 3-6 16,4 4-3-16,2-1-3 16,5-1-15-16,-3-3-7 15,8 0 19-15,-1-1 12 16,-3 1-3-16,1-1 6 16,-7 0-5-16,0-2 2 15,-1-2-2-15,3-2-1 0,0 3 3 16,-2 1-4-16,3 2 1 15,-3-1 1-15,-4-1-1 16,0-5-2-16,-5-5-23 16,-4 1 17-16,0-1-15 15,-3-2 1-15,1 2-11 16,-3-3 7-16,0-6-13 16,-1-2 8-16,-1-5 25 15,-1-4 9-15,2-5 8 16,1-6-2-16,-2 2-5 15,5-7-1-15,-1 2 0 16,4-2 0-16,-4 0 4 16,7-2 4-16,3 2 2 0,4-1 7 15,2 2-6 1,0-3 20-16,1 5-22 0,-1-2-1 16,2 0 3-16,-2 1 0 15,1-4 3-15,1 2-1 16,5-2 12-16,1 0-18 15,4 3 10-15,-3 0 26 16,0 0 86-16,-2-8-78 16,3-8-51-16,1-7-53 15,0-6 19-15,1-6 22 16,1 0 3-16,-4-9 2 16,0-19-11-16,-2-3-20 0,0-12 17 15,2-3 11 1,-2-6-8-16,4-2 12 0,2-4 6 15,6 4 1-15,4-1 20 16,0-7 11-16,5 4 11 16,-1-5 0-16,-2 5-13 15,2-5-14-15,-10-3-9 16,-3-9-7-16,-7-9 0 16,-9-8 1-16,-7-10 0 15,-6-9-2-15,-6-5 3 16,-2-8-4-16,1-6 4 15,-3-6 1-15,3-6-2 16,2 2-1-16,-2-4 0 16,2 2 0-16,3 3 0 15,1 19 1-15,0 23 40 0,-1 21 29 16,-5 24 0-16,-7 14-31 16,-9 14-24-16,-9 10-3 15,-5 5-5-15,-8 9-5 16,0 0-2-16,0 0-31 15,0 0-87-15,-8 0-125 16</inkml:trace>
  <inkml:trace contextRef="#ctx0" brushRef="#br0" timeOffset="131754.07">28622 7038 684 0,'-52'-140'159'0,"-23"59"-159"0,-1 13-128 15,-7 6 128-15,-5 0 4 16,-9 0-1-16,1-2 2 16,-4-3-2-16,0-2 26 15,-7-2 6-15,-9-1-19 16,-7-3-2-16,-4-4-14 16,-10-4-8-16,-11-5 0 15,-11 0 6-15,-12-2 2 16,-7 2 1-16,-9 4 18 15,-10 3-15-15,-17 9-1 16,-2 4-1-16,-9 8 0 16,-5 7-2-16,1 5-4 15,-9 9 4-15,-3 2-5 0,-16 7 3 16,1 7 4 0,-7 4 20-16,-5 9 0 0,1 8 7 15,-5 2-9-15,0 0-20 16,-2 31-26-16,2 13 26 15,4 17 22-15,9 20-20 16,14 15 21-16,7 18-9 16,11 16 11-16,6 19-7 15,9 17 11-15,16 16-7 16,9 15-5-16,10 11 2 16,13 19-15-16,6 11 3 15,11 10-6-15,8 12 2 16,10 5 5-16,6 9-13 15,9 9 6-15,10 6-1 0,5 5 0 16,11 8 4-16,7-9-10 16,19 5 12-16,17-3-6 15,18-9 1-15,23-4-2 16,4-13 3-16,20-9-5 16,34-9 3-16,19-5 0 15,18-8 3-15,15-6-1 16,12-4-3-16,9-11 3 15,10-1 1-15,13-11-1 16,15-7-3-16,14-3 1 16,12-12 0-16,30-3-2 15,15-16 4-15,20-12-4 0,18-5 7 16,10-15-5-16,5-5 2 16,12-11 8-16,7-16-9 15,1-12 7-15,6-13-6 16,-5-20 0-16,-5-16 3 15,1-19-5-15,-10-20 8 16,3 0-3-16,-2-32 15 16,-1-24-9-16,5-13 7 15,0-12-13-15,2-9-3 16,0-9-2-16,-4-8-15 16,-7-13 3-16,-7-6-17 15,-4-8 19-15,-7-7-1 16,-13-12 11-16,-9-4 2 0,-11-6 5 15,-9-1 12-15,-3 2 3 16,1 0 0-16,1 0-6 16,1-5 1-16,-6-1-14 15,-10-8-3-15,-16-7-7 16,-11-7-1-16,-8-5-9 16,-9-3 12-16,-10 1-7 15,-3 3 6-15,2-1 5 16,-3 3-13-16,0-7-3 15,-7-4-7-15,-12 1 9 16,-12-2-7-16,-13 3 22 16,-14-1 1-16,-20-5 6 15,-13 0-4-15,-13-7 6 16,-12-1-4-16,-11-1-3 16,-11-3 12-16,-9 6-11 0,-11 1 2 15,0 5-5-15,-21 9 0 16,-27 6-1-16,-14 18-1 15,-23 12-2-15,-21 16 6 16,-29 16-5-16,-18 10 3 16,-26 9-1-16,-21 11 1 15,-12 8 8-15,-18 8-2 16,1 11-3-16,-12 14 8 16,-7 11-8-16,-6 16-3 15,-13 15-12-15,-1 15-37 16,-15 2-75-16,198 7-169 15</inkml:trace>
  <inkml:trace contextRef="#ctx0" brushRef="#br0" timeOffset="133202.04">6912 5025 453 0,'-344'72'0'16,"128"4"-19"-16,5 17 19 16,-1 13 10-16,10 10-8 15,11 11 8-15,9 5 11 0,6 7 26 16,6 11-14-16,8 8-33 16,1 8-2-16,1 6-38 15,8 9-9-15,9 12 28 16,10 1 20-16,14 9 2 15,13 4 26-15,9 1 3 16,13 6 4-16,17 3-10 16,12 8-4-16,14 4-10 15,16-1-2-15,15 9-2 16,10-3-5-16,0 1-1 16,22-3-1-16,20 3 1 15,10-6 0-15,14-5 5 16,15-1-3-16,10-6 1 0,9-4 0 15,16-5 9-15,13-6-2 16,23-4-7-16,16-9 3 16,17-9-4-16,15-5 12 15,11-13-14-15,19-5 4 16,9-5-3-16,15-6 0 16,9-5-1-16,9-7 2 15,11-5-3-15,-5-8 4 16,13-3-2-16,8-13 1 15,4-16 2-15,11-21-3 16,4-18-1-16,1-18 2 16,7-15 3-16,6-14 6 15,5-3-7-15,1 0 9 0,5-26-8 16,-6-18 22-16,9-13-2 16,-3-18 3-16,-6-26-7 15,-5-15-4-15,-18-17-8 16,-15-15 6-16,-7-9 13 15,-11-17 5-15,-9-16-1 16,-11-8-15-16,-16-17-6 16,-10-15-11-16,-15-9 1 15,-11-10-1-15,-15-8-9 16,-22 1 0-16,-23-13 0 16,-24-12-12-16,-21-4-13 15,-21-8 33-15,-25 3-17 0,-20 6 17 16,-27-8 1-16,-11 12 0 15,-9 11 20-15,-37 12-2 16,-22 22 3-16,-19 10-21 16,-28 12-5-16,-32 5-28 15,-34 9-39-15,94 158-107 16,-9 1-265-16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6T18:53:23.007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3,'135'-2,"149"5,-269 0,-1 0,1 0,-1 2,0 0,22 10,-19-7,0-1,32 9,23 1,-37-8,1-1,0-1,48 1,-53-8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6T18:53:25.671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1,'722'0,"-684"2,1 2,41 9,-38-5,63 3,-31-10,-41-1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6T19:03:39.824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40,'67'-3,"77"-13,49-3,336 18,-247 2,-253 1,0 2,-1 0,1 2,51 17,37 7,-76-25,0-1,66-4,-80 0,6-1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6T19:03:41.632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1,'1521'0,"-1469"3,-1 3,0 2,0 2,59 20,-56-14,0-3,1-1,75 4,187-15,-144-3,-140 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6T19:03:43.113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0 156,'1'-2,"-1"1,0-1,1 1,-1-1,1 1,0-1,-1 1,1 0,0-1,0 1,0 0,0 0,0 0,0-1,0 1,1 0,-1 0,0 1,0-1,1 0,1-1,34-14,-34 15,61-23,1 3,1 3,1 3,1 2,0 4,94-1,-35 9,167 6,-157 13,11 1,-95-13,-1 3,1 1,77 28,30 6,-90-28,1-4,139 6,-109-21,-63 1,-1 1,1 1,68 11,-76-3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6T19:03:44.339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0 113,'1'-2,"-1"1,1-1,0 1,-1 0,1-1,0 1,0 0,0-1,0 1,0 0,1 0,-1 0,0 0,0 0,1 0,-1 0,0 0,1 1,-1-1,1 1,-1-1,1 1,-1-1,1 1,0 0,2-1,52-6,-48 6,480-6,-271 11,-110-5,175-22,-156 10,0 6,139 9,-78 1,-67-1,137-5,-69-30,-155 30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5:06:17.2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2373 3555 620 0,'0'0'9'0,"0"0"-5"15,0 0-4-15,0 0 2 16,0 0-1-16,0 0 5 15,137-41-6-15,-100 38 6 16,-1-1-4-16,-3 2 6 16,5 2-7-16,1 0 2 0,-2 0-3 15,5 0 0-15,8 0 0 16,8-3 2-16,11 0 0 16,9-3-1-16,11-4 2 15,9-2-1-15,6-4 0 16,10-4-2-16,7-1 2 15,8-1 3-15,3 1-4 16,8 0 3-16,9-1-3 16,7 0 2-16,10 0-3 15,0 2 0-15,4 0 2 16,-5 2-3-16,2 4 1 16,-4 4 0-16,-1 0 0 0,-3 2 0 15,-1 2-2 1,2-1 4-16,4 0-3 0,-2-1 1 15,-2 2-1-15,-2-6 0 16,-6 1-1-16,3 0-1 16,-7 1 2-16,-5 2-1 15,-4 2 4-15,-8 4-6 16,-4 2 7-16,-2 0-6 16,-5 0 6-16,-2 0-6 15,0 0 3-15,-8 8 0 16,-8 0-1-16,3 6 1 15,-4-4-1-15,1 4 2 16,1 1-1-16,-1-3 1 16,-2 2-1-16,1 1 0 0,1 2 0 15,3-4 0-15,2-1 0 16,0 0-1-16,4 0 4 16,1 0-5-16,6 1 4 15,1-2-1-15,-4 1 0 16,1 2-2-16,0 0 0 15,0 4 1-15,2 1-2 16,1 2 2-16,-2 0-1 16,-1 0 2-16,2 0 1 15,-2-1-2-15,-2-3 0 16,4 6 2-16,5-3-2 16,2 4 0-16,-1 1 0 15,-3-5-1-15,-3 3 2 0,2-3-3 16,-1 1 4-16,3 1-1 15,3-3 2-15,2 3-4 16,4-2 2-16,3 1-1 16,4-5 4-16,5-2-2 15,6-4 6-15,5-2-1 16,2 1 9-16,4-3-4 16,-1 1 2-16,-1 1-6 15,3-3 1-15,-3-2-4 16,-5-1 1-16,-3 2 0 15,-11-1-6-15,-10 6 4 16,-15 2-3-16,-17-2 3 16,-12 1-2-16,-18 0-4 15,-20 0 2-15,-21 0-3 0,-16-1-5 16,-10-6-24 0,0-1-35-16,-16-2 65 0,-22 0-1 15,-14 0-34-15,21 0-69 16,-4 0-187-16</inkml:trace>
  <inkml:trace contextRef="#ctx0" brushRef="#br0" timeOffset="1131.08">3577 5242 404 0,'0'0'65'0,"0"0"-29"16,0 0-10-16,0 0 31 16,0 0-2-16,0 0-8 15,0 0-17-15,-13-21 2 16,13 20-15-16,0-2 3 15,0-1-12-15,16-1 0 16,15-2-4-16,11 2-2 16,14-2 4-16,8 3-6 15,10 4 8-15,2 0-8 16,13-1 1-16,6-1 2 16,15-3-5-16,8-1 2 0,1 1-1 15,-1 1-4-15,-1-5-6 16,4 3 3-16,4-3 8 15,6-2-2-15,3 1 7 16,0 2-8-16,2 3 6 16,0-2-3-16,2 5 0 15,7 2 0-15,4-3 1 16,1 3 0-16,-5 0 10 16,-12-3-5-16,-14 3 4 15,-15 0-9-15,-15 0 4 16,-19 3-4-16,-22 4-1 15,-17 1 0-15,-14-4 3 0,-11-2-6 16,-6-2 6 0,0 0 11-16,0 0 4 0,0 0 20 15,-18 0-28-15,3-9-10 16,1-8-3-16,3-1-16 16,7-5-30-16,4 4-38 15,0-5-29-15,0 16-72 16,0 1-93-16</inkml:trace>
  <inkml:trace contextRef="#ctx0" brushRef="#br0" timeOffset="13717.76">19636 8990 90 0,'0'0'237'0,"0"0"-189"16,0 0-10-16,0 0 14 16,0 0-16-16,0 0 5 15,0 0-15-15,0 0 7 16,-2-11-8-16,2 11-6 15,0 0-3-15,0 0-2 16,0 0 9-16,0 0-4 16,0 0 13-16,0 0-9 15,0 0 4-15,-2 0-9 16,0 0 8-16,0 0-14 0,-6 0-8 16,4 0-4-16,-3 0 1 15,1 2 4-15,-1 9-3 16,0 0 6-16,1 1-4 15,1 0-8-15,3 0 6 16,-2 2-4-16,-1 1 2 16,3-1 0-16,-3 3-2 15,-1 2 5-15,-1-1-5 16,1 2 4-16,-2 0-1 16,2-2 3-16,1 2-7 15,1-2 3-15,2-1-1 16,0 0 0-16,2-2 2 15,0 0-6-15,0 1 10 0,0 0-7 16,0 2 5-16,0-1-6 16,0 1 6-1,0 0-6-15,0 1 3 0,0 2 0 16,0-2-1-16,0 2 4 16,0-1-7-16,0-2 8 15,0 0-3-15,0-2 1 16,0 2-4-16,0 0 1 15,2 0 1-15,-2-1-2 16,2-3 4-16,0 1-6 16,0-1 8-16,0 1-5 15,-2-1 6-15,3-3-9 16,-1 3 5-16,-2 0-2 0,2 0 0 16,-2 0 1-16,0 2-1 15,2-2 2-15,-2 1-5 16,5-2 8-16,-2 1-6 15,1 0 3-15,0 3-2 16,-2 0 1-16,3-3 0 16,-1 5-1-16,3-3 2 15,-4 4-3-15,1-2 4 16,0-1-2-16,1 2 2 16,-1-3-3-16,0-2 1 15,1 0 0-15,-2-2-1 16,1 2 1-16,-2-2-4 15,2 0 8-15,1 3-9 16,-1-1 10-16,0-1-5 0,2 1 4 16,-2 3-8-16,0-2 3 15,-2 6 1-15,1-2 0 16,-1 4 1-16,-2-2-5 16,0 3 8-16,0 1-3 15,0-1 0-15,0-4-2 16,0 2 3-16,0 0-4 15,0-2 1-15,0 0 1 16,2 0-1-16,0-2 2 16,-2 0-6-16,0 3 12 15,0-6-9-15,0-3 7 0,0 5-10 16,0-5 5 0,0 2 0-16,0 0 0 0,0-3 0 15,0 3-4-15,0 3 8 16,0 1-3-16,0 3 0 15,0 0-1-15,0 4 3 16,0-2-6-16,0 3 3 16,-2-5-1-16,0 4 0 15,2-4 2-15,0 2-4 16,0-3 8-16,0-2-7 16,0 0 5-16,0 2-5 15,0 1 3-15,0-2-2 16,0 2 1-16,0 3 0 15,0-2-1-15,0 2 2 16,0 0 0-16,0 0 1 0,0-2 0 16,0-2 0-16,0-2-4 15,0 2 2-15,0-3 0 16,0 0-1-16,0 0 5 16,0-5-8-16,0 3 9 15,0 3-1-15,0-2 0 16,0 0-4-16,0-3 2 15,0-2-3-15,0 0 1 16,0-4 0-16,0 2-1 16,0-1 3-16,0 0-5 15,0 2 7-15,0-1-6 16,0 2 6-16,0 5-7 0,0 2 3 16,0-1 0-16,0 0 0 15,0 1 2-15,0 0-5 16,0-1 7-16,-5-3-4 15,5-3 4-15,-2 1-8 16,2 2 5-16,0 1-2 16,0-1 1-16,0-2 0 15,0 1-2-15,-2 6 4 16,2-4-8-16,-2 1 12 16,0 0-9-16,2 2 8 15,0 3-10-15,0-3 5 16,0 4 0-16,0-2-2 0,0 2 3 15,-2 3-4-15,2 0 6 16,-4 3-3-16,2 0 3 16,-2 2-5-16,0-3 3 15,-3-3-2-15,1-1 0 16,4-5 1-16,-4-1-1 16,4-1 2-16,2-2-7 15,0 0 13-15,-2-3-9 16,2 2 5-16,0-1-6 15,0 0 1-15,0 0 2 16,0-2 0-16,0 0 0 16,0 0-4-16,0 2 8 15,0 0-6-15,0-2 5 16,-2 2-6-16,2 2 3 16,-2 2 0-16,2 0-1 0,-2 3-2 15,-1-2 3-15,1 1-2 16,-2 2-2-16,2-2 8 15,-3 1-6-15,3 0 4 16,-3-3-4-16,-1 0 0 16,1 1 0-16,1-6 2 15,2 3 0-15,2-1-3 16,-2-1 1-16,2 0-1 16,0-2 6-16,0 0-6 15,0 2 3-15,-3 2-2 0,1 0-1 16,-1 4 3-1,1-1-2-15,0-3 4 0,0 5-6 16,-1-3 9-16,1 2-6 16,2 0 6-16,0 2-9 15,0-2 5-15,0-2-2 16,0 2 1-16,0-4-4 16,0 3 3-16,0-4 2 15,9 1-2-15,-2 3 2 16,0-2-1-16,-1 4 2 15,3-3-4-15,-2-1 1 16,2 2 1-16,0-1-1 16,-1-3 1-16,4-1-6 15,-3 1 12-15,1 1-8 16,0-2 4-16,1 4-4 0,-2-2 3 16,2-2-2-1,-2-1 0-15,2-2-3 0,0-1 3 16,0 0 2-16,3-1-6 15,1 2 8-15,-1-1-6 16,-3 1 2-16,0 0 0 16,-2-1-4-16,2-2 4 15,0-2 0-15,1 1-3 16,1-3 2-16,1-2 4 16,1 0-5-16,1 0 7 15,-3 0-5-15,3 0 2 16,-3 0-2-16,-2 0 0 0,0 0 1 15,-2 0-2 1,0 0 5-16,0 0-6 0,0 0 7 16,2 0-5-16,5 0 5 15,1 0-8-15,1-4 4 16,3-3 0-16,2 1-1 16,2 2 3-16,2 0-6 15,0 0 8-15,-5-1-7 16,1 2 5-16,-6 1-4 15,1-4 1-15,-3 3 0 16,1-4-3-16,0 2 3 16,0-4 0-16,-1 1 2 15,3 0-6-15,-3-2 10 16,6 2-7-16,-3-4 3 16,-1 0-2-16,-1 1-2 0,-1-1-7 15,1 1 9-15,2 1-6 16,2 0 6-16,-4 0-4 15,1 0 4-15,-3 2-5 16,-3-2 4-16,2 2-4 16,-3-2 5-16,0 2-1 15,1-3 0-15,-1-1 1 16,-2 0 1-16,5-1-3 16,-1-4 5-16,1 1-8 15,5 0 10-15,-3 2-8 16,4 0 3-16,-4 2-9 15,-1 2-6-15,-4 2-15 0,0 2-23 16,-4-2 22-16,1 1 29 16,-1-2-2-16,-1 1 5 15,-1-1-9-15,6-2 6 16,-2 2-3-16,8-3 6 16,-1-2 0-16,2 3-2 15,0 2-2-15,-3-3-35 16,-1 1 31-16,-3-1-9 15,0 1 13-15,-6 4-10 16,1-3 8-16,-1 3 6 16,5-2 0-16,0 1 0 15,4-2 2-15,5-4 7 16,0 2-9-16,4 2 0 0,1-2-3 16,-1 2-4-16,-4 1 3 15,-2-1-31-15,-1 3-26 16,-3-3 47-16,-2 0 14 15,1-1 2-15,1 0 6 16,-1 0-7-16,-1 1 0 16,0 0 0-16,1 0-1 15,-3 0-1-15,2 1-1 16,-3-3 2-16,-1 1-7 16,0 1 3-16,4 0-13 15,-1-2 16-15,1 2 1 16,0-2 0-16,1 2 0 15,0 0-54-15,0 0-39 16,-2 0 56-16,-2-3 27 0,-1 2-1 16,-4-1-23-1,3 0-23-15,2-2 52 0,-3 4 5 16,1 0 79-16,-3 3-79 16,0 0-84-16,0-1 83 15,-2 0 1-15,2 0 8 16,0 2 26-16,-2-7 32 15,3 0-15-15,0-3-9 16,-1 0-18-16,2-2 4 16,0 1-13-16,1-1-11 15,-1 0 1-15,0 3-4 16,2-2 10-16,0 3-1 16,1-1 0-16,-1-5 3 0,-2 3 2 15,2 1-2-15,0-4 1 16,-2 6-7-16,5-3-7 15,-2 3 3-15,2-1 0 16,-2 3-1-16,-3 0 1 16,2-2-3-16,2 1 5 15,-2 0-1-15,3-1 6 16,0-2-1-16,0 0 1 16,-2 2-9-16,3-3 10 15,0 0-10-15,-1 0 4 16,2-3-4-16,0-1 4 15,2 0 3-15,2-1 4 0,1-7 0 16,-3 4-8-16,3-3 6 16,-3 3-9-16,1 2 3 15,1-1-2-15,-3-1-3 16,1 1 1-16,-1 1 0 16,-1-2-1-16,-1 0 3 15,2-2-5-15,-1-3 7 16,0 0 1-16,1 1 0 15,-2-3 12-15,1 1-3 16,1 1 0-16,-3-2-7 16,1 4-1-16,0 0 10 15,-1 4-9-15,-1-3 7 16,-3 5-12-16,2 0 14 0,-1-2-15 16,1-2 3-16,1 0-3 15,2-2-1-15,-1 4 0 16,2-3 1-16,-2 6 4 15,4 1-4-15,-1 1 7 16,-4-1-8-16,5 5 4 16,-1-6-2-16,-3 3-3 15,-1 0 1-15,-1-4 0 16,0 0-1-16,-2 0 4 16,1-4-6-16,-4 2 7 15,3 0-3-15,1-3 1 16,2 2-4-16,-2-1 2 15,0 0 0-15,1-1 0 16,-3 2 0-16,2 3-2 0,-2-1 4 16,0 2-1-1,1-2 0-15,-1 0-1 0,-2 0 3 16,0 1-6-16,0 2 3 16,4 4 0-16,-6-2-1 15,2 0 3-15,-2 2-5 16,2-2 6-16,0 2-3 15,0-2 4-15,0-1-7 16,1-4 5-16,1 0-4 16,-2-4 2-16,2-2 0 15,-2 4-2-15,2-3 4 16,0 1-4-16,0 1 5 16,3-2-3-16,-3 2 2 0,0 0 4 15,-4 2-6-15,0 4 1 16,0-2 4-16,0 1-4 15,0-2 9-15,0 0-9 16,0 3 17-16,0-4-14 16,0 3 8-16,0-6-5 15,0 1 3-15,0-2-7 16,-2 0-2-16,-2-2 6 16,2-4-6-16,0 1 5 15,-1-4-4-15,3 3 14 16,-2 1-16-16,0 4 11 15,0 0-5-15,2 2-2 0,-4 3 3 16,0 0-4-16,0 0 7 16,4-5-10-16,0-1 14 15,0-2-14-15,0 0 7 16,0 2-4-16,-2-4-3 16,0-2 1-16,-2-3-1 15,-1 0 0-15,1-2 2 16,0 3-5-16,-4 4 9 15,4-2-5-15,0 4 3 16,-1-2-7-16,3-2 3 16,2 0 0-16,0-4 0 15,0 0 1-15,0-2-4 16,0 2 8-16,0-4-5 0,0 1 2 16,0-1-4-16,-4 3 5 15,-6 0-4-15,-1 1 1 16,3 0 0-16,1-2-2 15,0-2 4-15,2 4-7 16,1-3 11-16,-2 1-6 16,1 4 4-16,-2-2-8 15,0 2 3-15,1 1 1 16,-1-1 0-16,3 4 0 16,-1 1-5-16,1 1 10 15,1 1-5-15,-1 3 2 16,0 2-3-16,-1-2 4 0,1 2-6 15,-3 0 3 1,0-2 0-16,-1 3-2 0,-5-5 4 16,1 5-5-16,1-1 7 15,-1 0-3-15,4-3 3 16,-3-1-8-16,1 3 3 16,0-4 1-16,-1 1 0 15,-1 0-1-15,3 2-2 16,-1 2 6-16,-2 1-4 15,1 4 3-15,0-2-3 16,2 0 1-16,-2 0 0 16,0-3-3-16,-3 2 0 15,-1 2 3-15,-3 1-4 16,-3 0 2-16,0 3 4 16,-4 0-5-16,0 0 8 0,1 0-8 15,-3 0 4-15,3 2-1 16,-1-3 0-16,3 6 0 15,-1-3-2-15,-1-1 6 16,0 5-9-16,-3-3 10 16,-2 3-6-16,2-2 4 15,0 0-5-15,3 2 2 16,-1 1-1-16,1 4-3 16,-1 2-11-16,1 2 15 15,-1 1-5-15,0 2 1 16,-2 0 8-16,-1 0-8 15,-1 0 4-15,-2 0-1 0,4 0 1 16,-2 0-3-16,-2 0-1 16,-2 0 5-16,-4 0-5 15,0 5 8-15,-3 6-11 16,-3-2 1-16,-1 3 5 16,-4 2-2-16,2-2 3 15,-1 5 0-15,3-2 4 16,1-1-8-16,3 5 7 15,-2-1-6-15,1 1 6 16,-1 6-6-16,2-4 1 16,7 5 1-16,2-3 1 15,4 1 0-15,7 2-2 16,-3 0 4-16,4 2-7 16,1 3 10-16,-5-2-3 0,6 2 0 15,-2 3-3-15,2 0 1 16,-1 2 0-16,0 2-1 15,0-1 2-15,0 0-4 16,3 3 7-16,-3-5-4 16,3 1 3-16,1-3-6 15,1 2 3-15,1-3 0 16,4-2-1-16,-1-2 1 16,2 0-2-16,0 0 4 15,-2 3-5-15,-1 0 7 16,0-1-4-16,-1 3 5 15,5 0-10-15,-4 2 5 16,6 3 0-16,-3-4 0 0,3 2 2 16,-2 3-6-16,1-4 8 15,-4 2-3-15,2 0 0 16,-2 1-2-16,5-3 4 16,0-4-4-16,-1 1 1 15,2-7 0-15,3-1-2 16,-2-1 5-16,2 0-5 15,0 0 7-15,0 2-2 16,0 1 2-16,-2-2-6 16,-4-2 4-16,1 2-3 15,-1 1 0-15,1-2 3 0,0 2-5 16,1-1 6 0,0 2-1-16,-3 4-2 0,3-1 0 15,-4 4 1-15,2-1-4 16,-1 0 2-16,1-1 0 15,2-2-1-15,-2-3 3 16,2-5-5-16,2-2 7 16,0-1-5-16,2-1 6 15,0-4-8-15,0 1 3 16,0 0 0-16,0-1-1 16,0 1 1-16,0 0-3 15,0 0 7-15,0-1-5 0,0 2 3 16,0-5 1-1,0-1 2-15,0 2-7 0,0 1 2 16,0 0 0-16,0 4-1 16,0 0 3-16,0 2-7 15,-7 1 11-15,-1 0-6 16,-4 1 3-16,1-1-6 16,2-3 5-16,-2 0-2 15,6-4 0-15,1 2-2 16,2-1 1-16,2-3 1 15,-2 1-5-15,2-3 10 16,0-1-6-16,0 6 4 16,0-1-3-16,-2-1 2 15,-1 4-2-15,-2 3 8 16,3 5-3-16,0 0 4 16,-3 5-8-16,3 2 15 0,0-2-10 15,2 0 0-15,0-1-4 16,0-3 1-16,0-1 0 15,0 0-3-15,0-2 1 16,0 0 2-16,-2-1-3 16,0-2 4-16,-2-1-4 15,1 0 0-15,1 1-38 16,2-18-120-16,0 0-239 16</inkml:trace>
  <inkml:trace contextRef="#ctx0" brushRef="#br0" timeOffset="17898.84">19685 8779 149 0,'0'0'25'0,"0"0"1"15,0 0 4-15,0 0-18 16,0 0-2-16,0 0-4 16,0 0-2-16,0 0-2 15,-5 107-1-15,5-92-1 0,0 5-1 16,0 3 0-1,0-18-36-15,0 3-111 16</inkml:trace>
  <inkml:trace contextRef="#ctx0" brushRef="#br0" timeOffset="22976.52">16901 8821 21 0,'0'0'196'15,"0"0"-168"-15,0 0-10 16,0 0 5-16,0 0 6 0,0 0 0 15,0 0-2-15,-2 0-5 16,2 0-15-16,0 0 8 16,0 0 7-16,0 0 11 15,0 2-15-15,0 6-2 16,0 1-14-16,0 2 3 16,0 3 3-16,0 0-8 15,0 4 4-15,0 4-2 16,0 3 8-16,0 2-9 15,0 5 8-15,2 4-5 16,3 5 5-16,-1 3-4 16,0 6 3-16,-2 2 8 15,0 6-11-15,4 2 20 16,-4 2-11-16,-2 3 3 0,2-5-10 16,0-6 0-16,0-3-3 15,3-10 5-15,-5-3 5 16,0-4-3-16,0-4 2 15,0-3-12-15,0-8 12 16,0-2-12-16,0-5 2 16,0-8-2-16,0-4-1 15,0 0 0-15,0 0 0 16,0-2 8-16,0-19-6 16,0-3-3-16,0-6 4 15,0-6-6-15,0-2 3 16,0-4-3-16,-5-1-2 15,-6-1 1-15,2 1 4 0,3 1-6 16,-1 2 5-16,3 1 2 16,4 6-4-16,-3 0 8 15,3 4-9-15,0 6 6 16,-3 1-4-16,3 2 2 16,-2 1 0-16,0 2-1 15,-2 2 3-15,4 3-1 16,-2 7 3-16,-1-1-1 15,1 2 0-15,0 0 0 16,0 1-3-16,2 2 2 16,0-1 2-16,-2 2-3 15,2 0-1-15,-2 0 4 0,0 0-1 16,2 0-2 0,-4 0 5-16,4 3-5 0,-2 8 6 15,-2 3-4-15,2 2 2 16,2 2 6-16,0 3-7 15,0 4 5-15,0 3-8 16,0 2 13-16,0 1-12 16,0-2 6-16,0 4-6 15,0-3 4-15,0 1 5 16,0 1-3-16,0 1 7 16,0-1-14-16,0-2 12 15,0-2-12-15,0-1 6 0,0-1-4 16,0 1 0-16,0-1-3 15,0 1 1-15,0 2 0 16,0 0 1-16,0 0-2 16,0 0 4-16,0-3 0 15,0-1-2-15,0-4-2 16,0-1 2-16,0 0-2 16,0 0 0-16,0 1 2 15,0 2-5-15,0 0 8 16,0-2-6-16,0 4 4 15,0 0-3-15,2 1 2 16,-2 0-4-16,0 1 2 16,0-1 0-16,0 0-2 15,0-3 6-15,0 3-9 16,0-1 10-16,4-1-4 0,-2-2 2 16,4-1-6-16,-4 2 4 15,0-2-2-15,2 2 1 16,-2 0 0-16,-2-2-2 15,3 4 5-15,-3-1-6 16,0 2 7-16,0 1-5 16,0 2 3-16,0-2-4 15,0 2 2-15,0-5 0 16,0 0-1-16,0-4 2 16,2 1-5-16,0 4 9 15,-2-5-6-15,2 4 5 16,-2-2-8-16,0 0 6 0,0 3-3 15,0-1 1-15,0-1 0 16,0 3-2-16,0 1 4 16,0 1-5-16,2 2 8 15,0-2-5-15,1 0 2 16,-3-5-4-16,3 2 1 16,-3-4 1-16,2 2-2 15,0-1 5-15,-2 0-7 16,2-1 8-16,3 1-4 15,-3-3 3-15,0 4-6 16,0-1 7-16,-2 1-6 0,2 2 2 16,0 3 0-1,0 2-1-15,-2-2 3 0,0 0-6 16,0-3 10-16,0 7-6 16,0-5 3-16,0 2-6 15,0 0 2-15,3 1 1 16,-3 2 0-16,3 2 1 15,-3 1-6-15,0 3 10 16,0 0-4-16,0 2 1 16,0 0-4-16,0-2 5 15,0 1-6-15,0 2 3 16,0 2 0-16,0-1-1 16,0 0 4-16,0 1-8 15,0 1 11-15,0-1-1 16,0 3-3-16,0-1 1 0,0-1-3 15,0 3 4-15,0 0-2 16,0 1 3-16,0-5 4 16,0-2-6-16,0 2 4 15,0-4-4-15,0 0 7 16,-6 0-10-16,4 1 8 16,-2-1-3-16,2-2-2 15,0 1 7-15,0-9-7 16,2 3 0-16,0 2 2 15,-3 0 1-15,3-1-3 16,0-1-3-16,0-2 0 16,0-2 5-16,0-2-3 15,0-6-2-15,0-4 9 16,0-4-8-16,0-1 7 0,0-2-7 16,0 1 4-16,0-3-2 15,0-2-2-15,0-1-1 16,0-1 0-16,0-3 4 15,0 0-2-15,0 3-2 16,0-3 6-16,0 0-2 16,0 2-1-16,0-2-4 15,0 0 4-15,0 0-5 16,0 0 2-16,0 0 0 16,0 0-2-16,0 0 3 15,0 0-5-15,0 0 8 0,0 0-4 16,0 0 2-16,9-5-2 15,3-7 0-15,1 3 0 16,5-3-2-16,1-2 4 16,6 0-6-16,0 0 9 15,-1 2-9-15,5 0 8 16,1 0-8-16,1 2 5 16,2 1-3-16,0 4 2 15,3-2 0-15,-1 2-1 16,1 1 4-16,-1 1-8 15,8 3 10-15,-1 0-5 16,8 0 4-16,3 0 2 16,2 0-6-16,1 7 0 15,0-2-1-15,2-5 3 0,-2 0-7 16,0 0 8-16,-5 0-7 16,-6 0-4-16,-6 0 8 15,-3 0-13-15,-3 0 12 16,2 0-2-16,0 0 3 15,-2 0-2-15,3 0 4 16,-1 0-7-16,-1 0 10 16,4 0-5-16,0 0 4 15,-2-1-8-15,1-6 4 16,1 2 0-16,-2-2 0 16,0 2-2-16,-3-2-1 15,0 2 6-15,1-2-4 16,-3 3 3-16,0-2-4 15,0 4-1-15,3 0 3 0,-3-2-3 16,2 3 0-16,-2-3 3 16,4 0 0-16,-4-1-5 15,0 0 10-15,-2 3-5 16,2-3 3-16,0 3-6 16,-2 0 2-16,-3 0 0 15,1 2 1-15,-2 0-2 16,-2 0-2-16,1 0 6 15,1 0-6-15,-4 0 8 16,2 0-8-16,0 0 5 16,-2 0-2-16,2 0 0 0,1 0 0 15,-1 0 1 1,2 0-1-16,1 0-3 0,-2 0 8 16,5 0-4-1,-2 0 3-15,0 0-6 0,-2 2 2 16,-4 2 0-16,-2 3 1 15,-3-4 0-15,-6 4-3 16,-1-2 7-16,1 2-6 16,-4-2 4-16,-2 1-2 15,1 1 3-15,-3-3-6 16,-2 1 2-16,0-3 1 16,0 3 4-16,0-2-1 15,0 3-4-15,0 1 5 16,0-3 6-16,0 0-10 0,0-3 4 15,0 2-2-15,0-3-4 16,0 0 2-16,0 0-3 16,0 0 2-16,0 0 2 15,4 0-2-15,3 2 4 16,2-2-2-16,2 2 0 16,1 0-2-16,-4-2 0 15,3 1 1-15,-2 1-2 16,1-2 5-16,0 2-7 15,-1 3 8-15,1-5-3 16,-2 4 2-16,5-3-6 0,3 3 4 16,-1 1-2-1,4-3 1-15,-7 0 0 0,2-1-3 16,-3 2 6-16,-3-3-9 16,-6 2 12-16,0-2-7 15,-2 2 6-15,0-2-4 16,0 0 1-16,0 0 8 15,0 0 11-15,0 0-11 16,0 0 6-16,0 0-11 16,0 0 10-16,0 0-13 15,0 0 5-15,0 0-6 16,0 0 8-16,0 0-3 16,0 0-1-16,0 0 3 15,0 0-7-15,0 0 6 16,0 0-3-16,0 0 2 0,0 0-1 15,0 0-10-15,0 0 5 16,0 0-1-16,0 0 0 16,0 0 2-16,0 0-6 15,0 0 10-15,0 0-6 16,0 0 3-16,0 0-3 16,0 0 4-16,0 0-5 15,0 0 2-15,0 0 0 16,0 0-2-16,0 0 4 15,0 0-7-15,0 0 11 16,0 0-7-16,0 0 7 16,0 0-10-16,0 0 5 0,0 0-1 15,0 0 0-15,0 0 0 16,0 0-4-16,0 0 10 16,0 0-8-16,0 0 4 15,0 0-3-15,0 0 4 16,0 0-5-16,0 0 2 15,0 0 0-15,0 0-2 16,0 0 6-16,0 0-7 16,0 0 9-16,0 0-2 15,0 0 0-15,0 0-6 16,0 0 4-16,0 0-3 16,0 0 1-16,0 0 0 15,0 0-3-15,0 0 6 16,0 0-6-16,0 0 6 0,0 0-3 15,0 0 3-15,0 0-6 16,0 0 3-16,0 0 0 16,0 0-2-16,0 0 5 15,0 0-8-15,0 0 10 16,0 0-7-16,0 0 8 16,0 0-12-16,0 0 8 15,0 0-4-15,0 0 2 16,0 0 0-16,0 0-3 15,0 0 6-15,0 0-9 16,0 0 12-16,0 0-7 0,0 0 3 16,0 0-4-1,0 0 0-15,0 0 1 0,0 0 1 16,0 0 0 0,0 0-6-16,0 0 12 0,0 0-9 15,0 0 10-15,0 0-14 16,0 0 11-16,0 0-7 15,0 0 3-15,0 0 0 16,0 0-3-16,0 0 9 16,0 0-10-16,0 0 10 15,0 0-3-15,0 0 1 16,0 0-7-16,0 0 3 16,0 0 0-16,0 0-1 15,0 0 4-15,0 0-7 0,0 0 10 16,0 0-4-1,0 0 0-15,0 0-3 0,0 0 3 16,0 0-3-16,0 0 1 16,0 0 0-16,0 0-3 15,0 0 6-15,0 0-9 16,0 0 13-16,0 0-8 16,0 0 5-16,0 0-7 15,0 0 3-15,0 0 0 16,0 0-2-16,0 0 4 15,0 0-6-15,0 0 8 16,0 0-6-16,-2 0 6 16,0 0-8-16,-4 0-13 0,2 0-18 15,-5 0-37-15,-1 0-29 16,2 0-100-16,-3 0-211 16</inkml:trace>
  <inkml:trace contextRef="#ctx0" brushRef="#br0" timeOffset="26688.62">12454 8735 41 0,'0'0'458'0,"0"0"-450"16,0 0 10-16,18 120 9 15,-7-72 9-15,0 13 2 16,-2 4-9-16,-5 10 0 16,-2 5-2-16,-2 2 4 15,0-2 2-15,0-1 5 0,0-3-12 16,-4-8-10-16,-2-8-8 16,1-9-7-16,0-12-1 15,3-13 5-15,0-11-4 16,2-10 3-16,0-5-8 15,-2 0 8-15,-1-30-8 16,1-14 4-16,-2-11-5 16,0-8 5-16,-1-7-15 15,0-2 2-15,3-3-1 16,2 1 13-16,0 2-10 0,0 4 8 16,0 6 0-1,-2 7 3-15,-3 9-3 0,3 8 7 16,0 6-9-1,0 9 10-15,2 4 0 0,-2 9-4 16,2 4 9-16,-2 4-10 16,2 2 11-16,0 0-9 15,0 8 0-15,0 18 10 16,0 9-5-16,0 4 3 16,0 10-4-16,0 2 7 15,0 7-9-15,4 1 8 16,5 2-2-16,2-3 1 15,2 3 6-15,-2-4-11 16,3-1 4-16,1 2-10 16,-1-2 15-16,-1 4-6 15,1-4 3-15,-3 0-11 0,3 2 3 16,-4 0-4-16,1 3 1 16,1-3-2-16,-3 2 4 15,-1 0-3-15,-1 5 3 16,0 2 1-16,-3 2 0 15,3-4-1-15,1 2-2 16,0-6 1-16,-2-3 1 16,1-3-1-16,-3-1-2 15,-2 1 4-15,3-5 1 16,-3 0-4-16,0-2 3 16,1-2-3-16,-1 4 2 15,0-1-1-15,1-2 1 16,1 2 1-16,2-1-2 0,6 2 0 15,-1 0 1-15,0 3 3 16,0-2-3-16,0 6-3 16,-2 1 1-16,-3 0-1 15,2-2 3-15,-4 4-1 16,0-4 1-16,1 2-1 16,-3-5 6-16,2-2-7 15,2-5 0-15,-4-5 2 16,0 1-4-16,2-2 1 15,-2-1 0-15,0 0-2 16,1 5 6-16,-3 2-7 16,0 5 9-16,2-1-4 15,0 4 1-15,0-2-3 0,0 0 0 16,0-2 0-16,4-2 0 16,2 5 1-16,1-1 2 15,3 6 0-15,1 0 4 16,2 2-6-16,5-3 6 15,-2-3-6-15,2-4 2 16,-4-8-2-16,-1-3-1 16,-1-10 0-16,-3-2 3 15,-3-4-5-15,0 2 7 16,-2-1-1-16,3 1 1 16,1 1-9-16,-4-3 6 15,3-3-4-15,1-5 2 0,-2-7-4 16,-2-3 2-1,3-5-4-15,3 0 5 0,3 0 2 16,7-6 6-16,3-8-3 16,6-3-3-16,9 3-1 15,9 1 0-15,9-1-2 16,11 2 5-16,11 0-9 16,9 1 12-16,7 3-8 15,3 0 7-15,-1 3-8 16,-1-4 5-16,1 6-3 15,3 1 1-15,-3 2 0 16,-4 0-3-16,-1 0 7 16,-1 2-5-16,-3 12 3 0,4 4-3 15,-3-3 4-15,-8 3-6 16,-2-4 1-16,-8 1 1 16,-5-4-1-1,-1 2 2-15,-3-3-4 0,1-2 8 16,4-4-3-16,-1-3 3 15,1 4-7-15,3-3 5 16,1 3-4-16,1 0 1 16,4 2 1-16,-2 2-3 15,1-4 7-15,2 2-9 16,-4-3 11-16,1 0-5 16,-4 0 2-16,-1 0-6 15,1 0 3-15,5-4 0 16,0 2-1-16,0-2 2 0,-3 0-7 15,-2 0 12-15,1 0-10 16,-3 0 8-16,0 0-8 16,3 0 2-16,-1-6 1 15,2 2-3-15,-3-3 2 16,-2 2 0-16,-3 1 2 16,-3 0-4-16,3 0 8 15,-3 2-4-15,1 0 4 16,-3-3-7-16,0 2 3 15,2-1-2-15,1-4 1 16,0 4 1-16,-1-2-4 16,1 2 8-16,-1 0-5 15,5-2 5-15,2 3-7 0,-1-2 6 16,2-1-6-16,-5 1 3 16,-5-2-3-16,-4 1 3 15,-3-2-1-15,-4 0-5 16,0 0 12-16,0 3-11 15,0 3 10-15,1 0-10 16,0 2 5-16,-2-1 0 16,0-3-1-16,1-3 2 15,-1 2-4-15,0-3 7 16,-1 0-6-16,0-1 5 16,2 2-5-16,0 0 5 15,0 5-5-15,-2-1 2 0,0 1 0 16,-2 0-2-16,1-3 4 15,-3 1-6-15,-3 0 9 16,-3 2-5-16,-3-1 3 16,-3-2-5-16,-4-2 2 15,0 4 0-15,-3-1 0 16,-4 2 1-16,-4 0-4 16,-5 2 6-16,-4 0-3 15,-5 0 2-15,0 0-2 16,0 0 4-16,1-1-4 15,1-1 1-15,2-1 2 16,1-1 1-16,2 2-2 16,0-1-4-16,4 3 9 15,-1-3-3-15,1 3 0 16,1-2-7-16,-4 2 6 0,7-2-3 16,-4 0 0-16,3 2 1 15,1-2-1-15,-5 2 5 16,-2-1-3-16,-3 1 0 15,-7 0 1-15,2 0 4 16,0 0-6-16,-2 0 8 16,0 0 2-16,0 0 7 15,0 0-4-15,0 0 7 16,0 0-19-16,0 0 18 16,-6 0-17-16,1 0 13 15,1 0-15-15,4 0 7 16,-2 0-3-16,2 0-3 0,0 0 8 15,0 0-9-15,0 0 9 16,0 0-9-16,-2 0 13 16,0 0-8-16,-2 0-5 15,4 0 1-15,0 0 1 16,0 0 3-16,0 0-4 16,0 0 5-16,-2 0-5 15,2 0 16-15,0 0-15 16,-2 0 10-16,2 0-11 15,-2 0 3-15,-2 0-5 16,-1 0 0-16,-3 0-2 16,-4 0 6-16,-1 0-11 15,1 3 12-15,4-3-14 0,3 2 8 16,-1-2-1-16,-1 2-11 16,2 0 7-16,3 1 5 15,0-3 0-15,2 0-4 16,-2 3 10-16,2-3-8 15,0 0 7-15,0 0-8 16,0 0 3-16,0 0 1 16,0 0-7-16,0 0 6 15,0 0-1-15,0 0 4 16,0 0-8-16,0 0 13 16,0 0-7-16,0 0 4 15,0 0-8-15,0 0 4 0,0 0 0 16,0 0 0-16,0 0 1 15,0 0-5-15,0 2 10 16,0 0-1-16,0 3-4 16,0 0-1-16,-9 1 5 15,-5 4-7-15,-8-2 2 16,-2 2-3-16,-3 0-3 16,-6 1 4-16,1-2-4 15,-5 3-10-15,-2 1-1 16,-3-1-17-16,0 0 1 15,4-7-19-15,0 3-11 16,5-4-16-16,1-1-31 16,-3 1-55-16,23-4-31 0,-1 0-131 15</inkml:trace>
  <inkml:trace contextRef="#ctx0" brushRef="#br0" timeOffset="32600.31">12850 10052 722 0,'0'0'5'0,"0"0"-1"16,0 0 0-16,0 0-6 16,0 0 7-16,0 0 4 15,0 0-7-15,-33-6 3 16,89-46-5-16,20-12 3 16,22-12-3-16,18-17 1 15,22-15-5-15,20-10 10 16,20-11 6-16,15-3-3 15,2 6 16-15,1 7-11 16,-12 13-6-16,-5 11-8 16,-7 11 0-16,-11 8-2 15,-16 14 6-15,-21 13-7 16,-28 12 6-16,-24 14-6 0,-26 11 2 16,-27 12 1-16,-19 0-26 15,-21 31 13-15,-39 19 10 16,-25 15 6-16,-19 16-6 15,-21 12-2-15,-20 9-53 16,-9 6-22-16,-6 5 52 16,2 6 19-16,-1-1-7 15,7 0 3-15,12-8-6 16,16-14 5-16,21-16-11 0,25-17 21 16,27-21-14-1,28-23-21-15,23-19 8 0,18-10 4 16,45-40 27-16,19-16-12 15,16-12-30-15,11-12 6 16,13-12 36-16,8-5 73 16,8-1 40-16,3 3-66 15,2 11-19-15,-1 10-21 16,-8 17 17-16,-11 14 10 16,-21 21-16-16,-28 24-12 15,-28 8-3-15,-30 40-6 16,-16 36 4-16,-49 30-6 15,-45 29-1-15,-30 22 6 16,-30 19 11-16,-22 10-2 16,-9 9-7-16,0-4 0 15,11-11 16-15,16-22 25 16,23-15-14-16,29-27-24 0,30-21 0 16,36-30-5-16,38-35-3 15,12-30-16-15,67-25 1 16,29-48 4-16,33-31 8 15,19-32-7-15,20-23 13 16,21-11 34-16,15-3-4 16,7 13-2-16,-5 14-28 15,-15 14 0-15,-26 19 3 16,-28 29-3-16,-33 27 2 16,-41 33 3-16,-34 24-10 15,-35 16 10-15,-4 45-5 0,-53 27 10 16,-25 22 4-16,-19 26 14 15,-18 19-3-15,-17 21-16 16,-8 13-5-16,-13-3-8 16,1-6 8-16,5-13-8 15,12-13 9-15,21-17-10 16,23-21 3-16,22-19-10 16,27-28 3-16,28-22-17 15,14-26-21-15,37-21-22 16,32-19 39-16,28-45 2 15,28-23-25-15,27-19 31 0,20-20 22 16,21-19 3-16,17-10 44 16,4 0 4-1,0 10-19-15,-17 21-25 0,-29 25-5 16,-27 36 2-16,-34 32 1 16,-35 31-10-16,-45 29-15 15,-27 53-43-15,-48 26 0 16,-47 24 63-16,-24 17 9 15,-18 9 38-15,-15 12 9 16,-3 6-17-16,7-13-22 16,14-18-12-16,22-27 33 15,34-30-3-15,33-34-29 16,41-30-6-16,10-24-17 16,64-30-5-16,26-40 15 0,22-24 5 15,11-16-43-15,16-19 44 16,9-7 1-16,2 4 33 15,0 9-14-15,-9 23-14 16,-20 24-5-16,-24 28 2 16,-36 27-4-16,-38 21 2 15,-29 44-36-15,-54 37-20 16,-42 27-11-16,-28 22 67 16,-19 17 16-16,-13 13 9 15,-7 13-8-15,-9 7 8 16,3-11-25-16,17-23 8 15,29-28 4-15,34-35 29 16,36-32-41-16,33-28-2 0,20-23-14 16,33-6-12-1,48-50 28-15,23-25 3 0,23-23 0 16,14-12-1-16,4-3 34 16,2 10-14-16,-5 14-10 15,-7 15-11-15,-8 15 1 16,-21 19 3-16,-21 23-4 15,-33 23-2-15,-42 11-15 16,-10 50 11-16,-60 19 5 16,-19 18 14-16,-13 8-7 15,5 11 27-15,2 3 1 16,9 2-15-16,9-8-20 16,13-15 3-16,29-19-7 15,25-20 5-15,10-22-2 16,53-26-16-16,26-12-2 0,31-35 1 15,30-40 16-15,28-21 1 16,24-20 2-16,20-21 4 16,9-8-1-16,8 3 48 15,-11 13-20-15,-20 28-19 16,-20 27-12-16,-34 24 1 16,-31 28-2-16,-42 22-3 15,-40 18-10-15,-41 47-36 16,-16 27 41-16,-66 17-1 15,-36 24 8-15,-25 11 2 16,-17 7-2-16,-8-3 2 16,12-14-1-16,19-20 7 0,34-26 12 15,36-31-3-15,38-27-11 16,29-30-10 0,35-10-19-16,52-55 20 0,38-26 6 15,27-26-2-15,26-16 0 16,21-8 6-16,3 4 15 15,-7 17-18-15,-20 22-3 16,-34 23-1-16,-34 26-7 16,-34 20 5-16,-41 23-38 15,-32 6-46-15,-27 23 11 16,-56 24 32-16,-23 15 44 0,-29 8 8 16,-23 13-3-1,-9-4 1-15,4-12-2 0,17-18 20 16,32-27 15-16,35-22-26 15,33-7-13-15,30-51-2 16,16-27-3-16,23-26 10 16,41-20-9-16,25-15 9 15,21-8 3-15,19-5 7 16,4 6 31-16,-6 15-23 16,-19 17-14-16,-26 22-8 15,-23 21 1-15,-30 23 4 16,-27 19-6-16,-8 21 13 15,-54 15-13-15,-26 0 0 16,-30 20 0-16,-18 20 0 0,-13 4 0 16,0 6-8-16,11-5 5 15,20-12 3-15,22-11 9 16,32-18-7-16,26-4 14 16,28-19-16-16,8-28 1 15,19-17 1-15,35-17-1 16,18-15-1-16,9-14 0 15,11-4-1-15,7-3 3 16,1 7 18-16,-5 10-10 16,-5 8 11-16,-19 11-18 15,-24 21 4-15,-22 20-4 16,-25 15-1-16,-8 20 6 16,-45 5-7-16,-27 0-1 15,-12 17 0-15,-12 10 6 16,-3 1-3-16,4-4-5 0,10-10 5 15,17-14-3-15,24 0 0 16,25-32 0-16,27-24 0 16,5-16 0-16,46-12-2 15,25-11 7-15,16-5-6 16,14-1 5-16,8 2-4 16,-2 15 1-16,-10 13-1 15,-24 19 0-15,-27 18 1 16,-28 13-5-16,-23 18 8 15,-23 3-3-15,-48 0 3 16,-20 24-4-16,-19 6 0 16,-7 4 4-16,-7 0-4 0,7-2 0 15,10-8 2-15,19-12-1 16,30-12 24-16,29 0-11 16,23-18 1-16,6-24-10 15,25-16-9-15,28-11 5 16,12-8-2-16,8-3 1 15,5 1 0-15,-2 9-3 16,-4 6 7-16,-8 4-2 16,-6 4-1-16,-14 3 1 15,-12 7 1-15,-16 6-3 16,-16 7 0-16,0 2 3 16,-21 3 6-16,-19 4-3 15,-7 3 12-15,-9 10-16 0,-4 7 16 16,-7 4-18-16,-1 0 0 15,1 0 3-15,9 13-4 16,11-4 1-16,15-4 0 16,20-5-1-16,12 0-1 15,0 0-3-15,26-3 3 16,25-23-2-16,19-10 8 16,14-10-7-16,9-3 3 15,10-2 0-15,2 3 0 16,-2 7 4-16,-7 7-8 15,-16 8 9-15,-13 6-9 16,-23 11 11-16,-21 3-14 0,-19 6 2 16,-4 0-11-16,-18 27 16 15,-35 9 4-15,-17 4-3 16,-12 6 3-16,-5-4-6 16,4-2 8-16,15-7-9 15,10-11 7-15,20-10-8 16,18-8 3-16,20-4 1 15,0 0-11-15,26-16 11 16,32-13-4-16,22-4 9 16,21-4-3-16,13-1 1 15,5 8-6-15,-3 12 3 16,-12 16 0-16,-23 2-3 16,-20 37-7-16,-25 21 2 15,-27 19-3-15,-9 16 5 16,-25 3 12-16,-27 1-2 0,-6-5 1 15,-6-2-3-15,-1-1-2 16,5-2 1-16,12-4 3 16,11-13-3-16,18-14-2 15,17-14 5-15,2-12-11 16,19-12 8-16,31-8-2 16,10-10-2-16,13 0-2 15,10 0 4-15,4-10 1 16,0-6 0-16,0 2 4 15,-10 7-9-15,-10 4 10 0,-18 3-6 16,-17 3 1-16,-22 30-1 16,-10 18-1-16,-17 20 2 15,-41 18 5-15,-25 15-4 16,-19 12-2-16,-10-1 6 16,4-5 0-16,9-14-4 15,21-15 5-15,27-20-3 16,24-16-6-16,27-16 2 15,14-9-7-15,46-13 3 16,24-5 5-16,19-2-8 16,8 0 16-16,1 0-6 15,-9 0 2-15,-17 22-8 16,-21 14 4-16,-25 15 0 16,-25 22-2-16,-15 21 2 15,-8 13 5-15,-42 13-3 0,-14 4 10 16,-11 7-7-16,-13 1 0 15,4-2-1-15,4-5-3 16,12-15-1-16,20-12 1 16,19-11-1-16,22-10 1 15,7-10-6-15,13-11 9 16,37-10-10-16,14-8 7 16,14-5-2-16,9-8-1 15,4-3 1-15,-6 2 1 16,-7 1 0-16,-11 0-2 15,-13 4 7-15,-14 7-9 16,-13 8 10-16,-17 9-7 0,-10 13 6 16,-4 9-1-16,-38 5-3 15,-23 13-1-15,-15 0 4 16,-18-1-2-16,-18-6-1 16,-7-12 3-16,-1-14 10 15,-4-9-6-15,7-10 2 16,4-7-9-16,12-10-2 15,20-14 1-15,20-5-3 16,26-5 3-16,16 0-9 16,14-25 7-16,9-6 3 15,0-1-10-15,0-1 13 16,0 5-8-16,0 8 2 16,0 0 1-16,-2 5-2 0,-33 4 3 15,-19 3-1-15,-13 4-24 16,-15 1 24-16,-12 2-8 15,-7-1 7-15,-5-3-13 16,-4-10 13-16,1-11-5 16,0-15-6-16,4-14 3 15,4-12-4-15,10-12 12 16,5-16-4-16,12-16 1 16,14-17 0-16,10-12 0 15,15-15 0-15,15-9 5 16,6-3 0-16,14-5 2 15,0-6-2-15,0 7 4 0,0 9 3 16,0 15-6 0,0 23 1-16,-13 24 2 0,-22 26-6 15,-17 25 2-15,-22 24-1 16,-14 18-2-16,-22 7-5 16,-10 16 3-16,-11 22 5 15,-4 8 6-15,2 0 0 16,8-2-6-16,14-9 3 15,17-7 1-15,23-12-2 16,22-12-1-16,22-4-2 16,20-8 1-16,7-38 0 15,27-20 0-15,33-18 0 16,20-8-3-16,19-10 3 0,7-4-6 16,4 2 6-1,-8 9-3-15,-15 18-8 0,-25 19-6 16,-26 19-19-16,-32 20-4 15,-4 11-1-15,-46 8 3 16,-28 0 2-16,-18 1 36 16,-8 22 4-16,-11-1 3 15,0-4 1-15,3-6-8 16,13-8 24-16,14-4-5 16,21 0 1-16,12-16-17 15,10-16-3-15,11-8-2 16,9-10-2-16,11-11 0 15,7-8-14-15,0-12 10 16,13-10-10-16,21-4 12 0,4-8 10 16,6-1-5-16,-1-1 2 15,-3 7 1-15,-7 15 1 16,-6 18-1-16,-9 18 3 16,-13 20-3-16,-5 11 3 15,-8 8-1-15,-31 7-2 16,-17 1 3-16,-9 0-1 15,-6 0-4-15,-5 1 7 16,3-1 2-16,6 0-6 16,7 0 4-16,13-24-3 15,11-12-1-15,9-11 1 16,7-5-8-16,5-8 8 16,1-2-10-16,5-4 2 0,-2-7-2 15,5 1-6 1,-2 9 6-16,6 8 3 0,2 21 6 15,-2 16 4-15,2 13-5 16,-4 5-1-16,-3 9 4 16,-7 28-1-16,-3 16 13 15,-10 14-12-15,-4 6-3 16,-6 4 2-16,-6 2 2 16,3-7-5-16,0-2 6 15,3-8-5-15,4-7 3 16,2-4-5-16,2-3 1 15,2 0-2-15,3-2 5 0,4 5-7 16,4 0 10 0,9 6-8-16,5-1 4 0,2 0-6 15,0-8 0-15,12-8-1 16,5-8 2-16,1-9 2 16,-2-2-1-16,-5 1 5 15,-6 7 4-15,-3 3 2 16,-2 3 9-16,0 6-10 15,0 6 12-15,-4 11-3 16,-6 7 0-16,1 15 1 16,5 17-12-16,4 10-2 15,0 12-1-15,0 8 1 16,6-3-2-16,13-6-6 16,-2-8-4-16,-3-9-8 15,-3-11 1-15,-7-6 6 0,-2-3 6 16,-2 3-2-1,0 3 0-15,-6 2 8 0,-21 5-5 16,-9-1 4-16,-1-3-5 16,-6-11 2-16,3-6-2 15,7-16-22-15,12-21-116 16,21-36-83-16,0-11-203 16</inkml:trace>
  <inkml:trace contextRef="#ctx0" brushRef="#br0" timeOffset="36828.28">18633 7182 4 0,'0'0'0'16,"0"0"-1"-16</inkml:trace>
  <inkml:trace contextRef="#ctx0" brushRef="#br0" timeOffset="37190.11">18633 7182 265 0</inkml:trace>
  <inkml:trace contextRef="#ctx0" brushRef="#br0" timeOffset="37295.64">18633 7182 265 0,'-125'39'74'0,"125"-39"-71"0,0 0-2 0,0 0 5 0,0 0 3 0,0 0-5 16,0 0-3-16,0 0-1 15,0 0 1-15,0 0-3 0,0-2 1 16,0 0-8-16,0 0-77 15,0 2-135-15</inkml:trace>
  <inkml:trace contextRef="#ctx0" brushRef="#br0" timeOffset="38718.35">21383 11235 96 0,'0'0'0'0</inkml:trace>
  <inkml:trace contextRef="#ctx0" brushRef="#br0" timeOffset="41608.6">21734 3314 250 0,'0'0'17'0,"0"0"-9"15,0 0 6-15,0 0 9 16,0 0 7-16,0 0-22 15,13-64 2-15,-13 56 2 16,2 3 8-16,1-2 1 16,-3 3-3-16,0 0-15 15,0 4-3-15,0 0-3 16,0 0-24-16,0 0-29 16,0 0-17-16,0 0 0 15,0 0-120-15</inkml:trace>
  <inkml:trace contextRef="#ctx0" brushRef="#br0" timeOffset="43240.18">21449 3287 380 0,'0'0'71'0,"0"0"0"15,0 0 7-15,0 0-6 16,0 0-19-16,0 0-11 16,0 0 7-16,2-55-17 15,0 53 11-15,-2 1-16 16,0 1 7-16,0 0-18 16,0 0-2-16,0 0-6 15,0 0-3-15,0 0 1 16,0 0-3-16,0 0 5 15,0 3-8-15,0 17 17 16,2 8-16-16,3 5 4 16,-3 9 2-16,0 6-2 0,0 8-3 15,-2 2 0 1,0 8-1-16,0 1 2 0,0 3 6 16,0 3-7-16,0-6 5 15,0-9 1-15,0-9 3 16,0-12-9-16,9-4 0 15,3-11 4-15,0-5-2 16,5-9-1-16,2-1-1 16,4-6 6-16,3-1-5 15,3 0 5-15,3 0-8 16,-3 0 1-16,0-1 4 16,-5-7-2-16,-2 1-5 15,-4 2 9-15,-4 0-7 16,1 3 4-16,1-2-6 0,2 3 2 15,0 1-1-15,3-2 0 16,0 2 0-16,-3 0-1 16,1-2 2-16,-3 2-2 15,-5-3-12-15,-1 1-14 16,-6-2-47-16,-4-1-42 16,0 1-90-16,0-3-199 15</inkml:trace>
  <inkml:trace contextRef="#ctx0" brushRef="#br0" timeOffset="43523.52">21589 3830 204 0,'0'0'486'0,"0"0"-408"15,0 0-72-15,0 0 27 16,0 0 17-16,0 0 10 16,80-50-36-16,-49 45-11 15,-4 0-12-15,-2 2 4 16,-8 0-5-16,-1-2 0 16,-5 3 0-16,-2-3-2 15,-5-1-1-15,-4-6-40 0,0-1-44 16,0 5-54-16,0-2-142 15</inkml:trace>
  <inkml:trace contextRef="#ctx0" brushRef="#br0" timeOffset="43822.83">21513 3270 643 0,'0'0'69'0,"0"0"-39"16,0 0 16-16,0 0 0 0,0 0-2 15,0 0-22-15,53-96 0 16,-22 81-9-16,0-2 8 16,4 5-9-16,-4 2 2 15,0 0-12-15,-2 6 6 16,-5-1-8-16,1 4 0 15,-5 1 0-15,-5 0-2 16,-3 0-1-16,-6 0-54 16,1 18-57-16,-7-11-46 15,0 4-178-15</inkml:trace>
  <inkml:trace contextRef="#ctx0" brushRef="#br0" timeOffset="44739.42">22224 3875 393 0,'0'0'88'0,"0"0"-22"16,0 0-9-16,0 0 10 15,0 0-24-15,0 0-4 16,7-24-18-16,-5 24-1 16,-2 0-10-16,2 0 9 0,-2 0 1 15,0 0 3 1,0 0 12-16,0 21-4 0,0 5 3 16,0 2-30-16,0 4 17 15,0 3-20-15,0 0 11 16,0-3-11-16,12 0 8 15,3-6-9-15,3-2 5 16,5-2-4-16,3-6 0 16,-2-4 1-16,1-5 3 15,0-7-5-15,-3 0 4 16,0 0-5-16,-2-7 2 16,0-8 2-16,-2-5 1 15,0-5-3-15,-5-1-1 16,1-4 5-16,-10 0 1 0,-4-2-4 15,0 0-3-15,0 5 1 16,0-2-1-16,-16 3-6 16,-1 4-12-16,-1 0-10 15,2 8-14-15,5 3-9 16,2 4-62-16,7 5 0 16,2 2-62-16,0 0-207 15</inkml:trace>
  <inkml:trace contextRef="#ctx0" brushRef="#br0" timeOffset="45038.04">22619 3756 556 0,'0'0'51'16,"0"0"0"-16,0 0 20 15,49 107-18-15,-30-75 12 16,2-1-29-16,-1 1-4 16,2-2-23-16,0-2 8 15,-1-2-6-15,-4-6 0 16,-1-1-10-16,-3-5 5 16,-1-9-6-16,-4 0 0 15,-3-4-3-15,1-1-4 0,4 0-6 16,-4 0-33-16,3-3-10 15,-3-17-64-15,-6 8-67 16,0 0-190-16</inkml:trace>
  <inkml:trace contextRef="#ctx0" brushRef="#br0" timeOffset="45337.78">22930 3757 381 0,'0'0'266'16,"0"0"-202"-16,0 0-37 16,0 0 0-16,0 0 18 0,0 0 23 15,32 39-19 1,-32-5-22-16,0 2-8 0,0 7 7 16,0-2-5-16,-9 1 7 15,-4-4-16-15,1-6 5 16,4-2-9-16,3-9 1 15,3-2-9-15,0-5 0 16,2-6-1-16,0 1-6 16,0-5-22-16,0-3-65 15,11-1-8-15,-5 0-73 16,2 0-138-16</inkml:trace>
  <inkml:trace contextRef="#ctx0" brushRef="#br0" timeOffset="46471.64">21023 3418 454 0,'0'0'98'15,"0"0"-32"-15,0 0-15 16,0 0 32-16,0 0-22 16,0 0 14-16,-41 70-18 15,17-45-22-15,-5 3-5 16,-5 6-14-16,-3 4 7 16,-3-1-14-16,-3 6 5 15,-1-2-14-15,2 3 3 16,-3-5-3-16,9-2 0 15,5-7 3-15,11-10-1 16,11-3 13-16,9-6-14 16,0-1 8-16,9 3-6 15,26-4 11-15,10 1 2 0,7 0 4 16,8-2-8 0,-5 0-3-16,-4 0 7 0,-5 0-11 15,-15 6 10-15,-8-3-12 16,-4 0 14-16,-11 1-16 15,-3-3 9-15,0-1-4 16,-5-5 0-16,2 0-4 16,-2-3 2-16,0 0-8 15,4 0-20-15,-1 0-36 16,3-3-92-16,-6-5-44 16,0-2-272-16</inkml:trace>
  <inkml:trace contextRef="#ctx0" brushRef="#br0" timeOffset="47818">19659 3273 564 0,'0'0'68'0,"0"0"-9"15,0 0-15-15,0 0 10 16,0 0 1-16,0 0-5 16,8 50 1-16,-8-4-17 15,-4 6 3-15,-8 8-6 16,4 0 9-16,-1 4-10 16,-3 1 2-16,8-5-16 15,2-2 1-15,2-3-9 16,0-9-1-16,0 0 5 0,4-5-11 15,17-9 9-15,5-2-10 16,6-9 13-16,1-6-11 16,0-2-1-16,5-8 3 15,1-2-4-15,-2-3 3 16,1 0-3-16,-3 0 6 16,-1 0-4-16,-3-4 4 15,-2-3-4-15,-7 4 3 16,-3-4-1-16,-6 4-8 15,-3-4 4-15,2 3-4 16,-5-1-15-16,-1-5-33 16,-4 2-45-16,0-4-43 15,-2 7-56-15,0 1-53 0</inkml:trace>
  <inkml:trace contextRef="#ctx0" brushRef="#br0" timeOffset="48150.85">19630 3746 631 0,'0'0'51'0,"0"0"-11"15,0 0 43-15,115-25 23 16,-76 13-42-16,-2-1-1 16,3-2-18-16,-5 0-17 15,2-1-22-15,-8 4-4 16,-7-2-2-16,-2-3 3 16,-5 2-6-16,-3-2-1 15,-6-1-2-15,-6-5-28 16,0-2-10-16,0-1-56 15,-15 16-89-15,-3 0-154 16</inkml:trace>
  <inkml:trace contextRef="#ctx0" brushRef="#br0" timeOffset="48367.07">19562 3260 558 0,'0'0'135'0,"0"0"-64"16,0 0-40-16,0 0 34 16,0 0 5-16,60-108-25 15,-17 83-23-15,-1 11-20 16,3 1-2-16,2 11-26 16,-4 2-66-16,-35 0-141 0,-3 2-387 15</inkml:trace>
  <inkml:trace contextRef="#ctx0" brushRef="#br0" timeOffset="50117.17">18804 3589 70 0,'0'0'354'15,"0"0"-256"-15,0 0-32 16,0 0 26-16,0 0-8 15,0 0-11-15,0-38 8 16,0 38-31-16,0 0-8 16,0 0-20-16,0 0-2 15,-8 8-10-15,-8 16 2 16,-8 10 7-16,-3 8-8 16,-9 7-1-16,-4 2-8 0,-5 2 4 15,-4-2-2 1,-2-5-7-16,2-2 5 0,3-9-2 15,3-5 0 1,9-6 2-16,5-4-2 0,12-6 3 16,3-3 11-16,10-3-13 15,4-4-2-15,0 2-9 16,18 3 3-16,26-1 7 16,14 2 8-16,13 3 5 15,6-4-13-15,-4 4 14 16,-1 0-2-16,-15-1 22 15,-3 3-28-15,-17-1 6 0,-6 3-7 16,-6-6-1 0,-11-1 4-16,-7-6-6 15,-3-3 8-15,-4-1-8 0,0 0 12 16,0 0-13-16,0 0-1 16,0-7-50-16,0-12-71 15,0 6-146-15,0 5-275 16</inkml:trace>
  <inkml:trace contextRef="#ctx0" brushRef="#br0" timeOffset="51164.93">16702 3696 503 0,'0'0'60'15,"0"0"-37"-15,0 0 46 16,0 0 17-16,0 0-33 16,0 0 11-16,-10 116-14 15,-7-70-13-15,-2 5-16 16,1 2-2-16,-3 3 6 0,8-3-9 16,5-3 5-1,4-4-17-15,4-6 15 0,0-4-19 16,0-6 10-1,12-7-9-15,13 0 5 0,11-9 0 16,6-5-3-16,9-9 17 16,5 0-18-16,2 0 17 15,2-3-14-15,3-11 7 16,-1-2-8-16,-2 0 9 16,-6 2-4-16,-10-1-9 15,-11 6 1-15,-8 1 2 16,-9 6-6-16,-7 0-26 15,-5 2-29-15,-4-2-61 16,0 2-46-16,0-3-149 0</inkml:trace>
  <inkml:trace contextRef="#ctx0" brushRef="#br0" timeOffset="51432.1">16806 4095 747 0,'0'0'104'15,"0"0"-100"-15,0 0 4 16,0 0 51-16,0 0-3 16,0 0 1-16,151-45-26 0,-105 27-9 15,-1-1-20 1,-7-1 0-16,-11 3-1 0,-8 5-2 15,-5 1-12-15,-9-7-17 16,-5 1-26-16,0-5-62 16,0 12-84-16,-19 2-188 15</inkml:trace>
  <inkml:trace contextRef="#ctx0" brushRef="#br0" timeOffset="51649.77">16656 3655 693 0,'0'0'69'0,"0"0"-63"0,0 0 54 16,120-114 4 0,-59 78 10-16,-1 6-43 0,-5 4-19 15,-4 7-12-15,-8 10-9 16,-7 9-108-16,-34 0-102 15,-2 0-146-15</inkml:trace>
  <inkml:trace contextRef="#ctx0" brushRef="#br0" timeOffset="54229.12">17570 4226 570 0,'0'0'63'16,"0"0"-14"-16,0 0-4 15,0 0-5-15,0 0-9 16,0 0-19-16,0 0 1 16,27-69-12-16,-25 69 4 15,0 6 7-15,5 20 31 16,-3 8 4-16,0 7-18 15,0 6-6-15,2-1-18 16,-2 0 8-16,3-6-12 0,-3-2 0 16,0-5-1-1,-2-8-3-15,-2-2-23 0,0-5-42 16,0-2-67-16,0-16-31 16,0 0-96-16</inkml:trace>
  <inkml:trace contextRef="#ctx0" brushRef="#br0" timeOffset="54499.48">17514 4613 486 0,'0'0'232'0,"0"0"-115"16,0 0-25-16,0 0-3 16,0 0-17-16,0 0-11 0,46 3-1 15,-7-3-32-15,1 0-2 16,0-10-19-16,-4 0 7 15,-3 0-12-15,-1 2-2 16,-11 0 0-16,-3 4-1 16,-7 0 1-16,-6 2-14 15,-5 2-4-15,0-3-16 16,0 1 4-16,-7-5-53 16,-20 1-28-16,12 2-95 15,-3 0-65-15</inkml:trace>
  <inkml:trace contextRef="#ctx0" brushRef="#br0" timeOffset="54761.15">17431 4355 645 0,'0'0'84'16,"0"0"-62"-16,0 0 22 15,0 0 14-15,0 0-3 16,0 0-31-16,87-96-24 16,-60 84 0-16,-2 3-1 15,0 2 1-15,-4 2-29 16,0 2-12-16,-1 1-40 16,-5-2-13-16,1 2-8 15,-3-6-15-15,1 1-9 0,-14 4-38 16,2-2-10-16</inkml:trace>
  <inkml:trace contextRef="#ctx0" brushRef="#br0" timeOffset="55311.04">17751 4164 88 0,'0'0'212'0,"0"0"-104"16,0 0-37-16,0 0-11 15,0 0-5-15,0 0 4 16,24-15-15-16,-24 12 2 16,0 3-13-16,0 0 6 15,0 0-6-15,0 0-6 16,0 0-4-16,0 0-7 0,0 0-4 15,0 0-8 1,0 0 8-16,0 0-6 0,0 0 5 16,0 0-10-16,0 0 6 15,0-1 0-15,0 1 5 16,0-3 2-16,0 3-12 16,0-1 0-16,0 1 1 15,-3-2 4-15,1 0-3 16,0-1 0-16,2 3-3 15,0 0 2-15,0 0-2 16,0 0 0-16,0 0-2 16,0 0 3-16,0 0-7 15,0 0 10-15,0 0-10 16,0 0 6-16,0 0-1 16,0 0 2-16,0 0-1 0,0 0 0 15,0 0 1-15,0 0-4 16,0 0 7-16,0 0-4 15,0 0 1-15,0 0 0 16,0 0-2-16,0 0 1 16,0 0 0-16,0 0 0 15,0 0-1-15,0 0 5 16,0 0-4-16,0 0 2 16,0 0-3-16,0 0 3 15,0 0-6-15,0 0 3 16,0 0 0-16,0 0-1 15,0 0-2-15,0 0 3 0,0 0-33 16,0 0-51 0,0 3-81-16,-2 1-101 0</inkml:trace>
  <inkml:trace contextRef="#ctx0" brushRef="#br0" timeOffset="56626.89">17835 4175 495 0,'0'0'103'0,"0"0"-52"15,0 0-10-15,0 0 2 16,0 0-18-16,0 0-3 16,0 0-3-16,5 12 5 0,-1 0 1 15,0 2-7 1,1 4 4-16,-1 1-11 0,2 6 6 15,0 1-12-15,0 3 5 16,3 0-5-16,-1 1 14 16,2 1-14-16,-3-5 1 15,-1-2 4-15,-2-5-6 16,1-2 11-16,0-6-13 16,-5-4 14-16,2-3-14 15,-2-3 7-15,0-1-8 16,0 0 4-16,0 0 5 15,0 0-1-15,0-12-9 0,-4-9 3 16,-8-5-4 0,3-7 3-16,-1-9-4 0,2-2 2 15,0-4-1-15,3 6-3 16,3 4 2-16,2 10-1 16,0 1-4-16,0 9 5 15,13 2 2-15,3 6 7 16,-5 4-4-16,0 2-3 15,-4 4 2-15,-3 0-4 16,-4 4-2-16,0 20 4 16,0 7-3-16,-2 1 3 15,-16-2-1-15,1-2-6 16,-1-7-1-16,5-2-10 16,3-9 16-16,6-4-5 15,2-2 5-15,2-4 1 0,0 0-23 16,4 0 15-16,21 0 9 15,8 0 9-15,2 0-2 16,4 0 11-16,-6 0-7 16,1 5 11-16,-10 2-13 15,-2 3-4-15,-4 4 4 16,-7 1-7-16,-1 0 15 16,-6 1-5-16,-2 0 7 15,2-2-12-15,-1-3 1 16,-3-4-6-16,2-1-1 15,0-2 6-15,-2 0-7 16,0-1 14-16,2 1-13 0,0 2 19 16,5 2-15-16,0-3 14 15,2 1-18-15,-3 1 9 16,-1-6-1-16,0 1-4 16,-3 0 6-16,-2-2-7 15,0 0 12-15,0 0-11 16,0 0 17-16,0 0-18 15,0 0 10-15,0 0-7 16,0 0-2-16,0 0-3 16,0 0 2-16,0 0-8 15,0 0 7-15,0 0-10 16,0 0-3-16,0 0-10 16,0 0-43-16,0 0-46 15,0 0-78-15,-2-4-292 16</inkml:trace>
  <inkml:trace contextRef="#ctx0" brushRef="#br0" timeOffset="-170251.35">31803 5755 513 0,'0'0'102'0,"0"0"-72"16,0 0-23-16,-120 10 29 15,86 2-1-15,3 4 17 0,0 4-11 16,-5 4 5 0,-2 4-27-16,-6 7 20 0,-8 4-21 15,-6 7 4-15,-13 10-12 16,-9 7 8-16,-1 4-6 16,4 4-8-16,2-4 2 15,11-8-2-15,8-6 5 16,3-9-6-16,8-9 16 15,3-8-17-15,9-8 9 16,8-8-7-16,9-5-3 16,7-6 3-16,9 0 0 15,0 0-8-15,0 0-26 16,0-22-43-16,14-4-51 16,14-3 18-16,7 4-22 15,-20 14-8-15,-3 3-80 0</inkml:trace>
  <inkml:trace contextRef="#ctx0" brushRef="#br0" timeOffset="-169685.86">30858 6156 358 0,'0'0'86'0,"0"0"-62"0,0 0 30 15,0 0-13 1,0 0 2-16,0 0-7 0,-38 68 12 16,16-31-31-16,-1 4 11 15,-1 2-9-15,-5-4 15 16,2 0-15-16,0-5 5 16,8-5-2-16,2-4 3 15,7-4-2-15,5-4-14 16,3-5 6-16,2-4-13 15,0-2 3-15,7 0-5 16,20-4 4-16,8-2 4 16,3 0 6-16,1 0-14 15,-2 0 2-15,-2-8-2 16,1-6 19-16,2-2-12 16,-3-2-3-16,2 2-4 0,-6 0 2 15,-8 2-1 1,0 0 7-16,-12 4-5 0,-2 0 8 15,-9 2-2-15,0-3 18 16,0 4-25-16,0-5 7 16,-11-2-8-16,-7 0 6 15,-2-2-6-15,0 1 1 16,2 1 3-16,2 2-3 16,-1-2 2-16,-1 0 1 15,3 5-4-15,3-3 2 16,3 7-4-16,3-1 1 15,4 3 0-15,-3 0-1 16,2 3-7-16,-3 0-39 0,-3 0-49 16,7 0-83-16,-5 0-76 15</inkml:trace>
  <inkml:trace contextRef="#ctx0" brushRef="#br0" timeOffset="-159379.04">31814 3874 633 0,'0'0'249'0,"0"0"-206"16,0 0-33-16,0 0 81 16,0 0-21-16,0 0-18 15,0 0-25-15,0 0 2 16,0 0-10-16,0-31-4 16,0 31-2-16,0 0-1 15,0 0 11-15,0 0-11 16,0 0 10-16,0 0-16 0,-4 0-3 15,-1 3-1-15,-1 19-1 16,-4 6 11-16,-3 8-8 16,-1 4 1-16,-1-2-3 15,-1 4 3-15,-3 5-3 16,-4 4 1-16,-4 6-1 16,1 0-1-16,-1-2-1 15,7-6 0-15,2-4-1 16,7-9 4-16,2-2-7 15,4-8 8-15,3-3-4 16,2-5 1-16,0-4-2 16,0-3-5-16,0-2 5 15,4 0-7-15,17 2-3 16,8-2 10-16,11 3 2 0,7-1 9 16,7-2-5-16,-2-4-4 15,6 1 3-15,-2-3-4 16,-6 0 1-16,-10-3-1 15,-9 0 0-15,-11 2 2 16,-7-2-5-16,-4 0 3 16,-2 0-3-16,-2 0-15 15,-1 0-4-15,-2 0-15 16,2 0-2-16,-2 0-20 16,1-10-46-16,-3-12-41 15,0 12-52-15,0 1-72 16</inkml:trace>
  <inkml:trace contextRef="#ctx0" brushRef="#br0" timeOffset="-159110.46">31667 4281 657 0,'0'0'66'0,"0"0"-55"16,0 0 66-16,0 0 4 16,0 0-19-16,0 0-29 15,160-4-7-15,-106 4-9 16,-5 0-8-16,-5-6-3 0,-7-6-4 16,-14-4-4-1,-9 2-27-15,-14-4-65 0,0-2-63 16,0 11-48-16,-20 0-174 15</inkml:trace>
  <inkml:trace contextRef="#ctx0" brushRef="#br0" timeOffset="-158862.83">31741 3856 303 0,'0'0'281'16,"0"0"-199"-16,0 0-41 0,0 0 51 15,0 0-16-15,0 0-1 16,146-42-22-16,-94 38-2 16,1-4-18-16,-3 2-16 15,-12 2 1-15,-14 1-16 16,-15 3 0-16,-7 0-2 16,-2 0-40-16,0 0-74 15,0 0-54-15,-9 0-22 16,-2 0-233-16</inkml:trace>
  <inkml:trace contextRef="#ctx0" brushRef="#br0" timeOffset="-153583.21">3049 5787 295 0,'0'0'3'0,"0"0"7"16,0 0 12-16,0 0-2 15,0 0-5-15,0 0 2 16,120 0 18-16,-100 0 3 15,3 0 2-15,2 0-22 16,-4 0 16-16,8 0-8 0,0-5-3 16,5 0 52-1,4-2-58-15,2 4-16 0,2 1 2 16,5-2 15-16,0 0-13 16,4 0 6-16,7-2-7 15,2 2 10-15,5-1-12 16,4 2 3-16,1-1-3 15,-2-3 2-15,11 4 0 16,5-1-3-16,7-1 6 16,5 4-7-16,0-3 6 15,0-3-4-15,2 4-2 16,4-5 1-16,8-1-1 16,2 2 0-16,1-2 0 15,0 2-1-15,-1 0 3 16,4 2-2-16,-3-1 1 0,1-1 0 15,2-1 0 1,5 1-2-16,1 0 2 0,3-3-1 16,2 1 0-16,-5-4-1 15,3-1 0-15,1 0 2 16,1-2-1-16,0 0 3 16,0-2-6-16,-3 4 3 15,1 2 0-15,0 0 0 16,0 3 0-16,0-3-1 15,4 1 2-15,2-1-2 16,4 0 2-16,-6 1-2 16,-2-4 2-16,2 3-3 0,-1 0 1 15,-2 0 1 1,1 0 0-16,-2 2 1 0,0 0-2 16,2-2 3-16,-3 1 0 15,2-3 0-15,5 3-2 16,3-1 3-16,6-5-5 15,1 2 4-15,-3-4-2 16,3 3 4-16,-2 2-4 16,2 2 10-16,0 0-6 15,-1 1 8-15,1 2-6 16,-4 3 5-16,6 2 1 16,5 0 0-16,-1 0 0 15,-2-1 0-15,1 0 2 16,-3-2-13-16,5 2 10 0,-1-1-7 15,0 0 11-15,-1 2-8 16,-3 0 2 0,0 0-5-16,0 0 0 0,4 0 2 15,2 0-6-15,3-1 8 16,-3 0-8-16,0 1 4 16,1 1 0-16,1-2-5 15,-3 1 1-15,-3 2 0 16,-3-1 0-16,-1 3 1 15,-3 0-2-15,2 0 4 16,3 0 0-16,-2 0 0 16,-1 0-6-16,-4 0 3 15,-2 0 0-15,-1 0-1 0,1 0 1 16,-5 0-2-16,0 0 4 16,-1 0-3-16,-1 0 2 15,-2 0 1-15,2 0 0 16,2 0-2-16,1 0 0 15,1 0-1-15,-4 0 1 16,-5 0 0-16,-1 0-2 16,1 0 4-16,-1 0-3 15,-1 0 5-15,1 0-6 16,-1 0 4-16,3 0-2 16,-1 0 0-16,1 0 0 15,4 0 2-15,5-3-1 16,1 1 0-16,4-2 2 0,-2 1-4 15,2 0 2 1,2-3-2-16,4 2-1 0,2-3 2 16,0 7-1-16,2-7 2 15,-2 5-3-15,2-2 5 16,3 4-1-16,1 0 1 16,1 0-6-16,2 0 3 15,-3 0-1-15,-1 0 0 16,3 0 1-16,1 0-1 15,-2 0 2-15,-3 0-2 16,-2 0 4-16,5 0 0 16,2 0 1-16,2 0-2 15,0 0-2-15,2 0 0 16,-2 0 0-16,3 0 0 0,-1 0 4 16,2 0-3-16,-2 0 14 15,-4 0-14-15,2 0 4 16,3 0-3-16,1 0-1 15,0 0-1-15,1 0 1 16,-3 0-3-16,-2 0 4 16,-2 0-6-16,-5 0 8 15,-1 0-3-15,-6 0 1 16,-2 0-3-16,-1 0 1 16,-1 6 0-16,3 1 0 15,1-4 2-15,-2 1-4 0,1 0 4 16,-3-4-3-1,-2 1 2-15,2 2-2 0,-2-1 2 16,-4 0-3-16,2-1 1 16,-5 2 1-16,0-1 0 15,2 0 2-15,6-2-5 16,0 0 7-16,0 0-5 16,-8 0 2-16,-7 0-2 15,1 0-1-15,-5 0 1 16,-2 0 1-16,-6-2 0 15,-6 0-2-15,-4-4 4 16,-6 4-4-16,-9-2 5 16,-7 2-6-16,-11 2 5 15,-9 0-4-15,-6-2 0 0,-10 2 1 16,-3 0 1-16,-8 0-10 16,-6 0 10-16,-4 0-5 15,-6 0 2-15,1 0 6 16,1-2-6-16,-1 2 2 15,7-5 1-15,4 0 0 16,6-2 1-16,9 0-4 16,5-1 6-16,4 0-4 15,0 2 3-15,1 0-4 16,3 0 4-16,5 1-4 16,-2-2 2-16,4 2 0 15,-1 1 0-15,-1 1 3 16,4 1-4-16,6-4 2 0,-1 3 4 15,0 2-2-15,-5-2-1 16,-8 3-2-16,-11 0 0 16,-14 0 0-16,-13 0 1 15,-9 0-5-15,-7 0 8 16,-2 0-9-16,0 0 3 16,0 0 2-16,0 0 16 15,0 0-12-15,0 0-4 16,0 0-9-16,0 0-34 15,0 0-81-15,0 0-20 16,-2 0-66-16</inkml:trace>
  <inkml:trace contextRef="#ctx0" brushRef="#br0" timeOffset="-152734.43">30394 4517 536 0,'0'0'127'15,"0"0"-106"-15,0 0 15 0,0 108 50 16,0-47-18-1,2 9 8-15,10 8-26 0,-1-1-9 16,-1 0-1-16,0-10-11 16,-4-9-15-16,1-9 4 15,-3-12-11-15,-2-7 8 16,-2-12-15-16,2-8 12 16,-2-8-12-16,4-2 12 15,-4 0 0-15,2-30-12 16,0-12-14-16,2-9-27 15,-2-12 27-15,-2-5-14 16,0-7-3-16,0-5-19 0,0 5-10 16,-4 5-51-1,-6 13 57-15,2 17 51 0,4 10 3 16,-1 12 10-16,3 8-4 16,0 3 14-16,2 7 12 15,0 0 11-15,0 0-29 16,0 0-12-16,4 5 2 15,23 19 2-15,6 5 10 16,9 6-4-16,10 3 11 16,10 0-14-16,3-1 5 15,4-6-11-15,0-2 2 16,-2-10-4-16,2-2 3 16,5-7-2-16,1-2 3 15,-6-3 10-15,-6 1-2 16,-14-1-2-16,-22-2-10 0,-14 1 6 15,-9 2-7-15,-4 1-4 16,0 3 4-16,0 8 4 16,-11 4 16-16,-15 5 3 15,-12 4-7-15,-9-1-2 16,-8 0 6-16,-6 2-4 16,-6-2 10-16,-4-2-10 15,-2-1 0-15,-4-3-12 16,2-4 3-16,3-5-2 15,10-1-4-15,13-5 1 16,11-1 3-16,14-4-4 16,10-3 1-16,8 2-4 0,6-3-1 15,0 0-6 1,0 0-10-16,0 0-22 0,2 0-13 16,18-11-33-16,13-11 18 15,12-3-54-15,-21 14-50 16,-1 1-109-16</inkml:trace>
  <inkml:trace contextRef="#ctx0" brushRef="#br0" timeOffset="-144526.33">1812 7038 72 0,'0'0'291'0,"-130"108"-207"16,104-55-30-16,4 6-5 15,3 6-12-15,9 12-8 16,3 11-14-16,7 11 14 15,0 10 1-15,0 7 11 16,11 4-25-16,14 5-14 16,4 1-1-16,8-3 2 15,13 1-4-15,8-2 2 16,15-3-2-16,14-5-8 16,11-8 0-16,9-4 4 15,18 2 4-15,15-3-2 16,9-1-11-16,13-1 9 0,6-6-2 15,4 2-1-15,9-5 10 16,12 0-4-16,6-6 4 16,11-6-2-16,17-8 4 15,7-15-4-15,14-6 0 16,3-12 2-16,1-2 3 16,-2-8-1-16,-7-10-2 15,-4-12 4-15,-8-5-4 16,-7-5 3-16,-10-26 5 15,-14-11-10-15,-11-8 7 0,-9-4-14 16,-14-12 16 0,-17-13-15-16,-13-5 12 0,-14-12-6 15,-12-6 1-15,-8-5 0 16,-15-11 8 0,-16-6 7-16,-19 0 10 0,-19-6-4 15,-15-11 17-15,-18-4-26 16,0-1 11-16,-24-5-22 15,-24 10 2-15,-9 0 0 16,-8 4-2-16,-8 1 8 16,-6 2-4-16,-7 4 21 15,-3 0-12-15,-12 6 14 16,-10 3-28-16,-9 3 15 0,-12 3 7 16,-6 10-2-1,-14 12 2-15,-6 8-4 16,-12 13 5-16,-12 8-16 15,-5 12 7-15,-12 13-13 0,1 14 4 16,-5 9-4-16,-3 12 16 16,-10 4-2-16,-6 0-4 15,-13 17 22-15,-3 20-13 16,2 13 0-16,4 10-14 16,12 4 18-16,8 8-25 15,6 7 3-15,13 9-3 16,5 8-5-16,5 4-5 15,14 1 9-15,13-5-2 16,15-2 0-16,25 0 0 0,21 0 3 16,14 1-20-1,25-3-24-15,28-6-26 0,28 1-62 16,9-73-64-16,31 2-129 16</inkml:trace>
  <inkml:trace contextRef="#ctx0" brushRef="#br0" timeOffset="-142895.08">30213 6675 718 0,'0'0'90'0,"0"0"-63"15,0 0-18-15,-125 28 41 16,99-14-11-16,-1 7-5 15,7 0-5-15,0 6-11 0,0 7 3 16,0 4-15 0,-5 6 13-16,3 7-18 0,0 7 4 15,2 8-4-15,-1 6-1 16,2 8 0-16,1 10 0 16,-5 8-1-16,4 10 6 15,-2 9-1-15,3 2-3 16,7 6 13-16,1 0-1 15,8-5-6-15,2-6-7 16,0-5-2-16,15-10-1 16,22-12-4-16,15 0 7 15,8-7 0-15,7-6 13 16,4-4-13-16,1-3 0 16,-1-9 6-16,-5-7 1 15,-3-5-7-15,-3-8 3 0,-6-5-9 16,-5-11-4-16,-5-11 7 15,-3-6-10-15,-3-5-9 16,-3 0 15-16,-2-13 7 16,1-14 4-16,-3-9-2 15,0-6 6-15,-2-11-7 16,2-9 15-16,3-6-12 16,-1-14 14-16,1-6-11 15,-2-8 2-15,-3-8-8 16,0-3 1-16,-6-8-2 15,-4-1-1-15,-11-4 0 16,-8 2 1-16,0 2 0 0,-4 0 3 16,-23 10 1-16,0 4 0 15,-6 6 2-15,-7 5 0 16,2 2-1-16,-5 2 1 16,4 7-3-16,-3 10 5 15,-6 12-4-15,6 14-3 16,-5 11-1-16,3 8-7 15,-3 8 6-15,-3 10 0 16,0 2-3-16,-4 5 4 16,-4 0 0-16,-7 10-19 15,-3 24 18-15,-2 24-46 16,-6 26-25-16,4 29-36 16,51-55-91-16,-2 3-213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6:00:16.7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23148 6525 402 0,'0'0'96'0,"0"0"-49"16,0 0 24-16,0 0-3 16,0 0-8-16,0 0-7 15,0 0-10-15,-39-5-10 16,39 5 6-16,-2 0-13 16,2 0 9-16,0 0-25 15,0 0 4-15,0 0-6 16,0 0 2-16,0 0-2 15,0 0-5-15,0 0 6 16,6 0-4-16,17 9 12 0,4-1-13 16,10-6 5-16,8-2-7 15,6 0 2 1,7 0-4-16,0 0 0 16,2 0-1-16,0 0-3 0,-4 0 1 15,-2 0-5-15,-2-2 5 16,-6 2-1-16,-1 0 2 15,1 0-10-15,-1 0 3 16,0 0 2-16,2 0-9 16,-1 0 5-16,1 0-2 15,0 0 10-15,0 0-4 16,-1 0 4-16,6 0-3 16,2 0 1-16,-2-10-4 15,6-4 0-15,3-2 4 16,-3 4-15-16,0-1-4 0,-7 3 5 15,-2 5 16 1,-4-2-6-16,-3 4 8 16,-4 1-3-16,-2-1 4 0,-7 2 0 15,-8 1 0-15,-2 0-3 16,-9 0 6-16,-2 0-6 16,-4 0 3-16,-4 0-1 15,0 0-9-15,0 0 10 16,0 8 1-16,0-3 3 15,0 2-4-15,0-3-4 16,0-2-40-16,0-2-91 16,-4 0-97-16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6:00:17.5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23254 6860 485 0,'0'0'99'0,"0"0"-71"15,0 0 27-15,0 0 16 16,0 0 2-16,0 0-15 0,-20 0-27 16,20 0-18-16,5 0 5 15,16 1 3-15,11 3-7 16,3-1-1-16,12-3-2 16,9 2-8-16,11-2 1 15,4 0-1-15,7 0-1 16,1 0 1-16,0 0-5 15,4 0 2-15,-5-5-3 16,-2 5-4-16,-7 0-1 16,-7 0 5-16,-4 0-6 15,-4 0 9-15,-5 0 0 16,0 0 0-16,-2 0 1 16,-1 0-3-16,2 0 2 15,-2 0 0-15,1 0 3 16,-5 0-2-16,-1 0 2 0,-3 0-2 15,-5 0 5-15,-2 0-4 16,-2 0 0-16,-2 0-1 16,-2 0 3-16,-2 3 0 15,2 1-2-15,0-1 10 16,2 0-3-16,0 1 7 16,-3-4-4-16,-2 0 2 15,-4 0-11-15,-3 0 9 16,-5 0-8-16,-4 0 2 15,-4 0-1-15,-2-7-2 16,0-3-3-16,0 1-16 16,-4 0-44-16,-16 6-29 0,7 3-113 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6:00:18.7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22724 12322 530 0,'0'0'84'0,"0"0"-64"16,0 0 52-16,0 0-2 0,0 0-8 15,0 0-41-15,0 0-17 16,-5-14 9-16,25 14 6 16,3 0 9-16,3 0-10 15,3 0-1-15,7 0-8 16,8 0 0-16,8 4-6 15,6 2-1-15,8-2-2 16,9-1 0-16,4-2 1 16,8 1 2-16,-2 0 15 15,-7-2 8-15,-9 2-17 16,-11-2-7-16,-5 0-2 16,-6 0 1-16,-2 0 0 15,-5 0 27-15,-6 0-24 16,1 0 2-16,11 0-1 15,15 0 13-15,11 0 45 0,7 0-37 16,2 0-26-16,-1 2 10 16,0 6-6-16,5-2-2 15,0 0 5-15,-2-2-6 16,-6 1 6-16,-7-2-6 16,-10 2 9-16,-14 0-9 15,-8-1 0-15,-13 1 1 16,-9-2-2-16,-10-1 0 15,-3-2 0-15,-3 2-2 16,0-2-1-16,0 0-3 16,0 0-5-16,-3 0-11 15,-5 0-41-15,-2 3 2 0,1-1-40 16,-1-1-36-16,2-1-61 16,-3 0-233-16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6:00:19.3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22837 12897 682 0,'0'0'136'0,"0"0"-130"0,0 0 12 15,0 0 62-15,128-43-18 16,-84 36-26-16,14 2-20 16,13-2-3-16,10 2-2 15,12-2 33-15,5 2-23 16,0 3 2-16,1 0-10 15,-6 2-2-15,-1 0-8 16,-3 0 0-16,2 0 5 16,-2 0-5-16,-5 0 9 15,-3 0-10-15,-10 0 11 16,-3 0-9-16,0 0 4 16,1 0-3-16,3-5-2 15,-1-7-3-15,-2-1 0 0,-7-1 0 16,-1-1 1-16,-6 1-1 15,-5 4 4-15,-8 0-5 16,-13 6 4-16,-11 2-6 16,-14 2 0-16,-4 0-10 15,0 0-16-15,-22 0 3 16,-16 0-14-16,-9 2-51 16,-1 10-14-16,-6-2-40 15,33-6-77-15,-3-1-334 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6:00:19.9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22806 13068 682 0,'0'0'39'0,"0"0"-39"0,143 14 35 15,-74-9 89 1,7-2-45-16,9 1-46 0,10-4-16 15,12 0 16-15,7 0-3 16,4 0 5-16,0-10-14 16,1-2-3-16,-1 2-8 15,-7 3-4-15,-8 0-1 16,-14 2-2-16,-12 5-4 16,-10 0 3-16,-9 0-1 15,-6 0 1-15,-6 0-2 16,-7 0 1-16,-4 0 2 15,-6 0 2-15,-4 0-5 16,2 0 5-16,-1 0-5 16,3 0 13-16,4 0-9 0,6 0 5 15,0 0-8-15,7 0 1 16,-7-7-2-16,-7 0 0 16,-12 4-2-16,-11-1 0 15,-9-1-7-15,0-3-24 16,-17 1-9-16,-16-3-30 15,-4-2-27-15,-3 3-47 16,21 2-56-16,3 2-46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6:00:20.4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22880 12599 561 0,'0'0'15'16,"116"14"-11"-16,-49-14 59 16,1 0 7-16,6 0 12 15,4 0-36-15,7-10 1 16,6-6-15-16,7 0 40 15,2 0-22-15,3 2-9 16,2 2-2-16,-2 5-13 16,-5 3-11-16,-9 4-9 15,-18 0 0-15,-17 0-4 16,-21 0 1-16,-13 0 0 0,-9 0-4 16,-9 0 1-1,-2 0-1-15,0 0 0 0,0 0-6 16,0 0-9-16,0 3-33 15,2-3-34-15,-2 0-84 16,0 0-105-16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5:57:08.6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5004 6483 394 0,'0'0'119'0,"0"0"-76"15,0 0-8-15,0 0 26 16,0 0 2-16,9-2-15 15,-9 2-5-15,0 0-6 16,0 0-8-16,2 0-1 16,-2 0-7-16,0 0 3 15,0 0-12-15,4 0-3 16,6 0-3-16,-2 0 6 16,11 9-1-16,2 6-5 0,6 0 0 15,4 4-5 1,5-3 14-16,2 2-14 0,4-1 7 15,8 0-7-15,0 0 2 16,4-8 0-16,2-1-3 16,0-4-3-16,2 0 3 15,0-4 4-15,-3 1-3 16,1-1 5-16,-2 0-5 16,-1 0-2-16,5 0-1 15,-3 0-1-15,5 0 2 16,1-3 0-16,-5-8 1 15,-1-1 0-15,-7-1 8 16,-9 1-7-16,-7 0 5 16,-8 0 7-16,-11 2 12 0,-3-2 10 15,-1 2 4-15,-5-1-1 16,0-1-9-16,-2 5 8 16,-2-1-8-16,0 3 11 15,0 4-21-15,2-1-4 16,1 2-15-16,-1 0-4 15,-2 0-27-15,3 0-76 16,-3 0-91-16,0 2-239 16</inkml:trace>
  <inkml:trace contextRef="#ctx0" brushRef="#br0" timeOffset="899.65">4959 8642 584 0,'0'0'94'15,"0"0"-54"-15,0 0 20 16,0 0 57-16,0 0-25 0,0 0-24 15,0 0-27-15,-17-36-9 16,17 36-11-16,0 0-8 16,0 0-6-16,0 2-6 15,0 14 6-15,2 5-4 16,13 7 13-16,5 4-11 16,5-1 4-16,0 3-7 15,4-3 1-15,0-4 2 16,2 0-5-16,5-1 2 15,1-1 0-15,5-1 2 16,1-5-3-16,3-1 0 16,6-2-1-16,2 0 0 0,2-4-3 15,6-1 2-15,0-6-1 16,1 2 3-16,1-3-2 16,1-4-4-16,-3 0 1 15,0 0-2-15,3 0 5 16,-3 0-14-16,-6 0 1 15,-2-11-1-15,-8-6 4 16,-1-8 11-16,-5-3 0 16,-1-4 5-16,-6-2-4 15,-4 0 7-15,-7 0 1 16,-2 2 12-16,-5 2-8 16,-3 2 9-16,-3 3 2 15,-5 3-1-15,-2 7 6 16,0 5-5-16,-2 3 12 0,0 5-20 15,0 2-12-15,0 0-4 16,0 0-14-16,0 0-51 16,0 19-40-16,0-5-52 15,0 1-306-15</inkml:trace>
  <inkml:trace contextRef="#ctx0" brushRef="#br0" timeOffset="2712.53">4861 11839 586 0,'0'0'100'0,"0"0"-49"16,0 0 23-16,0 0 9 16,0 0-41-16,0 0-23 15,-6 21-19-15,6-9 4 16,10 5 7-16,13 5-3 15,8 4 9-15,11 4 1 16,14 2 18-16,11 3-14 16,11-1-3-16,7-2-12 0,6-3 1 15,5-7-5-15,-2-7-3 16,-1-9-16-16,-1-6 16 16,-1 0 14-16,0 0-11 15,3 0-3-15,-5-10 1 16,-4-6-1-16,-4-2 0 15,-8-5 0-15,-7-2 0 16,-5-4-3-16,-8-5 2 16,-5 0 2-16,-4-6-2 15,-4-5 9-15,-4 2-7 16,0-5 4-16,-5 2 3 16,0 3 1-16,-4 1-1 15,-3 4 10-15,-4 1-1 16,-4 2 12-16,-5 1-5 0,-7-1 6 15,-4-2-7-15,0 3 5 16,0-4-7-16,-13-3 4 16,-14-1-4-16,-6 0-9 15,-8 2-2-15,-7-3-8 16,-6 6 4-16,-4-3-5 16,-2 4-2-16,-7-1 2 15,-6 6-2-15,-10 3 1 16,-8 0-2-16,-3 6-2 15,1-2 4-15,1 1 4 16,5 0-3-16,2 2-1 16,3-2 2-16,4 4-4 0,2 1 2 15,5 0 0 1,2 6-1-16,-1 0 1 0,1 5-3 16,-2 4 6-16,-1 3-13 15,-3 0 7-15,-1 0 3 16,3 0 0-16,2 17 1 15,3 0-1-15,8 3-3 16,5 1 2-16,6 4-2 16,9 1-2-16,-1 4 0 15,5 2 0-15,1 2-6 16,2 2 10-16,-1 1-8 16,7 1 5-16,-2 0 3 0,2 4-3 15,3 4 2-15,-1 3 4 16,1 2-5-16,4 5 3 15,2 1-7-15,0 1-8 16,7-2 9 0,2 0 1-16,9-2-1 0,0-1 4 15,0 2-11-15,0-2 6 16,13-3-1-16,10 0 7 16,6-2-4-16,4-2 3 15,10-2 2-15,5-3-6 16,8-2 6-16,0-4 0 15,0-3 0-15,0-5 0 16,-6-5-1-16,-2-3 4 16,-4-7-4-16,-6-2 5 15,-6-2-2-15,-9-4-1 0,-4-2 10 16,-6 0 6-16,-6-2-9 16,-3 0 9-16,-2 0-5 15,-2 0 9-15,0 0-13 16,0 1 9-16,0-1-7 15,0 0-1-15,0 3 1 16,0-3-7-16,0 0 1 16,0 0 0-16,0 0 0 15,0 0 0-15,0 2-8 16,0-2 2-16,0 0 0 16,0 1-15-16,0-1-29 15,0 6-24-15,0-5-88 16,0 1-202-16</inkml:trace>
  <inkml:trace contextRef="#ctx0" brushRef="#br0" timeOffset="5992.4">5019 14700 484 0,'0'0'24'0,"0"0"-16"0,-142-2 41 16,106 16 41-16,-2 8-16 16,5 6-27-16,2 12 3 15,-1 9-17-15,6 11 3 16,-1 14-7-16,3 10-1 15,8 6-11-15,7 13-4 16,7 1 0-16,2 10-11 16,0 4 1-16,15 5 1 15,14-3-4-15,11 2 0 16,12-10 0-16,6-1-1 16,6-13-5-16,3-7 4 0,5-11-5 15,1-6 7-15,5-2-5 16,2-3 2-16,3-8 3 15,2-2-6-15,2-7-1 16,2-6 1-16,2-5-7 16,-1-6 0-16,3-5-1 15,5-4 14-15,2-8 0 16,1 1-4-16,-5-6-8 16,-5-4 12-16,-4-4 0 15,-3 0-1-15,1-5-2 16,-2 0 3-16,4 0 10 15,-5-15-10-15,-2-7 4 16,-7-4-4-16,-1-1 19 16,-7 1-9-16,-1-6-9 15,-1-3 6-15,1-2-4 0,-1-7 6 16,1-5 12-16,6 4-2 16,-6-4 0-16,5-9-4 15,0 5 51-15,1-5-45 16,1 0-11-16,-2 4 7 15,-5-1 1-15,-4 4-1 16,-8 0-7-16,-7-2 5 16,-7 0-2-16,-9-1 14 15,-4-1 1-15,-10-1 7 16,-9 3-20-16,-6-2-3 16,0-3-3-16,-4-4-6 15,-25-3-3-15,-9 0 1 0,-13-3-1 16,-12 1 0-16,-10 5 0 15,-10 1 0-15,-2 2-1 16,4 1-7-16,-9 4-3 16,1 4 8-16,-2 1 3 15,-5-1-1-15,-3 1 2 16,3 0 2-16,1 2-2 16,-3 6-1-16,-3 2 2 15,1 6-6-15,0-2 3 16,2 8-3-16,-3 1-4 15,1 7-1-15,-4 3 1 16,-4 10 5-16,2 1-3 16,0 5 6-16,6 0-2 0,5 9-2 15,1 17-2-15,3 6 4 16,4 0-10-16,2 4 8 16,6 0-17-16,6 3 16 15,7 1-24-15,3 2-17 16,7 6-1-16,3 0-30 15,44-32-64-15,3 1-134 16</inkml:trace>
  <inkml:trace contextRef="#ctx0" brushRef="#br0" timeOffset="12502.44">23027 7413 165 0,'0'0'136'0,"0"0"-109"16,0 0-1-16,0 0 47 15,0 0-20-15,0 0-16 16,0 0-23-16,0 0 0 16,24-32-9-16,-24 28 7 15,0 4 0-15,0 0-1 0,0 0 0 16,0 0-2-16,0 0 7 15,0 0-4-15,0 0 13 16,0 0-10-16,0 0 3 16,0 0-5-16,0-2 5 15,0 1-4-15,0-2-10 16,0-1 1-16,0 4-4 16,0-4 9-16,0 2-7 15,0 1 5-15,0-2-7 16,0 0 5-16,0 2-6 0,0-3 1 15,0 2 2 1,0 0-2-16,0 2 5 0,0-3-4 16,0 1 5-16,0 2-7 15,0 0 2-15,0 0-2 16,0 0-1-16,0 0-1 16,0 0-4-16,0 0-1 15,0 0 5-15,0 0-4 16,2 2-2-16,8 3-9 15,-4 1-23-15,-2-5-8 16,1 5-1-16,-3-5 22 16,0-1 16-16,-2 0 5 15,0 0 6-15,0 0 5 16,0 0 9-16,0 0-5 16,0 0 9-16,0 0-2 0,0 0 1 15,0 0 6-15,0 0-13 16,0 4 4-16,0 8 9 15,0 4 0-15,0 0-5 16,2 4 1-16,10 4 6 16,1 4-5-16,3 2-2 15,-1 2-3-15,-3 0-3 16,-1-1-5-16,-5 1 0 16,-2 1-6-16,-4 2 14 15,0 1-14-15,0 0 6 16,0-4 0-16,0-2 4 15,0-3 7-15,0-2-12 0,-6 4 3 16,-5 3-6-16,-3 0 4 16,-1 3-7-16,-3-2 2 15,3-1 0-15,1-2-2 16,5-2 0-16,3-1 0 16,4-3 5-16,2-3 1 15,0-3 5-15,0-2-8 16,0-4 13-16,0-1-5 15,4-6 0-15,-2 0-8 16,0-4 4-16,-2 2 1 16,0-3-3-16,0 2 12 15,0-2-6-15,0 0 6 16,0 0-9-16,0 0 1 16,0 0-8-16,0 0 4 0,0 0-4 15,0 0-1-15,2 0 0 16,1 0-9-16,1 0-28 15,8-13-44-15,3-9-41 16,-9 12-79-16,2-4-114 16</inkml:trace>
  <inkml:trace contextRef="#ctx0" brushRef="#br0" timeOffset="14534.09">22951 5129 399 0,'0'0'109'0,"0"0"-39"16,0 0-14-16,0 0 2 15,0 0-8-15,0 0-8 16,0 0 3-16,2-25-10 16,0 18 7-16,0 2-6 15,0 0 3-15,4-1-22 16,-2-2-8-16,7-2-6 0,2 0 2 15,7 0-5 1,3 1 0-16,1 4-3 0,5 1 6 16,1 2-4-16,-1 2 5 15,-6 0-8-15,0 0 2 16,-5 0 2-16,-5 2-6 16,-7 4 2-16,-1-3 3 15,-5 2-1-15,0-5-1 16,0 0 6-16,0 0 3 15,0 0 12-15,-5 0-7 16,-10 0-11-16,-5 0 3 16,0-10-2-16,0 1 0 15,0 0-2-15,-3 3 3 16,2 0-2-16,0 6 2 16,1 0-4-16,3 0-1 0,-4 0 1 15,4 1-13 1,-3 16 15-16,3 3 0 0,5 6 0 15,1 8-4-15,3 5 8 16,8 7-1-16,0 3-3 16,0 4 2-16,2 0 3 15,15 2-4-15,3-6 3 16,-3-8-2-16,6-5 0 16,-1-6 0-16,2-7 10 15,3-10-10-15,0-6 6 16,0-7-7-16,-1 0 8 15,-5 0 0-15,-6-3-3 0,-6-7-5 16,-4 3-1 0,-5-4-15-16,0 3-29 0,0 1-36 15,-5 3-127-15,-11 4-233 16</inkml:trace>
  <inkml:trace contextRef="#ctx0" brushRef="#br0" timeOffset="15599.56">22627 5208 322 0,'0'0'97'0,"0"0"-45"16,0 0 1-16,0 0 29 15,0 0-21-15,0 0-7 16,0 0-16-16,8-9-16 16,-10 4-1-16,-12 0 5 15,-1 1 14-15,-4-2-25 16,-3 4 19-16,-3-2-19 16,-3 2 3-16,-4 2-16 0,-4-1 9 15,-1 1-8-15,-5 0 3 16,-1 0 2-16,-1 0-1 15,1 0 7-15,-1 0-12 16,2 0 17-16,3 0-18 16,3 0 6-16,3 0-6 15,4 0 9-15,4 3-1 16,8-3 3-16,3 0 10 16,8 0 1-16,1 0 3 15,3 0-8-15,2 0-5 16,0 0-12-16,0 0 4 15,0 0-5-15,0 0 0 0,0 0 1 16,0 0 0-16,0 0-1 16,0 0 5-16,0 0-2 15,0 0 1-15,0 0-1 16,0 0-3-16,0 0 4 16,0 0 0-16,0 0 0 15,0 0 12-15,0 0-14 16,0 0 14-16,0 0-11 15,0 0 1-15,0 0-2 16,0 0-5-16,0 0 1 16,0 0 0-16,0 0-1 15,0 0 3-15,0 0-3 16,0 0 6-16,0 0 6 16,0 0-10-16,0 0 10 15,0 0-7-15,0 0 4 0,0 0-8 16,0 0 1-16,0 0 4 15,0 0-3-15,0 0 6 16,0 0-5-16,0 0 7 16,0 0-9-16,0 0 9 15,0 0-8-15,0 0 2 16,0 0-4-16,0 0 2 16,0 0-4-16,0 0 1 15,0 0-2-15,0 0-36 16,0 12-60-16,0-6-101 15,0 6-139-15</inkml:trace>
  <inkml:trace contextRef="#ctx0" brushRef="#br0" timeOffset="17466.47">22799 8027 563 0,'0'0'5'0,"0"0"-5"16,0 0-17-16,0 0 9 16,0 0 6-16,0 0-141 15,0 0-157-15</inkml:trace>
  <inkml:trace contextRef="#ctx0" brushRef="#br0" timeOffset="18299.1">22837 5545 494 0,'0'0'22'0,"0"0"-19"16,0 0 13-16,0 0-4 0,0 0-10 16,0 0-4-1,0 0-14-15,18-8-62 0,-11 3-82 16</inkml:trace>
  <inkml:trace contextRef="#ctx0" brushRef="#br0" timeOffset="19281.34">23453 5003 250 0,'0'0'188'0,"0"0"-128"16,0 0-5-16,0 0-1 15,0 0-4-15,0 0 3 16,0 64 18-16,0-22-32 15,0 6 4-15,0 6 20 16,0 1-17-16,0-1-23 16,0-6-13-16,0-7-1 0,0-6-8 15,0-7 0-15,0-8 4 16,-2-8-10-16,-1-5 1 16,3-5-27-16,0-2-44 15,0 0-17-15,0-27-20 16,5-11-8-16,8-6 24 15,-2-4-17-15,5-6-15 16,1 1 9-16,1 7 119 16,0 5 40-16,-3 8 36 15,-3 8 17-15,-1 10-27 16,-4 7 28-16,-5 5 3 16,-2 3-4-16,0 0-41 15,0 0-14-15,0 11 0 16,0 11 30-16,0 8-14 15,0 4-17-15,0-1-13 0,-5 1-14 16,5-6-3-16,0-5-5 16,0-2 4-16,0-6-5 15,-2 0-2-15,0-3 2 16,0-2-2-16,-5 2-8 16,-4-2-15-16,0 0-12 15,0-2-25-15,-1-5 17 16,4 4 2-16,-1-5 27 15,2-2 4-15,0 0 5 16,5 0 4-16,2 0 2 16,0 0 1-16,0 0 20 15,4-9-2-15,21-5-2 0,8-1 15 16,5-2-5-16,9 2 2 16,5 1-12-16,3 0 1 15,-2 10-5-15,-10 2 2 16,-14 2-15-16,-18 0-1 15,-11 20-8-15,-8 12 9 16,-31 11 11-16,-9-4 3 16,-6-1-9-16,7-2-2 15,5-8 4-15,6-4 3 16,9-6 0-16,9-6 4 16,14-3-7-16,4-4-4 15,2-1 1-15,36 3-4 16,9-5 17-16,9-2-9 0,2 0-7 15,-2 0-1 1,-10 0-27-16,-5 0-54 0,-15-2-49 16,-26-3-63-16,0 1-205 15</inkml:trace>
  <inkml:trace contextRef="#ctx0" brushRef="#br0" timeOffset="19662.43">23958 5217 585 0,'0'0'69'0,"0"0"-41"16,0 0 10-16,0 0 19 15,0 0 4-15,116 18-16 16,-91-29-29-16,0-19-5 16,-4-7 8-16,-2-7-3 15,-11-2 9-15,-8-1 10 16,0-2-3-16,-2 3-6 16,-25 7-4-16,-6 11-10 15,2 12 20-15,-5 10-17 16,5 6 20-16,4 0-22 15,2 31-7-15,10 16-6 0,11 14-9 16,4 3 1-16,2 6-87 16,27-2-71-16,-16-44-80 15,-1-1-287-15</inkml:trace>
  <inkml:trace contextRef="#ctx0" brushRef="#br0" timeOffset="21376.98">22741 5513 298 0,'0'0'105'15,"0"0"-81"-15,0 0-2 16,0 0 6-16,0 0-16 16,0 0 0-16,0 0 2 15,-4 5 10-15,4-5 22 16,-2 0-5-16,0 0 3 16,-1 0-14-16,-3 0-1 15,-2 4-13-15,0-1-1 16,-1 0-12-16,-3 1 14 0,0 1 2 15,-1 0-7-15,-6 3 0 16,3 2-5-16,-1 3 7 16,-3-2-11-16,2 5 5 15,-2 4-7-15,2-4 1 16,5 2 2-16,8-6-2 16,5-3-2-16,0-6-7 15,0-3 5-15,16 0 4 16,13 0 6-16,4-17-3 15,8-8-5-15,-1-7 2 16,4-1-4-16,1-6 2 16,1-3 0-16,1-2 4 0,-7 7 32 15,-9 8 28 1,-15 9-38-16,-11 14-1 0,-5 6-1 16,-7 0 3-16,-30 16-18 15,-11 18 8-15,-8 6-14 16,1 0-2-16,2-2 5 15,-1-1-3-15,13-8 13 16,12-4-4-16,12-9-6 16,8-4-6-16,9-7-2 15,0-1-12-15,0-4 2 16,15 0 6-16,12 0 6 16,4-19 1-16,5-8 1 15,2-1 7-15,2 2-7 0,-4 1-2 16,-7 6 0-1,-7 5 0-15,-11 6 2 0,-9 3 2 16,-2 5 12-16,0 0 2 16,-10 0 9-16,-24 11-27 15,-9 13 13-15,-3 7-12 16,-3-2 3-16,7-3-3 16,3-4-1-16,13-3 0 15,8-7 3-15,11-4-6 16,7-5-2-16,0-3 1 15,7 0-15-15,26 0 19 16,15-10 0-16,4-12 0 0,6-4-1 16,5-4 2-1,-7 6-4-15,-11 4 6 0,-22 6-3 16,-13 12 1-16,-10 2 7 16,-16 0-8-16,-30 25 7 15,-12 5-1-15,-7-1-3 16,7 2-2-16,13-9-1 15,12-4 0-15,12-4-38 16,21-14-72-16,0 0-218 16</inkml:trace>
  <inkml:trace contextRef="#ctx0" brushRef="#br0" timeOffset="24424.51">25829 5124 398 0,'0'0'101'16,"0"0"-34"-16,0 0 13 15,0 0-27-15,0 0-23 16,0 0-18-16,0 0-9 15,0 0 1-15,0 0-2 16,0 0-3-16,0 0 1 16,0 0-1-16,0 0-9 15,0 0-26-15,0 0-79 16,-2 1-171-16</inkml:trace>
  <inkml:trace contextRef="#ctx0" brushRef="#br0" timeOffset="24990.64">25815 7890 922 0,'0'0'75'0,"0"0"-75"16,0 0 0-16,0 0 12 15,0 0 59-15,0 0-38 16,22 13-30-16,-15-13 0 16,-5 0-3-16,-2 0 0 15,3 0 1-15,-3 0-2 16,0 1-27-16,0 3-50 15,0-1-144-15,0-1-216 16</inkml:trace>
  <inkml:trace contextRef="#ctx0" brushRef="#br0" timeOffset="28153.44">26398 13421 445 0,'0'0'88'16,"0"0"-60"-16,0 0 29 16,0 0 31-16,0 0-17 15,0 0-16-15,0 0-6 16,-6 20 1-16,6-20-2 15,6 2-17-15,11 0 8 16,5 3-18-16,7-5 5 16,9 0-17-16,5 0-5 0,3 0-4 15,6 0 2-15,-2 0-4 16,-2 0 6-16,-11 0-4 16,-8 0 2-16,-10 0-4 15,-13 0 2-15,-6 0-1 16,0 0-3-16,0 0 4 15,0 0-4-15,0 0 4 16,0 0-2-16,0 0-34 16,0 3-24-16,-6-3-74 15,-4 0-142-15</inkml:trace>
  <inkml:trace contextRef="#ctx0" brushRef="#br0" timeOffset="32033.57">20932 12765 445 0,'0'0'57'0,"0"0"-38"0,0 0 34 16,0 0-7-16,0 0-21 15,0 0-24-15,0 0 2 16,0-10-3-16,0 10 0 15,0 0-1-15,0 0 2 16,0 0-1-16,0 0 1 16,0 0 8-16,0-2-1 15,0 2 7-15,0 0-7 16,0 0 2-16,0 0-5 0,0 0-4 16,0 0 3-1,0 0-2-15,0 0 0 0,0 0-2 16,0 0 8-16,0 0 0 15,0-2 10-15,0 2 8 16,0 0 5-16,0 0-1 16,0 0-14-16,0 0 2 15,0 0-14-15,0 0 6 16,0 0-10-16,0 0 5 16,0 0-2-16,0 0 7 15,0 0 9-15,0 0 5 16,0 0 6-16,0 0-9 15,0 0 3-15,0 0-15 16,0 0 7-16,0 0-16 0,0 0 1 16,0 0-1-16,0 0 0 15,0 0 2-15,0 0-1 16,0 0 4-16,0 0-3 16,-6 4 23-16,-7 11-18 15,-3 2 1-15,1 1-5 16,5-2 4-16,-2 0-5 15,3-2-2-15,-2 4 4 16,-5 3-3-16,-6 2 3 16,-7 8-2-16,-2 3 2 15,-5 0-1-15,5-3-4 16,2 1 1-16,6-11 0 16,10-3-1-16,7-6 1 0,4-5-3 15,2-7-1-15,0 0 3 16,0 0-11-16,0 0 12 15,8 0 4-15,11-7 2 16,-2-5-6-16,1-1 0 16,-1 2-2-16,-1-1 5 15,-5 4-5-15,-2 0 6 16,-4-2-3-16,-1 1 2 16,3 2-2-16,-3-3-1 15,1 1 0-15,-3-2 0 16,3 1 3-16,-1-2-7 15,3-1 9-15,-1 4-7 16,1-3 6-16,2-1-8 16,-2 1 5-16,-1 0-2 0,1 3 1 15,-1-2 0-15,2 1-1 16,-2 1 3-16,1-1 0 16,-1-3 0-16,4 1 9 15,0 1-11-15,7-3 7 16,-2 1-4-16,-1 3 1 15,-4 3 0-15,-3 2-3 16,-5 3-1-16,0 2 4 16,-2 0 1-16,2 0-3 15,-2-2-1-15,0 2 0 16,0 0-2-16,0 0 1 16,0 0-3-16,0 0 2 15,0 0-4-15,0 0 3 0,0 0 4 16,0 0 9-16,-15 2-11 15,-3 8 4-15,-5 4-1 16,0 6-3-16,-6 2 0 16,2 4 2-16,4 1-4 15,8-5 7-15,3-1-6 16,8-4 4-16,4-5-6 16,0-4 1-16,0-4-2 15,0-2-6-15,0-2-4 16,11 0 12-16,9-8 4 15,3-15-4-15,-1-1 4 16,2-3-2-16,1-8 3 0,4 3-4 16,-2 3 3-16,-3 2-1 15,-9 8 11-15,-7 4-5 16,-8 10 8-16,0 0-12 16,0 5 17-16,-5 0-16 15,-10 0-2-15,-2 0 7 16,7 0-9-16,3 0 0 15,3 0 0-15,4 0-1 16,0 0 5-16,0 0-9 16,0 0 7-16,0 0-2 15,6-7 3-15,17-7 0 16,1-5-2-16,5-3-1 16,4 0 2-16,-4-2-1 0,-4 4 6 15,-9 8-6-15,-10 3 8 16,-4 6-9-16,-2 3 11 15,0 0-11-15,0 0 5 16,0 0-2-16,-13 3 3 16,-3 12-6-16,-2 1 3 15,1 2-6-15,-8 3 6 16,-6 5 3-16,-11 9-2 16,-10 9-3-16,-6 8 1 15,-4 4 3-15,-5 4-1 16,3-5-2-16,4-8 4 15,10-6-4-15,13-10 4 16,14-10-4-16,10-7-4 16,13-5-2-16,0-7 1 0,2-2-12 15,32 0 12-15,5-14-1 16,11-13 4-16,0-7 0 16,4-9-15-16,-2-2 15 15,4-7-12-15,8-6 11 16,5 0 0-16,0 3 2 15,-7 6 9-15,-17 12 4 16,-16 9-1-16,-16 10-12 16,-7 8 17-16,-6 4-6 15,0 6 14-15,-21 0-22 16,-14 9 5-16,-8 20-6 0,-4 0-1 16,4 3-4-1,6-5 5-15,8-3-6 0,8-6 8 16,11-6-8-16,3-6 3 15,7-6-2-15,0 0-27 16,0 0-23-16,0 0-22 16,0-2-77-16,0-8-132 15,0 0-344-15</inkml:trace>
  <inkml:trace contextRef="#ctx0" brushRef="#br0" timeOffset="32467.06">21165 12302 526 0,'0'0'126'15,"0"0"-46"-15,0 0-6 16,0 0 41-16,0 0-34 16,0 0-39-16,0 0 0 15,-42-102-21-15,22 93 7 16,-3 4-8-16,-3 1 1 16,-1 4-7-16,-4 0-7 0,0 0 10 15,-2 14-14 1,-2 16 11-16,4 4-10 0,8 6 6 15,4 2-7-15,11 1-2 16,8-4-1-16,0-5-2 16,4-5 2-16,21-8-6 15,10-4 2-15,7-7-25 16,5-10 13-16,4 0-24 16,1 0-14-16,-1-13-38 15,-2-12-12-15,-4-8-53 16,-37 15-14-16,-1-4-93 15</inkml:trace>
  <inkml:trace contextRef="#ctx0" brushRef="#br0" timeOffset="32934.11">21370 11988 372 0,'0'0'147'16,"0"0"-36"-16,0 0 13 15,0 0 3-15,0 0-43 16,0 0-44-16,3 5 38 15,-3 37-10-15,0 5-16 16,0 0 3-16,0 1-13 16,0 1 2-16,0-8-35 15,0-6-5-15,0-9-2 16,0-6-4-16,4-5-5 16,8-12-33-16,1-3-14 15,3 0-11-15,3-24 17 0,-1-16-33 16,0-8 31-16,-4-6 16 15,-2-5 15-15,-2-4 5 16,-3-5 2-16,-5 1 8 16,-2 11 4-16,0 16 6 15,0 19 12-15,0 16 27 16,0 5-3-16,0 4 9 16,0 28-12-16,0 16 18 15,0 4-12-15,0-1-14 16,6-5-9-16,10-7-20 0,-1-4-1 15,1-9 4 1,0-7-10-16,-3-5-12 0,-4-5-23 16,-5-5-28-16,-1-4-24 15,-3 0-28-15,0-4-44 16,0-19-29-16,0 10-21 16,0 0-144-16</inkml:trace>
  <inkml:trace contextRef="#ctx0" brushRef="#br0" timeOffset="33433.22">21478 12083 456 0,'0'0'123'16,"0"0"-66"-16,0 0 35 15,0 0-27-15,0 0-21 16,0 0-20-16,-27 87-4 16,42-85 4-16,3-2 9 15,0 0-20-15,2 0-3 16,0 0 4-16,4-14-10 0,5-4 5 15,8-3-8-15,0-2 6 16,7-4 5-16,6 1 9 16,-1 2 15-1,-9 2 5-15,-9 6-7 0,-8 4-21 16,-10 5 11-16,-7 0-7 16,-4 3 12-16,-2 4-14 15,0 0 1-15,0 0-10 16,0 0-5-16,0 0-1 15,0 22 2-15,-6 13 15 16,-11 5-5-16,-8 5 0 16,0 0-10-16,-2-3 2 0,3-4 1 15,4-4-2-15,8-10-1 16,6-7 1-16,6-5-6 16,0-5 9-16,0-5-9 15,18-2 8-15,13 0 0 16,3 0 0-16,1-9 0 15,-4-8-5-15,1 1 1 16,-8 2-4-16,-6 3-15 16,-2 2-12-16,-8 6-33 15,-1 3-36-15,0 0-68 16,-7 0-127-16,0 0-274 16</inkml:trace>
  <inkml:trace contextRef="#ctx0" brushRef="#br0" timeOffset="47784.65">7527 15579 546 0,'0'0'106'0,"0"0"-106"15,0 0-21-15,0 0 0 16,0 0 16-16,0 0-24 16,0 0-72-16,0 0-96 15</inkml:trace>
  <inkml:trace contextRef="#ctx0" brushRef="#br0" timeOffset="47951.24">7527 15579 537 0,'-6'82'0'0,"4"-84"-75"0</inkml:trace>
  <inkml:trace contextRef="#ctx0" brushRef="#br0" timeOffset="48308.64">7603 15731 560 0,'0'0'0'16,"0"0"-207"-16</inkml:trace>
  <inkml:trace contextRef="#ctx0" brushRef="#br0" timeOffset="48550.87">7603 15731 157 0,'34'7'68'0,"-34"-7"-45"16,0 0-23-16,0 3-7 15,0 1-50-15,0 4-6 16,0-8-24-16</inkml:trace>
  <inkml:trace contextRef="#ctx0" brushRef="#br0" timeOffset="48821.41">7463 15709 503 0,'0'0'0'16,"0"0"-90"-16,0 0-121 15,0 0 9-15</inkml:trace>
  <inkml:trace contextRef="#ctx0" brushRef="#br0" timeOffset="49066.66">7463 15709 429 0,'25'-36'0'0,"-25"36"-10"0,0 0-149 16,0 0 39-16,0 0 61 15</inkml:trace>
  <inkml:trace contextRef="#ctx0" brushRef="#br0" timeOffset="49285.65">7478 15709 466 0,'0'0'0'16,"0"0"-98"-16,0 0-71 15,0 0 81-15,0 0 77 16</inkml:trace>
  <inkml:trace contextRef="#ctx0" brushRef="#br0" timeOffset="49487.6">7478 15709 406 0,'10'-46'48'16,"-10"46"-48"-16,4-4-82 15,-2-1-1-15,0 2-49 16</inkml:trace>
  <inkml:trace contextRef="#ctx0" brushRef="#br0" timeOffset="49683.24">7507 15627 480 0,'0'0'0'0,"0"0"-295"16</inkml:trace>
  <inkml:trace contextRef="#ctx0" brushRef="#br0" timeOffset="49866.77">7507 15627 469 0,'18'-34'0'15,"-18"34"-140"-15</inkml:trace>
  <inkml:trace contextRef="#ctx0" brushRef="#br0" timeOffset="50082.44">7492 15625 457 0,'0'0'15'0,"0"0"-15"16,0 0-70-16,0 0-37 15,0 0-49-15</inkml:trace>
  <inkml:trace contextRef="#ctx0" brushRef="#br0" timeOffset="50740.94">6963 15811 350 0,'0'0'0'0,"0"0"-174"0</inkml:trace>
  <inkml:trace contextRef="#ctx0" brushRef="#br0" timeOffset="53679.47">7166 15615 414 0,'0'0'23'16,"0"0"6"-16,0 0-29 15,0 0-2-15,0 0 2 16,0 0-1-16,0 0-5 16,0 0-48-16,0 0-42 15,0 0-67-15</inkml:trace>
  <inkml:trace contextRef="#ctx0" brushRef="#br0" timeOffset="62870.49">23056 4171 564 0,'0'0'66'0,"0"0"-53"16,0 0-3-16,0 0 8 0,0 0 23 15,0 0 23-15,0 0 1 16,0 0 7-16,0 0-40 15,-83-25-12-15,83 25-12 16,0 0-6-16,7-1-1 16,18 1-1-16,6-4 0 15,11 0 3-15,14-2-7 16,8-3 4-16,15 1-13 16,12-3-23-16,7-1-10 15,6-1 7-15,4 1-18 16,3 1 3-16,2 2-15 15,-81 8-75-15,-6 1-371 16</inkml:trace>
  <inkml:trace contextRef="#ctx0" brushRef="#br0" timeOffset="69430.5">26531 5467 244 0,'0'0'106'16,"0"0"-81"-16,0 0 3 15,0 0 16-15,0 0 10 16,0 0 10-16,0 0-19 15,0 0-6-15,0 0-3 16,-13 15 7-16,13-15-14 16,0 0-22-16,0 0-7 0,0 0-20 15,0 0-51-15,0 0-80 16,0 0-174-16</inkml:trace>
  <inkml:trace contextRef="#ctx0" brushRef="#br0" timeOffset="72637.47">6674 16191 497 0,'0'0'0'16,"0"0"-181"-16</inkml:trace>
  <inkml:trace contextRef="#ctx0" brushRef="#br0" timeOffset="73342.67">6890 16607 565 0,'0'0'0'0,"0"0"-69"16,0 0-186-16,0 0 49 0</inkml:trace>
  <inkml:trace contextRef="#ctx0" brushRef="#br0" timeOffset="73594.38">6890 16607 388 0,'69'76'0'16,"-69"-76"-134"-16</inkml:trace>
  <inkml:trace contextRef="#ctx0" brushRef="#br0" timeOffset="74300.89">7124 16659 484 0,'0'0'0'0,"0"0"-297"16</inkml:trace>
  <inkml:trace contextRef="#ctx0" brushRef="#br0" timeOffset="74558.42">7124 16659 479 0,'-22'14'37'0,"22"-14"-37"16,0 0-163-16,0 0-100 16</inkml:trace>
  <inkml:trace contextRef="#ctx0" brushRef="#br0" timeOffset="74775.14">7110 16677 486 0,'0'0'62'15,"0"0"-62"-15,0 0-50 16,0 0 18-16,0 0 29 16,0 0-36-16,0 0-97 15,0 0-106-15</inkml:trace>
  <inkml:trace contextRef="#ctx0" brushRef="#br0" timeOffset="75350.38">7012 16489 648 0,'0'0'50'16,"0"0"-50"-16,0 0-100 15,0 0-34-15,0 0 110 16,0 0 16-16,0 0-36 15,-8-16-158-15</inkml:trace>
  <inkml:trace contextRef="#ctx0" brushRef="#br0" timeOffset="75603.05">7012 16489 132 0,'-39'-85'0'0</inkml:trace>
  <inkml:trace contextRef="#ctx0" brushRef="#br0" timeOffset="75790.69">6992 16419 367 0,'0'0'66'0,"0"0"-16"0,0 0-50 15,0 0-30-15,0 0-106 16</inkml:trace>
  <inkml:trace contextRef="#ctx0" brushRef="#br0" timeOffset="77255.95">8051 16415 46 0,'0'0'36'15,"0"0"-19"-15,0 0-12 16,0 0 13-16,0 0 14 16,0 0 10-16,0 0-21 15,0 0-3-15,0 0-12 16,0 0-6-16,0 0-2 15,0 0-3-15,0 0-2 16,0 0-1-16,0 0-52 0</inkml:trace>
  <inkml:trace contextRef="#ctx0" brushRef="#br0" timeOffset="78154.64">7334 14691 393 0,'0'0'77'15,"0"0"-50"-15,0 0-11 16,0 0 44-16,0 0 8 15,0 0-14-15,0 0-23 16,0 3-12-16,0-3 9 0,0 0-8 16,4 0 21-16,5-10-25 15,7-6-9-15,8-2-6 16,5-8 0-16,6 0-2 16,10-2 2-16,5-2-3 15,0 6 3-15,4-4-7 16,-5 8 1-16,-2 2-12 15,-8 4-18-15,-6 0 13 16,-10 7 1-16,-7 5-21 16,-5-2-8-16,-6 4-32 15,-5 0-6-15,0 0-114 16</inkml:trace>
  <inkml:trace contextRef="#ctx0" brushRef="#br0" timeOffset="78820.7">7376 14478 593 0,'0'0'41'15,"0"0"-41"1,0 0-28-16,0 0 22 0,0 0 2 16,0 0 4-16,0-10 3 15,-2 39-3-15,-12 12 7 16,-4 1 2-16,-6 4-7 15,3 0-1-15,4-14 1 16,1-2 1-16,7-10-3 16,5-8 2-16,4-6-4 15,0-3-6-15,0-3 6 16,0 0 2-16,23 0 1 16,2-9-1-16,8-15 0 0,0 0-2 15,0 0-9-15,-4 2 10 16,-2 0 2-16,-7 5-1 15,-9-2 2-15,-4 9 5 16,-5 2-4-16,-2 4 0 16,0-1 12-16,0 5-1 15,-16 0-3-15,-13 0-9 16,-4 0-4-16,-5 14 4 16,-2 5-3-16,5 1 2 15,0-2-1-15,12-2 1 16,4 1-1-16,6-12 0 15,6 2-1-15,5-2 0 16,2-5 2-16,0 4-3 16,0-4 5-16,12 0-2 15,11 0 2-15,4 0-6 0,2 0 3 16,2-9-2-16,-2 0 2 16,-21 6-87-16,-4 3-115 15</inkml:trace>
  <inkml:trace contextRef="#ctx0" brushRef="#br0" timeOffset="84915">2610 4534 169 0,'0'0'34'16,"0"0"30"-16,141 0-10 15,-91 0-12-15,10 8-13 16,3 0-13-16,11 4-7 16,6 0-3-16,11 1-2 15,10 0-2-15,5 0 3 0,6-4-1 16,2 1-2 0,4 0-2-16,5 2 1 0,0-2-1 15,3 2 0-15,3 0-2 16,12 5-1-16,-3-5 3 15,3 3-16-15,-4 2 9 16,-2-3 0-16,-2-2-10 16,-1 5-11-16,-3 0-7 15,-4-2-4-15,0 2 4 16,4 2 34-16,1-2-16 0,10 1-86 16,15-6 103-1,15-8 31-15,13-1 68 16,2-3-46-16,0 4-25 15,-4 3 5-15,-1-2-15 0,-1 2-1 16,-3-3 1-16,9 0-6 16,0-2 0-16,0-2-8 15,-3 0 3-15,-5 0-5 16,-11 0 1-16,-6 0 5 16,-16 0-8-16,-14 0 6 15,-17 2-6-15,-20 6 13 16,-17 0-11-16,-20-2 4 15,-14 2-2-15,-4-2 2 16,-7 2-2-16,2-2-3 16,0 2-1-16,-10-2-2 0,-4-2-6 15,-11-1-42-15,-8-3-70 16</inkml:trace>
  <inkml:trace contextRef="#ctx0" brushRef="#br0" timeOffset="85481.51">5655 6288 574 0,'0'0'45'0,"0"0"-34"16,0 0 21-16,0 0-24 16,0 0-8-16,0 0-1 0,0 0-2 15,9-4-32-15,-2 4-45 16,-5 0-142-16</inkml:trace>
  <inkml:trace contextRef="#ctx0" brushRef="#br0" timeOffset="86204.64">5929 11099 405 0,'0'0'0'0,"0"0"-223"0</inkml:trace>
  <inkml:trace contextRef="#ctx0" brushRef="#br0" timeOffset="97602.42">6996 6278 70 0,'0'0'129'16,"0"0"-69"-16,0 0-21 15,0 0 14-15,0 0-3 16,0 0-1-16,0 0-8 16,0 0 13-16,0 0-23 15,-28-102 0-15,28 92 16 16,0 3-27-16,0 4 16 16,0 1 7-16,0 2 2 15,0 0-22-15,2 0-2 16,20 0-1-16,9 0 2 15,6 17-5-15,0 3-10 0,3 5 2 16,0-1-5 0,-1 0 1-16,-2 0 2 0,-1-3-14 15,-5-4 5-15,-2-2-19 16,-4-6-19-16,-5-5-11 16,-5-2-14-16,1-2-16 15,-5 0-25-15,0-6-9 16,-11-6-46-16,0 0-90 15</inkml:trace>
  <inkml:trace contextRef="#ctx0" brushRef="#br0" timeOffset="97785.72">7445 6156 275 0,'0'0'87'0,"0"0"34"16,0 0-34-16,0 0 2 16,0 0-29-16,0 0-29 0,-78-45-7 15,56 67-17-15,-3 9 1 16,0 1-8-16,1 1 10 15,0-1-10-15,-1 3 0 16,0-3-1-16,1-4 1 16,9-3-24-16,1-6-53 15,14-19-50-15,0 0-153 16</inkml:trace>
  <inkml:trace contextRef="#ctx0" brushRef="#br0" timeOffset="98934.8">6999 6120 402 0,'0'0'38'0,"0"0"-12"15,0 0-21-15,0 0 36 0,0 0-3 16,0 0 11 0,0 0-15-16,-16 25 6 0,41-16-29 15,11-4-6-15,6 2 4 16,7-5-6-16,7-2 3 15,0 0-2-15,4 0-3 16,0-4 3-16,3-10-1 16,-5 0 0-16,-6 2 4 15,-9 1-3-15,-7 6-1 16,-7 1-6-16,-9 1 8 16,-7 3-5-16,-9-2 4 15,-4 2-4-15,0 0 0 16,-4 0 21-16,-29 2-9 15,-17 15-12-15,-12 5 0 16,-5 0-12-16,-1 0 10 0,3-3-13 16,13-2 12-16,10-3-3 15,13-2 4-15,9-6-4 16,11-2-3-16,9-2 8 16,0 1-18-16,0-3-33 15,15 0 47-15,12 0 0 16,7 0 6-16,1 0-1 15,4 0 0-15,-4-9 0 16,1-1 0-16,-3-3 0 16,-4 1 3-16,-4 3-1 15,-12-1 15-15,-7 3-6 16,-6 4 13-16,0 1 7 0,-23 2-11 16,-29 0-20-16,-13 5-3 15,-9 18-3-15,3-1 5 16,9-2-2-16,13-6 6 15,17-2 0-15,17-6-1 16,11-2-4-16,4 0-7 16,2-4-27-16,34 0 33 15,13 0-5-15,8 0-37 16,3 0-60-16,-35 0-89 16</inkml:trace>
  <inkml:trace contextRef="#ctx0" brushRef="#br0" timeOffset="99585.52">7630 8031 233 0,'0'0'295'15,"0"0"-264"-15,0 0 9 16,0 0 52-16,0 0-15 15,0 0-18-15,118-62-28 0,-81 40-29 16,9-2-2-16,3 1 7 16,-5 8-8-16,-6 0 3 15,-16 8-4-15,-11 4 0 16,-11 3-5-16,0 0-22 16,-42 12 8-16,-20 20-18 15,-15 4 32-15,-2 1 6 16,10-3 2-16,9-6 14 15,13-6-8-15,9-5 18 16,13-6-10-16,11-7-6 16,10-2-8-16,4-2-1 15,0 0-3-15,12 0-5 16,17 0 1-16,11-6-12 0,4-12-15 16,1-2-25-16,-3-2-38 15,-30 13-42-15,-8-3-242 16</inkml:trace>
  <inkml:trace contextRef="#ctx0" brushRef="#br0" timeOffset="100047.28">7182 6070 642 0,'0'0'26'15,"0"0"-26"-15,0 0-50 16,0 0 6-16,0 0-8 16,0 0-54-16,13 29-149 15</inkml:trace>
  <inkml:trace contextRef="#ctx0" brushRef="#br0" timeOffset="100556.49">7416 6009 56 0,'0'0'0'16</inkml:trace>
  <inkml:trace contextRef="#ctx0" brushRef="#br0" timeOffset="106459.73">9455 6090 728 0,'0'0'83'16,"0"0"-9"-16,0 0 15 16,0 0-16-16,0 0 2 15,0 0-6-15,0 0-8 16,-91-28-33-16,91 28 5 15,0 0-16-15,0 0 16 16,0 0-21-16,0 0 12 0,20 0-7 16,11 4-2-16,14 4 6 15,13-3-13-15,11 0 5 16,9-5-9-16,0 0 8 16,-3 0-8-16,-5 0-8 15,-12 0 4-15,-11 0 0 16,-14-5-1-16,-10 4 1 15,-11 1-5-15,-4-3 10 16,-6 3-6-16,-2 0 5 16,0 0-8-16,0 0 4 15,0 0-1-15,0 0-20 16,0 0-13-16,0 0-19 16,4 0-43-16,5 0-4 15,3 0-62-15,-8 0-84 16,-2 0-237-16</inkml:trace>
  <inkml:trace contextRef="#ctx0" brushRef="#br0" timeOffset="106809.52">10408 5842 715 0,'0'0'123'0,"0"0"-113"15,0 0 85-15,0 0-3 16,66 141-2-16,-55-76-22 16,1 0-5-16,-1 0-28 15,0-7-7-15,0-12-21 16,4-6-1-16,-1-9-6 15,-1-12 4-15,-1-5-10 16,-4-8-4-16,1-6-19 16,3 0-54-16,1-10-9 15,0-26-55-15,3-12-32 16,-16 22-63-16,0-4-232 16</inkml:trace>
  <inkml:trace contextRef="#ctx0" brushRef="#br0" timeOffset="107028.02">10746 5777 62 0,'0'0'535'15,"0"0"-418"-15,21 109-42 16,-11-49 17-16,7 1 6 16,-2 2-15-16,3-5-24 15,-3-4-23-15,3-7-11 16,-1-4-21-16,2-8 3 15,-4-8-4-15,-1-7-6 16,-1-6-19-16,-6-5-37 0,-3-9-61 16,-4 0-48-16,0 0 4 15,0-9-91-15</inkml:trace>
  <inkml:trace contextRef="#ctx0" brushRef="#br0" timeOffset="107193.98">10746 6156 463 0,'0'0'210'16,"0"0"-106"-16,0 0-17 16,0 0-7-16,136 3-29 15,-93-3-10-15,-6 0-29 16,-5 0-11-16,-14 0-1 16,-14 0-72-16,-4 0-116 15,-6 0-178-15</inkml:trace>
  <inkml:trace contextRef="#ctx0" brushRef="#br0" timeOffset="107809.69">8809 5755 673 0,'0'0'108'16,"0"0"-3"-16,6 116 10 16,-6-60-14-16,0 7-18 15,0-1-26-15,0-1-18 16,-2-3-22-16,2-5-2 15,0-11-13-15,0-6 2 16,0-8-4-16,0-8 0 0,0-7-31 16,0-9-24-16,0-4-21 15,6 0-47-15,4-21-26 16,-5-1-67-16,-1-2-128 16</inkml:trace>
  <inkml:trace contextRef="#ctx0" brushRef="#br0" timeOffset="108009.57">8956 5865 311 0,'0'0'365'15,"0"0"-292"-15,0 0 6 16,0 0 30-16,-8 114-27 16,-4-68-17-16,5 1-26 0,5-8-32 15,2-5 6 1,0-3-9-16,0-7-8 0,0-4-10 15,0-6-43-15,0-8-46 16,0-2-66-16,0-4-4 16,0 0-79-16</inkml:trace>
  <inkml:trace contextRef="#ctx0" brushRef="#br0" timeOffset="108161.09">8881 6164 531 0,'0'0'127'16,"0"0"-80"-16,0 0 5 16,0 0-10-16,122-2-17 0,-57-10-25 15,6-5-1 1,-44 8-169-16</inkml:trace>
  <inkml:trace contextRef="#ctx0" brushRef="#br0" timeOffset="113338.14">9313 5522 320 0,'0'0'219'0,"0"0"-164"15,0 0-6-15,0 0 8 16,0 0-11-16,0 0-1 16,-4 8-30-16,12-8 16 15,15 0-13-15,4 0-6 16,6 0-7-16,3 0-1 15,3 0 0-15,4 0-3 16,4 0-2-16,0 4 6 16,4 0-1-16,-2 0-1 15,-3 0-6-15,2 0 5 16,-7-2-4-16,-2-2 2 0,-3 0 0 16,-10 2-2-16,-6-2 4 15,-6 3-5-15,-3-3 10 16,-7 2 1-16,-2-2-8 15,0 0 21-15,-2 0-2 16,3 0-3-16,0 0-3 16,3 0-9-16,-2 0 4 15,1 0-5-15,-3 0 0 16,-2 0-3-16,0 0-9 16,0 0-64-16,0 0-53 15,0 0-37-15,0 0-89 16</inkml:trace>
  <inkml:trace contextRef="#ctx0" brushRef="#br0" timeOffset="114086.67">10113 5332 328 0,'0'0'123'16,"0"0"-69"-16,0 0 5 15,0 0 6-15,0 0 2 16,0 0-9-16,0 0-1 16,31 98 4-16,-17-64-4 15,-5 1-19-15,-3-2-8 16,-1-1 19-16,-1-4-23 16,1-3 5-16,-3-8-23 15,3-2 2-15,-5-5-5 16,2-6-4-16,-2-4-1 15,0 0 4-15,0 0 5 16,0 0-4-16,0-2-5 16,0-23-5-16,-5-3-6 0,-6-7-11 15,0-6 5-15,0-5 0 16,-3 1-22-16,3 2 15 16,0 8 0-16,2 12 21 15,3 5 6-15,3 8-2 16,-1 3 1-16,4 4 11 15,0 3-1-15,0 0-8 16,0 0-1-16,4 20-3 16,23 2 11-16,13 4-10 15,7-1-2-15,4-6 6 0,3 1-8 16,-3-4 3 0,-2-2 0-16,-9-2-3 0,-8-4 2 15,-15-2 0-15,-10 0-2 16,-4-3-3-16,-3 2-1 15,0 4 7-15,-21-4 14 16,-10 5-5-16,-2-4 3 16,-5 2-5-16,-3-2-6 15,1 5 2-15,5-4-6 16,-1 1-6-16,5 2-15 16,4-3-84-16,3 2-48 15,19-9-40-15,3 0-168 16</inkml:trace>
  <inkml:trace contextRef="#ctx0" brushRef="#br0" timeOffset="114835.5">9550 5228 23 0,'0'0'434'0,"0"0"-394"16,0 0-9-16,0 0 41 16,0 0 10-16,0 0-20 15,-27 101-1-15,19-58-38 16,4-1 5-16,-2-3-16 16,-1-6 6-16,1-3-13 15,1-5 2-15,-2-7-5 16,2-8-2-16,3-5 1 15,0-5 1-15,0 0 1 0,2 0-3 16,-2 0-4 0,0-17-58-16,2-12 24 0,0 0 11 15,0-8 2-15,0-4 4 16,0 2 10-16,0 1 10 16,0 6 2-16,0 11 3 15,0 9 11-15,0 7 11 16,0 2-9-16,0 3 30 15,-5 0-24-15,-13 7-18 16,-4 15 3-16,-5 6-2 16,1 2 2-16,-1 0-5 15,-4 0 13-15,2-2-14 0,-2-7 12 16,-1-2-10-16,6-6 5 16,-1-6 3-16,4 0-7 15,8-6 0-15,3-1-1 16,8 0 8-16,4 2 5 15,0-2 2-15,0 2-17 16,16-2 4-16,22 2 2 16,13 0 5-16,0 6 5 15,0 0-8-15,-1 4 4 16,-13 2-13-16,-5 0 1 16,-8 3-2-16,-9 1-24 15,-6 5-89-15,-9-14-116 16,0-4-436-16</inkml:trace>
  <inkml:trace contextRef="#ctx0" brushRef="#br0" timeOffset="116417.7">10191 6902 27 0,'0'0'585'0,"0"0"-494"15,0 0-43-15,0 0 2 16,0 0-5-16,0 0 1 16,0 0-7-16,-107-4-22 15,90 4-5-15,-4 0 0 16,3 0-4-16,3 0 12 16,-3 0-14-16,5 0 20 15,-1 0-22-15,3 0 1 16,2 0-5-16,2 0 0 15,5 0 0-15,2 0-9 16,0 0-16-16,0 0-16 0,0 0 7 16,0 0-35-16,7 0-21 15,-2 0-35-15,-5 0-50 16,0 0-97-16</inkml:trace>
  <inkml:trace contextRef="#ctx0" brushRef="#br0" timeOffset="116950.5">9948 6798 463 0,'0'0'113'16,"0"0"-31"-16,0 0-10 0,0 0 2 16,0 0-16-16,0 0-15 15,-2 7 12-15,2 12-12 16,0 1-18-16,0 4 14 15,0-2-15-15,-2 2 16 16,-12-2-25-16,1-5-1 16,-1-3-11-16,4-3-1 15,3-7-2-15,3-2 4 16,4-2-8-16,0 0 2 16,0 0 2-16,0 0-27 15,0-19 25-15,8-6-24 16,3-3 11-16,3-2-4 15,1-3-8-15,-1 4 7 16,-1 0-2-16,0 8 21 16,-3 3 1-16,-6 8 2 0,-4 6 4 15,0 4-3-15,0 0-3 16,-20 0 0-16,-7 11 9 16,-7 10-4-16,-1-2 10 15,4 4-9-15,4-6 12 16,6 0-5-16,9-7 1 15,7-5-12-15,5-3-4 16,0 3 2-16,0-3-10 16,5 0 8-16,17 0 2 15,3-2-4-15,2 1-15 0,-1 2 6 16,-2-1-26 0,1 0-11-16,0-1-46 0,-23-1-65 15,0 0-103-15</inkml:trace>
  <inkml:trace contextRef="#ctx0" brushRef="#br0" timeOffset="118116.1">9145 6906 13 0,'0'0'480'0,"0"0"-381"0,0 0-19 16,0 0 2-16,0 0-13 15,0 0-16-15,36-14 5 16,-9 14-22-16,4 0-4 15,5 0-24-15,-2 0 12 16,-1 0-19-16,0 0 4 16,-4 0-3-16,-2 0-4 15,-5 0 1-15,-6 0-2 16,-5 0-5-16,-2 0-25 16,-2 0 0-16,-3-6-34 15,-4-2 9-15,0-7-35 16,0 1 7-16,0 1-24 15,0 1 3-15,0 0 20 0,0 2 12 16,0 1 49-16,0 4 26 16,0-1 27-16,0 3 21 15,0 3 40-15,0 0 5 16,0 0-19-16,0 0-10 16,0 0-12-16,0 0 11 15,0 0-4-15,0 3-3 16,9 3-24-16,-5-1 5 15,1 0-23-15,-2-3 8 16,-3-2-10-16,0 2 2 16,0-2-2-16,0 0-8 15,0 0 4-15,0 0-5 0,0 0 5 16,0 0-8 0,0 0 5-16,0 0-1 0,0 0-6 15,0 0 2-15,0 0-1 16,0 0 0-16,-8 0-5 15,4 1 2-15,2 11 4 16,0 7 0-16,2 3 5 16,0-3-6-16,0 1 2 15,0-1-1-15,4-3 0 16,2-5 1-16,0-2-4 16,-6-6 8-16,2 0-3 15,-2-3 0-15,0 0-4 16,0 0-6-16,0-3-33 15,0-16-40-15,-5-3-16 0,-4-4 16 16,2-2 20-16,-1 2 1 16,1-1-3-16,2 10 35 15,3 3 28-15,2 7 10 16,0 6 21-16,0-1 6 16,0 2 15-16,2 0-2 15,16 0 2-15,3 0-21 16,0 6-4-16,6 3-6 15,4 3-13-15,5 2-4 16,2-4-7-16,0 3 3 16,-3 1-1-16,-5-4 0 15,-8-1-16-15,-13 4-7 16,-9-4-28-16,0 3 32 0,-19 2 20 16,-20 4 19-16,-5-4-16 15,-2 1-5-15,4-1 2 16,9 0-32-16,27-12-67 15,0-2-158-15</inkml:trace>
  <inkml:trace contextRef="#ctx0" brushRef="#br0" timeOffset="119086.9">7556 8301 95 0,'0'0'0'15</inkml:trace>
  <inkml:trace contextRef="#ctx0" brushRef="#br0" timeOffset="121382.88">9032 7972 543 0,'0'0'109'16,"0"0"-74"-16,0 0 52 15,0 0 0-15,26-104-4 16,-26 90-40-16,0 2-1 16,0 2-15-16,-4 6-10 15,-13 0 0-15,-8 4 0 16,-6 0-8-16,-5 8-5 0,-2 16 5 15,2 8-7-15,5 5-2 16,4 3 3-16,6 6-3 16,7 1 6-1,7 5-1-15,7-5 9 0,0-3-12 16,2-3 15-16,23-9-15 16,4-6 4-16,5-8-1 15,3-4-6-15,3-9 1 16,3-5 0-16,-1 0 0 15,1 0-35-15,-6-12-14 16,-1-7-65-16,-32 6-74 16,1 3-154-16</inkml:trace>
  <inkml:trace contextRef="#ctx0" brushRef="#br0" timeOffset="121778.72">9460 8139 648 0,'0'0'98'15,"0"0"-56"-15,0 0 22 16,92-114 23-16,-81 82-37 16,-3-4-2-16,-8 4-13 15,0 2-24-15,0 2 4 0,-27 3-5 16,-2 7 3-16,-4 10-1 15,0 8 17-15,4 0-25 16,0 0-1-16,7 23-3 16,2 8 0-16,11 10 3 15,5 5-2-15,4 8 12 16,0 4-10-16,0 6 23 16,13 0-23-16,5-8 1 15,3-8-1-15,4-12-5 16,4-9 2-16,2-9 0 15,5-5 0-15,5-10 2 16,-2-3-4-16,3 0-43 16,1 0-17-16,-34 0-100 0,-3-8-204 15</inkml:trace>
  <inkml:trace contextRef="#ctx0" brushRef="#br0" timeOffset="123277.17">10216 8107 719 0,'0'0'120'16,"0"0"-44"-16,0 0-13 16,0 0 4-16,0 0-11 15,0 0-26-15,0 0 9 16,84-4-20-16,-34 11-6 16,8-2-12-16,-3-1 19 15,6-4-13-15,-9 0 8 16,-2 0-13-16,-13 0-4 15,-10 0 2-15,-11 0-21 16,-7 0-32-16,-2 0-73 16,-7 0-87-16,0 0-139 0</inkml:trace>
  <inkml:trace contextRef="#ctx0" brushRef="#br0" timeOffset="123976.64">11286 7918 577 0,'0'0'105'15,"0"0"-74"-15,0 0 47 16,0 0 17-16,0 0-26 16,0 0-17-16,-81 88-29 15,81-55 6-15,0 3-18 16,0 4 5-16,0 4-4 15,14 4-3-15,8-3-2 16,3-6-5-16,4-2-4 16,4-11 2-16,2-6-3 0,6-8 3 15,3-6-3-15,1-6-16 16,4 0 9-16,-2-10-2 16,-3-18-7-16,-1-8 4 15,-5-10-3-15,-7-9 1 16,-4-3-3-16,-10-2 20 15,-9-2-11-15,-8-1 8 16,0 7-11-16,-10 6 9 16,-15 12 5-16,-1 10 17 15,2 12 12-15,-1 11-27 16,2 5 20-16,2 0-17 16,0 23 19-16,5 17-22 15,8 8 17-15,6 10-3 0,2 7-2 16,0 5 4-1,16 1-7-15,7-8 7 0,9-5-17 16,4-13 33 0,2-9-19-16,-1-8 15 0,-1-8-18 15,-3-4 7-15,-4-5-3 16,-4 0-16-16,-5-2 0 16,-5-2-5-16,-3-2-16 15,-3-2-61-15,-7-1-41 16,-2-2-99-16,0 0-151 15</inkml:trace>
  <inkml:trace contextRef="#ctx0" brushRef="#br0" timeOffset="124726.9">11154 7652 623 0,'0'0'127'16,"0"0"-67"-16,0 0 38 15,0 0-18-15,0 0-22 16,0 0-11-16,0 0-39 16,-121 0 1-16,93 2-3 15,-1 4-9-15,-2-2 3 0,4 0 0 16,5-2-2-1,1-1 4-15,10-1-7 16,3 0 10-16,3 0-10 0,2 0 5 16,3 0-13-16,0 0-24 15,-2 0-8-15,0 0 4 16,0 0-4-16,-2-1-13 16,1-3-7-16,3 0-6 15,0 2-3-15,0-6-14 16,0 1-7-16,0 2-38 15,0-2-65-15</inkml:trace>
  <inkml:trace contextRef="#ctx0" brushRef="#br0" timeOffset="125192.24">10929 7536 240 0,'0'0'120'0,"0"0"-41"16,0 0 2-16,0 0-21 15,0 0 24-15,0 0-21 16,-110 3-6-16,73 18-23 15,-3 2 11-15,0 2-5 16,1-2 16-16,6-6-25 16,8-3 0-16,6-5-13 15,9-2-8-15,6-3 1 16,4-3-7-16,0 5-8 16,0-4 10-16,16 3-2 15,7-1-3-15,0-1 11 16,2-3-11-16,-2 0 0 0,1 0 8 15,0 0-7-15,1 0 1 16,-3 0 4-16,-1 0-6 16,-4 0 2-16,-3 0-6 15,-1 0-3-15,-4 0-4 16,-4 0-3-16,-3-7 2 16,0-3 7-16,-2-2 8 15,0-2-5-15,0-1 3 16,0-2-4-16,0-3-13 15,0 2-1-15,0 2 5 16,0 2 10-16,0 6-2 16,0 4 6-16,-2 2-3 15,0 2 5-15,0 0-8 0,2 0 3 16,-6 0-7 0,4 0-71-16,0 2-119 0,-2 6-292 15</inkml:trace>
  <inkml:trace contextRef="#ctx0" brushRef="#br0" timeOffset="126274.78">9816 7546 574 0,'0'0'100'0,"0"0"-37"0,0 0 29 15,0 0 12 1,0 0-42-16,0 0-22 0,-4 0-18 15,4 0-18-15,0 0 3 16,6 0-4-16,8 0 11 16,5 0-12-16,2 0-1 15,10 2 1-15,7 0-4 16,1-2 2-16,3 0 0 16,-5 0-2-16,0 0-3 15,-8 0-8-15,-5 0-16 16,-8 0 19-16,-6 0-16 15,-5 0 0-15,-3 0 7 16,-2 0 19-16,0-2-2 16,0 0 5-16,0 2-2 0,0 0 0 15,0 0 16 1,-2 0-10-16,0 0 4 16,2 14-8-16,0 1 7 0,0 0-5 15,0-6-1-15,0 0-3 16,2-3 3-16,0-5-2 15,1 2-1-15,-3-3 7 16,0 0-5-16,0 0 6 16,0-7-9-16,0-7 0 15,0-4-8-15,-10-1-8 16,4-3-1-16,2 0-12 16,1 1 27-16,3 5 0 15,0 4-4-15,0 6 6 0,0 2-1 16,0 2 0-16,0 2 1 15,20 0-2-15,2 0 6 16,1 0 2-16,4 10-6 16,-2 3 14-16,-4-1-11 15,2 1 12-15,-5-3 0 16,-5 2-1-16,-9-1 4 16,-4 1-7-16,0 0 25 15,-8 2-25-15,-21 2 11 16,-1-2-19-16,-1-3 1 15,2-1-3-15,2-2-2 16,8-1-29-16,5-2-54 16,12-5-77-16,2 0-208 15</inkml:trace>
  <inkml:trace contextRef="#ctx0" brushRef="#br0" timeOffset="126907.36">10391 8893 583 0,'0'0'106'0,"0"0"-78"16,0 0 21-16,0 0 13 15,0 0 4-15,-141 34-10 16,104-34-34-16,-1 0-10 15,1 0-11-15,-5 0 16 16,-1 0-3-16,-6-2 17 16,-2 0-14-16,-7 2-8 15,-2 0-8-15,-3 0-1 16,7 0 3-16,5 0-1 16,11 0 7-16,9 0-7 15,10 0-2-15,13 0 4 0,8 0-8 16,0 0-4-16,0 0-58 15,16 0 42-15,13-4-35 16,2-2-44-16,4 0-26 16,-22 5-48-16,-1-2-219 15</inkml:trace>
  <inkml:trace contextRef="#ctx0" brushRef="#br0" timeOffset="127640.12">9676 8735 365 0,'0'0'115'0,"0"0"-51"16,0 0 9-16,-22 108-5 16,11-86 7-16,2-1-6 15,2-6-11-15,3-1-28 16,2-2-2-16,2-2-11 15,0-3 7-15,0-4-13 16,0-1-4-16,0-2-7 16,0 0 0-16,13 0 24 0,0 0-12 15,0-14 1-15,-1-3-10 16,-5 0 5-16,-7 2-4 16,0-2 0-16,0 5-3 15,-19 2 1-15,-10 3-2 16,-2 7-9-16,-2 0 5 15,4 0 5-15,4 3-1 16,8 9 0-16,8 0 4 16,4-2 0-16,5 2-1 15,0-2 0-15,0-2-1 16,0-2 0-16,10-1 0 16,3-4 4-16,7-1-3 15,1 0 15-15,6 0-16 0,7 0-4 16,4 0-4-16,2 0-17 15,0 0-4-15,3 0-19 16,-1 0-22-16,-34 0-88 16,4 0-81-16</inkml:trace>
  <inkml:trace contextRef="#ctx0" brushRef="#br0" timeOffset="128122.86">10794 8932 447 0,'0'0'122'0,"0"0"-92"16,0 0 0-16,0 0 30 0,0 0-7 15,148 23 16-15,-105-19-12 16,1 1-28-16,3-4-11 16,0 1-3-16,-2-2 21 15,-1 0-15-15,-3 0 1 16,-8 2-18-16,-6 0-1 16,-8 0-3-16,-3 3-2 15,-1-5 0-15,-1 1-9 16,-1 1-3-16,-1-2-40 15,-3 0-55-15,-9 0-52 16,0 0-102-16</inkml:trace>
  <inkml:trace contextRef="#ctx0" brushRef="#br0" timeOffset="128557">11440 8845 557 0,'0'0'141'16,"0"0"-95"-16,0 0-9 15,0 0 11-15,0 0 30 16,37 108-26-16,-26-83-35 16,-1-6-11-16,-4-5-3 15,1-3 2-15,-5-6 0 0,-2-3-8 16,0-2 9-1,0 0-12-15,0 0-1 0,-4-18-31 16,-9-1 11-16,-1-6-15 16,1-1 1-16,-1-4-7 15,3 2 9-15,5 2-19 16,3 8 7-16,3 7 34 16,0 11 17-16,18 0 1 15,11 0 9-15,4 0 23 16,3 11-9-16,-2 5 20 15,-5 1-11-15,-3-3 6 16,-8 3-15-16,-7 1 7 0,-9 0-20 16,-2 4-7-16,-2 2 2 15,-27-2-6-15,-11 3-14 16,-4-1-76-16,21-19-48 16,-1-1-280-16</inkml:trace>
  <inkml:trace contextRef="#ctx0" brushRef="#br0" timeOffset="148152.44">6506 11293 385 0,'0'0'64'16,"0"0"-32"-16,0 0-2 0,0 0-20 15,0 0-10-15,0 0-19 16,0 0-23-16,0 0 10 15,0 0 5-15,0 0 8 16,0 0-32-16,-4 0-76 16</inkml:trace>
  <inkml:trace contextRef="#ctx0" brushRef="#br0" timeOffset="149618.47">6130 11047 397 0,'0'0'63'16,"0"0"-45"-16,0 0 20 15,0 0-15-15,0 0-4 16,0 0 3-16,-119-66-2 16,104 60-10-16,-3-2 15 15,0 1-2-15,-1 2 10 16,-2-2-8-16,-1 3 12 16,2 0-30-16,-5 3-5 0,3-2 5 15,-3 2-7-15,-2 1 0 16,1 0 5-16,-3 0 8 15,-2 0-10-15,-3 0 9 16,1 0-7-16,-3 0 1 16,1 0 1-16,-1 0-5 15,1 0-1-15,-4 4 0 16,1 0 5-16,3-1-5 16,-3 1 13-16,-1 1-6 15,6-3 6-15,-2 1-3 16,1-1 13-16,1 3-15 15,2-1-8-15,2 0-2 0,0 0 5 16,4-2-1 0,0 2 0-16,4-3-6 0,-2 3 6 15,1 0-6-15,-5 5 3 16,-2-1 0-16,-2 2 1 16,-3 4 1-16,1 2-3 15,0 2 2-15,1 0 2 16,6 0-1-16,3-1-4 15,4-3 0-15,2 5 2 16,2-3 0-16,1 0-1 16,2 0-2-16,-2 0 6 15,1 0-5-15,0 0 5 16,-1 2-6-16,-1 0 2 16,-1 0-1-16,3 0-2 15,1 2 4-15,1 1-2 0,5-2 0 16,1 5-2-16,2 1 8 15,3 1-10-15,0 1 6 16,0 2-2-16,0 0-2 16,3-3 3-16,10 3 0 15,6 1-2-15,0-2 1 16,3-2 4-16,5 2-5 16,2-1 6-16,5-3-5 15,1 0 4-15,5-4-4 16,5 0 2-16,1-5-1 15,4 2 1-15,-1-5 0 16,0 0-1-16,2 0 7 0,1-1-10 16,1 0 4-16,0-3 0 15,1 2-6-15,0-2-5 16,-1 1-11-16,2-2 1 16,1 0-2-16,-2-2-7 15,0-5 21-15,-1 0-14 16,-6 0 1-16,-3 0-3 15,-1 0-1-15,-1 0 5 16,1 0-11-16,-1 0-6 16,0 0-17-16,1 0-12 15,-4-7-9-15,1 2 25 16,-1-1 10-16,-4 2-1 16,-1-2 14-16,-3 0 12 0,0-2 16 15,0-1 3-15,0 2-3 16,1-3 0-16,-1 0-11 15,-25 8-77-15,2-4-12 16</inkml:trace>
  <inkml:trace contextRef="#ctx0" brushRef="#br0" timeOffset="152249.26">6776 11504 31 0,'0'0'33'16,"0"0"-28"-16,0 0 51 15,0 0 0-15,-13-116-36 16,-5 92 0-16,-2-1 23 15,-4 0 4-15,-5 0 13 16,-3 3-16-16,-1 2 3 16,0 2-11-16,-4-2-15 15,4 2 1-15,0-2-3 16,1 2 14-16,1 0-7 0,2 0-1 16,-2 0-2-16,2 2 9 15,-2-3-8 1,-3 6-14-16,3 1 13 0,-2 0-4 15,-3 6 10-15,-4 0-17 16,-4 4-1-16,-4-3-5 16,0 1 3-16,1 3 9 15,2-1-10-15,0 0 5 16,8 0-10-16,1-1 13 16,3 2-6-16,2-2 4 15,-5 2-6-15,0 1-6 16,-2 0-2-16,-2 0 0 15,-3 0 2-15,1 0 2 16,0 0 1-16,4 0 0 0,4 0 12 16,1 0-5-16,6 1 0 15,2 2-6-15,8 1-2 16,1-2 0-16,8 2-3 16,1-3-2-16,3 1 8 15,2-2-12-15,2 0 6 16,0 0-2-16,0 0-15 15,0 0-9-15,10 0 20 16,22 0 5-16,7 0 5 16,11-7-4-16,6-3-1 15,4 2-9-15,2-2 3 16,5 1-20-16,-5 4 3 16,1 1-31-16,-5-3 15 0,-5 5 9 15,1 2-4-15,-8 0 21 16,4 0 0-16,-6 0 10 15,-1 4-6-15,-3 10 9 16,-5 3-3-16,3-3 3 16,3-1 0-16,1 4 0 15,-3-3-2-15,0 0 3 16,-1 4-3-16,-3 2 2 16,-1 4-2-16,-1 2 1 15,-2 3 0-15,0 3-4 16,-2-3 5-16,-4 3-1 15,0-4 2-15,-3 1-2 0,-5-4 6 16,2 0-2 0,-8 0-3-16,-2 0 0 0,-2-4 0 15,-7 4-8-15,0-1 9 16,0 2-1-16,0-2 5 16,-21 0-4-16,-4-2 10 15,-4 0-5-15,-2 0 10 16,-4 2-14-16,-1-3 5 15,-3 2-6-15,0-1 0 16,1 0 1-16,3 1 0 16,-3 1 10-16,3-2-10 15,-2-2 9-15,2 2-6 16,-1-4 12-16,3-4-12 16,2 0 6-16,2-7-5 15,-3 0-2-15,1-3 1 0,-2-4-4 16,2 0-2-16,-3 0 5 15,-2 0-8-15,0 0 11 16,-8-8-4-16,-3-2-3 16,-1 2 0-16,-4 0 0 15,0 4 3-15,-4-1-2 16,2 0 2-16,0 3 10 16,2 2-3-16,6 0 11 15,5 0-10-15,6 0 5 16,6 0-3-16,8 0-6 15,4-5-1-15,3-2-4 16,3-3-2-16,3-4 4 0,-4 1 3 16,5 4-1-16,-1-4-1 15,1 4-5-15,3-1 3 16,-3 0-1-16,2 6-1 16,3-1 4-16,0 3-4 15,2 2 10-15,0 0-11 16,0 0 0-16,0 0-4 15,0 0 2-15,13 4 2 16,9 9 3-16,1 1-2 16,2 2 4-16,2-3-7 15,-2 2 5-15,2-4-1 16,2 0 2-16,-2-2-4 16,2-4 0-16,-2 2-1 0,0-7-1 15,-2 5 4-15,2-5-6 16,-6 0 8-16,4 0-6 15,0 0 6-15,-3 0-6 16,0 0 4-16,0 0-3 16,1 0 1-16,2-2-1 15,-4-1-1-15,2-2 4 16,-1 3-6-16,-1-3 10 16,-4-2-7-16,-1 3 4 15,-7 2-4-15,-1 1 1 16,-4 1 0-16,-4 0-2 15,4 0 5-15,-4 0-4 16,0 0 4-16,0 0 10 16,0 0-4-16,0 0 6 0,0 0-5 15,0-3 4-15,0 3-8 16,0-3-2-16,0 2 4 16,0 1-8-16,0-2 7 15,0 2-5-15,0 0 3 16,-4 0-3-16,2-3-2 15,0 3 0-15,0 0 0 16,0 0 0-16,-2 0 2 16,1 0-6-16,1 0 9 15,2 0-2-15,-2 0-2 16,2 0 1-16,0 0 0 16,-2 0-4-16,2 0 2 15,0 0 0-15,-2 0 0 0,2 0 2 16,0 0-5-1,0 0 7-15,0 0-3 0,0 0 5 16,0 0-9-16,0 0 3 16,-2 0 0-16,2 0-1 15,0 0 3-15,-4 0-6 16,4 0 8-16,0 0-4 16,0 0 3-16,0 0-6 15,-2 0 5-15,0 0-3 16,2 0 1-16,0 0-3 0,0 0 1 15,0 0-2-15,-2 0 1 16,0 0 6-16,0 0-4 16,0 0 4-16,2 0-5 15,0 0 2-15,-3 0 0 16,3 0-1-16,-2 0 2 16,2 0-4-16,-2 0 8 15,0 0-5-15,0 0 2 16,2 0-3-16,-2 0 3 15,-1 0-4-15,3 0 2 16,0 0 0-16,0 0-2 16,0 0 4-16,0 0-6 15,0 0 8-15,0 0-4 16,0 0 3-16,0 0-5 16,0 0 2-16,0 0 0 0,0 0 0 15,0 0 1-15,0 0-4 16,0 0 6-16,-3 0-4 15,3 0 3-15,0 0-4 16,-2 0 3-16,0 0-2 16,0 0 0-16,0 0 1 15,2 0-2-15,-3 0 4 16,3 0-5-16,0 0 8 16,0 0-3-16,0 0-2 15,0 0-1-15,0 0-1 16,0 0 2-16,0 0 4 15,0 0-2-15,0 0 1 16,0 0 1-16,0 0 2 16,0 0-5-16,0 0 1 0,0 0 2 15,0 0-8-15,0 0 4 16,0 0-1-16,0 0 0 16,0 0 0-16,0 0-2 15,0 0 6-15,0 0-11 16,0 0 8-16,0 0-1 15,0 0-6-15,0 0 4 16,0 0 3-16,0 0 0 16,0 0-3-16,0 0 6 15,0 0-1-15,0 0-1 16,0 0-2-16,0 0 0 16,0 0 1-16,0 0-9 15,0 0-10-15,0 0-10 16,0 0-22-16,0 0-25 15,0 0-53-15,0 0-54 0,0 0-274 16</inkml:trace>
  <inkml:trace contextRef="#ctx0" brushRef="#br0" timeOffset="154747.6">6306 14462 574 0,'0'0'109'0,"0"0"-94"16,0 0 9-16,0 0 32 15,0 0 15-15,-130 23-25 16,106-11-20-16,-3 3-12 15,-6 2-2-15,-8 6 6 0,1 0-2 16,-4-2 8-16,-1 5-10 16,1 2 1-16,-3-4-13 15,1 5 9-15,-4-2-7 16,-4 5-4-16,-1-1-11 16,-4 1 11-16,5-6-3 15,-2 0 8-15,4 1-9 16,1-2 6-16,4 1-4 15,4 1-1-15,4 2 1 16,3 3 1-16,5 8-3 16,0-4 4-16,2 8 0 15,0-3-3-15,2-1 7 16,2 2-8-16,0-3 4 0,6 5 0 16,-4-4 0-1,3 5 0-15,5 3-2 0,-1 7 3 16,3-1-3-16,4 4 4 15,2 4-8-15,5 4 4 16,2-1 1-16,0 5-4 16,0-2 4-16,0 7-2 15,24 0 2-15,7 1-2 16,12 5-6-16,4-5 7 16,9 0-8-16,2 0 3 15,6-4-14-15,5 3 10 16,3 1-12-16,5 0 4 15,0-10-33-15,0-16 42 0,-1-13 1 16,2-12 8-16,3-11-9 16,1 0 6-16,2-2-33 15,3-7-41-15,-4 0 29 16,-2-5-9-16,-6 0 11 16,-6 0-2-16,-4 0-6 15,-2 0 9-15,1-10 10 16,1-4 8-16,1 2 20 15,-1 2-38-15,-51 2-35 16,-1 4-38-16</inkml:trace>
  <inkml:trace contextRef="#ctx0" brushRef="#br0" timeOffset="155279.6">8015 16295 328 0,'0'0'75'0,"0"0"-60"15,94-113-8-15,-67 76 2 16,-2 4-2-16,-3-1-7 0,0 0-23 16,-6-2-19-16,-3-1-27 15,-7-2 10-15,2-6 35 16,-6-1 24-16,0 2 16 16,-2-4 16-16,0-1 1 15,0 3-5-15,0 3 25 16,0-3-1-16,0 1 6 15,0-7-13-15,-2 2-4 16,-19-8 15-16,-1-4-12 16,-11-10-13-16,-5-4-18 15,-6 1 19-15,-3 8 12 0,-7 9-7 16,5 0-1 0,-4 12-3-16,1 2-5 15,4 4-10-15,-4 4 1 0,3 1-11 16,0 3 8-16,-2 6-16 15,3 3 4-15,4-3-4 16,4 4-14-16,9-2-11 16,11 2-57-16,20 18-75 15,0-6-122-15</inkml:trace>
  <inkml:trace contextRef="#ctx0" brushRef="#br0" timeOffset="158876.44">3715 8558 134 0,'-210'28'80'0,"108"3"-80"16,2 2-13-16,-1 2-26 16,-1 1-53-16,4 1 92 15,5 2 27-15,3 3 33 16,8 0 8-16,-8 2-43 16,3 0 5-16,-2 4 0 15,10 0 0-15,12 2-8 16,11 3 18-16,9-3-19 15,5 6-4-15,1 4-3 0,1 6 18 16,3 6 5 0,1 0-1-16,3 6-13 15,2 3 8-15,2 3-18 0,4 7 5 16,4 3 0-16,6 6 11 16,4 10-6-16,4 10-5 15,3 8 10-15,4 10-1 16,0 4-5-16,0 6-15 15,18 0 2-15,4-7 6 16,2-11 17-16,7-9-18 16,7-9-1-16,12-1 17 15,5 3-17-15,12 2 2 16,2 0-13-16,7 2 1 16,4 3-2-16,9 3 0 0,0 3-1 15,-2-8 2-15,-2-6-4 16,-6-13 1-16,0-10 0 15,8-5-2-15,5-9 0 16,6-3 6 0,3-7-7-16,-1-1 4 0,2-7-5 15,5 3 5-15,4-1 0 16,7-4 0-16,-4-4 0 16,7-8 0-16,1-10 2 15,5 0 15-15,7-4-12 16,-2 2 1-16,-1-2-4 15,5-6 0-15,7 3-2 16,4-1 4-16,4-1-8 16,8-4 9-16,-1 1-5 0,5-6 1 15,0-6-2-15,-5-4 1 16,-2-4 0-16,-7-2 0 16,-9 0 0-16,-5 0-3 15,-4-8 0-15,-4-15-5 16,-9-9 8-16,-4-3 7 15,-10 1-7-15,-5-4-4 16,-5-2-11-16,-7-2-4 16,-3-11 7-16,7-5-12 15,6-10 21-15,7-11 3 0,8-11 2 16,-2-10 4-16,4-10 8 16,-4-9 3-16,-3-2-4 15,-6-2-2-15,-15 3-9 16,-14 3-4-16,-17 5 8 15,-13 0-12-15,-10-5 0 16,-12-3 6-16,-7-5-9 16,-4 0 9-16,-4 3 1 15,-1 6 1-15,-2 3 11 16,-2 4-3-16,0 5 15 16,0 2-10-16,-11 5 14 15,-13 6-18-15,-5 0 3 16,-4 7-5-16,-6 6 3 15,-1 2 8-15,-14 3-10 0,-4 1 15 16,-13-7-10 0,-7-2 13-16,-4-2-12 0,-5 3-2 15,-2 2-10-15,-3 2 4 16,-1 4-8-16,4-2 1 16,6 6 7-16,10 1-6 15,10 1 6-15,5 3-6 16,-4 3 1-16,-12 4-3 15,-11 0-10-15,-15 1-1 16,-9-3 11-16,-9 0 4 16,-18 0-1-16,-14 7-5 0,-10 5 6 15,-12 7 4 1,-13 9-8-16,-4 9 14 0,-7 2-9 16,-5 5 0-16,0 4-3 15,-1 4 5-15,1 4-2 16,2 2-2-16,3 0 1 15,3 8-3-15,5 12 7 16,7 1-4-16,14-2-8 16,16-1 3-16,6 0 1 15,7 0 0-15,4 1 0 16,2 0-3-16,10 0 8 16,6 1-4-16,4 2 3 15,8 0-8-15,-6 2 6 16,1 0-4-16,6 0 1 15,8-2-2-15,17-2 1 0,10-4 2 16,11-4-4 0,8-4 8-16,13-1-4 0,12-6 6 15,11-1-11-15,7 0 5 16,6 0-1-16,0 0-7 16,0 0-9-16,0 0 4 15,0 0-8-15,0 0 17 16,0 0-42-16,0 0-30 15,21 13-69-15,-10-6-80 16,9 5-88-16</inkml:trace>
  <inkml:trace contextRef="#ctx0" brushRef="#br0" timeOffset="159791.49">7039 11965 588 0,'0'0'114'16,"0"0"-76"-16,0 0-21 16,0 0 15-16,0 0 18 15,0 0 0-15,0 0-16 16,83-54-25-16,-57 41 2 15,3 2-4-15,7-4 17 16,6-4 3-16,8-3 3 16,8-8-2-16,4 0-10 15,1-1 2-15,-3 1-7 16,-5 6 8-16,-4 5-17 16,-6 4-4-16,-9 5 1 0,-7 4-1 15,-8 3 0-15,-7 0 1 16,-7 3-2-16,-5 0 5 15,-2 0 1-15,0 0-4 16,0 0-1-16,0 0-4 16,0 0-27-16,0-4-55 15,0 2-66-15,-2-1-86 16,-5 3-365-16</inkml:trace>
  <inkml:trace contextRef="#ctx0" brushRef="#br0" timeOffset="160426.43">7199 11635 320 0,'0'0'251'0,"0"0"-162"15,0 0-27-15,0 0 33 16,0 0-26-16,0 0 6 0,-12 41-29 16,7-9 5-16,-4 7-16 15,-4 1 8-15,-6 2 15 16,-2-2-14-16,-2 0-6 15,-4-2-24-15,1-6 14 16,1-1-24-16,2-10 6 16,4-6-10-16,5-4 2 15,5-9-2-15,5 0-9 16,2-2 4-16,2 0-10 16,0 0 4-16,2 0 1 15,21-14 6-15,3 1 8 16,6-4-7-16,1 3 3 15,2 7 0-15,1 2 0 16,2 5 1-16,0 0-5 0,0 0 8 16,0 0-2-16,-3 0 2 15,-2 0-3-15,-1 0-1 16,-8-6 0-16,-8-3 0 16,-5-2 0-16,-9 1 1 15,-2-4 2-15,0-4 0 16,-2 0-3-16,-13-2 0 15,-5 0-5-15,-3 1 2 16,3-2-9-16,-2 1-11 16,2 0-2-16,1 0-19 15,2 2-18-15,-3 0-58 16,16 14-65-16,-3 1-229 16</inkml:trace>
  <inkml:trace contextRef="#ctx0" brushRef="#br0" timeOffset="161423.41">5785 9624 498 0,'0'0'98'0,"0"0"-24"16,113 102-21-16,-51-47 1 16,6 1 9-16,0 2-2 15,-1-2-5-15,-5-1-31 16,-12-4 5-16,-6 0-7 15,-11-3 4-15,-4-6-2 0,-6-4-7 16,-3-7 8-16,-7-7-9 16,0-6 9-16,1-2-17 15,-3-2 5-15,3-4-10 16,-1-2 3-16,1-2-5 16,-4-4-2-16,3-2 0 15,-3 0 5-15,-6 0-3 16,-2 0-1-16,-2 0 9 15,0-16-6-15,-2-8 2 16,-18-2-5-16,-3-5-1 16,-5 2 2-16,1 2 1 15,1 1-6-15,5 8 9 0,8 6-5 16,6 5 3 0,5 5-1-16,2 2-3 0,0 0 0 15,0 0 0-15,2 17 0 16,23 12 17-16,4 0-17 15,6 2 5-15,4 3-3 16,0-2-1-16,-1 0 2 16,-5-2-6-16,-4-4 3 15,-4-3 0-15,-7-4 0 16,-7-4 1-16,-4-8-4 16,-3-2 7-16,-2-5 5 15,-2 0-8-15,0 0 20 16,0-11 5-16,0-17-4 0,0-10-15 15,0-1-5 1,-2-7-4-16,-11 9-5 0,0 4 0 16,1 6-15-16,2 10-3 15,3 7-44-15,0 6-25 16,7 4-76-16,-3 0-126 16</inkml:trace>
  <inkml:trace contextRef="#ctx0" brushRef="#br0" timeOffset="161972.93">4739 10553 375 0,'0'0'120'0,"0"0"-50"0,0 0 14 15,0 0 10-15,0 0 13 16,0 0 4-16,-9-26-31 16,9 26-16-16,0-3-3 15,0-2-18-15,0-4-6 16,0-11-29-16,15-3-1 15,18-12-3-15,15-6-4 16,5-5 0-16,8-8-2 16,-1 6 2-16,-7 3-16 15,-8 9 3-15,-16 12-25 16,-12 8 4-16,-14 7-27 16,-3 4 7-16,-14 5-21 0,-28 0-70 15,-7 5 16-15,22 6-19 16,2 0-101-16</inkml:trace>
  <inkml:trace contextRef="#ctx0" brushRef="#br0" timeOffset="162289.76">4703 10207 513 0,'0'0'130'0,"0"0"-44"16,0 0 9-16,0 0-4 15,0 0-26-15,0 0-10 16,-73 90-8-16,68-50 7 16,-2 0-19-16,3-8-5 15,0-2-22-15,1-4 2 16,3-6-10-16,0-2 0 16,0-6 0-16,0-3-2 15,3-2 1-15,21-7-9 16,10 0 6-16,5 0 0 15,9 0-1-15,-2-14-6 16,-1 2-6-16,-12 2-13 16,-11 8-51-16,-8 2 0 15,-14 0-85-15,0 0-81 16,-9 12-313-16</inkml:trace>
  <inkml:trace contextRef="#ctx0" brushRef="#br0" timeOffset="163138.41">3858 11622 497 0,'0'0'78'0,"0"0"0"16,0 0-12-16,0 0 20 15,0 0-13-15,0 0 2 16,0 0-29-16,-91-18-15 16,91 27-11-16,0 20 6 15,24 13 27-15,10 9-20 0,6 1 12 16,7-5-32 0,-1 0 0-16,-3-7-2 0,-1-8-7 15,-9-6-4-15,-2-9 0 16,-10-8-1-16,-12-3-11 15,-5-6 2-15,-4 0-10 16,0 0 7-16,-4 0-13 16,-23-20-10-16,-5-4-24 15,-3-8 31-15,-7 1-15 16,-7-4-12-16,-3-1-42 16,-5 5-10-16,-3 5 15 15,6 8 7-15,7 11 0 16,5 3-18-16,8 4 39 15,3 0-25-15,4 0 33 0,7 0 57 16,9-4 28-16,5-6 26 16,6-5 6-16,0 0-22 15,0-4-4-15,0 3 22 16,0 0 14-16,-10 2-6 16,-1 4 18-16,-2 0-15 15,4 2 1-15,2 6 3 16,3-2 25-16,2 4-35 15,2 0-19-15,0 0-38 16,0 0-4-16,25 0 0 16,6 0 2-16,2 2 4 0,0-2-4 15,-4 2 0 1,-4-2-1-16,-5 5-2 0,-4 0 1 16,-3 3-4-1,3 6-13-15,-1 6-4 0,5 2 1 16,1 4-15-16,-4-1-48 15,3 0-30-15,-5 2 12 16,-3-1-16-16,-3 0-3 16,-9-17-81-16</inkml:trace>
  <inkml:trace contextRef="#ctx0" brushRef="#br0" timeOffset="163754.81">3943 12068 401 0,'0'0'77'0,"0"0"-42"16,0 0 20-16,0 0 7 15,0 0-4-15,0 0-9 0,73 42 16 16,-69-38-29 0,0-3 5-16,0 1-6 0,0 0-2 15,3-2-8-15,3 0-11 16,4 0 0-16,-1-7-8 15,1-5 12-15,-5 1-11 16,-3 4 6-16,1-2-13 16,-2 5 7-16,2 1-7 15,3 3 0-15,4 0-1 16,-1 0 4-16,1 0-4 16,-5 0 6-16,-5 0-4 15,0 0 4-15,-4 0-7 0,0 0 4 16,0 0 1-16,0 0 8 15,0 0 4-15,-4 0 5 16,-21-5-19-16,-4-9 3 16,-4-6-1-16,4-4-6 15,-2-3-3-15,4-5 4 16,4 3-4-16,10 1-7 16,11 1 3-16,2 10-4 15,0 0 7-15,0 5-20 16,15 10-7-16,6 2-47 15,4 0-59-15,-15 0-58 16,2 11-266-16</inkml:trace>
  <inkml:trace contextRef="#ctx0" brushRef="#br0" timeOffset="164944.72">8045 11436 486 0,'0'0'0'15,"0"0"-321"-15</inkml:trace>
  <inkml:trace contextRef="#ctx0" brushRef="#br0" timeOffset="165036.43">8045 11436 170 0,'8'26'13'16,"-6"-17"-13"-16,4-6 0 15,-6-3-43-15</inkml:trace>
  <inkml:trace contextRef="#ctx0" brushRef="#br0" timeOffset="165170.04">8142 11529 203 0,'0'0'0'0</inkml:trace>
  <inkml:trace contextRef="#ctx0" brushRef="#br0" timeOffset="165319.78">8142 11529 398 0,'92'65'0'0</inkml:trace>
  <inkml:trace contextRef="#ctx0" brushRef="#br0" timeOffset="165503.44">8358 11690 337 0,'0'0'110'0,"0"0"-110"16</inkml:trace>
  <inkml:trace contextRef="#ctx0" brushRef="#br0" timeOffset="165802.54">8358 11690 59 0,'125'-8'539'0,"-122"8"-492"0,2 0-47 16,1 0-61-16,5-11-38 15,3-4-5-15,-8 7-4 16,3 2-48-16</inkml:trace>
  <inkml:trace contextRef="#ctx0" brushRef="#br0" timeOffset="165932.37">8620 11673 248 0,'0'0'0'15,"0"0"-18"-15</inkml:trace>
  <inkml:trace contextRef="#ctx0" brushRef="#br0" timeOffset="166085.73">8528 11904 476 0,'0'0'69'0,"0"0"-35"16,0 0-17-16,0 0-17 15,0 0-5-15,0 0-84 0,-47 72-155 16</inkml:trace>
  <inkml:trace contextRef="#ctx0" brushRef="#br0" timeOffset="166268.91">8497 12208 472 0,'0'0'65'0,"0"0"-65"16,0 0-106-16</inkml:trace>
  <inkml:trace contextRef="#ctx0" brushRef="#br0" timeOffset="166685.19">8306 12325 692 0,'0'0'3'0,"0"0"-3"16,0 0 0-16,0 0-169 16,0 0-265-16</inkml:trace>
  <inkml:trace contextRef="#ctx0" brushRef="#br0" timeOffset="166871.41">8256 12176 486 0,'0'0'88'0,"0"0"-51"0,0 0-36 16,0 0-1-1,0 0-39-15,0 0-8 0,-33-22-53 16,33 9-159-16</inkml:trace>
  <inkml:trace contextRef="#ctx0" brushRef="#br0" timeOffset="167051.47">8283 11805 417 0,'0'0'189'0,"0"0"-125"16,0 0-41-1,0 0-23-15,0 0-2 0,0 0-59 16,-29-79-51-16,29 65-91 16</inkml:trace>
  <inkml:trace contextRef="#ctx0" brushRef="#br0" timeOffset="167251.24">8354 11446 356 0,'0'0'37'0,"0"0"-37"15,0 0-43-15,0 0-58 16,0 0 61-16,0 0 20 0,-27-9-5 15,27 9-26-15,0 0-60 16</inkml:trace>
  <inkml:trace contextRef="#ctx0" brushRef="#br0" timeOffset="167334.6">8354 11446 7 0,'-27'4'118'0,"27"2"-32"16,0 0-31-16,0 0-6 16,0 0-46-16,0-4-3 15,0-2-152-15</inkml:trace>
  <inkml:trace contextRef="#ctx0" brushRef="#br0" timeOffset="167534.41">8339 11725 558 0,'0'0'109'15,"0"0"-91"-15,0 0-18 16,0 0-2-16,0 0-15 16,0 0-30-16,-25 28-67 15,25-28-265-15</inkml:trace>
  <inkml:trace contextRef="#ctx0" brushRef="#br0" timeOffset="167720.31">8399 12096 611 0,'0'0'96'0,"0"0"-96"15,0 0-54-15,0 0-102 16,0 0-44-16,0 0-84 15</inkml:trace>
  <inkml:trace contextRef="#ctx0" brushRef="#br0" timeOffset="167918.43">8457 12639 735 0,'0'0'0'15,"0"0"-1"-15,0 0-433 16</inkml:trace>
  <inkml:trace contextRef="#ctx0" brushRef="#br0" timeOffset="195873.43">21011 13391 806 0,'0'0'55'16,"0"0"-53"-16,0 0-2 16,0 0 23-16,114-98 8 15,-60 73-19-15,4-1-6 16,9 1-4-16,-1-6 12 16,3 4-5-16,-4-4 18 0,-9 4-16 15,-9 4-2-15,-12 5-9 16,-12 4-7-16,-17 11-53 15,-6 3-53-15,0 0-82 16,-24 3-161-16</inkml:trace>
  <inkml:trace contextRef="#ctx0" brushRef="#br0" timeOffset="196056.52">21101 13455 645 0,'0'0'111'0,"0"0"-75"16,0 0-7-16,0 0 77 0,162-54-35 16,-90 13-8-1,11-3-39-15,-2-1-24 0,0 6-28 16,-61 32-165-16,-11 3-432 16</inkml:trace>
  <inkml:trace contextRef="#ctx0" brushRef="#br0" timeOffset="196756.87">27567 13655 806 0,'0'0'147'16,"0"0"-140"-16,0 0-6 16,0 0 35-16,0 0 39 15,0 0-34-15,61 13-13 16,-12-9-10-16,5-4-12 16,5 0 3-16,6 0-7 15,4-4 3-15,-2-9-5 16,-5 4-15-16,-8 1-60 15,-10-1-13-15,-15 7-29 16,-15 2-41-16,-14 0-28 16,-2 0-156-16</inkml:trace>
  <inkml:trace contextRef="#ctx0" brushRef="#br0" timeOffset="196972.19">27741 13934 592 0,'0'0'133'15,"0"0"-110"-15,156-12 4 16,-85-15 66-16,10-2-32 0,2 0-28 16,-2 0-33-16,-9 5 0 15,-61 19-84-15,-11 0-156 16</inkml:trace>
  <inkml:trace contextRef="#ctx0" brushRef="#br0" timeOffset="199818.69">25577 4988 389 0,'0'0'14'0,"0"0"-5"16,0 0-6-16,0 0 31 15,0 0 12-15,-116 35-3 16,100-12-12-16,-3 0-10 16,0 0 9-16,-1 2-3 0,1-1 6 15,-6 5-16 1,-4 2-6-16,-4 13-4 15,-5 9-2-15,-3 12 1 0,3 16-1 16,3 13 6-16,2 17 1 16,1 19 6-16,6 20-12 15,1 22 1-15,9 23-7 16,5 14-16-16,9 11-6 16,2 5-9-16,0-12-37 15,33-16-12-15,17-28-12 16,16-20 92-16,15-19 26 15,5-15 3-15,11-21-17 16,3-21-12-16,6-16-1 16,2-22 1-16,-4-22 4 15,-1-13 57-15,-1-16-4 16,10-41-1-16,4-28 13 16,5-24 9-16,-3-23-11 0,-7-22-18 15,-6-24-11-15,-18-23 7 16,-25-14 1-16,-30-5-28 15,-30 1-1-15,-4 13-16 16,-57 13-1-16,-23 19-4 16,-26 24-6-16,-21 31-36 15,-16 25-18-15,-3 27 6 16,-7 30-19-16,-3 20-117 16,107 19 9-16,4 28-75 15</inkml:trace>
  <inkml:trace contextRef="#ctx0" brushRef="#br0" timeOffset="200568.77">22730 4882 120 0,'0'0'406'16,"-126"48"-387"-16,72 13-9 15,4 15 19-15,6 23 8 16,9 28 18-16,8 33-29 16,6 26-14-16,11 26-12 15,0 15-19-15,1 7-36 16,3 3-11-16,6-2 5 0,0-15 42 15,2-20 19 1,23-15 15-16,6-26 35 0,7-25-10 16,4-18-5-16,7-22-21 15,7-17 6-15,6-21-15 16,5-15 7-16,2-20-5 16,1-18 4-16,1-3 24 15,7-32 3-15,4-27 13 16,9-26-22-16,8-25-6 15,8-23-4-15,4-18-4 16,12-27-8-16,8-15 6 16,3-15-12-16,0-16-1 15,-5-5-3-15,-2-9 1 0,-3-1 2 16,-3 10 1 0,-12 9 7-16,-19 24-3 0,-28 14 12 15,-29 18-7-15,-28 18-4 16,-10 18-3-16,-55 20-2 15,-31 22 21-15,-27 23-9 16,-20 25 22-16,-18 28-18 16,-14 10 0-16,-10 44-17 15,-10 38-6-15,5 25-41 16,13 21-14-16,23 15-40 16,118-81-62-16,16-3-247 15</inkml:trace>
  <inkml:trace contextRef="#ctx0" brushRef="#br0" timeOffset="200843.36">24018 8344 597 0,'0'0'0'0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8T11:20:49.7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11214 5791 170 0,'0'0'32'0,"0"0"-23"15,0 0-8-15,0 0 2 16,0 0-1-16,0 0 0 15,0 0 1-15,0 98-3 0,0-98 18 16,0 0 22 0,0 0 13-16,0 0-20 0,0 2-12 15,0 0-19-15,-7-2-2 16,3 4-37-16,4-4-41 16,-2 0-36-16</inkml:trace>
  <inkml:trace contextRef="#ctx0" brushRef="#br0" timeOffset="22961.82">22658 4328 12 0,'0'0'126'16,"0"0"-117"-16,0 0-7 15,0 0 0-15,0 0-2 16,0 0 2-16,0 0-1 16,133 33 1-16,-111-23-1 15,4-6-1-15,-18-4-5 16,0 0-32-16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8T11:21:35.3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16362 4284 262 0,'0'0'92'15,"0"0"-42"-15,0 0-11 16,0 0-1-16,0 0 2 15,0 0-5-15,0 0-13 16,0 0-13-16,-11-31 3 16,11 27 1-16,0-2 11 15,0-2-2-15,8-4 0 16,13-6-5-16,5 0-2 16,8-2 0-16,10-2-10 0,12-1-1 15,11 0-2 1,13-2 3-16,9 3-5 0,7 2 0 15,-4 4-1-15,-1 4 0 16,-6 4 1-16,-8 5-3 16,-3 3 2-16,-9 0 2 15,-5 0 2-15,-4 0-3 16,-3 0 2-16,1 0-2 16,6 0 0-16,4 0 1 15,10 0-1-15,8-3 2 0,7-5-2 16,3 0 0-1,-3 1 3-15,5 2 0 16,-3-1-2-16,2 3 0 16,-1 0-1-16,-7 3 0 0,-7 0 0 15,-9 0 0-15,-7 0-1 16,-1 10 1-16,-1-3-1 16,2 2 2-16,1-5-1 15,3-4 0-15,6 0 0 16,-3 0-1-16,0 0 1 15,1 0 0-15,-1-4 2 16,-1-5-4-16,-1 2 4 16,3 2-3-16,-1-2 4 15,-3 7-3-15,3 0 0 16,-1 0 0-16,-2 0-2 16,3 0 5-16,0 0-6 15,7 0 6-15,9 0-3 0,1 0 2 16,4 0-3-16,-3 0 1 15,-7 0 0-15,3 0-1 16,-3 0 1-16,2 0 0 16,1 0 0-16,1-6-3 15,5-2 6-15,-2-2-2 16,3-2 0-16,-3 0 1 16,0 0-2-16,0 4 4 15,-2 2 4-15,-6 6 0 16,-4 0 4-16,-13 0-6 15,-16 0 5-15,-12 0-11 16,-18 10 0-16,-12-5-9 0,-4 1 9 16,0-5 23-16,0 1-3 15,0-2-3-15,0 0-12 16,-2 4-5-16,-3-4-33 16,3 0-107-16,2 0-340 15</inkml:trace>
  <inkml:trace contextRef="#ctx0" brushRef="#br0" timeOffset="1031.63">23628 4146 799 0,'0'0'44'0,"0"0"-34"15,0 0 7-15,0 0 55 16,0 0-16-16,0 0-28 16,12 14-23-16,7-14-5 15,10 0 6-15,19 0 1 16,12 0-7-16,9 0-9 15,11 0-21-15,7 3 3 16,11-2 18-16,12 2-4 16,12-3 12-16,12 0 0 15,3 0 1-15,4 0 0 16,-2 0 0-16,-6 0 0 16,4 0 0-16,-4 0-1 15,6 0 4-15,3 0-6 0,5 0 6 16,2 0-6-16,3 0-2 15,-3 0 3-15,1 0-9 16,1 0-11-16,3 0 13 16,-2-8 8-16,-3-5 1 15,-9 1 0-15,-12 2 8 16,-17 3-5-16,-20 3 0 16,-12 0-2-16,-15 4-1 15,-12 0 0-15,-6 0 3 16,5 0-6-16,5-3 6 15,9 3-4-15,10-1 3 16,6-4-4-16,4 4 2 0,6-2-1 16,0 2 1-16,1 1 0 15,-3-3 0-15,-2 3 0 16,-7 0 3-16,0 0-1 16,1 0 7-16,-8 0-9 15,-2 0 7-15,-3 0-4 16,-8 0-2-16,0 0 1 15,-1 4 2-15,3 6 3 16,-3 1 1-16,-3-1 14 16,-7 0-17-16,-9-1 0 15,-5-1-5-15,-8 2 0 16,2-1-1-16,0 0 1 16,5 1 2-16,6-2 1 0,2 1-3 15,-2-5 2-15,3-2 0 16,-3 0 1-16,0-1-6 15,3-1 6-15,-3 0-3 16,1 0 1-16,0 0 2 16,-1 0-6-16,-7 0 7 15,-4 0-2-15,-8 0 1 16,-15 0-3-16,-6 0 1 16,0 0-2-16,0 0-7 15,-13 0-4-15,-5 0-141 16,-11-3-238-16</inkml:trace>
  <inkml:trace contextRef="#ctx0" brushRef="#br0" timeOffset="71423.53">29083 10871 310 0</inkml:trace>
  <inkml:trace contextRef="#ctx0" brushRef="#br0" timeOffset="96154.57">17144 4160 395 0,'0'0'71'0,"0"0"-28"0,0 0 16 16,0 0-24-16,0 0 7 16,0 0-17-16,0 0 4 15,0 0-5-15,-31-46 13 16,31 46-15-16,0-1-15 16,0 1-7-16,0 0-6 15,0-3 6-15,2-1 0 16,18 1 2-16,6-4-2 15,6 2 0-15,4-3 0 16,4 1 0-16,6 2 0 16,6-4 2-16,4 2-7 0,4-2 10 15,7 1-5-15,3 0 3 16,2 1-2-16,-1 2-1 16,1 1 0-16,-3 3-1 15,0 1 1-15,0-3-1 16,3-1 4-16,-3-2-4 15,2-1 3-15,1 1-2 16,-3 1 2-16,6-1-4 16,1 2 2-16,-5 4 0 15,-1 0-1-15,-8 0 0 16,-4 0 0-16,-5 0 2 16,1-2-1-16,2-1 2 15,4-4-4-15,7-3 3 0,4 4-2 16,-4-3 1-1,0 4 0-15,-7 5-2 0,-2 0 5 16,-2 0-4-16,-1 0 2 16,3 0-1-16,4 0 2 15,4-2-3-15,5-5 1 16,2-2 0-16,-1 1-1 16,-3 4 1-16,0 0-2 15,-1 3 4-15,4-2-1 16,4 0 3-16,4 2-8 15,5-5 6-15,0-1-3 16,1-5 1-16,3 0-1 0,5-1-1 16,5 3 4-1,3 4-2-15,-2 1 0 0,-4 5 1 16,-2 0 1-16,-4 0-4 16,-7 11 2-16,0 3 0 15,0-2 0-15,-6-3 2 16,-2 0-5-16,0-7 7 15,-1 2-1-15,-3-2 1 16,0 0-7-16,-3 2 6 16,-6-1-6-16,-2 4 3 15,-9-1 0-15,-4 1-1 16,-3-2 2-16,-1 2-2 16,-1 0 2-16,-4-1 0 0,-3-2 4 15,0-1-6 1,-12-3 1-16,0 0 0 0,-11 0 0 15,-4 0 2 1,-3 1-5-16,-1-1 7 0,2 0-3 16,2 0 3-16,0 0-4 15,-1 0 1-15,-1 2 0 16,2 0-1-16,-8 0-2 16,0 0 1-16,0 4-11 15,0 0 12-15,-21 2 10 16,-26 2 7-16,-15 2-13 15,-25 4-4-15,-15-1-11 16,-17-1 5-16,-5-1 3 16,-5 1 3-16,-4 0-2 0,-4 0-6 15,-8 0 6 1,-7-2 1-16,-6 1-2 0,-2-3 6 16,-4-2-1-16,2 2 6 15,-6-2 10-15,-3 2-11 16,-1-2-4-16,-2-1-2 15,3 1 3-15,6-1-1 16,0-3-1-16,5 0 4 16,1-2 8-16,7-1 11 15,12 2 0-15,13-3-17 16,14 0 6-16,9 0-12 16,17 0 2-16,19 0-4 15,19 0-18-15,20 0-64 0,29 0-49 16,9 0-265-1</inkml:trace>
  <inkml:trace contextRef="#ctx0" brushRef="#br0" timeOffset="124194.15">4607 6196 324 0,'0'0'139'0,"0"0"-104"15,0 0-20-15,0 0 9 16,0 0 13-16,0 0-8 16,0 0-5-16,0 0-19 15,0 0-1-15,0 0-2 0,-4 0 3 16,4 0 1 0,0 0 7-16,15-2 1 0,12-10-10 15,6 1 0-15,10-6-3 16,6 1 6-16,11-4-1 15,2 1-3-15,5-1-3 16,3 1 0-16,-1 0-1 16,-1 2 2-16,-1-1-2 15,-1 2 4-15,-4 0-1 16,0 3-1-16,-4-1 10 16,-3 4 6-16,-1-4 7 15,4 0-2-15,2-2 4 16,5-2-6-16,9 0-11 15,6 0 0-15,4 2-8 0,4-2 1 16,1 0 2-16,0 1-5 16,0 0 1-16,-2 5 0 15,-3 2 0-15,-3 3 1 16,-5 4-3-16,-3-3 4 16,0 2-2-16,-1-3 4 15,-3 0-7-15,0-1 7 16,1 1-5-16,-3 2 2 15,-1 1-1-15,1-1 0 16,-3 3 0-16,-1 0 0 16,-1-1 2-16,6-1 1 15,1-3-2-15,6 2-2 16,-1-4 0-16,-1 2 1 16,-4 0-1-16,-1 2 1 15,-6 1-3-15,-4-1 6 0,-3 3-5 16,-1 0 3-16,2 2-2 15,-3 0 1-15,3 0-1 16,2 0 1-16,-3 0-3 16,3 0 3-16,-2 0-8 15,0 0 2-15,-2 0-4 16,0 0 7-16,0 2 0 16,0 2 3-16,0 1-1 15,2-2 1-15,0 1-1 16,-4 3 0-16,2-2-2 15,0 6-9-15,-3-6 8 16,4 6-2-16,1-1 4 0,2-1 3 16,3 2-2-16,1-3 1 15,5-3-1-15,-5 3 0 16,3 1 2-16,2-1-2 16,0-2 2-16,6 0-2 15,8-2 4-15,3-2-5 16,6 0 2-16,3-2-1 15,3 1 1-15,4-1 0 16,3 0-1-16,4 0 4 16,0 0-3-16,-1 0 1 15,2 0-1-15,-2 5 1 16,8 3-2-16,0-1 1 16,0 2 0-16,-3-4 0 15,1 4 0-15,4-3-1 0,0 4 4 16,1 0-3-16,-1 2 1 15,-4 2-2-15,0-5 1 16,1 0 0-16,-1-5 0 16,2-4 0-16,-1 0-2 15,5 0 4-15,0 0 0 16,0 0-1-16,-6-2-2 16,-10 0 2-16,-8 2-2 15,-5 0 1-15,-4 0-2 16,-4 0 2-16,-4 0 0 15,-1 0-1-15,-7-4 4 0,-9-4-2 16,-8 2 0 0,-17 0 0-16,-12 2-1 0,-14 2 3 15,-7-3 3-15,-2 5 29 16,0-5 2-16,0 3-23 16,0 0 9-16,0 2-10 15,-7 0-13-15,-2 0 3 16,2 0-5-16,1 0 4 15,6 0-4-15,0 0-18 16,0 2-78-16,0 0-19 16,0-2-141-16</inkml:trace>
  <inkml:trace contextRef="#ctx0" brushRef="#br0" timeOffset="127475.21">18615 5770 381 0,'0'0'42'0,"0"0"-37"0,0 0 24 15,0 0 47-15,0 0-10 16,0 0 15-16,0 0-15 15,-27 21-6-15,18-19-14 16,1-2-9-16,4 0-20 16,-2 3-9-16,4-3-1 15,2 0-6-15,0 0 1 16,0 0-2-16,0 5 0 16,0 3-8-16,25 0 5 15,10-2 4-15,10-1-1 0,16-2 0 16,7-3 1-1,13 2 2-15,8 2-2 0,3 1 3 16,1 2-2-16,-4-2-4 16,-4-2 3-16,-3 1-2 15,3-4 1-15,-2 0-1 16,-1 0 0-16,-2 0 2 16,1 0 0-16,-6 0-1 15,-3 0 0-15,-3 0-1 16,0 0-3-16,5 0-16 15,5 0-3-15,2-2-1 16,2-6 11-16,-8 2 9 16,-2 3-4-16,-1 0 6 15,-1 3-18-15,1 0 1 16,-1 0 7-16,0 0 6 16,1 0-7-16,-3 0 2 15,-2 8 10-15,-3-1-1 0,3 0-1 16,-2-3 4-1,4 0-3-15,2-2 2 0,3 1-1 16,2-2 0-16,2-1 1 16,4 0 0-16,3 0 2 15,2 0-4-15,4 0 6 16,3 0-1-16,-3 0-1 16,-2 0-4-16,-6 0 4 15,-3 0-4-15,2 0 2 16,-1 0 0-16,4 0 0 15,1 2 2-15,3 2-1 16,-2 1-1-16,0-5 0 0,0 0 2 16,1 0-3-16,-4 0 2 15,-2 0-1-15,-5 0 0 16,-7 0 0-16,-3 5-2 16,-1 1 4-16,-6 2-1 15,2 0 0-15,3-4-2 16,-3-1-9-16,0-3-15 15,1 0-14-15,-1 0 22 16,3 0 4-16,1 0-9 16,6 0 20-16,6 0 2 15,5 0 1-15,4 0 0 16,0 0 3-16,-1 0 1 16,-1 0-3-16,2 0 1 0,-4 0-2 15,-1 0-2-15,0 0 5 16,-3 0-5-16,-4 0 4 15,-3 0-5-15,-1 3 3 16,2 8-1-16,1 1 0 16,4-3 0-16,-2 2-1 15,-1-2 3-15,1-1-3 16,-5 2 3-16,6 1-3 16,-2-1 3-16,6 0-4 15,1 0 2-15,-2 4 0 16,-4 0 0-16,-7-1-3 15,-7 4-3-15,-6-5-25 0,0-3-7 16,0-4 14-16,6-5 24 16,9 0 0-16,6 0 9 15,-4 0 9-15,-4 0 0 16,-11 0-6-16,-7 0-8 16,-11 0 20-16,-4 0-10 15,-12 0-3-15,-5 0-11 16,-9 0 4-16,-7 0-4 15,-3 0 1-15,0 0 1 16,0 0 0-16,0 0 1 16,0 0 11-16,-7 0 52 15,-15 0-39-15,-3 0-14 16,-9 0-13-16,-1 0 0 16,-5 0 0-16,-5 0 0 15,-6 0 0-15,-4 0-1 0,-6 0-3 16,-1 0-1-16,-5 0 0 15,-5 0 0-15,-5 0 3 16,-8 0 0-16,-9 0 2 16,-9 0 0-16,-5 4 1 15,-8 4-1-15,-3 0 1 16,-5 2 5-16,-3 1-5 16,-2 1 5-16,5-5-4 15,11 1 3-15,8-3-2 16,9 0-2-16,3 2 3 15,10-2-3-15,8 1 7 16,6-3-3-16,5 2 3 0,2-1-7 16,2-1 0-16,-3 2-1 15,-3-1 1-15,-5 2-1 16,-3 0 2-16,1 0-3 16,-1 2 3-16,-2 3-1 15,3 1 3-15,-3 1-6 16,0-1 5-16,4 0-6 15,6-2 2-15,5 1 0 16,6-6 1-16,6 1-2 16,2-4 0-16,-5-2-2 15,-3 0-9-15,-7 0-17 0,-3 0 25 16,2 0 5 0,-1 2 0-16,-3 1-1 15,-2 1-5-15,-5-3-7 0,-3 5 7 16,-4-1 5-16,-8 0 2 15,-5 2-2-15,-4-3-3 16,-7 1-21-16,-4-1 1 16,-9 3 5-16,-4 0 16 15,-3 3 0-15,4 3 1 16,8-4 4-16,6 3 0 16,4-3-1-16,7-1 1 15,3-6 0-15,1-2 3 16,1 0 2-16,-1 0-6 15,-5 0 0-15,-9 0 4 0,-2 0-6 16,-6 0 3 0,-4 0-2-16,-7 0 2 0,-2 0-1 15,2 0 0-15,3 0-1 16,3 0 3-16,3-2 0 16,0 2 11-16,2-3-2 15,8 1 10-15,3 2-12 16,7 0 6-16,7 0-5 15,7 0-6-15,6 0-5 16,7 0 1-16,2 0-3 16,7 0 4-16,0 0 0 15,-6-2 1-15,0-1-6 16,-5-4 6-16,-6 4-3 16,0-6 0-16,0 0 0 15,4-2-1-15,-3-1 1 0,5 1-4 16,4 3 9-16,5 1-5 15,6 4 3-15,7 0-5 16,5-1 2-16,12 1 0 16,10-6 0-16,9 4 0 15,11-4 1-15,2-1 7 16,0 0 8-16,29-2-12 16,17-2 0-16,16 0-4 15,10-2 0-15,10 0-1 16,10-2 1-16,9-2 0 15,5 2 1-15,6-2-3 16,-4 3 5-16,2 0-4 0,-6 1 3 16,2 2-4-1,2 1 2-15,4 3 0 0,-2 1-1 16,1 3 1-16,-2-1-4 16,3 0 8-16,1 1-3 15,-1-3 0-15,-1 4-1 16,0 1 2-16,1-3-3 15,4 5 1-15,0-1-1 16,-7-1 1-16,-4 0 0 16,-7 1-2-16,0 3 4 15,-5 0-3-15,-1 0 4 16,-5 0-6-16,-2 3 3 16,0 5 0-16,4-3-1 15,7 0 3-15,4-5-4 16,7 0 4-16,-3 0-1 0,4 0 0 15,-2 0-2-15,0 0 3 16,-4 0-4-16,-9 0 1 16,-1 0-1-16,-7 0 2 15,6 0-6-15,3 0 5 16,6 0 0-16,5 0-4 16,4 0 7-16,5 0-4 15,4 0 2-15,0 0 0 16,0 4 0-16,-2 10 0 15,0 4-1-15,0-1 3 0,0 2 1 16,4 1-3 0,1-4 0-16,1-4-1 0,5-2 0 15,2-4-1-15,1-2 2 16,-3 1 6-16,-7 2-6 16,-6-2 2-16,-3-2 0 15,-1 3 3-15,-6-2-2 16,6 0-5-16,6-2 2 15,4 0 0-15,5-2 0 16,2 0 0-16,2 0-1 16,9 0 2-16,8-2 0 15,7-8 22-15,-1 1-2 16,-3 2-2-16,-7-1 3 16,-12 0-8-16,-15-1-2 15,-14 0 0-15,-11-1-6 0,-13-2 6 16,-10 0-8-16,-11 0 15 15,-13 0-13-15,-12 4 3 16,-12-2-1-16,-5 6 8 16,-7 0 0-16,-3 1-5 15,-4 3 6-15,2 0-8 16,-2 0 14-16,0-1-11 16,0 1 5-16,0 0-11 15,0-4 7-15,0-2-13 16,-13-1-3-16,-14 0-3 0,-16 3 5 15,-9 1-8 1,-15 3 4-16,-12 0 3 0,-8 0-47 16,-4 9-66-16,-9 9-46 15,62-13-34-15,-2 2-347 16</inkml:trace>
  <inkml:trace contextRef="#ctx0" brushRef="#br0" timeOffset="140064.12">19045 6287 341 0,'0'0'2'15,"0"0"5"-15,0 0-7 16,0 0 5-16,0 0-5 15,0 0 1-15,0 0-1 0,0 0 2 16,0 0-1-16,-69-67 0 16,58 64 2-1,0 2-2-15,2 1 3 0,0 0 2 16,3-2-3-16,-2 0 7 16,4-2 6-16,2-4 4 15,2-1-10-15,0 0-2 16,0 1 6-16,0 0 12 15,0-1-6-15,-2 2-2 16,-2-1 7-16,-3 2 0 16,0 0 17-16,2 0-13 0,-1 4 24 15,-1-2-11 1,3 4-25-16,0-2-13 0,4 2 0 16,0 0-4-16,15-3-1 15,30-2 1-15,22-7 1 16,22-9 3-16,19-4-1 15,13-8 6-15,11-1-5 16,1 2 10-16,6 6-12 16,-3 8 0-16,2 8-1 15,4 8-1-15,-1 2 0 16,-6 0-4-16,-14 2 2 16,-18 8-9-16,-18 4 10 15,-14-1-4-15,-13-6 5 16,-16-1-7-16,-13-2 4 15,-13-4-14-15,-14 0 12 0,-2 0 3 16,-4 0 1 0,-27-2-27-16,-12-8-7 0,-11-2 25 15,-8 1 10-15,-9-5 0 16,-10 5 3-16,-8-3 0 16,-7 2 4-16,-6-2 11 15,0 2 19-15,3 6-28 16,1 3 9-16,5 3-7 15,-1 0-11-15,5 9 5 16,2 8 0-16,4 3-1 16,1-3-4-16,2 1 3 15,9-2-3-15,3-2 2 0,3-4 1 16,3 0-1 0,-2-2 1-16,-5 3-6 0,-2-1 3 15,-6-1 0-15,-3 1 0 16,-14 0 0-16,1 5-1 15,-5 1 2-15,4 3-3 16,7 1 2-16,7 3-1 16,7-3-11-16,12-2 0 15,12-2 1-15,16-6 3 16,13-2 7-16,15-6 0 16,5 2-1-16,0 2-5 15,12 0 3-15,23 2 8 16,17-4-4-16,10-4 1 15,11 0 3-15,8 0-4 16,6 0-1-16,6-12 1 0,3 0 0 16,2 6 4-16,0 0-4 15,1 6 0-15,7 0-3 16,10 0 2-16,11 0-1 16,12 0-19-16,8 8-4 15,7-1-2-15,4-2 12 16,0-3 2-16,0 0 12 15,-4 1-6-15,-5 2 7 16,-8 3-6-16,-10 5 4 16,-2 2-3-16,-1 2 5 15,-8 6-1-15,-2 2 2 16,-11 0-3-16,-2-1-7 0,-7-3-2 16,-4-4 1-16,-5-4-7 15,-14-9-19-15,-10-4 23 16,-13 0 13-16,-19 0 0 15,-15-9 0-15,-18-4 1 16,0-1 10-16,-33 2-5 16,-17-3 1-16,-12 6 15 15,-7-4-4-15,-7-1-5 16,-7 0 1-16,1-2 0 16,-3 0-9-16,-2-2 10 15,-2 4 4-15,-2 0 9 16,-3 0-3-16,3 4 7 15,4 3-10-15,7-2 3 0,6 5-5 16,7 0-14 0,9 1 5-16,9 0-9 0,13-1 15 15,14-3-10-15,11 4 5 16,11-3-8-16,0-2 2 16,16-7 1-16,33 1 1 15,17-1-8-15,13-3 4 16,12 2-4-16,11-3 1 15,12 0-2-15,11-1 4 16,9-5-5-16,4 1 2 16,3 4 0-16,2 5 0 15,-8 4 2-15,-4 5-6 16,2 3 9-16,-4 3-5 16,-5 0 0-16,-3 0 0 0,-10 0-5 15,-2 3 3-15,-8 3-4 16,-9-6 3-16,-22 3 0 15,-18-3 2-15,-25 1-1 16,-18 2-22-16,-9-3-14 16,-3 0 23-16,-26 1 12 15,-8-1 3-15,-4 3 0 16,-5-3-4-16,1 0 8 16,3 0-5-16,2 0 3 15,3 0 2-15,6 0-3 16,2 0 3-16,2-4-2 15,4 0 14-15,0-3-1 0,3 2-5 16,2 2 10-16,4-1-5 16,6 0 3-16,8 1-14 15,0 3-3-15,0 0-1 16,0 0 0-16,18 0 0 16,22 0 1-16,16 0-3 15,15 0 1-15,16 0-2 16,13 0-3-16,9 0 3 15,10 0 3-15,3 0 0 16,1 0 0-16,-3 0 3 16,-4 3-3-16,-5 3 0 0,-6-1 0 15,-11 0 0 1,-12 3-2-16,-24 2-11 0,-27-1-8 16,-21-4-4-1,-10-1 10-15,-17 1 3 0,-31 2 12 16,-17 1 4-16,-13 2-2 15,-5 2-4-15,-2 4 5 16,-6 2-3-16,0 4 2 16,-3 1-4-16,5-1 3 15,11-5-2-15,14-2 0 16,14-3 1-16,21-7-1 16,14 0 3-16,15-5-4 15,0 0-10-15,11 0-5 16,31 0 17-16,26 0 2 0,23-5 0 15,24-17 1-15,20-3-3 16,14-1-2 0,7 2-1-16,0 4 6 0,-9 1-6 15,-11 3 7-15,-16 6-8 16,-17 5 6-16,-23 2-4 16,-24 3 1-16,-27 0 1 15,-21 0-1-15,-8 0 1 16,-4 3 2-16,-36 6 55 15,-24 6-33-15,-26 2-23 16,-19 4 1-16,-18 1 0 16,-9-2-2-16,2-3 1 15,14 0-1-15,22-8 0 0,29 0 1 16,24-6 1-16,28-3-2 16,17 0 0-16,13 0-3 15,47 0-3-15,27 0 6 16,31-14-1-16,29-3-1 15,20-3-2-15,16-1 1 16,0 2 3-16,-7 5 0 16,-14 1 2-16,-21 8-4 15,-27 5 1-15,-29 0 0 16,-34 2-3-16,-25 15-20 16,-23 5 9-16,-3 1-11 15,-25-2 26-15,-19 0 3 16,-12-5 11-16,-4-2-12 15,-1-2-3-15,1-3 1 16,0 3 0-16,2 1 0 0,6-1-5 16,17-5 4-16,18-4 1 15,17-3-6-15,0 0-11 16,19 0 8-16,26 0 5 16,20 0 4-16,15 0 3 15,18-8-2-15,11-8-2 16,9 2 5-16,5-2-3 15,-1 2 1-15,-4 1 0 16,-8 4 1-16,-19 3-5 16,-22 4 2-16,-28 2-1 15,-26 0 0-15,-15 0-5 16,0 0 6-16,-27 0 21 0,-19 0 20 16,-20 0-27-16,-11 5 1 15,-14 7-3-15,-3 3-5 16,1 2-7-16,12 0-1 15,14-3 0-15,27-6 0 16,18-4 1-16,20-4 0 16,2 0-14-16,8 0-17 15,32 0 18-15,20 0 8 16,23 0-5-16,27-6-12 16,17-6-13-16,8-2 13 15,8 2 19-15,-10 1 1 16,-9 8 4-16,-15 1-4 0,-20 2 0 15,-22 0 0-15,-20 0 2 16,-20 0-1-16,-17 0 1 16,-10 2-7-16,0 1 7 15,0 0 36-15,-22 1 20 16,-9 1-33-16,-5 2-1 16,7 0-1-16,2 0-16 15,12-5-3-15,9 0-2 16,6-2-2-16,0 2-19 15,13 5 3-15,24 2 12 16,24-1-26-16,21-6 10 16,28-2-3-16,17 0-4 15,15-4 21-15,9-11 3 0,8 2-2 16,2 1 7-16,-8 2 8 16,-10 4-4-16,-20-2-1 15,-21 2-3-15,-21 2 1 16,-23 2 4-16,-27 2 2 15,-20 0-5-15,-11 0 10 16,0 0 19-16,-2 0 40 16,-25 0-24-16,-7 0-27 15,-3 12-19-15,1 2-1 16,9-4 0-16,13-2-3 16,14-2-1-16,0 0-32 15,25 2-15-15,31-4 41 0,21-2 9 16,20-2 1-16,14 0-1 15,7 0-1-15,0 0 2 16,1 0-1-16,-13 0 4 16,-9 0-6-1,-17 6 6-15,-14 4-2 0,-16 0 1 16,-19 0-4-16,-15-4-5 16,-16 1-19-16,0-4-16 15,-18-1 42-15,-24 0 24 16,-19 0-16-16,-17 1 2 15,-13-3-5-15,-19 7 6 16,-13-3-8-16,-6 4-4 16,7-4 3-16,10-4 6 15,14 0 3-15,21 0-6 16,21 0 3-16,23-2-7 0,19-5 8 16,14-4 10-16,7-1-19 15,39 0-10-15,27-4-17 16,26 0 4-16,17 2 6 15,16 0-29-15,3 5 12 16,-5 0 18-16,-17 4-5 16,-26 5 17-16,-29 0 4 15,-29 0 0-15,-20 0 0 16,-9 0-7-16,-27 7 7 16,-32 0 27-16,-24-4-1 15,-24 3-1-15,-20-2 18 0,-16 3-13 16,-7-4-22-16,4 1-4 15,12-2 30-15,25 1-20 16,26-3-5-16,32 0-5 16,24 0-4-16,22 0 0 15,5 0-1-15,0 0-18 16,25 0-11-16,19 0 28 16,22-5 2-16,20-2-6 15,15-4-4-15,5-1-16 16,-10 6 24-16,-17 0 2 15,-32 4 2-15,-28 2 0 16,-19 0-4-16,-2 0 9 16,-40 0 32-16,-25 0-33 15,-24 2-2-15,-21 8-3 0,-17 2-1 16,-12 1 7-16,-12 4-6 16,-3-1 2-16,2-2 1 15,9-2-8-15,18-1 3 16,17-2-5-16,23-4-5 15,35-5 11-15,27 0-3 16,25 0 0-16,17 0-37 16,51-14 35-16,27-3 1 15,30-5 1-15,33 0 1 16,23-4 1-16,8 2 1 16,0 4-1-16,-30 1 2 15,-44 12-4-15,-45 4 6 0,-57 3-6 16,-28 0-22-1,-76 15 25-15,-41 2 8 16,-42 7 5-16,-31 5 2 0,-25-1-13 16,-19 2-2-16,-3-2-17 15,5-2 10-15,17-5-5 16,27-7 12-16,27-2 2 16,29-8 1-16,29-4-3 15,35 0 0-15,34 0 4 16,36-3 5-16,13-13 0 15,26-2-9-15,33-3 0 16,20-2-15-16,16-3 7 16,7 0-8-16,4 1-1 0,0 0 9 15,-19 4-2 1,-23 6 9-16,-33 5 2 0,-31 3 5 16,-26 2 19-16,-48-4 11 15,-22 6-17-15,-22 3 11 16,-16 0 1-16,-9 0-13 15,-1 1-14-15,-1 13-1 16,12 0-6-16,7 1-2 16,21-3 1-16,25-5-6 15,31 0 9-15,27-7-3 16,22 0 1-16,0 0-36 16,20 0 39-16,22 0-4 15,18-9 4-15,11-3-2 16,12-1 2-16,2-1-5 0,-5-3-9 15,-4 3 6-15,-11 1 5 16,-20 3 3-16,-26 6 4 16,-19 1-4-16,-15 3 22 15,-43 0 24-15,-27 0-28 16,-19 0-16-16,-17 13 7 16,-7 4-8-16,-1 4 4 15,5-4-5-15,3 0-1 16,7-2 0-16,10-4-3 15,10-3 2-15,16-2 3 16,18-6-3-16,14 0 3 16,12 0-2-16,9 0 1 15,12 0-1-15,6 0 0 0,7-6-3 16,0-2-3-16,0-6 7 16,0-4-4-16,14-5 7 15,1 0-6-15,-6 0 4 16,-9 4-2-16,0 0-1 15,-7-1-16-15,-33 4-1 16,-18 2 3-16,-15 5 16 16,-10 2 4-16,-10 5-3 15,2 2 4-15,-3 0-8 16,0 0 3-16,0 2 0 16,0 13 0-16,3-1 1 15,11-2-3-15,11-5 6 0,14-1-4 16,14-3 4-16,16-3-6 15,17 0 3 1,8 0-2-16,0 0-7 0,4 0 8 16,23-3 2-16,14-7 2 15,5 0-4-15,12-2 0 16,6 1 0-16,3 0 0 16,-2 1-2-16,-12 4 1 15,-15 5 0-15,-20 1 1 16,-18 0-10-16,-4 0-18 15,-48 0 28-15,-25 17 17 16,-31 8-15-16,-19 3 1 16,-22 2-2-16,-11 3-2 15,-4-1 1-15,0-3 0 16,-2-1-2-16,6-5-3 0,6 0 0 16,12-5 1-16,17-6 2 15,16-2 3-15,20-3-4 16,20-4 3-16,20-1 0 15,24-2 0-15,18 0-1 16,7 0-2-16,0 0-15 16,34-10 18-16,3-8 0 15,6 0 0-15,-5 1 0 16,-11 5 0-16,-14 1 0 16,-13 5 0-16,0 3-1 0,-42 3 2 15,-16 0-1 1,-16 0 6-16,-12 0 4 15,-13 0-9-15,-10 17-2 16,-5 1 1-16,0 0 0 0,10-2-1 16,10 0 3-16,16-2-7 15,13-4 10-15,21-2-8 16,17-4 7-16,18-1-8 16,9-3 4-16,0 0-24 15,16 0 19-15,15 0 5 16,9 0 2-16,9-7 1 15,5-9-2-15,8 0 0 16,3 0-2-16,4 0 3 16,-3 0-4-16,1-1-1 15,-11 0 3-15,-9 0-2 0,-18 5 4 16,-18 5-2 0,-11 2 1-16,-19 5 4 0,-37 0 5 15,-20 0 2-15,-14 12 9 16,-16 9 0-16,-12 4 8 15,-9 1-14-15,-14 3 0 16,-4 0-14-16,3 5 6 16,3-2-7-16,6 4 2 15,5-2 1-15,15-4-6 16,17-4 2-16,22-8 1 16,20-6-1-16,21-6-6 15,20-6 5-15,13 0-9 0,0 0-11 16,13-6 8-16,23-20 9 15,9-3 7-15,6-2-4 16,0-1 2 0,-2 2-1-16,-11 3 0 0,-9 7 2 15,-18 5 0-15,-11 3-1 16,-2 5 0-16,-36 3 2 16,-14 4-1-16,-10 0-1 15,-9 0 3-15,-7 16-2 16,0 4-1-16,-3 1 0 15,8-4-3-15,9-2 1 16,10-5-5-16,14-5 4 16,16-3-3-16,10-2 1 15,9 0-7-15,5 0-12 16,0 0-19-16,23-5 36 0,10-10 6 16,11-2 2-16,10-4 0 15,6-3 2-15,12-6-4 16,10-4 1-16,7-2 0 15,3 0 9-15,-3 2-2 16,-11 10 8-16,-15 8-7 16,-19 10-1-16,-19 6-5 15,-19 0-4-15,-6 0-6 16,0 6 8-16,-29 6 16 16,-11-1-10-16,-16 4 3 15,-10 2-8-15,-15 4 3 16,-13 5-3-16,-12 2 5 0,-8 4-4 15,2 0-4-15,6 0 2 16,6-2-1-16,11-4 1 16,1 0-1-16,6-1 0 15,3-8-2-15,10-3-1 16,16-7 4-16,11-7-4 16,17 0 4-16,8 0-4 15,3 0-2-15,5-4-3 16,3 0-6-16,-4 0 0 15,1 2-6-15,-1 2-22 16,0-3 3-16,4 1 4 0,1 0 10 16,5-3-2-1,0-2-17-15,0-5-2 16,21-3 21-16,12-6-4 16,7-2-17-16,9-6-38 0,4 5 46 15,5 2 37-15,-4 4 2 16,-5 6 2-16,-9 4-2 15,-7 5 2-15,-10 3 11 16,-10 0 20-16,-8 0-29 16,-5 5 7-16,0 7 26 15,-14 0 23-15,-17 0-1 16,-11-2-15-16,-14 2-15 16,-4 0-1-16,-7 0-6 15,0-2-4-15,2 5-4 0,1-3 1 16,1 0-7-16,3 0 1 15,4-3-3-15,12 1 5 16,13-6-10-16,15-1 0 16,16-3-1-16,0 0-6 15,22-4 6-15,32-18 10 16,19-5-1-16,21-4-8 16,18-4 5-16,19-5-2 15,10-4 6-15,6 1 23 16,-2 6 6-16,-16 9-29 15,-13 8-8-15,-22 10 0 16,-28 5-2-16,-22 5 0 16,-21 0-2-16,-23 0-3 15,0 10 5-15,-42 9 1 16,-23 3 7-16,-24 0-4 0,-6 0-4 16,-6 0 4-1,-2-5-1-15,10 2 1 0,-1 0-6 16,5-2 4-16,13-2-4 15,13-4 2-15,21-3 0 16,22-6-1-16,18-2 2 16,2 0-2-16,13-4 2 15,36-16 9-15,16-6-9 16,15-3 9-16,5-3-6 16,-3 6 0-16,-10 1 0 15,-16 9-2-15,-21 9-4 16,-19 6 4-16,-10 1-6 0,-6 0-9 15,0 0-6 1,0 0-19-16,-13 1-115 0,0 3-323 16</inkml:trace>
  <inkml:trace contextRef="#ctx0" brushRef="#br0" timeOffset="-161976.21">9884 14788 369 0,'-97'7'29'0,"45"-7"0"16,4 0-2-16,8 0 11 0,5 0 0 15,6 0-18-15,2 0-13 16,0 0-5-16,-4 0-4 15,0 0-2-15,-5 5 3 16,-4 16 1-16,0 9-1 16,-8 7-3-16,-4 14-8 15,-11 5 10-15,-4 6 1 16,-4 0-3-16,0-4 7 16,2 1-3-16,11-7 10 15,11-3 7-15,13 0 19 16,14 6-11-16,16-2-5 15,4 5-13-15,0 5 16 0,20-1-9 16,13-1-2 0,7 0 4-16,3 2-2 0,5 2 1 15,8 6 5-15,7 1 13 16,6-4 6-16,3 2-3 16,5-12-25-16,8 1 5 15,6-9-5-15,11 4 1 16,8-2 0-16,0 2-3 15,-8-10-1-15,-6-4-2 16,-5-3 10-16,0-11-10 16,1-4 7-16,-3-8-13 15,0-14 10-15,-4 0-6 16,-2 0 1-16,-4-23-3 16,-4 1 3-16,-2-4 3 0,-4 3-6 15,0 4 11-15,-6 0-2 16,-5 4-4-16,-5 1-4 15,-6 0-4-15,-3 2 1 16,-1-2 0-16,-3-8-2 16,-3-6 5-16,2-8-6 15,-4-7 6-15,-1-2-3 16,-5-5 1-16,-7-3-2 16,-4-1-5-16,-2 1 6 15,-5-2-5-15,-5 3 5 16,-4 4 0-16,-2 2 2 15,0 5 0-15,0-2-1 0,0-1 11 16,0 1-11 0,-6 1 14-16,-7 2-1 15,-1-1-2-15,-3-1 0 0,-6 3-9 16,-4-2 9-16,-2-2-10 16,-4 2 11-16,-3 4-10 15,-5-1 5-15,-3 6-8 16,0-5 4-16,-3 7-1 15,1-7-2-15,-4 3-2 16,-3 1 6-16,-5 3-9 16,-5-5 9-16,1 3-5 15,-1 4 0-15,-1 2 0 16,4-2 3-16,-3 10-3 16,3 0 0-16,-2 6 1 15,-1-4 4-15,1 2 1 0,2 4 0 16,-3 2-5-16,1 6 7 15,0 2-8-15,-4 0-1 16,-3 0-1-16,-4 10 2 16,-7 7 0-16,-3 2 1 15,-1-1 0-15,6 0 2 16,9 5-4-16,2-2 3 16,7 3-4-16,2 0 1 15,2 3-3-15,4 0 4 16,1 9-12-16,2 0 7 15,-2 8-13-15,1 1 6 16,0 5-10-16,2 3 4 16,2 0-23-16,5-2 6 0,10-12 26 15,7 1 1-15,8-5 2 16,8-3-27-16,6-4-14 16,2-2-65-16,0-26-21 15,0 0-114-15</inkml:trace>
  <inkml:trace contextRef="#ctx0" brushRef="#br0" timeOffset="-156714.87">11734 13300 216 0,'0'0'291'0,"0"0"-262"15,0 0-10-15,0 0 22 16,0 0 11-16,0 0-28 15,-18-12-13-15,18 12-4 16,0-1 9-16,0-2 10 16,0 3-7-16,0 0 5 15,0 0-8-15,0 0 10 16,0 0-10-16,-2 0 3 16,0-1-11-16,0-2 2 15,2 2 3-15,0 1 2 16,0 0 5-16,0 0-7 15,0 0 0-15,0 0-12 0,0 0-1 16,0 0 0-16,0 9 0 16,0 22 1-16,0 10 5 15,4 12-3-15,9 10-1 16,1 7 2-16,-1 3-4 16,1 4 14-16,-4-1-10 15,1-11 0-15,1-7-3 16,-1-14-2-16,-5-12 3 15,4-9 2-15,-4-2 11 16,1-10-13-16,-1-4 2 16,-2-3-1-16,-4-3 2 15,0-1-1-15,0 5-4 0,0-5 0 16,0 0 0 0,0 0-14-16,0-14-57 0,-2-21-34 15,0-6-37-15,0 18-30 16,2 5-94-16</inkml:trace>
  <inkml:trace contextRef="#ctx0" brushRef="#br0" timeOffset="-156048.89">11517 13425 374 0,'0'0'78'16,"0"0"-44"-16,0 0 30 15,0 0-16-15,0 0-21 16,0 0-21-16,-8-18 13 15,12 2 7-15,10-6-14 16,-3-6-1-16,-3-4-9 16,0-2 7-16,-4-2-4 0,-4-3 5 15,0 5-7 1,0 6 9-16,0 3 6 0,0 6 4 16,0 3 13-16,4 4-15 15,3 4 4-15,-1 0-8 16,4 4 5-16,3 1-14 15,5 3 4-15,4 0-4 16,4 9 9-16,6 14 2 16,-1 3 0-16,2 3-2 15,1 0-12-15,2-2 12 16,-1-1-5-16,1 1 2 16,-3-3-1-16,-2 1 4 15,-4-1-5-15,-4-3 3 16,-4-3 1-16,-5-9-5 15,-5 2 3-15,-3-7-12 0,-6-2 18 16,0-2-12-16,0 0 16 16,0 0-9-16,-15 0-10 15,-14 0-4-15,-2 0 1 16,-7-5-2-16,0 0-5 16,2 1 6-16,1-1-9 15,4 4-5-15,1 1-19 16,4 0-8-16,6 0 0 15,4 0-33-15,8 0-20 16,8 0-75-16,0 3-122 16</inkml:trace>
  <inkml:trace contextRef="#ctx0" brushRef="#br0" timeOffset="-147357.71">12804 9926 556 0,'0'0'29'15,"0"0"-13"-15,0 0-4 16,0 0 34-16,0 0 8 15,0 0-21-15,0 0-26 16,0 0 6-16,0 0 5 16,-47 0-4-16,36 0 6 15,0 0-11-15,-5 10-9 16,-2 4 5-16,1 1 1 16,-2 2-4-16,2 0-4 0,-3 2 1 15,-1 3 1 1,0 4 0-16,-4 2 0 0,0 9-2 15,-2-4 4-15,1 6-6 16,-1-2 8-16,5 2-4 16,2 1 2-16,-1 1-4 15,4 2 2-15,-3 3 0 16,-1 4-2-16,2 2 4 16,-2 3-5-16,1 5 7 15,1-2-5-15,-2 4 4 16,1-2-5-16,3-6 4 15,-4-1-2-15,6-3 2 16,-1-5 1-16,1 0 7 16,1-3-9-16,3 3 5 0,3-2-5 15,-2 3 5-15,4 4-2 16,-1 3-1 0,1 1-3-16,0 0 2 0,6-2 0 15,0-2 0-15,0-2-2 16,2 1 5-16,19-6-1 15,1 2-4-15,-1-1 9 16,-2 0-5-16,-3-2 3 16,-5 2-4-16,-7 0-1 15,-1 2 13-15,-3 3-8 16,0-1 7-16,0 4-13 16,0 0 14-16,0 4-14 15,0 0 6-15,0 0-6 16,4 1 1-16,8-3 1 0,3-3-3 15,1 0 8-15,-1-1-7 16,3-1 11-16,-3-6-10 16,3-1 1-16,3-4-2 15,4-4 8-15,3-3 3 16,6-6-3-16,4 1 4 16,1 1-13-16,4 1 7 15,1 0-5-15,1 0 2 16,2-1 1-16,-3-2-8 15,1-3 3-15,-3-2 0 16,-3 0-1-16,-4-5 2 16,1-8-3-16,-5 0 7 0,2-7-5 15,-4 0 1 1,2 0 3-16,-2 0-4 0,0-9 0 16,3-3 0-16,-3 0 1 15,2-1-2-15,2-1 5 16,3-7-7-16,-1-2 7 15,4-3-4-15,-6-3 2 16,0-5-4-16,-1-2 2 16,-5-1 0-16,-3 2 0 15,-4-2 0-15,-2 5-2 16,-3 1 7-16,-1-3-3 16,-1-7 0-16,1-3-4 15,-1-8 4-15,-3-5-2 16,-2-1 0-16,-6-7-1 0,-2 0 0 15,0-1 2-15,0 2-5 16,0 6 9-16,0 1-5 16,0 3 4-16,4 4-7 15,5-1 3-15,7-4 0 16,-3-1-1-16,3 0 2 16,-3 0-4-16,1-1 6 15,-3 5-2-15,-3 2 1 16,-1 4-4-16,-4 0 6 15,-3-3-5-15,0 2 1 16,0-6 0-16,0 2-2 16,-14-2 4-16,1 3-5 15,-1 2 7-15,8 0-4 0,-1 0 2 16,5-1-4 0,2 2 1-16,0-2 0 0,0 1 0 15,0 0 2-15,0-4-5 16,0-1 8-16,4-6-4 15,-1 5 2-15,-3 1-4 16,0 5 2-16,0 0-1 16,-7 2 1-16,-2 2 0 15,2-2 0-15,-2 4 1 16,3-3-4-16,-6 2 8 16,-1 2 0-16,-7 6-2 15,-5 2-2-15,-4 6-1 0,-4 2 5 16,2 4 5-1,-1-2-3-15,1 0 6 0,-2 4-11 16,-3-3 10 0,5 4-11-16,-2 0 1 0,2-1 1 15,2 4-5-15,-2 3 2 16,1 2-6-16,-1 6 4 16,-4 4 4-16,-6 0-3 15,-3 0 4-15,-1 12-2 16,-6 9 2-16,0 1-6 15,-5 7 3-15,-2 0 0 16,-3 4 0-16,-1 4 0 0,0 0-3 16,2 4 6-1,9-8-2-15,6 4 0 16,9-6-2-16,9 1-18 0,11 4-79 16,8 0-41-16,8-23-52 15,0-1-125-15</inkml:trace>
  <inkml:trace contextRef="#ctx0" brushRef="#br0" timeOffset="-138715.48">15274 13636 533 0,'0'0'38'0,"0"0"-22"16,0 0 13-16,0 0 32 15,0 0-1-15,0 0-22 16,0 0-15-16,0 0 14 16,0 0 5-16,-25 4 10 15,25-4-20-15,0 0-1 0,0 0-20 16,0 0-11-16,0 0-2 15,9 0 2-15,27-9 4 16,12-13-1-16,15-9-5 16,15-6 8-16,9-5-5 15,2-7-1-15,5 3 3 16,-5-5-1-16,-2 5 5 16,-7 4 1-16,-6 3 4 15,-14 9 5-15,-13 6-4 16,-14 11 7-16,-15 4-12 15,-11 6 10-15,-7 3-5 16,0 0 24-16,0 0-3 16,0 0-4-16,-7 0-9 0,-11 0-16 15,1 3 10-15,3-1-14 16,5-2 10-16,7 0-9 16,2 0-4-16,0 0-11 15,0 0-45-15,0 0-56 16,0 0-93-16,0 2-243 15</inkml:trace>
  <inkml:trace contextRef="#ctx0" brushRef="#br0" timeOffset="-132903.03">16983 14858 888 0,'0'0'0'0,"0"0"-1"16,0 0 1-16,0 0 30 16,0 0 31-16,145-28-47 15,-85 23 4-15,7-5-18 16,-2-3 21-16,2 1 1 16,0-6 4-16,-3-2 1 0,5-10-12 15,3-1 12-15,-1-2-17 16,-2 8 11-16,-7-4-18 15,-12 12 0-15,-17 5-1 16,-13 7-4-16,-13 5-3 16,-7 0-27-16,0 5-63 15,0 12-15-15,-13 1-162 16</inkml:trace>
  <inkml:trace contextRef="#ctx0" brushRef="#br0" timeOffset="-130654.89">15026 15383 525 0,'0'0'6'0,"0"0"-5"16,-133 97 0-16,106-75 31 15,7 2 24-15,9-2-39 16,7 0-6-16,4 4-2 16,0 1 14-16,0 4 10 15,10 10 7-15,5-1-10 16,6 8 10-16,4 5-17 16,1 6 9-16,8 0 8 0,-1 3-19 15,3-3-6-15,3-6-13 16,4-7 6-1,1-2-4-15,8-8 7 0,4-2-9 16,4-2 16-16,5 4-6 16,1-4-3-16,1 7-4 15,-3-4-4-15,0 2 1 16,-9 4 1-16,-4-10 0 16,-1-1 1-16,-2-7-6 15,-1 0 3-15,0-5-2 16,-2-1-1-16,-3-4 2 0,3-4-2 15,-1 1 6-15,-1-3-5 16,-1-2 4-16,0 5-3 16,1-6 3-16,-1 5-4 15,-1-5 1-15,-2 5-1 16,1-4 0-16,0 0-4 16,1-1 4-16,-4 4-13 15,3-2 10-15,1-2-10 16,3 0 12-16,1 0-6 15,2-4 4-15,2 0 2 16,-1 0-1-16,2 0 0 16,-3 0-3-16,-1 0 6 15,-4 0-13-15,3 0 10 16,-3 2 0-16,1-2 2 16,1 0 0-16,-1 0 1 0,-1 0-1 15,-2 0 0-15,1 0-5 16,-1 0 12-16,-3 0-10 15,-1 0 8-15,-3 0-8 16,4 0 4-16,-2 0 0 16,1 0 0-16,4 4 1 15,-2-1-2-15,2 2 5 16,-2-1-1-16,1-4-3 16,2 2 1-16,1-2-1 15,1 0 0-15,1 0 0 16,4 0 0-16,2 0 3 15,-3 0-2-15,0 0 3 16,-2 0-1-16,-5 0 0 0,-3-2-1 16,2-7-2-16,-6 0 0 15,3-3-1-15,-1-6 1 16,-4 4 0-16,3-8-2 16,-1 4 7-16,0-5-4 15,-4-2-1-15,-2 2 0 16,-6 0 3-16,-1 4-5 15,-3-3 2-15,-1 0-5 16,0 1 5-16,0-6 0 16,1 1-4-16,1 1 9 15,-3-1-7-15,-1-1 7 16,-1-4-9-16,-3 4 4 16,-2 1 0-16,1 3-2 15,-3-7-4-15,0 2 6 0,2-4-4 16,-1-1 3-16,1-4 2 15,2 1-2-15,-3 0 1 16,1 0-1-16,-4 2 0 16,-1 2 1-16,-3 0-1 15,0-3 3-15,0 3 0 16,0 0 1-16,-3-1 3 16,-7 4-3-16,-1-5 0 15,-1 5-2-15,1-3 2 16,3 6-2-16,-4 1 0 15,3 1 1-15,-7 2 0 16,1 0 5-16,-3-1 0 0,-4 5 3 16,-2-3-2-16,-5-2 4 15,-3 1-7-15,-1-3 1 16,-3 0-3-16,-2 4-1 16,-2-5-4-16,-2 6 7 15,-1-1-6-15,1 3 5 16,-5-4-7-16,-1 4 5 15,-4-7-2-15,-4 10 7 16,-2 1-4-16,0 0 6 16,-2 6 2-16,4-1 4 15,-1 1-14-15,-1 2 7 16,-2 2-6-16,-3 0-2 16,0 4 0-16,-4 0 0 0,3 0-1 15,-3 0 2 1,0 0-6-16,-2 0 11 0,4-6-5 15,-2-2 3-15,3-4-8 16,-1-1 6-16,-1-2-2 16,-4 5 0-16,1-6-1 15,-2 6-1-15,6-2 4 16,3 6-5-16,8-6 6 16,1 6-4-16,3-6 2 15,0 2-2-15,-6 2-3 16,-2 1-3-16,-5 1 6 15,-1 0 0-15,-1 5-2 0,-1-1 6 16,-2 0-5-16,-1-2 4 16,0 4-3-16,-5 0 3 15,3 0-4-15,-2 0-1 16,1 4-2-16,3 13 5 16,3 3 0-16,3 1-3 15,3 5 7-15,2 6-5 16,2-4 5-16,2 4-5 15,1 3 1-15,-2-4 0 16,-3 1-1-16,0-1 1 16,6-3-3-16,8-4 6 15,7-4 0-15,14-2-1 16,2-6 4-16,5-2-5 16,5 2 5-16,5-8-5 15,4 7-1-15,2-4 0 0,0 3 2 16,0 4-7-16,0 2 10 15,0 2-6-15,0-4 4 16,0 4-6-16,0-6 0 16,0 2-15-16,0 0-74 15,4-9-126-15,0-5-125 16</inkml:trace>
  <inkml:trace contextRef="#ctx0" brushRef="#br0" timeOffset="-124696.52">18141 15444 473 0,'0'0'28'0,"0"0"12"0,0 0-10 15,0 0 18 1,0 0 4-16,0 0-16 0,0 0-1 16,0 0-8-16,-2-29 10 15,2 23-8-15,0 6 9 16,-4 0-14-16,4 0-7 16,0 0-9-16,-2 0-3 15,2 0 5-15,0 0-5 16,0 0 9-16,0 6 4 15,0 9 5-15,0 13-16 16,0 1 8-16,6 6-11 16,4 5-1-16,1 9 2 15,3 1-5-15,-5 6 1 16,-3 2 3-16,1 0 4 0,-4 0-7 16,-1-8 4-16,0-5-4 15,0-9 0-15,0-10-1 16,-2-8 1-16,3-9-2 15,-3 0 5-15,2-9-8 16,-2 0 7-16,0 0-6 16,0 0-1-16,0-26 3 15,0-10-10-15,0-8 3 16,0-2 7-16,0 1-4 16,-5-3 4-16,1 6-1 15,-5-2-4-15,4 3 8 16,-3 2-4-16,-1 3-1 15,-1 0 3-15,2 5-1 0,3 6 1 16,1 4-3 0,0 5 7-16,2 7-7 0,-4 0 6 15,6 6-1-15,-2 0 0 16,2 3-4-16,0 0 2 16,0 0-3-16,0 0 2 15,0 0-9-15,0 3 1 16,0 22 9-16,0 3 8 15,8 11-3-15,2 1 8 16,-1 0-10-16,-3-4 1 16,-3 0-2-16,0 0-2 15,-1-6 5-15,-2 2-4 16,0-6 9-16,0-6-10 16,0 0 7-16,0-9-7 15,2-4 0-15,-2-7-23 0,4 0-48 16,1 0-82-16,-1-4-43 15,-2-10-313-15</inkml:trace>
  <inkml:trace contextRef="#ctx0" brushRef="#br0" timeOffset="-123430.95">19591 15512 419 0,'0'0'74'16,"0"0"-51"-16,0 0-11 16,0 0 2-16,0 0 7 15,0 0 14-15,0 0-16 16,23 12 6-16,-19 2-1 15,0-4 8-15,-2 8-3 16,-2 4 3-16,0 9-14 16,0 1-1-16,0 8-7 15,0 4 1-15,0 2-2 16,0 6 0-16,6-6-3 16,-2 2-5-16,0-7 2 15,-1-6-2-15,-3-2 11 16,0-7-5-16,0-10 11 15,0-7-11-15,0-2-1 16,0-3-5-16,0-4 1 0,0 0 0 16,0 0 1-16,0 0-6 15,0-6 3-15,0-16-3 16,0-12 2-16,0-4 0 16,0-6 1-16,0-4-1 15,0-1 0-15,0-1-6 16,-7-4-5-16,1 1-17 15,-4 7 20-15,4 11 4 16,-1 3 5-16,5 10 0 16,0 9 1-16,2 8-1 15,0 3 1-15,0 2-1 16,0 0 2-16,0 0-4 0,0 0-1 16,0 7 1-16,0 20 2 15,0 5-1-15,0 4 2 16,11 8 0-16,-1 2 6 15,4 7-7-15,-1-4 6 16,-1 3-3-16,-6-7 1 16,-3-10-1-16,-3-3 3 15,0-9 7-15,0-9 10 16,0-6 0-16,0-8 9 16,0 0 2-16,0 0-12 15,0 0-2-15,0-19-20 16,0-15-2-16,-3-6-19 15,1-9-8-15,2-6-59 0,0 33-84 16,0 4-197-16</inkml:trace>
  <inkml:trace contextRef="#ctx0" brushRef="#br0" timeOffset="-113756.81">19741 15408 65 0,'0'0'283'0,"0"0"-249"0,0 0 16 15,0 0-3-15,0 0 4 16,0 0 20-16,0 0-10 16,0 0-26-16,-42-66 1 15,39 61-2-15,1 5 7 16,-2 0 1-16,-6 0-24 15,0 0-5-15,-3 0-10 16,-1 11 21-16,1 7-17 16,1 4 9-16,3 5-10 15,3 6 5-15,2 6-3 16,1 4-3-16,0 6-2 16,3 1-1-16,0 7 0 15,0-2 2-15,0 1-2 0,6 2 1 16,7 0-3-16,3-3 2 15,3-6 1-15,1 4 3 16,5-7 1-16,4-2 8 16,2-4-13-16,5-8 19 15,4 2-17-15,3-5 13 16,1 5-7-16,1-7 2 16,-3 5-6-16,-5 3-2 15,1-3 3-15,-1-2-5 16,-4 10 12-16,-2-4-11 15,0 4 10-15,0 0-11 16,3 1 5-16,-1-9-5 0,0-6 1 16,1-3 3-1,1 0-6-15,2-5 2 0,0-2 3 16,3-2 4-16,0-4-9 16,-1 2 9-16,-2-2-7 15,-1-2 3-15,4 6-4 16,0-2 1-16,7-2-3 15,4 0 5-15,3-1-6 16,4 3 6-16,-3-7-2 16,1 7 0-16,-2-2-4 15,1-2 2-15,4 3 0 16,3 1-2-16,0-3 4 0,7-5-6 16,3 0 9-1,1 2-5-15,6 3 3 16,-4 0-5-16,-8 8 5 15,-7 0-6-15,-6 2 3 0,-5-1 0 16,-1-5-2-16,4 1 5 16,2-1-6-16,6-8 7 15,2 4-6-15,7-9 5 16,2 0-6-16,8 0 1 16,-2 0 2-16,6 0-1 15,0 0 2-15,-1 0-6 16,0 0 10-16,-3 0-6 15,1 0 4-15,0 0-6 16,-2 0 6-16,0 0-7 16,-4 0 4-16,-3 0 0 0,-2 4-2 15,0 0 4-15,0 2-6 16,0 1 8-16,1-2-5 16,-1-1 4-16,-3-2-6 15,3-2-2-15,1 0 0 16,-5 0 5-16,-5 0-1 15,-7 0-5-15,-2-2 11 16,-6-10-15-16,1 2-6 16,2-2-9-16,7 2-12 15,8 1 7-15,2 4 0 16,5 1 14-16,1-1 15 16,-1 1 1-16,-3-5-1 0,-5 0 3 15,-4-1 16-15,-4-2-16 16,-5 2 9-16,0-6-9 15,-1 3-2-15,2-1 0 16,1-1 1-16,-2 3-4 16,2-5 9-16,-3 3-2 15,0-1-3-15,-5 3 0 16,-1 2 2-16,0-2-6 16,1-2 2-16,1-1 0 15,3 3-2-15,-3-2 6 16,-1 5-3-16,-3-3 2 15,-4-2 25-15,-1 0-16 16,6 2 9-16,-3-6-18 16,1 4-2-16,2-4 0 15,-5 4-1-15,-3 1-3 0,-6 3 8 16,0 3-5-16,-6 2 5 16,4 0-7-16,-2 5 7 15,-1 0-6-15,2-5 2 16,1 5-2-16,1-4 1 15,6 0-5-15,3-5 5 16,4 0-22-16,1 1 18 16,-5 2-7-16,-4 3 9 15,-4-2 1-15,-4-1 2 16,-4 2 11-16,-1 0 2 0,5 0-5 16,4 4-1-16,1 0-8 15,4-4 4-15,3-1-6 16,3 0-1-16,4-9 3 15,5 2-3-15,3-2 4 16,-2-4 5-16,2 4-4 16,-2-4 11-16,-1 2-11 15,-3-2 10-15,-1 0-5 16,-3-4-7-16,-2-4 2 16,0 1-1-16,-8 4 3 15,-5-1-1-15,2-5 6 16,-2 4-8-16,2 0 28 15,0-3-13-15,0-1 13 16,-1-4-8-16,-4-1 19 16,1-2 1-16,-10-2 1 0,-4-4 0 15,0 4-22-15,-3-4 7 16,-6-1-26-16,0-3-11 16,0 5 11-16,0-2 8 15,-6 3-8-15,-7 4-1 16,-5-6-3-16,-3 4 4 15,-3-4 8-15,-2 0-7 16,-3-6 10-16,-3 3-4 16,-3 1-9-16,-2-5 6 15,-5 6-6-15,-7-1 2 16,1 12 0-16,-6-2-6 16,-2 7 5-16,2 8-5 0,-1 1 12 15,-1 4-16-15,-4 2 17 16,-2 2-12-16,-6-1 5 15,-5 1-7-15,-2 2 3 16,-2 1-8-16,4 1 11 16,1 4-2-16,4 0-5 15,1 0-1-15,-2 0 9 16,-3 0-10-16,1 0 6 16,-7 0 2-16,-6-3-8 15,-3 1 2-15,2 2-22 16,4-4 28-16,8 4-13 15,6 0 13-15,5-4-16 16,-4 3 13-16,0-3-5 0,-5 1 10 16,-1-1-2-1,-1 3 5-15,-6-4-7 0,-5 5 11 16,-5 0-4-16,-2 0 0 16,-1 0-5-16,7 0 5 15,12 0-3-15,13 0 0 16,6 0 1-16,5 0-2 15,3 0 6-15,-6 0-5 16,-6 0 2-16,-13 0 9 16,-18 0-7-16,-7 0 0 15,-5 0-2-15,12 0 10 16,7-4 11-16,10 1-16 16,10 0 2-16,-1 1-5 0,1 0 8 15,-7-2-7-15,-7 4-8 16,-6-4 7-16,-7 2-8 15,0 0 4-15,2 0 0 16,6 2-1-16,8-4 3 16,8 4-8-16,7 0 14 15,7-4-16-15,1 0 8 16,2-2-2-16,-4-1-8 16,-2-10-1-16,0 2 10 15,-4 1-2-15,-1-7-3 16,4 4 12-16,-1-6-11 15,4 3 14-15,2 4-18 16,4-3 9-16,2 7-1 16,1 3-1-16,1 1 1 0,-3 2-2 15,-1 2-1-15,-1-4-2 16,-2 6 12-16,0 0-14 16,-3 2 7-16,-3 0-1 15,0 0-13-15,-6 0 4 16,3 0 11-16,0 0-4 15,4 0 1-15,4 0 6 16,0-2-11-16,5-3 12 16,3 0-8-16,3-2 6 15,-4 3-5-15,5 3 3 0,2-3-3 16,1 4 2 0,4-4 2-16,-3 4-5 0,1 0 8 15,-1 0-6 1,-4 0 8-16,1 0-12 0,-5 0 6 15,-4 8 0-15,0 0-2 16,-1 1 6-16,5 0-8 16,3 1 8-16,10 4-8 15,2-1 10-15,4 4-12 16,-2-3 8-16,0-4-4 16,3 2 2-16,-5 2 0 15,1 0-2-15,1-2 6 16,-2 0-7-16,1-1 6 15,-1 1-5-15,0 1 5 16,0-3-6-16,3 1 2 0,-1 1 1 16,7-5-1-1,-1 3 3-15,5-6-6 0,1 4 9 16,1-2-6-16,1 0 7 16,1 2-12-16,-2 2 6 15,1 6-1-15,-1 2-2 16,-1 5 1-16,-3-1-2 15,3-5 8-15,-2 6-6 16,-1-9 4-16,3-2-1 16,-3-3 6-16,1-2-11 15,1 1 4-15,1 0 0 16,1-5-1-16,2 8 3 16,3-7-7-16,0 4 10 15,2 6-10-15,5-8 10 0,-2 6-10 16,2-6 3-1,0 2 1-15,0 1 2 0,0-2 1 16,0 3 5-16,0-2-5 16,0 2 13-16,0-2-10 15,-6 2 13-15,-3 0-11 16,-3 2 3-16,2-6-10 16,1 3 0-16,-1-2-1 15,2 1 5-15,1 3-7 16,-1-2 9-16,-4 3-2 15,1 2 2-15,-5-3-11 0,1 1 8 16,-8 1-6 0,1 1 3-16,0 0-11 0,0-1-21 15,8-1-40-15,12 2-64 16,2-14-114-16,0 0-264 16</inkml:trace>
  <inkml:trace contextRef="#ctx0" brushRef="#br0" timeOffset="-103099.98">23069 12513 320 0,'0'0'74'16,"0"0"-29"-16,0 0-8 15,0 0 30-15,0 0-4 16,0 0-21-16,0 0-22 16,0 0-5-16,0 0 10 15,0 0-3-15,0 0 2 16,-22 3-6-16,22-3 15 15,0 0-9-15,0 0 12 0,0 0-8 16,0 0-8 0,0 0-9-16,0 0-10 0,13 0 11 15,21 0-6-15,12-13 8 16,10-7-12-16,6-1-1 16,3 0 3-16,-1-2-6 15,-3 3 2-15,-10 2 0 16,-8 2 0-16,-12 3 1 15,-11 2 5-15,-6 5 0 16,-8 2 20-16,-6 4-13 16,0 0 24-16,0 0-2 15,0-2-2-15,0 2-14 16,0-2-17-16,-2 2 0 16,0 0 2-16,0 0-8 0,2 0-21 15,0 0-124-15,0 0-175 16</inkml:trace>
  <inkml:trace contextRef="#ctx0" brushRef="#br0" timeOffset="-102017.77">23096 11705 472 0,'0'0'64'0,"0"0"-12"16,0 0 17-16,0 0 4 16,0 0-22-16,0 0-20 15,0 0-21-15,-2 2 10 16,2-2-1-16,4 0 5 16,17 0 10-16,4 0-11 15,10-7-2-15,5-3-14 16,6 2 7-16,8-3-14 15,6-1 2-15,0 0-1 16,2 0-2-16,-4-2 0 16,-6 1 1-16,-6 6-1 0,-5-5 3 15,-6 5 0-15,-5 3-2 16,-11 1 10-16,-7 3-7 16,-10 0 4-16,0-3 9 15,-2 3 4-15,0 0 2 16,0 0-7-16,0 0 3 15,0 0-15-15,0 0 10 16,0 0-10-16,0 0-6 16,0 0-20-16,0 0-56 15,0 0-75-15,0 0-146 16</inkml:trace>
  <inkml:trace contextRef="#ctx0" brushRef="#br0" timeOffset="-101002.55">23044 10680 497 0,'0'0'52'0,"0"0"-33"16,0 0 57-16,0 0 9 16,0 0-17-16,0 0-55 15,29 0 2-15,-6 0-5 16,8-3 4-16,7 0-12 16,7-2 0-16,10 2-3 15,7-8 5-15,10-1-7 16,3-5 3-16,2-1-4 15,-4-3-16-15,-11 3 13 0,-6 0 0 16,-13 6 7 0,-17 7-1-16,-16 0 3 0,-10 5-4 15,0 0 3-15,0 0-6 16,-8 0-4-16,-7 5-84 16,-1 3-228-16</inkml:trace>
  <inkml:trace contextRef="#ctx0" brushRef="#br0" timeOffset="-96757.3">24785 14413 654 0,'0'0'186'16,"0"0"-85"-16,0 0-64 16,0 0 22-16,0 0-6 15,58-120 13-15,-38 97-40 16,5 0-8-16,8-3-10 15,9-4-2-15,12-7-6 0,13-4-2 16,16-10-2-16,19-5-26 16,18-11 4-16,23-12-10 15,17-2 22-15,10-2-22 16,0 2 5-16,-10 5 14 16,-10 4 11-16,-13 4 4 15,-18 15 2-15,-28 7-4 16,-24 18 8-16,-27 14 5 15,-22 9-9-15,-14 5 2 16,-4 0-2-16,0 0-5 16,0 0 4-16,0 0 0 15,-2 0-41-15,-7 0-71 16,3 0-38-16,-3 0-120 0</inkml:trace>
  <inkml:trace contextRef="#ctx0" brushRef="#br0" timeOffset="-95890.39">24880 14043 28 0,'0'0'257'0,"0"0"-180"16,0 0 7-16,0 0 14 16,0 0 3-16,0 0-14 15,0 0-24-15,52-63-12 16,-50 63-17-16,4 19 21 16,-2 16-6-16,0 10-7 0,3 5-9 15,-3 1-6-15,3 0-10 16,2-3-11-16,0-8 4 15,2-4-9-15,0-14 5 16,-4-4-3-16,-1-12-6 16,-4-3 1-16,-2-3-6 15,0 0-15-15,0-22 3 16,0-17-2-16,-15-13-29 16,-14-4 10-16,-4-6-27 15,0 4-6-15,4 7 20 16,10 16 54-16,7 12 0 15,4 11 1-15,8 10 4 16,-2 2 1-16,0 0-2 0,-3 5-1 16,-8 23 2-16,-5 13 18 15,-11 12-9-15,-6 7-13 16,-3 0 1-16,-3 2-2 16,4-4 0-16,-1 1 0 15,5-11 3-15,8-12-5 16,7-14 5-16,11-12-5 15,7-8 2-15,0-2-7 16,0 0 7-16,29-2 7 16,9-16 9-16,3-4 0 15,3-1 12-15,-1 6 3 16,5-1 26-16,6-5-4 16,4 7 21-16,0 2-27 15,-7 5 0-15,-15 2-20 0,-14 4-16 16,-11 3 2-16,-8 0-12 15,-3 0 19-15,0 0-11 16,0 0-2-16,0 0-7 16,0 0-9-16,0 0-27 15,-9 1-63-15,-1 3-95 16,4 1-141-16</inkml:trace>
  <inkml:trace contextRef="#ctx0" brushRef="#br0" timeOffset="-86932.93">7646 5809 548 0,'0'0'24'0,"0"0"-12"16,0 0 8-16,0 0 22 0,-119-16-12 16,101 10 21-16,3 1-7 15,3 4-7-15,6-1-24 16,4 2-2-16,2 0-8 16,0 0-3-16,0 0-4 15,0 0-2-15,0 0-1 16,4 0 12-16,14 0-8 15,7 8 4-15,8 4-2 16,9 0-5-16,12 2 6 16,10-2 1-16,13-2 4 15,10-3-10-15,1-2-15 16,9-5-34-16,1 0-13 16,6 0 10-16,-1-14 17 15,-1 4 19-15,-8 3 16 0,-5 7 4 16,-6-3 1-16,-4 1 0 15,2-2 5-15,2-2-3 16,4-4-1-16,0 3 0 16,4 0 3-16,3 2 3 15,6 5 5-15,4 0 2 16,-1 21-12-16,-5 11 10 16,-4 6-9-16,-5 0 2 15,0-5-4-15,3-8 1 16,1-4 0-16,3-9 11 15,-5-9 3-15,3-1-10 16,-5-2 6-16,-2 0-2 16,2 0 11-16,0 0-18 0,-1 0 5 15,-1 0-8-15,-3 0 1 16,3 0-1-16,0 11 0 16,0 5 1-16,0 5 1 15,-4 4 1-15,-4-3-2 16,0-2 2-16,3-6-1 15,2-10-2-15,8-4 9 16,7 0 18-16,-2 0-14 16,3 0-11-16,4-4 3 15,0-4-2-15,0 0 6 16,-1 2-7-16,-3 1-2 16,0 4 0-16,8 1 0 0,4 0 0 15,3 0 1-15,5 0-3 16,-4 1 4-16,-2 6-2 15,4-1 0-15,-6-5 0 16,-1-1 3-16,-6 0-4 16,-15 0 1-16,-13 0 0 15,-17 0 2-15,-17-5-1 16,-17 1-1-16,-16-2 3 16,-10 0 5-16,0-1 6 15,-21 0-14-15,-21 1-3 16,-11 1 3-16,-14 5-9 15,-9 0 9-15,-7 0 0 16,-9 0 2-16,-5 8-4 0,-6 2 2 16,-6 1-22-16,-4-1-6 15,-11 0 28-15,0 0-10 16,-5 4-6-16,-3 0 15 16,-2 0-3-16,-1 2 2 15,-6 0 4-15,-4-2 3 16,-2-2-5-16,-4 0 7 15,-3-1-4-15,-5-4-3 16,-6 3 0-16,-2-1 0 16,0-4-1-16,2 1 2 15,4-2-1-15,1 4 1 16,0 4-1-16,-1 2 2 16,3 4-3-16,8 7 2 0,10 0 0 15,10 1 8-15,14-2-8 16,14-7 0-16,17-9 3 15,14-4 2-15,15-4-4 16,14 0 2-16,7 0 4 16,10 0 11-16,7-11 2 15,7 4-7-15,7 1 2 16,4 0-15-16,0 0 0 16,31-2-1-16,27 4 4 15,24 1-3-15,27 3 2 16,14 0-1-16,16 0-1 15,9 0-2-15,6 0 4 16,9 0-8-16,4 0 10 16,3 0-5-16,8 0 2 0,7-11-3 15,16-3 1-15,3-2 0 16,2 4-1-16,-11 5-1 16,-20 7 1-16,-22 0 1 15,-20 10 3-15,-25 15-2 16,-16 0-2-16,-16 4-14 15,-12 0-42-15,-64-20-68 16,0-3-132-16</inkml:trace>
  <inkml:trace contextRef="#ctx0" brushRef="#br0" timeOffset="-84734.13">19065 4520 717 0,'0'0'8'0,"0"0"-2"16,0 0-3-16,0 0 1 15,-153-40 5-15,103 40 21 16,-8 1-10-16,-8 20 15 16,-8 9-19-16,-8 8-12 15,-8 10-1-15,3 12-5 16,6 11 2-16,4 4-5 15,11 5 5-15,12 4-2 0,8-3-1 16,11 0 6 0,14 2-2-16,7 4-1 0,9-3 1 15,5-2-1-15,0-4 0 16,7-3 2-16,22-3 11 16,4-2-9-16,6 3-3 15,1-6 6-15,-3-3-6 16,2-1 1-16,-1-5-1 15,4-2-1-15,9-1 0 16,14-4-3-16,13-5 2 16,18-4 1-16,8-6-2 15,10-3 5-15,9-5 7 16,4 0-5-16,4-1 11 16,-1 6-1-16,-8 1 2 0,-6 2 2 15,-5 3-8-15,1 5 2 16,2-5-10-16,4 6 9 15,11-1-9-15,11-1 2 16,9 4-2-16,13-3-6 16,7-6 2-16,3-1-1 15,4-8 0-15,-1-3-8 16,-3 1 10-16,-2-6 0 16,-3 4 3-16,2-2 0 15,8-1 5-15,3 1-4 16,10-1 1-16,3-4-5 15,6 0 6-15,1-1-12 16,1-6 12-16,-7 4-5 16,2-1 1-16,-4 1-1 15,-5 2 1-15,0 0-4 0,-9 1 1 16,-1 6 0-16,-3-2 0 16,-8 1 1-16,0-2-4 15,-6 0 8-15,0-2-2 16,8-1 2-16,-3 0-4 15,0 3 0-15,-3-3 1 16,-3 1-1-16,-4 0 4 16,-3 3-8-16,-3-5 10 15,-3 2-5-15,-3-3 0 16,0-6 0-16,5-2 1 16,4-3-3-16,4-5 1 15,-4 0 0-15,-3 0-1 0,-7 0 2 16,-3-9-6-1,1-3 10-15,-4-1-3 0,2 4 0 16,3-6-4-16,-5 1 2 16,0-7-1-16,-3-4 1 15,2-9 0-15,-4-3 0 16,-7-6 2-16,-3-4-2 16,-11-3 1-16,-4-3-2 15,-3 1 3-15,-5-2 0 16,-9-4-2-16,-11-6 0 15,-4-6 0-15,-14-5 0 0,-4-3-5 16,-12-1 11 0,-3-1-1-16,-10-2-3 15,-5-1 1-15,-8-2 0 16,-7-4-2-16,-9-1-1 0,-2 0-5 16,0-3 4-16,-17 0-6 15,-12-4 6-15,-7 1 2 16,-7 0 5-16,-1-3-5 15,-5 1 3-15,-7-4 1 16,-6-2 0-16,-9 1-5 16,-14 3-9-16,-11 10 7 15,-11 2-1-15,-9 4-6 16,-8 3 4-16,-15 5 1 16,-10 2 8-16,-1 3-4 0,-10 2 0 15,0 3 0-15,-6-1-7 16,-8 4 14-16,-3 2-11 15,-4 5 11-15,0-1-11 16,-9 9 7-16,1 1-4 16,-3 1 1-16,-4 0-2 15,2 3 1-15,-1-1 1 16,-11 4-3-16,-3 5 6 16,-3 1-1-16,-6 9-2 15,1-1-2-15,3 2-4 16,1-1-5-16,7 4 4 15,1-4 4-15,-5 1-2 16,5 4 10-16,-5-1-1 16,2 7-3-16,0-1-2 15,-2 5 2-15,3 3-2 0,2 7-1 16,-5 0-1-16,6 0 3 16,-4 3-1-16,-4 9-1 15,1-2 4-15,-5-3-3 16,-1 2 3-16,0 3-4 15,-1 4 0-15,-2 8 2 16,-5 4-1-16,-5 7 4 16,3 7-7-16,1 0 8 15,6 0-9-15,10 2-4 16,5-6 6-16,5 2-2 16,10 2 4-16,7 2 1 15,12 4 0-15,8 5 0 0,13 5 2 16,12 8-4-1,14 6 4-15,12 6-7 0,4 4 7 16,8 0-4-16,13 3 0 16,12-3-1-16,13 0 3 15,12 0 3-15,15-3-2 16,10-1 3-16,10-2 1 16,8 2-4-16,7 3 5 15,0 4-5-15,0 5 7 16,0-6 0-16,3 4 2 15,5-2 1-15,1-3-5 16,5-2 6-16,-1-10-5 16,2-12 13-16,7-9-12 15,-1-9 2-15,1-5-8 16,2-6-2-16,1-4-3 0,0-6-32 16,1-6-46-16,-19-14-115 15,-3 0-201-15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8T11:27:28.4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4665 8805 857 0,'0'0'6'0,"0"0"-6"15,0 0 0 1,0 0 13-16,0 0-11 0,0 0 6 16,0 0 10-16,0 0 7 15,125-84-6-15,-52 74-15 16,10 2 4-16,6 0-6 16,7 2-3-16,4 3 1 15,7 3 0-15,2 0-9 16,7-1-8-16,9-6 5 15,14-5 12-15,14-7-3 16,15-4 7-16,9-5 1 16,12-2-1-16,4-2-8 15,10 0 5-15,7 2-2 16,4-1 1-16,6 8 0 16,9-3-3-16,8 2 1 0,8 0 2 15,2 0-20-15,1 0 17 16,0 2-11-16,-3 0 13 15,2 1-2-15,0 5 3 16,3 6 0-16,-3 4 0 16,-10 6-5-16,-7 0-5 15,-14 0-1-15,-7 0-4 16,3 15 15-16,0-1-13 16,4-2 8-16,5-3 3 15,-3-2-2-15,1-3 1 16,-7-1 6-16,-3-1 0 15,2 0-3-15,3 3 4 0,1-5-1 16,4 2-6-16,-8-2 3 16,-3 0 0-16,-6 0-1 15,-10 0 2-15,-5 0-5 16,-2-2 8-16,-6-7 1 16,-10-1-1-16,-11 0-1 15,-17 2-2-15,-17 2 7 16,-12 6-5-16,-25 0 0 15,-22 0 2-15,-26 0-3 16,-20 0 5-16,-13 0 4 16,-4 0 10-16,-2 0 21 15,0 0 2-15,0 0-26 16,0 0-2-16,0 0 7 0,0 0-13 16,0 0 6-1,0 0-13-15,0 0 19 0,0 0-21 16,0 0-1-16,2 0 3 15,3 0-4-15,2 0 1 16,-2 2-3-16,-1 0 0 16,-4 3-24-16,0 0-13 15,0 1-76-15,0-3-19 16,0-3-126-16</inkml:trace>
  <inkml:trace contextRef="#ctx0" brushRef="#br0" timeOffset="666.08">17142 4674 552 0,'0'0'0'0,"-16"-110"18"15,16 80 9-15,2 10 44 16,0 10-54-16,-2 8 17 16,0 2-16-16,0 14-18 15,2 32 3-15,4 17-11 16,-4 22 16-16,-2 19-10 15,0 27 6-15,0 28-3 0,0 23 2 16,-8 22 1 0,2 10 22-16,6 3 11 0,0 2 5 15,0-13-20-15,18-7-2 16,9-13-20-16,2-13 21 16,-3-15 8-16,-4-13 16 15,-1-19-14-15,-6-18 16 16,-3-20 1-16,-6-15-22 15,-4-18-4-15,-2-14-22 16,0-15 14-16,0-10-12 16,-4-10 11-16,-10-6-11 15,3-4-2-15,1-40-67 16,7-26-65-16,3-22-20 0,0-19 19 16,20-12-24-16,-6 68 8 15,-1 5-106-15</inkml:trace>
  <inkml:trace contextRef="#ctx0" brushRef="#br0" timeOffset="2415.42">16478 4636 603 0,'0'0'47'0,"-168"-11"-21"15,110 8 28-15,0-1-13 16,1-1-1-16,1 2-21 16,-4-1-1-16,-7 2-17 0,-7 2 16 15,-9 0-17-15,-10 0 3 16,-5 0 0-16,-9 6-5 15,-11 6 2-15,-14 0 0 16,-10 2 0-16,-10 0 4 16,-7 2-3-16,-5 2 12 15,-8 3 15-15,-15-2-21 16,-9-1 2-16,-7 0-8 16,-13 2-1-16,-9-2 0 15,-1 0 2-15,-10 3-4 16,0-7 4-16,-3 0-2 15,-3-5 2-15,1-3-4 0,-7 2 7 16,8-1-6-16,-1 0 1 16,0 2-3-16,2-2 2 15,-8 2 2-15,4 1-5 16,-10-2 9-16,6 0-1 16,4-2 0-16,0-2-8 15,10-3 3-15,1-1 0 16,4 0 0-16,5 0 2 15,3 0-4-15,8 0 7 16,9-1-2-16,5-5 2 16,10 4-8-16,1-3 5 15,-2 4-3-15,1-1 2 16,4 0 0-16,-1-2-2 16,2-2 2-16,7-4-3 15,4 3 6-15,7-5-7 0,9 3 7 16,-3 3-5-16,-1 2 2 15,-7 1-1-15,2 3 0 16,2-1 1-16,5-5-4 16,5-1 8-16,7-3-2 15,10 1 1-15,7 1-6 16,8-2 4-16,5 3-4 16,3 3 2-16,2 1 0 15,1 3 0-15,1 0 2 16,2 0-6-16,0 0 12 15,11 0-6-15,10 0 4 16,3 0-7-16,12 0 4 16,-3 0-2-16,7 0 0 0,5 10 2 15,6 4-7-15,6-1 10 16,8 3-10-16,7-1 10 16,6-1-9-16,9-4 5 15,9-3-2-15,4-5 1 16,5 3-1-16,-3-1-1 15,3 5-6-15,0 8 5 16,2 4-2-16,0 11 0 16,0 7 9-16,0 6-6 15,0 6 3-15,0 10-1 16,0 2 1-16,0 12 2 16,0-1-6-16,0 4 8 0,0 8 4 15,2 2-8-15,14 7 2 16,1-1-1-16,-1 0 2 15,4-4-2-15,-2-1-2 16,4 1 6-16,3 0-6 16,15 4 4-16,9 3 2 15,9-1-3-15,5 4 1 16,1 8-1-16,-1 5-1 16,-1 5 4-16,5 2 1 15,-9 1-6-15,-5-7 11 16,-2-4-11-16,-6-5 15 15,-5-11-11-15,-7-4 8 0,-4-7-12 16,-2-7 2 0,-4-2-3-16,1-6 1 0,5-10-2 15,0-8 3-15,5-12-6 16,3-5 3-16,1-8 1 16,5-7-9-16,3-7 9 15,6-10 5-15,2-1-5 16,6 0 0-16,0 0-17 15,9-4-1-15,4-7 7 16,8-1 6-16,10-2-8 16,7 1 10-16,11 5 3 15,2 3-2-15,-1 0 2 16,-3 3 0-16,-5 2-2 0,5 0 5 16,3 0-7-1,4 0 8-15,4-2-1 0,4-2-1 16,7 0-4-16,7-2 2 15,5 1 0-15,12 1 7 16,8-3-6-16,2 4 1 16,8-2 4-16,-1 1-6 15,2-4 6-15,1-2-3 16,-1-2-1-16,-4-4-2 16,-10-1 3-16,-9-3-3 15,-9 6 5-15,-15 2-5 16,-14 3 16-16,-26 3-5 15,-22 4 12-15,-32 2-13 16,-15 0 3-16,-14 0-11 0,-2 0 34 16,0 0 42-16,-5-4-33 15,-12-2-33-15,-4-2-5 16,2-1-5-16,5 1-2 16,5 5-39-16,9 3-133 15,0 0-75-15,0 0-356 16</inkml:trace>
  <inkml:trace contextRef="#ctx0" brushRef="#br0" timeOffset="5162.85">4995 10471 568 0,'0'0'8'0,"0"0"-15"16,0 0 14-16,0 0-7 0,0 0 83 15,0 0-20-15,0 0-53 16,-89-32-7-16,106 88 67 16,8 27 7-16,-4 19-32 15,0 11-32-15,2 3 2 16,-5-7-8-16,1-8 5 15,-3-19-7-15,-3-20-2 16,-3-24 2-16,-4-21-4 16,-3-17 10-16,-3-4 29 15,0-47 40-15,0-23-71 16,-5-19 1-16,-11-14-9 16,-3-10-1-16,1 3 0 15,3 1 0-15,9 16-3 16,6 18 5-16,2 25-14 15,23 25-13-15,6 29 12 0,-2 3 13 16,7 47-8-16,0 24 8 16,-2 12 7-16,-3 7 4 15,-8-7-8-15,0-10 7 16,-7-20-9-16,-3-22 15 16,-6-16-13-16,-7-18 3 15,0 0-4-15,0-32 33 16,0-20-35-16,0-19 2 15,0-8-2-15,-5-7 8 16,5-1-11-16,0 8 3 16,0 10 0-16,21 19-14 15,10 19 9-15,6 28 3 0,4 3-8 16,-1 42 5 0,-2 25 5-16,-9 18 30 15,-9 9-21-15,-5 1 7 0,-1-11-11 16,3-14-4-16,6-20-1 15,6-21-2-15,2-22-6 16,7-7-35-16,3-21 11 16,-4-33-12-16,-6-12 11 15,-8-4-6-15,-12 3 26 16,-5 10 0-16,-4 14 13 16,-2 18-1-16,0 17 2 15,0 8 15-15,0 25-15 16,3 30 35-16,6 19 24 15,4 7-21-15,5-3-27 16,6-12 6-16,7-12-15 0,6-18-3 16,5-10-1-16,-3-13 1 15,-2-13-5-15,-6 0 4 16,-5-25-4-16,-8-21 5 16,-7-5-5-16,-11-2-6 15,0 7 11-15,0 10-1 16,0 10 1-16,-4 13 9 15,-1 13-5-15,3 0 18 16,2 25-18-16,0 17 12 16,5 7-11-16,19-8-1 0,7-10-4 15,1-11-2 1,-1-13 2-16,-2-7-7 0,-7 0 7 16,-9-22-5-16,-6-12-4 15,-7-9 3-15,0-8-9 16,-34-1-13-16,-7 0-17 15,-5 4-1-15,11 12 39 16,13 9 6-16,11 13 2 16,11 6-1-16,0 6 5 15,24 2-8-15,26 0 6 16,12 0 5-16,9 5-8 16,4 0 2-16,2-1 3 15,-9-4-2-15,-9 0 21 16,-17 0-12-16,-12 0 22 15,-13-4-18-15,-11-6 9 16,-4 1-6-16,-2-4 5 0,0 4 0 16,-17 2-8-16,-18 7-6 15,-13 0-8-15,-8 18 11 16,1 16-1-16,6 7 8 16,16-1-12-16,17 0-2 15,16-1-6-15,0-8-5 16,24-4 4-16,18-2-5 15,10-11 2-15,6-7 8 16,7-7-10-16,-5-3-5 16,-6-27-1-16,-8-14 5 15,-10-8 2-15,-14-6 2 0,-18-7 6 16,-4 1-2-16,-17 0 2 16,-26-2 2-16,-8 8-4 15,2 5 2-15,7 15-1 16,11 17 7-16,8 5-1 15,10 14-1-15,8 2-2 16,5 9-3-16,0 33-4 16,12 13 4-16,23 13-4 15,13 2 8-15,2 3-9 16,6-3 8-16,-2-5-7 16,-4-10 2-16,-5-15 0 15,-7-14-1-15,-2-14 2 16,-7-12-2-16,-5 0 2 0,-1-18 8 15,-3-26-5 1,-9-14 1-16,-4-6-5 0,-7-6-6 16,0 1 1-16,-5 13-13 15,-13 14 14-15,1 21 4 16,8 12-5-16,2 9 5 16,7 18-9-16,0 26 3 15,0 16 6-15,4 6 3 16,18-4-1-16,12-3-4 15,7-11 6-15,5-12-6 16,3-12 4-16,-2-14-4 16,-2-10 0-16,-10 0-1 15,-4-24-6-15,-8-15 9 16,-10-7-1-16,-11-4 1 0,-2-1-5 16,0 5 10-1,-19 7-8-15,-8 9 3 0,-4 12 0 16,-3 13-7-16,3 5 5 15,2 9-6-15,4 28 7 16,7 4-4-16,9 3 10 16,9-6-8-16,0-6 3 15,11-9-2-15,16-9-11 16,4-14 13-16,0 0-4 16,1-16 4-16,-1-22 10 15,-2-11-8-15,-2-6 0 16,-5-4 3-16,-4 5 0 15,-2 4-1-15,-3 12-7 0,5 14 3 16,7 9 0 0,10 15-3-16,9 0 3 0,12 24-2 15,4 19 4-15,0 9 11 16,1 3-5-16,-10-2 4 16,-7 0-7-16,-10-2 15 15,-14-4 0-15,-11-6 8 16,-9-9 16-16,0-11-15 15,0-7 14-15,-24-6-20 16,-10-5 14-16,-4-3-33 16,0 0 2-16,9-6-4 15,7-3-4-15,11 1 2 16,9 4-17-16,2 4-41 0,0 0-85 16,6 0-12-16,13 0-214 15</inkml:trace>
  <inkml:trace contextRef="#ctx0" brushRef="#br0" timeOffset="5879.01">9357 10173 586 0,'0'0'12'0,"0"0"50"15,132-101 4-15,-75 81-10 16,9 6 5-16,-6 14 10 15,-2 0-16-15,-7 26-24 16,-8 27-6-16,-10 12-24 16,-13 11 20-16,-11 3 4 15,-9-7 20-15,0-12-32 16,0-12 13-16,0-14-6 16,0-14-8-16,-2-8 5 15,2-5-14-15,0-7 2 16,0 0 1-16,0-29 1 15,24-19-5-15,7-8-4 0,0-6-5 16,-4 4-2 0,-2 8 7-16,-3 10 2 0,1 14-2 15,-2 15 8-15,2 9-3 16,4 2 2-16,2 16 20 16,-2 21-14-16,-1 7 10 15,-2 2-10-15,-3-6-10 16,-3-6-2-16,-3-10 4 15,-1-9-8-15,-5-12-17 16,1-3-10-16,2-14-25 16,-5-26-29-16,-3-13-40 15,-4-13-13-15,0-7 29 0,-9-12-39 16,-3 50-34 0</inkml:trace>
  <inkml:trace contextRef="#ctx0" brushRef="#br0" timeOffset="5999.63">10236 9881 384 0,'0'0'200'16,"0"0"-63"-16,0 0 4 15,-114-70-34-15,105 70-62 16,9 0-45-16,0 7 0 16,18 7-6-16,18 0-40 15,-16-11-184-15,-3-3-341 16</inkml:trace>
  <inkml:trace contextRef="#ctx0" brushRef="#br0" timeOffset="7110.62">10514 9555 979 0,'0'0'20'0,"0"0"16"16,0 0-17-16,0 0-9 16,0 0 13-16,0 0-20 15,12 6 0-15,3 50 11 16,1 14-13-16,-3 10-1 15,-7 0 5-15,-2-3-4 16,-4-7 3-16,0-8-5 16,0-14 4-16,0-12-5 15,0-16 2-15,0-14 0 16,0-6-1-16,0 0-2 0,4-30 3 16,23-14 1-16,10-8-1 15,12 4-3-15,5 9-11 16,4 10-2-16,0 15 15 15,2 10 1-15,-9 4 0 16,-6 13 13-16,-16 28-1 16,-13 10 13-16,-14 10-1 15,-2 7 8-15,-21 0-12 16,-18-6 10-16,-4-11-7 16,3-17 9-16,7-15 2 15,3-12-20-15,6-7 5 16,3 0-18-16,6-2 3 15,9-20-4-15,6-4-5 16,0-3-13-16,27 4-1 16,15 4 5-16,5 4 5 0,6-1 7 15,0 0-14-15,1-4 15 16,-5-5-11-16,-2-3 12 16,-5-2-8-16,-9 0 7 15,-6 4-1-15,-13 2 2 16,-10 10 0-16,-4 8 2 15,0 6 5-15,0 2-4 16,0 0 9-16,0 26-9 16,-2 11 2-16,2 2-1 15,0 3-3-15,15-6-1 0,16-6 2 16,6-8-6 0,3-13 9-16,-1-8-4 0,-1-1 4 15,-4-10-6-15,-8-20 3 16,-7-12-4-16,-11 0 0 15,-6 0 2-15,-2 6-2 16,0 10 4-16,0 14-6 16,0 6 11-16,0 6-9 15,0 0 4-15,0 16-3 16,0 18 2-16,21 0-1 16,3 0 0-16,10-8-1 15,6-6-3-15,3-10 8 16,3-10-5-16,-3 0 4 0,-3-23-2 15,-7-18 3 1,-8-7-1-16,-10-2-3 16,-15 1 2-16,0 2 0 15,-11 4 1-15,-25 9-4 0,-9 12 6 16,-5 15 3-16,-10 7-6 16,-5 5 15-16,0 27-14 15,10 6 3-15,14 3-2 16,24 3-3-16,17-2-2 15,0-2 6-15,26-4-13 16,16-8 16-16,8-7-15 16,3-10 8-16,-2-11-2 15,-1 0-2-15,-8-2-1 16,-3-14 4-16,-2 2 0 0,-6 2 2 16,-5 1 3-1,-4 8-7-15,-3 1 6 0,-4 2-8 16,3 0 1-16,2 0-4 15,6 5-51-15,11 2-33 16,5-5-43-16,7-2-58 16,-32 0-41-16,2 0-84 15</inkml:trace>
  <inkml:trace contextRef="#ctx0" brushRef="#br0" timeOffset="7509.56">12588 9745 553 0,'0'0'106'16,"0"0"-11"-16,0 0 64 15,0 0-50-15,-172-63-14 0,107 98-46 16,5 9-22-16,6 5-14 16,17 1-10-16,14 0 4 15,17 0-4-15,6 1-1 16,0-7 1-16,22-7-6 16,16-9-2-16,8-12 2 15,8-14-19-15,4-2-12 16,-4-18 8-16,-3-22-6 15,-7-6 21-15,-6-3 11 16,-2 0 1-16,-7 8 3 16,-7 11-3-16,-10 14 0 15,-8 9 16-15,-4 7 18 16,0 0-12-16,0 22-10 16,0 16-4-16,2 8 15 0,9-4-21 15,10-1-6-15,5-10 1 16,6-11-10-16,1-6-35 15,-4-14-18-15,-4 0-26 16,-8-10-12-16,-5-26-2 16,-10-6-39-16,-2-8 0 15,0-4 57-15,-18-6 27 16,-20-7-63-16</inkml:trace>
  <inkml:trace contextRef="#ctx0" brushRef="#br0" timeOffset="7577.55">12659 9566 483 0,'-23'-22'167'16,"10"9"-99"-16,11 5-53 15,2 2-15-15,0 6-52 16,7 0-122-16</inkml:trace>
  <inkml:trace contextRef="#ctx0" brushRef="#br0" timeOffset="8210.48">12975 9743 829 0,'0'0'78'15,"0"0"-63"-15,0 0 38 16,0 0-31-16,0 0 6 16,39 108-25-16,-10-94 1 15,6 2 0-15,3-9-4 16,4-3-5-16,1-4 1 0,-4 0-4 16,-3-18 14-16,-11-10-13 15,-14-7 8-15,-11-1-1 16,0 3 0-16,-20-2 0 15,-25 5 0-15,-6 6 3 16,-7 10-3-16,7 6 11 16,11 8 36-16,7 0-20 15,8 0 6-15,11 14-31 16,12 4-2-16,2-4-4 16,9 0 2-16,31-8-3 15,10 0 10-15,8-4-5 16,1 0 2-16,1 2 0 15,-4 6 2-15,-9 11-5 0,-7 6 4 16,-15 11-1-16,-12 6 23 16,-10 7 9-16,-3 3-7 15,0-6-20-15,0-2 11 16,-5-16-13-16,0-9-8 16,3-14 10-16,2-7-7 15,0-2 4-15,0-35 0 16,0-14-4-16,21-9 0 15,8 2-4-15,0 5 8 16,4 12-6-16,0 9 2 0,3 11 0 16,-1 11 0-1,4 9 2-15,-1 1 19 0,-3 0-16 16,-2 19 7 0,1 7-12-16,-1 2 5 0,0 3-5 15,-1-5-9-15,1-3-62 16,3-6-28-16,2-11-45 15,4-6-65-15,-30 0-21 16,1-8-327-16</inkml:trace>
  <inkml:trace contextRef="#ctx0" brushRef="#br0" timeOffset="8875.86">14320 9583 343 0,'0'0'372'0,"0"0"-168"15,-8-102-74-15,-36 102-46 16,-12 4-16-16,-10 36-41 0,-1 13-10 15,5 5-11 1,12 7 1-16,17-5-7 0,13-7 0 16,15-9-3-16,5-12-4 15,2-12 2-15,32-11-33 16,11-9-8-16,6 0-21 16,2-27 4-16,-1-14-14 15,-8-4 24-15,-3-8 36 16,-8 3 17-16,-6 10 3 15,-12 10-1-15,-9 16 68 16,-6 14 4-16,0 0-10 16,-2 10-57-16,-24 26 15 15,0 6-15-15,3 4-3 0,9-6-4 16,12-3-2-16,2-9 0 16,0-8-12-16,5-8-23 15,15-10-25-15,9-2 17 16,2-2 20-16,4-24 18 15,2-8 6-15,-4-5 2 16,0-3 14-16,3 2 3 16,-5 2 32-16,-2 8 1 15,-8 11 23-15,-11 10-37 16,-3 9-5-16,-3 0-13 16,-2 16-11-16,10 26 15 15,3 10-8-15,3 2-2 16,11-3-13-16,0-3 6 15,5-8-2-15,-1-5-7 16,-4-10 3-16,-6-9-6 16,-10-11 3-16,-9-5-3 0,-4 0 1 15,0-25-3-15,0-13-17 16,0-8-19-16,0-10-3 16,-2-11-23-16,-3-7-1 15,-5-10-16-15,0 0-2 16,-3 14-9-16,2 17 98 15,2 25 13-15,2 16 71 16,3 8-4-16,2 4-58 16,2 0-21-16,0 0-1 15,0 2-68-15,0 8-110 0,0-4-433 16</inkml:trace>
  <inkml:trace contextRef="#ctx0" brushRef="#br0" timeOffset="9245.45">15194 9316 804 0,'0'0'96'15,"0"0"-28"-15,0 0 1 16,0 0 15-16,0 0-33 16,0 0-36-16,-155-18-12 15,105 50-3-15,9-2 4 0,24 2-7 16,14 1 4-1,3-1-2-15,20 1-6 0,34 4 6 16,12-3-2-16,17 0-6 16,2-2 3-1,-2-6 6-15,-12-2 5 0,-15-4-4 16,-15-6 11-16,-14 1-5 16,-13-8 42-16,-9-2 2 15,-5 2 7-15,-10 4 14 16,-32 2-27-16,-14 2-26 15,-6-1-15-15,-3-2 3 16,7-3-3-16,9 2-8 16,11-4-18-16,5 3-60 15,2 4-67-15,26-10-106 16,-1 5-161-16</inkml:trace>
  <inkml:trace contextRef="#ctx0" brushRef="#br0" timeOffset="10706.73">5212 12284 692 0,'0'0'57'0,"0"0"-6"16,0 0 6-16,0 0 6 0,0 0 0 16,0 0-28-16,0 0-5 15,-58-17-13-15,68 14-4 16,19-3-11-16,9-2-1 15,16 0-1-15,12-2 2 16,17 0-7-16,13 0 10 16,11-4-11-16,16-2-6 15,17-6 0-15,17-7 12 16,16-6-3-16,16-10 3 16,16-5 0-16,17-4-1 0,15-8 6 15,6 0-3 1,14 0-2-16,-1-3 6 15,3 9-6-15,-3 5 2 16,-13 0-2-16,-6 7 0 0,-13 1 0 16,0-1 0-16,1 2-5 15,-2 2 10-15,4 2-6 16,-2 4 4-16,-4 2-6 16,0 2 2-16,-7 2 0 15,-3 1 1-15,6 4 0 16,-1-3 0-16,9 0 4 15,2-3 2-15,3 1-6 16,1 0 30-16,2 2-1 16,-1 2 3-16,3 2-15 15,-2 0-3-15,3 0 3 0,-7-2-12 16,-12 2 14 0,-8 1-19-16,-12 0 27 0,-17 3-24 15,-9 2 10-15,-7 4-7 16,-19 0 8-16,-14 6 1 15,-22 4-8-15,-20 2 3 16,-13 0-9-16,-18 0 14 16,-14 0-11-16,-15 0 7 15,-15 0-10-15,-10 0 12 16,-4 0 13-16,0 0 12 16,0 0-9-16,3 0-11 15,-3 0 4-15,2 0-21 0,0 0 18 16,0-5-14-1,0 5 1-15,-2-1-5 16,0 1 6-16,0-2 3 0,0 0-8 16,0 2-1-16,0 0 4 15,0 0-3-15,2 0 2 16,8-2-8-16,1-3 2 16,5 2-1-16,-5-1 3 15,-3 2 0-15,-6-2-1 16,-2 2 3-16,0-3-4 15,0 5-15-15,-13 0-95 16,-9 0-266-16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5:42:06.1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8974 9166 148 0,'0'0'225'16,"0"0"-183"-16,0 0 1 16,0 0 23-16,0 0-20 0,0 0 24 15,0 0-38-15,-116-33 2 16,112 28-4-16,0 1-6 15,1 2-3-15,3-1-2 16,0 3-12-16,0-1-7 16,0 1-2-16,0-3-1 15,0 2 3-15,9-3 0 16,4 2 0-16,1 0 0 16,-5 0 0-16,-1 2-1 15,-3 0 4-15,-3 0-6 16,1 0 9-16,-1 0-6 0,0 0 1 15,-2 0-2-15,0 0 0 16,0 0 0-16,0 0 2 16,0 0-1-16,0 0 10 15,0 0 7-15,0-5 11 16,-2 3-20-16,-12-1-2 16,-3 1-2-16,-6-3-5 15,-4 1 1-15,-8 1 0 16,-8-4 0-16,-8 2 3 15,-7-2-6-15,-11-3 7 16,-5-2-5-16,-1-2 2 16,-3-4-2-16,-5-1 1 15,-6-4-2-15,-5-3 1 16,-4 0 1-16,5-1 0 16,4-2 1-16,8-3-6 0,8 0 10 15,4 0-10-15,1-3 5 16,4-2-1-16,-1-2-5 15,5 4 6-15,2-2-1 16,0 4 0-16,7 2-2 16,0 3 6-16,-3 6-3 15,-2 4 0-15,-4 5-2 16,-2 2 1-16,1 5-3 16,-1 0 4-16,2 3 0 15,2 3-2-15,5 0 5 0,4 0-3 16,2 0 3-1,4 0-3-15,4 0 5 0,3 0-8 16,3 0 3 0,2 0 0-16,4 0-1 0,4 0 2 15,3 0-4-15,0 0 8 16,2 0-10-16,2 0 5 16,5 0-20-16,3 0-48 15,1 0-9-15,7 0-49 16,0-1-135-16</inkml:trace>
  <inkml:trace contextRef="#ctx0" brushRef="#br0" timeOffset="616.22">6196 8003 289 0,'0'0'147'16,"0"0"-85"-16,0 0-9 16,0 0 27-16,0 0-27 15,0 0-8-15,0 0-30 16,-6-22 23-16,-17 41 4 16,-6 8-15-16,-8-1-9 15,-3 2-8-15,-1 1-1 16,-1-6-5-16,7 0 3 0,1-4-6 15,7 0-1 1,5-6 3-16,7 3-6 0,3-1 2 16,10-4-5-16,2 5-4 15,0 1-11-15,20-3 4 16,18 1 4-16,11-1 5 16,6 1 2-16,3 3 3 15,2-4 2-15,1 4 0 16,-5-1 1-16,-7 2-3 15,-11-1 2-15,-7-2 2 16,-9-6-1-16,-4 5 3 16,-4-10-6-16,-8-1 5 15,-2 1-2-15,-1-5 4 16,-3 0 4-16,0 0 8 0,0 0-8 16,0 0 6-16,0-14-14 15,0-7 13-15,0-3-10 16,0-4 0-16,0-2-3 15,0-5 0-15,0 2-1 16,0-2 4-16,0 1-7 16,-7 0 9-16,-4 2-3 15,-1 4 0-15,0 4-4 16,-2 7 1-16,5 2 0 16,-4 9-34-16,11 6-61 15,-3 0-99-15</inkml:trace>
  <inkml:trace contextRef="#ctx0" brushRef="#br0" timeOffset="7558.81">8343 8681 382 0,'0'0'25'15,"0"0"-18"-15,0 0-5 16,0 0 23-16,0 0 28 0,0 0-15 15,0 0 12-15,0 0-21 16,-2 84 14-16,2-38-13 16,2 12 9-16,1 8-5 15,-3 9-1-15,0 0-8 16,0 0-12-16,0-9 7 16,-3-8-13-16,-5-10 17 15,2-13-12-15,4-10 5 16,2-11-14-16,0-6-1 15,0-6 1-15,0-2-3 16,-2 0 14-16,2-10-7 16,-4-26 3-16,0-10-2 15,-3-8-3-15,1-8-2 16,0-4-6-16,2-8-2 0,2 1-11 16,2 3 7-1,0 5 0-15,0 7 4 0,0 7 10 16,0 8-2-16,0 8 3 15,0 11-9-15,0 10 7 16,0 6 0-16,0 8 11 16,0 0-11-16,0 13-4 15,0 32 2-15,0 23 34 16,2 16-14-16,2 11 11 16,-2 7-19-16,-2-3 5 15,0-4-6-15,0-16 4 16,0-18-5-16,0-15-7 15,6-12 4-15,-2-11-7 16,-2-11 9-16,0-6-8 16,1-6-4-16,-1 0 5 0,-2 0-1 15,2-18 4-15,0-22-6 16,2-13-1-16,1-9 3 16,0-7-6-16,-1-6-18 15,-2 0-3-15,3 7-17 16,-1 10 23-16,0 19 8 15,1 16 5-15,-5 20-7 16,0 3-32-16,0 24-92 16,0 5-56-16,0 5-310 15</inkml:trace>
  <inkml:trace contextRef="#ctx0" brushRef="#br0" timeOffset="12903.78">7189 17151 277 0,'0'0'308'0,"0"0"-278"16,0 0-26-16,0 0 15 16,0 0 10-16,0 0-7 15,0 0-16-15,0-4 5 16,19 11 33-16,2 12-15 16,3-6-11-16,3 6 6 15,2-1 8-15,4-6-10 0,3 6-2 16,2-8-13-1,5 4-4-15,1-6 7 0,1 0-9 16,-1 1 1-16,1-4 2 16,-1 4-1-16,3-4-3 15,0-1 4-15,4 0-2 16,1-4-2-16,1 0 2 16,5 0-2-16,0 0-2 15,0 0 2-15,-2-13 6 16,-3-1-5-16,0-3 5 15,-1-5-6-15,-5 0-2 16,-1-7 1-16,1 0 1 0,0 0 5 16,-6-1-5-16,-6-1 0 15,-4 0 2-15,-4 3-4 16,-1-7 4-16,-3 4-4 16,-1-1 4-16,-4 2-4 15,2 2 2-15,-4-2 0 16,-1-7-1-16,-1 5 3 15,-6-3-3-15,1-5 5 16,-5 6-1-16,0 1-2 16,-4 1 2-16,0-2-2 15,0 3 0-15,0-1 3 16,0 9 2-16,0-3 9 16,-8 3-6-16,-5 6 8 15,-7-5-2-15,-3 3 2 0,-3 2-15 16,-5-1 7-16,-3 4-1 15,-4-4 6-15,-2 5 1 16,-5-1-13-16,-3 0 14 16,-2 2-14-16,-1 3 8 15,0-3-9-15,-3 1 7 16,-4 3-7-16,-6-2 5 16,-3 2-6-16,-3 2 0 15,2 3 6-15,-1-6-3 16,4-1 6-16,9 6 0 15,-2 1-7-15,0 3 3 16,0 0-6-16,-4 0 1 16,-1 0-3-16,1 0 3 0,0 3 0 15,-1 6-1-15,5 0 5 16,2-1-2-16,8 2-1 16,3-2 10-16,5 3-10 15,2-4 1-15,4 7-2 16,6 0-1-16,3 4 0 15,1-1-1-15,1 6-1 16,4 0 6-16,-4 3-8 16,3-1 5-16,-1 8 0 15,6-1-6-15,-1 2 5 16,5 4 1-16,5 1-4 16,4-4 3-16,2 5-4 15,0-4 1-15,6 1 2 0,19-6-2 16,4 3 3-1,6 3-2-15,5-1 3 0,8 4 0 16,0 0 1-16,1 1 2 16,3-2-5-16,-4-3 4 15,2 0-2-15,1-5 2 16,-4 1-2-16,2-6 0 16,0-2-1-16,-2-2-4 15,2-4 5-15,-2-2 1 16,0-2 2-16,-3-4 2 15,-4 3-4-15,-2-10 0 16,-2 6 0-16,-5 0-1 0,0-4 0 16,0 0 1-1,-2-1-2-15,0-4 3 0,3 0-5 16,-1 0 8-16,-4 0 2 16,-3 0-6-16,-9 0 12 15,-4 0-13-15,-3 0 4 16,-2-4 4-16,-2 4-2 15,-1-5 6-15,-1 5-8 16,-2 0 10-16,0 0-11 16,0 0 2-16,2 0-3 15,-2 0-2-15,0 0 0 16,2 0 0-16,-2 0-3 16,0 0 6-16,0 0-6 15,0 0 1-15,0 0 0 0,2 0-29 16,0 0-30-16,4 0-60 15,-4 0-105-15,2 0-163 16</inkml:trace>
  <inkml:trace contextRef="#ctx0" brushRef="#br0" timeOffset="13635.24">8526 15677 369 0,'0'0'144'0,"0"0"-109"16,0 0-32-16,0 0-3 16,0 0-7-16,0 0-30 0,0 0-79 15,38-72-118-15</inkml:trace>
  <inkml:trace contextRef="#ctx0" brushRef="#br0" timeOffset="19080.7">8366 11613 585 0,'0'0'62'16,"0"0"-52"-16,0 0 29 16,0 0 41-16,0 0-18 15,0 0-5-15,0 0-26 16,0 0-3-16,-23-23-13 0,23 23 1 15,0 0 4 1,0 0-1-16,15 0 16 0,17 0-4 16,8 0 0-16,7 0-19 15,9 0 0-15,2 0-10 16,4 4 2-16,3-2-4 16,-3 3 0-16,0-2-2 15,-6-1 4-15,-6-2-7 16,-8 2 10-16,-11-2-4 15,-11 0 3-15,-9 2-8 16,-9 1 1-16,-2-2 0 16,0 0 1-16,0-1 2 15,0 0 2-15,-15 0-2 16,-14 0 0-16,-4 0-8 0,-10 0 0 16,-1 0 2-16,-8 0 0 15,-4 0-2-15,0 0 1 16,1-1 6-16,2 0 1 15,3-4 5-15,6 1-2 16,8 1 9-16,10-2-3 16,3 5 8-16,10-2-9 15,4 2 1-15,6-2-9 16,3 2 0-16,0 0-1 16,5 0-7-16,24 0 8 15,16 0 5-15,11 12 9 16,6-2-13-16,3-2 4 15,-3 0-4-15,-6 0-1 0,-8-2 0 16,-7 2 1-16,-14 0-4 16,-12 3 1-16,-9-2 1 15,-6 7-64-15,0 6-82 16,-17-14-120-16</inkml:trace>
  <inkml:trace contextRef="#ctx0" brushRef="#br0" timeOffset="22179.92">10580 10289 356 0,'0'0'84'16,"0"0"-31"-16,0 0 13 15,0 0 2-15,0 0-5 16,0 0-17-16,0 0 1 0,-8-8 0 15,8 8 3-15,0 0-5 16,0 0-11-16,0 0-2 16,0 0-3-16,0 0 3 15,0-2-4-15,0 0 7 16,0-5-10-16,0-5 0 16,0-7-8-16,0-8 1 15,0-3-2-15,-2-5-14 16,-2-2 1-16,-5-4 0 15,-3-8 1-15,1-3-2 16,-4-9-4-16,-1-2 3 16,-2-4-2-16,-4 4 1 0,-2 0 0 15,-5 5-2 1,2 2 4-16,0 4-2 0,4 3 1 16,6 5 1-16,1 8 1 15,5 4-3-15,5 6 0 16,-1 2 2-16,2 2 6 15,1 5-4-15,-1-3 3 16,1 5-6-16,2 4 13 16,0-2-14-16,0 3 8 15,0 1-7-15,-1 4 7 16,3 1-5-16,0 1 0 16,0 3 4-16,0 0-7 15,0 0 4-15,0 0-2 0,0 0-1 16,0 0 1-1,0 0-4-15,0 0 4 0,0 0-1 16,0 0 1-16,0 0 0 16,0 5-4-16,0-3 5 15,0 2-8-15,0-4-1 16,0 1-10-16,0 2-5 16,0-3 9-16,0 2 3 15,0-2 9-15,0 0 0 16,0 0 1-16,0 2 5 15,0-2-6-15,0 0 3 16,0 0 1-16,0 4 3 16,0 0 4-16,0 1 4 15,-3 2 4-15,-5-2 1 0,-8 0 9 16,-4 4 1-16,-5-2 12 16,-8 3-19-16,-9 2 3 15,-9 3-14-15,-10 2 6 16,-10 3-5-16,-9 3-5 15,-14-2 0-15,-8-1-3 16,-5-5 9-16,7-6-7 16,10-4 15-16,18-5-16 15,22 0 10-15,12 0-12 16,13 0 2-16,11 0-1 16,10-3-4-16,2-1-2 15,2 2 3-15,0 1-6 16,0-1 9-16,0 2-9 0,0 0 6 15,0 0-4-15,0 0-2 16,2 0 1-16,0 0-1 16,3 0-2-16,0 3 5 15,-1 6-18-15,-2-5-3 16,1 1-23-16,-3-1 18 16,0 0-9-16,0-1 4 15,0-1 3-15,0-1 0 16,0-1 6-16,0 0-25 15,-3 0-12-15,-3 0-52 16,-4 0-35-16,6 0-67 16,2 0-81-16</inkml:trace>
  <inkml:trace contextRef="#ctx0" brushRef="#br0" timeOffset="22777.37">9141 9200 601 0,'0'0'129'15,"0"0"-59"-15,0 0 23 16,0 0-26-16,0 0-4 16,0 0-15-16,0 0-2 15,12 66-13-15,-12-30 8 16,0 8-11-16,-5 2-8 16,-19 5-8-16,-5-4-8 15,-2 2-4-15,-6-5 1 16,4-8 3-16,4-6-5 0,7-8-2 15,6-8 2-15,12-8-2 16,2-6-1 0,2 0-10-16,0 0-2 0,10-9 12 15,17-8 2-15,7-1 5 16,3 4-1-16,0 3-2 16,-2 6-4-16,-1 1 1 15,-3 4 1-15,-2 0-1 16,-2 0 2-16,-3 0-4 15,-2 0 6-15,-2 0-6 16,-1 0 6-16,-4 0-6 16,1 4 3-16,-10-2-1 15,3-2 1-15,-7 0 0 0,-2 0 0 16,0 0 1-16,0 0 4 16,0-4-3-16,-9-18-4 15,-9-7-2-15,-3-8 3 16,-4-4 1-16,-4-1 0 15,0 4-3-15,2 4 6 16,0 8-6-16,5 6 6 16,4 8 2-16,4 3-4 15,4 6 8-15,5 3-9 16,3 0 7-16,0 0-7 16,2 0-4-16,0 0-3 15,0 17 7-15,0 8-2 16,0-1-19-16,11 0-103 0,-3-16-117 15,-3-2-154-15</inkml:trace>
  <inkml:trace contextRef="#ctx0" brushRef="#br0" timeOffset="26525.6">7915 17258 227 0,'0'0'261'16,"0"0"-253"-16,0 0-6 16,0 0 6-16,0 0-5 15,0 0-3-15,0 0 4 16,0 0-6-16,-16 0 6 16,16 0-3-16,0 0 9 15,0 0-5-15,0 0-5 0,0 5-6 16,0-1-18-16,10-4-67 15,-6 0-62-15</inkml:trace>
  <inkml:trace contextRef="#ctx0" brushRef="#br0" timeOffset="27306.77">8543 17258 390 0,'0'0'116'16,"0"0"-85"-16,0 0-19 16,0 0 22-16,0 0 15 15,0 0-14-15,12 0-5 16,-10 0-11-16,-2 0 6 16,0 0-4-16,0 0 8 0,0 0-5 15,0 0-4 1,0 0-3-16,0 0-9 0,0 0 2 15,0 0-8-15,0 0 9 16,0 0-11-16,0 0 6 16,0 0-4-16,0 0 4 15,0 0-3-15,0 0 0 16,0 0 2-16,0 0-5 16,0 0 8-16,0 0-7 15,0 0 7-15,0 0-8 16,0 0 5-16,0 0-5 15,0 0 1-15,0 0 0 16,0 0 1-16,0 0-4 16,0 0 5-16,0 0-5 15,0 0 5-15,0 0-6 0,0 0 4 16,0 0-1-16,0 0 0 16,0 0 0-16,0 0-1 15,0 0 3-15,0 0-3 16,0 0 4-16,0 0-3 15,0 0 3-15,0 0-5 16,0 0 2-16,0 0 0 16,0 0 0-16,0 0 1 15,0 0-4-15,0 0 6 16,0 0-3-16,0 0 1 16,0 0-2-16,0 0 0 15,0 0 0-15,0 0 1 16,0 0-1-16,0 0 1 15,2 0-12-15,3 0 8 0,3 0-15 16,11 0-51-16,-13 5-89 16,1-1-266-16</inkml:trace>
  <inkml:trace contextRef="#ctx0" brushRef="#br0" timeOffset="59642.28">10479 10968 148 0,'0'0'262'0,"0"0"-223"16,0 0-23-16,0 0 21 15,0-1 18-15,0-2-8 16,0-1-10-16,0 1-16 16,0-1-2-16,0-1 0 15,0 3 8-15,0-4 4 16,0 5-6-16,0-3 13 16,0 4-14-16,0 0 5 15,0 0-5-15,0 0 4 16,0 0-1-16,0-3-5 0,0 3 0 15,0 0-4-15,0-2 6 16,0 2-8-16,0 0 11 16,0-2-14-16,0 2 9 15,0-3-2-15,-3-1 0 16,-12-3-4-16,-3-1-8 16,-2 4 3-16,-4 1-8 15,-3-2 10-15,-2 5-7 16,-4 0 7-16,-1 0-8 15,0 0 10-15,-1 0-13 16,-3 0 1-16,2 0 2 0,-1 0-5 16,0 0 3-1,2 0 1-15,1 3-1 0,5-1 0 16,-2-2-2-16,4 0 1 16,-2 0-2-16,2 0 0 15,-2 0 0-15,0 0-2 16,4 0 4-16,-2 0-5 15,2 1 5-15,0 5-4 16,5 0 0-16,0 0 0 16,0 2-1-16,3 1 3 15,-1-1 0-15,-1-1 1 16,2 1-4-16,1-4 8 16,1-2-5-16,5-2 3 15,0 0-6-15,5 0 2 0,1 0 0 16,2 0 0-16,0 0-3 15,2 0 2-15,-3 0 3 16,1 0-6-16,2 0 10 16,-3 0-10-16,3-2-2 15,0 2-1-15,0-2-14 16,0 2-18-16,0 0-12 16,0 0-31-16,10 0-24 15,1 0-53-15,-3 0 21 16,2 0 0-16,-10 0-33 15,0 0-127-15</inkml:trace>
  <inkml:trace contextRef="#ctx0" brushRef="#br0" timeOffset="60392.21">9489 10902 364 0,'0'0'63'16,"0"0"-33"-16,0 0-3 15,0 0 24-15,0 0-15 16,0 0-2-16,-5-51-20 16,5 51-5-16,0 0-2 15,0 3 3-15,0 20 11 16,3 2 23-16,-3 3-8 16,0 4-15-16,0 0 11 0,0 3-7 15,0 3-3-15,0-4-8 16,0-4-1-16,0-4 7 15,-5-6-11-15,1-8 3 16,1-7-10-16,3-2 1 16,0-3 0-16,0 0-4 15,0 0 2-15,0-24 8 16,0-6-9-16,0-6 0 16,0 4-4-16,0-2-6 15,0 6 5-15,5 4-3 16,-1 6 4-16,1 7 6 15,-5 8-3-15,0 3 1 16,0 0-3-16,0 0-2 16,0 19 4-16,-2 9 1 15,-14 5 4-15,0-3 5 0,-1-1-3 16,-1-3 4-16,-4-5-8 16,-3-1 2-16,3-3-2 15,-1-8-1-15,4-4-1 16,3-2 0-16,1-3 5 15,-1 0 7-15,5 0 2 16,1 0-5-16,2-8 10 16,5-1-18-16,3-3 4 15,0 3-5-15,3 3 3 16,26 1-3-16,6 5 2 16,12 0 10-16,-3 0-10 15,4 11 2-15,-6 3-2 0,-9 4 0 16,-2-2-1-16,-6-2 0 15,-7-2 2-15,-7-5 2 16,-5 0 10-16,-3-5-10 16,-3 0 10-16,0-2-11 15,0 0 6-15,0 0-6 16,-7 0 0-16,-16 0-4 16,4 0-3-16,-1 0-2 15,5 0-18-15,3 0-5 16,5 0-37-16,5 0-71 15,2 0-146-15</inkml:trace>
  <inkml:trace contextRef="#ctx0" brushRef="#br0" timeOffset="62323.91">9378 10958 323 0,'0'0'67'0,"0"0"-26"15,0 0 21-15,0 0 9 16,0 0-1-16,0 0-11 16,0 0-15-16,-9-10-3 15,2 10-8-15,2 0 3 16,-3 0-13-16,-3 0-4 16,-1 9-6-16,-1 1-11 15,-1-1 1-15,3 1 1 16,1-3 1-16,0-3-5 15,6-2 3-15,-1-2-3 0,3 0-1 16,2 0-4 0,0 0 4-16,9-9 1 0,18-14 0 15,8-5 4-15,4 1-4 16,-2 0 0-16,-1 0-16 16,-3 8 10-16,-6 4-7 15,-9 9-5-15,-11 6-12 16,-7 0 6-16,0 0 10 15,0 14 14-15,-10 10 12 16,-11 0-9-16,-2 0 7 16,3-3-6-16,3-3-3 15,0-4-1-15,2-3 0 16,1 0 0-16,4-1-5 16,1-2 2-16,2-2 1 15,0-3-7-15,3-1-4 16,2-2 5-16,-1 0-1 15,3 0 2-15,0 0-1 0,-2 0 7 16,2 0 1-16,0 0 0 16,0-4 14-16,0-1-8 15,0-1 9-15,0-1-9 16,0 4 5-16,0 1 0 16,0 2 1-16,0 0 6 15,0 0-8-15,0 0 6 16,0 0-3-16,0 0 6 15,-8 0-11-15,-6 12 8 16,-5 10-15-16,0-2-1 16,-1 2 0-16,0-1 0 15,0-3-2-15,-1-4 6 0,9-5-2 16,-2-3-2-16,7-4 0 16,5-2-4-16,0 0 0 15,2 0-7-15,0 0 11 16,0-14 2-16,0 0-1 15,11 2 4-15,5 3-4 16,-1 6 1-16,5 3 1 16,1 0-2-16,-2 0 0 15,4 0 0-15,-1 6 2 16,-2 6-1-16,-2 2-2 16,-2-2 3-16,-5 0 1 15,-5-1-3-15,1-5-1 0,0 3 0 16,-5-5 2-16,0 0 0 15,-2-1-2-15,0-3 5 16,0 0-2-16,0 0-1 16,0 0 2-16,-9-5-5 15,-4-3 1-15,2-4 0 16,-1 2 0-16,4 2 1 16,3 2-1-16,3 2-4 15,2 4 4-15,0 0-2 16,0 0-3-16,0 0 4 15,0 0-1-15,0 0-11 16,0 0 12-16,4 7 1 16,3 4 0-16,-1-2 0 15,-1-3 3-15,0-1-5 0,-3-3 4 16,-2 0-3-16,0-2 1 16,0 0-2-16,2 0-5 15,-2 0-6-15,0-2 13 16,2-14 0-16,1-1-2 15,3-4 6-15,1 1-3 16,4-2 0-16,-2 0 0 16,2 2-1-16,3 0 5 15,-6 8 1-15,-1 6-4 16,-3 3-2-16,-4 3 0 16,0 0-3-16,0 13 3 15,0 11 2-15,0 2 2 0,-4-1-1 16,-7-4-3-1,0-1 1-15,-3-3-1 0,3-6 0 16,3-2 0-16,0-6 0 16,2-3-2-16,4 0 2 15,2 0-2-15,0 0-10 16,0-3 12-16,0-14 2 16,0-5-1-16,0-3-1 15,4 2 1-15,5 3-1 16,2 3 2-16,0 10-1 15,-6 2 1-15,2 5-4 16,-5 0-3-16,3 0-8 16,-3 0 8-16,0 17 5 0,0 1 0 15,-2-2 8-15,0-2-9 16,0 0 3-16,0-2-4 16,0-4-4-16,0-3 4 15,0-5-7-15,0 0-2 16,0 0-4-16,0 0-5 15,0-5 20-15,0-15 0 16,0-1 6-16,0-2-4 16,0 0 0-16,0 4-1 15,0 1 6-15,0 8 4 16,0 3-6-16,0 7 3 16,0 0-7-16,0 4-1 0,6 21 0 15,1 3 9 1,0 3-5-16,0-2 0 0,-3-5-4 15,0-7 0-15,3-3 0 16,-5-3 2-16,1-10-5 16,-1-1-1-16,-2 0 2 15,0 0 4-15,0-3-2 16,0-13 2-16,0-3 1 16,0 2-3-16,0 2 0 15,-2 4 2-15,-5 3 0 16,2 4 5-16,1 4-3 15,2 0-4-15,-2 0 0 16,2 16-1-16,-1 3 1 0,3 1-3 16,0-8-6-16,0-12-72 15,0 0-138-15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8T11:27:56.6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4786 1896 583 0,'0'0'90'0,"0"0"-85"15,0 0 5-15,0 0 30 16,-118-47-3-16,91 33 57 16,0 0-30-16,0-1-19 15,-2 0-5-15,-7 1-32 16,-3 0 5-16,-11-1 0 16,-6 5-5-16,-6 1-9 15,-5 2 7-15,-2 4-11 16,5 1 12-16,-2 2-14 15,2-3 15-15,-1 3-10 0,-3 0 2 16,-1 0-3-16,-5 0 3 16,-6 3 0-16,-7 9-1 15,-12 5 8-15,-12 5-7 16,-9 4 5-16,-3 3-10 16,5-3 7-16,2-1-2 15,6 2 1-15,2 2 2 16,-2 4-6-16,8 1 7 15,6 6-4-15,11 8 1 16,0 12-2-16,3 10-1 16,-4 7 0-16,-2 3 2 15,1-2 0-15,5-2-1 0,4-1 4 16,6 1-8-16,3-3 10 16,9-2-6-16,6 6 4 15,3-8-6-15,13-1 1 16,5-2 1-16,6-1 1 15,8 1-4-15,0 3 3 16,6 1-1-16,2-2 1 16,6 2 2-16,5-4-2 15,0-2-2-15,0-2-1 16,32-1-15-16,13-6 18 16,10 0-6-16,14-9 7 15,7-8 2-15,4-4 0 16,3-4 4-16,3-4-6 15,3-4-1-15,3 2 1 16,3-3 0-16,4 3 8 0,1-1-7 16,8 4 1-16,9-1-1 15,13-1 2-15,-1 4-3 16,4-7 0-16,-3-2 2 16,-3-6-6-16,4-2 3 15,-4-2 1-15,-4-1-4 16,-5 0 3-16,0 2-2 15,-6 1 6-15,-7 2 0 16,-2-2-1-16,-3 1-4 16,6 1 4-16,4 3-2 15,-3-3 0-15,-2-3-1 16,-5 1-2-16,-2-6 6 0,0 1-5 16,2-4 4-16,-4-1-4 15,3-2 4-15,-3 0-4 16,-3 0-3-16,3 0 0 15,-3-7 4-15,-3-1-9 16,-1 4 7-16,-6 1 3 16,0 3-7-16,11 0 11 15,1 0-8-15,5 3 4 16,4 7 0-16,1-1-1 16,2-3 1-16,7-2-1 15,0-1 2-15,4-3-1 16,2 0 1-16,3 0-1 15,-1 0 1-15,5 0-2 0,-4 0 0 16,-3 0 1 0,-2 0 0-16,-1 0 2 0,-4 1-4 15,-4 17 5-15,-5 5-4 16,-5-2 1-16,-1 2-2 16,-2-8-30-16,2-6 18 15,7-7 9-15,2-2 3 16,6 0 1-16,1-4 2 15,-1-10 1-15,-1-3 0 16,-4 0-2-16,-6 0 3 16,2 5-3-16,1-4 0 15,7 6 0-15,1 1-1 16,3 0 2-16,5 2-4 0,-1 0 8 16,-2 6-6-16,-6-3 5 15,-10 4-5-15,-4 0 2 16,-9-4 3-16,3-3-2 15,-3-3-1-15,0-2 13 16,0-1-14-16,-2-3 12 16,5-2-11-16,6-6 3 15,9-1-2-15,14-5-4 16,-1-10 2-16,-3-6 0 16,-7-4 1-16,-5-2-1 15,-7 3 3-15,-7 3 1 16,-13 0 2-16,-10-2-3 15,-14 1 4-15,-8-4-6 16,-15-2 3-16,-7 2-3 0,-8-4 0 16,-7 4 0-16,0-5 3 15,-5-2 0-15,-2-3-1 16,-2-5-1-16,0-4 2 16,0-3-1-16,-4 1 3 15,-19 0 3-15,-3 2 4 16,-8 1-13-16,-6 4 5 15,-7-4-1-15,-1-1 4 16,-13-1-2-16,-8-3-1 16,-11 2 1-16,-13 5 31 15,-17-5 2-15,-19 11-38 16,-16-3-1-16,-9 6 0 0,2 5 11 16,1 1 1-16,10 14 0 15,3 3-12-15,0 2 0 16,6 8-1-16,-4-1 1 15,-4 6 0-15,-3 5 0 16,-13 1 0-16,-6 1 8 16,-8 4-15-16,-6-1 7 15,3 4-10-15,9 0 10 16,6-3-2-16,13 4 2 16,10-1 0-16,2-2 2 15,11 4 1-15,-1-5 0 0,-1 0-2 16,-5 0-1-1,-5-1 1-15,2 5-1 0,5-2 0 16,7 3-3 0,4 4 2-16,0 0-4 0,3 0 4 15,3 0 1-15,-2 0-5 16,4 11 14-16,-9 4-8 16,-1 3 4-16,0 0-5 15,-7 1 0-15,-2 0 0 16,-7 1-1-16,1 1 5 15,-1-1-2-15,6 2-2 16,11-1 3-16,3 0 0 16,5 2-6-16,9-2 0 15,6 1 3-15,7-4 0 0,9 1 1 16,4 0-4 0,3 2 2-16,7 2-3 0,1 8-30 15,2 5-43 1,9 6-76-16,42-26-37 0,4 1-44 15</inkml:trace>
  <inkml:trace contextRef="#ctx0" brushRef="#br0" timeOffset="4101.66">7044 13982 388 0,'0'0'58'16,"0"0"-46"-16,0 0 22 16,0 0 45-16,0 0-24 15,0 0-12-15,0 0-14 16,0 0 19-16,89-118 1 0,-83 86-15 16,-1 2 5-1,-1 2-2-15,1 0-2 0,0-4-32 16,1-5 4-16,0-2-7 15,-3-3 0-15,-1 3 0 16,-2 5 3-16,0 4-5 16,0 8 4-16,-2 6 5 15,-11 8-7-15,-3 8 0 16,1 0 0-16,-4 12 5 16,6 26-5-16,2 12 3 15,6 4 9-15,5-1-3 16,0-7 5-16,29-11-10 15,9-4 5-15,5-18-4 16,1-8-5-16,3-5 2 0,0 0-2 16,-7-14 4-16,-4-12 1 15,-9-6-4-15,-8-3 2 16,-5-4 1-16,-8-2 0 16,-6 3-8-16,0 2 3 15,0 4-4-15,-15 6-1 16,-5 8 2-16,0 8 1 15,-2 6 2-15,2 4 0 16,4 0 2-16,9 4 7 16,7 16-5-16,0 6 2 15,20 8-4-15,22 0 0 16,12-2-1-16,11-6 1 16,4-2 1-16,0-3 1 0,0-2 0 15,-15-1 0 1,-16 0-1-16,-14 3 0 0,-22-4 29 15,-2 6 11-15,-14-2 2 16,-27 0-12-16,-7-5-16 16,0-7-2-16,-4-9-14 15,8 0 12-15,9 0-10 16,12 0-4-16,11-9 0 16,12-3-1-16,0 1-2 15,0 2 0-15,14-1 3 16,9 3 4-16,-2-2-3 15,2 5 7-15,-1-3-11 0,-2 2 5 16,-2-2-1 0,0 2-31-16,-3-7-30 0,-1-2-17 15,1-6-23-15,-1-8-18 16,-3-13 4-16,-2-3-58 16,-5-5 16-16,-4 30-21 15,0 1-21-15</inkml:trace>
  <inkml:trace contextRef="#ctx0" brushRef="#br0" timeOffset="4415.35">7728 13353 65 0,'0'0'123'0,"0"0"4"16,-78-113-27-16,60 87-49 16,0 5 0-16,7-1 14 15,2-2-22-15,5 1-1 16,2 3 11-16,2 3 2 0,0 5-19 16,0 5 17-16,0 5 1 15,0 2 4-15,0 0-25 16,0 12-6-16,2 24 11 15,22 14 21-15,8 8-17 16,5 11-5-16,8 0-5 16,2 4-5-16,-2-7 13 15,-3-6-24-15,-5-7 6 16,-5-11-16-16,-3-5 7 16,-11-7-12-16,-5-5 0 15,-4-5 4-15,-4-7-3 16,-5-6 0-16,0-3 3 15,0-4-10-15,0 0-24 16,-5 0-44-16,-6 0-38 0,2-18-46 16,5 5-107-1,2 1-165-15</inkml:trace>
  <inkml:trace contextRef="#ctx0" brushRef="#br0" timeOffset="4764.85">7673 13592 561 0,'0'0'116'0,"0"0"-94"16,0 0-3-16,0 0 21 16,126-130-9-16,-74 101-13 0,-8 7 27 15,-4 8-6-15,-6 14-17 16,-8 0 7-16,1 12 25 15,-2 22 16-15,-1 8-10 16,1 7-13-16,-3-3-13 16,0-2-1-16,-1 0-1 15,-4-12 5-15,1-4-27 16,-2-4 8-16,-1-9-15 16,-2-3-2-16,-1-5-1 15,-1-7-1-15,-3 0 0 0,2 0-11 16,-1-12-17-1,-3-18-61-15,-6 7-96 0,0 2-215 16</inkml:trace>
  <inkml:trace contextRef="#ctx0" brushRef="#br0" timeOffset="4915.14">8038 13226 517 0,'0'0'291'0,"0"0"-269"16,0 0-22-16,0 0 0 16,0 0-38-16,0 0-135 15</inkml:trace>
  <inkml:trace contextRef="#ctx0" brushRef="#br0" timeOffset="5314.35">8430 13489 669 0,'0'0'100'15,"0"0"-26"-15,0 0 16 16,0 0-26-16,0 0 4 16,0 0-26-16,69 100 6 15,-69-100-1-15,0 0-24 16,0-7-7-16,-6-28-10 15,-8-9-8-15,5-9 2 16,7-5-2-16,2 9-9 0,0 8 8 16,20 14 3-16,6 8-1 15,1 16-4-15,4 3 10 16,-2 3 1-16,5 32 6 16,0 7 8-16,-3 12-7 15,-2 4 8-15,-5 0-13 16,-4-4 1-16,-1-7-1 15,-6-10-8-15,-5-6 3 16,4-12 1-16,-6-5-4 16,1-7 0-16,2-7-11 15,5 0-45-15,6 0-66 16,-14-14-128-16,3-2-181 16</inkml:trace>
  <inkml:trace contextRef="#ctx0" brushRef="#br0" timeOffset="5763.35">9157 13418 879 0,'0'0'110'0,"0"0"-59"16,0 0 35-16,0 0-40 15,0 0-14-15,-122 3 0 16,90 19-19-16,1 4 14 15,2 1-22-15,7-1-2 0,6-2-2 16,7-1-2-16,9-7-5 16,0-1 0-16,0-6-1 15,6-9-44-15,19 0-10 16,2 0 14-16,2-16 8 16,0-8 0-16,-6-11 2 15,-6 0-6-15,-5 1 37 16,-6 6 6-16,-4 6 8 15,-2 11 32-15,0 4 16 16,0 7 36-16,0 0-18 16,0 7-32-16,0 30-29 15,0 5 5-15,0 4 4 16,0-6-8-16,0-9-4 0,18-5-9 16,6-11-2-1,7-2 4-15,1-8-5 0,1-5 2 16,1 0-9-16,0 0-67 15,-1-18-49-15,-24 6-121 16,-3-3-192-16</inkml:trace>
  <inkml:trace contextRef="#ctx0" brushRef="#br0" timeOffset="6362.11">9429 13325 359 0,'0'0'480'16,"0"0"-447"-16,0 0-12 0,0 0 40 16,0 0-7-16,78 112-16 15,-58-76 6-15,-5 2-11 16,1-3 5-16,-5-1-27 16,-1-7-6-16,-2-5-2 15,-3-8-3-15,1-6 0 16,-6-8 0-16,0 0 4 15,0 0-3-15,0-20 0 16,0-19-1-16,0-10-1 16,0-5-24-16,0 6 3 15,12 11 11-15,3 12 9 16,-1 15 2-16,1 10-3 16,3 2 3-16,2 36 12 0,2 12 24 15,3 6-24 1,-3 0 7-16,0-5-13 0,-2-10 7 15,1-6-11-15,-6-12-1 16,-1-11-2-16,-6-5 1 16,-3-7-4-16,-5 0 8 15,0-5 0-15,0-26-4 16,0-14-10-16,0-9-19 16,0-2-7-16,0 4-12 15,0 10 15-15,0 12 28 16,16 9 5-16,5 9 6 15,8 9 9-15,0 3 34 0,5 0 0 16,-3 10-15-16,0 9-6 16,-2 10-2-16,-6 0-6 15,-5 6-15-15,-9-3 4 16,-5-2-7-16,0-7-4 16,1-7-40-16,-1-9-67 15,-4-7-87-15,0 0-226 16</inkml:trace>
  <inkml:trace contextRef="#ctx0" brushRef="#br0" timeOffset="7179.05">10505 13387 811 0,'0'0'59'0,"0"0"-42"15,0 0 27-15,0 0-6 0,0 0-17 16,0 0-21-16,61 34 3 16,-53-34 0-16,0-8-2 15,-6-18-2-15,-2-3 1 16,0-3-4-16,0 3-1 16,-14 3 3-16,-9 8-10 15,-2 9 5-15,-7 9 0 16,3 0 7-16,-2 24 0 15,4 19 2-15,11 6 26 16,10 9 1-16,6-3 17 16,4-6-12-16,29-10 1 15,12-13-26-15,6-9-5 16,3-16 0-16,-3-1-4 16,-4-1 0-16,-7-28 5 0,-8-7 0 15,-8-2-2 1,-4 2-4-16,-6 1 1 0,-4 14-4 15,1 9-4-15,3 12 2 16,-3 0 3-16,5 16 1 16,1 24 2-16,-1 10 9 15,2 2 15-15,-4-3-20 16,1-10 9-16,-1-9-9 16,-4-12 0-16,-1-9-4 15,-2-9 2-15,-2 0-3 0,-1-11 2 16,-2-27 17-1,-2-12-15-15,0-12-2 0,0-4-1 16,0 4-3-16,9 8 0 16,7 13 0-16,3 16 3 15,6 13-4-15,2 12 2 16,2 0 4-16,0 21 11 16,2 22 2-16,0 6 10 15,-2 2-19-15,0-6-6 16,-2-8 0-16,-2-11 2 15,0-8-5-15,-4-12-3 16,-3-6 4-16,-2 0-52 16,-7-29-33-16,-9 5-87 15,0-5-103-15</inkml:trace>
  <inkml:trace contextRef="#ctx0" brushRef="#br0" timeOffset="7828.29">11279 12818 856 0,'0'0'96'16,"0"0"-59"-16,0 0-10 15,0 0-1-15,0 0 37 16,-13 141-21-16,37-68-10 16,5 1 7-16,5 0-12 15,1-5-5-15,3-6-17 16,0-8 6-16,-4-9-10 0,-5-9-1 15,-5-14 2 1,-8-8-4-16,-10-10-8 0,-6-5-26 16,0-2 8-16,0-32-8 15,-11-10-60-15,-18-6 10 16,-6-2 19-16,-3 4-28 16,4 10 44-16,14 7 51 15,9 16 29-15,11 4 24 16,0 2-17-16,11 6 6 15,23 1-9-15,3 2 14 16,8 0-9-16,8 0-4 16,5 0-9-16,2 0 30 15,-2 2-18-15,-6 8-9 16,-10 0 11-16,-11 3-23 16,-10 3 6-16,-13 4 1 15,-6 6 21-15,-2 6-22 16,0 6-3-16,0-2-16 0,0-2-1 15,0-7-2-15,16-2-2 16,9-9 2-16,6-4-5 16,9-10 2-16,6-2 6 15,4 0 0-15,1-28 1 16,-2-10-4-16,-8-12 0 16,-10-7 0-16,-18-4 6 15,-13 1-6-15,0-1 9 16,-40 7-8-16,-18 7 7 15,-9 14-3-15,-5 15-9 0,1 18 4 16,9 0 0 0,6 43-2-16,14 16 1 0,15 15-1 15,19 10-44-15,8 6-85 16,4-55-112-16,17-7-219 16</inkml:trace>
  <inkml:trace contextRef="#ctx0" brushRef="#br0" timeOffset="11894.24">10551 7261 645 0,'0'0'22'16,"0"0"-22"-16,0 0 48 15,0 0 5-15,0 0 4 16,0 0-23-16,0 0-8 16,0 2-6-16,0-2 18 15,0-5 2-15,0 3-13 16,-4-4 5-16,4 1-22 15,-2-2 6-15,2-2-14 16,0-9-1-16,0-11 0 16,0-8-1-16,8-13 0 0,7-14 0 15,7-9-2 1,3-10 4-16,6-3-3 0,3-8 4 16,-1-4-6-16,5-9 4 15,5-6-3-15,5-3 0 16,8 0 2-16,8 0-3 15,10 4 6-15,2 8-9 16,4 2 12-16,4 9-3 16,-3 0 1-16,0 9-1 15,-10 1-3-15,-9 13 5 16,-15 11-2-16,-11 15-2 16,-19 16-1-16,-8 9 5 0,-9 6 2 15,0 7-3-15,0 2-4 16,0 4-5-16,-13 0-29 15,-3 0-38-15,8 4-102 16,-6 6-133-16</inkml:trace>
  <inkml:trace contextRef="#ctx0" brushRef="#br0" timeOffset="13223.73">10588 6807 284 0,'0'0'148'0,"0"0"-97"16,0 0-11-16,0 0 23 15,0 0-5-15,0 0-11 16,0 0-10-16,-16-83 4 15,16 79-4-15,0 4-1 16,14 0-15-16,5 0 13 16,8 8-11-16,9 20 9 15,7 7 3-15,3 6 5 16,8-1-5-16,-1-3-17 16,-1 0 5-16,-6-5-17 0,-10-6 10 15,-7-2-10-15,-9-10 5 16,-9-4-11-16,-3-2 7 15,-6-6-7-15,-2-2 4 16,0 0 6-16,0 0-3 16,-21 0-4-16,-6-5 1 15,-2-18-8-15,-4-7-4 16,-5-4-15-16,5-4-38 16,-3 1-5-16,2 0-15 15,5 3-20-15,0 3 30 16,3 4-5-16,-1 3 29 15,1 3 18-15,-3 5 26 16,4 5 3-16,0 1 0 0,4 1 4 16,4 5 3-16,5 3 10 15,2 1 3-15,1 0-2 16,1 0-5-16,-2 0 12 16,1 0-24-16,1 14 7 15,1 1-1-15,2 3 0 16,5 3 7-16,0 7 1 15,0 4 16-15,0 10 9 16,0 10 20-16,0 12-16 16,0 4-5-16,0 7-20 15,-4-1 4-15,-11 2-9 16,-4-2 3-16,4-2 0 16,4-9-7-16,6-5 6 0,5-14-3 15,0-7 4-15,0-6-14 16,0-7-2-1,2-6-1-15,3-8 0 0,-3-4 0 16,1-3 1-16,1-3-2 16,5 0 2-16,6-18 7 15,8-13-7-15,6-7 2 16,6-11-1-16,10-5-4 16,6-4 2-16,12 0-1 15,2 0 0-15,-1 3 2 16,-6 7-4-16,-12 13 8 15,-12 9-5-15,-14 10 1 16,-11 10-2-16,-7 6 0 16,-2 0 1-16,0 0-1 0,0 10 5 15,-15 7-8-15,3-1 9 16,4-3-10-16,3-1-30 16,5 2-56-16,-2-11-100 15,2 2-106-15</inkml:trace>
  <inkml:trace contextRef="#ctx0" brushRef="#br0" timeOffset="51918.85">23727 9547 359 0,'2'0'90'0,"-2"0"-43"15,2 0 25-15,3-3-4 16,-3-6 0-16,2-1-12 16,0 0-9-16,-1 1 18 15,-1 6-4-15,1 1-8 16,-3 2-18-16,0 0 4 15,0 0-13-15,0 0 2 0,0 0-19 16,0 0 6-16,0 0-11 16,0-4 5-16,0-3 5 15,0-4-10-15,0-3-2 16,0-5 4-16,-12-1-2 16,-1-2 1-16,-7 0-8 15,-5-2 3-15,-6 2 0 16,0 5-7-16,-9 0 5 15,-3 8 2-15,-5 9-3 16,-6 0 3-16,2 9 5 16,-1 23-5-16,8 6 3 15,8 4-4-15,8 4 1 0,16 0 0 16,13-1 4-16,0-1-2 16,11-8-4-16,24-6 5 15,7-9 2-15,7-9-4 16,7-12-1-16,4 0 3 15,1-12-2-15,-5-21 2 16,-8-11-1-16,-9-6-2 16,-16-6 5-16,-11-4-2 15,-12-2-2-15,0-3-2 16,-16 5-2-16,-15 6-2 16,0 10 1-16,2 12 1 15,9 7 0-15,2 11 5 16,9 6-9-16,5 6 14 15,4 2-14-15,0 0 6 16,0 28-4-16,0 13 3 0,2 6 2 16,9-1 0-16,2 7 2 15,-1-2 1-15,-1-2 0 16,-3-2 3-16,0-1-5 16,-2-7 3-16,-2-4 1 15,1-7-6-15,1-6 1 16,-1-5 0-16,0-10 0 15,-3-3 2-15,0-4-7 16,5 0 12-16,3 0 3 16,4-18-9-16,7-12 1 15,-4-8 0-15,1 2-2 16,-5-3 0-16,-1 6 1 0,-6 5-4 16,-3 9 9-16,-3 9-2 15,0 9-1-15,0 1 23 16,0 0-16-16,-3 23-1 15,-11 17-6-15,6 5 0 16,8-3-3-16,0-2 3 16,13-8-7-16,21-6 9 15,6-4-9-15,8-10 7 16,6-7-6-16,0-5 0 16,0 0-4-16,-15-11 2 15,-8-15 0-15,-10-6 1 0,-10-3 8 16,-11 2 1-1,0 1-5-15,-9 2 5 16,-22 4-1-16,-7 6-1 16,-5 3 3-16,-1 10-3 0,-1 2 4 15,3 5-4-15,7 0-5 16,3 5 9-16,3 19-7 16,9 1 3-16,5 8-6 15,7-1-1-15,6-1 0 16,2 0 2-16,0-1-14 15,7-6-24-15,20-4-30 16,8-6-10-16,10-6-29 16,5-8-55-16,-31 0-15 15,-3-3-83-15</inkml:trace>
  <inkml:trace contextRef="#ctx0" brushRef="#br0" timeOffset="52900.91">24208 9144 423 0,'0'0'92'16,"0"0"12"-16,5-103-18 16,-5 96 3-16,-10 2 49 15,4 5-78-15,-1 0-19 16,-1 24-32-16,-4 19 20 16,3 13 21-16,3 6-16 15,2 0-3-15,0-2-5 16,0-4 4-16,-2-4-13 0,4-10 17 15,-1-5-24-15,3-9 7 16,0-6-14-16,0-10 3 16,0-4-4-16,0-6 1 15,0-2-5-15,0 0 6 16,13-14 11-16,18-20-11 16,4-2-4-16,2-3-8 15,3 10-1-15,0 9-2 16,1 6 3-16,-1 9 6 15,-5 5 3-15,-4 0-6 16,-8 5 10-16,-7 18-9 16,-7 7 11-16,-9 7-8 15,0 1 1-15,0 0 0 16,-21-3 8-16,-6-4-5 0,-4-4 5 16,2-8-7-16,0-5 13 15,2-8-9-15,1-6 3 16,0 0-6-16,5 0 2 15,3 0-4-15,5 0 3 16,6-6-3-16,5 2 3 16,2 1-8-16,0 3 6 15,0 0-8-15,0 0-1 16,15 0 3-16,14 0 5 16,7 0 0-16,3 0-2 0,5 0 2 15,-2-3-3 1,5-8 6-16,-5-4-4 15,-1-5 3-15,-8-3-3 0,-6-2 4 16,-8-3-3-16,-7-4 0 16,-10 1 0-16,-2-3 1 15,0 2 3-15,0 10-7 16,0 6 10-16,0 8-1 16,0 6-4-16,0 2-4 15,0 0-5-15,0 0-4 16,2 22 10-16,11 7 1 15,3 2 3-15,2 1 2 16,-2-1-1-16,2-4-3 16,-3-2 1-16,-2-1 0 15,-1-4-3-15,-4 0 1 0,-1-8 0 16,-2 0-2-16,-3-7 5 16,3-2-9-16,-3-3 14 15,6 0-1-15,6 0-5 16,4-20 5-16,6-4-7 15,1 0 0-15,-2 2 0 16,-6 5 3-16,-3 3-7 16,-8 11 10-16,-1 1-12 15,-3 2 6-15,0 0-2 16,2 0-11-16,0 19 12 16,4 0-1-16,-2 1-1 15,-1-1 3-15,1 2-44 0,3-5-18 16,5-2-50-16,6-4-28 15,4-8-55 1,-12-2 22-16,-4 0-85 0</inkml:trace>
  <inkml:trace contextRef="#ctx0" brushRef="#br0" timeOffset="53550.17">25216 9414 434 0,'0'0'121'0,"0"0"-26"16,0 0-11-16,0 0 2 15,0 0-7-15,0 0-36 16,2-95 19-16,-8 83-12 16,-21 1-10-16,-10 5-28 15,-2 6 16-15,-6 0-27 16,0 3 5-16,3 23-3 16,7 1 3-16,8 4 6 15,9 1-9-15,11-1 4 16,7 3-5-16,0-2 8 0,0 1-9 15,23-8-1-15,6-2 2 16,6-5-2-16,3-6 1 16,0-7-1-16,0-5 0 15,-6 0 3-15,-3 0-8 16,-8-17 9-16,-5-10-12 16,-5-7 5-16,-9-2 2 15,-2-1-4-15,0 6 5 16,0 7 2-16,0 12-1 15,0 10 9-15,-2 2 7 16,-5 0 12-16,3 11-25 0,-2 16 9 16,0 7-7-1,6 0 3-15,0 1-9 0,0-7 1 16,16-2-2-16,5-4 4 16,0-5-9-16,2 0 12 15,0-7-4-15,-4-5 2 16,1-2-5-16,-1-3 1 15,-6 0-2-15,0 0 2 16,-2-14-24-16,-2-7-35 16,1 0-55-16,-8-7-39 15,-2 16-117-15</inkml:trace>
  <inkml:trace contextRef="#ctx0" brushRef="#br0" timeOffset="54149.71">25434 9423 63 0,'0'0'536'0,"0"0"-489"0,0 0 81 16,0 0 35-16,0 0-85 15,100 104-21-15,-81-74-41 16,-4 0 12-16,-4 0 2 16,-4-2 5-16,-7-2-31 15,0-3 2-15,0-10 1 16,0-1-3-16,-4-5 10 15,-6-7-14-15,3 0 17 16,1 0-11-16,2-11 0 16,2-17-2-16,2-3-8 15,0-3-2-15,15 5-5 16,14 7 10-16,4 6-10 0,6 12 7 16,-2 4 8-16,1 0-7 15,-3 1 9-15,-3 22-4 16,-6 7 3-16,-5 6 13 15,-10 3 4-15,-9-4-17 16,-2-1 9-16,0-6-9 16,0-7 15-16,0-8-19 15,0-5 18-15,0-6-19 16,0-2 9-16,-4 0-3 16,-1 0 8-16,3-15-12 0,0-19 4 15,2-7-12 1,0-3-3-16,0 0 9 15,15 11-16-15,5 8 15 0,-1 15-3 16,-2 6 1-16,3 4 1 16,5 0 2-16,-1 19 22 15,-2 13-1-15,-1 7 22 16,-6-1-21-16,-8-2 3 16,-2-4-24-16,-5-3 4 15,0-7-5-15,0-8-3 16,0-4-18-16,0-6-65 15,0-4-38-15,4 0-99 16,2-2-53-16</inkml:trace>
  <inkml:trace contextRef="#ctx0" brushRef="#br0" timeOffset="55042.06">26406 9532 881 0,'0'0'42'0,"0"0"-38"16,0 0 56-16,0 0-2 16,0 0-24-16,0 0-33 15,5 27 12-15,19-27-7 16,3 0 19-16,-2-16-23 16,-4-10 9-16,-9-2-9 15,-12-3 4-15,0 1-4 16,0 4 1-16,-22 6-6 15,-5 8 9-15,-7 12-9 16,-1 0 6-16,-4 12 7 16,4 20-6-16,8 7 0 15,14 2-4-15,13 2 1 16,0-5-2-16,9-3 0 0,20-9-3 16,6-5 8-16,4-10-3 15,3-11 0-15,0 0 5 16,3 0-6-16,-3-21 4 15,1-7-4-15,-1-1 0 16,1 3-1-16,-6 9 3 16,-3 7-4-16,-5 10 4 15,-5 0-4-15,-6 10 8 16,-10 26-6-16,-5 10 13 16,-3 5 12-16,0-2-1 15,0-3-15-15,0-10 7 0,0-3-15 16,0-13 12-16,0-10-11 15,3-6 0 1,-1-4 2-16,2 0 2 0,7-13 3 16,7-15-3-16,7-9-6 15,2-7-5-15,-2-3-3 16,4 3-25-16,-2 10 15 16,2 13 4-16,0 14 13 15,-2 7-6-15,0 0 5 16,-4 14 2-16,-6 14 8 15,-3 9 18-15,-6-2-10 16,-1 0 23-16,-3-6-24 16,-2-4 1-16,4-6-15 15,-2-2 1-15,0-8-2 0,1-4-1 16,1-3-1 0,6-2-15-16,3 0 7 0,8-26-26 15,3-15-22-15,1-15-37 16,-1-11-30-16,-3-12-54 15,-19 42-12-15,-4 3-149 16</inkml:trace>
  <inkml:trace contextRef="#ctx0" brushRef="#br0" timeOffset="55665.99">27405 9235 486 0,'0'0'146'0,"0"0"1"16,0 0 5-16,0 0-60 16,0 0-51-16,0 0-13 15,0 0 30-15,-33 43-15 0,28 19 7 16,5 2-23-1,0-1 12-15,0-7-28 0,0-1 14 16,0-11-15-16,13-9-2 16,0-7 2-16,-1-12-6 15,1-6-8-15,-1-6 9 16,-4-4 1-16,3 0-2 16,-1 0 0-16,-4-26-4 15,-4-7-15-15,-2-6-7 16,0 3-26-16,-6 7 28 15,-12 9 17-15,5 8 2 16,3 9 2-16,10 1 11 16,0 2-9-16,0 0-3 15,0 0-10-15,0 0-6 16,12 3 13-16,15 8-2 0,8 1 5 16,3-4 0-16,4-2 17 15,-4-4-16-15,-2-2 3 16,-5 0-1-16,-6 0 4 15,-4 0 5-15,-5 0-4 16,-3 0 11-16,-3 0-13 16,-1 0 6-16,1 2-9 15,4 8-1-15,4 6 2 16,4 2-6-16,3-2 2 16,4-2 0-16,4-2 1 0,7-4 2 15,7-4-3 1,4-4 6-16,3 0 4 0,-3-1-9 15,-7-22 6-15,-10-3-7 16,-7-6 8-16,-11-6-2 16,-12-2 2-16,-4-4 24 15,-13 2-18-15,-34 3 10 16,-16 7-18-16,-8 11 11 16,-5 16-10-16,5 5-3 15,7 0-1-15,6 25 0 16,8 6-3-16,12 8-4 15,12 5 2-15,15 6-11 16,11 2-5-16,0 3-90 16,11-2-27-16,9-39-86 15,-3-6-112-15</inkml:trace>
  <inkml:trace contextRef="#ctx0" brushRef="#br0" timeOffset="63190.33">12251 16520 472 0,'0'0'79'16,"0"0"-52"-16,0 0-13 15,0 0 12-15,0 0 23 16,0 0-18-16,0 0-7 16,0 0-11-16,0 0 13 15,0-12 7-15,0 12 4 16,0 0 4-16,0 0-9 16,0 0 3-16,0 0-20 15,0 0-2-15,5 0-8 0,14-5 10 16,10-9-1-16,8 2-1 15,5-3-12-15,7 2 0 16,2 5 3-16,0 3-2 16,5 5-4-16,2 0 6 15,2 0-1-15,3 0-1 16,-1 0-4-16,0 0 3 16,1 0-1-16,1 0 0 15,3 0 0-15,5 0 7 16,3 0-4-16,1-3 6 15,-2 1-7-15,-3 2-1 16,-5 0 1-16,0 0-4 0,0 0 2 16,3 0 0-16,2 0-2 15,3 0 4-15,7-2-3 16,-1-12 5-16,0 3-1 16,-2-1-1-16,-4 7-1 15,-5 5-1-15,-3 0 0 16,4 0-2-16,1 0 4 15,0 0-5-15,1 3 6 16,-1 8-2-16,2-8 1 16,4 8-2-16,7-3 2 15,0-2-3-15,6 1 1 16,-3-7-1-16,0 0 0 16,-2 0 1-16,-5 0-3 15,-4 0 6-15,-5 0-2 16,-6 0 3-16,-8 0-7 0,1-7 3 15,-6 1 0-15,-1 2 24 16,-4-4 9-16,-4 6 3 16,-4-3-8-16,-3 5 12 15,-7 0-23-15,-9 0 3 16,-9 0-14-16,-7 0 4 16,-4 0-5-16,0 0 15 15,0 0 11-15,0 0-5 16,0 0 3-16,0 0-16 15,-6-3 12-15,-7-10-23 16,1-5-1-16,1-6-1 16,3 3-8-16,0-2-9 15,6 11-50-15,0 12-76 0,2 0-266 16</inkml:trace>
  <inkml:trace contextRef="#ctx0" brushRef="#br0" timeOffset="64507.25">16604 15899 484 0,'0'0'239'0,"0"0"-206"15,0 0-24-15,0 0 47 16,0 0 24-16,0 0-30 16,25 82-16-16,17-69-17 15,3-4 1-15,6-4-3 16,0-5-2-16,3 0-2 15,0-5-8-15,-6-17 6 16,4-5-6-16,-4-14 2 16,-3-7-2-16,-3-1-3 15,-3-14 0-15,-8 1 2 16,-2-10-1-16,-5 0 0 16,-1 1 3-16,-5 3-4 15,-5 4 19-15,-5 4 0 0,2 2 8 16,-6-5-18-1,-4-9 12-15,0 1-4 0,0-4-5 16,0-1 4-16,-11-3-8 16,-13 3 8-16,-10 0-11 15,-11-1 15-15,-8-1-14 16,-12 4 11-16,-8 7-12 16,-8 4 3-16,-4 5 8 15,2 14-14-15,-2 1 8 16,6 16-9-16,6 7 7 15,6 13-8-15,2 7-1 16,2 0-6-16,1 35 7 0,0 16 0 16,4 16 1-16,1 16-4 15,3 14 4-15,4 7-5 16,9 17 8-16,14 11-8 16,15 7 7-16,12-5-6 15,5-7 2-15,35-13 1 16,12-8 2-16,10-8-1 15,7-6-2-15,0-9 6 16,0-8 0-16,-8-6-3 16,-11-7-1-16,-7-8 1 15,-12-9 0-15,-2-15 1 16,-7-11 3-16,0-10 8 16,5-9-11-16,5 0 7 0,-1-14-4 15,-2-8-6 1,-2-5-18-16,-10 5-59 0,-17 17-78 15,0 1-181 1</inkml:trace>
  <inkml:trace contextRef="#ctx0" brushRef="#br0" timeOffset="65442.17">18357 16237 536 0,'0'0'171'16,"0"0"-116"-16,0 0-18 0,0 0 80 16,0 0-51-1,0 0-32-15,0 0-29 0,-85 21 8 16,85-21 2-16,0 4 3 16,0-4 2-16,11 0 3 15,9 0-9-15,9 0 4 16,7 0 3-16,15 0-11 15,9 0 6-15,11-8-16 16,14 4 15-16,9 3-14 16,6-8-1-16,14 4 0 15,13-4-1-15,18-6 0 16,13-2 2-16,10-3 5 16,5 0-4-16,-1-1 11 15,-2 4 9-15,-4 3 1 16,-14 4-21-16,-16 2 6 0,-23 8-8 15,-28 0-1-15,-20 0 1 16,-18 0 0-16,-9 0-4 16,-5 0 9-16,-2 0 3 15,-2 0-7-15,-6 0 23 16,-8 0 0-16,-6 0 12 16,-4 0-5-16,-3 0-1 15,-2 0 11-15,0 0-8 16,0 0 15-16,0 0-15 15,0 0 1-15,0 0-17 16,0 0-2-16,0 0-15 16,-13 0-2-16,-10 0-30 0,-10 0-95 15,15 0-129-15,-3 3-509 16</inkml:trace>
  <inkml:trace contextRef="#ctx0" brushRef="#br0" timeOffset="135021.76">28007 1789 564 0,'2'-2'112'0,"-2"-1"-67"16,0 3 31-16,0-2 28 16,0 2-39-16,0 0-11 15,0-2-10-15,0 2 8 16,0-2-11-16,0 2-13 15,0-1 8-15,0-1-17 16,0-3 2-16,0-5-17 16,0-2 0-16,0-2-4 15,0-3 0-15,-9-2-1 0,-7-5-1 16,-6 2 0 0,-7-3 1-16,-2 8-7 0,-7 3 8 15,0 8-2-15,-5 6-6 16,4 0 0-16,-3 0 8 15,1 20 7-15,8 9-7 16,4 10-7-16,9 2 7 16,6 0-8-16,12-3 8 15,2-5-17-15,0-8-13 16,4-9 0-16,21-4-8 16,2-10 13-16,4-2 8 15,0 0 6-15,0-3 11 16,-4-17 0-16,-7-1 4 15,-4 0 1-15,-8 5-2 0,-3 3 7 16,-3 8-4-16,-2 5 6 16,0 0 5-16,0 0-13 15,5 0-4-15,0 14 0 16,5 11 0-16,6 8 17 16,4-6-4-16,5-4-12 15,4-7-1-15,2-4 0 16,0-10-5-16,2-2-1 15,-4 0-12-15,-2-16 15 16,-6-14-4-16,-9-7 7 16,-5-6 0-16,-7-6-12 15,0 5 4-15,0 4-1 16,-2 8 3-16,-7 11 6 0,-4 7 6 16,4 7-5-16,2 7 24 15,3 0-18-15,2 0-7 16,2 0-5-16,0 0 5 15,0 0-2-15,0 14-12 16,0 2 12-16,0 0-7 16,22 3 8-16,2-2 2 15,7 0-4-15,6-3 3 16,2-2 0-16,3 0 2 16,-1-3-2-16,-10-3 0 15,-7 0 0-15,-12 0 1 16,-8-1 2-16,-4 2-6 15,0 5 9-15,0 4-2 16,-22 7 13-16,-7-1 0 16,0-3 0-16,-3 0-14 0,3-7 3 15,2-4-6-15,8-3 5 16,5 0-2-16,8-3-6 16,6-2 3-16,0 0-7 15,0 0-16-15,2 0 1 16,23 0 10-16,12-4 12 15,4-14-2-15,3-2 5 16,-4-4-3-16,-4-4 11 16,-2-5-7-16,-13 3 3 15,-5 2-6-15,-13 5 3 16,-3 2-1-16,0 5 7 16,0 2-8-16,-9 7 9 0,1 4-3 15,4 3 2-15,4 0-10 16,0 0-6-16,0 0-17 15,0 6 7-15,10 17 12 16,11 4 7-16,10 4-5 16,6-4 4-16,5-1 0 15,2-3-1-15,5-4-2 16,-1-2 1-16,-8-5 0 16,-11-7-1-16,-12 2 2 15,-10-5 0-15,-7 0 0 16,0-1 10-16,-11 6-9 15,-25 0 22-15,-12 5-22 0,-2 1 2 16,10-4-4 0,11 0 0-16,11-6 0 0,12 0-3 15,6-3 2-15,0 0-21 16,0 0-13-16,17 0-7 16,19-22 26-16,11-2 14 15,4-5-5-15,3-1 4 16,-8 4 3-16,-1 6 5 15,-7 6-5-15,-9 10 15 16,-6 4-12-16,-8 0 0 16,-5 16 0-16,-2 16 16 15,-4 9 20-15,-2 1-16 16,1-10-13-16,-1-8-10 16,0-13 0-16,2-6-2 0,6-5 1 15,3 0-21-15,11-32-30 16,8-22 29-16,-1-18-48 15,-7-8-69-15,-21 43-62 16,-3 2-143-16</inkml:trace>
  <inkml:trace contextRef="#ctx0" brushRef="#br0" timeOffset="135136.75">29133 1345 653 0,'0'0'187'0,"0"0"-157"15,0 0 5-15,0 0 24 16,0 0-45-16,0 0-14 0,0 0-70 15,-58 94-119 1,58-94-128-16</inkml:trace>
  <inkml:trace contextRef="#ctx0" brushRef="#br0" timeOffset="135802.93">29233 1627 568 0,'0'0'64'0,"0"0"-36"16,0 0 47-16,0 0 8 15,0 0 31-15,0 0-60 16,114 73-32-16,-97-54-1 15,-1 5 10-15,-1 3-11 16,-11 5-8-16,-1 1 17 16,-3-5-20-16,0-5 19 15,0-4-24-15,0-7-4 16,0-6 5-16,-5 1-2 16,5-7 4-16,0 0-3 15,0 0-4-15,0-16-43 0,0-14-30 16,0-3 34-1,8 3 37-15,15 5 2 0,6 9 0 16,0 13 1-16,-2 3 1 16,-2 0 7-16,-2 12-3 15,-4 18 11-15,-3 2 2 16,-5 1 15-16,-2 0-9 16,-6-8-4-16,-1-6-4 15,-2-7-10-15,0-6-3 16,0-4-4-16,2-2 7 15,-2 0-3-15,0 0-1 16,0-18-3-16,0-15-20 16,0-6-5-16,4 0 15 15,5 10 7-15,7 8-4 16,-1 13 3-16,5 8 4 16,3 0 0-16,-1 2 4 15,-2 21 19-15,-2 3-2 0,-5 1 5 16,-4 2-6-16,-2-5-6 15,-2-7-11-15,-3-6 1 16,4-5-8-16,-4-6-5 16,7 0-31-16,3-12-72 15,5-28-44-15,-10 16-136 16</inkml:trace>
  <inkml:trace contextRef="#ctx0" brushRef="#br0" timeOffset="136153.57">30020 1755 69 0,'0'0'677'0,"0"0"-598"16,0 0 1-16,0 0 3 16,0 0-31-16,0 0 4 15,42 59-39-15,-38-59-7 16,1 0-9-16,2 0 14 16,-3-16 3-16,-2-12 14 15,-2 1-15-15,0 1-8 16,0 7-4-16,0 11 0 15,-6 8-5-15,-3 0 5 16,-5 0 6-16,-3 29-6 16,-1 7-5-16,4 10-5 15,7 0 3-15,7-2 0 16,0-5-2-16,0-6-1 16,25-11-15-16,8-8 11 0,5-8 0 15,3-6-7-15,3 0-33 16,-1-20 5-16,-3-14-31 15,-5-4-35-15,-31 16-54 16,-1 0-130-16</inkml:trace>
  <inkml:trace contextRef="#ctx0" brushRef="#br0" timeOffset="136718.41">30345 1485 765 0,'0'0'126'0,"0"0"-113"16,0 0 36-1,0 0 22-15,0 0-41 0,0 0-16 16,11-15-9 0,-7 53 1-16,1 16 27 15,2 14-21-15,-2 10-7 0,-3-2 3 16,4-4-3-16,1-11-4 16,1-15-2-16,4-12 1 15,-1-10-4-15,1-8 1 16,1-7-9-16,-3-9-14 15,0 0-11-15,1-7 0 16,-1-23 27-16,2-8 7 16,-1-3-12-16,1 4 11 15,-1 7 4-15,-1 5 2 16,6 10 13-16,-3 8 12 0,1 4 22 16,-3 3-11-1,-2 0-20-15,0 6-10 0,0 20 9 16,2 3-2-16,1 6-4 15,0-3 1-15,-1-4-9 16,1-2-3-16,-1-10 1 16,-3-6-2-16,4-8-19 15,-1-2-20-15,1 0-30 16,5-16 19-16,-3-12 29 16,-3-9 5-16,-3 4 7 15,-5 8 10-15,-3 10 8 16,0 10 6-16,0 5 38 15,0 0-14-15,0 0-16 0,0 19-18 16,0 3 18-16,0 0-16 16,0-5-5-1,0-5-2-15,13 1-17 0,7-11-18 16,2-2-48-16,3-2-61 16,-16-16-107-16,-3-3-239 15</inkml:trace>
  <inkml:trace contextRef="#ctx0" brushRef="#br0" timeOffset="136852.91">30858 1624 787 0,'0'0'158'15,"0"0"-158"-15,0 0-3 16,0 0 3-16,0 0-12 0,0 0-106 16,-25 0-28-16,32 6-140 15</inkml:trace>
  <inkml:trace contextRef="#ctx0" brushRef="#br0" timeOffset="137301.82">31052 1717 198 0,'0'0'554'0,"0"0"-476"0,0 0-36 16,0 0 92-16,-52 102-32 16,25-69-40-16,8-1-43 15,9 1-19-15,8-6-8 16,2-2 6-16,0-6-17 15,8-8-34-15,13-5 2 0,8-6 28 16,0 0-6 0,2 0-8-16,-2-17 30 0,-2-4 7 15,-2 3 6-15,-10 4-3 16,-5 6 11-16,-8 4 11 16,-2 4 23-16,0 0 5 15,0 0-16-15,0 0-24 16,4 9-11-16,7 8 21 15,9-3-23-15,5-6 7 16,4-3-6-16,0-5-1 16,2 0 3-16,3-3-3 15,-5-21 4-15,-3-4 7 16,-8-2-5-16,-12-1 0 16,-6 4 5-16,0 3-8 15,-24 6 13-15,-16 5-14 0,-13 10 3 16,-10 3 2-16,-2 0-14 15,-6 5-8-15,4 13-75 16,3 3-62-16,44-14-101 16,3-2-262-16</inkml:trace>
  <inkml:trace contextRef="#ctx0" brushRef="#br0" timeOffset="137555.78">29895 1279 820 0,'0'0'154'15,"0"0"-148"-15,0 0 14 16,0 0 51-16,-58 124-55 16,49-74-11-16,2 6-5 15,7-37-127-15,0-8-337 0</inkml:trace>
  <inkml:trace contextRef="#ctx0" brushRef="#br0" timeOffset="142514.38">28936 10265 40 0,'0'0'138'0,"0"0"-65"16,0 0 2-16,0 0-2 15,0 0-34-15,0 0-13 16,0 0 5-16,0 0-7 16,-31 95 9-16,26-88-9 15,1 5-9-15,0 0 0 16,-3 2 6-16,-2 6 11 15,-4 2-2-15,-5 4 2 16,-2 3-15-16,-2 0 11 16,1 0-21-16,2 1 3 15,-4-2-4-15,1 2 4 0,-3-2 9 16,6-4-14 0,5-9 0-16,5 0-4 0,7-7 0 15,2-2-1-15,0-3-6 16,0-3-69-16,11 0 11 15,-1 0-115-15,0-9-268 16</inkml:trace>
  <inkml:trace contextRef="#ctx0" brushRef="#br0" timeOffset="142945.95">28570 10517 318 0,'0'0'97'16,"0"0"-17"-16,0 0-13 16,0 0 2-16,0 0-16 15,0 0-31-15,-2-12-18 16,-4 12 2-16,-1 17 3 15,-2 7 8-15,0 1-13 16,5 3 15-16,-1 2 3 16,1 3 3-16,4-3-7 0,0-4-1 15,0-4-2-15,7-4-9 16,13-4 3-16,4-4 1 16,5-4 2-16,4-6-10 15,0 0 10-15,2 0-6 16,-2-16 1-16,-4-9-6 15,-5 2 3-15,-6-3-1 16,-9 0-3-16,-9 4 0 16,0 1-2-16,-9 10-15 15,-20 7-60-15,12 4-55 16,-4 0-224-16</inkml:trace>
  <inkml:trace contextRef="#ctx0" brushRef="#br0" timeOffset="143882.28">26381 12260 450 0,'0'0'70'0,"0"0"-22"16,0 0 45-16,0 0-18 15,0 0-40-15,0 0-26 16,-20 4 6-16,36-4 14 16,9-6-13-16,4-5 4 15,0 2-12-15,4 1 0 16,5 0-8-16,4-2 3 16,5 2-3-16,-1-2 1 15,0 5-2-15,-7 3 3 16,-3 2-4-16,-7 0 4 15,-4 0-2-15,-5-1 3 0,-7-1-4 16,1-2 2-16,-3-3 0 16,-5 2 2-16,-2-3 2 15,0-1 16-15,-2 1-9 16,-2 1-2-16,2-1-10 16,-2-1 0-16,0 2-6 15,0-1-33-15,0 1-55 16,0-1-55-16,0 6-81 15</inkml:trace>
  <inkml:trace contextRef="#ctx0" brushRef="#br0" timeOffset="144281.53">26809 11997 447 0,'0'0'60'0,"0"0"-25"15,0 0 8-15,0 0 41 16,0 0-50-16,0 0-29 16,-31 0 6-16,52 2 29 15,1 4-10-15,6 2 1 16,7-2-3-16,2-2-13 16,7 0-2-16,1 0-7 15,-3 0-4-15,-4 0 5 16,-9 0-6-16,-9 1 4 15,-11 4-5-15,-9 3 3 16,0 4-2-16,0 9 44 0,-21 3-9 16,-9 2-19-16,-3 2 6 15,2-4-3-15,0-2 1 16,-1-4-16-16,8-5 17 16,6-2-14-16,3-3 1 15,3-2-8-15,7-1-2 16,3-2-2-16,2 1-8 15,0 2-17-15,0-2-52 16,15 0-26-16,-3-8-65 16,-1 0-175-16</inkml:trace>
  <inkml:trace contextRef="#ctx0" brushRef="#br0" timeOffset="-174464.38">7893 15348 944 0,'0'0'33'0,"0"0"-31"0,0 0 5 16,0 0 7-16,0 0 30 15,-112 30-8-15,112-30-10 16,0 0-3-16,0 0-19 16,0 0-2-16,0 0 0 15,0 0 6-15,12 0-4 16,5 0 3-16,16 0-6 15,17 0-2-15,21 0-1 16,28-15 2-16,25-16 7 16,24-7-6-16,18-4 1 0,11-5 1 15,6-4 1-15,4-8-4 16,6-5-5-16,12 0 5 16,1-4 0-16,10-1 0 15,0-3-1-15,-4-2-2 16,0 6 6-16,-7 4 1 15,-7 6-4-15,3 3 4 16,4-1-2-16,0-2 0 16,7 3-1-16,-7 2 16 15,-11 4-2-15,-13 12-4 16,-28 9 0-16,-26 12-10 16,-24 4 10-16,-21 6-8 15,-22 1 5-15,-12 2-6 16,-20-1 9-16,-10-3 18 0,-7 5-3 15,-9 1 13-15,1 1-5 16,-3 0 16-16,0 0-19 16,0 0-1-16,0 0-17 15,0 0-3-15,0 0-2 16,0 0-6-16,0 0-2 16,0 0 3-16,0-2-6 15,0 2 8-15,0 0-6 16,0 0 3-16,0 0-4 15,0 0 0-15,0 0 2 16,0 0-1-16,0 0 3 16,0 0 0-16,0 0 1 15,0 0 3-15,0 0-5 0,0 0 1 16,0 0 0-16,0 0-2 16,0 0 0-16,0 0 0 15,0 0-4-15,0 0 9 16,0 0-10-16,0 0 11 15,0 0-9-15,0 0 4 16,0 0-2-16,0 0-2 16,0 0 2-16,0 0 0 15,0 0 2-15,0 0-5 16,0 0 8-16,0 0-3 16,0 0 1-16,0 0-2 0,0 0 2 15,0 0-4 1,0 0 1-16,0 0 1 0,0 0-1 15,0 0 2-15,0 0-6 16,0 0 10-16,0-2-5 16,0 2 3-16,0 0-6 15,0 0 3-15,0 0 0 16,0 0 0-16,0 0 2 16,0 0-5-16,0 0 7 15,0 0-4-15,0 0 2 16,0 0-4-16,0 0 2 15,0 0 0-15,0 0 0 16,0 0 0-16,0 0 0 16,0 0 3-16,0 0-4 0,0 0 4 15,0 0-3-15,0 0 5 16,0 0-7-16,0 0 2 16,0 0 0-16,0 0-1 15,0 0 0-15,0-6-5 16,0 3-65-16,0-1-150 15,-5 0-115-15</inkml:trace>
  <inkml:trace contextRef="#ctx0" brushRef="#br0" timeOffset="-172645.5">20967 10122 764 0,'0'0'43'16,"0"0"-35"-16,0 0-5 16,0 0 81-16,0 0-23 0,0 0-37 15,0 0-13 1,5 14 17-16,26-14-15 0,4 0-5 16,3-1-3-16,9-12 5 15,9-1 9-15,13-2-8 16,9-4 2-16,11 0-9 15,7-4 12-15,2-2-6 16,0-4 10-16,-7-3 2 16,-8 6-9-16,-14 1-1 15,-9 5 3-15,-13 7 0 16,-13 5-4-16,-13 2 17 16,-9 2-1-16,-8 0 10 15,-1 5-7-15,-3-2 7 16,0 0-9-16,0 2-9 15,0 0-2-15,0 0-16 0,0 0-1 16,0 0 0-16,2 0-1 16,0 0-23-16,-2 0-33 15,2 0-25-15,0 0-18 16,-2 0-25-16,0 0-43 16,0 0-85-16,0 0-345 15</inkml:trace>
  <inkml:trace contextRef="#ctx0" brushRef="#br0" timeOffset="-166718.02">11286 10836 56 0,'64'153'293'0,"-39"-85"-190"16,-5-6-42-16,-9-13-18 16,-2-8-22-16,-3-7 1 0,-3-5-3 15,-3-5-10 1,0-9-5-16,0-3-4 0,0-7 4 15,-13-5-4-15,2-7-67 16,-3-18-138-16</inkml:trace>
  <inkml:trace contextRef="#ctx0" brushRef="#br0" timeOffset="-166101.58">10742 10247 779 0,'0'0'33'0,"0"0"-33"16,0 0-22-16,0 0 22 16,0 0 6-16,0 0-5 15,46-66 15-15,-25 29-6 16,-13-6-3-16,-6-8 0 15,-2-5-6-15,-2 1 2 16,-25-3 1-16,-1 5 12 16,-1 2 4-16,5 5 1 15,8 9 27-15,9 8-16 16,7 9-2-16,0 4-19 0,0 4-6 16,20 5-4-1,9 2 2-15,5 5 2 0,3 0-2 16,-1 0 2-16,-3 12-2 15,-6 0 2-15,-4-2-3 16,-6 2-2-16,-3-6 3 16,-3 0 2-16,-5-4-5 15,-3 1 2-15,-3-3 1 16,0 0 1-16,0 0 6 16,0 0 9-16,0 0 3 15,0 0-17-15,0 5-2 16,0 4-3-16,0 6 8 15,0 3-5-15,0 9-3 16,0 0 0-16,5 7 0 16,12 7 1-16,8 3 3 0,1 7 2 15,1 2-1-15,2 5 3 16,-6 2-4-16,-2-2-3 16,-4-7-1-16,-9-16 2 15,-4-8-4-15,-1-15-3 16,-3-11-42-16,0-1-81 15,0-3-17-15,0-15-122 16</inkml:trace>
  <inkml:trace contextRef="#ctx0" brushRef="#br0" timeOffset="-165718.81">10889 9869 600 0,'0'0'107'16,"0"0"-95"-16,0 0-1 15,0 0 52-15,49 103-12 16,-11-47 0-16,6 17-5 16,8 22-13-16,2 14-17 15,3 9-7-15,1 5-7 16,2 5 4-16,-4 3 9 15,-11-1 14-15,-7-1-21 0,-16-13 40 16,-7-12-16 0,-4-19-12-16,-3-20 1 15,-2-19 22-15,1-16-18 0,-3-11-13 16,0-5 0-16,-2-9-10 16,-2-3-2-16,0-2-1 15,0 0 1-15,0 0 2 16,0-18-2-16,0-8-24 15,0-9-38-15,0-9-43 16,-8-5-35-16,-5 26-142 16,-3 0-368-16</inkml:trace>
  <inkml:trace contextRef="#ctx0" brushRef="#br0" timeOffset="-165102.27">10813 10244 341 0,'0'0'357'0,"0"0"-333"16,0 0-11-16,0 0 16 15,0 0-9-15,18-113-13 16,-5 58 2-16,-6-3-5 15,0-7-1-15,-7 4-2 16,0 1 1-16,0 9 2 16,0 10 17-16,-2 6 12 15,-6 12 1-15,4 9 4 16,4 5-16-16,0 9 3 16,0 0-25-16,10 0-2 15,21 23 2-15,11 14 8 0,14 9 7 16,8 7-10-1,9-2 2-15,10-4-7 0,4-7 8 16,-2-11-7-16,-7-6 11 16,-12-7-4-16,-18-6 24 15,-13-1 32-15,-12 3-42 16,-10-3 17-16,-4 1-9 16,-5-4 10-16,-1-4-13 15,-3-2-2-15,0 0-13 16,0 0-2-16,0 0-10 15,0 0-2-15,0 0-40 16,0 0-78-16,0 0-192 16</inkml:trace>
  <inkml:trace contextRef="#ctx0" brushRef="#br0" timeOffset="-162853.46">27505 2687 740 0,'0'0'22'0,"0"0"-22"15,0 0 0-15,0 0 47 16,0 0 11-16,0 0 9 16,0 0-5-16,-62 2-4 0,59-2-25 15,1 0-4-15,0 0-5 16,0 0-6-16,2 0-5 16,0 0-12-16,0 0 4 15,0 0-4-15,0 0 0 16,0 0 3-16,0 0-8 15,0 0 2-15,0 0 0 16,0 0-6-16,0 0-2 16,6 0 5-16,26 0 3 15,17 0 1-15,24 0 2 0,27-4-2 16,16-1-9 0,21 2 2-16,19-3-1 0,18 2 6 15,17 1 1-15,19 2 2 16,6 1-4-1,13 0 10-15,3 0-1 0,-2 4-4 16,-1 2-2-16,-19 1 1 16,-9 2 0-16,-16 3 0 15,-18 2 1-15,-22 0 4 16,-12-5-1-16,-15 2 2 16,-2-3-5-16,-16-1 5 15,-13 2-6-15,-17-1 1 16,-26-2 1-16,-12-2 9 15,-16 1-5-15,-10-5-2 16,-6 0 13-16,0 3-2 0,0-3 14 16,0 0-12-16,0 0 8 15,0 0-6-15,0 0 10 16,0 0-13-16,0 0-7 16,0 0-2-16,0 0-7 15,0 0 9-15,0 0-8 16,0 0-1-16,0 0-39 15,-12 0-61-15,2-3-130 16,-6-4-219-16</inkml:trace>
  <inkml:trace contextRef="#ctx0" brushRef="#br0" timeOffset="-160207.65">23210 17730 814 0,'0'0'70'15,"0"0"-66"-15,0 0 42 16,0 0-16-16,53-124-21 16,-22 62-1-16,5-9-8 15,-5-8 7-15,1-4-6 16,-9 3 2-16,-9 0-2 15,-5 3-1-15,-9 15 2 16,0 8-1-16,0 16 4 16,0 18 2-16,-9 12 29 15,1 8 8-15,0 0-12 16,6 28-31-16,2 20 6 16,0 10-7-16,25 9-1 0,20-6 1 15,8-3-4-15,7-7 2 16,2-12-5-16,-4-2 3 15,-2-7-1-15,-9-5 5 16,-13 1-1-16,-17-5 0 16,-17 2-3-16,0 7 4 15,-25-2 6-15,-17-6 10 16,-2 0 3-16,-3-8-9 16,5-10 15-16,11 4-18 15,13-8 4-15,9 0 4 16,9 0-15-16,0-8-2 15,31-22-4-15,18-7-10 16,9-7-7-16,4 4-13 16,-2 4-12-16,-8 8 20 0,-15 10 16 15,-14 10 12-15,-12 8-1 16,-6 0 1-16,-5 26 40 16,0 14 23-16,0 5-14 15,0-4-21-15,4-5 0 16,11-6-25-16,6-7-3 15,6-13-6-15,6-10-6 16,5 0-51-16,5-36-64 16,-30 7-77-16,-7-5-239 15</inkml:trace>
  <inkml:trace contextRef="#ctx0" brushRef="#br0" timeOffset="-159373.64">24151 17038 66 0,'0'0'863'15,"0"0"-836"-15,0 0-23 16,0 0 37-16,0 0-41 16,0 0-16-16,0 0-48 15,29 68-29-15,10-68-25 16,-3 0-41-16,-3-10 38 16,-6 3 33-16,0 7 88 15,0 0 74-15,0 9-22 16,6 30 54-16,-4 10 27 15,2 9-18-15,-4 5 2 16,-5 4-52-16,-2-4-16 0,-4-5 31 16,-3-13-38-1,-2-15-21-15,-1-13-9 0,-2-10-10 16,-1-7-2-16,-3 0 0 16,6-28 8-16,0-21-4 15,3-9-4-15,1-10-60 16,1 10-3-16,4 10-10 15,3 12 57-15,-2 18 7 16,2 14 5-16,-4 4-1 16,0 14-2-16,0 26 7 15,-1 8 18-15,-3 10 16 16,-1-8-8-16,-3 3-8 16,-2-14 11-16,-1-10-15 15,-3-7-9-15,0-15-5 0,-4-2 6 16,0-5-5-16,2 0 9 15,-2-31 2-15,8-17-12 16,-2-6-16-16,9 4-8 16,4 3 11-16,8 10 13 15,4 7 0-15,4 12 2 16,1 18 20-16,-1 0 1 16,2 22 11-16,-2 27-5 15,5 9 3-15,0 0 11 16,1-5-35-16,-4-4-7 15,-1-9 0-15,-7-13-2 16,-2-8-2-16,-9-11-2 0,-5-8-20 16,-2 0-2-16,-9-41-8 15,-2-12-22-15,0-14-15 16,0 0 13-16,0 9 11 16,0 9 35-16,-9 17 13 15,0 20 0-15,-1 12 41 16,-4 0 7-16,-3 35-18 15,3 18-6-15,3 5 20 16,7 1-5-16,4-5-28 16,0-7 4-16,6-6-12 15,19-13-3-15,4-10 2 0,2-15-8 16,4-3 5 0,3-7-1-16,4-25-34 0,1-14-48 15,-1-10 28-15,-33 28-29 16,-6 1-304-16</inkml:trace>
  <inkml:trace contextRef="#ctx0" brushRef="#br0" timeOffset="-159055.68">25726 16673 883 0,'0'0'78'0,"-34"-112"-36"16,28 78 26-16,2 10-6 15,-1 10-20-15,5 14-27 0,0 0-15 16,0 28-6-16,2 34 6 16,21 22 24-1,1 11-6-15,8 7-11 0,-1 2 3 16,0 2-2-16,0-3-3 16,-7-9 6-16,1-4-10 15,0-10 10-15,-1-5-1 16,3-12-5-16,2-5-2 15,5-5-6-15,1-13 2 16,-2-12-31-16,-1-13 15 16,-6-15-29-16,-3 0-116 15,-23-15-39-15,0-13-106 16</inkml:trace>
  <inkml:trace contextRef="#ctx0" brushRef="#br0" timeOffset="-158625.66">25900 17244 816 0,'0'0'174'0,"0"0"-160"15,0 0-4-15,0 0 26 16,0 0 0-16,118-32-3 16,-47 29-13-16,1-1-16 15,-7 4 27-15,-10 0-17 16,-10 30-3-16,-12 12-4 15,-11 10 26-15,-8 6 13 0,-7 0-18 16,-1-4 2 0,1-9-20-16,-3-17-2 0,4-6-6 15,-4-14-4-15,2-8-1 16,3 0-19-16,9-4-25 16,2-28 12-16,0-21 2 15,0-1-35-15,-9 4 12 16,-2 6 25-16,-2 12 31 15,-5 15 17-15,1 3 29 16,-3 14 33-16,0 0-19 16,2 0-37-16,2 23-19 15,7 17 9-15,3 8 17 16,1-6-20-16,5-7-10 16,3-12-2-16,-2-7-9 0,4-9-27 15,-4-7-22-15,-3 0-35 16,-16-5-51-16,-2-13-173 15</inkml:trace>
  <inkml:trace contextRef="#ctx0" brushRef="#br0" timeOffset="-158092.86">26685 17074 526 0,'0'0'175'16,"0"0"-175"-16,0 0-16 15,0 0 1-15,0 0-17 0,0 0-41 16,64 54-14-16,-46-31 55 16,-2-1 32-16,-5 2 6 15,0 2 43-15,-2 0 66 16,-2 6 10-16,0 3-15 16,1 4-9-16,5 0-64 15,5 0-18-15,5 1-7 16,6-5-6-16,7-7-6 15,-1-10-2-15,5-6 1 16,-4-12-9-16,0 0 6 16,-5 0 0-16,-6-22 4 15,-6 0 3-15,-3-1 10 16,-5 5-10-16,-2 8 24 16,-2 3 14-16,-3 2-4 15,5 5-11-15,5 0-17 0,3 0 5 16,10 5 6-16,4 2-1 15,5-5-16-15,9-2 6 16,5 0-9-16,8-14 5 16,-6-22-2-16,-10-4-2 15,-19-4 8-15,-17-5-3 16,-6-4 7-16,-6 7 7 16,-39 2 14-16,-10 12-13 15,-12 10-14-15,-5 9-4 16,1 13-6-16,2 13 3 15,9 22-4-15,6 10-14 16,11 5-108-16,37-29-74 16,4-7-184-16</inkml:trace>
  <inkml:trace contextRef="#ctx0" brushRef="#br0" timeOffset="-157775.18">25383 16334 815 0,'0'0'48'0,"0"0"-4"15,0 0 71-15,-52 174-53 16,50-81-38-16,2 10-11 16,0 4-13-16,0-66-71 15,0-15-308-15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8T11:32:47.4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6482 2912 646 0,'0'0'132'16,"0"0"-97"-16,0 0 44 0,0 0 5 16,0 0-63-16,-22-105-6 15,22 87 4-15,0 2 3 16,0 4 2-16,0 0-8 15,0 1 5-15,0 4-6 16,0 1-4-16,0 4-5 16,0 2 1-16,0 0-5 15,0 0-2-15,0 0-6 16,0 0-6-16,0 0 3 16,4 6 4-16,14 15 5 15,6 6 3-15,7 5 10 0,3 4-11 16,2 2 3-1,2-2 0-15,-1 1-3 0,3-5 1 16,-1-4 2-16,-2-2-3 16,-1-2 0-16,-5-3 4 15,-2-4-5-15,-8-1 4 16,-4-4-2-16,-8-5 2 16,-2-2-3-16,-5-3-1 15,-2-2 3-15,0 0-2 16,0 0 9-16,0 0-3 15,0 0 0-15,0 0-2 16,0 0-3-16,0 0 1 16,0 0-4-16,0 0-1 15,0 0-10-15,0-2-13 0,0-8-12 16,0 1-5 0,-2 2 1-16,2-1 10 0,0 2-12 15,-2-2 19-15,2 0 5 16,-2-2-8-16,-1-6-34 15,-1-4-27-15,1-4-30 16,1-6-58-16,0-2 16 16,2-3-39-16,0 2 136 15,0-1 62-15,0 3 91 16,0 4 8-16,0 0 32 16,0 7-19-16,0 4 6 15,0 6-26-15,0 6-14 16,0 2 15-16,0 2-21 15,0 0-28-15,0 0-17 0,-3 0-13 16,3 0-7-16,-2 0-6 16,0 4 3-16,-4 13 4 15,-6 4 1-15,-1 4-6 16,-5 6 2-16,-4 5 2 16,-3 2-3-16,-4 4 3 15,-2 2-4-15,0 2 2 16,0 0-4-16,6 0-1 15,0-5 1-15,10-10-2 16,4-4 0-16,2-13-2 16,7-6-2-16,2-8-7 15,0 0-5-15,0 0-8 0,0 0 3 16,2-17 22-16,12-8 4 16,1-3-4-16,3 2-1 15,0-2 0-15,0 2 0 16,-1-1 1-16,1 2-3 15,0-3 3-15,-2-1 1 16,0 3 0-16,-8 7 0 16,1 5-1-16,-5 3-1 15,-2 9 1-15,-2 2 2 16,0 0-2-16,0 0-3 16,0 0-10-16,0 0 6 15,0 2 3-15,-2 12 3 16,-9 5 1-16,-1 2 0 15,-2 8-3-15,-5 1 1 0,4-5 1 16,2-1-24-16,4-4 12 16,2-9 6-16,5-3-18 15,2-6-18-15,0-2-1 16,0 0 5-16,0 0-5 16,0-18 40-16,0-8-1 15,0-4 5-15,0-7 0 16,0 2 6-16,4-1-3 15,1 5 13-15,-5 9 5 16,0 14 8-16,0 6 12 16,0 2 7-16,-5 2-48 15,-10 26 14-15,-7 13-14 0,1 5 3 16,4 6 0 0,3 0 0-16,10 2-4 0,2-1 2 15,2-4 0-15,0-2-1 16,2-11-1-16,20-9-3 15,7-8-1-15,3-11 4 16,3-8-8-16,1 0 9 16,1-6 4-16,2-20-2 15,-8-3 1-15,-2-5-2 16,-5-4 1-16,-6-4 0 16,-5-6 2-16,-8 0-3 15,-5 2 2-15,0-2-1 16,-20 6 3-16,-18 2-5 0,-7 8-5 15,-11 11 3 1,-2 13 2-16,-8 8 0 0,-3 0 3 16,4 14-3-16,7 15 1 15,9 5-2-15,15 1-13 16,12 4 13-16,11-2-8 16,9 4 0-16,2-5 0 15,0 1 7-15,18-8 0 16,6 0-11-16,1-4 7 15,4-4-10-15,0 0-9 16,2-8-11-16,2-8-6 16,-2-5 3-16,5 0 37 15,-2-1-14-15,-5-20-3 16,-3-5-17-16,-6-8 7 0,-7-6 6 16,-5-6 23-16,-6-4 3 15,-2-3 11-15,0 6 6 16,-25 2-8-16,-8 11 18 15,-3 10 28-15,-4 10-25 16,0 6 6-16,4 6-19 16,5 2 4-16,2 0-3 15,7 10-21-15,4 20 0 16,7 10-10-16,6 8 4 16,5 10-1-16,0 0 5 15,9 0-2-15,18-5 3 16,6-4-11-16,8-16-3 15,3-6-6-15,1-15 3 0,1-8 4 16,-6-4 14 0,1 0 0-16,-8-18-10 0,-6-15 10 15,-4-5 1-15,-6-8 0 16,-3-9 5-16,-3-6 10 16,-7-3 18-16,-4 2 7 15,0 6-12-15,-13 9-20 16,-20 15 14-16,-6 10-23 15,-1 10 11-15,-2 8 5 16,-3 4-16-16,5 0 0 16,0 11 1-16,4 18-1 15,5 9-1-15,4 11 1 0,6 2-4 16,4 7 3-16,11 1-11 16,6-5-12-16,0-4-8 15,17-10-24-15,22-10 9 16,5-10 0-16,8-10-13 15,-1-10-13-15,0 0 29 16,-6-7 44-16,-10-20 2 16,-4-8 5-16,-6-9 15 15,-5 1 8-15,-4-9 16 16,-3-3 21-16,-2 1 1 16,-8 0-3-16,-3 8-29 15,-7 7-6-15,-29 12-24 16,-11 8 0-16,-9 16-5 0,-4 3 6 15,-4 0-7-15,-1 22-7 16,7 8 3-16,7 6-23 16,13-3-12-1,9-3 28-15,13 0 9 0,9-7-10 16,7 0-3-16,0-5 5 16,0-4-4-16,19-6-2 15,3-4 3-15,0-4 13 16,2 0 9-16,-1 0 9 15,-4 0-2-15,2-18 11 16,-5-5 7-16,-8 4-17 16,-5 3-17-16,-3 13-77 0,0 3-192 15</inkml:trace>
  <inkml:trace contextRef="#ctx0" brushRef="#br0" timeOffset="2418.65">3301 3727 232 0,'0'0'94'0,"0"0"3"16,27 148-16-16,-23-85-52 15,1 5 18-15,-1 2-2 16,0 3-1-16,3-1-12 15,0 0-12-15,2-2 8 16,-1-3-3-16,-1-9-5 16,-2-4 0-16,0-4-9 15,-5-4-3-15,0 0 0 0,0-8-5 16,0-4-2-16,0-10-1 16,0-8-1-16,0-7-4 15,0-9-6-15,0 0 4 16,0-17-57-16,0-17-11 15,0-8 34-15,19-4 31 16,8 0-28-16,0 1-21 16,2 4-46-16,-5 6-4 15,1 3 14-15,-5 8-95 16,-4 6 177-16,-8 9 13 16,-6 5 59-16,-2 4 48 15,0 0 22-15,0 0-22 16,0 13-47-16,-4 10-37 15,-9 3 16-15,-5 2 5 0,-7-5-1 16,0 2-14-16,-8-3-7 16,0-4 17-16,-5 0-21 15,0-4 1-15,1-4-15 16,-2 0 0-16,8-4-4 16,0-6 0-16,11 0-2 15,6 0-1-15,10 0-24 16,4 0-18-16,0-2 34 15,0-4 5-15,7 0 6 16,11 6-4-16,1 0-2 16,0 2 6-16,-1 24 8 0,-3 6 19 15,-1 8-19 1,-1 1 17-16,-2-4-4 0,-2 1 7 16,0-9-14-16,-3-9 0 15,4-6 10-15,-4-11-6 16,3-3-13-16,0 0 8 15,5-24 22-15,3-18-10 16,3-12 1-16,5-8-24 16,2-1 4-16,6 10 7 15,-8 15 14-15,-8 15-11 16,-10 16-13-16,-7 7 8 16,0 0-11-16,0 24-17 15,-5 15-26-15,-6-16-164 16,7-5-502-16</inkml:trace>
  <inkml:trace contextRef="#ctx0" brushRef="#br0" timeOffset="3196.49">10049 3467 700 0,'0'0'22'0,"0"0"-21"16,0 0 17-16,0 0 26 16,22 140 0-16,-5-71 8 15,-1 22-10-15,-1 24-10 16,-1 13-14-16,-3 3-12 15,1-9 4-15,1-14-1 16,3-16-5-16,-3-13 10 16,0-17 11-16,-1-14-11 15,-6-14-7-15,1-15-5 16,-3-10-2-16,-2-9 0 16,-2 0-16-16,0-2-20 0,0-22 2 15,-15-8-119 1,-14-4-22-16,9 17 3 0,0 4-220 15</inkml:trace>
  <inkml:trace contextRef="#ctx0" brushRef="#br0" timeOffset="3671.11">9966 4459 462 0,'0'0'104'16,"0"0"-94"-16,0 0 10 16,0 0 56-16,0 0-35 15,0 0-1-15,107-22 5 16,-69 19-2-16,-5 1-22 15,-2 0-5-15,-6-3-9 16,-7 1-3-16,-7-1 4 0,-4-4 3 16,-5-3 5-1,-2 0-9-15,0 4 3 0,0 0-3 16,-7 6-7-16,-4 2 6 16,2 0-3-16,0 6 12 15,-2 23-14-15,-2 17 4 16,2 4 1-16,4 6 10 15,3 0-6-15,4-5 4 16,0-4-11-16,0-7 1 16,0-11-4-16,-3-2 10 15,1-5 5-15,-3-5 2 16,3-5 1-16,0-7-5 16,2-5-2-16,0 0-6 15,0-2-3-15,0-21 1 16,0-8-1-16,0-8 2 0,4-7-1 15,6-3 1-15,-4 1-3 16,1 3 0-16,-5 6 1 16,0 2 2-16,-2 8-3 15,0 7 2-15,0 8-1 16,0 5 3-16,0 7-3 16,-4 2-2-16,-9 0-29 15,-1 0-50-15,5 9-75 16,5 5-167-16</inkml:trace>
  <inkml:trace contextRef="#ctx0" brushRef="#br0" timeOffset="13958.79">6138 15825 624 0,'0'0'97'15,"0"0"-90"-15,0 0-4 16,0 0 13-16,0 0 20 15,0 0-1-15,0 0-11 16,0 0-5-16,21 0-7 16,-21 0 8-16,0 0-8 15,4 0-1-15,0 0-9 16,8 0 1-16,8 0 8 16,11 0-2-16,12-4 6 15,9 2-5-15,6-1 4 16,5 3-10-16,7 0 1 15,1 0-3-15,4 5-2 16,6 10 5-16,3 0-4 0,4 3 1 16,3-4-2-16,5-2 0 15,6-1 2-15,5-8-2 16,5-3 2-16,3 0-1 16,1 0-1-16,3-22 5 15,-3-3-5-15,-8-4 4 16,-9 0-2-16,-15 0-1 15,-6-5-1-15,-7 2 0 16,-8 0-1-16,-3-4 2 16,-6 2-2-16,-5-3-1 15,-3 1 2-15,2 1 1 16,-2-6-1-16,1 5 9 16,1-3-4-16,4-7 4 15,2 0-6-15,2 5 6 0,-2-5-3 16,-10 5 5-16,-4 2-6 15,-16-2-2-15,-3 5 3 16,-11 0 5-16,-5 0 3 16,-2-2-7-16,-3 0 6 15,0 4 2-15,0-1 7 16,0 2-10-16,-8-3 0 16,-2-3-8-16,5 1-3 15,1-1 1-15,-1 4 0 16,0-5 1-16,-3-1-3 15,-3 0 7-15,-5-1 0 16,-7 1 8-16,-3 1-4 16,-6 3-3-16,-3 0-8 0,-1 4 10 15,-1-4 5-15,1 5-12 16,-1 2 4-16,-4 0 0 16,1 2 3-16,-3 3-7 15,-1 1 7-15,-6 2 0 16,0-4-10-16,-8 4 4 15,-2-3-3-15,-3 2-1 16,1 3 6-16,-3-2-8 16,-4 4 4-16,-5 0-4 15,-11 2 1-15,-6 1 1 0,-2-5-3 16,-3 6 7 0,2-3-5-16,5 2 4 0,2 2-1 15,-2 2-1-15,-3 4-2 16,-1 5-3-16,1 2 1 15,-1 0 3-15,-3 0-1 16,3 0 1-16,-6 2 0 16,5 14 2-16,3-2-2 15,6 4 1-15,8-1 1 16,2 0-2-16,7 1 0 16,-6 0 0-16,0 7-2 15,-1 4 1-15,-1 5 0 16,3 4 0-16,2 5-2 15,3 3 2-15,1-4 1 16,3 6 0-16,1 4 0 0,1 3 0 16,4-4 1-1,6 5 1-15,6-1 0 0,5-4 0 16,15-6-1-16,10-6-2 16,12-2 1-16,4 4-4 15,0 2-1-15,11 7 4 16,9 0 1-16,5 4 0 15,2 3-1-15,2 6 3 16,0 0-1-16,4 7 0 16,5-2-2-16,6 2 0 15,3-1-1-15,3-2 2 16,-4-2-2-16,1-5 1 16,-3 1-1-16,-4-6 1 15,5-2-5-15,1-9 6 0,6-4-5 16,8-8 2-16,7-2-1 15,5-2 4-15,3-2-4 16,2 0-2-16,0 3 1 16,-1 1-6-16,0 2 0 15,-10 0-6-15,-3-3 15 16,-5-4-4-16,-5-4 4 16,-3-12 0-16,-6-1-1 15,-1-8-1-15,-3 0 2 16,-3 0-2-16,-1-8 3 15,-7-6 0-15,-4 6 2 16,-7 4-2-16,-7 2 1 16,-5 0 0-16,-2 2 1 0,-1 0 1 15,-3 0 7 1,0 0-2-16,0 0 11 0,0 0-4 16,0 0 4-16,0 0-2 15,0 0-1-15,0 0 0 16,0 0-4-16,0 0 2 15,0 0-5-15,0 0 3 16,0 0-4-16,0-2 1 16,0 2-2-16,0 0 2 15,0 0-1-15,0 0-1 16,0 0 2-16,0 0-4 16,0 0-3-16,0 0 3 0,0 0-7 15,0 0 7-15,0 0-5 16,0 0 3-16,0 0-2 15,0 0 4-15,0 0 1 16,0 0 5-16,0 0-6 16,0 0 2-16,0 0-2 15,0 0 3-15,0 0-2 16,0 0 5-16,0 0-6 16,0 0 2-16,0 0 0 15,0 0-4-15,0 0 5 16,0 0-1-16,0 0 5 15,0 0-5-15,0 0 2 16,0 0-4-16,0 0 2 0,0 0-5 16,0 0 0-16,0 0 6 15,0 0-7-15,0 0 6 16,0 0-5 0,0 0 1-16,0 0-1 0,0 0-1 15,0 0 0-15,0 0 1 16,0 0-3-16,0 0 3 15,0 0-3-15,0 0 4 16,0 0 1-16,0 0 0 16,0 0-2-16,0 0 0 15,0 0-2-15,0 0 1 16,0 0-4-16,0 0 3 0,0 0-5 16,0 0-1-16,0 0-10 15,-7 0-8-15,-8 14-29 16,-5 4-62-16,1 0-49 15,4-4-52-15,11-10-12 16,2-4-229-16</inkml:trace>
  <inkml:trace contextRef="#ctx0" brushRef="#br0" timeOffset="16357.63">7102 12228 334 0,'0'0'314'16,"0"0"-284"-16,0 0-25 16,0 0 46-16,0 0 16 15,0 0 11-15,0 0-10 16,-21-92 6-16,19 89-2 15,-2 3 0-15,2 0-24 0,2 3-19 16,0 27-15-16,0 10-4 16,2 12-8-16,20 4 1 15,3 2-5-15,4 9 4 16,-3-2-2-16,-1 4 0 16,-1-8-1-16,-3-8-8 15,-4-14-1-15,1-7 1 16,-3-13 1-16,-1-7 6 15,-3-5-3-15,-1-6 5 16,-4 1 0-16,3-2 0 16,-3 0-3-16,4 0 1 15,-6-6-1-15,0-17-1 16,-4-9 2-16,0-11 1 16,-2-5-14-16,-22-8-11 0,-8 2 16 15,-5 2-4-15,0 6 11 16,4 7-5-16,9 13 8 15,10 10 1-15,6 9 0 16,8 7-1-16,0 0-4 16,6 7-6-16,30 25 10 15,11 14 13-15,7 8-6 16,-2 1-2-16,0-7-4 16,-5-7 0-16,-9-10 1 15,-7-11-2-15,-8-12 0 16,-8-8 1-16,-5 0-2 15,-4-20 2-15,-6-24 3 16,0-14-4-16,-8-12-10 16,-23-10-16-16,-4-4-16 0,-5-6-9 15,-3 11-10-15,5 12 28 16,3 14 33-16,-1 20 12 16,3 15 6-16,-3 18 4 15,-7 0 6-15,-3 37-13 16,-12 18-14-16,-4 14 0 15,4-3 27-15,6-6-20 16,12-7 10-16,14-19-10 16,7-15-5-16,11-12-3 15,5-7-1-15,3 0-3 16,0-21 4-16,0-9 1 0,19-8 0 16,0 0 1-16,8-6-2 15,2-6 0-15,9-12 1 16,7-15 0-16,1-9-1 15,-3 2 5-15,-7 8-3 16,-14 15-1-16,-15 13-2 16,-7 13 3-16,-5 6-4 15,-31 9 4-15,-6 11-1 16,-5 9 1-16,0 0 9 16,0 12 10-16,7 23-8 15,7 15 12-15,12 8-21 16,15 5 3-16,6-1-4 0,4-4-3 15,27-12-3-15,12-14-5 16,2-15-12 0,4-17-2-16,-1 0-2 0,2-34 14 15,-3-13 8-15,-11-7-1 16,-7-8 3-16,-14 0 0 16,-11-3 4-16,-4 3 1 15,-9 6 5-15,-30 10-1 16,-11 9 5-16,-10 14-3 15,-5 14-2-15,1 9 17 16,-3 3-17-16,9 26 8 16,9 10-14-16,15 0 2 15,16 0-5-15,18 7-2 16,0 6 0-16,21 4-1 16,24 5-5-16,10-11-11 15,10-14-14-15,0-16-4 16,1-20-5-16,-1 0-4 0,-9-28 24 15,-12-14 16-15,-11-4 2 16,-17 0 4-16,-16-1 0 16,0 3 5-16,-24 6 0 15,-23 2 1-15,-9 4-3 16,-6 4-1-16,-3 9-2 16,3 10 1-16,8 9 8 15,9 0 9-15,12 18-9 16,10 12-6-16,19 12 3 15,4 8-3-15,12 12-6 16,30 9 3-16,12-1-2 0,6-10 0 16,2-14-10-1,0-18-4-15,-6-17 3 0,-2-11 10 16,-10 0 3-16,-6-17 5 16,-7-17-4-16,-11-10 0 15,-7-6 2-15,-7-2 2 16,-6 4 3-16,0 10 0 15,-16 9 3-15,-11 15-4 16,-7 14 4-16,1 0 0 16,2 28 8-16,2 29-14 15,11 16 1-15,11 14 2 16,7 1-3-16,7-3 0 0,29-5-3 16,6-10-2-1,0-18-4-15,3-17-23 0,-3-26-6 16,-4-9 13-16,-7-18 13 15,-6-26 7-15,-9-10 4 16,-16-3-3-16,0-1-1 16,-5 4 0-16,-24 6 1 15,-4 14 0-15,-1 14-2 16,-2 20 2-16,-1 0-1 16,-3 40 3-16,4 20-1 15,2 12 2-15,10 3-2 16,12-2 5-16,10-10-3 0,2-13-2 15,7-12-2 1,22-20-21-16,7-18-48 0,-18 0-105 16,-5-22-294-16</inkml:trace>
  <inkml:trace contextRef="#ctx0" brushRef="#br0" timeOffset="54884.48">15670 2083 713 0,'0'0'54'16,"0"0"-48"-16,0 0 10 16,0 0 75-16,0 0-32 15,0 0-24-15,0 0-10 16,-118 2 2-16,109-2-12 15,1 0 2-15,-6 0-14 0,-3 16-3 16,-10 22-2 0,-9 21 1-16,-9 14 1 0,-5 12-5 15,-11 9 1-15,-4 7-7 16,-2 7 10-16,0 8 1 16,1 2 1-16,6 3 1 15,4-1-1-15,8 4 4 16,4 0 7-16,7 7-3 15,-2 11-4-15,-3 8 1 16,-2 9-3-16,-8 8 5 16,-1 1-8-16,4 8 0 15,4 8-3-15,5 6 1 16,5 2-1-16,0 12-7 16,6 4 9-16,1 10-2 0,2 0 1 15,1-6 4-15,4 3-3 16,4-6 3-16,5 1-4 15,6 5 2-15,6 1 0 16,0 9 1-16,0 2 4 16,0 5-5-16,0 7 2 15,0 8 4-15,0 7-4 16,0 7 1-16,0 2-3 16,0-7-1-16,9-4 1 15,4-10 0-15,5 0-2 16,0-8 2-16,5 4 6 15,3-4-1-15,2-7 5 16,9 1-8-16,3-3 3 0,9 1-5 16,4-5 3-1,7-2-2-15,8-6 1 0,5-13 15 16,10-4-14-16,6-5-1 16,4-7-1-16,1 3-2 15,-1-3-1-15,-1-6 1 16,1-3-4-16,5-7 2 15,8-2 2-15,7-2 1 16,3-4-2-16,6-2 1 16,3 1 1-16,3 3 0 15,1-6-1-15,0 1 1 16,4-7 0-16,6-5-1 16,4 2-1-16,2-8 2 0,1-2 0 15,1-3-3-15,7-12 3 16,4-11-1-16,4-13-10 15,8-11 11-15,5-3 6 16,10-5-5-16,9 2 3 16,0-1-3-16,9-3 3 15,1-7-2-15,6-3-2 16,7-5 2-16,3 1-3 16,3-10 2-16,11-4-1 15,3-9 2-15,8-4-1 16,6-4-1-16,1-5 0 15,7-10 0-15,-5-3 1 0,5-9 4 16,-3-5-5 0,-1 0 2-16,3-23-2 0,-5-9 1 15,9-8-1-15,-1-8 0 16,3-2 9-16,2-12-6 16,-1-5 3-16,3-5-5 15,-8-8-1-15,4-10 1 16,-8-6-1-16,3-4 3 15,-3-6-2-15,-4 4 0 16,-2-7 2-16,-10 3-5 16,-6-3 4-16,-8-8-1 15,-8 4 0-15,0-6 6 16,-10-4 3-16,-1 2 1 16,-6-12-3-16,-12-1-5 0,-2-8 5 15,-4-3-4-15,-7-1 6 16,-5-1-6-16,-1 9 3 15,-5 3-1-15,-2 0 3 16,-7 2 4-16,-9-3-11 16,1-5 2-16,-6-6-1 15,1-8-2-15,-3-7 2 16,0-9-6-16,1-4 5 16,-3 3-2-16,0 3 2 15,-4 3 3-15,-4 3 10 16,-6 8-7-16,-10-5-3 15,-9-2-5-15,-10-2-1 16,-3-7-7-16,-7-5-2 0,-3-7-7 16,-2-9 15-1,-4-7 0-15,0-1 0 0,-4-5-1 16,-10 3 3-16,-4-1 5 16,-7 2-5-16,-8 3 0 15,-12 0-1-15,-10 1 1 16,-9-1-1-16,-12-5-2 15,0 9-4-15,-6-1-1 16,-17 5 7-16,0 7 2 16,-1 3 0-16,0-1 1 15,-1 3 1-15,1-2-3 16,-8-6-1-16,-5 8 0 0,-8 0-9 16,-11 4 0-16,-2 3-1 15,-9 0 9-15,0 5-24 16,-1-1-13-16,-7 7 34 15,0 5 5-15,-1 0 1 16,1 2 1-16,-2 9 4 16,-2 8 0-16,-11 1 2 15,-3 9-8-15,-10-2 0 16,-2-8-6-16,-6 4-19 16,-5-4-1-16,-5 0 9 15,-4-2 16-15,-1-4 1 16,-4-1 2-16,1 2 2 15,-5 4-4-15,-1 1 2 16,-6 8-4-16,-9-1-16 16,-3 8 7-16,-5-4 7 0,-3 3 3 15,-4-5-1-15,-2-1 2 16,-7-2 0-16,-4-9 2 16,-3 5 0-16,-2 6 3 15,-6 7 1-15,-6 12-1 16,-5-2-3-16,-3 7-2 15,-2-1-5-15,-2 5 2 16,-12 6 6-16,-1 1-3 16,-7 9 3-16,-8 8-4 15,1 6 3-15,-7 8-1 16,-2 6-1-16,-2-2-3 16,-9 5 1-16,-11 6 3 0,-7 7-1 15,-7 15 1-15,-9 8-1 16,-1 8-1-1,-3 7 0-15,-11 2-1 0,-9 0-3 16,0 23 1-16,-3 9-22 16,7 6 2-16,12 1 8 15,7 9 16-15,10 3-4 16,14 0 4-16,13 0 0 16,11 0 5-16,13 2 7 15,4 10-10-15,10 6 6 16,2 8-7-16,-2 3 4 15,6 2-2-15,-3 7-3 16,1 0-2-16,5 4 1 0,-3 3-9 16,8 2-16-16,3 2 18 15,6 7-14-15,10 7 17 16,13 2 0-16,8 5 3 16,21-3 0-16,12 1 2 15,15 1 3-15,16 2 9 16,14 1-3-16,15-3-5 15,9 0-4-15,11-4-11 16,5-5-4-16,8-2-5 16,5-5-11-16,5 3 7 15,1 6 4-15,-1-1-32 16,21-84-102-16,-3 0-192 0</inkml:trace>
  <inkml:trace contextRef="#ctx0" brushRef="#br0" timeOffset="60894.15">18334 7718 571 0,'0'0'5'16,"0"0"19"-16,0 0-24 15,0 0 60-15,125-8-16 16,-87-4-29-16,-5 4-2 0,-2 1 1 16,-6 2-2-16,-5 5 11 15,1 0-6-15,-4 0 8 16,8 0-9-16,6 0-5 15,4 0 1-15,13 2-1 16,8-2-5-16,6 0-2 16,5 0 5-16,6 0-9 15,-1 0 2-15,-1 0 0 16,-3 0-3-16,-3 0 1 16,-5 0 0-16,-2-3 0 15,-2-3 1-15,-4 5-3 16,-4 1 4-16,2 0-2 0,1 0 1 15,0 1 2-15,5 14-3 16,0-3 2 0,2-2-1-16,-3-4 0 0,-1-6 5 15,-8 0-5-15,0 0 4 16,-7 0-4-16,-3 0 2 16,-1 0-2-16,-1-6-1 15,-3 1 0-15,-2 2 0 16,-2 3 0-16,-2-2 0 15,-3 2 5-15,1-2-1 16,-6 2 6-16,-1 0-3 16,-1 0 4-16,-4 0-7 15,-4 0 7-15,0 0-2 0,-5 0-4 16,-2 0-1-16,0 0-3 16,0 0 7-16,0 0 1 15,0 0 12-15,0 0-9 16,-18 0-4-16,-4 0-8 15,0-2 1-15,-5-6 0 16,2 4-1-16,-4 0 0 16,0 0-2-16,2 4 1 15,-2 0-3-15,-2 0 1 16,3 0-7-16,-9 0 4 16,2 0-5-16,-3 0 2 15,-4 0-14-15,-1 0-9 0,-1 0 17 16,-5 0-2-16,1 0 9 15,0 0 3-15,3-4 5 16,3-4 0-16,0 3 0 16,1 2 0-16,-1 3 0 15,0 0-6-15,-3 0 5 16,-1 0 0-16,-1 8 1 16,-1 4-1-16,4-3 0 15,-3-1 1-15,3 4-1 16,-6-3 0-16,4-1 0 15,-1-4 2-15,3-2-3 16,6-2 4-16,2 0 2 16,4 0-4-16,3-8 4 0,0-4-3 15,4 0 2 1,-2 1-1-16,-5 5 0 0,-1 0-4 16,-10 6 6-16,-1 0-5 15,-10 0 3-15,-6 9-3 16,0 2 2-16,0 4 0 15,6-3-1-15,6-1 2 16,2 4 9-16,9-5-4 16,3-3 4-16,5 0-5 15,5-5 6-15,5-2-6 16,2 0 13-16,5 0-4 16,2-2 0-16,3-5-2 15,1-2 2-15,0 3 2 16,2 4-3-16,4-2 10 0,0 2-7 15,0 0-10 1,23 1-6-16,12-2 11 0,12 3 2 16,7 0-6-16,1-3-2 15,11 0-1-15,7-1 2 16,12-3-6-16,4 6 4 16,7-5-5-16,-1 1-1 15,1 0-1-15,7-2 1 16,1 2 0-16,4-1-5 15,-4 3 5-15,-2 0-2 16,-10 3-1-16,-9 0 4 16,-10 0-2-16,-8 3-10 15,-10 10 7-15,-3 0 1 0,-7-2 4 16,-3-3-1-16,-7-4 2 16,-4-2-2-16,-2-2 3 15,-2 0 1-15,-2 0-2 16,0 0 0-16,-2 0-1 15,4 0 1-15,-4 0-1 16,4-4 1-16,0-5 2 16,-1 2-2-16,-4-1 6 15,-4-1-2-15,-5 4 5 16,-5 2-9-16,-4 2 9 16,-4 1 1-16,0 0 5 15,0 0-2-15,0 0-4 16,0 0 4-16,0 0-3 0,0 0 5 15,-9 0-8-15,0 0-1 16,4 0-4-16,-1 0 3 16,2 0-2-16,-1 0-2 15,-2 0-2-15,-2 0-3 16,-4 0-2-16,-5 0-48 16,7 0-150-16,-3 0-372 15</inkml:trace>
  <inkml:trace contextRef="#ctx0" brushRef="#br0" timeOffset="64774.54">22419 3958 704 0,'0'0'86'16,"0"0"-68"-16,0 0 42 0,0 0-5 16,0 0-27-1,0 0-1-15,0 0-5 0,0 0-8 16,100 30 8-16,-74-19-2 16,1 0-1-16,2 4-18 15,3 2 7-15,3 3-8 16,5 5 3-16,2 2 0 15,-1 5-2-15,-2 7-1 16,-3 2-1-16,-7 4 0 16,-7 3-3-16,-9 8 4 15,-13 8 0-15,0 8 13 16,-19 7-10-16,-24 2 4 16,-3 0-6-16,-1-9 2 15,5-12-1-15,8-14-1 16,5-9 1-16,0-9-1 0,0-3 5 15,-4 1-5-15,-5-3 3 16,-5 0-3-16,1-2-1 16,-1-1 0-16,6-3 1 15,10-4-2-15,12-9 4 16,7 0-7-16,8-4 8 16,0 0-9-16,0 0 4 15,0 0-1-15,0 0-2 16,6 0 4-16,9 0 6 15,1 0-4-15,1 0 6 16,-5-1-3-16,-1-3 9 16,-7 4-11-16,0 0 0 0,-4 0-1 15,0 0-4 1,0 0 1-16,0 0-22 16,0 0-38-16,0 0-90 15,0-3-272-15</inkml:trace>
  <inkml:trace contextRef="#ctx0" brushRef="#br0" timeOffset="72042.3">30971 4091 16 0,'0'0'424'15,"0"0"-360"-15,0 0-16 16,0 0 45-16,0 0-6 16,0 0-13-16,0 0-12 15,0 0-30-15,0-25 0 16,2 23-8-16,-2 2 0 0,0 0 2 16,0 0-5-16,0 0 0 15,0 0-7-15,0 0 6 16,0 0-13-16,0 0 1 15,0 0-6-15,0 0 3 16,0 0 0-16,0 0-4 16,0 0-1-16,0 0-2 15,0 0 1-15,0 0-2 16,-13 9 3-16,-11 10 8 16,-10 10 2-16,-10 3-10 0,-5 4 0 15,-7 1 1 1,-6 1-1-16,-12-1 0 0,-8 1 6 15,-8 0-5-15,-3-2-1 16,1-3 1-16,8-5 1 16,5-3-4-16,4-3 2 15,4-1 0-15,-3-3-1 16,-4-3-1-16,2 2 0 16,3-5 4-16,6 0 1 15,-1 0 1-15,2-2-6 16,-3 2 2-16,0 0-2 15,4-3 2-15,4 2-2 16,13-1 1-16,12-2 2 0,12-2-2 16,8-4 2-1,9 0-2-15,5-2 1 0,2 0-1 16,0 0-3-16,0 0 1 16,0 0 3-16,0 0 0 15,0 0-2-15,0 0 4 16,0 0 4-16,0 0-4 15,0 0 1-15,0 0-1 16,0 2-2-16,0-2 0 16,0 0-4-16,0 0 2 15,0 0-37-15,0 0-24 16,0 0-48-16,0 0-47 16,0 0-60-16,0 0-76 15</inkml:trace>
  <inkml:trace contextRef="#ctx0" brushRef="#br0" timeOffset="72467.56">29133 4546 635 0,'0'0'88'0,"0"0"-66"16,0 0 1-16,0 0 41 15,0 0-36-15,0 0-9 16,-127 84-6-16,73-34 7 16,-8 2-7-16,-3-4 12 0,5-2-16 15,4-9 6 1,15-9-14-16,15-10 1 0,12-9 1 16,10-4-3-16,4-5 0 15,0 0-4-15,2 0 4 16,29 0 14-16,21 0-7 15,15 0 1-15,4-9 2 16,5-2-3-16,-3-1 2 16,-6 0 14-16,-9 4-11 15,-13 2 2-15,-16 1-14 16,-14 5 6-16,-11 0-2 16,-4 0 0-16,0 0-1 0,0 0 4 15,0 0 3-15,0 0-7 16,0 0-3-16,0 0-6 15,0 0-7-15,0 0-32 16,-10 0-48-16,3 0-151 16,-1 0-298-16</inkml:trace>
  <inkml:trace contextRef="#ctx0" brushRef="#br0" timeOffset="74897.89">21817 3946 760 0,'0'0'0'0,"0"0"-37"0,0 0-30 15,0 0 45-15,0 0 2 16,0 0 7-16,0 0-52 16,-32 82-53-16,32-73-255 15</inkml:trace>
  <inkml:trace contextRef="#ctx0" brushRef="#br0" timeOffset="75643.39">29556 3955 493 0,'0'0'0'0,"0"0"-53"0,0 0-76 16,0 0 42-16,0 0 0 16,0 0 13-16</inkml:trace>
  <inkml:trace contextRef="#ctx0" brushRef="#br0" timeOffset="76541.57">28971 6604 292 0,'0'0'89'16,"0"0"-89"-16,0 0-45 15,0 0-74-15</inkml:trace>
  <inkml:trace contextRef="#ctx0" brushRef="#br0" timeOffset="78195.22">23611 2298 740 0,'0'0'92'16,"0"0"-27"-16,0 0-5 16,0 0 22-16,0 0-34 15,0 0 1-15,0 0-35 16,-116-22-6-16,76 22-3 16,-9 0-5-16,-1 0-1 15,2 0 1-15,5 6 0 16,7 14-3-16,9-3 2 15,12 2-9-15,9 1 3 16,6-4-6-16,0 4-18 16,35-2 0-16,23 0 31 0,18-2 5 15,15-2-3 1,0 2 3-16,-1 1-5 0,-10 0-1 16,-13 1-2-16,-15 5-7 15,-21-1 9-15,-23 6-10 16,-8 3-1-16,-13 10 8 15,-34 3 4-15,-7 0 18 16,-4-2-8-16,10-10 2 16,7-8-5-16,12-10-1 15,10-8-5-15,10-6 2 16,4 0 1-16,5 0-8 16,0-24-18-16,7-6 3 15,27-8 1-15,8 0 12 0,7 2 4 16,4 5-1-16,5 9 3 15,2 7 0-15,-2 9 5 16,-6 6 0-16,-10 0 14 16,-11 12-16-16,-11 12 3 15,-9 4 9-15,-9 0 1 16,-2-2-9-16,0-4-2 16,0-5-2-16,0-10-3 15,0-5-3-15,0-2-24 16,-2-2-25-16,-2-14-122 15,-1-7-215-15</inkml:trace>
  <inkml:trace contextRef="#ctx0" brushRef="#br0" timeOffset="78311.87">23894 2276 758 0,'0'0'103'0,"0"0"-103"15,0 0 0-15,0 0-39 16,0 0-79-16,0 0-88 15</inkml:trace>
  <inkml:trace contextRef="#ctx0" brushRef="#br0" timeOffset="79061.55">24237 2648 797 0,'0'0'100'0,"0"0"-24"0,0 125 22 15,-5-107-20-15,3-8-51 16,2-4-15-16,0-3-11 16,0-3 0-16,0 0-1 15,0 0-7-15,0-3-9 16,0-27-5-16,0-14-43 16,5-4 11-16,17-1 47 15,7 8 5-15,4 12 0 16,5 9 2-16,1 11 6 15,-6 9 13-15,-2 0-9 0,-4 18 12 16,-5 22-3 0,-4 13 28-16,-3 4-33 0,-3-5 6 15,-4-6-17-15,1-12-1 16,-1-12-3-16,-6-12 0 16,0-6 0-16,-2-4 1 15,0 0 7-15,0-5-8 16,0-24-4-16,0-11-18 15,0-10 0-15,6 0-2 16,7-1-12-16,10 13 12 16,4 13 14-16,4 6 9 15,4 12 2-15,-1 4 3 16,-1 3 10-16,1 0 12 16,-5 18-14-16,-3 7 0 15,-3-2 0-15,-5 1-4 0,-1-3-2 16,-1-6-5-16,-3 0 1 15,-1-6-2-15,-3 0-1 16,-1-5-11-16,2-4-2 16,3 0-19-16,3 0 14 15,6-25 11-15,2-5 7 16,3-3-1-16,-2 3 4 16,-8 3-1-16,-5 5 1 15,-6 9 7-15,-6 2 4 16,0 3 27-16,0 6-10 15,0 2 0-15,-10 0-4 16,-11 0-10-16,-4 30-16 0,3 7-10 16,11 7 7-1,9-5-7-15,2-2-1 0,2-7-21 16,27-8 1-16,9-8-21 16,7-10-2-16,5-4-17 15,6-2-23-15,2-28-63 16,-35 8-25-16,-6 0-87 15</inkml:trace>
  <inkml:trace contextRef="#ctx0" brushRef="#br0" timeOffset="79595.35">25543 1863 839 0,'0'0'114'15,"0"0"-95"-15,0 0 18 16,0 0-11-16,0 0-14 15,0 0 6-15,-46 104 1 16,46-16 0-16,0 16-12 16,2 1 6-16,9-6-9 15,3-18 3-15,-4-17-6 16,4-13 1-16,-3-13 0 16,0-16-2-16,1-10-8 15,-6-11 8-15,5-1 3 16,7-1 6-16,9-31 10 15,8-11-19-15,5-7-8 0,3 6-17 16,-9 8 3-16,-1 12 20 16,-8 14-1-16,-8 10 2 15,3 2-11-15,-3 34 12 16,0 10 21-16,3 12 7 16,-1-2-9-16,2-3-15 15,3-11-2-15,1-10-2 16,-1-14 0-16,-4-10-11 15,1-8-6-15,-6-3-9 16,1-31 26-16,-3-12-3 16,-9-8-4-16,-4-1 6 15,0 2-23-15,0 7 6 16,0 15 12-16,0 12 6 16,0 17 0-16,0 2-6 15,0 21-28-15,0 25 29 0,0 5 5 16,0 0 4-16,0-6-4 15,4-11-70-15,17-14-85 16,-9-20-79-16,-4 0-306 16</inkml:trace>
  <inkml:trace contextRef="#ctx0" brushRef="#br0" timeOffset="80276.38">26323 2162 666 0,'0'0'24'16,"0"0"-23"-16,-4 111 3 0,4-77-2 15,0-3-2-15,7-3-7 16,17-6-27-16,-1-4 14 16,2 0 16-16,-6-7 4 15,1 0 3-15,-5-9 8 16,4-2-7-16,-3 0-7 15,-3 0 3-15,-2 0-14 16,-2 0 14-16,-2 0 3 16,-5 0 18-16,2 2 28 15,0 12 10-15,6 6-17 16,1 2 2-16,0 4-8 16,7-3-18-16,1 0-12 15,8-6-1-15,2-7-4 0,2-10 5 16,0 0 0-16,-2-4-4 15,-2-23 19-15,-6-3-19 16,-6-4 14-16,-6 3-12 16,-9-4 6-16,0 0-3 15,0 0-7-15,-20 3-5 16,-2 7-17-16,-5 13 17 16,3 0 5-16,4 11 4 15,1 1 2-15,9 0-6 16,3 0 1-16,7 0-1 15,0 0-6-15,0 6-13 16,25-2 7-16,17-1 12 0,14-3 17 16,8 0-13-16,3 7 5 15,2 5-9-15,-2 6 19 16,-2 3 4-16,-7 4 19 16,-14-1 7-16,-13-1 0 15,-17-3-40-15,-14 1-8 16,0 1 5-16,-20 5 5 15,-28-4-11-15,-12-2-22 16,-17-7-62-16,-19-9-65 16,49-5-123-16</inkml:trace>
  <inkml:trace contextRef="#ctx0" brushRef="#br0" timeOffset="80447.28">25231 2053 692 0,'150'-74'38'16,"-14"20"-27"-16,-11 6-11 15,-94 35-5-15,-25 5-227 16</inkml:trace>
  <inkml:trace contextRef="#ctx0" brushRef="#br0" timeOffset="80659.96">25289 1610 612 0,'0'0'230'16,"0"0"-222"-16,-131 170-8 15,69-76 16-15,-10 20-14 16,-1 17-2-16,-4 7 0 16,51-90-116-16,4-15-284 15</inkml:trace>
  <inkml:trace contextRef="#ctx0" brushRef="#br0" timeOffset="86103.28">22458 13600 489 0,'0'0'131'16,"0"0"-65"-1,0 0-3-15,0 0 41 0,0 0-34 16,0 0-27-16,0 0-21 16,0 0 9-16,11-46 8 15,-4 26 1-15,2-1-4 16,0-4-18-16,7-13 3 15,3-8-14-15,10-12-5 16,7-8 0-16,3-4-4 16,0 0 1-16,-3-8-8 15,-7-10-1-15,-4-10-8 16,-10-11-1-16,-8-3-15 0,-7 2-4 16,0 4-6-16,0 9 35 15,0 13 8-15,-14 12 1 16,3 9 0-16,-2 9 1 15,-3 8-4-15,2 6 6 16,2 4-4-16,3 4 3 16,-1 6-3-16,4 4 2 15,2 6-2-15,-1 5 0 16,5 5 1-16,-2 3 3 16,2 3-2-16,0 0-2 15,0 0-8-15,0 0 6 16,0 0 2-16,0 6-1 15,0 0 2-15,0 2 0 16,0 1-24-16,0 0-71 16,0-6-121-16,0-3-300 0</inkml:trace>
  <inkml:trace contextRef="#ctx0" brushRef="#br0" timeOffset="86606.39">22380 12069 757 0,'0'0'33'0,"0"0"-30"0,0 0 33 15,0 0 39-15,0 0-59 16,0 0-15-16,0-58 11 15,12 26-6-15,-4-3 5 16,1-2-10-16,1-3 12 16,-4 4-13-16,3 3 9 15,-1 10-4-15,0 6 7 16,-4 7 7-16,3 10-5 16,3 0-5-16,4 0-8 15,6 0 13-15,4 19-4 16,5 3 1-16,5 3-9 0,1 1 1 15,4 6-1 1,-4 0 0-16,1-1 14 0,-7 3 2 16,-2 2-2-16,-7-2 0 15,-3 0 7-15,-3-3-13 16,-1-7 2-16,-4-9-7 16,1-3 1-16,-4-5-1 15,-4-6-5-15,0-1 8 16,-2 0-5-16,0 0 13 15,0 0-10-15,0 0 4 16,0 0-10-16,0-3-28 16,0-3-77-16,-2 6-147 15,-6 0-381-15</inkml:trace>
  <inkml:trace contextRef="#ctx0" brushRef="#br0" timeOffset="94353.03">22697 11392 4 0,'0'0'136'0,"0"0"-104"0,0 0-25 16,0 0 0-16,0 0 5 16,7-115-6-16,-7 103-2 15,0 0-4-15,0-2 5 16,0 1 6-16,0 1 10 16,0-1-1-16,-3 1-1 15,1 0-14-15,-2 0-2 16,4-2-3-16,0-4-2 0,0 0-19 15,0-1-21 1,0 8-6-16,0 2-92 0</inkml:trace>
  <inkml:trace contextRef="#ctx0" brushRef="#br0" timeOffset="95310.51">22492 10287 232 0,'0'0'33'0,"0"0"12"16,0 0 17-16,0 0-13 16,0 0 21-16,0 0-17 15,0 0-17-15,-110-102-5 16,104 93 14-16,-3 1-25 15,5 2-6-15,-1-2-2 0,2 3 3 16,1 0 1-16,2 3-14 16,0 0 14-16,0 2-4 15,0 0-2-15,0 0-10 16,0 0-1-16,0 7-9 16,12 6 10-16,1 2 0 15,-1 0-2-15,-4 3-7 16,-3-2-7-16,-3 7 6 15,-2 0-2-15,0 4 12 16,0-3 2-16,0-5-1 16,0-4-1-16,0-7 1 15,0-4-2-15,0-4 5 16,0 0-1-16,0 0-1 16,0 0 4-16,0 0-3 15,-2 0 3-15,2 0-3 0,0 0 1 16,0 0-4-16,0 0-2 15,0 0-5-15,0 0 7 16,2-7 14-16,4-10-13 16,-4 0 7-16,0 0-7 15,-2-1 1-15,0-5-2 16,0 2 0-16,0-5-1 16,0 1 0-16,0 0-2 15,0 3 4-15,0 1-4 16,0 11 3-16,0 5 0 0,0 5-3 15,0 0 8 1,0 14-3-16,0 15 4 0,0 9 14 16,0 8-8-16,0 5 5 15,0 1-4-15,4 6 2 16,0 5-4-16,-2 2-3 16,-2 3 4-16,2 1 9 15,0-3 18-15,3-5-1 16,1-3-4-16,4-7-18 15,1-7 2-15,-3-7-14 16,-1-12 3-16,0-6-5 16,-5-9-2-16,-2-6 4 15,0-2-4-15,0-2 12 16,0 0-6-16,0 0 12 16,0-4-18-16,-2-22-2 0,-3-6-40 15,1-10-26-15,-1-7-22 16,1 30-75-16,-3-6-113 15</inkml:trace>
  <inkml:trace contextRef="#ctx0" brushRef="#br0" timeOffset="95610.84">22135 10162 557 0,'0'0'12'0,"0"0"-7"0,0 0 11 16,0 0 0-16,0 0 2 16,0 0 8-16,74-18-12 15,-23-6-6-15,2-6-3 16,-3-4 5-16,-4-2 2 16,-3 4 3-16,-12 9 1 15,-9 9 12-15,-11 9 10 16,-8 5-7-16,-3 0-5 15,0 2-13-15,0 28 13 16,-3 10-15-16,-1 11-7 16,4 4-4-16,0 6-46 15,0-39-112-15,0-5-172 16</inkml:trace>
  <inkml:trace contextRef="#ctx0" brushRef="#br0" timeOffset="107170.95">23107 15981 942 0,'0'0'0'15,"0"0"-5"-15,-44-138 5 0,39 85 23 16,3-2 7-16,2 7-12 16,-5 3-13-16,1 8 5 15,-7 11 21-15,-7 4-12 16,-7 12 11-16,-13 10-13 15,-12 10 0-15,-14 36-16 16,-5 20 13-16,5 9-4 16,8 6-10-16,18-7 0 15,20-5 0-15,18-15-2 16,0-18-7-16,14-16-4 16,19-14-31-16,9-6 11 15,6-30 4-15,3-21 29 16,2-12-2-16,1-2 5 0,-5 11 0 15,-13 14-2-15,-12 20 10 16,-9 20-2-16,-3 0 4 16,1 36 20-16,3 18 23 15,-1 13-19-15,1 1-18 16,-3-6-9-16,2-12-7 16,-1-12 1-16,5-9-2 15,-2-20-3-15,-1-6 1 16,5-3 0-16,0-21 3 15,4-25-3-15,-3-20-8 16,-5-10-18-16,2-5 1 16,-4-4-15-16,-1 0 17 15,-6 9 14-15,-3 14 2 16,-5 12 4-16,0 20 3 0,0 13 15 16,-13 15 16-16,-3 2 3 15,0 8-21-15,3 24 2 16,6 9-9-16,7 5 9 15,0 1-13-15,23-1 0 16,16 3-2-16,15-8-2 16,11-6 1-16,6-5-1 15,7-6-1-15,3-2-10 16,-6-5 7-16,-11 1-5 16,-14 0 3-16,-23-4-1 15,-25 8 0-15,-2 4 1 16,-29 6 8-16,-27 4 11 0,-6-7 0 15,-1 0 4-15,1-11-12 16,10-10 17-16,13-8-20 16,14 0 4-16,16 0-4 15,9 0-2-15,0-8-7 16,34-10 9-16,8-8 0 16,11-3 3-16,5-2-5 15,3-3 5-15,-3-2-6 16,-3-5 7-16,-10 2-4 15,-10-2 0-15,-10 5 0 16,-14 4-1-16,-6 5 4 16,-5 6-2-16,0 7 1 15,0 6 7-15,-12 0-8 0,6 8 4 16,1 0 3-16,1 0-5 16,4 22 0-16,0 12-1 15,0 7-2-15,13-2 4 16,18-3-8-16,9-9 4 15,5-9 0-15,3-4-5 16,2-14 4-16,-1 0-5 16,0 0-6-16,-4-18 8 15,-5-8-9-15,-9-3 13 16,-9 11 0-16,-9 7 0 16,-8 11 1-16,-5 0-2 15,0 0-2-15,0 9 3 0,3 25 2 16,1 7 16-16,5 0-9 15,2 2-7-15,7-5-1 16,2-8 4-16,2-4-10 16,2-12 1-16,-1-5-13 15,-3-9-17-15,-2-5-31 16,-8-31-26-16,0-18-63 16,-10 24-117-16,0-7-253 15</inkml:trace>
  <inkml:trace contextRef="#ctx0" brushRef="#br0" timeOffset="107277.63">24324 15360 711 0,'0'0'251'0,"0"0"-251"15,0 0 0-15,0 0-3 16,0 0-3-16,0 0-64 16,0 0-183-16,2-14-207 15</inkml:trace>
  <inkml:trace contextRef="#ctx0" brushRef="#br0" timeOffset="108132.52">24560 15476 808 0,'0'0'112'0,"0"0"-54"16,87 111 57-16,-64-65-25 16,-4 4-19-16,-3 2-17 15,-1-10-21-15,-1-3-18 16,-1-14-9-16,-1-9-6 0,-3-4 0 15,-5-12-1-15,0 0-14 16,5-21 9-16,7-30-18 16,7-11-22-16,4-4 4 15,2 12-21-15,-4 9 29 16,2 18 26-16,-2 14 5 16,0 13-6-16,-3 0 9 15,-2 22-12-15,-2 19 12 16,-3 13 11-16,-1 8 18 15,-1-1-3-15,1-2-6 16,-1-7 36-16,1-10-20 16,-4-15-31-16,-1-14-2 15,-5-5-6-15,0-8-1 0,-2-8 1 16,0-28-12-16,0-17 8 16,2-14-29-16,5 5-15 15,7 8 12-15,3 8 38 16,8 16-2-16,2 13 3 15,0 17 0-15,3 0-2 16,-1 22 2-16,-2 23 22 16,-2 11 17-16,-1 0-24 15,-3 0-4-15,-4-10 3 16,2-10-13-16,-3-6 2 16,-1-16-3-16,4-10-3 15,1-4-27-15,2-13-26 0,3-28-15 16,-9-17-47-16,-14-12-18 15,-4 6-31-15,0 1-98 16,-2 16 265-16,-9 19 38 16,0 11 86-16,0 17 15 15,-1 0-4-15,4 18-81 16,-1 22-9-16,5 13 12 16,4 1-14-16,0-2-14 15,0-6 13-15,13-12-29 16,13-10-13-16,8-10-3 15,1-10 3-15,8-4-2 16,-1 0-11-16,0-10-6 16,1-16-12-16,-7 4 28 0,-5 0 1 15,-7 5 2 1,-8 6 0-16,-9 2 2 0,-3 6-2 16,-2 3-4-16,5 0-5 15,2 0-7-15,2 18 12 16,2 4 0-16,3 5 1 15,2-6 4-15,4-3-2 16,-1-8-3-16,0-1-19 16,4-9-34-16,-3 0-45 15,1-23-17-15,-19 5-69 16,1 1-307-16</inkml:trace>
  <inkml:trace contextRef="#ctx0" brushRef="#br0" timeOffset="108614.48">26219 14761 857 0,'0'0'17'15,"0"0"-3"-15,0 0 51 16,0 134 22-16,25-41-29 15,3 14-35-15,6 10-14 16,-3 8 0-16,1-4-8 0,1-17-2 16,0-19-18-1,1-23 7-15,-3-18-9 0,-7-16 21 16,-4-12-5-16,-6-6-27 16,-6-10-17-16,-1-5-7 15,3-30 2-15,0-15-97 16,-1-4-42-16,5 6 109 15,1 12 75-15,1 9 9 16,1 9 120-16,-1 8-20 16,3 6 3-16,2 4-7 15,4 0-11-15,4 14-17 16,0 17-30-16,-4 9 11 16,-1 6-29-16,-4-2-7 15,-4-8-10-15,-3-4-3 0,-1-5 0 16,-4-15 0-1,3-7-2-15,3-5-32 0,1 0-13 16,8-14-12-16,3-21-79 16,-1-14-53-16,-16 23 51 15,-5 2-159-15</inkml:trace>
  <inkml:trace contextRef="#ctx0" brushRef="#br0" timeOffset="108769.01">27050 15388 477 0,'0'0'32'15,"0"0"-31"-15,0 0 10 16,0 0 3-16,0 0-14 16,0 0-18-16,-85-84-78 0,85 59-51 15,0 22 42 1,0-7 11-16</inkml:trace>
  <inkml:trace contextRef="#ctx0" brushRef="#br0" timeOffset="109396.9">27181 15332 589 0,'0'0'199'15,"0"0"-139"-15,8 126-10 16,-8-94 30-16,0 2-27 16,4-1-27-16,13-7-26 15,2-4-9-15,5-8-17 0,5-6-21 16,3-8-9-16,5 0-55 15,5 0-7-15,-1-12 81 16,-6-7 37-16,-10 7 4 16,-12 7 16-16,-9 5 32 15,-4 0 48-15,0 0 21 16,0 14-57-16,0 12 4 16,5 2-34-16,4-2-17 15,11 1-15-15,7-10-4 16,8-3-2-16,10-4 2 15,2-10-20-15,6 0-4 16,1 0-12-16,2-24 28 0,-8-10 2 16,-9-11 5-1,-12 0-5-15,-14-3 0 0,-13 2 8 16,0 5 2 0,-11 5 7-16,-22 9 11 0,-6 10 10 15,-5 13-4-15,-1 4-1 16,3 0 3-16,2 9-16 15,11 3-6-15,9-1-6 16,11-2-1-16,9-6-6 16,0-3-22-16,11 0-18 15,24 0 29-15,8 0 8 16,6-14 7-16,0-2 1 16,0 2 4-16,6 2-2 15,6 7 3-15,11 5 25 0,1 0 21 16,1 0-4-16,-7 6 12 15,-15 19-51-15,-13 2-6 16,-24-1-4-16,-15 1-32 16,0 4-8-16,-36-4 16 15,-17-1-18-15,-14-3-30 16,-14-5-4-16,44-18-80 16,-7 0-77-16</inkml:trace>
  <inkml:trace contextRef="#ctx0" brushRef="#br0" timeOffset="109671">25945 15020 1004 0,'0'0'67'0,"133"-137"-60"16,-21 70 26-16,4 5 65 15,-7 12-35-15,-16 14-56 16,-26 8-7-16,-26 14-8 16,-22 6-38-16,-19 6-75 0,0 2-71 15,-21 0-120-15</inkml:trace>
  <inkml:trace contextRef="#ctx0" brushRef="#br0" timeOffset="109860.27">25621 14668 1112 0,'-62'129'2'0,"20"-13"0"16,3 2-4-16,31-80-34 0,1 0-184 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8T11:34:47.8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2907 4810 645 0,'0'0'3'0,"0"0"2"16,0 0-5-16,0 0 22 16,0 0 15-16,0 0-12 15,0 0-14-15,0-12 6 16,0 12-3-16,0 0 9 15,0 0-20-15,0 0-3 16,0 0-4-16,4 0 1 16,21 0 2-16,8 0-2 15,7 4 3-15,5 4-7 0,8 3-1 16,7-4-2 0,7 3 7-16,2-2-1 0,2 4 3 15,1 1-4-15,-1 0 3 16,2 6 2-16,2-4-4 15,2 4 2-15,1-2 4 16,5 4-1-16,3-3 2 16,3 2-4-16,12 1 2 15,10 0-2-15,3 3 0 16,4 6-2-16,3 4 3 16,6 2-8-16,2 6 7 15,9-2-2-15,5 3-1 0,5-1 5 16,2-2-3-1,9 0 2-15,6-4 0 0,9 2 0 16,0-1 3-16,1-1-6 16,2 4 6-16,-5-4-4 15,0 0 3-15,-1 1-4 16,-1-2 6-16,-4 1-2 16,4-4-1-16,11-3-1 15,6 0 5-15,4-5-4 16,6 1 0-16,-6-2 2 15,-4 0-3-15,0 1 1 16,-4-2-2-16,-2 2 0 0,4 0 1 16,5-2 0-1,-1-3 2-15,5 0-4 0,2-6 5 16,-2-2-5-16,3-1 5 16,-2-2-5-16,-3 0 4 15,2 1-2-15,2 3 0 16,-4 1 0-16,4 0-1 15,-4-2 2-15,-4 1-3 16,-1-3 4-16,-2-4-2 16,-7 1 3-16,3-3-4 15,4-3 1-15,4 0 0 16,4 0-2-16,4 0 5 16,-6 0-6-16,-1 0 7 0,-5 0-4 15,1 0 1-15,-11 0-2 16,5 0 3-16,8 0-2 15,2-5 1-15,3-4-1 16,4-2 2-16,-1 1-1 16,-5 2 7-16,4 0-7 15,-6 1 7-15,-4 0-6 16,4 0-2-16,6-5 0 16,-4 1 1-16,5-1-1 15,-4-4 1-15,-5 2-4 16,-2 0 8-16,-2-2-2 15,-7 0-2-15,1-2 2 16,1-1-1-16,2-2 3 16,8-4 0-16,1-3-4 0,-4-2 4 15,-2-4-5-15,-7-2 6 16,-7-3-2-16,-8 0 18 16,-14-1-15-16,-7-2 5 15,-3-1-5-15,-13-3-1 16,-1-3-3-16,-12-9 0 15,-8-14-5-15,-5-6 5 16,-7-6-1-16,-2-4-1 16,-2 0 0-16,-6-4 1 15,-8-1-3-15,-2-6 1 16,-9-3 0-16,-4-3 0 16,-4-3 3-16,-7-8-7 15,-2 3 8-15,-3-3-4 0,-8 2 3 16,-10-1-6-16,-8 1 4 15,-12 2-1-15,-4 5 2 16,0 5-2-16,-23 8 6 16,-10 5 1-16,-7-1 4 15,-7 2-11-15,-9 2-7 16,-4 0-9-16,-7 1 16 16,-2-1-10-16,-2-2 8 15,-3 2-2-15,1-1-5 16,-7 5 8-16,-3 2 2 15,-1 2 4-15,-8-2-4 16,-4 3 9-16,-9 3-8 0,-11 8 4 16,-4 12 2-1,-3 6-8-15,3 8-3 16,-3 3 2-16,1 2-1 0,-3 0 2 16,-2 1 11-16,0 2-7 15,-3 6 0-15,-1 0-1 16,0 1-3-16,-3 0 3 15,-4 3-2-15,-3-2 4 16,1 3-5-16,0 2 3 16,3 1 2-16,6 1-10 15,-2 3 1-15,0 2 3 16,2 2 1-16,0-2 0 16,-1 0-2-16,7 3 5 0,0 2 1 15,1 1-1 1,1 2-2-16,-4 3-1 0,0 1-2 15,3 0 1-15,-2 0 1 16,1 0-2-16,-4 0 3 16,-4 0-2-16,-6 0 2 15,-4 0 11-15,-3 0-8 16,-6 0-4-16,-7 0 2 16,-1 8-4-16,-2-3 1 15,3 4-1-15,-2-4 1 16,5 2 1-16,-2-2 0 15,-2-1 0-15,-3 0 0 16,0 0 2-16,-2 3-4 16,-4-1 2-16,-3-1-7 0,3 4-4 15,4-5 1-15,0-1 0 16,11-1-6-16,1 1 7 16,-2-3 7-16,3 0-5 15,-1 0 13-15,1 0-6 16,-2 0 0-16,-8 0 0 15,2 0-2-15,-6 0 1 16,0 0-5-16,0 0 6 16,-1 0-4-16,-5-7-2 15,4 4 5-15,0-4-2 16,3 3 1-16,4 3-7 16,3-3 9-16,2-1-2 15,5 1 6-15,1 0-8 0,7 0 8 16,5 0 1-16,-2 2-1 15,6-2 0-15,2 4-2 16,-1 0-2-16,2 0-2 16,-6 0 0-16,-3 0 0 15,-9 0-2-15,2 2-1 16,-3 6 2-16,-1-4 2 16,1 0-14-16,-4 2-18 15,-1-1 30-15,-6-2-22 16,0-1 7-16,1 3 18 15,0-5-1-15,-2 2 4 16,2-2-3-16,4 0 0 0,0 0-1 16,5 0 1-16,-1 0 0 15,-1 2-2 1,-1 1-1-16,-2 4-2 0,-1 0-7 16,1 1-7-16,0 1 2 15,7 3 8-15,4-4 9 16,11 1-6-16,10 3 6 15,3-1 11-15,5 0-8 16,0 4 10-16,1 1-11 16,-3 2-2-16,-1 3 8 15,-1 2-2-15,8 1 2 16,10 0-6-16,3 4 6 16,11 2-3-16,-3 3-3 0,-6 1-2 15,3-1 5 1,5 0-5-16,9 5 0 0,6 0 4 15,3-1-3-15,5 7 3 16,-1 5-2-16,-1 11-1 16,4 5-1-16,-1 0 4 15,1 4-4-15,4-14 0 16,4 3 1-16,6-9 3 16,6 6-7-16,4-4 3 15,7 2 0-15,4 5 0 16,6-4 0-16,7 4 0 15,6 6 2-15,1 1-2 16,2 7 2-16,2 4-4 16,3 0-1-16,2 1 3 15,0-3 0-15,0-5-2 0,0 4 1 16,0-5 1-16,10 6 0 16,0 1 2-16,1-3-1 15,3-2-1-15,1-6 0 16,3-4 1-16,5-6 0 15,3-1 2-15,6-2 0 16,6 6 6-16,4-3-2 16,5-1 2-16,1-4-5 15,6-3-4-15,6 2 0 16,-2 1 0-16,9 1 3 16,-2-1 0-16,2 0-3 15,2 3 0-15,2-2 0 0,5 3 8 16,10-3-8-1,11-2 6-15,12-2 16 0,5-6 0 16,0-8-19-16,4-5 8 16,4-8-10-16,7-3 1 15,7-6 2-15,-2-2-5 16,0-6 1-16,-2 1-17 16,-5-3-11-16,2 0-29 15,-5 0-8-15,-95 0-107 16,-4 0-241-16</inkml:trace>
  <inkml:trace contextRef="#ctx0" brushRef="#br0" timeOffset="11971.59">6005 8416 570 0,'0'0'0'0,"0"0"-2"16,0 0-1-16,160-16 3 16,-108 11 0-16,2 5 7 0,0 0 18 15,2 0-1-15,0 0 4 16,2 0-9-16,7 0-6 16,1 0-11-16,6 3-4 15,2 3-1-15,2 0-7 16,3-4 0-16,4-2-8 15,11 0-3-15,10 0-21 16,8 0 18-16,8-20-17 16,9-3 26-16,8 0 2 15,3-3 13-15,-4 4-4 16,-9 3 3-16,-11 7-1 0,-14 12 4 16,-8 0-6-1,-9 0 6-15,-9 5-7 0,-9 9 5 16,-5 1 0-16,0-1 0 15,1-1 3-15,1-1 3 16,5-3-4-16,5-2 8 16,4 1-7-16,0 0 14 15,3-2-11-15,6 2 1 16,1-6-2-16,13 0 10 16,3 3-1-16,4-5-4 15,-6 0 7-15,3 0-15 16,0 0 9-16,0 3-8 15,-1 3 20-15,1-3-9 16,-2 4-1-16,-3-1-11 0,0 0 5 16,3 0 2-16,-1 1-5 15,3-5 4-15,0 3-7 16,4 2 7-16,7 0-7 16,0 3 3-16,4-2-1 15,0-1-6-15,1-2 3 16,1-1 0-16,5 1-2 15,1-5 5-15,-1 0-9 16,-7 0 12-16,5 0-6 16,-4 0 3-16,-3 3-5 15,4 1 2-15,-1 1 0 16,6 2 0-16,-3 1-2 16,-1 0 1-16,0-2 2 0,-3 2-5 15,2 1 10-15,3-4-12 16,-2 2 8-16,-1-4-5 15,-1-1 3-15,1 0 0 16,-1 2-1-16,-1 0 3 16,3 1-5-16,-1 0 9 15,1 4-5-15,-3 1 1 16,-6-1-4-16,-2 0-2 16,-3-2 4-16,0 2-1 15,5-4 4-15,-3 2-8 16,3-5 10-16,2 0-7 15,2-2 7-15,-2 0-8 0,3 1 6 16,-2 6-5-16,5-2 2 16,-1 5 0-16,-1-1 0 15,-2-1 2-15,-1 4-9 16,-3-3 14-16,-1 3-8 16,3 3 5-16,-2-5-7 15,2-1 3-15,2-2 0 16,0-2-1-16,0 2 2 15,1 1-4-15,0-4 7 16,5-3-3-16,0 2 0 16,1-1-2-16,-2-2 3 15,-7 2-5-15,-1-2 3 16,-3 2 0-16,-1 1-2 0,0-3 4 16,-3 1-6-16,-2-1 8 15,2 0-5-15,1 0 6 16,2 0-9-16,-1-13 4 15,6 0 0-15,0-3 0 16,3-1 1-16,2 1-4 16,-3-2 7-16,0-1-5 15,5-3 6-15,-3 0-9 16,-2 1 7-16,-6 0-4 16,-16 2 2-16,-16 5 0 15,-17 4 4-15,-17 5-4 16,-15 2 7-16,-12 3-6 15,-13 0 13-15,-6 0-11 0,0 0 16 16,0 0 4 0,0 0-4-16,0 0-11 0,0 0-9 15,-2 0 0-15,0 0-9 16,0 0-37-16,2 0-49 16,0-4-154-16</inkml:trace>
  <inkml:trace contextRef="#ctx0" brushRef="#br0" timeOffset="12504.15">21571 6782 293 0,'0'0'93'0,"0"0"-69"0,0 0 12 16,0 0 22-1,0 0-16-15,0 0-8 16,0 0-13-16,-16 4 21 16,12 24-3-16,0 14 2 0,-3 18 0 15,2 14-11-15,3 14 15 16,0 19-9-16,-1 15 19 16,-1 23-31-16,-4 11-8 15,-4 2-16-15,3-11-10 16,7-19 2-16,2-24 7 15,0-16-10-15,16-14 11 16,3-16 21-16,0-9-13 16,-6-10-3-16,-2-10-1 15,-2-9-8-15,-5-8-4 16,1-8 2-16,-1-4 3 0,-2 0 3 16,-2-24-2-1,2-17-113-15,1-17-64 0,-3 27-64 16,0-3-172-16</inkml:trace>
  <inkml:trace contextRef="#ctx0" brushRef="#br0" timeOffset="15021.17">21426 6687 401 0,'0'0'41'0,"0"0"-31"15,0 0 49-15,0 0 26 16,-60-109 12-16,33 100-55 16,-6 3 4-16,-12 4-25 15,-8 2 8-15,-11 0-13 16,-13 0-2-16,-6 0 3 15,-4 8-11-15,-4 1 10 16,-5 2-16-16,-6-3 12 16,-7-1-8-16,0 2-5 15,1-1 2-15,6 0-2 16,-3-1 0-16,3 4 1 16,-6-1-2-16,-2 0 5 0,0-2 0 15,-2-4-2-15,-1 2 6 16,-3-2-1-16,2-2-5 15,0 2 1-15,-1-2-2 16,-1 0 0-16,-7 1 2 16,-3-2-5-16,-2 4 8 15,-1-4-4-15,2-1 4 16,-4 0-10-16,1 0 8 16,-2 0-5-16,-1 0 4 15,-3 0-2-15,-4-1 0 16,-5-2 5-16,-1 3-5 15,-3 0 5-15,0 0-2 0,1 0 0 16,-1 0-6-16,5 0 1 16,3 3 1-1,2-3-1-15,10 0 4 0,5 0-5 16,3 0 8-16,1-3-4 16,1-3 2-16,-3 1-5 15,-3 0 5-15,-2 1-4 16,3 3 1-16,3-1-1 15,1 2-2-15,-1 0 3 16,-3 0-7-16,-1 0 14 16,-3 0-8-16,5-3 5 15,-1 1-8-15,-1 2 5 16,0 0-1-16,1 0 0 16,-1 0 1-16,-2-2-4 15,-3-3 9-15,5-2-11 0,3 1 10 16,3-1-8-16,4 2 6 15,-3-1-6-15,2-2 3 16,2 2 0-16,2 0 0 16,-1 0 2-16,-1 2-2 15,-4-1 5-15,-2 0-3 16,-7 1 6-16,-2-2-12 16,1-2 7-16,1 0-3 15,7-2 0-15,-1 2 2 16,-1 2-6-16,-3 0 12 15,-2 4 0-15,-2 0-6 16,-5-3-1-16,-2 3 5 16,-2 1-9-16,-4-1 3 0,-6 2 0 15,-1 0-1-15,2-2 5 16,1 0-8-16,9 0 9 16,0-1-6-16,0 3 5 15,-2 0-8-15,0 0 4 16,0 0 0-16,-2 0 0 15,1 7 1-15,-3 3-6 16,0-1 12-16,-2 2-4 16,3-2 0-16,-1 3-6 15,7 0 7-15,-2 2-9 16,-1-5 5-16,4 3 0 16,1-1-1-16,2-4 5 0,3 0-10 15,4 2 14-15,5-3-9 16,-3 2 7-16,1 1-10 15,-1-4 4-15,5 3-1 16,8-6 0-16,8 0 1 16,6-2-4-16,5 0 8 15,2 0-1-15,2 0-2 16,0 0-2-16,-3 0 4 16,-1 0-6-16,-2 0 2 15,-3 0 1-15,0 0-2 16,3 0 4-16,1 0-8 15,-1 0 12-15,-2 0-7 0,-3 0 10 16,5 0-18-16,4 0 8 16,4 0-4-16,5 0 3 15,2 0-5-15,-2 0 5 16,-1 0-4-16,3 0 0 16,0 0-1-16,4 0 5 15,3 0-7-15,3 0 3 16,-2 0-5-16,7 0 9 15,3 0 1-15,3 0 2 16,10 0-6-16,3 0 10 16,7 0-6-16,8 0 6 15,10 0-10-15,9 3 6 16,10-3-3-16,0 1 1 16,0 9-14-16,0 8-4 15,8 10 19-15,15 2 0 0,2 1 3 16,6 1-3-16,0 4 5 15,-4 6-4-15,-4 7-1 16,-8 9 0-16,-5 0-9 16,-2 1 18-16,-4 2 3 15,1-3-11-15,-1 6 15 16,-1 2-12-16,-1 5 4 16,-2 3-7-16,0-2 9 15,0-2-1-15,0-2-3 16,0-6 11-16,-5-5-15 15,-1-9 11-15,6-4-11 0,0-5 0 16,0-2 0-16,0-4-4 16,14-8 1-16,3-4-15 15,8-2 15-15,-1-5 2 16,7-1-9-16,3-4 17 16,1 1-18-16,6 0 2 15,5-1-2-15,4 0-7 16,6-3 14-16,1-1-19 15,5 0 6-15,-2-3 4 16,6 5 10-16,-2 0 1 16,1 0 0-16,-5 0 0 15,2 4-2-15,-1-2 0 16,-1 4 1-16,2-2 1 16,3 0-1-16,-3-1 3 0,3 2-5 15,-5-3 7-15,0 2-6 16,0 1 8-16,-2-1-12 15,0 1 8-15,-2 3-3 16,0-3 1-16,4 2 0 16,0 0-4-16,5 0 8 15,2-4-4-15,-3-2 1 16,5-2-1-16,1-4 3 16,-4 2-6-16,3-1 3 15,0-1 0-15,-1 1-1 16,-4 1 2-16,1 4-5 15,-3 0 8-15,5-2-3 0,0 0 5 16,5-4-12 0,7-2 7-16,2 0-3 15,1 0 1-15,-2 0-6 0,-4 0 3 16,-7 0-2-16,0 0 5 16,-1 0 2-16,-6 0-2 15,-7 0 5-15,-1 0-8 16,-7 0 4-16,-3 2 0 15,-3 0 0-15,-8 3 2 16,-6-4-4-16,-5 1 8 16,-6-2-2-16,-8 0 3 15,-3 0-10-15,-3 0 6 16,-2 0-3-16,0 0 6 0,0 0 4 16,0 2 6-16,0-2-11 15,0 0 14-15,0 0-15 16,0 0 4-16,0 0-2 15,0 0-9-15,0 0 3 16,0 0 0-16,0 0 0 16,2 0 1-16,3 0-7 15,-3-2 12-15,-2-1-7 16,3-2 7-16,-3-1-11 16,0 0 9-16,0-2-6 15,0-4 2-15,0-2 0 16,0 0-3-16,0-4 0 0,-8-3 1 15,0 2-4 1,-3-3 4-16,-5 4 0 0,-9 1-1 16,-6 6-4-16,-16 4 2 15,-15 7 4-15,-18 0 2 16,-16 4 2-16,-11 23-3 16,-16 2 32-16,-13 8-30 15,-9 5-2-15,-6 10 1 16,-16 6-10-16,-12 10-36 15,117-42-120-15,-7-1-107 16</inkml:trace>
  <inkml:trace contextRef="#ctx0" brushRef="#br0" timeOffset="16766.84">15516 9851 668 0,'0'0'60'0,"0"0"-57"16,0 0-2-16,0 0 27 16,0 0 2-16,0 0 17 15,0 0-31-15,-12-50 18 16,12 47-14-16,0 1-1 15,0-1-4-15,0 1-10 16,4 0 4-16,2-1-8 16,-1 1 16-16,-1-3-9 15,1 5 14-15,0-2-16 16,-1 0 15-16,0-1-12 0,3-2-2 16,7-2 0-16,7-4-5 15,16 0-3-15,11-8 8 16,17-1-8-16,20-4 5 15,17-6-8-15,20-5 7 16,17 0-4-16,10-5 1 16,9 2 0-16,6 1-4 15,-4 5 9-15,-6 6-11 16,-13 5 5-16,-22 5 0 16,-16 7-1-16,-22 7-1 15,-22 2 1-15,-20 0-5 16,-20 4 2-16,-7 10 5 0,-4-4 10 15,1-2-9-15,1-1 26 16,0-4-16-16,1 1 20 16,1-4-7-16,-6 0 9 15,-1 0-9-15,-1 0-11 16,-4 0 3-16,2 0-15 16,-2 0 10-16,0 0-9 15,0-4-4-15,0 1-27 16,0 0-29-16,-2 3-110 15,-13 0-259-15</inkml:trace>
  <inkml:trace contextRef="#ctx0" brushRef="#br0" timeOffset="19131.39">15485 9585 186 0,'0'0'52'16,"0"0"-43"-16,0 0 20 15,0 0 43-15,0 0-27 16,0 0 7-16,0 0-15 0,5-7 10 16,-1 7-26-16,3 0 1 15,0 0-1-15,-1 0-5 16,3 0-4-16,1 0 5 16,3 15 23-16,3 11-7 15,1 4 12-15,5 6-17 16,3 5 2-16,2 5-23 15,-5-7 1-15,0 4 1 16,-4-7-9-16,-3-7 2 16,-1-2 4-16,-3-11 0 15,-4-4-3-15,-5-4-1 0,2-5 4 16,-4-3-5 0,0 0 3-16,0 0 7 0,0-9-3 15,0-11-2-15,0-2-12 16,-9-5 3-16,1 1-8 15,-3-6-30-15,-1-2 15 16,2 0-5-16,-2 0 0 16,3 1 4-16,-2 1 5 15,2 6 14-15,-2 1 2 16,2 4 2-16,3 6 8 16,-2 1-7-16,4-1 6 15,2 6-6-15,2-1 3 16,-2 0 0-16,0 2-2 15,-1-1 6-15,1 2-9 0,0 0 10 16,0 2-1 0,-2 1-3-16,1 0 6 0,-2 4 0 15,3 0 7-15,-2 0-14 16,-3 0 0-16,-1 0 0 16,-4 13 12-16,-1 4 1 15,-3 3-11-15,-4 1 6 16,-2 2-7-16,-5 0 8 15,-2 6-6-15,-2 0 4 16,0 2 4-16,-3-1 0 16,3 1 6-16,0-2-8 15,2 0 20-15,0-3-26 16,6-6 5-16,4-3-6 0,7-8-1 16,6-6-1-16,6-3-6 15,0 0 5-15,0 0 1 16,0 0 20-16,0 0-19 15,0 0 0-15,15 0 4 16,3 0-9-16,2 0 4 16,4 0-1-16,3 0 0 15,4 0 2-15,4 0-7 16,0 9 12-16,3-1-7 16,6 0 6-16,3-7-8 15,2 2 3-15,4-3 0 16,-1 0 0-16,-5 0 0 0,-5 0-5 15,-7 0 10-15,-5 0-5 16,-6-3 3-16,-7 2-5 16,-5 1 6-16,-3 0-4 15,-3 0 1-15,0 0 0 16,-4 0 12-16,-2 0-2 16,0 0 16-16,0 0-16 15,0 0 26-15,0 0-23 16,0 0 16-16,0 0-11 15,0 0 10-15,0 0-6 16,0 0-9-16,0 0 4 16,0-2-16-16,0 0 18 0,0 0-14 15,0-3-2 1,0 4 2-16,0-1-12 0,0 0 3 16,-2 2-35-16,2 0-61 15,0 0-154-15,0 0-186 16</inkml:trace>
  <inkml:trace contextRef="#ctx0" brushRef="#br0" timeOffset="21411.99">17686 11346 609 0,'0'0'15'0,"0"0"-5"15,0 0 25-15,0 0 3 16,0 0-24-16,0 0-3 0,0 0 1 15,102-86-3-15,-73 77 1 16,2 4-5-16,3-1-1 16,8 4-1-16,14-5-6 15,24-7 3-15,30-6 0 16,27-6 27-16,33-2-11 16,20 0-6-16,11 0 0 15,7 0 36-15,0 4-16 16,-5 2 4-16,-18 3-18 15,-25 4 5-15,-30 7-13 16,-34 1-5-16,-38 7 2 16,-29 0-3-16,-18 0 5 0,-11 0-7 15,0 0 55 1,0 0-20-16,0 0-10 0,-7 0-19 16,1 0 14-16,2-2-10 15,4 0-8-15,0 0-4 16,0-3-6-16,0-4-28 15,0 0-78-15,0 4-90 16,0 1-165-16</inkml:trace>
  <inkml:trace contextRef="#ctx0" brushRef="#br0" timeOffset="22578.29">17998 10975 518 0,'0'0'38'0,"0"0"-30"16,0 0 0-16,0 0 49 15,0 0 11-15,8 124-19 16,-5-70-20-16,1 4-7 16,1-2-3-16,0-5-14 15,3-11 8-15,1-8-9 16,3-15 3-16,-4-5-6 15,-1-8 4-15,-5-4-4 16,-2 0 2-16,0 0 12 16,0-9-5-16,0-22-10 0,0-5 6 15,0-6-6-15,0-6 5 16,0-4-10-16,0 2-2 16,0 0-6-16,0 6-1 15,0 6 10-15,0 8 2 16,-7 8 4-16,1 6-2 15,-1 5 2-15,2 6 1 16,1 2 2-16,-1 3-10 16,-3 0 4-16,-8 0 1 15,-4 14 0-15,-4 7 4 16,-10 2-2-16,-3 6-1 16,-13 3 20-16,-8 3-9 15,-6 6 17-15,-3-1-9 16,2 0 13-16,10-4-19 15,9-2-4-15,15-8-4 0,14-5-4 16,7-7-3-16,10-6 9 16,0-3-11-16,5 0 9 15,26-4-6-15,12-1 2 16,13 0 2-16,6 0-3 16,5 0 3-16,-1 0-8 15,-3 0 10-15,-9 0-5 16,-7 3 3-16,-7 9-8 15,-5 2 7-15,-4 0-6 16,-2 0 3-16,-2-2 0 16,-2-3-2-16,0 0 5 15,-4-6 0-15,0 0 2 0,-3-3 27 16,-5 0-19-16,-5 0 16 16,-1 0-8-16,-2 0 4 15,-5 0 3-15,0 0-12 16,0 0 11-16,0 0-19 15,0-3 11-15,0 0-13 16,0 3-12-16,0 0 3 16,0 0-29-16,0 0-64 15,0 0-67-15,0 0-109 16,0 6-362-16</inkml:trace>
  <inkml:trace contextRef="#ctx0" brushRef="#br0" timeOffset="23444.11">10817 11943 201 0,'-146'0'451'0,"61"0"-357"15,11 0-15-15,9 0 25 16,12 0-54-16,17 0 9 15,15 0-29-15,13 0-1 16,8 0-29-16,4-2-5 0,42-4 4 16,25 1 2-1,22 2-3-15,17 3-17 0,14 0 3 16,8 0-30 0,8 0 1-16,10 3-6 0,17 6 24 15,13-7 26-15,15 0 1 16,7-2-2-16,10 0 10 15,9 0-6-15,6 0 1 16,7 0 5-16,14 0-7 16,-1-10 6-16,4 0-6 15,0-2 0-15,-16-2-1 16,-9 4 3-16,-25 2-2 16,-23 1 4-16,-19 0-4 15,-28 5 1-15,-19-1-4 16,-33 3-16-16,-29 0-80 15,-33 0-5-15,-17 0-27 0,-15 0-53 16,-37 0 56-16,-12 0 38 16,24 0 75-1,-3-5-38-15</inkml:trace>
  <inkml:trace contextRef="#ctx0" brushRef="#br0" timeOffset="23909.63">12166 12208 451 0,'-211'48'67'0,"150"-32"-29"0,28-6-37 16,27-6 25-16,6-4 1 15,33 0-11-15,34 0 4 16,22-10-20-16,15-4 3 15,12-1 5-15,9-2-6 16,12 1 1-16,12-2-3 16,20-1 2-16,18 2 8 15,18 0 1-15,13 2-1 16,12-1 23-16,9-4-5 16,8-3 14-16,5 0-11 15,7 0 13-15,1-1-14 16,-5 1 10-16,-8 2-19 15,-22 1 1-15,-24 3 1 0,-25 4-10 16,-27 1-3-16,-29 2-5 16,-23 2 0-16,-26 2 0 15,-27 0-8-15,-19 3 4 16,-16-2-2-16,-9 1 1 16,0-7 0-16,0 0 0 15,-16-2 0-15,-6 2-4 16,2 3-37-16,4 5-92 15,5 3-130-15,7 0-340 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27:48.842"/>
    </inkml:context>
    <inkml:brush xml:id="br0">
      <inkml:brushProperty name="width" value="0.2" units="cm"/>
      <inkml:brushProperty name="height" value="0.2" units="cm"/>
      <inkml:brushProperty name="color" value="#0B868D"/>
      <inkml:brushProperty name="inkEffects" value="ocean"/>
      <inkml:brushProperty name="anchorX" value="-8363.34961"/>
      <inkml:brushProperty name="anchorY" value="-2588.86963"/>
      <inkml:brushProperty name="scaleFactor" value="0.5"/>
    </inkml:brush>
  </inkml:definitions>
  <inkml:trace contextRef="#ctx0" brushRef="#br0">0 344 96,'0'0'7472,"1"0"-7478,0 0 12,3 0 5,1 0-14,3 0 14,3 0-14,2 0 14,2 0-14,3-1 14,1-1-4,1 0-9,1-1 13,0 0-14,0 0 5,1 0 7,1 0-12,0 1 5,1 0-2,0 0 0,0 1 9,0-1-12,1 0 5,-2 0-2,-1-1 0,-1 0 0,-2 1-10,-3-1 13,-3 1-4,-3 0-9,-2 1 13,0 0 1117,-7 1-1272,3-1 168,3 0-25,2-2 18,3 0-11,2-2 3,1 0-10,2-2-92,0-1-11,-1-1-86,-1-2-76,-2-1-50,-3-1-69,-2-2-17,-3-1 17,-2 0 65,-4-1 19,-4 2 111,-5 0 161,-3 2 18,-3 2 133,-1 3-37,-1 3-92,1 2 41,1 2-29,2 4 4,1 5-1,2 4 75,3 5 16,2 3 18,3 3-9,1 2 61,4 1-63,3-2 58,5 0-27,4-2 27,3-1-109,3-2 106,1-2-45,1-2-33,0-1-26,0-2 51,-1-2-28,1-2 10,-1-2 16,2-2-32,0-2-65,2-1 8,0-1-7,1-1-86,0-3 5,-1-2 3,0-1-33,-2-2 37,-1-1-31,-2-1 112,-3-1-78,-1-1 74,-4 0-29,-1-1-93,-3-1 83,-3-1-86,-2 0 52,-2 0-25,0 0-59,-3 0-11,-3 1 74,-2 2 21,-2 2 72,-2 1-24,-1 3 13,0 1-10,0 2 21,0 2-7,2 1 3,1 1-9,0 1 2,3 3-47,0 3 68,2 3-22,1 3 18,2 3 43,0 2-40,2 2 71,2 1-10,4 0 14,4 0-20,3 0 44,4-2-51,2-1 7,2-1 16,2-2-16,1-1-13,1-3 22,-1-1-82,0-2 89,0-3-95,0-1 19,0-2-7,0-2-10,1 0 2,-1-4-47,0-1 59,-1-3-169,-1-3 12,-2-1-1,-1-1-65,-2-2 37,-3 0 14,0-2 5,-2 1 28,0-1 60,0-1 22,0 1 36,-2 0 4,1 0 2,-1 1 12,-2-1 6,0 0 17,-3 0 62,-2 0 2,-1 0-42,-2 0 71,0 0 81,-2 1-190,-3 1 101,-1 2-36,-3 1-12,0 2 4,-2 3 8,-1 2 62,0 2-92,-1 2-44,1 1 10,0 3-28,0 4 14,1 2 4,0 5-2,2 2 96,0 2-112,2 3 38,1 1 44,2 1-72,1 0 71,2 1 16,-1-1-33,3 0-51,1-1 33,2-1-24,1-2 52,1-1-5,2-1-52,1-1 91,1-1-19,2-1 26,1-1-106,2-2 88,1 0-78,1-2 68,2-2-75,0-2 12,2-1-4,1-2-2,1-1-10,1-1 4,1 0-86,2 0 14,1-1 1,1-2 14,0-2 53,0-2-14,-1-3 17,-2-1-2,-2-3 1,-2-1 9,-3-2 7,-4-1-1,-3-2-9,-2 0 4,-4-1-2,-2 0-56,-3 0-106,-1 0-1,-1 1 94,-1 1-108,-3 2-58,-1 2 166,-2 2 55,-1 1-10,-1 3 16,0 2 10,0 2 6,0 1 73,1 2-104,0 1 45,0 1-6,0 1 73,1 3-29,-1 2-61,-1 4 122,1 2-142,1 3 127,1 3-56,1 1 16,1 2-76,2 1 48,1 1 10,1-1-50,1 0 16,2-2-6,3-1 10,2-1 43,1-2-21,3-1 28,2-1 59,1-1-82,1-2 29,1-2-66,1-2 81,1-2-92,1-1 29,1-2 27,2-1-66,0-1 11,2 0-60,1-2 23,1-2 46,-1-3-25,1-1 2,-1-2 11,0-1-4,-2-2-9,-1-1 13,-2-1-4,0-1 10,-2-2-2,-1 0 1,-2-2 0,-1 0 0,0-1 0,-2 0 0,-1 0 0,-1 0 0,-1 0 0,-2 1 0,-3 1 0,0 2 0,-2 1 0,-2 1-10,0 1-43,-1 2-26,-1 0-42,-1 2 82,-2 2 38,-2 0-9,-1 1 10,-1 1 0,0 2 19,-1 0-6,0 2 3,-1 1-9,1 0 2,-2 1-10,0 1-7,-1 2 1,1 2-1,-1 3 0,1 2-9,1 1 2,2 3 9,0 0 6,3 1 8,1 1-11,2 0 23,1 1 49,1 0-22,0 0-45,0 0 14,2 0 66,1 0-86,2-1 95,1 0-103,2-1 21,1-1 21,1 0 18,0-2-51,1 0 27,0-2 37,0 0-67,1-1 22,1 0 38,0-1-40,3 0 42,1 0-59,1-1 27,0 0-28,1-1 16,-1 0-15,0-2 5,-1 0-2,-1-1-10,-1-1-6,-1-1-36,1 0 66,-1-1-22,0 0-2,1 0 13,0-1-14,1 0 14,-1 0-23,0-1 7,-1 1 6,0 0-12,-1 1 14,1-1-4,0 1 10,0 0-12,2 0 14,0 0-4,1 0 1,-1 0 0,-2-1 0,-1 1 0,-3-1-10,-1 0 13,-3 0-4,-1 0 1,0 0 0,-2 1 0,1-1-19,0 1-50,-1 0 3,0 0-4,-1 0-40,0 0 30,0 0 8,-1 0-12,0 0 43,0 0 34,0 0 2,1 0-6,1 0 4,1 0 9,0 0-4,1 0 12,0 0-13,0 0 4,0 0-1,-1 0 0,-1 0 0,-1 0 0,0 0 0,-1 0 0,1 0 0,0 0 10,1 0-4,0 0 2,1 0 47,0 0-60,0 0 38,-1 0 16,0 0-51,-1 0 72,-1 0-22,0 0-38,0 0 69,0 0-14,0 0-69,1 0 23,0-1 63,2 0-48,1 0-29,1 0 0,0-1 6,-1 1-4,-1 0-9,2 0 848,-7 1-684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31:26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1 592,'0'0'6914,"-3"41"-6754,-9 149 718,0-1-124,4-154-523,0 15 25,3-45-2547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31:28.1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54 304,'0'0'4130,"0"0"-4078,0-1-1,0 1 0,0 0 0,0-1 1,-1 1-1,1 0 0,0-1 1,0 1-1,0 0 0,0 0 0,0-1 1,0 1-1,0 0 0,0-1 1,0 1-1,0 0 0,0-1 1,0 1-1,0 0 0,0-1 0,1 1 1,-1 0-1,0-1 0,0 1 1,0 0-1,0 0 0,1-1 0,-1 1 1,0 0-1,0 0 0,0-1 1,1 1-1,-1 0 0,0 0 0,0-1 1,1 1-1,260-21 363,1-1-415,-4 24-901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31:29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221 467 1632,'0'0'5251,"6"-30"-3744,-7 26-1461,0 1 0,0-1-1,0 1 1,-1-1 0,1 1 0,-1-1 0,0 1 0,0 0 0,0 0 0,0-1-1,0 2 1,-1-1 0,1 0 0,-1 0 0,0 1 0,0 0 0,0-1 0,-3-1-1,-2-1-42,0 0 0,0 0 0,-1 0 0,1 1 0,-1 1 0,-10-4 0,15 6-25,0 0 0,0 0 0,1 1 0,-1-1 0,0 1 0,0 0 0,0 0-1,0 1 1,0-1 0,0 1 0,1 0 0,-1 0 0,0 0 0,0 0 0,1 0 0,-1 1 0,1 0 0,-1 0 0,1 0 0,0 0 0,0 0 0,0 1-1,-4 3 1,4-2 4,0 0 0,1 0 0,-1 0 0,1 0-1,0 0 1,0 0 0,0 1 0,1-1 0,0 1-1,0-1 1,0 1 0,0-1 0,1 1 0,-1 0-1,1-1 1,0 1 0,1 0 0,-1-1 0,2 7-1,-1-8 14,1 0-1,-1-1 1,0 1-1,1-1 0,-1 1 1,1-1-1,0 0 1,0 0-1,0 0 0,0 0 1,0 0-1,0 0 1,1 0-1,-1-1 0,0 1 1,1-1-1,-1 0 1,1 0-1,0 0 0,-1 0 1,1 0-1,0 0 0,0-1 1,0 1-1,-1-1 1,6 0-1,-3 1 37,1-1 0,-1 0 0,0 0-1,1 0 1,-1 0 0,0-1 0,0 0 0,1 0-1,-1-1 1,0 1 0,0-1 0,0 0 0,7-4 0,-2-3-3,-1 1 0,0-1 0,-1-1 0,0 1 1,0-1-1,-1-1 0,0 1 0,-1-1 0,0-1 1,-1 1-1,0-1 0,-1 0 0,0 0 0,-1 0 1,0 0-1,-1-1 0,0 1 0,-1-22 1,-1-4-15,-3 0 0,-1 0 1,-2 1-1,-20-72 1,42 200 194,-7-52-103,6 25 224,27 68 1,-35-114-307,0-1 0,1 0 0,1 0 0,1-1 0,0 0 0,1-1 0,1 0 0,22 22 0,-33-35-12,1-1 1,0 1-1,1 0 0,-1 0 0,0-1 1,0 1-1,1-1 0,-1 0 1,0 0-1,1 0 0,0 0 1,-1 0-1,1 0 0,-1-1 1,1 1-1,0-1 0,-1 0 1,1 0-1,0 0 0,0 0 1,-1 0-1,1 0 0,0-1 0,-1 0 1,1 1-1,-1-1 0,1 0 1,0 0-1,-1 0 0,0-1 1,1 1-1,-1 0 0,0-1 1,4-3-1,3-4-734,0 0 0,0-1 0,-1-1 0,0 1 0,10-20 0,-7 12-4478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31:30.6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 3017,'0'0'4633,"23"-9"-2937,1103 9-1553,-943-6 901,-176 5-292,-2-1-1776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31:31.3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1032,'0'0'4361,"0"0"-4343,0 0 1,0 0-1,0 0 0,0 0 0,0 0 1,0 0-1,0 0 0,0 0 1,0 0-1,0 0 0,1 0 0,-1 0 1,0 0-1,0 0 0,0 0 0,0 0 1,0 0-1,0 0 0,0 0 1,0 0-1,0 0 0,0 0 0,0 0 1,0 0-1,1 0 0,-1 0 0,0 0 1,0 0-1,0 0 0,0 0 0,0 0 1,0 0-1,0 0 0,0 0 1,0 0-1,0 0 0,0-1 0,0 1 1,0 0-1,0 0 0,0 0 0,0 0 1,0 0-1,0 0 0,0 0 1,0 0-1,0 0 0,0 0 0,0 0 1,0 0-1,0-1 0,0 1 0,0 0 1,0 0-1,0 0 0,0 0 0,0 0 1,0 0-1,0 0 0,0 0 1,0 0-1,0 0 0,19 55 796,-2 1-1,-3 1 1,-3 1-1,8 109 1,-14-123-476,-4-32-264,1 0 0,0 0 0,0 0 0,1-1 0,1 1 0,8 18 0,-22-43-4347,0 4 1751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1:48.894"/>
    </inkml:context>
    <inkml:brush xml:id="br0">
      <inkml:brushProperty name="width" value="0.2" units="cm"/>
      <inkml:brushProperty name="height" value="0.2" units="cm"/>
      <inkml:brushProperty name="color" value="#0B868D"/>
      <inkml:brushProperty name="inkEffects" value="ocean"/>
      <inkml:brushProperty name="anchorX" value="-8363.34961"/>
      <inkml:brushProperty name="anchorY" value="-2588.86963"/>
      <inkml:brushProperty name="scaleFactor" value="0.5"/>
    </inkml:brush>
  </inkml:definitions>
  <inkml:trace contextRef="#ctx0" brushRef="#br0">0 344 96,'0'0'7472,"1"0"-7478,0 0 12,3 0 5,1 0-14,3 0 14,3 0-14,2 0 14,2 0-14,3-1 14,1-1-4,1 0-9,1-1 13,0 0-14,0 0 5,1 0 7,1 0-12,0 1 5,1 0-2,0 0 0,0 1 9,0-1-12,1 0 5,-2 0-2,-1-1 0,-1 0 0,-2 1-10,-3-1 13,-3 1-4,-3 0-9,-2 1 13,0 0 1117,-7 1-1272,3-1 168,3 0-25,2-2 18,3 0-11,2-2 3,1 0-10,2-2-92,0-1-11,-1-1-86,-1-2-76,-2-1-50,-3-1-69,-2-2-17,-3-1 17,-2 0 65,-4-1 19,-4 2 111,-5 0 161,-3 2 18,-3 2 133,-1 3-37,-1 3-92,1 2 41,1 2-29,2 4 4,1 5-1,2 4 75,3 5 16,2 3 18,3 3-9,1 2 61,4 1-63,3-2 58,5 0-27,4-2 27,3-1-109,3-2 106,1-2-45,1-2-33,0-1-26,0-2 51,-1-2-28,1-2 10,-1-2 16,2-2-32,0-2-65,2-1 8,0-1-7,1-1-86,0-3 5,-1-2 3,0-1-33,-2-2 37,-1-1-31,-2-1 112,-3-1-78,-1-1 74,-4 0-29,-1-1-93,-3-1 83,-3-1-86,-2 0 52,-2 0-25,0 0-59,-3 0-11,-3 1 74,-2 2 21,-2 2 72,-2 1-24,-1 3 13,0 1-10,0 2 21,0 2-7,2 1 3,1 1-9,0 1 2,3 3-47,0 3 68,2 3-22,1 3 18,2 3 43,0 2-40,2 2 71,2 1-10,4 0 14,4 0-20,3 0 44,4-2-51,2-1 7,2-1 16,2-2-16,1-1-13,1-3 22,-1-1-82,0-2 89,0-3-95,0-1 19,0-2-7,0-2-10,1 0 2,-1-4-47,0-1 59,-1-3-169,-1-3 12,-2-1-1,-1-1-65,-2-2 37,-3 0 14,0-2 5,-2 1 28,0-1 60,0-1 22,0 1 36,-2 0 4,1 0 2,-1 1 12,-2-1 6,0 0 17,-3 0 62,-2 0 2,-1 0-42,-2 0 71,0 0 81,-2 1-190,-3 1 101,-1 2-36,-3 1-12,0 2 4,-2 3 8,-1 2 62,0 2-92,-1 2-44,1 1 10,0 3-28,0 4 14,1 2 4,0 5-2,2 2 96,0 2-112,2 3 38,1 1 44,2 1-72,1 0 71,2 1 16,-1-1-33,3 0-51,1-1 33,2-1-24,1-2 52,1-1-5,2-1-52,1-1 91,1-1-19,2-1 26,1-1-106,2-2 88,1 0-78,1-2 68,2-2-75,0-2 12,2-1-4,1-2-2,1-1-10,1-1 4,1 0-86,2 0 14,1-1 1,1-2 14,0-2 53,0-2-14,-1-3 17,-2-1-2,-2-3 1,-2-1 9,-3-2 7,-4-1-1,-3-2-9,-2 0 4,-4-1-2,-2 0-56,-3 0-106,-1 0-1,-1 1 94,-1 1-108,-3 2-58,-1 2 166,-2 2 55,-1 1-10,-1 3 16,0 2 10,0 2 6,0 1 73,1 2-104,0 1 45,0 1-6,0 1 73,1 3-29,-1 2-61,-1 4 122,1 2-142,1 3 127,1 3-56,1 1 16,1 2-76,2 1 48,1 1 10,1-1-50,1 0 16,2-2-6,3-1 10,2-1 43,1-2-21,3-1 28,2-1 59,1-1-82,1-2 29,1-2-66,1-2 81,1-2-92,1-1 29,1-2 27,2-1-66,0-1 11,2 0-60,1-2 23,1-2 46,-1-3-25,1-1 2,-1-2 11,0-1-4,-2-2-9,-1-1 13,-2-1-4,0-1 10,-2-2-2,-1 0 1,-2-2 0,-1 0 0,0-1 0,-2 0 0,-1 0 0,-1 0 0,-1 0 0,-2 1 0,-3 1 0,0 2 0,-2 1 0,-2 1-10,0 1-43,-1 2-26,-1 0-42,-1 2 82,-2 2 38,-2 0-9,-1 1 10,-1 1 0,0 2 19,-1 0-6,0 2 3,-1 1-9,1 0 2,-2 1-10,0 1-7,-1 2 1,1 2-1,-1 3 0,1 2-9,1 1 2,2 3 9,0 0 6,3 1 8,1 1-11,2 0 23,1 1 49,1 0-22,0 0-45,0 0 14,2 0 66,1 0-86,2-1 95,1 0-103,2-1 21,1-1 21,1 0 18,0-2-51,1 0 27,0-2 37,0 0-67,1-1 22,1 0 38,0-1-40,3 0 42,1 0-59,1-1 27,0 0-28,1-1 16,-1 0-15,0-2 5,-1 0-2,-1-1-10,-1-1-6,-1-1-36,1 0 66,-1-1-22,0 0-2,1 0 13,0-1-14,1 0 14,-1 0-23,0-1 7,-1 1 6,0 0-12,-1 1 14,1-1-4,0 1 10,0 0-12,2 0 14,0 0-4,1 0 1,-1 0 0,-2-1 0,-1 1 0,-3-1-10,-1 0 13,-3 0-4,-1 0 1,0 0 0,-2 1 0,1-1-19,0 1-50,-1 0 3,0 0-4,-1 0-40,0 0 30,0 0 8,-1 0-12,0 0 43,0 0 34,0 0 2,1 0-6,1 0 4,1 0 9,0 0-4,1 0 12,0 0-13,0 0 4,0 0-1,-1 0 0,-1 0 0,-1 0 0,0 0 0,-1 0 0,1 0 0,0 0 10,1 0-4,0 0 2,1 0 47,0 0-60,0 0 38,-1 0 16,0 0-51,-1 0 72,-1 0-22,0 0-38,0 0 69,0 0-14,0 0-69,1 0 23,0-1 63,2 0-48,1 0-29,1 0 0,0-1 6,-1 1-4,-1 0-9,2 0 848,-7 1-684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5:07:25.5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2454 8638 623 0,'0'0'50'0,"0"0"-41"16,0 0 0-16,0 0 41 0,0 0-6 15,0 0-35-15,0 0-6 16,-7-18-2-16,7 13 10 16,0-2-9-16,0 2 14 15,0 5 0-15,0-2 9 16,0 2 4-16,0 0 1 16,0 0 8-16,0 0-14 15,0 0-1-15,0 0-14 16,0 0 5-16,0 0-12 15,0 0 5-15,0 9-3 16,0 21-1-16,0 11 4 16,0 7 0-16,0 5-7 15,0 2 7-15,-2 1-5 16,-5 2 0-16,-2 4-2 16,3 5 0-16,-3 1-3 0,-3 2-38 15,6-4-50-15,2-8-44 16,4-46-54-16,0-8-178 15</inkml:trace>
  <inkml:trace contextRef="#ctx0" brushRef="#br0" timeOffset="6443.71">2407 8416 246 0,'0'0'47'0,"0"0"-38"16,0 0 11-16,0 0 26 15,0 0-4-15,0 0 13 16,0 0-26-16,11 127-2 0,0-64-18 16,5 13 10-16,4 5 15 15,0 3-17-15,-3 4 8 16,2-1-20-16,-3-8-2 16,-6-4-1-16,-1-13 1 15,-9-14-1-15,2-12 0 16,-2-14 1-16,0-10 9 15,0-8 1-15,0-4 4 16,0 0 4-16,0-4-21 16,0-26 0-16,-4-12-5 15,-7-7 5-15,-1-12-7 0,2-5-7 16,-9-3 12 0,-2-6-1-16,-2-8 2 0,-1-1-7 15,1-1-5 1,6 9-12-16,3 18 25 0,5 18 5 15,3 13 9-15,1 10-11 16,3 8 0-16,0 6 2 16,2 3 15-16,0 0-11 15,0 8 2-15,9 18 3 16,11 10-11-16,2 8 3 16,0 12-4-16,3 11 2 15,-6 3-2-15,-3 6-2 16,-5-2 7-16,-3-2-4 15,-4-5 3-15,-2-12-5 0,-2-8 8 16,0-19-9-16,0-12 2 16,0-12-1-16,0-4 3 15,0 0 5-15,0-2 16 16,0-26 3-16,0-13-28 16,-8-5-18-16,-4-5 8 15,1-3 3-15,1 1 6 16,6-1-5-16,2 4 6 15,2 10 5-15,0 13-4 16,0 15 11-16,0 12-12 16,0 0 0-16,0 0-2 15,0 29 4-15,0 17-3 16,0 18 2-16,0 10 12 0,0 0-2 16,0 0-9-1,0-9 1-15,0-3-3 0,0-8 4 16,2-12-2-16,-2-8 2 15,0-13-2-15,0-12-4 16,0-6-1-16,0-3-7 16,0 0-7-16,2-27-42 15,4-13-6-15,-6 14-39 16,0-2-91-16</inkml:trace>
  <inkml:trace contextRef="#ctx0" brushRef="#br0" timeOffset="8075.45">2133 2404 270 0,'0'0'109'0,"0"0"-81"16,-119 63 14-16,92-32 19 15,6 5-14-15,0 4 0 0,6 5-8 16,1 9-7-1,4 4-4-15,0 7 2 0,6 4-10 16,2 1 6-16,2 2-13 16,0 2 5-16,0-1 2 15,9 3-12-15,15 4 0 16,5-1 2-16,4-5-7 16,12-10-3-16,5-6 0 15,5-10-1-15,3-4 3 16,-2-9-4-16,0-5 2 15,2-8 0-15,4-6 3 16,2-4-3-16,10-11-10 16,4-1 8-16,-5 0 2 15,1-22 0-15,-13-7 12 16,-10-4 1-16,-7-10-13 0,-2-8 10 16,-7-4-2-16,-10-5-7 15,0-1 6-15,-2-1-6 16,-5-5 1-16,1 1-2 15,0-4 3-15,-13 0 4 16,-6-4-5-16,0-7 14 16,-27 0-5-16,-15-6 4 15,-12 5-2-15,-6 2-10 16,-9 5 0-16,-3 1-3 16,-11 4-4-16,-14 6 2 15,-1-1-1-15,-2 14-1 16,0 11-6-16,9 10 7 0,-6 13-5 15,1 14 8 1,9 3 0-16,3 0-10 0,14 18-10 16,8 19 5-16,4 24-105 15,14 17-21-15,40-36 10 16,1 1-280-16</inkml:trace>
  <inkml:trace contextRef="#ctx0" brushRef="#br0" timeOffset="11122.57">31529 3364 382 0,'0'0'21'0,"0"0"-10"16,-31 124 18-16,21-92 12 15,-1-6-23-15,5 1 16 0,-4-5-17 16,0-5 2-1,3-5-13-15,3-7 8 0,-4-1 7 16,6-4 6-16,-2 0 15 16,0 0-3-16,-1-20-13 15,1-10-22-15,2-4-8 16,0-8 8-16,2-6-4 16,0-4 0-16,0-5-4 15,0 1 4-15,0-4 1 16,0 2-1-16,0 4-1 15,0 6 0-15,10 12 2 16,-3 7 0-16,3 12-1 16,-6 5 3-16,-2 7 2 15,0 5-3-15,0 0 1 16,-2 0-3-16,2 5 0 16,1 21 6-16,-3 10 8 0,0 9-13 15,0 0 9-15,0 1-6 16,0-2 1-16,-9-8-2 15,-1-3 0-15,4-10-2 16,-1-6 0-16,5-7 6 16,2-6-6-16,0-4 8 15,0 0-3-15,0 0 9 16,0 0 13-16,0-3 8 16,0-15 5-16,0-5-35 15,2-3-6-15,5 3 2 16,-3 3-1-16,2 5 3 0,-4 8-4 15,-2 7 2 1,0 0 6-16,0 0-8 0,0 0-7 16,0 24 7-16,0 17 0 15,0 8 10-15,0 8-9 16,-6-3 4-16,-4-4-3 16,1-1-2-16,0-2 0 15,4-1-16-15,1 0-79 16,4-38-55-16,0-1-53 15</inkml:trace>
  <inkml:trace contextRef="#ctx0" brushRef="#br0" timeOffset="12322.42">30242 8418 664 0,'0'0'52'0,"0"0"-52"16,0 0 2-16,0 0-2 15,0 0 71-15,0 0-9 16,0 0-27-16,-4-14-20 16,20 14 1-16,8 0 2 15,10 3-8-15,8 2 6 16,7-1-13-16,8-2 3 15,9 2-3-15,9-4 0 0,6 0-1 16,8 0 0-16,11 0-2 16,4 0 0-16,15 0 8 15,-3 0-7-15,-2 0 7 16,-6 0-5-16,-9 0 16 16,-3 0-14-16,-9 0 21 15,-16 0-23-15,-17 0-2 16,-17 0-1-16,-14 0 0 15,-12 0-2-15,-7 0-3 16,-4 0 3-16,0 0-23 16,0 0-10-16,0 0-23 15,-2 0-18-15,-18-2-7 0,9-2-69 16,-7 0-79-16</inkml:trace>
  <inkml:trace contextRef="#ctx0" brushRef="#br0" timeOffset="12788.38">30242 8560 471 0,'0'0'75'0,"0"0"-37"16,121 2-1-16,-57-2 30 15,8 0 4-15,10 0 9 16,5 0-16-16,4 0-20 15,3 2-19-15,-5 4-7 16,0 0-15-16,1 0 10 16,-8 1-12-16,-1-4 13 0,-8-1-10 15,-6 2-1-15,-1-1-1 16,0 0 10-16,-9 1-1 16,-10 3-9-16,-9-2-1 15,-11-3 1-15,-9 0-3 16,-7 1 1-16,-7-3-7 15,-4 1-25-15,0-1-44 16,-9 0-20-16,-7 0-79 16,-1 0-320-16</inkml:trace>
  <inkml:trace contextRef="#ctx0" brushRef="#br0" timeOffset="14952.02">26215 3488 229 0,'0'0'249'0,"0"0"-249"16,0 0 5-1,115 133 6-15,-66-101 47 0,9 0-3 16,11 0-19-16,5-3-16 16,8-4-3-16,9 0 11 15,5-4-21-15,12-1 6 16,6-9-9-16,4-1 2 16,9-2-4-16,6 0 6 15,8 0-7-15,4-1-1 16,1-1 2-16,2-1-4 15,-1-3 2-15,2 0 0 16,3-2-1-16,-1 0 2 16,-1 0-1-16,-3 0 0 0,3 0 3 15,1 0-1-15,3-6 8 16,0 0-6-16,-5-4-1 16,-4 2 5-16,-7-6-8 15,1 0 6-15,-8-4-6 16,-7-5 5-16,-1 0-3 15,-7-7 0-15,-4-1 0 16,-8-1 6-16,-6-2-5 16,-1 3-3-16,-4-4 0 15,-3 1-3-15,-9-1 0 16,-14-4 1-16,-11-1-1 16,-21-3-1-16,-10-3 4 15,-15-1-12-15,-10-6-11 16,0-1-17-16,-2-2 25 0,-25-2 13 15,-14-1-20-15,-5-1 18 16,-12 4 4-16,-11 1 11 16,-10 0-7-16,-3 1 0 15,-8 1-4-15,-5 6-17 16,-12 1 10-16,-11 3-30 16,-11 1-19-16,-14 2 11 15,-7 1 15-15,-8 6 20 16,-3 7 8-16,-10 4-24 15,-7 8-71-15,-5-2 4 16,-2 2 77-16,2 6 13 16,5-1 3-16,-1 4-58 15,1 5 35-15,-1 0 10 0,8 0-26 16,2 0-7-16,-1 0-29 16</inkml:trace>
  <inkml:trace contextRef="#ctx0" brushRef="#br0" timeOffset="15122.85">26836 2354 53 0,'-147'20'54'0,"2"2"-17"16,7 6-21-16,7 3 21 16,5 0 29-16,16 6 0 15,0 4-1-15,12 4-15 16,9 3-3-16,14 6-27 16,9-1-8-16,13 2-10 15,8-1-2-15,3 0-5 16,9 4-24-16,33-41-69 15,0-3-195-15</inkml:trace>
  <inkml:trace contextRef="#ctx0" brushRef="#br0" timeOffset="33600.44">8858 10505 587 0,'0'0'24'16,"0"0"-9"-16,0 0-7 15,0 0 34-15,0 0 20 16,0 0-18-16,0 0-9 15,0 0-21-15,0 0 4 16,-33 0-3-16,33 0 5 16,0 0-2-16,0 0-3 15,0 0 0-15,0 0-12 0,0 0-3 16,4 0 4 0,25 2-2-16,15-2 2 0,15 0-5 15,7 0 1 1,13-2-1-16,1-15-1 0,-2-2-9 15,-6-1 5-15,-10 3-11 16,-14 3 9-16,-7 7-23 16,-15 5 6-16,-12 2-1 15,-5 0 9-15,-9 0-1 16,0 0-2-16,0 0-4 16,-13 9-45-16,-1-6-58 15,-3-1-136-15</inkml:trace>
  <inkml:trace contextRef="#ctx0" brushRef="#br0" timeOffset="33950.49">8662 10648 293 0,'0'0'327'16,"0"0"-276"-16,0 0-39 15,0 0 36-15,0 0 8 16,0 0-22-16,-49 26-15 16,107-24 15-16,15-1-2 15,12-1-18-15,11 0-3 16,2 0-10-16,7 0 11 0,-5-9-5 16,-2-4 1-16,-13 1-6 15,-12 0-1-15,-11 0-1 16,-14 3 0-16,-15 0 7 15,-17 4 1-15,-12 3 11 16,-4 0-3-16,0 2 23 16,0-2-24-16,-4-1-11 15,-18 3-4-15,-3 0-25 16,12 0-66-16,3 0-161 16</inkml:trace>
  <inkml:trace contextRef="#ctx0" brushRef="#br0" timeOffset="42025.42">12815 8344 646 0,'0'0'26'0,"0"0"-13"15,0 0-12-15,0 0 27 16,0 0-4-16,0 0 18 15,0 0-31-15,0 0 7 16,49-8-10-16,-32 5 2 16,2-2 1-16,1-1-2 15,4-2 10-15,7-5 1 16,12 0 4-16,9-8-12 16,8-4 0-16,11-9-7 15,6-1-4-15,4-5 9 0,2 2 1 16,-4 1 5-16,-5 8-15 15,-9 3 3-15,-14 4-2 16,-15 8 7-16,-14 5-6 16,-11 8 1-16,-9 1 10 15,-2 0 20-15,0 0-5 16,0 0-15-16,-4 0 2 16,-12 1-6-16,3 10 10 15,2-6-16-15,2 2-4 16,6-5 0-16,3 1-6 15,0 1-38-15,0-4-81 16,0 3-138-16</inkml:trace>
  <inkml:trace contextRef="#ctx0" brushRef="#br0" timeOffset="43507.06">14374 7715 633 0,'0'0'79'16,"0"0"-62"-16,0 0 46 15,0 0 13-15,0 0-6 16,0 0-38-16,21-87-3 16,-21 69-4-16,0 2-9 15,-11 0 4-15,-9 3-7 16,-5 4 7-16,-2 3-9 16,-4 6 2-16,3 0-11 0,-1 0 4 15,7 14-4 1,1 9-2-16,8 10 0 0,7 7 1 15,6 6-3-15,0 4 5 16,4-2-3-16,25-2 2 16,7-10-4-16,1-6-2 15,11-10-1-15,-2-9-5 16,-1-11-8-16,-1 0 6 16,-8 0-8-16,-5-20 15 15,-7-7 5-15,-5-1 3 16,-9-4-1-16,-5 4-2 15,-3 2 1-15,-2 6 0 16,0 10 3-16,0 3 0 0,0 7 0 16,0 0-2-1,0 0-4-15,2 0 8 0,10 17-6 16,1 3 2-16,5 1 4 16,-3-1-6-16,6-5 1 15,1-3 0-15,2-3 1 16,-2-5-4-16,3-4 2 15,-2 0-1-15,-4 0 1 16,-3-13 0-16,-5-8 0 16,-9-2 0-16,-2-3-1 15,0 0 1-15,-11-3-2 16,-13 3-5-16,-5 3 6 16,-3 3-10-16,5 5 9 15,3 8-3-15,2 2 1 0,8 4 4 16,8 1 1-16,2 0-1 15,4 0-1-15,0 0 0 16,8 0-1-16,19 0-2 16,8 8 8-16,6-3-5 15,3 6 3-15,4 1-2 16,-2 2 2-16,-3 4-1 16,-5 0-1-16,-14 4 4 15,-4 4-2-15,-9 3 0 16,-8-5-4-16,-1-1 3 15,-2-2-3-15,0-7 2 16,0-5 0-16,0-5-2 16,-7-4 3-16,-4 0-4 0,-2-4-1 15,3-17 0-15,8-5-11 16,2-3 8-16,0 0 7 16,25 6 0-16,4 3-2 15,0 6 4-15,0 8-2 16,0 3 2-16,-3 3 4 15,-1 0-4-15,0 17 1 16,-8 7-2-16,1 4 7 16,-5-2-6-16,-4 0-2 15,1-4 0-15,-6-3 2 16,0-8-5-16,-2-4 6 16,-2-5 2-16,0-2-2 0,0 0-2 15,0 0 6-15,0-16-7 16,0-9 0-1,0-1 2-15,0 3-6 0,0-3 9 16,9 6 0-16,16 5-1 16,4 4 8-16,6 8-2 15,4 3 12-15,-6 0-4 16,-2 17-18-16,-4 15 0 16,-7-3-1-16,-6 1-4 15,-6-2-32-15,-3-4-11 16,-5-5-48-16,0-7-84 15,0-12-51-15,0 0-246 16</inkml:trace>
  <inkml:trace contextRef="#ctx0" brushRef="#br0" timeOffset="43807.13">15601 7599 40 0,'0'0'739'0,"0"0"-662"16,0 0-20-16,0 0 14 16,38 127-16-16,-22-75 4 15,1 6-26-15,-1 5-7 16,-3 7-13-16,-1 4 4 16,-3 5-9-16,2-2-4 15,0-9 0-15,4-7 0 0,2-15-4 16,0-10-4-16,1-10 0 15,-3-9-28-15,-3-12 27 16,-3-5-104-16,-5-12-1 16,-2-27-56-16,-2 13-62 15,0-9-135-15</inkml:trace>
  <inkml:trace contextRef="#ctx0" brushRef="#br0" timeOffset="44423.33">15626 7793 574 0,'0'0'131'0,"0"0"-72"16,0 0 18-16,0 0-3 16,0 0-27-16,0 0-24 0,-20-44-4 15,49 44 15-15,4 0-19 16,5 0-5-16,0 0-5 16,0 0 1-16,-5 3-1 15,-8 6-5-15,-8 8 2 16,-9 3 0-16,-8 4 7 15,0 4-6-15,-10-1 6 16,-17-1-8-16,-4-6 3 16,0-7-2-16,2-4 2 15,5-7 3-15,4-2-7 16,9 0 1-16,9 0-1 16,2-19-8-16,11-1-34 0,24-3 41 15,7-2-15-15,5 1 2 16,-3 2 4-16,-3 4 7 15,-3 3 3-15,-7 4 0 16,-6 9 19-16,-8 2-6 16,-7 0 7-16,-6 4 1 15,0 19 6-15,-2 6-8 16,3 0-14-16,1-4-4 16,2-4 2-16,5-9-6 15,-2-5 1-15,0-4 2 16,2-3-23-16,1 0 8 15,-3-17 11-15,-3-13-1 16,-2-4 5-16,-4-4 0 16,-2 2 1-16,0 5 2 15,0 4 2-15,0 13-1 16,0 9 8-16,0 5-9 0,2 1-2 16,7 33 2-16,4 10 9 15,5 7-8-15,4-5-2 16,1-7-4-16,3-4-7 15,1-12-6-15,2-6-32 16,-2-11-30-16,-3-6-73 16,-3 0-28-16,-19-8-37 15,-2-12-247-15</inkml:trace>
  <inkml:trace contextRef="#ctx0" brushRef="#br0" timeOffset="44572.89">16187 7495 638 0,'0'0'138'0,"0"0"-88"16,0 0-32-16,0 0-18 15,0 0-1-15,0 0-29 16,0 0-238-16</inkml:trace>
  <inkml:trace contextRef="#ctx0" brushRef="#br0" timeOffset="45274.71">16638 7682 183 0,'0'0'657'0,"0"0"-572"15,0 0-70-15,0 0 66 16,0 111-17-16,0-74-8 16,4 7-25-16,8-2-14 15,-1-1-10-15,-1-8-5 16,0-3-4-16,-3-13 7 16,-3-7-6-16,-4-6 4 0,2-4-6 15,-2 0-4-15,0-10-2 16,2-23-13-16,2-10 19 15,4-11-6-15,-2-3-12 16,5-1-6-16,5 8-25 16,4 14 17-16,2 16 22 15,5 16 7-15,-2 4 6 16,-6 0 1-16,4 24 7 16,-7 6 8-16,-5 4-3 15,-1-1-8-15,-4-4 13 16,-2-2-12-16,-4-8 8 15,0-6-7-15,0-5-1 16,0-7-4-16,0-1-2 16,0 0 5-16,0 0-3 15,0 0 2-15,0-22 1 0,-7-7-9 16,-2-5 9 0,0-7-7-16,3 1 2 0,6 5-4 15,0 6 2-15,0 11 2 16,9 7 7-16,13 11-6 15,5 0 18-15,1 3-10 16,4 20 4-16,-1 9-9 16,0 1 3-16,-1 1-7 15,-7 0-1-15,-5 1 0 16,-5-7 2-16,-5-7 1 16,-2-2 0-16,-6-10-1 15,3-2 0-15,-3-7-2 0,0 0-6 16,0 0-17-16,0-16-37 15,0-14-53-15,0 11-126 16,0 1-45-16</inkml:trace>
  <inkml:trace contextRef="#ctx0" brushRef="#br0" timeOffset="45905.44">17289 7708 555 0,'0'0'111'15,"0"0"-45"-15,0 0 6 16,0 0 15-16,0 0 1 16,0 0-40-16,94-18-24 0,-81-10-24 15,-5-2 9 1,-2 2-4-16,-6-1 14 0,0 7-10 16,-3 7 5-16,-15 6-3 15,-6 9-4-15,1 0 5 16,1 10-9-16,4 29 4 15,7 7-7-15,6 7 12 16,5 2-11-16,0-5 4 16,8-5-4-16,13-9 0 15,4-7-1-15,2-10-1 16,2-7-1-16,0-7-1 16,-2-5 3-16,0 0-2 15,-3-7-4-15,-4-15 6 16,-2-7-4-16,-1-2 0 0,-1 0-3 15,2 1 5-15,0 8-6 16,0 8 7-16,-5 10-2 16,3 4 0-16,-5 0-10 15,2 14 13-15,-2 6 0 16,-2 3 4-16,-2-6 0 16,0-1-2-16,-3-4 0 15,1-6 0-15,-3-2 4 16,-2-4-6-16,0 0 2 15,2 0 1-15,2 0-3 16,3 0 2-16,0-17 6 16,4-6-5-16,0 1-1 0,1 6-2 15,-4 8 4-15,-1 8 6 16,4 0-8-16,5 4 6 16,2 21 1-16,3 1 4 15,2-1-13-15,2-4 0 16,-1-5-6-16,3-9-24 15,-3-7-8-15,5 0-23 16,2-6-45-16,-23-9-142 16,0-3-40-16</inkml:trace>
  <inkml:trace contextRef="#ctx0" brushRef="#br0" timeOffset="46171.6">18216 7204 649 0,'0'0'192'0,"0"0"-125"16,0 0 8-16,0 0 24 16,4 156-11-16,-4-84-20 15,0-1-28-15,0-4-19 16,3-6-16-16,8-12-3 16,2-9-2-16,-2-11-4 15,5-6-2-15,0-11-26 16,-1-10-2-16,1-2-36 15,-3-2-11-15,-6-26-10 16,-5-8-63-16,-2-7 39 16,0-3-47-16,-4 25-60 0,-9 3-112 15</inkml:trace>
  <inkml:trace contextRef="#ctx0" brushRef="#br0" timeOffset="46521.05">18263 7528 307 0,'0'0'235'16,"0"0"-89"-16,0 0-33 15,0 0-11-15,0 0-33 16,0 0-35-16,-11 97-13 15,35-80-18-15,5-5 7 16,2 0-8-16,5-7 0 16,-1 1-2-16,2-5 0 15,1-1 7-15,1 2-7 16,1 1 11-16,-5 4 8 16,-4 3 2-16,-10 0-18 15,-2 0 5-15,-7-1-7 16,2 0 3-16,-5-5-4 0,2-2 0 15,3-2 0-15,-1 0 3 16,3-18 3-16,-3-12-5 16,-6-4 8-16,-5-4-7 15,-2 1 3-15,0 2-4 16,-24 4 9-16,-10 12 6 16,-7 9 5-16,-5 10 4 15,-3 0-11-15,2 21 3 16,-2 19-14-16,9 6-3 15,9 5-5-15,6-1-24 16,25-35-127-16,0-2-154 16</inkml:trace>
  <inkml:trace contextRef="#ctx0" brushRef="#br0" timeOffset="47353.31">19701 7656 664 0,'0'0'111'16,"0"0"-6"-16,0 0 4 15,0 0-32-15,0 0-2 16,0 0-18-16,47-54-23 16,-78 38-21-16,-3 2-4 15,-6 6 4-15,0 8-11 16,-3 0 13-16,3 0-15 15,3 19 4-15,5 9-3 16,8 6-2-16,8-1 1 16,11 1-5-16,5-4 5 0,0-4-8 15,25-8 0-15,13-4-15 16,7-10 0-16,1-4-17 16,6 0 1-16,-5-18 5 15,-7-16 6-15,-7-10 4 16,-8-4 20-16,-8-4 3 15,-5-4 2-15,-12-3 14 16,0 1-6-16,0 4-1 16,-7 8-7-16,-9 16 1 15,3 16 5-15,4 14 2 16,2 0 6-16,3 34-13 16,2 15 8-16,2 10 0 15,0 3 2-15,2 3-10 16,18-7-3-16,2-8 1 0,2-8-1 15,3-10 1-15,2-8-8 16,0-12 0-16,3-9-8 16,-6-3 4-16,-1-3-2 15,-3-26 7-15,-6-6 1 16,-5-13 5-16,-5-3-2 16,-3 1-6-16,-3 6 3 15,0 15-6-15,0 15 9 16,0 14 6-16,-9 0 0 15,-4 33-1-15,4 16 16 16,6 9 11-16,3-2-4 16,0-4-5-16,16-6-13 15,11-11 5-15,2-9-12 0,2-6 0 16,5-13 0-16,-1-7-24 16,1 0-46-16,-27 0-63 15,-5-7-281-15</inkml:trace>
  <inkml:trace contextRef="#ctx0" brushRef="#br0" timeOffset="48302.44">21074 7506 747 0,'0'0'128'0,"0"0"-74"16,0 0-13-16,0 0 22 16,0 0-5-16,0 0-18 15,-27 130-9-15,23-100-14 16,1-5-16-16,3-1 1 15,0-4 3-15,5-6-7 16,19-2 3-16,5-9-2 16,5-3-4-16,1 0 3 15,-1-3 1-15,-5-16 1 16,-7-5-1-16,-11-3 1 16,-8-2 9-16,-3-1-8 15,0 0 4-15,-25 3-2 16,-8 8-4-16,-3 4 1 0,-2 12 0 15,2 3 3-15,1 0-2 16,4 3-1-16,6 17 2 16,7 1-3-16,9-1 3 15,9-4-4-15,0-3-3 16,0-4 2-16,16-7-6 16,13-2-1-16,7 0 3 15,1-10 7-15,3-16-1 16,1 2 0-16,-3-2-5 15,-1 6 8-15,3 4-3 16,-6 9 2-16,-2 7 2 16,-9 0 1-16,0 11-2 15,-5 18 7-15,-3 10-7 0,-3 1 10 16,-3-1-12-16,-5-4 8 16,0-6-6-16,-2-10 0 15,-2-7-2-15,3-6 0 16,-3-4 2-16,0-2-1 15,0 0 12-15,0-16-12 16,0-16 3-16,2-5-3 16,7-7-2-16,4-4-1 15,8 8-1-15,1 8 3 16,2 13-3-16,5 6 1 16,0 13 4-16,2 0 5 15,-2 17-2-15,0 12 10 0,-4 7-8 16,-2-1 3-1,-6-3-10-15,-1-6-2 0,-3-4 1 16,-1-6-38-16,-4-4-48 16,3-10-43-16,-11-2-139 15,0 0-328-15</inkml:trace>
  <inkml:trace contextRef="#ctx0" brushRef="#br0" timeOffset="48453.08">21970 7457 569 0,'0'0'0'0,"0"0"-112"16,0 0-1-16,0 0-62 16</inkml:trace>
  <inkml:trace contextRef="#ctx0" brushRef="#br0" timeOffset="48985.93">22398 7513 336 0,'0'0'94'0,"0"0"-9"0,0 0 4 16,0 0 3-16,0 0-15 15,0 0 0-15,17 0-13 16,-42-14-16-16,-10-4-23 16,-5 2-9-16,-8 6 1 15,-4 2-7-15,-3 8 8 16,5 0-10-16,6 14 13 15,11 20-13-15,10 9 5 0,12-2-6 16,11 2-6 0,0-5-1-16,5-8-2 15,24-8 0-15,2-8-9 0,4-8 11 16,1-6-17-16,-1 0 5 16,-3-17 12-16,-8-16 0 15,-1-7 0-15,-8-8 0 16,-3-3 5-16,-8 0-5 15,-4-2 13-15,0-3-10 16,0-2 0-16,-13 0 6 16,-12 6-12-16,1 18 3 15,3 14 0-15,6 18-6 16,9 2-12-16,6 12 6 16,0 20-24-16,0 10-17 15,23 2-46-15,9 2-38 0,-16-30-25 16,1-2-234-16</inkml:trace>
  <inkml:trace contextRef="#ctx0" brushRef="#br0" timeOffset="49385.62">22687 7425 661 0,'0'0'156'0,"0"0"-75"16,0 0 26-16,0 0-37 15,0 0-6-15,-133 4-30 16,111 19-17-16,6 3-16 0,7-2 0 16,5-1-2-16,4 0-3 15,0-6 2-15,0-3-18 16,4-3 4-16,10-5-7 16,-1-6 6-16,-2 0 1 15,2 0 16-15,1 0 10 16,1 0-7-16,4-2 5 15,0-6-8-15,10 4 13 16,4-3-6-16,8 6 9 16,-1 1-4-16,2 0 6 15,-1 0-5-15,-1 0-8 16,2 0 1-16,-4 0-5 16,-2 4 7-16,-7-3-5 15,-2-1-3-15,-6 0 0 16,0 0-11-16,-3-18-51 0,-18 9-122 15,0-2-259-15</inkml:trace>
  <inkml:trace contextRef="#ctx0" brushRef="#br0" timeOffset="50717.08">17438 8320 703 0,'0'0'19'0,"0"0"-8"16,0 0 54-16,-34 104-33 15,37-72 10-15,19-2-15 16,3 2-16-16,-3-5-8 0,-2-6-3 16,2-3-3-16,-1-10 3 15,-2-6-4-15,-3-2-8 16,-1 0 10-16,-5-25-5 16,-4-8 7-16,-1-4-7 15,-5 2 4-15,0 4 3 16,0 10 3-16,0 9 17 15,0 7 8-15,0 5 11 16,0 0-23-16,0 19 0 16,14 11 5-16,7 6-1 15,4 0-13-15,6-2-4 16,5-2 0-16,-1-6-2 16,4-10-2-16,-4-9 3 0,-1-7 0 15,-10 0 2-15,-4-27-2 16,-6-11 3-16,-12-8 3 15,-2-6 2-15,0 6-2 16,-16 2 5-16,-8 8-10 16,-3 8 9-16,5 12-3 15,3 6-9-15,9 10-5 16,10 0-29-16,0 0-67 16,6 19-73-16,10-4-57 15</inkml:trace>
  <inkml:trace contextRef="#ctx0" brushRef="#br0" timeOffset="51084.9">18263 8361 257 0,'0'0'525'15,"0"0"-406"-15,0 0-73 16,0 0 10-16,-130-31-2 15,107 33-3-15,0 17-18 16,5 4-3-16,9 1-21 16,5 0 3-16,4-2-12 15,0-2-1-15,0-4 1 16,19-8-5-16,8-4 2 0,0-4-23 16,0 0 12-1,-5-2-7-15,-4-14 14 0,0 0 4 16,-7 4 3-16,-2 5 3 15,-7 1 1-15,1 6 1 16,-1 0-3-16,0 11 13 16,7 10-7-16,2 2 2 15,4 0-10-15,6-6-7 16,1 0-34-16,0-5-94 16,-12-12-137-16,-6 0-287 15</inkml:trace>
  <inkml:trace contextRef="#ctx0" brushRef="#br0" timeOffset="51766.04">18561 8395 782 0,'0'0'121'0,"0"0"-64"15,0 0-1-15,0 0 16 16,0 0-23-16,0 0-13 15,-13-34-24-15,38 22 4 16,6 0-15-16,5 5 5 16,1 2-6-16,-1 5 13 15,-7 0 3-15,-4 33 1 16,-7 13 5-16,-7 12-6 16,-9 8 5-16,-2-2-13 15,0-4 10-15,0-9-14 0,0-14 6 16,0-10-9-16,-2-9 1 15,2-12-1-15,0-6-1 16,-3 0 8-16,1-6-5 16,0-26 0-16,2-6-1 15,0-11-4-15,0 0-7 16,0-2-3-16,0 7-23 16,0 12-4-16,0 7 27 15,15 13 1-15,6 9 8 16,3 3 2-16,3 0-2 15,2 0 6-15,0 0-6 0,2 0 4 16,1 3-1 0,-3 0 0-16,0-3 0 0,0 0-3 15,0 0 1-15,-2-8-7 16,-6-8-8-16,-3-4 6 16,-5 0-9-16,-8 0 6 15,-5-3 0-15,0 7 4 16,-3 3 7-16,-16 4-3 15,-6 9 6-15,3 0 3 16,-3 0 9-16,8 22 1 16,-1 10 2-16,7 5-7 15,6 2 3-15,5 2-6 16,0-5-1-16,0-6 1 0,9-6-4 16,11-7 1-1,2-10-1-15,1-7 3 0,1 0-4 16,3 0-14-16,-10-4-63 15,-12-6-123-15,-5 2-198 16</inkml:trace>
  <inkml:trace contextRef="#ctx0" brushRef="#br0" timeOffset="52914.44">19290 8632 702 0,'0'0'98'16,"0"0"-65"-16,0 0-24 16,118-17 41-16,-77-6-12 15,-3-3 1-15,-3-4-25 16,-6 0-2-16,-6 0-10 16,-10-2 0-16,-7 0 3 15,-6 1-3-15,0-4 7 16,0 4-9-16,0 5 13 15,-13 4-10-15,-5 4 19 0,1 4-9 16,1 5-1-16,3 2-1 16,2 7-5-16,1 0-2 15,4 0 0-15,2 28 3 16,2 11-5-16,2 7 9 16,0 5-10-16,4 6 2 15,21-3-3-15,6-2-1 16,6-8 1-16,3-6-1 15,5-9 1-15,-1-11 0 16,-1-11-6-16,-7-7 9 16,-7 0-4-16,-10-6 2 15,-5-23 1-15,-9-10-2 16,-5-5 0-16,0-2 2 16,-7 8-1-16,-15 8 0 15,1 10 1-15,6 12 6 0,1 4-6 16,3 4 6-16,5 0-8 15,4 14 3-15,2 14-3 16,0 6 0-16,0 4-2 16,0-1 5-16,10-5-4 15,7-9 3-15,0-7-4 16,-1-7-7-16,-1-8-5 16,1-1 0-16,-1 0 7 15,1-19 6-15,-1-11 2 16,1-7-1-16,-5-1 3 15,3 4-6-15,-1 6 2 16,1 5 1-16,1 12-2 0,-1 5 0 16,-1 6 2-1,2 0 0-15,5 8 3 0,1 16 4 16,-2 6 14-16,0 2-14 16,-1-2 4-16,-5-2-11 15,-3-6 4-15,0-10-4 16,-6-5 0-16,-4-6-1 15,0-1 4-15,3 0 1 16,-1-1-1-16,2-20 2 16,6-5-5-16,-2-4-3 15,3 1-3-15,5 10 2 16,1 3 4-16,2 12-2 16,0 4-1-16,1 0 3 0,1 6-4 15,-4 15 7-15,8 4-8 16,0 1 1-16,1-7-39 15,3-4-27-15,0-7-80 16,-2-6-32-16,-20-2-39 16,-3 0-231-16</inkml:trace>
  <inkml:trace contextRef="#ctx0" brushRef="#br0" timeOffset="54046.68">20586 8323 532 0,'0'0'154'0,"0"0"-78"0,0 0-31 16,0 0 9 0,0 0-9-16,0 0 6 0,-63 151-21 15,90-97-16-15,4 4 0 16,0 1-4-16,-1-4 20 16,-4-2-4-16,-1-4-4 15,-10-4-1-15,-6-6-1 16,-9-6 6-16,0-8 1 15,0-8 0-15,-9-7-16 16,-13-10 5-16,0 0-13 16,-3-4-3-16,3-28-14 15,5-8-14-15,3-10-1 16,7-2-13-16,7 2-7 0,0 5 14 16,11 10 27-1,20 0 4-15,12 3 1 0,3-2 6 16,6-4-3-1,6 2 4-15,-2 1 7 0,-3-2 9 16,-10 9-17-16,-14 4 2 16,-12 6-2-16,-12 4 5 15,-5 4-8-15,0 3 19 16,0-1-8-16,0 4 5 16,-9 1-14-16,-2-1 3 15,-3-1-3-15,5 0 1 16,3 2-4-16,1 3 3 15,3 0-1-15,0 0 1 16,2 0-2-16,0 0 0 0,0 0 2 16,0 0 2-16,0 0-2 15,0 0 2-15,0 0-2 16,0 0 5-16,0 0-4 16,0 0 0-16,0 3-1 15,0 0-2-15,0-1 0 16,0 3 0-16,0-3-1 15,0-2 4-15,0 0-6 16,0 0 8-16,0 0-8 16,0 0 3-16,0 0-7 15,0-5-1-15,0-14-11 16,0-3 1-16,0-11-8 16,0-4 0-16,-18-6-28 0,-3 3-29 15,6 10-4-15,7 12 82 16,2 10 5-16,4 8 14 15,2 0 7-15,0 21 5 16,0 22 25-16,10 13 1 16,3 7-10-16,3-1-19 15,-7-4 4-15,-3-6-8 16,-2 0 2-16,-4-8-2 16,0-4-2-16,0-8-1 15,0-8-5-15,0-8 1 16,0-7-10-16,0-7 9 15,-6-2-9-15,2 0-2 0,-3-9 0 16,0-19-13 0,0-6-4-16,1-6 2 0,3-1 8 15,1 8 2-15,2 3 4 16,0 10-6-16,0 3 6 16,13 10-3-16,12 5 4 15,6 2 1-15,9 0 9 16,3 13 6-16,1 13 3 15,-3 5-4-15,-8 1-11 16,-2 0 11-16,-8 0-3 16,-4 1 1-16,-5-4-11 15,-5 2 4-15,-3-8-4 16,-3 0-2-16,-3-8 3 16,0-1-2-16,0-6-2 15,0-3 5-15,0-3-8 0,0-2-6 16,0 0 3-1,0 0-24-15,0-7-37 0,0-5-38 16,0-1-26-16,0 6-80 16,0 2-80-16</inkml:trace>
  <inkml:trace contextRef="#ctx0" brushRef="#br0" timeOffset="54463.89">21379 8069 688 0,'0'0'127'0,"0"0"-41"15,0 0 20-15,0 0-9 16,0 0-28-16,0 0-39 16,0 0-13-16,0 50-2 0,0 4 10 15,0 13-12-15,0 3-2 16,14 2-11-16,3-1 6 15,6 0-6-15,-3-9 0 16,2-12-2-16,-4-10 2 16,-5-11-2-16,-1-10-8 15,-6-8 4-15,-2-6-30 16,-4-5-12-16,0 0-43 16,0-1-63-16,0-16-181 15</inkml:trace>
  <inkml:trace contextRef="#ctx0" brushRef="#br0" timeOffset="54662.74">21310 8432 747 0,'0'0'81'15,"0"0"-48"-15,114-5-7 16,-56-6 18-16,0 1-2 15,2-4-5-15,-7 4-37 16,-16 0 0-16,-35 6-155 16,-2 0-231-16</inkml:trace>
  <inkml:trace contextRef="#ctx0" brushRef="#br0" timeOffset="66368.2">15915 10714 457 0,'0'0'258'0,"0"0"-178"16,0 0-31-16,0 0 33 15,0 0-38-15,-75-113 10 16,59 95 7-16,7 0-25 0,1 4 12 15,0 0-20-15,4 4 1 16,2 5-2-16,2 0-10 16,0 3-11-16,0 0-2 15,0 2 1-15,22 0-2 16,14 0-4-16,7 0 5 16,12 0-7-16,3 0 3 15,9 0 0-15,4 6-2 16,12-3 4-16,17-3-5 15,9 0 6-15,14 0 3 16,9 0-2-16,1 0-5 16,3 0 1-16,-4 0-1 15,-6 0 0-15,-3 2 0 16,-3-1-3-16,-3 5 7 16,-8 0-4-16,-9 3 2 0,-4 0-2 15,-5 0 3-15,-6 2-4 16,-2-3 2-16,-8 3 0 15,-8-4-2-15,1 0 5 16,0-1-8-16,1-2 11 16,2 0-12-16,1-2 7 15,-5 2-2-15,-3-3-5 16,-1 1 3-16,-3 3 3 16,0-1-5-16,0-4 4 15,5 0-4-15,5 0 2 16,3 0 6-16,0 0-6 15,3 0 3-15,-5 0-2 0,1 0 2 16,1 2 0-16,6-2-4 16,-4 0 8-16,4 0-11 15,0 1 15-15,2-1-8 16,-1 0 3-16,-2 0-6 16,-9 0 4-16,-11 0-1 15,-17 0 0-15,-12 0-1 16,-19 0-2-16,-8 0 0 15,-2 0 1-15,0 0 4 16,0 0 6-16,0 0-8 16,0 0 11-16,3 0-5 15,5 0-4-15,2 0-2 16,3 0 1-16,3 0-3 0,-3 0 7 16,-1 0-10-16,-8 0-42 15,-4 11-78-15,0-8-146 16</inkml:trace>
  <inkml:trace contextRef="#ctx0" brushRef="#br0" timeOffset="68016.98">14891 11485 707 0,'0'0'55'0,"0"0"20"16,0 0 7-16,0 0-18 15,0 0 1-15,0 0-40 16,0 0-14-16,-25-25-8 0,56 25 19 15,7 2-10-15,2 18 8 16,0 8-9-16,-2 8 1 16,-5 4 1-16,-6 9-8 15,-4 0 9-15,-8 2-10 16,-4-1 10-16,-8-6-8 16,-3-6 5-16,0-10-5 15,0-10 4-15,0-4 7 16,0-8-9-16,-5-6 8 15,-2 0-12-15,5 0 17 16,-2-6-18-16,1-17-3 16,3-16 4-16,0-3-3 15,0-6-1-15,0-2-4 0,9 4 3 16,9 3-2 0,0 8-2-16,2 14 10 0,3 9-12 15,-4 10 7-15,4 2-2 16,3 3-6-16,1 32 7 15,2 11-1-15,0 14 4 16,0 1-2-16,0-3 4 16,0-8 0-16,0-8-3 15,0-8-2-15,-7-13 3 16,-4-6-4-16,-7-9 2 16,-5-6-7-16,0 0 5 15,-6-9 2-15,2-20 5 16,-2-9 0-16,0-4-10 15,0-4 3-15,0 0-3 0,-8 3-10 16,0 11 9-16,1 9 4 16,3 13 1-16,2 4-3 15,2 6-2-15,0 0-2 16,0 16-3-16,17 12 8 16,6 3 6-16,-1 4-4 15,3-6 1-15,-3-7 0 16,0-5-3-16,-1-8 4 15,-2-9-4-15,-3 0 0 16,-5 0 3-16,1-21 1 16,-6-9 5-16,-6-3-5 15,0 0-1-15,0 2 0 16,0 8 2-16,0 2-4 16,-4 12 9-16,-1 4-7 0,5 5 0 15,0 0 0-15,0 8-5 16,0 23 5-16,5 6 6 15,12 6-4-15,3-5 0 16,5-2 0-16,2-8-4 16,-2-6 6-16,-2-8-4 15,0-7 1-15,-7-7-2 16,-3 0-2-16,-2 0 3 16,-6-14 0-16,-3-13 0 15,-2-7-11-15,0 0-34 16,0 1-47-16,0 8-57 0,-7 17-85 15,2 5-351-15</inkml:trace>
  <inkml:trace contextRef="#ctx0" brushRef="#br0" timeOffset="69381.83">16096 11590 698 0,'0'0'85'0,"0"0"-75"15,0 0 37-15,0 0 44 16,47 104-30-16,-32-54-31 16,1 3 6-16,-3-7-8 15,-1-10 3-15,-5-8-13 16,-1-8 4-16,-4-8-13 16,-2-7 3-16,0-2 0 15,0-3-8-15,0 0 11 0,0-8-12 16,0-20-3-1,0-8-10-15,0-6 6 0,0-8-16 16,0 4 5-16,0 5-3 16,0 13 6-16,0 10 8 15,7 12 3-15,9 6-1 16,4 0 0-16,4 32 2 16,1 13 5-16,-1 7 11 15,-1-4-9-15,-6-4-3 16,-3-11 2-16,-3-6-4 15,-5-9 1-15,-4-8-1 16,-2-6 9-16,0-4-10 16,0 0 13-16,0 0-4 15,0-24-8-15,0-8-2 16,0-4 1-16,0-6-8 0,0 2 3 16,0 8 3-1,0 11-2-15,0 12 1 0,12 9-4 16,5 0 3-16,6 14 3 15,2 18 5-15,2 3 3 16,0 0-7-16,2-5-1 16,0-8 5-16,-4-6-4 15,2-6-1-15,-4-7-2 16,-3-3-12-16,-5 0 0 16,-1-17-2-16,-3-15-10 15,-7-12 9-15,-4-5 0 16,0-2 14-16,0 5-14 0,-15 5 8 15,-7 13 9-15,-1 12 4 16,4 8 16-16,3 8 1 16,7 0-5-16,3 35-9 15,6 15 8-15,0 9 2 16,0 4 12-16,25-3-17 16,9-8-6-16,7-10-4 15,-2-10-2-15,4-10 0 16,-7-12 0-16,-9-6-1 15,-8-4 2-15,-3 0 0 16,-5-26 2-16,-2-10-3 16,-4-8-3-16,-1-8-8 15,-4-4-7-15,0 6-13 16,2 7 1-16,1 17 23 16,3 15 2-16,5 8 6 0,5 3-5 15,4 11 8-15,2 20 7 16,5 10 2-16,2 1 4 15,-2-4-7-15,2-4-5 16,-3-10 3-16,-1-8-7 16,-3-6 4-16,-2-7-3 15,-4-3 5-15,-1 0-5 16,-1-14 4-16,-5-18-5 16,0-3 0-16,-7-4-2 15,0 4 1-15,-2 9-5 16,0 10 10-16,0 7-4 15,0 9 0-15,0 0-2 0,2 6-6 16,8 23 7 0,5 7 15-16,5 0-9 0,7-6 4 15,4-7-10-15,5-8 8 16,-3-5-8-16,5-9 6 16,-3-1-4-16,-4 0 1 15,1-21-3-15,-8-16 4 16,-6-10-1-16,-7-6-1 15,-9 2-3-15,-2 2 8 16,0 10-3-16,-15 14-2 0,-16 9-3 16,-7 11 5-1,-5 5-4-15,-1 0 1 16,-1 14-1-16,5 13 0 0,5 5-6 16,4 0-13-16,8-2-55 15,1 1-26-15,4-9-63 16,16-21-121-16,-5-1-295 15</inkml:trace>
  <inkml:trace contextRef="#ctx0" brushRef="#br0" timeOffset="69865.47">15595 11511 691 0,'0'0'93'0,"0"0"-61"0,0 0 51 16,0 0-10-16,0 0-3 15,0 0-32-15,0 0-10 16,109-99-10-16,-73 66 12 15,2-3-1-15,-3 4 3 16,-1 2-1-16,-5 6-21 16,-9 5 0-16,-3 2-8 15,-7 7-3-15,-4 6 1 16,-6 4-36-16,0 0-85 16,0 0-149-16,0 8-461 15</inkml:trace>
  <inkml:trace contextRef="#ctx0" brushRef="#br0" timeOffset="70597.75">18355 11239 810 0,'0'0'100'15,"0"0"-80"-15,0 0 5 16,0 0 20-16,0 0-12 0,0 0 23 15,44 94-31 1,-26-48-1-16,4 5-11 0,0-5 0 16,3-2 1-16,0-4-12 15,-1-4 2-15,-2-6-2 16,-2-6 3-16,-1-7-4 16,-11-8 0-16,-1-6 3 15,-7-3-1-15,0 0 2 16,0 0 6-16,-11 0-5 15,-16-20-3-15,-9-1-6 16,-6-2 6-16,-9 6-11 16,-1 3 7-16,-1 6 1 15,1 8-9-15,6 0 5 16,6 6 1-16,9 18 1 0,10 6 1 16,15 5 0-16,6-1-3 15,0 0 6-15,15 0-4 16,14-5-2-16,7-2 2 15,2-9 1-15,0-5 1 16,4-8 2-16,1-5 0 16,-3 0-3-16,4 0 1 15,-1-10-3-15,-1-6-60 16,1-4-46-16,-6-5-41 16,-6 2-40-16,-26 13-53 15</inkml:trace>
  <inkml:trace contextRef="#ctx0" brushRef="#br0" timeOffset="70963.53">18727 11638 495 0,'0'0'167'0,"0"0"-87"16,0 0-9-16,0 0 40 16,0 0-45-16,0 0 25 15,51-3-33-15,-17 3-17 16,3 0-3-16,3 0-16 15,1 0 3-15,-3-9-18 16,-5-9 6-16,-8 0-10 16,-8-3 2-16,-10 4-1 15,-7-5-2-15,0 2-2 16,-11 2-5-16,-18 2 1 0,-5 11 0 16,-3 5 1-16,-1 0 5 15,1 1-2-15,8 24 3 16,8 4 12-16,5 11-12 15,14 2 6-15,2 0 2 16,0-2-8-16,11-5-3 16,21-7 3-16,5-5-1 15,7-6-2-15,10-5-2 16,4-12-34-16,7 0-42 16,-43 0-100-16,-5 0-157 15</inkml:trace>
  <inkml:trace contextRef="#ctx0" brushRef="#br0" timeOffset="71863.07">19674 11601 586 0,'0'0'194'0,"0"0"-99"15,0 0-34-15,0 0 36 16,0 0-43-16,0 0-16 15,-15 63-12-15,15-45-6 16,15 0 1-16,12-4-10 16,4-2 5-16,7-8-14 15,5-4 7-15,1 0-1 16,1 0-6-16,-10-16 3 16,-4-5-5-16,-13-5 0 15,-11-1-11-15,-7-3 9 0,0 2-13 16,-16 4 4-1,-24 2-11-15,-11 8 4 0,-7 3 3 16,-5 10 13-16,5 1-2 16,8 0 4-16,9 4-3 15,14 14 6-15,14 0-8 16,11 1 10-16,2 1-11 16,2-5 5-16,27-1 1 15,4-4-9-15,3-5 2 16,2-5 7-16,-2 0 0 15,0 0 14-15,-3-5-11 16,0-8 14-16,-2 4-4 16,-2 1 5-16,-4 4-15 15,-3 4 3-15,-4 0-6 0,-2 0-3 16,-5 0 2-16,-3 0 1 16,1 7-4-16,-4 2 9 15,0-1-5-15,-1-2 5 16,0-2-8-16,1-2 3 15,-3-2-5-15,5 0-21 16,0 0-4-16,-1-4 4 16,5-21 17-16,1 0 9 15,-1 4 0-15,1 0 0 16,5 5 3-16,1 8 3 16,3 2 3-16,2 6 11 15,2 0 9-15,-1 2 2 16,-2 24 2-16,-2 6-23 0,-6 5 21 15,-3 4-26-15,-7-4 11 16,-2-2-14-16,1-5 4 16,-3-7-5-16,2-10 0 15,0-4-2-15,2-7 1 16,-1-2-2-16,2 0-22 16,1 0-15-16,7-15-41 15,3-13-36-15,-9 15-73 16,-1 0-87-16</inkml:trace>
  <inkml:trace contextRef="#ctx0" brushRef="#br0" timeOffset="72362.3">20911 11676 588 0,'0'0'78'0,"0"0"-49"15,0 0 50-15,0 0 45 16,0 0-59-16,0 0-32 16,-16-78 1-16,-26 69-7 15,-3 0 5-15,-1 7-6 16,-6 2 2-16,2 0-17 16,-4 12 0-16,9 12-10 15,5 4 0-15,11 6-2 16,11 4 4-16,9 2-6 15,9-1 6-15,0-6-8 0,25-8 2 16,10-7 3-16,3-6-16 16,5-10-1-16,-3-2 10 15,0 0 1-15,-2-18 6 16,-2-18 0-16,-3-10 4 16,-2-8-2-16,-4-7 1 15,-4 1-1-15,-6-5 8 16,-13 0-4-16,-4-6-4 15,0 1-2-15,-19 0 1 16,-10 10-3-16,0 12 4 16,4 14-1-16,9 19 2 15,5 10-3-15,9 5 0 0,2 5-1 16,0 32-4-16,0 16 2 16,2 4 1-16,21 5-68 15,6 0-43-15,-16-43-119 16,3-5-18-16</inkml:trace>
  <inkml:trace contextRef="#ctx0" brushRef="#br0" timeOffset="72811.97">21279 11526 290 0,'0'0'509'16,"0"0"-352"-16,0 0-89 0,0 0 48 15,0 0-40-15,0 0 1 16,-120-66-29-16,72 91-2 16,2 8-9-16,8 4-9 15,12-2-3-15,7 1-16 16,11-3-5-16,8-6 1 16,0-3-10-16,0-8 4 15,29-5 1-15,4-9-23 16,7-2-7-16,-1-2-8 15,-2-25-14-15,-4-1 19 16,-6-2 0-16,0 2 31 16,-5 5 2-16,0 12 3 0,-3 5-2 15,-6 6 7-15,0 0-4 16,3 0 0-16,0 2-2 16,5 8 0-16,4 2-4 15,2-2-15-15,4-4-19 16,-2-4-58-16,0-2 27 15,-2 0-4-15,-2 0 8 16,-4 0 10-16,0-13-16 16,-5-2 10-16,-8-3-8 15,-8 10-49-15,0 0-181 16</inkml:trace>
  <inkml:trace contextRef="#ctx0" brushRef="#br0" timeOffset="73462.42">20022 11472 393 0,'0'0'122'16,"0"0"-36"-16,0 0-30 15,0 0 36-15,0 0-30 16,0 0-7-16,13 39 23 15,-4-2-49-15,3 5 3 16,-2 1-19-16,3-3 3 16,6 1-11-16,-3-1-3 0,3-3-2 15,-1-5-18 1,-5-6-49-16,1-3-87 0,-14-23-55 16,0 0-363-16</inkml:trace>
  <inkml:trace contextRef="#ctx0" brushRef="#br0" timeOffset="77207.86">23301 10744 240 0,'0'0'12'0,"0"0"1"15,0 0 46-15,0 0 4 16,0 0 3-16,0 0-20 16,0 0-17-16,0 0 7 15,0 0 3-15,-5 0-4 16,3 0-2-16,2 0-6 0,-2 0 16 15,0 0-13 1,-1 0-1-16,1 3-15 0,0-3 3 16,2 2-10-16,0 1-4 15,0-1-3-15,0 2 1 16,0-2-4-16,0 2 6 16,0 2 3-16,13-2-4 15,5 2 0-15,7-2-1 16,4 0-1-16,9-2 5 15,1-2-4-15,7 0 0 16,-2 0 2-16,-1 0-3 16,-4 0 3-16,1 0-2 0,-1 0 4 15,-6 0-8-15,1 0 3 16,-3 0 0 0,4-2-1-16,-1-2 3 0,3 4-5 15,-3-2 8-15,4 2-5 16,0 0 4-16,2 0-8 15,3 0 0-15,-4-2 4 16,1 0-5-16,-1-2 5 16,-4 0-2-16,1 2 4 15,-1-2-5-15,1 4 6 16,-3 0-4-16,0-3 1 16,2 3 0-16,-2-1-1 15,3 1-1-15,-3 0 2 0,2 0-2 16,1 0-3-1,5 0 9-15,-4 0-11 0,1 0 4 16,-2 0-1-16,-1 1-5 16,2 5 8-16,0-3-3 15,1-1 0-15,5 0 2 16,-3-2 4-16,4 0 0 16,1 2-1-16,1-2-2 15,3 0 6-15,-2 0-6 16,4 0 1-16,-1 0 0 15,-2 0 0-15,-1 0 1 16,0 0-3-16,-2 0 4 0,-1 0 0 16,1 0 2-1,1 0-7-15,-1 0 6 0,5 0-1 16,-2 0-2 0,-3 0 0-16,2 0 0 0,-7 0 4 15,-2 0-3-15,-2 0 0 16,-3 0 4-16,-2 4-2 15,7-2 3-15,5-2-3 16,1 0 14-16,5 0 25 16,-2 0-38-16,0 0-3 15,-3 0 4-15,-1 0-1 16,-1 0-2-16,-2 0-4 0,-6 0 4 16,-6 0 1-1,-5 0 0-15,-5 0 1 16,-7 0-5-16,0 0 6 0,0 0 2 15,-2 2-1 1,3 0 18-16,1 0-15 0,3-2 13 16,1 2-9-16,5 1-3 15,-4-3 2-15,0 3-8 16,-5-1 9-16,-1 0-9 16,-6 0 24-16,-2-2-13 15,-4 0 12-15,0 0-11 16,0 0 16-16,0 0-1 15,0 0-5-15,0 0 8 16,0 0-13-16,0 0 9 16,0 0-21-16,0 0 3 0,0 0-11 15,0 0-2 1,0 0-59-16,-2 0-86 0,-15 0-250 16</inkml:trace>
  <inkml:trace contextRef="#ctx0" brushRef="#br0" timeOffset="93585.25">21304 8828 110 0,'0'0'231'0,"0"0"-204"16,0 0-21-16,0 0 37 15,0 0 11-15,0 0-5 16,0 0-19-16,0 0 8 15,0 0 4-15,31 21-5 16,-27-21-3-16,1 0-8 16,1 0 0-16,-2 0-16 15,2 0-5-15,-2 0-5 16,-2 0-32-16,-2 0-98 16,0 0-337-16</inkml:trace>
  <inkml:trace contextRef="#ctx0" brushRef="#br0" timeOffset="94440.76">19395 12471 915 0,'0'0'0'0,"0"0"-60"0,0 0-27 15,0 0 80-15,0 0 7 16,0 0 8-16,105-50-8 16,-67 50-19-16,-2 0-57 15,-7 0-33-15,-23 0-67 16</inkml:trace>
  <inkml:trace contextRef="#ctx0" brushRef="#br0" timeOffset="97255.81">27862 10854 444 0,'0'0'28'0,"0"0"-4"16,0 0 29-16,0 0 29 15,0 0-12-15,0 0-10 16,0 0-11-16,-29 6 6 16,29-6 5-16,0 0-35 15,0 0-20-15,0 0 4 16,20 0-9-16,18 0 14 16,20-9-10-16,22-2-4 15,15-1-1-15,17-4 0 16,11 0-3-16,1-4 1 15,1 0 5-15,-5-1-4 16,-10 1 4-16,-12 3-4 0,-17-1 5 16,-17 4-11-16,-15 0 16 15,-13 2-8-15,-17 5 7 16,-7 3-2-16,-10 3 16 16,-2 1-8-16,0 0-3 15,0 0-10-15,-20 0-86 16,1 0-159-16,-4 3-391 15</inkml:trace>
  <inkml:trace contextRef="#ctx0" brushRef="#br0" timeOffset="99402.9">9195 11608 681 0,'0'0'32'16,"0"0"-19"-16,0 0 2 15,0 0 18-15,0 0 43 16,0 0-6-16,-33 13-43 15,33-13-12-15,0 0-12 16,0 0-1-16,0 0 3 16,6 7 6-16,19 1-10 15,10 4 11-15,12 0-10 16,6-1-1-16,10-3-1 0,4-7 0 16,11-1 0-16,2 0 1 15,0 0 5-15,1-16-2 16,-5-8-8-16,-5-3 10 15,-5-4-6-15,1-1 1 16,-5-1-1-16,4-6 1 16,-1-2 1-16,-5 0 2 15,-5-1-3-15,-4 2 18 16,-11 1-18-16,-6 4 7 16,-5 4-6-16,-11-1 0 15,-4 2 3-15,-6-2-5 16,-4 2 12-16,-4-3-8 0,0 2 13 15,0-1-14 1,0-2 12-16,-6 0-12 0,-8 1 8 16,-5 3-4-16,-2 0-3 15,-1 2 3-15,-3 0-5 16,-1 0 4-16,-3-1-3 16,-2 3 1-16,-6 1 0 15,0 1-5-15,-3 2 1 16,0-2 0-16,2 1 0 15,-2 3 1-15,4 3-5 16,-1-2 9-16,-6 3-8 16,-4 5 6-16,-6-1-6 15,-3 1 6-15,-7 5-4 16,-1-2 1-16,1 1 0 16,-3-2-2-16,6-1 5 0,6 3-8 15,-2-2 10-15,7 3-5 16,-2 0 2-16,-1 2-4 15,1 2 2-15,-7 2-1 16,3 0-1-16,-3 0 3 16,2 0-5-16,7 0 8 15,2 2-6-15,4 8 5 16,6 2-6-16,-1 3 5 16,-3 4-4-16,1 3 2 15,-2 2-1-15,-3 6-2 16,3 0 6-16,-1 2-4 15,8 0 3-15,-1 4 1 16,3 3 0-16,4-1-5 0,6 2 2 16,6 0-1-1,5 2 0-15,6 3 2 0,0-1-4 16,1-1 9-16,3 3-4 16,0-2 0-16,0 5-4 15,-1-3 6-15,3 0-8 16,0-2 4-16,0 0 0 15,0 1-3-15,16-3 6 16,8-4 2-16,3-3-4 16,0 0 10-16,-1 1-8 15,3 0-2-15,-2 2-1 16,0-1 0-16,2-4-1 16,-2-1 5-16,4 0-8 15,0-3 10-15,2-5-5 0,5-2 5 16,1-4 2-16,0-4-7 15,3 0 4-15,-1-4-2 16,-1-2-2-16,2-4 8 16,-1-2-9-16,-4-2 11 15,-1 0-10-15,-5 0 15 16,-4 0-16-16,-2 0 16 16,-8 0-2-16,-5 0 6 15,-4-2 0-15,-6 2-7 16,1 0 6-16,-3 0-14 15,0-2 24-15,0 2-18 0,0-2 12 16,0 2-14-16,0 0 7 16,0 0-2-16,0 0-6 15,0 0 7-15,0-2-15 16,0-2 10-16,0-4-7 16,0 2-2-16,0 0 2 15,0 4-6-15,0-2 1 16,0 2-11-16,0 2-23 15,0 0-70-15,0 0-38 16,0 0-76-16,0 0-125 16</inkml:trace>
  <inkml:trace contextRef="#ctx0" brushRef="#br0" timeOffset="152483.78">6703 13307 399 0,'0'0'236'16,"0"0"-205"-16,0 0-20 15,0 0 14-15,2-114 31 16,0 97-2-16,2 5-18 16,-1 2-18-16,1 4 5 15,-4 0 7-15,2 4-3 0,-2 2 0 16,0 0-12-16,0 0 7 15,0 0-12-15,0 0 8 16,0 0-11-16,0 0 5 16,0 0-8-16,0 0 3 15,0 10 0-15,0 4-6 16,0 6 9-16,0 3-9 16,0 2 13-16,0 8-14 15,0 2 5-15,5 6-4 16,0 1 5-16,1 5-5 15,1-1-1-15,1 1 1 16,2 1 2-16,-4-4-1 16,1 4-1-16,-1-3 2 0,0-3 1 15,-4-1-5-15,-2 0 1 16,0-1 0-16,0-3 6 16,0-2-5-16,0-4 5 15,0-4-4-15,0-7 6 16,0 1-6-16,0-9-4 15,0-3 2-15,13-2-1 16,5-3-4-16,6-4 5 16,10 0 7-16,4 0-6 15,6 0 12-15,5 0-11 16,3 0 10-16,0-2-10 16,6 0 8-16,1 2 5 0,-4 0-3 15,-5 0-1-15,-10 4-11 16,-7 8 5-16,-8 2-2 15,-6-7 8 1,-5 5-8-16,-5-3 12 0,-3-5-10 16,-1 0 2-16,-2-4-4 15,-3 0-3-15,2 0 0 16,-2 0-1-16,0-3 1 16,0-16-39-16,0-3-29 15,0-7-53-15,0 20-58 16,-8-3-150-16</inkml:trace>
  <inkml:trace contextRef="#ctx0" brushRef="#br0" timeOffset="152816.91">6869 13786 748 0,'0'0'91'16,"0"0"-89"-16,0 0 21 15,0 0 53-15,117 0-15 16,-72-12-18-16,1 4-5 16,-1-4-16-16,-3 2-3 15,-4 4 4-15,-7-2-10 0,-2 4-2 16,-9-1-9-16,1-2 5 15,-4 2-6-15,-1 4 0 16,-5-2-1-16,-5-1-2 16,-1 3-41-16,-5-5-35 15,0-2-28-15,0 2-104 16,-3-1-112-16</inkml:trace>
  <inkml:trace contextRef="#ctx0" brushRef="#br0" timeOffset="153216.84">6466 13198 738 0,'0'0'42'0,"0"0"-41"16,0 0 44-16,0 0 35 16,154-68-7-16,-80 56-37 15,4 2 2-15,4 3-12 16,-4-2 8-16,-4 4-20 16,-7 0 13-16,-11-2-10 0,-12 7 9 15,-11 0-7 1,-10 0-7-16,-10 0 14 0,-8 0-10 15,-3 0 15-15,-2 0-18 16,0 0 12-16,0 0-10 16,0 0-2-16,0 0-7 15,0 0-6-15,-4-3-4 16,-6-1-49-16,-1 4-58 16,5 0-136-16,1 0-382 15</inkml:trace>
  <inkml:trace contextRef="#ctx0" brushRef="#br0" timeOffset="154781.97">8094 14119 368 0,'0'0'76'15,"0"0"-31"-15,0 0-14 16,0 0 37-16,0 0 0 15,0 0-31-15,0 0-15 16,0 0 22-16,0 0 4 0,0 0 8 16,0 0-14-1,0 0-1-15,0 0-21 0,0 0-1 16,0 0-5-16,0 0-5 16,0 0 9-16,0 0-13 15,0 0 10-15,0 0-8 16,0 0 4-16,15 0-8 15,8 0 3-15,3-6-4 16,10-2-1-16,6-4 2 16,5-2-1-16,7-3-3 15,-4 3 5-15,0 0-1 16,-6 5-1-16,-7 0-4 16,-12 4 3-16,-4 2-1 15,-7 3 0-15,-8 0-3 16,-1 0 3-16,-3 0-19 0,-2 0-3 15,0 0-27 1,0 0-20-16,0 0-85 0,0 0-53 16,-5 0-250-16</inkml:trace>
  <inkml:trace contextRef="#ctx0" brushRef="#br0" timeOffset="155165.91">7942 13888 671 0,'0'0'59'16,"0"0"-53"-16,0 0 57 15,0 0 19-15,0 0-27 16,140-54-22-16,-93 45-14 16,2 0-4-16,-2 3 0 15,-9 1 9-15,-3-2-9 16,-8 5 1-16,-6-1-4 16,-9 3 4-16,-6 0-5 15,-2 0 0-15,-4 0 4 0,0 0-12 16,0 0 1-1,0 0 0-15,0 0-8 0,0 0-7 16,0 0-55-16,0 0-87 16,0 0-186-16</inkml:trace>
  <inkml:trace contextRef="#ctx0" brushRef="#br0" timeOffset="157762.81">9027 13004 337 0,'0'0'35'16,"0"0"57"-16,0 0-48 15,0 0 20-15,0 0-2 16,0 0-13-16,0-113-13 15,0 103-8-15,2 1 16 16,-2 2-4-16,3 4 15 16,-3-1-18-16,0 4 1 15,0 0-18-15,0 0-3 0,0 0-9 16,0 0-8-16,3 9 6 16,1 14-3-16,0 3 19 15,3 8-13-15,-1 0 9 16,2 6-11-16,-2 2 3 15,3 5-2-15,-1 2-1 16,0 6 3-16,-4 0-9 16,-2 7 6-16,3 1-6 15,-3-3 10-15,4 3-7 16,-1-3-1-16,2-4-3 16,-3-5 1-16,-2-3 1 15,1-4 0-15,1-7-4 0,-2-5 7 16,2-6-3-1,-1-4 1-15,-1-4-4 0,1-8 4 16,-3-4-6-16,2-4 3 16,-2-2 0-16,0 0 3 15,0 0-2-15,0-6 3 16,0-20 1-16,-2-8-9 16,-8-7 4-16,4-2 0 15,1 1-20-15,3 2 13 16,2 2 2-16,0 3 1 15,2 4 2-15,19 4 2 16,3 5-4-16,0 6 7 16,5 5-6-16,3 4 5 15,-1 7-4-15,0 0 1 16,0 4 0-16,2 25-1 16,-1 3 4-16,-1 5-1 15,-2 3 2-15,-4 3 14 0,-5 1-17 16,-3-2 15-16,-3-1-6 15,-1-2 2-15,-3-3 7 16,0-6-15-16,-1-3 9 16,0-5-9-16,-2-2 13 15,-3-6-15-15,1-2 2 16,-3-4 0-16,0-4-5 16,-2 2 2-16,0-6-2 15,0 0-2-15,0 0-34 16,0 0-23-16,0 0-75 0,0-6-156 15,0-5-313-15</inkml:trace>
  <inkml:trace contextRef="#ctx0" brushRef="#br0" timeOffset="158529.25">8883 13418 373 0,'0'0'93'0,"0"0"-24"15,0 0 11 1,0 0-10-16,0 0-3 0,0 0-20 16,0 0 7-16,-10-14-7 15,10 11-4-15,0-1-23 16,0-2-3-16,0-8-12 15,14-5 1-15,11-5 6 16,8-1-5-16,5-4 11 16,6-2-13-16,6-1 17 15,5-6-14-15,1-1 19 16,-5 5-9-16,-10 6 7 16,-18 12-16-16,-9 9-7 15,-9 2-2-15,-5 5 5 16,0 0-9-16,0 2 4 15,-21 16-16-15,2 2-28 0,3 4-23 16,9-16-109-16,5-4-164 16</inkml:trace>
  <inkml:trace contextRef="#ctx0" brushRef="#br0" timeOffset="159743.84">9110 14397 162 0,'0'0'84'16,"0"0"-39"-16,0 0-36 16,0 0 38-16,0 0 18 15,0 0-8-15,0 0-7 16,-4-7 10-16,4 7 13 15,0 0-24-15,0 0 8 16,0 0-15-16,0 0 5 16,0 0-24-16,0 0-8 0,0 0-2 15,4 0 4-15,16 0 10 16,9 0-7-16,9 0 6 16,6 0-4-16,8-8 0 15,8-5-22-15,7-1 10 16,7-2-8-16,3-2-1 15,4 2 1-15,-3 2 0 16,-7 2-4-16,-4 0 6 16,-5 3 2-16,-2 2-4 15,-6 3 5-15,-2 2-3 16,-8 2 9-16,-6 0-5 16,-5 0 3-16,-4 0 3 15,-4 0-10-15,-3 0 13 16,-1 0-8-16,-4 0 7 15,-1 0-14-15,-1 0 7 0,-1 0-5 16,-5 0 1-16,-3 0-1 16,-2 0-3-16,-2 0 0 15,-2 0 5-15,0-2-12 16,0-2 0-16,0-2-36 16,0 2-25-16,-6 4-44 15,-7 0-93-15,3 0-66 16,0 0-147-16</inkml:trace>
  <inkml:trace contextRef="#ctx0" brushRef="#br0" timeOffset="160842.78">9458 14843 129 0,'0'0'384'15,"0"0"-363"-15,0 0 18 0,0 0 24 16,0 0-9-1,0 0-17-15,-29 0-13 0,27 0 1 16,-1 0 7-16,1-6 6 16,2-2-11-16,-2-2 4 15,2-2-25-15,0-5 3 16,0 2-9-16,0-2 2 16,9-1 0-16,6-2-2 15,4 4 0-15,2 3 3 16,4-6-7-16,4 5 8 15,-2 1 2-15,2 4-3 16,-2 6 1-16,-3 3-3 16,1 0 5-16,-6 0-2 15,0 0 2-15,-4 21 11 0,1 1-5 16,-5 5 4-16,0 0 2 16,0 0 3-16,-2 4-17 15,3-3 14-15,-4 2-6 16,1 3 0-16,-3 1 6 15,6 3-8-15,-3 1 2 16,-1 3-11-16,4 1 22 16,1 0-18-16,1 4 4 15,-1-5-7-15,5-1 4 16,-3-8-3-16,6-2 0 16,-4-2 0-16,3-7-1 15,3 2 3-15,-4-2-3 16,2-1 4-16,-3-9-1 15,1 4-10-15,-3-6 5 0,2-1-1 16,2-4-1-16,-4-4 2 16,1 0-6-16,2 0-7 15,0 0-19-15,-1-8-30 16,1-10-32-16,-7 0-107 16,-12 6-4-16,0 1-252 15</inkml:trace>
  <inkml:trace contextRef="#ctx0" brushRef="#br0" timeOffset="161508.6">9826 15212 335 0,'0'0'149'0,"0"0"-89"15,0 0-38-15,0 0 46 16,0 0-21-16,0 0-18 16,0 0-13-16,0-3 9 15,0 3 13-15,-4 0-6 16,-2 4 16-16,-2 9-10 15,-3 5 12-15,-5 0-23 16,1 4 4-16,-1 2-5 0,-4 5-3 16,-4 3 3-1,-1-1-11-15,-6 5 5 0,-1 1-9 16,6-6 14-16,-6 3-11 16,8-7 10-16,-1 1-20 15,1-2 9-15,2-4-10 16,-1 2 0-16,3-3-1 15,0-2 1-15,0-1-3 16,2-3 6-16,3 0-4 16,6-5 3-16,-1-3-6 15,6-2 1-15,0-3 0 16,2-2-1-16,-1 0-5 16,3 0 3-16,0 0-26 15,0 0-1-15,0 0-37 16,0 0-6-16,0 0-55 0,3-2-92 15,1-3-132-15</inkml:trace>
  <inkml:trace contextRef="#ctx0" brushRef="#br0" timeOffset="162373.84">9324 16397 604 0,'0'0'60'16,"0"0"-57"-16,0 0 6 15,0 0 48-15,0 0-30 16,0 0-14-16,-2-7-11 15,10 5 11-15,4 1 0 16,3 1 1-16,6-4-6 16,8-1 2-16,8-4 12 15,11 1-18-15,6-5-1 0,12 4-1 16,5-5 7-16,7 0-6 16,-4 1-6-16,-3-1 3 15,-4 0-1-15,-2 2 1 16,-1 3 0-16,1 0-3 15,-5-1 7-15,0 6 1 16,-4 1 5-16,0 3 9 16,-5 0-7-16,0 0 4 15,-1 0-6-15,-2 0 1 16,4 0-2-16,-6 0 0 16,1 0 3-16,-5 0-7 15,-5 0 17-15,-9 0-21 16,-8 0 10-16,-9 0-9 15,-4 0 6-15,-5 0 12 0,-2 0 10 16,0-5 11-16,0-1-20 16,0 2-1-16,0 0-9 15,0 0-2-15,0-2-8 16,-4 3-2-16,-3 3-3 16,-2 0-18-16,-4 0-16 15,-7 0-40-15,-5 0-37 16,-6 5-70-16,16-1 44 15,-1 0-137-15</inkml:trace>
  <inkml:trace contextRef="#ctx0" brushRef="#br0" timeOffset="163109.47">9317 16477 576 0,'0'0'21'0,"0"0"-16"16,0 0 29-16,0 0 51 16,0 0-28-16,0 0-30 15,-22-10-21-15,22 5 11 16,0 2-3-16,0 3 0 16,12-4 4-16,7-4-6 15,10 2 13-15,7-4-25 16,11 2 16-16,11 0-8 15,6 2-2-15,7-6-2 16,4 2-5-16,-4 1 1 16,-1-4 0-16,-2 1-1 15,-8 2 2-15,-3-4-5 0,-1 1 9 16,2 4-6-16,3 0 4 16,1-5-6-16,2 2 4 15,2-2-1-15,-2 0 0 16,1 0 0-16,-1 2-3 15,-1-6 7-15,-3 4-2 16,-2 0 2-16,-8 2-4 16,-9 2 1-16,-7 2-1 15,-9 4 5-15,-8 2 9 16,-8-1 4-16,-6 3-3 16,-3 0 21-16,0 0-10 15,0 0 12-15,0 0-24 16,0 0 7-16,0 0-5 0,0 0 0 15,0 0 6 1,0 0-7-16,0 0 14 0,0 0-18 16,0 0 15-16,0 0-20 15,0 0 4-15,0 0-9 16,-3 0 1-16,-1 0-2 16,-1 0-6-16,-6 0-9 15,-2 0-77-15,6 3-87 16,-6 6-189-16</inkml:trace>
  <inkml:trace contextRef="#ctx0" brushRef="#br0" timeOffset="165456.1">10728 14772 21 0,'0'0'24'0,"0"0"0"16,0 0 9-16,0 0-3 15,0 0-4-15,0 0-8 0,0 0-13 16,25-30-5-16,-23 27 0 15,0 1 1-15,-2-5-2 16,2 3 3-16,1-4 0 16,-3 2-1-16,2-3-1 15,-2-3 3-15,0 3 12 16,0 1 60-16,0 2-2 16,0-3 8-16,0 4-23 15,0 1 12-15,0-1-6 16,0-2-6-16,0 2-23 15,0 0 13-15,0-1-5 16,0 2 1-16,0 0 3 0,0-3-14 16,-2 0 7-1,-1 1-9-15,1 4 18 0,0-3-24 16,2 5 4-16,0 0-14 16,0 0-6-16,-2 0-5 15,2 0-3-15,0 0 2 16,0 0-1-16,0 0 7 15,-2 0-6-15,2 11 14 16,-3 9-13-16,3 7 6 16,0 0-7-16,0 9 0 15,0-2 5-15,0 7-7 16,0 5 6-16,0 4-5 16,3 1 15-16,3 4-15 15,1-6 7-15,-4 0-7 16,-1-5 3-16,0-3-2 0,-2-5-2 15,2-10 3-15,-2-4 0 16,0-2 2-16,0-6-4 16,0-2 0-16,0-6 0 15,0-5-3-15,0 2 1 16,0-3 0-16,0 0-2 16,0 0 4-16,0 0-7 15,0 0 4-15,0-6-5 16,0-17-11-16,0-6-5 15,0-3-23-15,0-13-12 16,0-3-12-16,-4-6-14 16,-3-2-38-16,2 0 0 0,-1 1 16 15,-1 4-32 1,1 5 9-16,3 36-42 0,1 3-2 16</inkml:trace>
  <inkml:trace contextRef="#ctx0" brushRef="#br0" timeOffset="165822.88">10706 14645 87 0,'0'0'200'15,"0"0"-106"-15,0 0-29 16,0 0-19-16,0 0 8 16,0 0-1-16,-20-70-17 15,18 70 1-15,2 0 9 16,0 0-7-16,0 0 13 16,0 0-26-16,0 0 0 15,0 17-7-15,0 11 9 0,0 8-13 16,0 6 0-16,0 4 9 15,4 7-12-15,12 1 13 16,-1 8-5-16,-1 1 15 16,1 1-21-16,-4-3 9 15,1-3-9-15,-6-9 0 16,-3-5 5-16,-3-8-10 16,2-4 6-16,-2-6-7 15,0-3 11-15,2-6-16 16,-2-3 2-16,4 1-3 15,-2-8-4-15,-2-3 2 16,4-1 0-16,-4-3-2 16,0 0-17-16,0 0-22 15,0 0-33-15,0 0-23 0,0-5-90 16,0-1-10-16,0-3-158 16</inkml:trace>
  <inkml:trace contextRef="#ctx0" brushRef="#br0" timeOffset="166536.79">10680 15418 518 0,'0'0'79'0,"0"0"-64"16,0 0 44-16,0 0 2 15,0 0-22-15,124-35-31 16,-93 26 18-16,1-3-10 16,-5 7 9-16,-7-1-10 15,-5 5-1-15,-6 1-11 16,-7 0-1-16,0 0 6 16,1 0 0-16,-3 0 8 15,0 0-6-15,0 1 12 16,-10 10-7-16,-11-3-15 15,-2 0-2-15,-4-3-10 16,-2-5-8-16,0 0 3 16,-4 0 6-16,2-5-21 0,2-13 5 15,4 2-15 1,8 0 30-16,3 4 12 0,10 1 9 16,4 8-1-16,0-1-3 15,0-3 7-15,4 6 1 16,14 1 11-16,0 0-3 15,2 0 16-15,0 22-9 16,-2 8 1-16,0 2-6 16,-3 9-1-16,1-6-1 15,-3 3-10-15,1-2 8 16,-6-3-12-16,1-7 22 16,1-4-21-16,-6-4 6 15,2-8-11-15,-3-2 8 16,-1-7-10-16,0-1 1 15,-2 0-4-15,2 0 4 0,2 0 0 16,6-15 8-16,3-11 4 16,3-9-10-16,-3 3-8 15,0-3 4-15,-3-2-4 16,-4 11 3-16,-2-1-8 16,-1 13 5-16,-1 5 8 15,-2 6-3-15,0 3 2 16,0 0-6-16,0 0 1 15,0 0 0-15,0 0-4 16,0 5-11-16,0 11-31 16,0-5-129-16,0-4-297 15</inkml:trace>
  <inkml:trace contextRef="#ctx0" brushRef="#br0" timeOffset="167519.51">5958 13447 558 0,'0'0'164'16,"0"0"-128"-1,0 0-32-15,0 0 40 16,0 0-6-16,0 0 20 0,0 0-3 16,12 80-13-16,-6-41 6 15,-2 7-11-15,5 4-1 16,3 2-18-16,3 4 14 15,5 4-22-15,1 0 0 16,-4-2-10-16,1 0 1 16,-5-3 1-16,-2-9 0 15,3-2-4-15,-6-6 6 16,-1-6-2-16,2-4 5 16,-2-7-14-16,-3-10 6 15,3-5-7-15,-5-6-18 0,-2 0-27 16,0-3-11-16,0-30-76 15,0-13-53-15,0 20-46 16</inkml:trace>
  <inkml:trace contextRef="#ctx0" brushRef="#br0" timeOffset="168118.07">5916 13418 572 0,'0'0'104'16,"0"0"-58"-16,35 131 12 15,-16-79-9-15,-2 2-22 16,1 3 9-16,-1-3-3 16,2 5 12-16,-3-6-14 15,-3 3 2-15,-1-1-16 16,2-10 0-16,-1-4-10 15,1-8-3-15,-1-4-4 16,-1-7 3-16,-3-2-6 0,-3-6 8 16,-2 0-4-1,-1-2-1-15,-1-6-1 0,-2-2-27 16,2-4-4-16,-2 0-4 16,0 0-28-16,0-8-108 15,-4-18 35-15,-1 10 13 16,-1 0-54-16</inkml:trace>
  <inkml:trace contextRef="#ctx0" brushRef="#br0" timeOffset="169003.27">5791 13496 360 0,'0'0'224'0,"0"0"-163"15,0 0-59-15,0 0 38 16,0 0 0-16,0 0-5 15,31-20 1-15,-14 20-7 16,-3 0 5-16,-1 0-9 16,-1 0 20-16,-1 0-26 0,-5 0-5 15,-1 0-12-15,-5 0 5 16,0 0-3-16,0 0 5 16,0 3 13-16,0 1-2 15,-20-4-13-15,-4 0-2 16,-3 0-3-16,2 0 0 15,-2 0-4-15,0-7-2 16,6-2-10-16,5 4 14 16,7 0 0-16,3 5-3 15,6-2 7-15,0 0-11 16,0 2-1-16,0-3-9 16,0-4 5-16,8-6 12 15,10-2 3-15,2-5 2 0,0-6-3 16,-3 3 3-16,2-4-6 15,-3 1 4-15,-8 1 0 16,-1 4-2-16,-3 3 1 16,-2 1-1-16,-2 5-1 15,0 5 4-15,0 3-3 16,0 4 19-16,0 0-11 16,0 0 12-16,0 0-20 15,5 0 0-15,4 18 3 16,2 5 10-16,7 8-1 15,4-4-1-15,3 1-2 16,1-1-10-16,-1-5 13 16,4 0-8-16,-2-5 11 15,-2-3-15-15,-8-2 2 0,-5-7-2 16,-6 1-1-16,-1-4 0 16,-3-2 3-16,0 0 4 15,-2 0-7-15,0 0 24 16,0 0-20-16,-9 0-1 15,-13 0-1-15,-5 0-4 16,0 0 1-16,-4 0-4 16,0 0 4-16,-1 7-6 15,1 5 6-15,4-3-6 16,6 1 3-16,3-3-7 0,-1-2 1 16,9-1-3-1,3-2-3-15,3-2-7 0,4 0-33 16,0 0-40-1,0 0-129-15,0 0-139 0</inkml:trace>
  <inkml:trace contextRef="#ctx0" brushRef="#br0" timeOffset="170616.02">14173 13369 610 0,'0'0'48'16,"0"0"15"-16,0 0-26 15,0 0 29-15,0 0-39 16,0 0 15-16,0 0-15 15,46-4-3-15,-41 16 14 16,-1 3-6-16,-4 6 16 0,0 5-17 16,0 6-5-16,0 8-12 15,0 6 2-15,0 4-4 16,0 2-3-16,0 3 5 16,0-2-13-16,0 0 12 15,0-2-10-15,0-6 19 16,0-3-22-16,7-6 7 15,6-4-5-15,3-6-2 16,-1-5 0-16,8-3 3 16,1-2 1-16,5-4-2 15,5 0 10-15,5-6-11 16,2-2 8-16,6-3-8 16,0-1 1-16,-3 0 2 15,-1 0-1-15,-5 0 5 0,-5 0-5 16,-6 0 11-16,-5-1-13 15,-9 1 18-15,0-4-17 16,-1 1 6-16,-3 2-7 16,-1-3 0-16,0 2-1 15,-2-3 2-15,1 2-7 16,-5 3-12-16,-2-6-11 16,0 0-42-16,0 2-21 15,0-3-41-15,0 4-112 16,-5-1-135-16</inkml:trace>
  <inkml:trace contextRef="#ctx0" brushRef="#br0" timeOffset="170949.7">14231 13904 399 0,'0'0'226'0,"0"0"-170"15,0 0 1-15,0 0 51 16,0 0-35-16,129-26-26 16,-98 26-21-16,-2 0 3 0,2 0 1 15,-2 0-11-15,-2 0 8 16,0 0-21-16,0 0 9 15,-4-10-13-15,-2-2-1 16,-3 0-1-16,-5-2-2 16,-4-2-29-16,-2 0-28 15,-7-3-40-15,0 2-90 16,0 11-31-16</inkml:trace>
  <inkml:trace contextRef="#ctx0" brushRef="#br0" timeOffset="171268.26">14152 13459 465 0,'0'0'145'15,"0"0"-74"-15,0 0-15 16,0 0 25-16,0 0 2 15,63-104-36-15,-28 92-12 16,6-2-3-16,1 1 4 16,3 6 14-16,-3-5-23 15,-2 3 15-15,-9 4-30 16,-4 1-3-16,-5 4-8 16,-7 0-1-16,1 0 0 15,-7 0-4-15,-1 0-14 0,-4 0-54 16,-4 1-20-16,0 3-140 15,0 3-319-15</inkml:trace>
  <inkml:trace contextRef="#ctx0" brushRef="#br0" timeOffset="172065.1">15316 14229 609 0,'0'0'96'16,"0"0"-8"-16,0 0 26 15,0 0-32-15,0 0-34 16,0 0-22-16,0 0-17 16,-7-17 10-16,17 17 1 15,9 0 44-15,10-3-43 16,2 3 4-16,5-2-10 16,7-2-3-16,1 1-10 15,1-2 0-15,-3-1-4 0,-4 0 5 16,-9 0-3-16,-5 2 0 15,-12 2 0-15,-5 2-25 16,-7 0-5-16,0-3-16 16,0 3-3-16,-12 0-35 15,-12 0-104-15,8 0-7 16,-1 0-111-16</inkml:trace>
  <inkml:trace contextRef="#ctx0" brushRef="#br0" timeOffset="172347.34">15232 14087 571 0,'0'0'76'16,"0"0"17"-16,0 0-32 0,0 0 1 16,0 0-6-16,0 0-10 15,71-26 2-15,-32 15-29 16,2 4 16-16,3-7-15 15,-1 1-9-15,-3 1-2 16,-4 2-8-16,-7 3-1 16,-9 0 5-16,-7 6-5 15,-4-2 0-15,-4 3-11 16,-1 0-42-16,0 0-13 16,-4 0-74-16,0 0-102 0</inkml:trace>
  <inkml:trace contextRef="#ctx0" brushRef="#br0" timeOffset="175511.58">16131 13062 579 0,'0'0'70'0,"0"0"-8"15,0 0 23-15,0 0-12 16,0 0-4-16,0 0-37 16,0 0-15-16,-17-33 9 15,17 33-8-15,0 0 11 16,0 0-9-16,0 0 1 16,0 11-10-16,0 17 11 15,0 8-5-15,0 14-5 16,7 6 5-16,9 10-6 15,-5 9 5-15,1 4-9 16,2-1 15-16,-5 1-22 0,0-3 9 16,-2-6-6-16,0-3 1 15,-1-7 3-15,3-8-7 16,0-7 1-16,0-13 5 16,-3-10-1-16,-1-8-4 15,-3-9-2-15,0-2 2 16,1-3-1-16,2 0 5 15,-1-11 1-15,7-21-6 16,3-10 0-16,-4-2-5 16,6-2-18-16,-3 8 20 15,6 6-8-15,-2 10 10 16,-1 0-3-16,1 8 4 16,-1 5-2-16,1 9 4 0,4 0-5 15,-3 11 6-15,2 19 15 16,-2 13-8-16,-1 3 5 15,-1 3-15-15,-5 1 10 16,-1-1-8-16,-6-5 2 16,-2-11 2-16,0-4-4 15,-2-7-2-15,4-7 6 16,-4 2-6-16,3-11 0 16,1-3-4-16,-2 0-30 15,6-3-18-15,-2 0-48 16,0-5 5-16,-3-7-108 15,-3-8-108-15</inkml:trace>
  <inkml:trace contextRef="#ctx0" brushRef="#br0" timeOffset="175944.91">15909 13614 307 0,'0'0'442'0,"0"0"-351"15,0 0 4-15,0 0-26 16,0 0-32-16,0 0 2 16,45-85-10-16,3 59 7 15,8-4-15-15,2-6 17 16,-2-2-19-16,-5 2 5 16,-6 4-10-16,-10 10 9 15,-12 8-11-15,-12 3-1 16,-7 6 8-16,-2 1-11 15,-2 4 13-15,0 0-16 16,0 0 5-16,0 0-9 0,0 0-2 16,0 0-25-16,0 0-49 15,0 18-41-15,0-9-53 16,0 0-201-16</inkml:trace>
  <inkml:trace contextRef="#ctx0" brushRef="#br0" timeOffset="176709.87">16908 13587 674 0,'0'0'80'0,"0"0"-49"15,0 0 68-15,0 0-21 16,0 0-49-16,0 0-22 15,-7-18 1-15,7 20-6 0,2 20 9 16,13 7 11 0,2 7-5-16,3 2 14 0,-1 1-12 15,6 5-11-15,0-3 6 16,-3 3-14-16,-2-8 11 16,-2-4-8-16,-7-6 13 15,-3-5-16-15,0-6 15 16,-8-7-5-16,0-4 4 15,0-4 2-15,0 0-7 16,0 0 10-16,0 0-19 16,-10-4 13-16,-3-18-10 15,2-3-5-15,4-8 2 16,7 1 0-16,0 0-5 16,14 4 2-16,19 3 2 15,7 2 1-15,10 3-4 0,3 4 8 16,0 2-6-1,1 3 4-15,-5-2-4 0,-5 3-10 16,-6 1-6-16,-7 0 3 16,-6-1-7-16,-7-2 17 15,-5-5 5-15,-3 2-2 16,-6-6 5-16,-2-1-4 16,-2-4 3-16,0-4-3 15,0 0 1-15,-4 0 0 16,-8 0-5-16,-1 2 10 15,-1 0-6-15,1 2 3 16,0 2 1-16,-1 2 0 0,-1 4-4 16,1 3 1-16,1 7 0 15,2 5-1-15,2 1-25 16,0 2-49-16,9 0-149 16,0 0-190-16</inkml:trace>
  <inkml:trace contextRef="#ctx0" brushRef="#br0" timeOffset="179191.52">14312 13957 244 0,'0'0'238'0,"0"0"-161"15,0 0-5-15,0 0-2 16,0 0-15-16,0 0-15 15,0 0-3-15,-33-21-12 16,31 21 5-16,2 0-8 0,0 0 2 16,0 0-6-16,0 0-1 15,-2 0 4-15,2 0-10 16,0 0 8-16,0 0-16 16,0 0 13-16,0 0-14 15,0 0 3-15,2 0-5 16,18 0 6-16,3 0 0 15,6 0-6-15,2 0 1 16,0 0 0-16,3-10 5 16,-3-2-5-16,-4 2 0 15,0-4 1-15,-6 2-2 16,-1 0 0-16,-1 2 0 0,-4 2-3 16,-3 2 7-1,-4 4-9-15,-3-1 11 0,-3 3-5 16,-2 0 4-16,0 0-9 15,0 0 4-15,0 0-1 16,0 0 0-16,2 0-12 16,2 0-6-16,3 0-45 15,-4 0-82-15,1 0-139 16</inkml:trace>
  <inkml:trace contextRef="#ctx0" brushRef="#br0" timeOffset="180273.67">18256 13048 598 0,'0'0'58'15,"0"0"7"-15,0 0-8 16,0 0 16-16,0 0 5 15,0 0-52-15,0 0-6 16,0-19-20-16,5 26 20 16,2 12-1-16,-1 10 11 0,1 3 6 15,4 8-12-15,0 4 9 16,2 10-16-16,3 8 13 16,-3 6-12-16,5 5 4 15,-5-3-20-15,-1-4 11 16,-3-5-4-16,-1-10-4 15,0 0 6-15,-4-7-9 16,3-4 13-16,-3-4-15 16,0-6 20-16,0-6-18 15,-1-6 1-15,0-8-1 0,-3-4-2 16,0-3 0 0,0-3 1-16,0 0-3 15,0 0 2-15,0 0-5 0,0-14-30 16,0-10-29-16,0-9-48 15,-10-3-43-15,6 20-137 16,-3 0-301-16</inkml:trace>
  <inkml:trace contextRef="#ctx0" brushRef="#br0" timeOffset="181089.25">18114 13166 484 0,'0'0'59'16,"0"0"-39"-16,0 0 51 15,0 0-20-15,0 0 2 16,0 0-11-16,71-28 3 16,-55 26-7-16,1 2-6 15,1 0-19-15,0 0 5 16,-2 0-11-16,-1 0-5 16,-1 0 2-16,-8 0-3 0,-1 0 5 15,-5 0-2-15,0-3 10 16,0 0-11-16,0-1 13 15,0 0-16-15,-13 0 0 16,-6 2 0-16,-1 2 2 16,-2 0-2-16,2 0 0 15,3 0 8-15,5 0-8 16,3 0 0-16,3 0-1 16,4 0 0-16,-1-6-8 15,3-3-17-15,0-10 11 16,0-3 1-16,0-4 13 15,0-2 1-15,3-4 5 0,3 2-2 16,1 2-6 0,1 0 3-16,0 2 0 0,0 3 0 15,-1 3 1-15,-1 6-6 16,4 2 10-16,-4 6-5 16,-1 0 1-16,-1 2 1 15,-2 4 1-15,3 0-3 16,-1 0 1-16,5 2 2 15,0 23 13-15,2 6 0 16,5 10 12-16,-1 5-15 16,5-2 20-16,-1-4-19 15,-2-3 12-15,-1-5-12 16,-5-6 10-16,0-6-4 16,-6-8-7-16,-3-3 14 0,0-3-12 15,-2-4 9-15,0-2-10 16,0 0 10-16,0 0-15 15,0 0 8-15,0 0-17 16,-12-3 2-16,-3-6-4 16,-7-1-5-16,-1 4 1 15,2 2-26-15,-4 2-2 16,-2 2-56-16,16 0-29 16,2 0-251-16</inkml:trace>
  <inkml:trace contextRef="#ctx0" brushRef="#br0" timeOffset="182305.71">13622 13189 458 0,'0'0'86'0,"0"0"-16"15,0 0-23-15,0 0 18 16,0 0-8-16,0 0-5 16,0 0-39-16,0-44-1 15,0 47 9-15,-4 21 16 16,2 7-16-16,2 10 1 16,0 12 6-16,0 8-7 15,0 11 9-15,10-1-16 0,6-1 17 16,-3 2-11-16,0-1 2 15,-1-3-8-15,-5 4 2 16,-3-4 3-16,0-1-5 16,-2-6 10-16,3-4-15 15,-3-10 13-15,1-8-10 16,1-7 7-16,-1-8-18 16,-1-6 8-16,-2-4-7 15,2-11 0-15,-2 0-2 16,0-3 3-16,0 0-7 15,0 0-14-15,0-17-17 16,0-12-63-16,0-7-11 16,-2-6-82-16,-3 24-64 0,1 0-245 15</inkml:trace>
  <inkml:trace contextRef="#ctx0" brushRef="#br0" timeOffset="183121.43">13633 13377 441 0,'0'0'88'0,"0"0"-45"16,0 0 3-16,0 0 22 15,0 0-28-15,0 0 5 16,49-10-24-16,-49 10 11 16,0 0 18-16,0 0 7 15,-2 0-29-15,-18 0-24 16,-1 0-2-16,0 0 0 15,-2 0 5-15,3-4-5 16,-3-4 4-16,4-1-4 0,-2-3-3 16,-1 4 1-1,7 3 0-15,-1 0-1 0,5 1 1 16,5 3-3-16,3-1 6 16,3-2-5-16,0-1 2 15,0 0-3-15,0-7-2 16,0-8 5-16,0-6 0 15,11-6 1-15,0-2-4 16,-1-1 7-16,-4 0-3 16,-2 2-1-16,-2-1 1 0,1 6 3 15,-3 2-6 1,2 4 2-16,-2 5 0 0,2 6 5 16,0 4-2-16,1 6 2 15,2 1-3-15,3 0 4 16,3 0-3-16,5 1 5 15,1 17 3-15,4 3 2 16,-1 5-2-16,0 0-4 16,-2 0 0-16,0 0-5 15,-5 0 7-15,-4-4-8 16,0 0 9-16,-2-4-8 16,-5-1 5-16,-2-4-6 15,2-1 3-15,-2 0 2 16,0-2-3-16,0-3 5 15,0 0-2-15,0-2 20 16,0-2-17-16,0 4 11 16,-2-5-13-16,0 0 6 0,-1 0-5 15,3-2-3-15,0 0-4 16,0 0 5-16,0 0-9 16,0 0 3-16,0 0-17 15,0 0-71-15,0 0-85 16,0 3-371-16</inkml:trace>
  <inkml:trace contextRef="#ctx0" brushRef="#br0" timeOffset="184086.33">17262 14362 45 0,'0'0'485'0,"0"0"-399"0,0 0-52 16,0 0 52-16,0 0 20 15,0 0-31-15,0 0-32 16,-43 5-27-16,43-3-3 15,0 3-2-15,12-2 8 16,8-3-8-16,9 2-10 16,11-2 19-16,9 0-20 15,9 0 5-15,6-2-5 0,5-10 4 16,1-2-4 0,-8 2 0-16,-3-4-2 0,-11 4 5 15,-7 0-8-15,-12 0 10 16,-10 4-4-16,-9 4 4 15,-4-1-6-15,-4 2 2 16,-2 3 5-16,0 0 6 16,0 0-11-16,0 0-1 15,-8 0-29-15,-13 0-18 16,-1 8-33-16,-5 6-52 16,14-10-30-16,-3 2-123 15</inkml:trace>
  <inkml:trace contextRef="#ctx0" brushRef="#br0" timeOffset="184536.02">17193 14562 405 0,'0'0'105'0,"0"0"-53"16,0 0 6-16,0 0 28 16,0 0-38-16,130-14-7 15,-72 0-23-15,8-4 3 16,5 2-13-16,3-1-1 0,-3 2 0 16,-2 1-6-1,-2-1 2-15,-7 3 0 0,-4 0 7 16,-9 2 0-16,-9 2 12 15,-11 6-8-15,-8-3 4 16,-7 1-2-16,-6 4-4 16,-1 0 8-16,-5 0-4 15,0 0 14-15,0 0-12 16,0 0 18-16,0 0-19 16,0 0 2-16,0 0-5 15,0 0-3-15,0 0-4 16,0-3-5-16,0 2-4 15,-2 1 0-15,-1 0 1 16,-1 0-38-16,-2 0-43 0,1 0-124 16,-2 0-178-16</inkml:trace>
  <inkml:trace contextRef="#ctx0" brushRef="#br0" timeOffset="-202819.27">17119 14534 624 0,'0'0'63'0,"0"0"-38"16,0 0-25-16,0 0 18 15,0 0 11-15,0 0-19 16,0 0-8-16,114-37 1 15,-87 25 4-15,-1-2-6 16,-1 2 13-16,0-3-11 0,-1-4 8 16,1 3-10-16,2-3 0 15,4-2-1-15,5-1 2 16,1-4-5-16,7 2 8 16,1-3-5-16,-3 0 5 15,-3 3-8-15,-6 5 5 16,-13 8-4-16,-8 5 0 15,-10 6-7-15,-2 0-18 16,0 0-21-16,0 8 44 16,-9 10-31-16,-9 2-51 15,7-10-87-15,-1-6-154 16</inkml:trace>
  <inkml:trace contextRef="#ctx0" brushRef="#br0" timeOffset="-202436.15">17202 14546 638 0,'0'0'46'0,"0"0"-44"0,0 0 22 16,0 0-7-16,0 0-10 16,0 0-7-16,167-66-1 15,-103 36-4-15,4-5 4 16,1-1 2-16,-7 0 0 16,-4 2 1-16,-11 4-1 15,-7 9 2-15,-14-2-3 16,-5 9 0-16,-13 5 0 15,-2 9 0-15,-6 0-1 16,0 0 0-16,0 0-10 16,0 0 2-16,0 7-17 15,-16 9-78-15,5-8-64 0,-1 0-165 16</inkml:trace>
  <inkml:trace contextRef="#ctx0" brushRef="#br0" timeOffset="-199054.68">17253 14592 692 0,'0'0'15'16,"0"0"27"-16,0 0-40 0,0 0 15 16,0 0 31-16,0 0-17 15,105-76-21-15,-47 36-5 16,7-4-5-16,1-2 2 16,1 2-1-16,-7 6 1 15,-10 9-4-15,-17 12 0 16,-15 12-12-16,-9 5-14 15,-7 0-11-15,-2 0 17 16,0 0-8-16,0 0 16 16,0 14-26-16,-2-6-33 0,-10-2-106 15</inkml:trace>
  <inkml:trace contextRef="#ctx0" brushRef="#br0" timeOffset="-198739.56">17233 14668 181 0,'0'0'428'0,"0"0"-393"16,145-93-22-16,-82 58 11 15,1 1 13-15,1 4-13 16,-1-5-7-16,1 7-16 16,-3 1 0-16,-8 5 2 15,-12 5-2-15,-11 7-2 16,-10 5 6-16,-13 2-11 16,-6 3 5-16,-2 0-8 15,0 0-14-15,0 0 19 16,-6 13-16-16,-7-4-116 15,-7 4-119-15</inkml:trace>
  <inkml:trace contextRef="#ctx0" brushRef="#br0" timeOffset="-198372.99">17418 14604 419 0,'0'0'18'15,"0"0"13"-15,145-78 4 16,-80 42 28-16,-1-4 19 16,3 3-19-16,-7 3-32 0,-4 6-11 15,-14 5-16 1,-11 4 9-16,-10 9-1 0,-13 4 14 15,-5 4-17-15,-3 2 28 16,0 0-1-16,0 0 3 16,0 0-14-16,0 0-11 15,0 0 5-15,0 0-15 16,0 0 17-16,-3-4-16 16,1 1-3-16,0 3-2 15,0-3-4-15,2 3-41 16,-2 0-62-16,2 0-60 15,-2 0-169-15</inkml:trace>
  <inkml:trace contextRef="#ctx0" brushRef="#br0" timeOffset="-195941.77">13587 13094 0 0,'0'0'3'0,"0"0"0"16,0 0 4-1,0 0 39-15,0 0 26 0,0 0 5 16,0 0 4-16,23-80-4 16,-17 74-13-16,-6 0 1 15,2 1-1-15,-2 2-9 16,0 1 0-16,0 2-24 16,0 0 3-16,0 0-12 15,0 0-1-15,0 0-7 16,0 0-9-16,0 4 7 15,0 17-9-15,-12 8 3 16,-1 3-3-16,-3 4 10 16,1 0-8-16,-3 3 8 15,0-2-2-15,-2 0 2 16,4-7 0-16,5-4-10 0,0-6 1 16,4-10 0-16,3-4 3 15,4-4-6-15,-3-2 9 16,3 0-5-16,0-4 11 15,0-18-7-15,0-9-6 16,0-4-3-16,3-1 3 16,4-2-9-16,0-1 11 15,-3 1-12-15,0-1 1 16,0 2 2-16,1 3-6 16,4 4 7-16,0 2-1 15,0 5 4-15,2 8-5 16,-4 3 10-16,-3 6-8 0,-2 6 6 15,-2 0-6-15,3 0-5 16,3 0 2-16,4 10 6 16,3 12 1-16,3 6 11 15,1 2-12-15,3-1 11 16,3 0-11-16,-2-3 6 16,4-1-2-16,-2-8-6 15,-1-1 2-15,-5-2 0 16,-5-3-2-16,-1-2 5 15,-7-3-7-15,-4-4 10 16,0 2-4-16,0 0 3 16,0 0-5-16,0 2 1 15,-8 1 0-15,-13 0-1 16,-8 4 1-16,-4 0-2 0,-3 0 7 16,1-1-1-16,-2-2-4 15,4-1 17-15,4 2-12 16,8-4 3-16,0-1-7 15,10 0-2-15,4-1 0 16,7-3 3-16,0 0-8 16,0 0 7-16,0 0-9 15,0 0 14-15,0 0-8 16,12-3 5-16,5-7-6 16,3-2 2-16,1 0-3 0,3 0 1 15,-2 4-10-15,1-2 11 16,-5 3-17-16,-3 0 9 15,-6 2-15-15,-4-2 16 16,-5 1 0-16,0 0 8 16,0-2 5-16,0 1-3 15,-12-2 0-15,-1 1 2 16,-3 2 10-16,3 3-8 16,1 0 7-16,4 3-13 15,3 0 6-15,1 0-6 16,2 17 1-16,2 4-5 15,0 2 8-15,0 0-5 16,0-3 4-16,0-1-5 16,2-4 3-16,5-7-2 0,-1-1-4 15,-4-6-3 1,0-1 1-16,0 0 7 0,-2-5 0 16,0-18 1-16,0 1 15 15,0-2-14-15,0 5 13 16,0 2-9-16,-2 7 9 15,-2 5-4-15,4 5-10 16,0 0-1-16,0 0-11 16,0 12-18-16,0 11-39 15,16 4-55-15,-7-16-116 16</inkml:trace>
  <inkml:trace contextRef="#ctx0" brushRef="#br0" timeOffset="-194809.79">18357 12837 329 0,'0'0'46'0,"0"0"-20"15,0 0 24-15,0 0 27 16,-60 113-9-16,50-92-19 15,4 0-21-15,-1-5-16 16,3-7 20-16,-1-2-19 16,3-2 11-16,2-5-10 15,0 0 3-15,0 0 13 0,0 0 3 16,-2-13 3-16,-1-9-24 16,3-6 0-16,0 1-5 15,0 1-1-15,0 3-2 16,0 5-6-16,0 5 2 15,5 8 0-15,-3 5-1 16,-2 0-6-16,0 0-1 16,0 15-17-16,0 16-23 15,0-15-102-15,-2-5-175 16</inkml:trace>
  <inkml:trace contextRef="#ctx0" brushRef="#br0" timeOffset="118716.58">3289 8528 647 0,'0'0'59'0,"0"0"-52"0,0 0 26 16,0 0-3-16,0 0 1 15,0 0-26-15,0 0 1 16,21 6-2-16,-5-6-3 15,3 0-1-15,8 0 2 16,6-8 0-16,10-7-1 16,10 1 6-16,12-5-7 15,7-6 0-15,7 4-1 16,2-5-2-16,-3 2 1 16,2 0-2-16,-8 3 3 15,-5 4-6-15,-9 4 6 0,-12 4-2 16,-11 0 1-16,-10 3 2 15,-9 2 0-15,-12 2 1 16,-1 0 1-16,-1 2 8 16,-2-1 1-16,0 1 3 15,0 0-13-15,-13 0-2 16,-14 0 1-16,-11 0-2 16,-13 0 1-16,-12 8-14 15,-5 6 2-15,-11 1-28 16,-4 6 18-16,-2-2 17 15,4 2 6-15,4 2 1 16,9-4 6-16,7 0-1 16,12 1 1-16,7-5 1 0,15 2-5 15,7-5 0 1,9-5-3-16,9 0 0 0,0-7-2 16,2 3 2-16,0-3-3 15,0 0 3-15,26 0 5 16,10 0 3-16,11-20-5 15,4-2-2-15,9-6 3 16,2 0-3-16,10-2 4 16,-1 2-5-16,-2-2 4 15,0 0-4-15,-6 4 1 16,-6 1-1-16,-5 9 0 16,-12 4 0-16,-11 7-2 0,-9 5 1 15,-11 0-4 1,-7 0 3-16,-2 5-3 0,0 11 5 15,-17 5-1-15,-19 0 1 16,-5 2-2-16,-9 0-3 16,-6 0 3-16,-2 0-1 15,-13 0 3-15,-5 1-11 16,-5 0 7-16,1-4 2 16,8-2 2-16,12-6 3 15,10-3 1-15,9-4 13 16,15-5-1-16,8 0 9 15,11 0 9-15,7 0 19 16,0-14-36-16,7-6-16 16,28-6 3-16,17-2-2 0,8 0-2 15,9-2 1-15,0 5-4 16,5-1 6-16,-5 2-1 16,-3 4-1-16,-10 2-2 15,-8 11-2-15,-13 2-1 16,-8 5-9-16,-8 0 0 15,-7 0 2-15,-10 7 3 16,-2 6 7-16,0 4-3 16,-6 1 4-16,-23 1 5 15,-5-1 1-15,-6 3-4 16,-7-3-2-16,-4-1 0 16,-9 0 3-16,-5 1-5 15,0 2 4-15,1-3 0 0,4-2 0 16,6-5-1-16,11-2-1 15,12-2 7-15,11-4-2 16,9-2 10-16,6 0 6 16,5 0 2-16,0 0-1 15,3-4-22-15,26-16 3 16,14-4 1-16,9-2 1 16,8 1-5-16,4-2 0 15,3 3-1-15,-1 2 3 16,-1 0-4-16,-7 4 4 15,-9 1-1-15,-9 9-1 16,-11 8-2-16,-6 0-12 0,-13 0-1 16,-3 0-2-1,-7 13 2-15,0 3 0 0,0 4 11 16,-25-3 4-16,-10 6 7 16,-7-1-7-16,-10 0 0 15,-6-2-2-15,-4 0 0 16,1 0 2-16,3-6 1 15,5 0 0-15,9-4-1 16,4-1 3-16,11-4 1 16,4-1-4-16,11-2 6 15,8-2-5-15,3 0 6 16,3 0-5-16,0 0-2 16,0 0-4-16,29-4 4 15,14-14 3-15,10 0-2 16,7-2-2-16,5 4 0 0,3 0-3 15,-4 2-4 1,-2 2-1-16,-4 0 0 0,-7 3-5 16,-4 1-7-16,-9 5-1 15,-7 3 6-15,-13 0-11 16,-9 0 13-16,-9 0-1 16,0 6 9-16,-6 8 1 15,-26 3 5-15,-13 2 0 16,-3 0 2-16,-8-2 6 15,-6-3-6-15,-5 2 8 0,-5 1-9 16,1-6 10 0,2 1-5-16,9-4 13 0,8-2 1 15,13-2 0-15,12 1-1 16,8-5-9-16,13 0 12 16,6 0-14-16,0 0-8 15,2 0-8-15,27 0 8 16,11-7 0-16,9-7 3 15,1-2-6-15,3 0 3 16,-6 2 0-16,-1-2 0 16,-3 4 0-16,-7 3 0 15,-10 0-10-15,-11 5-25 16,-5 4-29-16,-10 0-45 16,0 0-126-16</inkml:trace>
  <inkml:trace contextRef="#ctx0" brushRef="#br0" timeOffset="119199.59">2606 8407 497 0,'0'0'49'0,"0"0"-37"16,0 0 9-16,0 0 20 15,0 0-12-15,0 0-10 16,129-38-7-16,-90 27-10 16,0 2-2-16,1 4-4 0,2 3 3 15,1 0-8-15,7 2-2 16,8 0 6-16,-2 0 1 15,4 0-2-15,3 0 5 16,1 0-1-16,4 0-16 16,-3 0-14-16,-3 0-23 15,-2 0-21-15,-4 0-4 16,-45 0-60-16,-3 0-16 16</inkml:trace>
  <inkml:trace contextRef="#ctx0" brushRef="#br0" timeOffset="120231.4">3806 8340 242 0,'0'0'118'15,"0"0"-55"-15,0 0-5 0,0 0 3 16,0 0 0 0,0 0-17-16,0 0 7 15,0-4-1-15,-29 4-15 0,-8 0-7 16,-7 0-7-16,-10 8 9 16,-4 12-10-16,-7 6-8 15,-3 4-8-15,3-2-1 16,2 0 1-16,16-5-1 15,12-8-3-15,12-5 2 16,15-3 1-16,6-6-3 16,2-1-28-16,4 0-16 15,36 0 33-15,13 0 9 16,18-16 0-16,6-3-14 16,2-4-12-16,0 2 10 15,-4 0 2-15,-3 1 15 0,-7 3 0 16,-10 3 1-16,-10 1 1 15,-16 3 0-15,-15 6 2 16,-10 4-1-16,-4 0 8 16,0 0-4-16,-27 0 0 15,-13 15 2-15,-14 6-2 16,-8 1-6-16,0-2 2 16,-1 1 0-16,7-9-2 15,5 1 4-15,11-3-4 16,13-6 3-16,13-2-2 15,14-2-2-15,0 0-6 16,21 0-4-16,28-20 11 16,16-4-1-16,10 0 0 15,6-4-19-15,-3 2-3 0,-1-2-4 16,-6-1 24-16,-7 3 3 16,-16 7 3-16,-17 6 0 15,-17 9 2-15,-14 4-2 16,-5 0 6-16,-35 14-9 15,-8 12 0-15,-6 3 0 16,-2 0 6-16,2 2-6 16,4-6 4-16,5 1-8 15,7-6 4-15,13-8 0 16,12-3 0-16,13-7-3 16,0-2-22-16,13 0 1 0,25-2 21 15,9-16-11-15,7-5-11 16,1 0-11-16,-1-1 21 15,2-1 15-15,-7 1 2 16,-7 7 32-16,-13 0 27 16,-16 10 4-16,-13 7-29 15,0 0 10-15,-29 0-31 16,-22 24-14-16,-9 10-1 16,-7 7-8-16,0 3 6 15,7-3-7-15,5-1-2 16,3-2-4-16,12-7 5 15,13-10-19-15,16-9 2 0,11-7-20 16,0-5-40 0,29 0 55-16,14-19-41 0,3-3 25 15,-1 0 48-15,-7-2 3 16,-3 2 31-16,-8 3 38 16,-4 2 23-16,-11 11-4 15,-7 4-42-15,-5 2-22 16,0 0-2-16,-5 4-21 15,-21 17 13-15,-6 8-15 16,-1 0 9-16,4-4-10 16,4-4-1-16,8-6-3 15,3-2-1-15,8-8-15 16,1-3-15-16,5-2-10 0,0 0-66 16,0 0-42-1,0 0-190-15</inkml:trace>
  <inkml:trace contextRef="#ctx0" brushRef="#br0" timeOffset="131303.93">6417 1997 455 0,'0'0'35'0,"0"0"-12"16,0 0 27 0,0 0 4-16,0 0-17 0,0 0-10 15,0 0-16-15,0 5 9 16,0-5-5-16,0 0 10 16,0 0-5-16,2 5 7 15,1 2 8-15,-1 2-8 16,0-1 3-16,-2 4 3 15,3 0 9-15,-3-4-27 16,0 0 7-16,0 2-11 16,2 1-1-16,0 3 1 15,0-1 0-15,0 1-5 16,0 1-5-16,1 1 4 16,-1 0-5-16,-2 5 4 15,2 5-3-15,0-1 3 0,0-1-3 16,-2-7-1-1,3 2-1-15,-1-1 1 0,-2 0 0 16,0 4 1-16,0-3 1 16,0 1-2-16,0-3 5 15,0-3-2-15,0-2-6 16,0 3 4-16,0 0-1 16,0 4 0-16,0-4 0 15,0 3-2-15,0 0 4 16,0-1-2-16,0-1 3 0,0 0-3 15,0 0 1-15,0-1-2 16,0 1 0-16,0 0 1 16,0-3 0-16,0-1 0 15,0 0-2-15,0-4 4 16,0 0-2-16,0 0 3 16,0 2-4-16,0-5 1 15,0 5-1-15,0-1 0 16,0 1 2-16,0 2-3 15,0 0 6-15,0 2-6 16,0 2 5-16,-5 3-4 16,3 1 1-16,-2-3 0 15,-1 4 0-15,1-5 0 16,2 2 0-16,0-4 0 16,0 1-2-16,2 3 5 15,0-2-3-15,-3 3 2 0,1-1-3 16,0-4 1-16,-3 0 0 15,3-2-1-15,0 2 2 16,-1-1-2-16,3-1 3 16,-2 2-2-16,2-2 2 15,0-1-4-15,-2-2 2 16,2 3 0-16,0-3-1 16,-2-1 2-16,2 2-2 15,0-2 3-15,0-2-4 16,0-1 4-16,-2 2-2 15,2-2 1-15,-2 0-2 16,2 1 0-16,0 0 1 16,0 4-2-16,0 0 5 0,0-1-6 15,0 3 6-15,0-3-4 16,0 4 4-16,0-1-5 16,0 0 3-16,0-3-2 15,0 1 1-15,-3 1 0 16,3-3-2-16,0 0 4 15,0 0-5-15,0-3 6 16,0 3-3-16,0-3 2 16,0 0-4-16,0 2 1 15,0-1 1-15,0 1 0 16,0 2 1-16,0-1-5 16,0 0 8-16,0 0-5 15,0 0 3-15,0 0-4 0,0 1 3 16,0-2-1-16,0 0 0 15,0 2 1-15,0 0-4 16,0-2 6-16,0 0-4 16,0-2 3-16,0-1-3 15,0 2 1-15,0 0 0 16,0-1 0-16,0 2 0 16,0-3-1-16,0 2 2 15,0 0-2-15,0-2 4 16,0 4-4-16,0-2 3 0,-2 0-2 15,2 2 0 1,-2 1 0-16,0 0-2 0,-3-1 0 16,2 1 1-16,-1 3 2 15,0-3-2-15,0 4 5 16,-1-1-6-16,1 1 4 16,-1 2-4-16,-2-1 0 15,3 0 2-15,0 0 0 16,1-2 0-16,1 2-1 15,-2-1 4-15,4-2-4 16,-5 1 3-16,2-2-4 16,3-2 1-16,-2 0 1 15,2 1 0-15,0-2 1 16,0-2-4-16,0 2 5 16,-4 0-4-16,2 4 4 0,2 1-2 15,-4-3 2 1,1 5-4-16,1-1 1 0,-2-1 0 15,2 0 1-15,0 0 0 16,-2 0-2-16,0 0 4 16,2 0-4-16,-2 0 2 15,-1 1 0-15,1-1-3 16,0-3 0-16,-2 1 3 16,4-2-2-16,-2 3 0 15,2-1 2-15,-3-2-3 16,3 0 6-16,-2 2-6 15,-2 0 4-15,3-1-3 0,-2 1-1 16,3 1 0 0,0-2 0-16,0 2-3 0,-3 1 4 15,3-2-2-15,2 2 0 16,0-2 1-16,0 2 1 16,-2 0-3-16,2-1 3 15,-2-2-2-15,2 1-2 16,0 2 5-16,0-2-4 15,0 2 2-15,0-2 6 16,0-1-6-16,0 4 3 16,0-3 0-16,0 2-1 15,0-1 1-15,0 1-3 16,-2 0 5-16,2-3-4 16,-2 4 4-16,2-4-3 15,0 4 3-15,0-3-4 0,0-1 2 16,0 1-1-16,0-2 0 15,0 3 0-15,0-1 1 16,0 0 0-16,0 0 2 16,0 2-2-16,0-3 0 15,0 2 2-15,0-2-4 16,0 2 1-16,0-4 1 16,0 4-2-16,0-2 4 15,0-2-4-15,0 3 5 16,0-2-3-16,0 2 2 15,0 1-4-15,0-2 2 16,0 1 0-16,0 3 0 0,0-4-1 16,0 3 0-16,0-2 2 15,0-2-1-15,0 2 2 16,0-1-4-16,0 0 4 16,0-1-2-16,0-2 0 15,0 2 0-15,0-1-3 16,0 1 6-16,0 2-6 15,0-5 6-15,2 4-3 16,-2-2 1-16,0 1-2 16,2 3 1-16,0-1 0 15,-2-2 0-15,2 1 0 16,-2 1-2-16,0-1 4 16,2 0-2-16,0 0 0 0,-2-2 0 15,3 4 2-15,-1-3-4 16,-2 2 2-16,2-2 0 15,0 0-1-15,0 0 2 16,4-1-5-16,-4 2 8 16,0-3-6-16,0 3 5 15,0-1-5-15,5-1 3 16,-5-2-2-16,0 4 0 16,-2-1 1-16,0 1-1 15,2-2 4-15,0 1-3 16,0 0 0-16,2 2 1 15,-4 0 0-15,2 0-2 16,-2-2 1-16,0 4 0 16,0-2-2-16,0 0 4 0,2 1-5 15,-2-2 6-15,0-1-4 16,0 2 6-16,0-3-8 16,0 3 3-16,0-3 0 15,0 0-2-15,0 2 4 16,0 2-6-16,0-4 8 15,0 5-4-15,0-2 0 16,0 3 0-16,0-4 0 16,0 1 0-16,0 5 0 15,0-3 0-15,0 1-2 16,0 0 3-16,0-1-3 16,0-3 4-16,0 3 0 15,0 1 1-15,0-3-6 0,0 1 3 16,0 4 0-16,0-1-1 15,0 1 2-15,0-1-4 16,0 3 6-16,0 1-3 16,-2 0 0-16,0-1 0 15,-4-4 3-15,4 1-4 16,0-2 1-16,0-2-2 16,2 3 2-16,0-6 0 15,0 0-2-15,0 2 7 16,0 0-6-16,0-1 2 0,0-1-2 15,0 4-1 1,0-2 2-16,0 5 0 0,0-2 0 16,-2 3 0-16,2-3 3 15,-3 0-4-15,1-2 3 16,-2 2-1 0,2-4 2-16,0 1-3 0,2-2 0 15,0-2 0-15,0 4-2 16,0-1 4-16,0-2-1 15,0-2 2-15,0 3 0 16,0-2-2-16,0 2 1 16,0-2-2-16,0 4 0 15,0 0-1-15,0 3 2 16,0-1-2-16,0-2 3 16,0 3-2-16,2 2 1 0,0 2-2 15,0 3 3 1,-2-4-2-16,0 1 0 0,0-1 1 15,0-6-3-15,0 1 5 16,0-2-6-16,0-1 6 16,0-2-2-16,4 4 0 15,-1-4-2-15,-1 2 0 16,0 0 1-16,0 2-1 16,0 0 1-16,-2 3-1 15,2 0 3-15,-2 0-1 16,0-1 2-16,4 0-5 15,-2 1 2-15,0-1 0 16,-2 1-1-16,2 0 1 16,-2 2-2-16,0 0 3 0,0 2-4 15,0-2 6-15,0-2-2 16,0-1 2-16,0-4-6 16,0 0 3-16,2 5 0 15,0-3-1-15,3 2 1 16,-5 1-1-16,4-1 3 15,0 1-4-15,2 2 4 16,-2 0 0-16,-2 0-2 16,-2-2 0-16,2 3-2 15,-2 1 2-15,2-2-2 16,1-1 5-16,-1 0-6 16,-2-1 6-16,0-1-1 15,0 4 1-15,0-3-6 0,0-2 3 16,0 2 0-16,0 0 0 15,0 0 0-15,0 3-4 16,0-6 8-16,0 3-6 16,2-2 5-16,0 0-4 15,0 2 2-15,0 0-2 16,0 4-1-16,1-2 2 16,-3-2-1-16,3 0 3 15,-3 0-5-15,0-1 7 16,2-2-6-16,-2-3 7 15,0 2-8-15,0-4 3 16,2 3 0-16,-2-2 0 0,0 0 0 16,0 1-3-16,0-2 6 15,0 0-3-15,0 0 2 16,0-2-4-16,0 3 4 16,0 4-3-16,0-4 1 15,0 6 0-15,0-1-1 16,0 0 2-16,0 0-4 15,0 0 6-15,0-3-4 16,0 4 4-16,0 0-6 16,0 1 4-16,-4-1-1 15,-2-1 0-15,4-2 1 16,0 0-5-16,0 1 8 0,2 0-4 16,-2-3 0-16,2-2 0 15,-2-2 2 1,2 1-4-16,-5-1 2 0,3 5 0 15,0-3-1-15,-4 6 2 16,0-2-3-16,0 0 7 16,-1 2-5-16,1-2 4 15,-2-2-6-15,2 3 2 16,-1-1 0-16,3-1-2 16,-2-2 4-16,1 0-5 15,-2 2 6-15,0 1-3 16,-1-3 1-16,-4 8-1 15,-5-2 0-15,1 5 0 0,1-2-4 16,-4-1 4 0,4-1 0-16,-7 0 1 0,1 0-3 15,0 0 4 1,0-5 0-16,1 1 1 0,1 1-5 16,2-1 2-16,-3 1 0 15,3 0-1-15,-6 0-1 16,3 0 1-16,0 1 2 15,-4 2 1-15,1-3-1 16,-4 2-2-16,6 1 1 16,-4-3 0-16,0 2 0 15,1 1 0-15,-1 0-4 16,1 2 8-16,2-5-8 16,-1 4 8-16,1-5-3 0,2 0 2 15,2-2-3-15,1 0 0 16,-2-4 0-16,3 2 0 15,-1 0 2-15,-1 0-2 16,3 0 2-16,-4 0 1 16,-1 0-3-16,-1 4 1 15,-2 1 1-15,-4 4-4 16,0 3 1-16,-4 2 1 16,0 3 1-16,2 1-1 15,0 0 6-15,2 0-4 16,-2-1 7-16,-2-1-7 15,2 1 0-15,3 2-2 16,1-6 0-16,0 5-1 0,7-1 3 16,1-2-5-16,1 3 6 15,3-2-3-15,1-2 2 16,1 3-2-16,1 2 1 16,-7 2-1-16,2 3 0 15,1 0 0-15,-1-2 2 16,1 1 0-16,4-2 0 15,-1 1 0-15,3 0 6 16,6 1-6-16,0-6 7 16,2 1-6-16,0-2 3 15,0-2-3-15,7 2-1 16,11-2 3-16,4 2-4 0,3 1 11 16,1-2-11-1,1-2 2-15,2 0-2 0,2-3-2 16,2 0 1-16,6 0 0 15,1-3-1-15,2 1 2 16,3-5-4-16,-3 0 7 16,7-3-5-16,1-3 7 15,-2 2-6-15,8-3 0 16,-2 0-3-16,2 0 3 16,-1 0 0-16,0 0-8 15,-1 0 4-15,-2-10 3 16,0 0 0-16,2 2-11 15,0 0 5-15,4-1 4 16,-2 5-2-16,2-1-6 16,0-2 8-16,-5 5-10 0,-2-1 10 15,1 3-5-15,-2 0 6 16,0 0-5-16,-1 0 4 16,2 0 1-16,5 0-4 15,-2 0 3-15,1 0-8 16,-2-2 2-16,-3 0-1 15,-1-2 8-15,-1 0-1 16,6 0 2-16,2-2-4 16,-2 2-118-16,-1 0 123 15,-6 4 8-15,0 0-8 0,-3 0-17 16,0 0-2 0,1 1-12-16,-3 9-17 15,4-2 2-15,-5 1 9 0,5-4-12 16,-2-1 18-16,1 1 14 15,-1-3 2-15,5-2 4 16,0 2-22-16,2-2-130 16,-1 0 163-16,-8 0 0 15,-2 0-3-15,-2 0 3 16,-4 0 0-16,-1 5 7 16,-2-1-7-16,0 1 13 15,0-1 32-15,3 0-29 16,1 0 2-16,3 0-15 0,3-2 33 15,-2 1 1 1,9 0-13-16,-2-1-21 0,3 0 13 16,-2-2 7-1,2 2-21-15,-3-2 5 0,2 2 9 16,1-1-10-16,-3 2-5 16,-1 3 1-16,2 2-2 15,-4-2-14-15,-3 3-53 16,-5-7 67-16,-2 3 56 15,1 2-48-15,-1-2-6 16,0-3 23-16,6 0 8 16,-1-2-28-16,1 0 11 15,4 0 17-15,-5 0-26 16,0 0 6-16,-5 0-11 0,0 0 0 16,-1-4-1-16,-3 2-2 15,0 2-1-15,-3 0 1 16,-3 0 1-16,2 0 0 15,2 0 3-15,4 0-3 16,0 0-35-16,2 4 35 16,3 0 64-16,-1-3-38 15,7 2-15-15,3-1 49 16,5 0 4-16,-2 2-46 16,6-2-9-16,2-2 10 15,0 0-11-15,4 0 10 16,-2 0-12-16,-1 0 1 15,1-10-6-15,0 0 5 16,-2 2-5-16,2 4 2 16,2 2 4-16,0 2 3 0,1 0 8 15,1 0-15-15,3 0 10 16,-1 2-12-16,3 8 4 16,-2-2-5-16,-2 0 1 15,1 0 0-15,-6 2 1 16,0 2-4-16,2 2 6 15,-5-2-3-15,6 3 0 16,-6-1-1-16,1-1 0 16,-2 3 0-16,-8 1-1 15,2-2-19-15,-11-1 20 0,1-4 7 16,-5 5-7-16,2-8 2 16,-2 5-2-16,0-3 2 15,1-4-1 1,1 3-1-16,-2-6 0 0,1 3 0 15,-1-3-1-15,-2-2 1 16,4 0 0-16,-2 0 2 16,-4 0 0-16,2 0-4 15,-5-2 4-15,3-8-4 16,-2 1 2-16,0 1 0 16,0 1 0-16,-3-1 1 15,3-5-2-15,0 3 5 16,2-3-4-16,0-1 3 15,0 4-5-15,-1-4 2 16,1 3-3-16,0 2 1 0,-2-3-5 16,2 1 5-16,0-1-6 15,0 0 7-15,2 1-2 16,-2-3 3-16,3-1-5 16,-1-2 3-16,0 2-2 15,0-2 1-15,-2 4 3 16,-2 0-7-16,0 1 5 15,2 5 0-15,2 0-2 16,2-2-69-16,-1 2 73 16,-1 6 0-16,-2-2-11 15,0 3 2-15,0 0 9 16,0-3 2-16,-4 1-2 0,-4-5 12 16,2 2-8-1,-5-3 5-15,-1-5 1 0,-1 0 7 16,-3-1-9-16,1-3-1 15,-3 1-1-15,-2 0-2 16,4-2 3-16,-2-3-5 16,5 7 15-16,-1-5-17 15,-1 3 9-15,1 2-6 16,2 0 5-16,-2 0 0 16,1 1-4-16,-3 2 1 15,1-1-3-15,-4-3 6 16,3 2-4-16,1-1 6 15,-3-2-5-15,1-1 2 0,-1-3 1 16,-1 3-1-16,0-2 1 16,-1 4-4-16,-1-4 9 15,2 2-9-15,-2-4 14 16,1 1-14-16,2-2 8 16,1 0-6-16,-2 3 1 15,-1-4 3-15,-1 3-5 16,-4-3 5-16,-4 2-10 15,0-1 13-15,0 0-7 16,0-2 8-16,0-1-8 16,-14 2 8-16,-3-5 0 15,-6-4 2-15,-2 2 0 0,-4-2-12 16,-4-1 5 0,0 5 4-16,-3 0 2 0,1 1-11 15,-1 6 4-15,-2 3-2 16,2-1 4-16,1 4-4 15,-3-1-4-15,5 4 7 16,1 2-8-16,6-2 8 16,-1 5-7-16,6 0 7 15,-3-1-7-15,2 6-4 16,-1-2 0-16,-3 4-6 16,-3 0 8-16,0 0 0 15,2 0 0-15,0 0 2 16,3 0 6-16,6 0-7 15,2 0-1-15,3 0 0 16,4 0 1-16,0 0-1 0,0 0 1 16,-2 1-4-16,-5-1 6 15,1 3-6-15,-1-1 6 16,3-2-6-16,1 2 7 16,4-2-6-16,3 0 2 15,5 0-2-15,0 0 1 16,0 0 1-16,0-8-4 15,0-5 8-15,0 0 0 16,0-3-1-16,0 4-3 16,0-5 0-16,0 2 0 15,0-2 1-15,2 3-1 16,3-3 1-16,1 0 2 0,0 2 2 16,0-4-5-1,-4 5 4-15,2 0-2 0,-1-2-2 16,-3 2 0-16,0 0 0 15,0-2 0-15,0 4 1 16,0-2-4-16,0 2 8 16,0 0-7-16,0-3 5 15,0 2-5-15,0-3 2 16,0-5 0-16,0 4-1 16,0-6 3-16,0 0-6 15,0-1 8-15,0-2-5 16,0 1 4-16,0-2-3 15,2 4 3-15,2 0-5 0,-2 0 2 16,0 1 0 0,2 4 2-16,-4-3-1 0,0 1-2 15,0 1 6-15,0-3-5 16,0 4 3-16,2-2-6 16,2-1 3-16,2-2 0 15,1-1 0-15,2-1-1 16,0 1-2-16,2 2 6 15,-2 1-3-15,0-2 1 16,2 1-2-16,-2 2 3 16,-2-2-4-16,-3-2 2 15,1 2 0-15,-5-5-1 16,0 1 2-16,0-1-5 16,0-4 9-16,0 2-7 0,0 0 4 15,2 2-4-15,0-5 2 16,0 3-1-16,-2 0 1 15,0 0 0-15,0 0-2 16,0 3 5-16,2 6-4 16,-2-1 2-16,2 3-2 15,3-1 3-15,-5 3-4 16,2-2 2-16,-2-1 0 16,0-2-1-16,0-2 3 15,0-3-7-15,0-1 10 16,0-3-6-16,0 2 3 15,0 0-4-15,0 2 0 16,0 3 2-16,0 0 0 0,0 0 1 16,0 2-4-16,0 3 6 15,0-3-3-15,0 6 0 16,0-2 0-16,0 2 2 16,0 1-4-16,0-1 2 15,3 1 0-15,-3-1 0 16,0-2 2-16,0 0-5 15,0-4 7-15,0-1-4 16,0-2 3-16,0 0-6 16,0-1 3-16,0-4 0 15,0 0 0-15,0 2 0 16,0-1-4-16,0-1 8 0,0 2-6 16,0-2 4-16,-5 3-3 15,-2 0 4-15,1 0-5 16,-1-2 2-16,1-4 0 15,-4 2-1-15,4 0 2 16,-5 2-5-16,1 2 9 16,2 2-6-16,3 0 4 15,1 2-6-15,2 0 3 16,0-4 0-16,0-3 0 16,2-1-1-16,0-2-1 15,0-1 4-15,0 2 0 16,0 1-1-16,0-2-2 15,0 4 2-15,0 2-2 0,0 2 1 16,0 2 0-16,0 2-1 16,0-3 2-16,0 1-3 15,0 0 5-15,0-3-2 16,4 1 0-16,0-1-2 16,-4-1 1-16,2 6 0 15,-2-1-2-15,0 2 4 16,0 3-4-16,0 0 4 15,0-3-2-15,0 6 1 16,0-1-2-16,0-3 3 16,0 2-4-16,0-3 1 15,0-2 1-15,0-3-1 16,0-2-1-16,0-4 1 16,0 2 2-16,0 4-1 0,0 0 3 15,0-4-6-15,0 1 2 16,0 0 1-16,0 0-1 15,0 2 1-15,-2 0-2 16,-4 0 2-16,-4 0-2 16,2-2 2-16,-3-1-2 15,-3 0-5-15,3-2 5 16,-5 3 2-16,5-2-6 16,-5-2 6-16,-1 2-7 15,1 0-2-15,-1-1 2 16,-4 4 5-16,4-3-1 15,-6-1-4-15,3 4-2 16,0-1 4-16,0 1 2 0,-2 4 0 16,-1 1 1-16,4-3 4 15,-4 1 3-15,1 0-3 16,-1 0-4-16,1 2 4 16,-2-1-4-16,-3 2-5 15,0 3 6-15,-4 0-2 16,2 4 3-16,0-2 0 15,0 4 3-15,-2-2 1 16,2 2 0-16,2-2-6 16,-2 0 3-16,1 2-1 15,-7-2 0-15,-7 3-3 16,-2-4 0-16,-5 3 3 0,-5 0-1 16,-2-2 1-16,-6 3 0 15,-3 0 0-15,-1-1-6 16,-5 2 3-16,5-2 1 15,2-1 1-15,-1 4-3 16,3-3 2-16,2-1 4 16,-5 3-10-16,0 0 9 15,1 1-2-15,-3-2-3 16,0 3 2-16,0-2 0 16,2 2-2-16,1-2 3 15,2 1-4-15,1 2 4 16,1-4 2-16,0 6 1 15,-5-1-2-15,-1 2-2 0,0-1-3 16,6 3 5 0,5-5 0-16,1 3 2 0,1 0-4 15,-1 2 6-15,1 0-4 16,-7 0 4-16,-6 0-8 16,-5 0 5-16,-4 0-1 15,1 0 0-15,5 0-1 16,5 0-2-16,3 0 4 15,3 0-1-15,-2 0 0 16,0 0 0-16,-2-6 1 16,4 0-2-16,0-2 1 15,4 0 0-15,1-1-2 0,4 4 4 16,-3 1-5-16,2 1 6 16,-4-2-6-16,0 3 5 15,-2 0-4-15,0-4 0 16,-4 0 2-16,5 2 0 15,-8-5 0-15,6 6-2 16,1-1 2-16,-4-1-5 16,-3 0-1-16,-1 1 0 15,-8-8 1-15,1-1-1 16,-3 3-8-16,5 1-1 16,0 4 13-16,7 2 4 15,1 1-9-15,6 2 6 16,3 0-2-16,4 0-6 15,0 15 6-15,4 6-1 16,-3-1 2-16,5 4 1 0,-3 0-1 16,3 0 1-16,-1 0-4 15,3 3 5-15,5-6-9 16,-1-1 7-16,1 4-5 16,1-2 5-16,-2 0 0 15,0 0 1-15,3-1 1 16,0-2 0-16,1-1-3 15,3-1 6-15,5-1-4 16,1 0 4-16,2 0-6 16,0-2 3-16,3-2-2 15,5 0 2-15,2 0 0 16,2-2-2-16,-2 2 4 0,-2 2-5 16,1 0 7-16,-1 0-8 15,1 0 7-15,-1-2-6 16,1 3 3-16,-5 0 0 15,-1 2-1-15,-3 2 5 16,-2 3-6-16,1-4 4 16,2 0 1-16,4-4 0 15,3-2-6-15,3-3 3 16,4-3 0-16,4-2-2 16,2-4 0-16,0 0 0 15,0 0-24-15,0 0-38 16,0 4 6-16,0 2-3 0,-2-3-2 15,0-1 62-15,2-2-13 16,0 0 2 0,0 0 10-16,0 0-36 0,0 0-113 15,0 0-89-15</inkml:trace>
  <inkml:trace contextRef="#ctx0" brushRef="#br0" timeOffset="135899.78">12893 5025 513 0,'0'0'8'0,"2"166"0"16,7-69 22-16,2 10 1 16,5 4 18-16,2 3 3 15,2-3-18-15,-4-5-5 16,-1-4-19-16,-1-3 1 16,-6-7-6-16,1-10-1 15,-5-10 3-15,4-11-7 16,-2-10 0-16,-2-6-16 15,1-5-43-15,-5-40-97 16,0 0-187-16</inkml:trace>
  <inkml:trace contextRef="#ctx0" brushRef="#br0" timeOffset="137198.12">20156 4235 939 0,'0'0'53'0,"0"0"-53"0,0 0-14 16,0 0-11-16,0 0 25 15,0 0 0-15,35-93 13 16,-15 80 11-16,5-2-9 16,8 0 1-16,14 0-16 15,11-3 4-15,16 2-1 16,17-2-6-16,12-4-6 16,15 2 5-16,13 2-2 15,12-1 2-15,13-2-3 16,4 1 0-16,6-3 5 15,-6 4 4-15,-4 3 0 16,-5 4 0-16,-8 7-2 16,-7-1 0-16,-16 5 1 0,-15-1 1 15,-15 2-1 1,-17 0 3-16,-13 0-2 0,-11 0 9 16,-9 0-8-16,-13-3 8 15,-12 2-9-15,-7-1 4 16,-8-3-1-16,0 2 9 15,0-6 5-15,-12-3-19 16,-17-1-3-16,-7-3-27 16,-6 4-6-16,-9 2-35 15,-7 2-74-15,31 8-24 16,-2 0-86-16</inkml:trace>
  <inkml:trace contextRef="#ctx0" brushRef="#br0" timeOffset="137630.88">20033 3918 488 0,'0'0'81'0,"149"-16"-53"16,-51 12-12-16,16-6-1 0,13 0 3 15,6 0 0 1,4-2-2-16,4 2-5 0,5 4 4 15,6-3-5-15,5 0 20 16,1 3-10-16,0-3 12 16,-5 2-12-16,1-1-3 15,-4 1-8-15,-5 2 5 16,-10 0-6-16,-8 5 1 16,-13 0 4-16,-11 0-9 15,-9 0-4-15,-13 0-13 16,-4 0-10-16,-11 3-51 15,-5 4-25-15,-59-3-104 0</inkml:trace>
  <inkml:trace contextRef="#ctx0" brushRef="#br0" timeOffset="139795.71">23216 3713 197 0,'0'0'172'0,"0"0"-100"15,0 0-57 1,0 0-3-16,0 0 22 0,0 0 11 16,7 11 17-16,-7-10-16 15,0-1 3-15,0 0-11 16,0 0-13-16,0 0-1 15,0 0 0-15,0 0 6 16,0 0-10-16,0 0 8 16,0 0-8-16,0 0 4 15,0 0-11-15,0 0 2 16,0 0-2-16,0 0-4 16,0 0 6-16,0 0-2 15,0 0 7-15,0 0-5 0,0 0 12 16,0 0-14-1,0 0 2-15,0 0-8 0,0 0-1 16,0 0-1-16,0 0-3 16,0 0 4-16,0 0-6 15,0 0 12-15,0 0-8 16,0 0 5-16,0 0-6 16,0 0 4-16,0 0-2 15,0 0 0-15,0 0 3 16,0 0-6-16,0 0 7 15,0 0-9-15,0 0 11 16,0 0-10-16,0 0 6 0,0 0-4 16,0 0 3-1,0 0 2-15,0 0-2 0,0 0 8 16,0 0-6-16,0 0 15 16,0 0-9-16,0 0 3 15,0 0-9-15,0 0 4 16,0 0-4-16,0 0 1 15,0 0-7-15,0 0-2 16,0 0 10-16,0 0 0 16,0-1 4-16,0 1-12 15,0 0 1-15,0 0-2 16,0 0 2-16,0 0 3 16,0 0-2-16,0 0 11 15,0 0-10-15,0 0 8 16,0 0-10-16,0 0 2 0,0 0-5 15,0 0-27 1,0 0 14-16,0 0-3 0,-2 0-120 16,-3 0-121-16,-3 0-375 15</inkml:trace>
  <inkml:trace contextRef="#ctx0" brushRef="#br0" timeOffset="142794.37">3468 2380 476 0,'0'0'21'16,"0"0"-11"-16,-54 110 7 16,41-74 16-16,0-2 26 15,-3 7-13-15,1 4-3 16,-5 3-15-16,4 8-7 15,-2 3-2-15,0 0-13 16,5-4 2-16,-1-1 0 0,3-1-6 16,5-2 2-16,6 2-3 15,0 1 5-15,0 0-6 16,0-4 1-16,4-5 0 16,17-5-2-16,-2-3-3 15,4 0 4-15,3 0 3 16,3-2-3-16,1 1 0 15,3-3 2-15,0 2-5 16,5-3 6-16,5-3-6 16,-3-4-7-16,6-4 10 15,-1-3 1-15,1 0-1 16,-1-4-16-16,2-2 16 0,-2-1 1 16,1-2-1-16,1-1 0 15,1-1-2-15,-4 0 1 16,-2-2-2-16,-2 2 3 15,0-3 0-15,0-4 0 16,1 0 2-16,-1 0-2 16,-1 0 9-16,2-6-5 15,1-4 3-15,3-3-6 16,-1-2 5-16,2-6 0 16,-2 2-1-16,-5-4-1 15,2 1 0-15,-1 3 4 0,-2 1 3 16,-5 0 7-1,-2-2-14-15,0-1 6 0,-6-1 3 16,2 0 8 0,-4-3-12-16,-2-1 5 0,2-3-6 15,-3-3-5-15,0-4 8 16,-2-1-7-16,-2-3 14 16,-3-1 0-16,1-3 9 15,-6 3-9-15,-1-1-2 16,-5 2 8-16,0-2-12 15,-2 1 13-15,0 2-12 16,0-3 10-16,0 2-5 16,-11-3-5-16,-3-3-11 15,-1 2 8-15,-3 2-3 0,1-2-2 16,-1 4 4 0,-3-1-8-16,-3 2 6 15,-2 6-4-15,-6-1 3 0,-3 2-5 16,-4-4-2-1,-3-3-7-15,-5 4 6 0,-6-5-3 16,-3 4 3-16,0 0-1 16,-2 0-3-16,5 6 5 15,0 6 1-15,1 3-4 16,5 8 3-16,3 1-1 16,1 1 1-16,5 3-3 15,1 2-5-15,-3 0-19 16,-5 6 1-16,1-2-2 15,-1 2-5-15,3 0 23 16,-1 0-12-16,3 12 19 0,-2 9-16 16,3 3 7-16,-5 10-22 15,2 2 3-15,-1 2 1 16,3-3-17-16,5-3 1 16,-4-3 15-16,6 0 13 15,2-3 3-15,0 1 10 16,6-3 6-16,5 3-1 15,2-6 4-15,5 5-5 16,-3-1 4-16,5-1-2 16,1-1 2-16,-4 0-4 15,5-1 2-15,3-2 0 16,0-2 2-16,4-4 0 0,0-3 10 16,0 4-1-16,2-3 12 15,-4 0 3-15,1 0-1 16,-1-4-4-16,2 0 3 15,0-2-1-15,-3 0 7 16,2-2-4-16,3-4-11 16,0 2 0-16,0-2-5 15,0 0 5-15,0 0-7 16,0 0 1-16,0 0-3 16,0 0 2-16,0 0 0 15,0 0-8-15,0 0 4 16,0 0-4-16,0 0 0 15,0 0-6-15,0 0-5 0,0 0-50 16,0 0-129-16,0 0-110 16</inkml:trace>
  <inkml:trace contextRef="#ctx0" brushRef="#br0" timeOffset="143609.34">4593 3688 376 0,'0'0'81'0,"0"0"-59"15,0 0-6-15,0 0 6 16,0 0-22-16,0 0-12 16,0 0-79-16,-15 32-281 15</inkml:trace>
  <inkml:trace contextRef="#ctx0" brushRef="#br0" timeOffset="143825.43">4572 3843 501 0,'0'0'0'0,"0"0"-134"16,0 0 1-16</inkml:trace>
  <inkml:trace contextRef="#ctx0" brushRef="#br0" timeOffset="144026.37">4572 3843 131 0,'9'-18'0'16,"-9"17"-53"-16</inkml:trace>
  <inkml:trace contextRef="#ctx0" brushRef="#br0" timeOffset="148087.57">6179 4238 183 0,'0'0'117'0,"0"0"-50"16,0 0 9-16,0 0-11 15,0 0 14-15,0 0-11 16,0 0-22-16,-31-25-13 0,31 25-7 16,0 0 6-16,0 0-8 15,0 0 10-15,0 0-2 16,0 0 7-16,0 0-12 15,-3 0 1-15,3 0-13 16,-2 0-7-16,2 0-5 16,0 0 0-16,0 4 5 15,0 10-3-15,0 4 2 16,0 3-4-16,0 0 0 16,0 5-3-16,5 2 1 15,-1 1 4-15,-2-3-4 16,3 1-1-16,-1 2 7 15,0-2-4-15,1 1-1 16,2 0-2-16,-5 3 2 16,3-3-3-16,-5 2 1 0,2-2 0 15,-2 0-1-15,2 0 3 16,0-2-4-16,-2-1 6 16,0-4-3-16,2 2 4 15,0-2-9-15,3 0 4 16,1 1-1-16,2-4 1 15,-4-3 0-15,0 4-2 16,-2-3 7-16,3 2-6 16,-5 1 2-16,2 0 0 15,-2 3-1-15,0-2-2 16,0 0-5-16,0-2 7 16,0-1 0-16,0 0 1 0,0-1-5 15,4 0 10 1,2 0-10-16,-2-2 8 0,0 0-8 15,0 0 4-15,-1 0 0 16,-3 2-1-16,0 0 2 16,0 0-4-16,0-2 8 15,0 0-10-15,0 2 11 16,0 1-12-16,0-3 9 16,0 1-6-16,4 0 3 15,-2 1 0-15,0-3-1 16,4 4 5-16,-6-1-9 15,2 0 10-15,-2 4-5 16,2-5 6-16,-2 0-11 0,0 4 5 16,0-7 0-1,0 5 0-15,2 0 0 0,-2-3-2 16,2 1 6-16,0 3-6 16,-2 0 4-16,0-1-2 15,0 1 2-15,0-2-4 16,0 1 2-16,0 0 0 15,0-4-1-15,0 3 2 16,0-1-5-16,0 2 9 16,0-5-6-16,0 5 5 15,0-3-8-15,0 1 5 16,0-1-2-16,0 5 1 0,0-3 0 16,0 2-3-1,0-1 7-15,0-2-4 0,0 2 3 16,0-2-5-16,0 0 4 15,0 3-2-15,0-3 0 16,0 3 0-16,0 3-2 16,0-3 7-16,0 0-10 15,0-3 12-15,0-1-7 16,0 0 4-16,0-3-6 16,0 3 3-16,0-2-1 15,0 0 0-15,0 2 0 16,0-2-1-16,0 0 5 15,0 0-3-15,2 2 3 16,-2 0-5-16,3 0 6 16,-3 0-5-16,0 2 0 0,0 2 0 15,0-2-2 1,0 3 6-16,0-3-8 0,0 0 8 16,0-1-3-16,0 2 1 15,0-2-4-15,0 2 1 16,0-1 1-16,0 2-1 15,0 0 2-15,0-2-5 16,0 2 8-16,0 0-3 16,0-2 0-16,0 0-1 15,0 0 0-15,0-2 0 16,0 2 0-16,0 0-1 16,0 3-2-16,-3-2 6 0,-1 6-7 15,0-5 9 1,0 2-7-16,0-3 8 0,2 1-11 15,-2-2 5-15,2 0 0 16,2-1 0-16,0-1 1 16,-2-1-6-16,2 1 11 15,-3 3-6-15,1-2 2 16,-2-1-3-16,0 4 4 16,-1-5-6-16,2 3 3 15,1-2 0-15,0-2-1 16,2-4 5-16,0 1-7 15,-2-4 8-15,2 2 4 16,0-4-6-16,0 1-1 16,-2 0-2-16,2 5 0 15,0-3-3-15,0 3 6 0,0-1-8 16,-3-3 11-16,1-2-3 16,2-1-2-16,0-2 2 15,0 0 0-15,0 0 2 16,0 0-3-16,0 0-2 15,0 0 3-15,0 5 1 16,0-4-8-16,-2 6 10 16,0-2-7-16,0 1 7 15,0-2-12-15,2-1 6 16,-2-2 0-16,2 2 0 16,0-3 3-16,0 0-7 15,0 0 9-15,0 0-3 0,-3 0 2 16,3 0-8-16,0 0 2 15,0 0 2-15,0 0-4 16,0 0 2-16,0 0-1 16,0 0 2-16,0-3-2 15,0-11-24-15,-3-6-22 16,-1-4-38-16,4-8-57 16,0 16-57-16,-2-4-248 15</inkml:trace>
  <inkml:trace contextRef="#ctx0" brushRef="#br0" timeOffset="148755.12">9106 3266 657 0,'0'0'49'16,"0"0"-38"-16,0 0-2 0,0 0 0 16,0 0 21-16,0 0-21 15,0 0-9-15,80 0-83 16,-56 0-248-16</inkml:trace>
  <inkml:trace contextRef="#ctx0" brushRef="#br0" timeOffset="148989.62">10628 3391 720 0,'0'0'0'0,"0"0"-64"0,0 0-10 16,0 0 31-16,0 0 43 16,0 0 26-16,14 4-26 15,-19-1-35-15,0 2-59 16,-1 1-72-16</inkml:trace>
  <inkml:trace contextRef="#ctx0" brushRef="#br0" timeOffset="149503.16">8796 4018 731 0,'0'0'0'0,"0"0"-35"15,0 0 35-15,0 0 29 16,131 10 23-16,-48-10 5 0,17 0-33 16,5-5-17-16,6 0-2 15,7-5 1-15,5 1 35 16,8-6-6-16,6-2 16 16,1-4-17-16,-4-1 8 15,-1-4-14-15,-11 0-8 16,-12 4 0-16,-21 2-5 15,-22 4-1-15,-18 4-10 16,-17 6 15-16,-13 2-2 16,-7 1 20-16,-6 2-18 15,-6-2 12-15,0 3-11 16,0 0 0-16,0 0-13 16,0 0-5-16,0 0-4 15,0 0-38-15,0 3-62 0,0 5-151 16,0 1-334-16</inkml:trace>
  <inkml:trace contextRef="#ctx0" brushRef="#br0" timeOffset="159043.5">12960 4726 401 0,'0'0'88'0,"0"0"-30"15,0 0-14-15,0 0 6 16,0 0-14-16,0 0-15 16,0 0-12-16,0 0 1 0,2-2 1 15,-2-5-9 1,0 2 15-16,0-2-7 0,0-2 6 15,0 4-10-15,0 0 3 16,0 3-9-16,0 0 3 16,0 2 7-16,0 0 1 15,0 0 15-15,0 0-6 16,0 0 3-16,0 6-2 16,4 11 1-16,1 0-9 15,-1 4-4-15,3 6-1 16,-2 1-4-16,3 5 5 15,1-1-8-15,3 5 14 16,-4 2-14-16,-1-2 8 16,-3 4-7-16,4-3 4 0,-4-1-6 15,2-2 1-15,1 0 3 16,-1-1-2-16,2-1 2 16,-4-1-2-16,0 0 4 15,-1 0-2-15,1 1-6 16,-4 1 2-16,0-5 0 15,0 3-1-15,0-1 2 16,0-2-7-16,0-5 12 16,0-1-6-16,0-2 4 15,0-2-7-15,-4 1 5 16,-1 1-4-16,1 1 2 16,0-3 0-16,2 3-3 15,-4 0 7-15,2 1-7 0,0 1 6 16,-1-4-2-16,1 3 1 15,0-2-3-15,-2 5 1 16,0 2 0-16,-1 1 1 16,3 2 1-16,-2 1-3 15,1 1 6-15,-2 1-1 16,3 0-1-16,-1 0-4 16,1 0 3-16,2-2-4 15,-3-2 2-15,-2 2 0 16,1-3-2-16,1 3 5 15,1-3-5-15,0 2 5 16,4 1 2-16,-3-1-1 0,3 0-6 16,0 1 2-16,0-5 0 15,0 4 0-15,0 1 3 16,0-2-1-16,0 0 1 16,0 0 13-16,5-4-16 15,-3-1 8-15,2-7-5 16,-4-3-3-16,0-2 0 15,2-4 0-15,-2 0 1 16,0-6 3-16,0-3-4 16,0 0 3-16,0 0 8 15,0 0-8-15,0 0-1 16,0-5-2-16,-6-14 0 16,-3-1 2-16,0-2 1 0,-2-6-6 15,4-2 11 1,5-6-12-16,0-8 4 0,2-9-2 15,0-5-33-15,0-7 10 16,0-8-27-16,0-9-2 16,0-8 16-16,0-10 4 15,-2-7 17-15,-18-3-10 16,-12-1 3-16,1 5-9 16,0 8 6-16,11 10 24 15,9 14 3-15,11 16 18 16,0 11-5-16,0 15 5 15,0 6-15-15,2 11-3 16,9 3-2-16,3 3-42 16,-10 9-80-16,2 0-202 0</inkml:trace>
  <inkml:trace contextRef="#ctx0" brushRef="#br0" timeOffset="160525.7">3758 3592 241 0,'0'0'34'15,"0"0"-21"-15,0 0-6 16,0 0 2-16,0 0 25 0,0 0 29 15,0 0-5 1,-4 20-7-16,4-20-16 0,0 0 10 16,0 0-1-16,0 1-2 15,0-1-1-15,0 2-11 16,0-2 2-16,0 0-12 16,0 2 15-16,0-2-9 15,0 0-3-15,0 0-15 16,0 1 0-16,0-1-6 15,0 0 0-15,0 0 2 16,0 0-3-16,0 0-2 16,0 0 7-16,0 0-11 15,0 0 5-15,0 0-1 16,0 0 1-16,0 0-1 16,17 0 1-16,10 0 0 0,11 0 4 15,17-19-4 1,17-9 24-16,17-9-23 0,7-2 3 15,4-7-2-15,0-3-2 16,3 4 2-16,-5 0-2 16,-6 5 0-16,-12 8 2 15,-17 8-6-15,-19 4 10 16,-15 10-5-16,-13 4-1 16,-12 6 0-16,-4 0-10 15,0 0 5-15,0 0-15 16,-7 0-30-16,-10 13-4 15,-6 4-34-15,0 1-13 0,13-12-22 16,-3 0-119-16</inkml:trace>
  <inkml:trace contextRef="#ctx0" brushRef="#br0" timeOffset="160943.07">3905 3693 695 0,'0'0'26'0,"0"0"-26"16,0 0-22-1,0 0 22-15,136-78 9 0,-72 43 10 16,6-4 28-16,3-5-11 15,3 0 0-15,-2 0-8 16,1 2-7-16,-3 3-14 16,-3 3 2-16,-9 7 4 15,-8 3-1-15,-15 6 7 16,-12 9 6-16,-10 5-14 16,-8 4-10-16,-7 2 8 15,0 0 4-15,0 0 12 16,0 0-12-16,0 0-13 15,0 0-7-15,0 0-6 16,-5 0 9-16,-1 2-25 0,-1 6-28 16,-1 1-51-16,-6 8-51 15,5-9-67-15</inkml:trace>
  <inkml:trace contextRef="#ctx0" brushRef="#br0" timeOffset="161324.75">4086 3698 590 0,'0'0'30'0,"0"0"-18"16,0 0-8-16,169-67 23 15,-100 31-12-15,3-2 13 16,3 1 1-16,3-7-1 16,0 3 0-16,0 1-7 15,-7 0 12-15,-11 8-28 16,-10 3 29-16,-10 10-5 16,-16 2 0-16,-5 5-4 15,-11 6-1-15,-3 4 0 16,-3 1 0-16,-2 1 1 15,0 0-12-15,0 0 1 0,0 0-13 16,0 0-2-16,0-3 1 16,2 1-29-16,4-1-44 15,-3 0-83-15,0 1-88 16</inkml:trace>
  <inkml:trace contextRef="#ctx0" brushRef="#br0" timeOffset="199687.68">3974 3681 423 0,'0'0'43'15,"0"0"-33"-15,0 0 22 16,0 0 10-16,0 0 7 16,0 0-18-16,0 0-11 15,-2 0-4-15,2 0 2 16,0 0 10-16,0 0 2 15,0 0 2-15,0 0-14 16,0 0 3-16,0 0-13 16,0 0-3-16,0 0-4 0,6 0-1 15,19-1 2 1,9-8-2-16,5-3 1 0,9 1 2 16,3-4 2-16,2 0-5 15,5 4 0-15,-4-1 1 16,-1 0-2-16,-4 0 1 15,-6 1 0-15,-8 2-3 16,-4 1 6-16,-4 2-2 16,-7 0 0-16,-4 0 7 15,-3 2-3-15,-4 0 17 16,0 1-1-16,-5 2-5 16,-2 1 3-16,-2 0-2 0,0 0 7 15,0 0-11-15,0 0 11 16,0 0-7-16,0 0 6 15,0 0-16-15,0 0 1 16,0 0-8-16,0 0-5 16,0 0-22-16,0 0-78 15,0 0-125-15</inkml:trace>
  <inkml:trace contextRef="#ctx0" brushRef="#br0" timeOffset="204049.54">6223 6381 250 0,'0'0'98'16,"0"0"-64"-16,0 0 34 16,0 0-16-16,0 0-5 0,0 0 7 15,0 0-30-15,5 0-10 16,-3 0-5-16,-2 0 3 16,0 0-12-16,0 0 15 15,0 0-10-15,0 0 0 16,0 0 8-16,0 0-1 15,0 11 8-15,0 6-12 16,0 4 2-16,0 6-6 16,0 6 4-16,0 6 3 15,0 3-4-15,0 2-6 16,-5 0 5-16,-1-1-1 16,2 0-4-16,-6-4 1 15,6-1-2-15,-3-2 2 16,1-4 0-16,1-1 0 0,3-6 2 15,2-4-7-15,0-4 3 16,0-5-1-16,0-4 1 16,0-4-1-16,0-1-3 15,0-3 8-15,0 0-3 16,0 0 0-16,0 0 2 16,0 0-2-16,0-11 13 15,0-7-11-15,0-2 0 16,0-4-6-16,0-2 8 15,0-3-6-15,5 0 3 16,-1 0 3-16,-2 2-5 16,0-1 1-16,-2 0-1 15,0-5 0-15,0 3 3 0,0-2-1 16,0-2-3-16,0-1 5 16,0 2-1-16,0-4-2 15,0 1 3-15,0 3-2 16,0-3 3-16,0 1-2 15,-2 0-1-15,-2 0 1 16,-3-2-2-16,2 5 5 16,1-1-6-16,-1 1 6 15,1 1-5-15,0-1 0 16,-1 1-1-16,3 0 0 16,2-1-1-16,0 0 1 15,0 3-3-15,0-1 6 16,0 0-3-16,0 3 2 15,0-1-3-15,0 4 4 0,0-1-5 16,0 1 2-16,0-1 0 16,0-1 0-16,0-1 1 15,0 0-4-15,0 1 7 16,0-2-5-16,0 2 4 16,0-5-6-16,0 0 3 15,0-1 0-15,0-1 0 16,0 3 0-16,5 0-4 15,-3 2 9-15,4-1-9 16,-4 2 9-16,1 3-6 16,-1-2 1-16,0-1 0 15,-2 3-1-15,5 0 1 0,-5 2 0 16,0 0 3-16,0 0-6 16,0-2 6-16,0 0-2 15,0-2-1-15,0 0 0 16,0 3-1-16,0-3 1 15,2 3 0-15,-2-2 1 16,0 2-4-16,0 0 8 16,0 4-2-16,0-4-2 15,0 4 0-15,0-4 0 16,0 2-2-16,0-4 1 16,0 4-1-16,0-4-1 15,0 1 2-15,5 2-2 16,1 0 4-16,-2-1-2 0,1 4 1 15,-1-3-2-15,-2 4 1 16,-2 0 0-16,0 1 0 16,3 6 1-16,0 3-5 15,-3 1 9-15,2 6-4 16,-2-1 0-16,0 2 16 16,0 0-10-16,0 0 4 15,0 0-2-15,0 0-1 16,0 0-7-16,0 0-1 15,0 0 0-15,0 0-7 16,0 0 3-16,0 10-2 16,0 9 1-16,0 10 5 0,0 2 3 15,0 3-3 1,0 7 2-16,-2-1-4 0,-4 7 5 16,6-1-1-16,0 3-1 15,0-2-2-15,0 0 2 16,0-3-1-16,0 1 0 15,0-3 0-15,0-4-2 16,0-1 5-16,0-2-2 16,0 4 0-16,0 1 0 15,0 0 2-15,0 4-4 16,0 2 1-16,0-2 0 16,0 0-1-16,0-1 4 15,0-4-6-15,0 1 6 16,0-1-3-16,0-3 4 0,0 0-6 15,0-3 2-15,0 2-1 16,0-3 1-16,0-2 0 16,0-2-2-16,-2 0 5 15,0-3 0-15,0-4-3 16,0 2 0-16,2-4 3 16,-3 1-4-16,3 1 1 15,-2 0 0-15,2-3-2 16,0 1 5-16,-2 3-8 15,2-2 10-15,0 0-6 16,0 1 4-16,0 2-6 0,0 0 4 16,0 2-2-1,0-1 1-15,0 2 0 0,0 0-2 16,0-2 5-16,0 2-3 16,0-1 1-16,0-1-2 15,0 3 4-15,0 0-5 16,0 0 2-16,0 1 0 15,0 1 0-15,0 1 0 16,0 0-4-16,-2 2 9 16,-2 2-5-16,-1-2 4 15,0 1-6-15,1 1 2 16,4-4 0-16,0 1 0 16,0 0 0-16,0-2 2 15,0 2-1-15,0-5 9 16,0 0-3-16,0-2 6 0,0-2-9 15,0 2 9-15,0-6 1 16,0-2-4-16,0-1 1 16,0-6-4-16,0 4 6 15,0-4-7-15,0 1 18 16,0-1-15-16,0 0 4 16,0 4-7-16,-2 1 2 15,-3 1 1-15,1-1-7 16,0-2 0-16,1-1 0 15,1-2 2-15,2-2-3 16,-2-2 1-16,0-1 1 16,2 1-5-16,0 0 2 0,0 2 0 15,0 3-1 1,-3 2 3-16,3-2-6 0,-2 0 8 16,2-4-3-16,0 0 2 15,-2-4-5-15,2 0 2 16,0-2 0-16,0 0 0 15,0 0-5-15,0 0 1 16,0-2-36-16,0-20-25 16,7 8-88-16,4-6-106 15</inkml:trace>
  <inkml:trace contextRef="#ctx0" brushRef="#br0" timeOffset="207579.65">12819 4466 53 0,'0'0'174'0,"0"0"-115"16,0 0-12-16,0 0-1 0,0 0 8 16,0 0-3-16,0 0-3 15,-27-63-6-15,27 58 5 16,0 0-2-16,-2 0 6 16,0 3-9-16,0 2 4 15,-3 0 0-15,5 0 7 16,0 0-10-16,-2 0-13 15,2 0-10-15,-2 0-17 16,2 12 7-16,-2 11 1 16,2 9 10-16,0 3-13 15,0 2 5-15,0 2-8 16,-2-2 5-16,0 4 4 16,-1-5-5-16,1 0 4 15,-3 0-8-15,1 1 13 16,-1-1-13-16,1-1 4 0,0 3-4 15,-3 1-1-15,2-1 0 16,-1 0-2-16,-1-3 2 16,3 0-2-16,-1-3 0 15,1-2-1-15,-1-2 3 16,1 2-1-16,-1 0-2 16,1 0 0-16,2 2 1 15,0-3 1-15,-1-2-1 16,3-1 0-16,0-1 1 15,0 1 2-15,0-2-2 16,0 0-3-16,0-2 2 16,0 0-2-16,0 1 0 0,0-2 0 15,0 5-2-15,0 1 6 16,0-3-5-16,0 1 2 16,0-2 0-16,0 1 2 15,0 0-6-15,0-1 3 16,0 1 0-16,0-1-1 15,0 3 1-15,0-3-1 16,3 2 4-16,-3-1-3 16,2 2 4-16,0 3-6 15,0-4 3-15,0 6-2 16,0-4 1-16,-2 2-2 16,3 0 0-16,-1 2 4 15,-2-2 1-15,0 3-2 16,0 1-1-16,0 1 2 0,4 0-4 15,-1 2 2-15,-1-1 0 16,3 2-1-16,-5 2 2 16,2-2-6-16,-2 7 10 15,0-5-4-15,0-1 2 16,0 1-5-16,0-4 3 16,0-1-2-16,0-4 1 15,2 1-1-15,0-4-1 16,0 4 2-16,3-1 0 15,-3-1 0-15,0 6 1 16,0-5 1-16,-2 1-4 16,3 1 1-16,-1-6 0 15,0 1 1-15,1-9-2 0,-3-1-1 16,2-8 6-16,0-4-9 16,-2-3 6-16,2-2-2 15,0 0-3-15,-2 0 1 16,5-15-5-16,-3-15 9 15,0-9 0-15,0-8 2 16,-2-3-4-16,2-6-4 16,-2 2 4-16,0 1-13 15,3-3 10-15,-1 3 3 16,1-5 0-16,1 3 1 16,2 3 2-16,1-3-5 15,3 5 10-15,-4 0-5 16,0 0 1-16,-3 2-3 0,-1-2 1 15,-2 1 0-15,0 1-1 16,0 3 1-16,2 0-2 16,2 5 5-16,2 0-4 15,-2-1 3-15,0 4-3 16,0-3 2-16,1 1-2 16,-3-2 1-16,-2 1 0 15,0-3-1-15,0 3 2 16,0 0-4-16,0-1 6 15,0 2-3-15,0-1 3 16,0 0-6-16,0 2 3 16,4 2 0-16,4 0 0 0,-2-1 0 15,3 6-3 1,-3 1 6-16,4 2-4 0,-1-1 3 16,-1 1-4-16,1-2 4 15,0 0-3-15,-4 0 1 16,-5 0 0-16,0 2-1 15,0 2 2-15,0 1-4 16,0 3 6-16,0-2-1 16,0 2 0-16,0 0-4 15,0 0 1-15,0 0 1 16,0 0 0-16,0 0 0 16,0 0-1-16,0 2 4 15,0 2-3-15,-2 1 2 16,-3 0-2-16,3 3 2 0,-3 2-3 15,0-3 1-15,3 6 0 16,0-1 0-16,0 0 3 16,0 0-6-16,0 3 7 15,2 2-3-15,0 3 3 16,-2 0-4-16,2 2 1 16,0 0 0-16,0 0-1 15,0 0-8-15,0 11 3 16,0 18 5-16,0 5 14 15,0 5-13-15,0 8 2 16,2-1-1-16,-2 4-2 0,2 3 0 16,-2 3 0-1,0 4-2-15,0 3 4 0,-2 4-3 16,-9 2 4-16,-1 3 0 16,3 0 0-16,1 0-5 15,0-2 2-15,2-4-2 16,-5-5 2-16,-1-8 0 15,2-2-4-15,-1 0 8 16,3 0-5-16,2 2 3 16,2 0-4-16,-1 1 3 15,3 1-2-15,2-6 0 16,-4 2 1-16,2-3-2 16,-3-2 6-16,-2 0-7 15,0-6 7-15,1-3-3 16,-1-4 2-16,3-5-6 0,-1 1 3 15,3-3 0 1,2-4-1-16,0 2 2 0,0-4-5 16,0 2 8-16,0-2-2 15,0-2-1-15,-2 0 0 16,-1-2 1-16,1 0-4 16,0-5 2-16,2-6 0 15,-2-1-1-15,2-1 4 16,0-3-7-16,0 0 8 15,0 0-5-15,0 0 1 0,0 0 0 16,0-9 3 0,0-14 0-16,0-6-3 0,4-7 2 15,10-8-2-15,-3-6 6 16,4-6-8-16,-1-7 2 16,-1-5-5-16,-3-6-11 15,-4-4 6-15,-4-4-4 16,-2-1 5-16,0 1 2 15,0-2-6-15,0 1 10 16,0-3 1-16,0-2-2 16,0 4 4-16,0 1-1 15,0 10 0-15,0 4 1 16,0 5-1-16,0 4 2 16,0 0-4-16,0 2 6 15,0 4-3-15,0 1 3 16,0 3-6-16,2 1 3 15,3 2-1-15,-1 4-1 0,6 2-2 16,-2 4 4-16,1 1-2 16,-3 3 0-16,2 1 4 15,-8-1 1-15,2 1 0 16,-2 0-5-16,0 2 2 16,0 2 0-16,0 0 0 15,0 3 1-15,0 0-3 16,0 4 5-16,0 0-4 15,4 3 4-15,-2 1-6 16,-2 6 6-16,0-1-4 16,0 2 1-16,0 3-2 15,0 2 0-15,0 2 4 0,0 3-4 16,0 0 0-16,0 0 1 16,0 3-16-16,0 19 12 15,0 10 5-15,0 8 9 16,0 6-7-16,0 7-1 15,0 5 4-15,0 2-4 16,0 3 7-16,0 4-7 16,0 5 5-16,0 7-6 15,-14 6 7-15,1 12 0 16,-3 5-2-16,3 6 2 16,5 6-6-16,4 7 3 15,4-7-1-15,0-6-2 0,0-13 1 16,0-19-2-1,0-6 0-15,0-10 1 0,0-5-1 16,0-11-90-16,0-5 90 16,0-8 4-16,0-5-4 15,0-4-16-15,0-8-53 16,-4-14-105-16,0 0-151 16</inkml:trace>
  <inkml:trace contextRef="#ctx0" brushRef="#br0" timeOffset="-207464.08">5985 8272 48 0,'0'0'155'0,"0"0"-131"16,0 0 4-16,0 0-3 0,0 0 0 15,0 0 7-15,0 0 6 16,-109-102-13-16,102 93 11 16,0 1 11-16,1 4-5 15,-1-2 1-15,3 2 20 16,-4 1-30-16,4 0 3 15,-2 3-15-15,1-2 3 16,-1 2 0-16,6 0-1 16,-2 0-8-16,2 0-8 15,0 0-7-15,0 0-1 16,0 0-1-16,0 0 4 16,15 0-1-16,9 10 2 15,10 0-5-15,8-4 4 0,9 2-2 16,14-3 0-1,4-4 4-15,3 1-10 0,1 0 8 16,-7-2-4-16,2 0-4 16,-3 0 1-16,-1 0-8 15,1 0 11-15,-5 0-3 16,0 0 2-16,-4 0 3 16,-5 4 0-16,-2 4-5 15,-4 2 7-15,-1 4-4 16,3-2-8-16,0-2 7 15,-2-1-9-15,-1-4-2 16,1-3 7-16,-5 1-11 16,-2-3 13-16,-5 0-1 15,-6 0 3-15,-7 0 6 16,-7 0-12-16,-6 0 15 0,-5 0-6 16,-2 0 2-16,0 0 6 15,-13 0 5-15,-16 0-4 16,-9 0 9-16,-7 5-14 15,-6 3 16-15,-7 2-19 16,0 1 6-16,-4-1-6 16,-3-3 1-16,-4 0 4 15,-2-2-5-15,-8 2 14 16,2 1-14-16,-4-2 9 16,8 2-8-16,6-1 3 15,7 0-4-15,6-1 3 16,9-2-3-16,8 0-1 0,10-2 5 15,12-2-4-15,8 0 12 16,7 0-13-16,0 0 0 16,9 0-3-16,24 2 0 15,11 0 4-15,8 2-1 16,10 0 0-16,3-2-3 16,9 0 3-16,1-2 0 15,4 0 0-15,2 0 5 16,-2 0-10-16,1 0 5 15,-6-2 0-15,-6-3 0 16,-10 5 0-16,-12 0-1 16,-15 0 4-16,-16 0-7 15,-11 0 8-15,-4 0-7 16,0 0 7-16,-11 0 21 0,-20 0-20 16,-9 0-5-16,-3 0 0 15,-1 0 3-15,1 0-6 16,8 0-2-16,6 0-11 15,12 0-64-15,17 0-59 16,0 0-252-16</inkml:trace>
  <inkml:trace contextRef="#ctx0" brushRef="#br0" timeOffset="-205650.17">11816 8526 530 0,'0'0'30'0,"0"0"-25"15,0 0 19-15,0 0-1 16,0 0 27-16,0 0-13 16,0 0 1-16,-6-61-34 15,45 49 6-15,15 0-10 0,13 3 1 16,9-1-2-1,7 2 3-15,8 1-6 0,7 0 9 16,6-3-1-16,12 1-2 16,7-4-4-16,0 1 2 15,-9 0 0-15,-6 0 0 16,-9 2-1-16,-15 2-3 16,-10 4 8-16,-25 1-9 15,-19 3 7-15,-20 0-4 16,-10 0-9-16,0 0 11 15,-8 0 21-15,-31 0-10 16,-9 4 4-16,-10-1-4 16,-7-3 11-16,-3 1-20 15,0 2 10-15,-10-1-6 0,-7 1-10 16,-2 2 4-16,-4-1-3 16,4 0 1-16,6-3 3 15,8 2-5-15,6-1 8 16,11-2-3-16,9 0 2 15,14 0-2-15,18 0 4 16,10 0-10-16,5 0 1 16,5 0-2-16,30 0 1 15,15 0 10-15,12 0-6 16,11-9 7-16,8 1-5 16,-2 1 6-16,4 0-11 15,-2 3 5-15,-8 3-1 16,-1 1 0-16,-13 0 1 0,-5 0-6 15,-11 0 10-15,-12 0-3 16,-10 0 1-16,-11 0-6 16,-8 1 2-16,-2 6 1 15,-2 4 0-15,-31 4 17 16,-17 3-11-16,-10 0-4 16,-11-4-4-16,-12 3 9 15,-4 0-5-15,-6-2 4 16,-1-4-10-16,5-1 4 15,8-2 0-15,15-4-1 16,10 0 5-16,16-4-9 16,17 0 12-16,15 0-6 15,8 0-1-15,13-11 0 16,34-8 0-16,22-5 0 0,16-3 0 16,8-3 0-16,3 5-1 15,2 0 4-15,-7 6-8 16,-6 2 10-16,-9 8-5 15,-18 4 4-15,-16 3-8 16,-17 2 3-16,-16 0-2 16,-9 0-2-16,0 0 5 15,-13 9 18-15,-23 5-11 16,-13 0 7-16,-9 1-11 16,-9 2-4-16,-7-2 4 15,-3 3-5-15,0-1 2 16,6-4 0-16,9-4-3 15,6-1 8-15,12-6-10 0,15 0 11 16,13-2-6-16,14 0 0 16,2 0-6-16,16-4-24 15,32-13 30-15,17-9-1 16,15 1-17-16,12-1-11 16,3-1-5-16,-1 1 17 15,-7 4-21-15,-6 2 33 16,-13 4 5-16,-10 4 0 15,-18 6 2-15,-19 2 0 16,-21 4 16-16,-5 0 50 16,-46 0 25-16,-22 6-82 15,-28 17 2-15,-12 6-10 0,-6 0-6 16,8-1-21-16,77-21-58 16,14-4-85-16</inkml:trace>
  <inkml:trace contextRef="#ctx0" brushRef="#br0" timeOffset="-74927.92">6514 9305 517 0,'0'0'27'0,"0"0"-2"0,0 0-22 16,0 0 5-16,0 0-2 15,0 0 11-15,10-5-17 16,-10 5-6-16,0 0-26 16,0 0-36-16,0 0-42 15,0 0-156-15</inkml:trace>
  <inkml:trace contextRef="#ctx0" brushRef="#br0" timeOffset="-74744.11">6514 9305 499 0,'17'-51'2'16,"-17"51"-2"-16,0 2-12 15,0 0-9-15,6-2-9 16,4 3-20-16,-6-3-90 15</inkml:trace>
  <inkml:trace contextRef="#ctx0" brushRef="#br0" timeOffset="-74578.09">6593 9261 279 0,'0'0'89'15,"0"0"-89"-15,0 0-3 16,0 0-50-16,0 0-21 16,0 0-126-16</inkml:trace>
  <inkml:trace contextRef="#ctx0" brushRef="#br0" timeOffset="-74411.72">6593 9261 365 0,'36'29'0'0,"-36"-29"-110"0,0 0-8 16</inkml:trace>
  <inkml:trace contextRef="#ctx0" brushRef="#br0" timeOffset="-74211.95">6626 9278 447 0,'0'0'30'0,"0"0"-19"0,0 0-10 16,0 0-1-16,0 0-46 15,0 0-13-15,-15 6-58 16,15-6-150-16</inkml:trace>
  <inkml:trace contextRef="#ctx0" brushRef="#br0" timeOffset="-73874.93">6626 9278 349 0</inkml:trace>
  <inkml:trace contextRef="#ctx0" brushRef="#br0" timeOffset="-73801.66">6626 9278 349 0,'-15'89'46'0,"15"-89"-46"0,0 0-24 0,0 0-29 16,0 0 15-16,0 0-58 15</inkml:trace>
  <inkml:trace contextRef="#ctx0" brushRef="#br0" timeOffset="-73611.19">6600 9372 295 0,'0'0'0'16,"0"0"-58"-16,0 0-110 15</inkml:trace>
  <inkml:trace contextRef="#ctx0" brushRef="#br0" timeOffset="-67101.88">6954 7638 151 0,'0'0'0'0,"0"0"-85"15,0 0 60 1</inkml:trace>
  <inkml:trace contextRef="#ctx0" brushRef="#br0" timeOffset="-65486.14">7567 7878 63 0,'0'0'4'0,"0"0"-4"16,0 0-19-16,0 0-6 15</inkml:trace>
  <inkml:trace contextRef="#ctx0" brushRef="#br0" timeOffset="-64886.49">7699 7860 122 0,'0'0'194'0,"0"0"-143"16,0 0 0-16,0 0 8 15,0 0-24-15,0 0-15 16,0 0-20-16,-24 3 4 16,24-3-4-16,0 0 2 15,0 0 3-15,0 0-5 16,0 2-7-16,0 1-50 16,0-3-37-16,0 2-110 15</inkml:trace>
  <inkml:trace contextRef="#ctx0" brushRef="#br0" timeOffset="-63538.09">9235 7552 402 0,'0'0'79'16,"0"0"-40"-16,0 0-13 15,0 0 10-15,0 0 25 16,0 0-12-16,0 0-22 16,0 0-3-16,0 0 0 15,0 0 31-15,-2 4-12 16,-11 5-8-16,-4 5-5 16,-2 1-2-16,-6 2-9 0,1 3-4 15,-8-1 7 1,-3 2-6-16,-6 4 5 0,-1-3-14 15,-7 4 13-15,3-4-5 16,-2 2 1-16,4-4-5 16,3 2-7-16,6-4 9 15,8 0-12-15,5-1 7 16,6-3-7-16,6 0-2 16,1-4-1-16,9-1 0 15,0 2 1-15,0-4-7 16,0 1 5-16,13 1-1 15,12-2 4-15,4 0 0 0,6-2 8 16,5-2-6 0,5 1-2-16,3-3 2 0,8 2-1 15,2 0 3-15,0 3-3 16,-2 1 3-16,-9 0 0 16,-9 0 2-16,-7-2-3 15,-9 2-1-15,-10-3 0 16,-4 2 5-16,-5-4 3 15,-3-2-3-15,0 0 10 16,0 0-13-16,0 0 6 16,0 0-6-16,0 0-4 15,2 0-22-15,4 0-42 16,8 0-119-16,-7 0-52 16,1 0-451-16</inkml:trace>
  <inkml:trace contextRef="#ctx0" brushRef="#br0" timeOffset="-60142.1">6774 6810 139 0,'0'0'103'0,"0"0"-40"15,0 0-3-15,0 0 2 16,0 0-3-16,0 0-7 16,0 0-16-16,4-3 13 15,-4 3-10-15,0 10-6 16,0 2-6-16,0 1-5 16,0 3 7-16,0-2-11 0,0 4 7 15,0-1-7-15,0 3 9 16,0 1-6-16,0 3 1 15,0 4 3-15,0 0-8 16,0 3 1-16,0-2-9 16,0 0 2-16,0-4-6 15,0-1 6-15,0-5-7 16,0-4 6-16,0-4-1 16,0-3 0-16,0-5 0 15,0 2-8-15,0-1 4 16,12 0-3-16,3 1 10 15,5-2-8-15,7-1 10 16,2-2-8-16,7 0 6 0,-3 0-1 16,3 0-5-16,-7 0 2 15,-3 0-7-15,-5 0 5 16,-6 0-6-16,-1 0 2 16,-3 4 2-16,-3 0-4 15,2 1 2-15,-4 2 4 16,1-2-3-16,-3-5-2 15,-2 3-2-15,-2-1 4 16,0-2-4-16,0 0 1 16,0 0-11-16,0 0-28 15,0 0-15-15,0 0-16 16,0 0-41-16,0 0-44 0,-4 0 2 16,-2 0-3-16,-3 0-129 15</inkml:trace>
  <inkml:trace contextRef="#ctx0" brushRef="#br0" timeOffset="-59842.04">6830 7199 414 0,'0'0'131'15,"0"0"-53"-15,0 0-11 0,0 0-13 16,0 0 8-16,0 0-6 16,56-33-18-16,-37 28-28 15,3 1 10-15,-3-3-14 16,-4 3 8-16,-1 0-14 16,-6 1 4-16,1-2-4 15,-5 2-1-15,2 0-8 16,-6-3-28-16,0 2-23 15,0-6-37-15,0 6-51 16,0 0-127-16</inkml:trace>
  <inkml:trace contextRef="#ctx0" brushRef="#br0" timeOffset="-59543.04">6694 6849 528 0,'0'0'85'16,"0"0"-15"-16,0 0-30 16,0 0 10-16,0 0-2 15,0 0-18-15,31-39-13 16,-16 34-8-16,6 3-1 15,-2 1-6-15,6-1 0 16,2 2-2-16,0-2-1 0,2 2 0 16,-2 0-1-16,-1 0-14 15,-2 0-46-15,-1 0-29 16,-19 0-63-16,-2 0-180 16</inkml:trace>
  <inkml:trace contextRef="#ctx0" brushRef="#br0" timeOffset="-58410.44">8865 6757 605 0,'0'0'97'0,"0"0"-41"16,0 0-10-16,0 0-2 15,0 0-3-15,0 0-16 16,-2 4-6-16,15 5-16 15,3-4 8-15,4 2-5 16,-1-3 2-16,6 1-4 16,0 0-1-16,0-1-1 15,1 1-2-15,0 0 0 16,1-3 3-16,2 1-6 0,-2-1 7 16,-2 1-6-16,-5-3 5 15,-7 2-6-15,-4 0 6 16,-5-1-4-16,-1 6 1 15,-3 1 0-15,0 6 27 16,-5 4 12-16,-21 5-4 16,-8 6-2-16,-4 3 2 15,-4 4-17-15,-5 4 4 16,3 2-4-16,-1-3 4 16,5-3 8-16,7-7-8 15,6-4 4-15,8-6-20 16,9-6 3-16,3-8-6 15,7 0-6-15,0-5-3 0,0 2 2 16,0-2 1 0,0 0-1-16,0 0-3 0,0 0-27 15,0 0-4-15,0 0-54 16,11 0-31-16,-1 0-107 16,-4 0-258-16</inkml:trace>
  <inkml:trace contextRef="#ctx0" brushRef="#br0" timeOffset="-57345.68">11805 6882 309 0,'0'0'148'0,"0"0"-49"16,0 0-20-16,0 0-1 0,0 0 0 15,0 0-7-15,0 0-25 16,2-7-15-16,-2 7-22 16,0 0 1-16,0 15 9 15,0 13-3-15,0 2 5 16,0 4-15-16,5 4 4 15,1 1-9-15,4-2 7 16,1-1-6-16,5-4-3 16,-3-4 1-16,5-1 0 15,-1-8-1-15,3-1 4 16,0-7-6-16,2-1 8 16,3-5-4-16,2 2 0 0,4-5-1 15,-2-2 1-15,2 0 0 16,-2 0 0-16,-2 0-1 15,2-2 3-15,-2-6-2 16,1 0 18-16,1 0-7 16,0 1 18-16,-4 5-17 15,-7-4-1-15,-7 6-12 16,-5 0 1-16,-3 0-1 16,-3 0-3-16,0 0 2 15,0 0-14-15,0 0-7 16,0 0-19-16,0 0-5 15,0 0-45-15,0 0-76 16,0-1-107-16</inkml:trace>
  <inkml:trace contextRef="#ctx0" brushRef="#br0" timeOffset="-57026.94">11948 7078 657 0,'0'0'111'0,"0"0"-58"15,0 0-19-15,0 0 9 16,0 0 36-16,0 0-26 15,86-4-31-15,-47 0-10 16,-4-2-12-16,-1-1 8 16,-7-2-6-16,-7 3-4 15,-7 1-33-15,-4-1-25 16,-7-5-42-16,-2 2-21 16,0 4-25-16,0-1-129 15</inkml:trace>
  <inkml:trace contextRef="#ctx0" brushRef="#br0" timeOffset="-56795.82">11851 6824 575 0,'0'0'112'15,"0"0"-41"-15,0 0-16 16,0 0-11-16,0 0 38 15,0 0-41-15,81-63-18 16,-36 56-21-16,4-2-1 16,-4 4-1-16,-5 0-5 15,-9 5-23-15,-7 0-82 16,-24 0-79-16,0 0-162 16</inkml:trace>
  <inkml:trace contextRef="#ctx0" brushRef="#br0" timeOffset="-55030.25">6814 7086 15 0,'0'0'232'16,"0"0"-190"-16,0 0-21 16,0 0-13-16,0 0 12 15,0 0 5-15,0 0-13 16,-13-22-11-16,13 22 3 15,0 0 1-15,0 0 14 16,0 0 13-16,0-2 3 16,0 0-9-16,-3 1-7 15,3 1 8-15,0-2 6 0,-2 2 12 16,0 0-6 0,0 0 2-16,0-3-6 0,0 1 6 15,2 0-4-15,0 2-11 16,0 0-3-16,0 0-10 15,0 0-5-15,0 0-6 16,0 0-1-16,0 0 3 16,0 0-3-16,6 0 0 15,11-2 8-15,4-1-3 16,1-2-2-16,1-1-3 16,-4 3 1-16,2 0-3 15,-4 0 3-15,1 3-2 0,0-1 2 16,0-3-4-1,0 0 2-15,-3-1-1 16,1 0 1-16,-5 3-7 0,-5 2 7 16,0 0-10-16,-6 0 4 15,0 0-13-15,0 0 2 16,0 0-25-16,0 0-56 16,0 0-59-16,-6 0-61 15</inkml:trace>
  <inkml:trace contextRef="#ctx0" brushRef="#br0" timeOffset="-54580.37">6682 6865 195 0,'0'0'50'0,"0"0"-2"0,0 0 8 15,0 0 8-15,0 0 4 16,16 121-28-16,-9-93-8 16,-3 0-5-16,-2 0-6 15,-2 1-2-15,3-4 3 16,-3 1-17-16,0-1 5 15,2-3-10-15,0-4 0 16,0-2-17-16,0-4-59 16,-2-12-64-16,0 0-120 15</inkml:trace>
  <inkml:trace contextRef="#ctx0" brushRef="#br0" timeOffset="1196.96">5597 8545 445 0,'0'0'96'16,"0"0"-31"-16,0 0-28 16,0 0 22-16,0 0-5 15,0 0-32-15,0 0-2 16,5-2-1-16,-3-1 10 16,-2 3-6-16,2 0 11 0,-2 0-1 15,0 0-10-15,0 0-6 16,0 0-12-16,0 0 4 15,0 0-9-15,0 0 12 16,0 0-11-16,0 0 6 16,0 0 2-16,0 0 3 15,0 12 1-15,0 10 5 16,0 8 2-16,-12 8-12 16,-7 2 0-16,-4 4 5 15,-6 0-11-15,-2-5 1 16,-2-1 1-16,0-4-4 15,1-2 1-15,5-6-1 0,3-6 1 16,9-6-2 0,3-6 5-16,8-6-7 0,4 0 3 15,0-2-7-15,0 0-24 16,0 0 17-16,18 0 6 16,8-2 2-16,8-5 6 15,2 0-10-15,1 3 9 16,1 4-14-16,-3 0-8 15,0 0 1-15,-9 0-3 16,0 2-6-16,-5 2-6 16,-6 1 15-16,-3-3 7 15,-6-2 6-15,1 0 3 16,-5 0 6-16,0 0 4 16,0-13 0-16,-2-3-4 15,0 2 3-15,0 4-2 0,0 0-1 16,0 4 4-16,0 3 3 15,0 0 23-15,0 3-7 16,0 0-6-16,0 3-6 16,0 16 18-16,0 9-7 15,3 7 2-15,4 1-1 16,1 0 3-16,-3-4 1 16,-1-5-17-16,-2-2 12 15,-2-3-5-15,0-8 6 16,0-5-9-16,0-4-4 15,0-3-3-15,0 0-6 16,0-2 6-16,0 0-6 0,0 0-2 16,-11 0-17-16,1 0-45 15,-2-4-33-15,7-4-76 16,3-1-121-16</inkml:trace>
  <inkml:trace contextRef="#ctx0" brushRef="#br0" timeOffset="1630.24">5827 9082 626 0,'0'0'81'0,"0"0"7"15,0 0-6-15,0 0-34 16,64 107-4-16,-44-93-21 15,2-7-20-15,-2-3 3 16,3-4-4-16,-3 0-2 16,2 0 11-16,3-6-4 15,-5-16-7-15,2-7 6 16,-2-2-8-16,-4-5 6 16,-5 2-2-16,-2-3 0 15,-9 3 2-15,0 4-3 16,0 5 2-16,-22 2 7 15,-17 5-1-15,0 3 10 16,-6 10-3-16,0 5 2 16,10 0-7-16,4 0 10 0,8 8-17 15,6 10 3-15,7 6-7 16,8 4 0-16,2 4 0 16,0 2-8-16,16 3-22 15,11-5-41-15,6-4-2 16,-20-23-170-16,3-5-155 15</inkml:trace>
  <inkml:trace contextRef="#ctx0" brushRef="#br0" timeOffset="2080.89">6302 8955 621 0,'0'0'75'15,"0"0"-20"-15,0 0 22 16,0 0-17-16,15 118-10 16,-7-95-26-16,6-5-12 15,1-1-10-15,4-4 3 16,1-3-4-16,2-4 2 0,5-6 0 15,2 0 2 1,0 0-5-16,0-6 0 0,-3-17-8 16,1-2 8-16,-6-6-1 15,-6-5 1-15,-4 0 9 16,-9 2-2-16,-2 4 3 16,0 6 7-16,-15 2-7 15,-14 6 10-15,-5 6-11 16,-1 6 20-16,-4 4-20 15,2 0 3-15,-1 0-8 16,7 14-1-16,4 2-2 16,6 6 1-16,11 0-4 15,5 5-12-15,5 2-20 16,0 0-52-16,5-22-108 16,11 0-198-16</inkml:trace>
  <inkml:trace contextRef="#ctx0" brushRef="#br0" timeOffset="2513.21">6776 8927 585 0,'0'0'173'16,"0"0"-126"-16,0 0 1 15,0 0 22-15,0 0-10 0,0 0-30 16,38 92-8-16,-18-73-17 16,3-4 3-16,1-4-4 15,3-6-5-15,2-1 5 16,-1-4-5-16,-1 0 6 16,-2 0-2-16,-3-20-1 15,-1-6 2-15,-8-4 12 16,-7 0-14-16,-6 0 15 15,0 2 4-15,0 2-2 16,-22 3-3-16,-4 2 2 16,-9 5 0-16,0 4 2 15,-3 6 0-15,5 6-8 16,2 0 9-16,4 0-15 16,9 6-4-16,2 14-2 15,12 9-9-15,4 4-19 0,0 6-61 16,0-27-82-16,2 3-156 15</inkml:trace>
  <inkml:trace contextRef="#ctx0" brushRef="#br0" timeOffset="3628.74">7565 9053 568 0,'0'0'128'0,"0"0"-64"16,0 0 11-16,0 0 9 16,0 0-38-16,0 0-22 15,0 0-16-15,-91-40-6 16,73 44 2-16,2 15-2 16,3 5 15-16,2 1-15 15,2 8 10-15,5-1-1 16,4 4 6-16,0-2-6 15,0-2-9-15,10-3-2 16,15-5-1-16,2-10 0 0,2-1-11 16,-2-9 2-16,-2-4-6 15,-6 0 12-15,-1-8 0 16,-3-13-1-16,-1-8 3 16,-3 0 1-16,-2 2-2 15,-4 1-2-15,1 4 4 16,-1 4-6-16,1 10 7 15,-1 4-3-15,6 4-1 16,0 0 3-16,0 6 2 16,7 16 10-16,-5 2-10 15,3 4 15-15,-5-3-14 16,1 0 4-16,-6-3-6 16,-4-4 10-16,1-6 0 15,-3-4-1-15,0-3 7 0,0-4-11 16,0-1 10-16,0 0-6 15,0 0 6-15,0-8-14 16,0-14 0-16,0-4-1 16,0-2-3-16,0 2 2 15,6 4-3-15,8 3 3 16,3 7 0-16,4 9-2 16,3 3 4-16,-1 0-2 15,-2 0-2-15,4 12 2 16,-7 12 2-16,0 1-1 15,-4 1 5-15,-4-3-2 0,-3-5 4 16,-5-6-1-16,0-4 4 16,-2-6-9-16,0-2 4 15,0 0-3-15,0 0 4 16,0 0 0-16,0-17-2 16,0-8-5-16,0-3 5 15,0-2-5-15,0 2 4 16,5 1-6-16,4 10-1 15,4 3 1-15,5 9 3 16,-1 5 2-16,6 0 14 16,0 7 3-16,-1 17 13 15,-2 3-10-15,-2 2 1 16,-10-2-23-16,1-4 4 16,-2-5-4-16,-4-4-23 0,-1-6-34 15,-2-4-46-15,0-4-99 16,0 0-267-16</inkml:trace>
  <inkml:trace contextRef="#ctx0" brushRef="#br0" timeOffset="4011.63">8000 8879 785 0,'0'0'130'0,"0"0"-82"15,0 0 24-15,0 0 2 16,0 0-22-16,0 0-35 0,121 2-15 16,-100 0-1-1,-2-2 1-15,-4 0-4 0,-4 0-10 16,-4 0-44-16,-1 0-98 15,-6-6-150-15</inkml:trace>
  <inkml:trace contextRef="#ctx0" brushRef="#br0" timeOffset="4564.78">8275 8631 518 0,'0'0'190'16,"0"0"-110"-16,0 0 17 0,0 0 9 16,0 0-50-16,0 0-1 15,48-27-3-15,-39 40-5 16,2 5 0-16,0 1-15 16,1 5 9-16,1 1-24 15,-2-2 9-15,3 2-18 16,-6-1 2-16,1-2-9 15,-2 0-1-15,0-2 0 16,-3 1 1-16,-2-7-4 16,0-2-5-16,-2 1 4 15,0-5-26-15,0-2 0 16,0 0-11-16,-10-2 16 16,-6-2-12-16,-2 0 9 0,2-2-3 15,1 3 6-15,3-3 10 16,6 0 15-16,4 0-5 15,2 2 5-15,0-2-3 16,0 0-5-16,0 3 8 16,20-1 4-16,4-2-1 15,7 0 12-15,3 0-6 16,0 0 25-16,1 0-6 16,-2 0 6-16,-3-2-7 15,-8-3 6-15,-9 2-12 16,-7 1-10-16,-1 2-1 15,-5-2-10-15,0 2 7 0,0 0-7 16,0 0-5-16,0 0-53 16,-5 0-67-16,-5 0-145 15,-1 0-376-15</inkml:trace>
  <inkml:trace contextRef="#ctx0" brushRef="#br0" timeOffset="7508.04">12628 8740 574 0,'0'0'117'0,"0"0"-61"16,0 0 30-16,0 0 4 15,0 0-44-15,0 0-18 16,0 0-4-16,-36 65 9 16,9-39 5-16,-4 3 10 15,-4 2-15-15,-4 1 3 16,1-4-16-16,5 0-1 16,4-4-9-16,6-3-1 15,10-7-3-15,3-4-4 16,8-2-4-16,2-4 2 15,0 4-5-15,0-3 10 16,8 0-3-16,17 0-1 0,4-1-1 16,4-1 0-16,-2 1-10 15,3-1-3-15,-1 4-9 16,-4-5 5-16,-2 0-15 16,-2-2 8-16,-4 0-8 15,0 0 9-15,-5 0-1 16,-3 0 0-16,-3 0 11 15,-2-11 9-15,-4-3 2 16,-2-1 4-16,-2-2 8 16,0 5-1-16,0 2 18 15,0 5-5-15,0 3 10 16,0-1 5-16,0 3-8 0,0 0-4 16,0 5-14-16,5 21 20 15,1 9-1-15,1 4 5 16,0 1-16-16,-3-1 4 15,-1 0-9-15,-1-5 0 16,-2-5-1-16,0-8-7 16,0-5 3-16,0-5-7 15,0-6 8-15,0-3-7 16,0-2-4-16,0 0 1 16,0 0-11-16,0-4-44 15,0-18-61-15,0-2-39 16,0 12-95-16,0 0-153 15</inkml:trace>
  <inkml:trace contextRef="#ctx0" brushRef="#br0" timeOffset="7924.53">12887 9162 656 0,'0'0'139'15,"0"0"-75"-15,0 0 9 16,0 0-1-16,0 0-10 15,0 0-11-15,71 90-29 16,-54-78 0-16,1-6-8 16,3-2 9-16,-2-4-17 15,4 0 6-15,-1 0-8 0,-2-4-2 16,-2-14-1 0,-2-6 0-16,-8-4 1 0,1-3 2 15,-9 2 1-15,0-1-4 16,0 3 12-16,-6 4 3 15,-19 2 3-15,-4 7-1 16,-2 6 2-16,-3 6 9 16,1 2-13-16,4 0 2 15,0 4-14-15,2 20 3 16,5 2-5-16,4 6-4 16,10 3 1-16,0 1-2 15,8 0 3-15,0-2-15 16,0-4-17-16,8-6-37 15,13-6 6-15,6-8-51 16,2-6 2-16,0-4-92 0,-18 0-24 16,-1-4-160-16</inkml:trace>
  <inkml:trace contextRef="#ctx0" brushRef="#br0" timeOffset="8307.09">13203 9126 501 0,'0'0'165'15,"0"0"-62"-15,0 0 33 16,0 0-41-16,0 0-40 16,0 0-29-16,0 0 4 0,11 36-8 15,-2-14 1 1,4 0-4-16,5-2-9 0,6-4-1 16,1-2-9-16,4-4 13 15,-2-6-10-15,2-2 2 16,0-2-2-16,-2 0-3 15,-5-8 1-15,-2-16 2 16,-4-4-1-16,-3-4-1 16,-7-4 6-16,-4 0-1 15,-2-1 28-15,0 4-11 16,-11 2 0-16,-13 3-6 16,-3 10 6-16,-6 4 3 15,1 8-10-15,-1 6 4 16,0 0-16-16,2 0 6 15,2 14-10-15,6 12 0 0,4 6-8 16,2 5-13-16,9 3-66 16,4-2-65-16,4-26-74 15,0-2-393-15</inkml:trace>
  <inkml:trace contextRef="#ctx0" brushRef="#br0" timeOffset="9406.01">13820 9126 710 0,'0'0'151'0,"0"0"-67"0,0 0-15 16,0 0 7-16,0 0-27 15,0 0-10-15,-67-55-27 16,54 55 5-16,-5 0-9 16,0 16 4-16,3 8-7 15,2 3 5-15,3 1-8 16,6 4 1-16,4 0 1 15,0-1-2-15,0 1-2 16,11-6 5-16,9-3-2 16,3-5-1-16,1-6-4 15,3-6-3-15,-1-6-5 16,1 0 3-16,-2 0-9 0,-5-20 9 16,-3-4-17-16,-1-3 12 15,-3-4-12-15,-1 4 16 16,-3 6-6-16,-1 5 11 15,2 4 0-15,1 8 0 16,0 4 2-16,5 0-1 16,-1 0 0-16,1 10 4 15,-3 12 3-15,-4 2-2 16,-2 5-2-16,-3-5-1 16,-4-3 3-16,0-3 7 15,0-4-2-15,0-5 10 16,0-6-9-16,0-1 13 15,0-2-9-15,-2 0 2 16,0 0-9-16,2-12-3 0,0-8-3 16,0-6 0-16,0-2-1 15,6 3-14-15,9-4 1 16,6 9 11-16,1 4-1 16,3 6 6-16,0 6-4 15,-4 4 2-15,0 0 0 16,-4 0 3-16,-1 21-3 15,-3 2 6-15,1 5-4 16,-5 0 6-16,-3-3-7 16,-1 0 1-16,-2-6-2 15,-3-7 0-15,0-7-1 0,0-3 1 16,0-2 1-16,0 0 0 16,0 0 2-16,0-14-3 15,0-10-1-15,0-6-4 16,2 0 4-16,4-2-4 15,3 4 2-15,5 5 1 16,5 10 4-16,6 5 2 16,0 8 10-16,1 0 32 15,-1 0-12-15,-1 14-4 16,-4 10-16-16,-2 0-6 16,-5 4-8-16,-4-2-1 15,-4-3 0-15,-5 0-28 16,0-5-14-16,0-6-17 0,0-7-12 15,0-5-51 1,-5 0-128-16,1 0-95 0</inkml:trace>
  <inkml:trace contextRef="#ctx0" brushRef="#br0" timeOffset="9656.23">14228 8821 769 0,'0'0'77'16,"0"0"8"-16,0 0-8 15,0 0-29-15,0 0-10 16,138 0-35-16,-109 0-3 15,-6 0-22-15,-5-5-61 16,-18 3-131-16,0-1-225 16</inkml:trace>
  <inkml:trace contextRef="#ctx0" brushRef="#br0" timeOffset="10189.34">14636 8486 621 0,'0'0'128'0,"0"0"-73"0,0 0 42 16,0 0-6-16,0 0-24 15,0 0-29-15,58 42-18 16,-47-6-4-16,-2 3-5 15,-2-2 8-15,-1-1-12 16,1 0 10-16,-2-4-15 16,2-3 4-16,-3-3-6 15,0-6 0-15,-2-2 0 16,-2-6 2-16,0-4-5 0,0-5-7 16,0 0-16-16,0-3-9 15,-2 0 3-15,-11 0-29 16,-1 0 5-16,1 0 15 15,4 0 13-15,7 2 17 16,2 2 11-16,0 1 10 16,0 4 11-16,2-1 15 15,20 0-13-15,5 2 14 16,7-4-8-16,1 0-2 16,4-4-3-16,-2-2-2 15,-3 0 8-15,-7 0-5 16,-12 0 4-16,-6 0-16 0,-9 0 4 15,0 0-8 1,0-4-5-16,-2-2-4 0,-12 2-12 16,-1 1-20-16,-1 0-45 15,10 3-101-15,1 0-322 16</inkml:trace>
  <inkml:trace contextRef="#ctx0" brushRef="#br0" timeOffset="12019.87">8742 6742 369 0,'0'0'100'0,"0"0"-49"15,0 0 27-15,0 0-8 16,0 0-21-16,0 0 0 15,0 0-24-15,-16-2 8 16,16-3 7-16,0 3 21 16,0 0-12-16,0 2-4 0,0 0 2 15,0 0-6 1,0 0-5-16,0 0-10 16,0 0 10-16,0 0-14 0,0 0 0 15,0 0-4-15,0 0 17 16,0 0 3-16,12 0-8 15,1 7-5-15,3-2-11 16,1 4 9-16,1-4-16 16,5 2 7-16,-4-4-14 15,4 0 6-15,4-2-6 16,2-1 2-16,4 0 0 16,1 0-1-16,-5 0-2 15,-5 0-22-15,-3 0-25 16,-8 13-50-16,-3 6-58 0,-10-8-43 15,0-3-251-15</inkml:trace>
  <inkml:trace contextRef="#ctx0" brushRef="#br0" timeOffset="14285.32">7068 7888 427 0,'0'0'80'0,"0"0"-53"16,0 0 24-16,0 0-7 15,0 0-16-15,0 0-17 16,0 0-11-16,9 4 10 16,-9-4 5-16,0 0 21 15,0 0 2-15,0 0-8 0,0 0-17 16,0 0-10-16,0 0-3 15,0 0-25-15,6 0-38 16,-3 0-83-16,2 0-173 16</inkml:trace>
  <inkml:trace contextRef="#ctx0" brushRef="#br0" timeOffset="15451.76">12266 8061 371 0,'0'0'104'16,"0"0"-61"-16,0 0-3 15,0 0 3-15,0 0-2 16,0 0-12-16,17-8-7 16,-15 4-7-16,0 0 10 0,2 2 4 15,-4-2 15-15,2 2-13 16,0 2-4-16,-2 0-6 16,0 0-1-16,0 0-4 15,0 0-4-15,0 0 1 16,0 0-9-16,0 0 12 15,0 0-8-15,0 0 4 16,0 0-10-16,0 0 3 16,0 0 0-16,0 0-2 15,0 0 4-15,0 0-6 16,3 0 10-16,-3 0-9 16,2 0 7-16,-2 0-7 0,0 0 5 15,0 0-5 1,0 0 1-16,0 0 1 0,2 0-3 15,-2 0-2-15,0 0 4 16,2 0-2-16,-2 0-1 16,0 0-2-16,2 0-19 15,-2 0-20-15,0 0-50 16,0 0-75-16,0 0-158 16</inkml:trace>
  <inkml:trace contextRef="#ctx0" brushRef="#br0" timeOffset="19230.8">3947 9073 555 0,'0'0'39'0,"0"0"-7"16,0 0 3-16,0 0 15 16,0 0-16-16,0 0-15 15,0 0-18-15,-4-4 8 16,8 4-1-16,12 0 34 0,4 0-16 16,2 0 4-1,12 6-16-15,8 2-3 0,11-1 0 16,8-1-10-16,7-6 5 15,2 0-5-15,-1 0-2 16,-2 0-22-16,-7-11-8 16,-8-3-18-16,-13 0 14 15,-10 0-1-15,-13 5 12 16,-7 0 20-16,-5 9 4 16,-4 0 13-16,0 0 15 15,0 0 18-15,0 2-16 16,0 19-9-16,0 4-7 15,0 3 0-15,0-3-8 16,0-3-1-16,0-6 0 16,0-3-4-16,7-1 5 0,0-10-1 15,0 3-5-15,-5-5-1 16,0 0 1-16,-2 0 5 16,2 0 3-16,-2-12 10 15,0-12-16-15,0-5 3 16,0-5-1-16,-11 2-5 15,-7 1 4-15,-2 0-3 16,0 7 0-16,0 4 8 16,2 5 5-16,7 6-13 15,2 4 20-15,7 0-6 16,2 5-11-16,0 0-3 16,0 0-7-16,5 0-1 0,19 0 7 15,5 2 0-15,2 6 2 16,3 1-4-16,-3 0 6 15,-4-1-3-15,-10 2 0 16,-7 0-10-16,-8 1 3 16,-2 3 7-16,0 4 24 15,0-1-2-15,-12 3 0 16,-1 1-15-16,1-4-2 16,2 6-5-16,3 3-14 15,3-20-99-15,4 0-141 16</inkml:trace>
  <inkml:trace contextRef="#ctx0" brushRef="#br0" timeOffset="20361.71">5758 9448 609 0,'0'0'67'0,"0"0"-6"15,0 0 9-15,0 0-10 16,0 0-13-16,0 0-18 16,0 0-24-16,-8 2 6 15,8 1 0-15,3-1 17 16,8 0-3-16,6 1-7 15,4 2 4-15,6-1-13 0,6-1 7 16,7-3-12 0,9 0 10-16,9 0-11 0,7 0 1 15,2 0-4-15,-3-12 0 16,-4 2 1-16,-4-1 0 16,-4-2-2-16,-3 3 5 15,-5 3-5-15,0 0 4 16,1 4-6-16,3-2 2 15,-4-1 0-15,3 3 0 16,-1-1-3-16,4-5 3 16,0 4-7-16,0-2 4 15,-3 1 0-15,-5 5 1 16,-4 1-7-16,-7 0 5 16,-4 0 0-16,-7 0 0 15,-9 0 5-15,-5 0 0 0,-3 0 0 16,-3 0 1-16,0 0 28 15,0 0-6-15,0 0 13 16,0 0 0-16,0 0 1 16,0 0-8-16,0 0-13 15,-5 0-9-15,-3 0-4 16,1 0-6-16,3 0-3 16,2 0-41-16,2 0-92 15,0 0-210-15</inkml:trace>
  <inkml:trace contextRef="#ctx0" brushRef="#br0" timeOffset="21295.1">12759 9517 533 0,'0'0'121'0,"0"0"-74"15,0 0 26-15,0 0 22 16,0 0-12-16,0 0-36 15,0 0-16-15,12 44 6 16,5-39-9-16,5 2 16 0,5 1-17 16,4 0-3-16,5 0-10 15,6 2-3-15,5-2-2 16,5 1-9-16,6 0 7 16,0-1-5-16,-3 0 10 15,-10-1-11-15,-12-2 3 16,-12-1-1-16,-11-1-6 15,-7 0 0-15,-3-3-17 16,0 2-34-16,-16 0-46 16,0-2-91-16,-4 0-248 15</inkml:trace>
  <inkml:trace contextRef="#ctx0" brushRef="#br0" timeOffset="22209.86">10038 8787 669 0,'0'0'105'15,"0"0"-48"-15,0 0 15 16,0 0-13-16,0 0-12 0,0 0-38 16,-25-2 17-16,25 2-5 15,6 4 3-15,3 4 12 16,5-3-5-16,-1 4 0 16,7-1-20-16,5 1 13 15,4-2-21-15,9-2 5 16,4 0-8-16,11-3 3 15,8 0-3-15,3 0 0 16,-1 4-1-16,-5 2 4 16,-9 1-6-16,-9 3 6 15,-11 1-6-15,-11 3 2 16,-5 1 1-16,-13 6-3 16,0 7 3-16,0 4 5 0,-33 8 2 15,-15 7 14 1,-12 3 0-16,-15 4 23 0,-8 0-10 15,-2 0 8-15,6-5-12 16,12-4-5-16,11-3-12 16,15-3-13-16,15-3 0 15,8-4-21-15,14-2-44 16,4-27-121-16,0-5-305 16</inkml:trace>
  <inkml:trace contextRef="#ctx0" brushRef="#br0" timeOffset="36745.95">6242 4146 414 0,'0'0'71'0,"0"0"-47"16,0 0 20-16,0 0-8 15,0 0 4-15,0 0-17 16,0 0-8-16,0 0-14 0,0 0 1 16,0 0-2-16,-3-1-8 15,3 1-18-15,0 0-111 16,0 0-218-16</inkml:trace>
  <inkml:trace contextRef="#ctx0" brushRef="#br0" timeOffset="36930.9">6242 4146 337 0,'-75'34'0'0,"75"-34"-36"15,0 0-89 1</inkml:trace>
  <inkml:trace contextRef="#ctx0" brushRef="#br0" timeOffset="39360.12">5858 4008 134 0,'0'0'0'0,"0"0"-133"15</inkml:trace>
  <inkml:trace contextRef="#ctx0" brushRef="#br0" timeOffset="41243.71">6203 3671 475 0,'0'0'58'0,"0"0"-52"16,0 0 21-16,0 0 8 15,0 0 18-15,0 0-11 16,4-18-15-16,-4 18-9 16,3 0-14-16,-3 0 3 15,0 0-5-15,0 0 11 16,0 0-5-16,0 0 2 16,0 0-7-16,0 0 1 15,0 0-3-15,0 2 0 16,0 9 18-16,0 3-12 15,0-5 6-15,0-2-11 16,3-2 11-16,-3-5-12 0,0 0 8 16,0 0 8-16,0 0 22 15,0 0 1-15,0-2-18 16,0-13-13-16,-10-6-5 16,-3-3-2-16,2 0 8 15,2-2-10-15,0 3 0 16,2-2 7-16,-2 1 3 15,5 6-10-15,-1 4 0 16,3 4 4-16,0 6-7 16,2 4 8-16,0 0-8 15,0 0 3-15,0 0-5 0,0 0-11 16,0 0 2 0,0 8 11-16,0 6 3 0,0-2 2 15,0-3 2-15,6 0 0 16,-3-3 0-16,1-1-1 15,-1-5 0-15,-3 0-2 16,2 0 1-16,-2 0-2 16,0 0 0-16,0 0-1 15,0 0 0-15,0-14 1 16,0-1 17-16,0-2-15 16,0 0-1-16,0 2-1 15,0 1 0-15,0 7 0 16,-2 4 2-16,2 3-5 15,0 0-7-15,0 0 4 0,0 0-13 16,0 0 1 0,-3 7 16-16,1 9 2 0,2 2 0 15,0-3 2-15,0-3-3 16,0 1 4-16,0-6-3 16,0-4 4-16,0 1-8 15,0-4 4-15,5 2-4 16,12-2-1-16,8 0-1 15,8 0 5-15,9 0 1 16,3-6 0-16,9-6 10 16,1 0-15-16,8 1 9 15,2-4-7-15,-1 1 4 16,1 2-2-16,-5 2-2 0,-2 3 3 16,0-2-2-16,-2 5 4 15,-3 1-6-15,-4 3 9 16,-2 0-8-16,0 0 7 15,-3 0-7-15,1 0 3 16,7 0-1-16,-2 0-1 16,6 0 3-16,2 0-3 15,0 0 4-15,2 0 2 16,3 0 1-16,6-4-8 16,0 1 5-16,0-1-2 15,-4-1 0-15,-12 2 0 16,-13 0-2-16,-17 0 3 15,-10 3-5-15,-11-2 8 16,-2-1 3-16,0 3-1 16,0 0 16-16,0 0 9 0,0 0-3 15,0 0-6-15,0-2-15 16,0 1 5-16,0-1-11 16,0 2 10-16,0-2-9 15,0 2-4-15,0 0 0 16,0 0 1-16,0 0-3 15,0 0-2-15,0 0 6 16,0 0-7-16,0 0 4 16,0 0 5-16,0 0-8 0,0 0 4 15,0 0 2 1,0 0-6-16,0 0-6 16,0 0-7-16,0 0-9 0,0 7 20 15,0 12 8 1,0-4 10-16,2 2-9 0,6-3 2 15,-4 0 0-15,0-4-5 16,0-4 2-16,-4-2 0 16,3-4 1-16,-3 0 1 15,0 0 8-15,0 0-6 16,0 0 13-16,0-10-17 16,-9-7 0-16,-9 0 0 15,1-1 1-15,0-3-2 16,0 3-3-16,3 0 3 15,3-1 1-15,2 5-11 0,5 2 11 16,1 6-10-16,3 3-11 16,0-1 0-16,0 3 6 15,7 1 9-15,15 0 6 16,3 0-7-16,0 0 6 16,0 0-6-16,-2 0 6 15,0 0-5-15,-3 9 4 16,-5 1-4-16,-5 0 3 15,-6 1 2-15,-4-1 1 16,0 4 0-16,0 1 18 16,-12 6 13-16,-13 4-17 15,-8 1 5-15,0 1-13 16,0-3 1-16,2-2-4 16,9-2-3-16,4-3-20 0,9-2-57 15,9-13-114-15,0 0-108 16</inkml:trace>
  <inkml:trace contextRef="#ctx0" brushRef="#br0" timeOffset="45170.75">23528 10888 519 0,'0'0'23'0,"0"0"-14"16,-8 133 27-16,8-79-5 16,0 2 15-16,0 6-8 15,4 5-4-15,4 5-8 16,2 6 11-16,-3 14 2 16,1 14-8-16,-1 16 11 15,2 15-12-15,-4 4-4 16,-5 6-14-16,0 0 12 0,0-3-14 15,0-3 11-15,-12-11-15 16,1-12 7-16,2-9-7 16,0-13-5-16,0-10 5 15,1-12-2-15,1-2 3 16,-5-3-5-16,2 1 5 16,-2-2-4-16,3-8-2 15,3-10-1-15,1-17-1 16,3-12 0-16,2-13-9 15,0-5-9-15,0-3-37 16,0 0-14-16,0-23-39 16,0 1-39-16,0-4-151 15</inkml:trace>
  <inkml:trace contextRef="#ctx0" brushRef="#br0" timeOffset="46037.03">22826 12934 693 0,'0'0'75'15,"0"0"-26"-15,0 0-28 16,0 0 48-16,0 0 7 15,0 0-49-15,-42-16 14 16,42 16-21-16,0 0-16 16,0 0-2-16,13 0 1 0,10 0-2 15,1 0 4 1,4 0-3-16,7 0-1 0,-2 0 3 16,5 0 1-16,6 0-1 15,7 0 2-15,7-2-10 16,5-6 4-16,6-3 0 15,9 2-1-15,7-7-1 16,11 2-4-16,8-5 12 16,14 1-5-16,17 1 0 15,11-3 1-15,17 1-1 16,11 0-2-16,9-1 0 16,11-1-1-16,9 3 2 0,1 2 0 15,6 0-5 1,11 6 10-16,0-1-2 0,3 6-1 15,4 3-4-15,-5 2-4 16,-3 0 6-16,-4 0-1 16,-8 0 1-16,-7 4-3 15,-5 7 6-15,-14 2 1 16,-12-3-3-16,-20 2-2 16,-19 0-2-16,-17-1 1 15,-19-4 0-15,-16 1 2 16,-19-4-1-16,-18-2-2 15,-13-2 2-15,-16 0-1 16,-8 0 2-16,-5 0 2 16,0 0 12-16,0 0 1 15,0 0 15-15,0 0 1 16,0 0-19-16,0 0 4 16,0 0-14-16,0 0 15 0,0 0-17 15,0 0 0-15,0 0-3 16,0 0 0-16,0 0-4 15,0 0-27-15,-2 0-33 16,-3 0-72-16,-4 0-165 16</inkml:trace>
  <inkml:trace contextRef="#ctx0" brushRef="#br0" timeOffset="47088.1">23983 12707 716 0,'0'0'91'16,"0"0"-48"-16,0 0 30 15,0 0-20-15,0 0-29 16,0 0-8-16,0 0 3 15,-65 104-18-15,65-72 12 16,3-1-8-16,15-4-10 16,1-1-13-16,8-2-59 15,-18-19-149-15,2-5-308 16</inkml:trace>
  <inkml:trace contextRef="#ctx0" brushRef="#br0" timeOffset="47801.78">27964 12566 716 0,'0'0'133'0,"0"0"-103"16,0 0 33-16,0 0 1 16,0 0-32-16,0 0-31 15,0 37 4-15,0-6-3 16,0 0 2-16,0 1-8 15,0 4-16-15,0-26-71 16,-4 0-224-16</inkml:trace>
  <inkml:trace contextRef="#ctx0" brushRef="#br0" timeOffset="49632.92">23927 13447 511 0,'0'0'108'16,"0"0"-49"-16,0 0 7 16,0 0 34-16,0 0-36 15,0 0-27-15,-69-4-14 0,67-9-15 16,2-6 3-16,0-1-6 16,0-2-2-1,0-1 6-15,11 0-6 0,9 2-3 16,3 6 0-16,-2 7 0 15,2 5 0-15,-1 3-3 16,-4 0 0-16,-4 21-2 16,-10 13 7-16,-4 7-2 15,0 5 5-15,-23 3 0 16,-12-3-5-16,-1-2 4 16,-3-4 5-16,4-8-8 15,9-3 12-15,6-10-12 16,11-7 19-16,5-7-16 0,4-3-4 15,0-2 0-15,0 0 0 16,13 0 0-16,14 0 3 16,0 0 4-16,0 0-3 15,-6 0 1-15,-3 0-3 16,-5 0-3-16,6 0 3 16,1-2-4-16,-1-1 2 15,8-2-3-15,-2-1-16 16,6-4-49-16,-2-5 3 15,2 0-52-15,-4-3 17 16,-4-4-1-16,-6-3 31 16,-5 1 23-16,-6-2 47 15,-1 4 4-15,-3 4 19 0,-2 6 48 16,0 6 2-16,0 6 22 16,0 0 5-16,0 0-10 15,0 0-44-15,0 14-16 16,0 6-11-16,0 2-4 15,0-4 7-15,0-2-21 16,0-4 10-16,8-3-11 16,4-2 8-16,-1-5-5 15,5-2-1-15,1 0 0 16,-1 0 6-16,2-4-8 16,-2-15 5-16,-8-8 1 15,-1-2-1-15,-5-8 6 16,-2 1 1-16,0 2 19 0,-2 4-15 15,-25 8-2-15,-4 10-7 16,-9 9 4-16,-4 3-3 16,-1 0-7-16,3 26-1 15,6 5 4-15,12 3-7 16,10 6 3-16,14-4-20 16,0 0-51-16,11-9-15 15,27-9-43-15,10-8-57 16,4-10 26-16,-29 0-80 15,-5 0-98-15</inkml:trace>
  <inkml:trace contextRef="#ctx0" brushRef="#br0" timeOffset="49949.73">24444 13476 484 0,'0'0'123'0,"0"0"-37"16,0 0 15-16,0 0-32 15,0 0 0-15,0 0-40 16,0 0-14-16,-4 58-1 15,4-51-9-15,6-2 3 16,13-5-3-16,1 0 13 16,2 0-16-16,0-12 20 15,1-11-15-15,-6-5 11 16,-1-5-1-16,-7-4 14 16,-5 3 6-16,-4 1-12 15,0 10 4-15,-2 0-11 16,-20 10 10-16,-3 5-16 0,-1 1 7 15,-3 7-17-15,2 0-1 16,4 4-1-16,2 18-10 16,7 11-41-16,7 3-55 15,7-20-43-15,0 0-259 16</inkml:trace>
  <inkml:trace contextRef="#ctx0" brushRef="#br0" timeOffset="51115.67">25258 13196 740 0,'0'0'127'0,"0"0"-124"15,0 0 2-15,0 0 18 16,0 0 21-16,0 0-32 15,162-28 1-15,-96 22-11 16,7 0 3-16,10-2-4 16,8 5 0-16,7-4 0 0,0 5-1 15,-2-1 0-15,-5 0 3 16,0-1-5-16,-1 0 4 16,3 0-2-16,1-1 4 15,0-2-6-15,-6-1 2 16,-1 0 0-16,-8 2-2 15,-8 2 4-15,-4 2-5 16,-9 2 6-16,-5-3-2 16,-5 3 2-16,-9-3-5 15,-5 1 4-15,-12 0-3 16,-9 0 1-16,-5 2 0 16,-8-2 4-16,0 0 8 15,0 2 33-15,0-2-16 16,0 2 9-16,0 0-27 15,0 0 6-15,0 0-16 0,0 0 0 16,0 0-2-16,0 0 5 16,0 0-4-16,0 0 2 15,0 0 22-15,0 8-22 16,0 2 13-16,0 1-14 16,0-2 4-16,0 1-5 15,0-2 1-15,0 0-2 16,0-4 5-16,0-2-2 15,0-2 0-15,0 0 10 16,0 0-10-16,-3 0 9 16,-4 0-6-16,-6 0 1 15,-1-2-6-15,-1-8 3 0,-1-2-6 16,5 0-7-16,3 0 9 16,2 0-9-16,6 6 10 15,0 0-11-15,0 0 9 16,6 0-4-16,21-2 3 15,6-1 2-15,5 4-3 16,3 1 1-16,5 1 5 16,-2 3-8-16,3 0 3 15,-7 0 2-15,-7 0-3 16,-8 0-1-16,-7 5 1 16,-9 5-9-16,-7 1 9 15,-2-2 4-15,0 5 1 16,-18 2 3-16,-14 3 24 0,-3-4-5 15,-5-1 0-15,-1-2-4 16,4-4-2-16,1 1 2 16,5-2-14-16,6-2 6 15,8-2-9-15,3-1-2 16,6-2 0-16,1 4-28 16,-3-2-38-16,4 7-37 15,2-7-99-15,-1 1-142 16</inkml:trace>
  <inkml:trace contextRef="#ctx0" brushRef="#br0" timeOffset="54029.65">23488 14279 230 0,'0'0'63'0,"0"0"-43"15,0 0 29-15,0 0 4 0,0 0-4 16,0 0-18-16,0 0-5 15,-14-21 1-15,12 16 0 16,2 1 9-16,-2 0 2 16,0 0 5-16,-2 2-21 15,1 2 9-15,3 0-11 16,-2 0 17-16,2 0-1 16,0 0-10-16,0 0-7 15,-2 4-7-15,2 20 19 16,0 8-16-16,0 11 12 15,0 10-17-15,0 16 16 16,11 13-4-16,7 17 16 16,2 8 1-16,0 13-3 15,-2 3 5-15,-3-5-17 0,-4-10 11 16,1-9-11-16,-1-19 14 16,0-7-22-16,0-8 2 15,0-5-12-15,-1-4 3 16,-4-5 1-16,1 2-10 15,-1-4 13-15,-4-1-13 16,0-6 17-16,2 2-14 16,-2-5 4-16,2-3-4 15,-2-4-4-15,0-10 1 16,0-5 0-16,1-10-3 16,-3-5-1-16,0-2 2 15,0 0-32-15,0 0-12 16,0-4-39-16,0-18-26 0,0-4-51 15,0 11-58-15,0 3-205 16</inkml:trace>
  <inkml:trace contextRef="#ctx0" brushRef="#br0" timeOffset="55345.06">22757 15777 655 0,'0'0'83'15,"0"0"-57"-15,0 0-8 0,0 0 6 16,0 0-19-16,0 0 1 15,76-33-6-15,-27 26 1 16,2 5-1-16,2-6 4 16,5 0-5-16,3 1 3 15,1 4 3-15,-2-1-1 16,3 2 17-16,1-1-16 16,1 3-2-16,4-5-3 15,0 1 2-15,0 0-2 16,1-3 3-16,-1 4 6 15,6 3-9-15,1-4 6 16,2 0-5-16,-2 0 0 16,-3 4-1-16,-1-2-1 15,-5-2 1-15,2 4 0 0,-3-5-1 16,4 5 4 0,1-3-3-16,-2 3 2 0,-2 0-4 15,-2 0 2-15,-3 0 0 16,-1 0-1-16,-1 0 3 15,0 0-5-15,-2 0 7 16,-1 0-7-16,1 0 6 16,-2 0-6-16,2 0 0 15,-2 0 2-15,0 0-3 16,0 3 4-16,-3 2-1 16,5-3 2-16,2 6-2 15,2-4 3-15,1 0 1 16,-1-2 0-16,3 5-4 0,-4-2 2 15,-4-1-1-15,1 1 1 16,-2 4 1-16,0-6 6 16,2 4-5-16,2 1 12 15,-2-4-14-15,2 0 7 16,-2 5-6-16,-2-4 6 16,-1 4-8-16,-4-6 0 15,-1 3 0-15,-4-6 4 16,1 0-6-16,-5 0 4 15,4 0-4-15,-5 0 11 0,5 0-9 16,-4 0 0 0,2 0 2-16,1 0 5 0,1-6-3 15,3 3 10-15,1-2-9 16,-2 1 20-16,4 0-21 16,-1 0 16-16,2 0-12 15,1 2 6-15,2-2-7 16,-2 0-3-16,-2 0-1 15,-2 0 0-15,-3 2 3 16,-5 2-5-16,0-5 11 16,-1 5-12-16,-1-3 4 15,1-3-3-15,5 3 3 16,0-6 14-16,5 1-5 16,8 2 6-16,-1 2-9 15,2-4 21-15,-4 2-29 16,0 1 2-16,-8 2 0 0,-1-3-4 15,0 2 1-15,-5 0-1 16,0 0 6-16,-2 0 0 16,-3 2 9-16,-6 0-8 15,-4 0 3-15,-8 2-6 16,-3 0-4-16,-3 0 0 16,-4 0 0-16,-2 0 5 15,-5 0 2-15,1 0 18 16,-1 0-7-16,-2 0 10 15,0 0-17-15,0 0 10 16,0 0-15-16,0 0 5 16,0 0-8-16,0 0-2 15,0 0-2-15,0 0-4 0,0 0-25 16,0-3-68 0,0 2-83-16,0-3-197 0</inkml:trace>
  <inkml:trace contextRef="#ctx0" brushRef="#br0" timeOffset="57310.08">28105 15458 691 0,'0'0'123'16,"0"0"-108"-16,0 0 7 15,-12 104 29-15,12-65-17 16,0-3-18-16,10 0-11 15,3-4 6-15,-2-6-10 16,-2-8 19-16,-2 0-16 16,-3-10 6-16,-2-4-1 15,-2-2 0-15,2-2-2 16,-2 0 2-16,0 0 19 0,0-11-3 16,0-14-2-1,0-11-17-15,-6-4 2 0,-12-10-6 16,-2-4-4-1,-3 1 2-15,1 3-5 0,5 10 5 16,3 13 0-16,9 15-4 16,3 7 8-16,2 5 7 15,0 0-10-15,0 0-2 16,7 28 2-16,15 14 23 16,3 10-7-16,-2 5-7 15,-2 1 3-15,-3-10-13 16,1-2 6-16,-6-10-4 15,-3-6-1-15,-2-8 4 16,-4-8-9-16,-4-6 4 16,0-8 0-16,0 0 4 0,0 0 1 15,0 0 16-15,0-22-16 16,-10-17 0-16,-9-7-3 16,-6-5-4-16,5 5-8 15,5 6 10-15,3 8-1 16,6 15 3-16,3 11-3 15,3 2 2-15,0 4-1 16,0 0 0-16,0 10-16 16,0 21-46-16,0-9-80 15,0-5-232-15</inkml:trace>
  <inkml:trace contextRef="#ctx0" brushRef="#br0" timeOffset="58126.5">28031 16094 530 0,'0'0'74'15,"0"0"-39"-15,0 0 57 16,0 0 4-16,0 0-42 0,0 0-50 16,0 0 19-1,-9 18 26-15,-2 12 2 0,-7 5-29 16,-7-1 7-16,2-1-5 15,-2-7-1-15,2-1-2 16,5-9 1-16,7-2 4 16,5-9-19-16,4-3 2 15,2 0-9-15,0 3-1 16,2-1-5-16,25-1 6 16,2 4 6-16,4-4-6 15,0-3 3-15,1 0-3 16,-3 0-4-16,-6 0-3 15,-3 0-4-15,-7 0-8 16,-4 0 9-16,-3-5 5 16,-4-7 5-16,-2 2 0 0,-2-7-4 15,0 7 0 1,0 3 4-16,0 2 5 0,0 5-5 16,0 0 13-16,0 0-8 15,0 0 3-15,0 0-4 16,0 17 8-16,0 10 13 15,0 8-10-15,0 0 13 16,0 2-13-16,0-1 9 16,0-5-16-16,0 1 4 15,0-11-7-15,0-7-5 16,0-6 0-16,0-5-3 16,0-3-5-16,0 0-50 0,0 0-17 15,0-11-76 1,9-17-84-16,-5 8-38 0</inkml:trace>
  <inkml:trace contextRef="#ctx0" brushRef="#br0" timeOffset="58457.83">28319 16378 576 0,'0'0'141'0,"0"0"-82"15,0 0 43-15,0 0 2 16,0 0-59-16,0 0 4 15,60 55-34-15,-49-47 5 16,3-4-12-16,-1-4-3 0,1 0 5 16,-1 0-5-16,-3-4 17 15,0-14-17-15,-6-4 12 16,-4-1-13-16,0 6 3 16,0-5-5-16,-8 8-4 15,-17 5 5-15,-2 4 5 16,0 5 6-16,-2 0-13 15,0 0 19-15,4 5-20 16,1 11 10-16,4 5-5 16,2 1-10-16,9 4 1 15,5-4-20-15,4 0-55 16,0 0-60-16,7-16-159 0,6-6-117 16</inkml:trace>
  <inkml:trace contextRef="#ctx0" brushRef="#br0" timeOffset="58857.98">28566 16356 839 0,'0'0'114'16,"0"0"-92"-16,0 0 50 15,0 0-18-15,0 0-49 16,0 0 4-16,0 0-4 15,0 45-2-15,7-31-1 16,4-2 0-16,2-3-2 16,6-4 0-16,2-5 2 0,4 0-1 15,4 0 2-15,0 0 1 16,0-14 3-16,-2-4-5 16,-7-3 5-16,-5 2 7 15,-10-4 0-15,-5 2 5 16,0-2 0-16,0 5 15 15,-18 0-17-15,-9 6 15 16,-2 7-19-16,-2 0 2 16,2 5-15-16,2 0-2 15,0 5 2-15,7 12-2 16,1 5-20-16,5 6-49 16,7-1-38-16,7-5-35 0,0-12-155 15,0-10-295-15</inkml:trace>
  <inkml:trace contextRef="#ctx0" brushRef="#br0" timeOffset="59408.62">29070 16361 590 0,'0'0'194'0,"0"0"-147"15,0 0 38-15,0 0 17 16,0 0-24-16,0 0-33 15,44 75-12-15,-19-75 13 16,4 0-13-16,0 0 12 16,-4 0-20-16,-4-9 16 15,-4-14-24-15,-11-3 5 16,-6-1-11-16,0-4-3 16,-4-1 2-16,-23 6-9 15,-2 4-1-15,0 8-2 16,0 11-4-16,-2 3-5 15,-1 0-13-15,1 21-57 16,2 16-47-16,18-20-86 16,5 1-274-16</inkml:trace>
  <inkml:trace contextRef="#ctx0" brushRef="#br0" timeOffset="60706.86">28678 17299 612 0,'0'0'239'0,"0"0"-154"15,0 0 1-15,0 0 53 16,0 0-84-16,0 0-36 15,-70-14 6 1,35-1-15-16,-7 8 6 0,-6-3-15 16,-8 6 8-16,-8 4-7 15,-16 0-4-15,-21 0-1 16,-19 0 1-16,-18 4-38 16,-24 6 33-16,-12-3 6 15,-16 4-6-15,-8-2 0 16,2 0 6-16,-7-1-4 15,4-4 1-15,8 1 2 16,12 0 1-16,15-5 1 0,18 0 1 16,24 0 1-1,22 0 1-15,28 0-3 0,28 0 11 16,17 0-10-16,18 0 6 16,9 0-7-16,0-5-2 15,0 5-25-15,0 0 11 16,0 0 10-16,0 0 6 15,0 0-6-15,0 0 12 16,0 0-12-16,0 0-8 16,0 0-10-16,0 0-7 15,0-9-47-15,0-3-70 16,0 7-78-16,7-8-94 0</inkml:trace>
  <inkml:trace contextRef="#ctx0" brushRef="#br0" timeOffset="61455.05">25858 16987 202 0,'0'0'586'15,"0"0"-508"-15,0 0-41 16,0 0 69-16,0 0-21 15,-67 111-34-15,51-76-37 0,5-12 4 16,-3-2 5 0,6-3-13-16,1-8-3 0,1-3-4 15,3-7 2-15,3 0-4 16,0 0-2-16,0 0-4 16,0-12 2-16,0-11-25 15,0-12-23-15,0-1 43 16,0 0-6-16,0 6 1 15,0 10-8-15,-13 4 15 16,-14 11 6-16,-6 5-9 16,-12 0 15-16,-6 0-6 15,-3 17 0-15,-2 1 0 16,8 0 5-16,3 0-4 16,11 5 12-16,12-10-7 0,11 0 10 15,9-4-15 1,2 0-1-16,0 5 0 0,6-4 0 15,17-2 5-15,6 6-1 16,2-6 17-16,2 1-17 16,1 3 22-16,1-5-23 15,-1 1 4-15,2 2-6 16,-3 2 1-16,-1-3-2 16,-3 0 0-16,-6 1-3 15,-2-2 7-15,-5 0-4 16,-5-2 2-16,-5-3-1 15,-4-3 3-15,0 0-4 16,-2 0 1-16,0 0 14 0,0 0 14 16,0 0-10-1,0 0 6-15,0-3-23 0,0-11 10 16,0-4-8-16,0 0-7 16,0-4 4-16,0-5-2 15,0-4 1-15,0-5-3 16,0-1-1-16,-4-2-23 15,2-2 19-15,-2 12-7 16,4 6 13-16,-3 9-4 16,1 10 6-16,0 4-17 15,-4 0-24-15,-2 0-58 16,4 4-43-16,-3 10-187 16</inkml:trace>
  <inkml:trace contextRef="#ctx0" brushRef="#br0" timeOffset="63537.25">24016 15473 823 0,'0'0'70'15,"0"0"-63"-15,0 0 62 16,0 0 0-16,0 0-27 15,0 0-32-15,0 0 23 16,-13 111-9-16,22-58 2 16,0-4-13-16,-5-4-6 15,3-9-1-15,-2-4-3 16,-1-10-5-16,0-6 8 16,-2-5-3-16,-2-8 0 0,3-3-1 15,-3 0 3-15,0 0 1 16,0-15 2-16,0-17-8 15,0-9-1-15,0-10 0 16,-11-2-2-16,-5-5 2 16,-2-3-7-16,0 9-6 15,3 10 9-15,6 14-1 16,4 14 6-16,3 12-1 16,2 2-5-16,0 0-3 15,0 27 1-15,0 12 4 16,0 9 8-16,2 6-8 15,8-4-3-15,1 3-76 0,-9-39-87 16,0-1-126 0</inkml:trace>
  <inkml:trace contextRef="#ctx0" brushRef="#br0" timeOffset="64152.94">23749 16177 572 0,'0'0'138'15,"0"0"-115"-15,0 0 45 0,0 0 64 16,0 0-47-16,0 0-45 15,0 0-24-15,-13 14-2 16,10 9 12-16,3 7 8 16,-2-4-23-16,2 2 9 15,0-10-17-15,0-4 5 16,0 2-6-16,0-9-1 16,7 1 3-16,11 0-1 15,6-8 4-15,0 1-6 16,5 4 12-16,1-5-7 15,-4 0-7-15,1 0 1 16,-2 0-1-16,-6-6-2 0,2-7-17 16,-5-4 6-16,-5-2-22 15,-3-6 22-15,-6 0-15 16,-2-5 10-16,0 2-1 16,0 7 8-16,-4 12 5 15,0 4 7-15,2 5 20 16,-1 0-2-16,1 5 2 15,0 21-1-15,0 6 23 16,2 0-24-16,0 7 8 16,0-4-10-16,-2-3 4 15,-1-1 3-15,-4-4-12 16,3-4 10-16,0-5-17 16,-3-8 15-16,5-2-18 0,-3 0-1 15,3-8 0 1,2 5-15-16,0-5-40 0,0 0-38 15,0 0-43-15,0 0-142 16,2-13-17-16</inkml:trace>
  <inkml:trace contextRef="#ctx0" brushRef="#br0" timeOffset="64502.58">24180 16401 516 0,'0'0'162'0,"0"0"-93"15,0 0-4-15,0 0 38 0,0 0-43 16,0 0-29-16,35 84-7 16,-26-84-15-16,2 0 16 15,2 0-7-15,3-4 14 16,0-15-13-16,-3-7 0 16,-2-6-7-16,-4 3 9 15,-3 0-4-15,-4 3-7 16,0 4 6-16,0 8-13 15,0 2 15-15,-2 10-16 16,-14 2 8-16,-4 0-6 16,-2 0-4-16,-3 23 2 15,1 4-1-15,2-1-2 16,4 3-9-16,3 0 3 0,7-4-48 16,8-4-18-1,0-4-52-15,0-17-143 0,0 0-130 16</inkml:trace>
  <inkml:trace contextRef="#ctx0" brushRef="#br0" timeOffset="64868.25">24514 16332 516 0,'0'0'423'0,"0"0"-379"16,0 0-29-16,0 0 49 0,0 0 16 15,0 0-50 1,0 0-24-16,42 51-4 0,-27-46 1 16,5-1-3-16,1-4 6 15,4 0 3-15,0 0-9 16,2-5-5-16,-2-13-4 16,-2-5 6-16,-6 2-3 15,-8-6-3-15,-9 1 9 16,0 3 0-16,0 0-6 15,-13 5 12-15,-14 10 9 16,-2 4-9-16,-3 4 19 16,-3 0-11-16,-1 18-3 15,5 8-6-15,2 0-2 16,9-2-6-16,9 2-7 16,7-3-26-16,4-1-53 0,0-5-59 15,0-17-139 1,4 0-191-16</inkml:trace>
  <inkml:trace contextRef="#ctx0" brushRef="#br0" timeOffset="65251.4">24743 16284 864 0,'0'0'93'16,"0"0"-81"-16,0 0 46 15,0 0-5-15,0 0-34 0,0 0-19 16,27 86 0-16,-2-73 7 16,1-9-7-16,4-3 6 15,1-1-1-15,2 0-1 16,0-1-1-16,1-17 1 16,-7-5-4-16,-5 2 2 15,-7-2 13-15,-6-3-12 16,-4 4 18-16,-5 3-5 15,0-2 27-15,0 3-19 16,-16 4 8-16,-4 0-6 16,-2 6 8-16,-5 2-15 15,0 6-3-15,-2 0-9 16,-2 0-6-16,2 11-2 16,0 15-7-16,4 1-19 15,3 4-69-15,9 1-45 16,13-23-113-16,0 3-367 0</inkml:trace>
  <inkml:trace contextRef="#ctx0" brushRef="#br0" timeOffset="66233.97">25262 16808 840 0,'0'0'190'0,"0"0"-147"15,0 0-30-15,0 0 76 16,0 0-41-16,0 0-48 16,-53 61-8-16,84-47 1 15,12 3-3-15,5-2-6 16,10-10-12-16,14-1-9 16,13-4 37-16,17 0 6 0,14 0 18 15,0-14-4 1,-13-1 19-16,-26 8-31 0,-34 2-8 15,-23 0-1-15,-20 5-18 16,-18 0 1-16,-44 0 14 16,-25 22-5-16,-13 14 2 15,4 8 4-15,9 7 3 16,20-3-2-16,20 1 1 16,18-4-5-16,25-6 6 15,4-2-33-15,17-9-41 16,35-6-56-16,12-5 47 15,19-12-24-15,6-5 28 0,5 0 41 16,-7-14 13 0,-14-12 21-16,-13-2 8 0,-19-2 27 15,-20 4 90-15,-15 6 1 16,-6 4-18-16,-8 6-2 16,-23 10-30-16,-9 0-30 15,-7 0-29-15,1 22-12 16,10 5-2-16,14 8-7 15,22 0 7-15,0 2-43 16,26-5-12-16,30-2-20 16,15-8 9-16,19-7-22 15,7-12 9-15,9-3 15 16,-4 0-3-16,-4-3 41 16,-7-20 27-16,-12-3 75 15,-8-6 18-15,-13 0-61 0,-11 2 74 16,-7 2 19-16,-9 12-86 15,-9 6-25-15,-11 1 16 16,0 9-22-16,5 0-8 16,7 0 4-16,12 19-4 15,11 3 6-15,10 4-6 16,11-3-3-16,9-6-7 16,7 1 5-16,6-4 5 15,5-2 1-15,-3-6-1 16,5-6 14-16,0 0 1 0,-1 0 30 15,1 0 0 1,-5-9-27-16,-12-10-3 0,-15-3-8 16,-20 0-1-16,-17 0-6 15,-17-4 0-15,-10 1-15 16,0-1-3-16,-37 1-30 16,-17 2-35-16,-16 9-39 15,34 14-94-15,3 0-77 16</inkml:trace>
  <inkml:trace contextRef="#ctx0" brushRef="#br0" timeOffset="67215.75">25667 16128 705 0,'0'0'188'0,"0"0"-154"15,0 0-20-15,0 0 60 16,0 0-25-16,0 0-19 16,0 0-16-16,68 8 11 15,-10-6-12-15,11 2-3 16,10-4-1-16,12 0-5 16,7 0 3-16,8 0-5 15,13 0 24-15,1 0-24 16,3-4 1-16,-3-1 2 0,-2 5-7 15,-4 0 2-15,-5 0 0 16,-8 0 1-16,-14 0 1 16,-12 0 3-16,-12 0-1 15,-10 0 7-15,-11 0-8 16,-11 0 10-16,-10 0-3 16,-6 0 5-16,-1 0 12 15,-6 0-7-15,2 0 5 16,3 0-22-16,2-5 18 15,6 1-19-15,-1 0 3 16,-3-3-1-16,-3 4-7 16,-3 3 3-16,-9-4-1 15,0 4-2-15,-2 0-4 16,0 0 5-16,0 0-22 16,0 0 18-16,0 0-6 0,0 0 8 15,0 6 8-15,0-5-2 16,0-1 0-16,0 0 1 15,0 0-5-15,0 0 3 16,0 0-2-16,-8 0-16 16,-5 0 13-16,-6 0-45 15,1 0 5-15,5 0-36 16,2 0-18-16,9 0-49 16,-1 0-165-16</inkml:trace>
  <inkml:trace contextRef="#ctx0" brushRef="#br0" timeOffset="68232.39">28279 16258 429 0,'0'0'162'0,"0"0"-118"15,0 0-22-15,0 0 49 16,0 0-33-16,0 0 4 0,-2-14-4 16,-8 14 20-1,-7 0-6-15,-12 0-22 0,-10 0-30 16,-7 6-4-16,-3 10 3 15,5-6-8-15,3 2 3 16,10-2-6-16,11-1 8 16,8-5 4-16,10 1-3 15,2-5-20-15,0 0-21 16,8 4 44-16,21-4 0 16,6 0 1-16,11 0 5 15,8 0-12-15,2 0 4 16,0-9-26-16,2 0-10 15,-3 5 21-15,3-4 14 0,4 6 3 16,4-2 25-16,-2 4 76 16,3 0-72-1,-5 0-24-15,-1 0 15 0,-1-3 5 16,-14 3 5-16,-15 0-6 16,-17 0-19-16,-14 0 1 15,-8 0 27-15,-42 0 12 16,-21 0-45-16,-22 0 12 15,-11 0-11-15,0 0 1 16,5 3 1-16,15 6-2 16,10 5-1-16,18-1 1 15,19-3-2-15,19 3 0 16,18-5-2-16,0 6-14 16,16-1 4-16,21-4-4 0,17 1-11 15,10-6-24-15,11-4 9 16,4 0-5-16,8 0-14 15,0-13 19-15,5 0 23 16,-1-1 20-16,-4-1 18 16,-12 8 89-16,-21-3-49 15,-23 6-20-15,-26-1-16 16,-5 1 21-16,-40 0 48 16,-39 3-72-16,-31 1-16 15,-19 0 2-15,-6 0 2 16,6 1-5-16,11 17 5 15,18 3 0-15,24-3-7 0,29 0 3 16,31-4-3-16,16 4-5 16,34-8-18-16,38 6 18 15,23-11-26-15,16-5 5 16,10 0-3-16,-8 0-13 16,-10-9-14-16,-16-9 27 15,-17-1 29-15,-26 5 53 16,-22 7-5-16,-22-1-22 15,-4 2 79-15,-48-2-52 16,-21-2-32-16,-16 7-19 16,-5 3-2-16,9 0 3 15,9 0 1-15,7 0-8 16,3 3-38-16,-1 2-47 16,9 4-110-16,11 1 59 15,45-7-5-15,-1 2-297 0</inkml:trace>
  <inkml:trace contextRef="#ctx0" brushRef="#br0" timeOffset="68997.78">27681 15963 664 0,'0'0'199'0,"0"0"-158"0,0 0-5 15,0 0 38-15,0 0-41 16,0 0-24-16,0 0-7 15,-27 117 5-15,25-69-7 16,2-4 19-16,-2-4-14 16,2-3 13-16,0-10-13 15,0-8 5-15,0-3-3 16,0-11 0-16,0-5-1 16,0 0-5-16,0 0 12 15,0-5 10-15,0-22-10 16,-6-8-13-16,-4-6-2 15,-3-2-10-15,-3-9-2 0,3 9 7 16,-3 2-16 0,3 6 12-16,2 12-13 0,2 6 17 15,4 8 2-15,5 9 0 16,0 0-5-16,0 0-7 16,7 5 3-16,17 8 14 15,10 5-3-15,4 1 7 16,0-3-1-16,2-3-2 15,-7 2 4-15,-6-7-3 16,-6-4 4-16,-11 2-5 16,-5-2 2-16,-5 0 15 15,0 1 2-15,-5 12 4 16,-24 1 4-16,-8 5 6 16,-3 4-30-16,-3 4-3 15,3-4-1-15,5 4-30 0,23-22-88 16,5-5-205-16</inkml:trace>
  <inkml:trace contextRef="#ctx0" brushRef="#br0" timeOffset="81319.85">28475 15923 263 0,'0'0'241'0,"0"0"-193"15,0 0-12 1,0 0 47-16,0 0-10 0,0 0 5 15,0-14-55-15,0 14 8 16,0 0-14-16,0 27 14 16,-2 5 7-16,-1 8-8 15,1 0-12-15,2-4-15 16,-2 0-1-16,2-4 4 16,-2-2-3-16,2-4-2 15,-2-4-1-15,0-3 1 16,2-10-2-16,0-1-4 15,0-8-19-15,0 0-5 16,0 0-12-16,0 0-6 16,0-4-14-16,0-21 20 15,0-4-32-15,0-7 11 16,0 2-12-16,0-6-21 0,0 4-28 16,-10 0-18-16,1 4 54 15,-1 1 87-15,-2 13 1 16,-1 5 83-16,1 1 44 15,6 5-21-15,1 3-33 16,3 4-17-16,2 0 0 16,0 0 0-16,0 0-27 15,0 0-7-15,0 0-22 16,0-3 12-16,7 3 6 16,7-5 5-16,1 1-7 15,1-2-8-15,-3 2 0 16,1-8-9-16,-1 6 6 0,-5-6-2 15,-1 3 3-15,0-3-6 16,-5 1 5-16,0 2-4 16,1 9 5-16,-3-5-6 15,0 5 1-15,0 0-2 16,0 0-1-16,0 0-3 16,2 0 4-16,2 8 6 15,3 6-1-15,2-4-6 16,-5 2 1-16,3-8 0 15,-3 6 0-15,-2-5-9 16,-2-5 3-16,3 0-19 16,-3 0 6-16,2 0-35 0,3 0-26 15,-5 0-128 1,0 0-264-16</inkml:trace>
  <inkml:trace contextRef="#ctx0" brushRef="#br0" timeOffset="94972.96">25329 14703 24 0,'0'0'0'0,"0"0"-4"15</inkml:trace>
  <inkml:trace contextRef="#ctx0" brushRef="#br0" timeOffset="95172.08">25135 15003 171 0,'0'0'10'16,"0"0"6"-16,0 0-16 0,0 0-71 16,0 0-38-16</inkml:trace>
  <inkml:trace contextRef="#ctx0" brushRef="#br0" timeOffset="95555.43">27401 15913 337 0,'153'37'0'15,"-92"-19"-21"-15,-6 0 7 16,-8-9 12-16,-12-1 2 16,-8 2 10-16,-9-1-10 15,-5-2-3-15,-6 0-31 16,-5-5 33-16,-2 0 1 15,0-2-32-15,0 4 32 0,0-4 27 16,0 0-22 0,-17 0-5-16,-10 4-12 0,14-4-104 15</inkml:trace>
  <inkml:trace contextRef="#ctx0" brushRef="#br0" timeOffset="98669.8">28113 15502 303 0,'0'0'66'16,"0"0"-66"-16,0 0 6 16,0 0 20-16,0 0 41 15,0 0-11-15,0 0-33 16,0 0 6-16,0 0 4 16,0 0 4-16,0 0 0 15,0 0-17-15,0 0 8 16,0 0-9-16,0 0 11 15,0 0-12-15,0 0 1 0,0 0-8 16,0 0-4 0,0 0 9-16,0 0-6 0,0 0 10 15,0 0-16-15,0 0 22 16,0 0-22-16,0 0 11 16,0 0-15-16,0 0 2 15,0 0-2-15,0 0 0 16,0 0-3-16,0 0-1 15,0 0 3-15,0 0-26 16,0 0-24-16,0 0-63 16,0 0-31-16,0 0-139 15</inkml:trace>
  <inkml:trace contextRef="#ctx0" brushRef="#br0" timeOffset="99920.53">28285 15633 307 0,'0'0'68'0,"0"0"-59"15,0 0 0 1,0 0 34-16,0 0-3 0,0 0-1 16,9 4-35-16,-9-4 1 15,0 0-4-15,0 0-1 16,0 1 0-16,0-1-1 15,0 4-25-15,0-1-67 16,0-1-143-16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2:19.706"/>
    </inkml:context>
    <inkml:brush xml:id="br0">
      <inkml:brushProperty name="width" value="0.2" units="cm"/>
      <inkml:brushProperty name="height" value="0.2" units="cm"/>
      <inkml:brushProperty name="color" value="#0B868D"/>
      <inkml:brushProperty name="inkEffects" value="ocean"/>
      <inkml:brushProperty name="anchorX" value="-16379.65918"/>
      <inkml:brushProperty name="anchorY" value="-2231.62817"/>
      <inkml:brushProperty name="scaleFactor" value="0.5"/>
    </inkml:brush>
  </inkml:definitions>
  <inkml:trace contextRef="#ctx0" brushRef="#br0">24 365 16,'-24'0'11025,"25"0"-11040,1 0 79,3 0-72,1 0 15,3 0 4,1 0-14,1 0 4,2 0-10,0 0 12,0 0-5,1 0 12,0 0-4,0 0-7,-1 0 2,0 0-1,-1 0 0,1 0 0,-1 0 0,0 0 0,0 0 0,0 0 0,-1 0 0,0 0-9,0 0 12,0 0-14,0 0 4,0 0-1,1 0-9,-1 0 21,2 0-7,0 0 3,-1 0-9,0 0-7,-1 0-36,-1 0 56,-1 0-19,0 0 7,-2 0-18,0 0 23,0 0 2,-1 0-10,1 0 14,0 0-23,1 0-40,-1 0 66,0 0-31,0 0 20,-1 0-51,-1 0 70,-2 0-31,0 0 20,-1 0-5,0 0 2,1-1-9,0-2-7,1 1-55,1-2 81,0-1-74,2 0 69,0-2-132,0 1 49,-1-1-1,1 0 34,1-1 38,-1-2-110,1 0-68,0-1-96,0-1-20,-1-1 13,-2-1 73,0-1 63,-1 1 44,-2 0 52,0 0-8,-2 2-132,0 1 30,0 1 49,-3 1-58,-2 1-91,-1 2 72,-2 0 46,-1 1 14,-1 1 95,1 1-41,-1 1 37,0 1-17,0 0 52,0 1-52,0 0 8,0 0 53,-1 1-26,1 3 20,0 2-135,0 1 57,1 3-5,1 1 7,1 2 74,2 0-76,2 1 46,1 0 24,2 1 1,-1-1 12,3 0-2,1 0 2,2-1 0,1-1 94,1 0-9,1 0 18,2-2 46,0 0 110,2-1-47,1-1 4,2 0-91,2-2-78,2 0-22,2-2 43,1-1-18,1-1 24,1-1-79,-1 0 33,1-1 24,-2-2-65,1-1 11,-2-3-116,1-1 30,-1-3-72,0-2 72,-1-1-62,-1 0-27,-1-3-67,-3 0 108,-3-1 74,-3 0-8,-4-1 68,-1 0-116,-3 1 139,-1 0-212,-2 1 241,-4 0-66,-2 2 144,-4 0-24,0 2-23,-1 2 87,0 1 95,-1 3-164,2 1-9,-1 2-94,1 2 18,-1 1-80,1 0 76,0 2-17,2 2-4,0 4 5,2 2-2,2 1-10,2 3 22,1 2-6,2 0 76,0 2 92,4-1-32,2 1-18,3-1 47,2 0-26,3 0 37,1-1 27,2-1-109,1 0 44,0-2-55,1-1 22,-1-1-36,0-2 18,-2-1-34,0-3 9,-2-2 80,0-1 4,1-1 69,0-1-14,1-3-56,0-3-94,2-5 14,0-3-70,-2-4 15,0-1-17,-1-2 11,-3-1 16,-2 0 32,-3 0 2,-2 0-6,-2-1-44,-1 1 97,-1 1-124,-2 1-27,-2 0-32,-2 2 20,-3 3 8,-1 2-3,-1 3 12,0 3 54,1 2-15,1 2 27,3 2-25,2 1 9,0 0-87,-1 1 24,0 0-3,-2 4-11,-1 4 40,-1 4 36,-1 5-9,2 3 7,1 3-19,3 1 15,1 1-89,1 1 109,5-2-45,3-1 33,4-2 96,3-3 38,1-2 6,2-3 26,0-3-24,-1-2-75,1-3 40,-1-1-74,0-3 57,0-1-57,0 0 54,1-2-101,1 0 86,0-2-93,0-2-39,-1-4 65,-1-3-34,-2-2 29,-1-2-7,-2-3 13,-1-1-4,-1-2 49,-2-1-51,-1 0 8,-2 1-3,-1 1-10,-1 2-72,-1 2 19,0 3 65,-2 3-22,-2 1 11,-1 3 75,-2 2-3,1 2-88,0 2 20,1 0-67,0 1-3,1 1-41,0-1 36,0 1 6,-1 3 17,-1 2 44,0 5-2,-1 3-4,2 2 3,0 2-57,1 0 72,1 1-99,2-1 21,1 0 0,2-1 6,4-1 74,4-2 63,3-1 24,2-2-26,1-2 22,2-2 32,0-2-29,0-1 10,1-3-2,0 0-28,0-1 27,0-1-19,1-2-13,-1-1 31,-1-4 28,-2-1 39,-2-2-26,-3-1-45,-3-1-23,-4 0-72,-1-1 6,-2 1-232,-1 0-95,-1 3 96,0 3 38,-1 3 54,0 1 48,0 2-52,0 1 30,1 0-85,0 1 136,1 4 50,0 2-10,0 3 22,0 2-2,0 2 20,0 1-25,1 1 9,3 0-12,2-1 2,2-1 18,3-1 69,2 0-19,0-2 39,2-2-17,0-1-3,1-2-45,0-2 21,1-1-19,0-1-33,1 0 56,1-1-75,1-1 23,0 0-8,1 0-9,-1 0 12,1 0-14,-1 0 4,1 0 9,0 0-4,2 1-7,-1-1 12,2 1-14,0-1 4,1 0 9,-1 0-13,1 0-5,0 0 1,-2 0 9,0 0-13,0 0 14,-2 0-5,-1 0 2,1 0 0,-1 0 0,-1 0 0,-1 0 10,-3 0-13,-2 0 14,19 0 6918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2:34.749"/>
    </inkml:context>
    <inkml:brush xml:id="br0">
      <inkml:brushProperty name="width" value="0.2" units="cm"/>
      <inkml:brushProperty name="height" value="0.2" units="cm"/>
      <inkml:brushProperty name="color" value="#0B868D"/>
      <inkml:brushProperty name="inkEffects" value="ocean"/>
      <inkml:brushProperty name="anchorX" value="-19885.41602"/>
      <inkml:brushProperty name="anchorY" value="-3466.50757"/>
      <inkml:brushProperty name="scaleFactor" value="0.5"/>
    </inkml:brush>
  </inkml:definitions>
  <inkml:trace contextRef="#ctx0" brushRef="#br0">19 319 120,'-18'-8'8674,"20"8"-8817,2 0 151,2 0-10,4 0 3,2 0-1,1 0 9,1 1-2,2 0-8,-2 0 21,1 1-26,0 1 18,0 0-14,0-1 12,0 0-12,0 0 3,0 0-57,1-1 53,0 1-9,1-1 3,0 0-55,1-1 81,1 1-36,0-1 13,0 0 7,1 0-2,0 0-18,-1 0 15,0-1-117,-1 1 61,0 0 13,1-1 31,-1-1 4,0-1-44,1 0 5,0-2-41,1 1-28,0 0-22,0-2 39,1 1-154,0-2 138,0 0-18,0 0 61,-2-1 72,-1 0-91,-1 0 99,-1 0-86,-2 0 92,0 0-18,0 0 6,0 1 2,0-1 10,1 0-13,0-1-5,1 0 11,0 0-5,0 0 2,-1 1 0,-1 0 10,0 0-13,-2-1 14,-1 0-5,-2-1 2,0-1 0,-2 0-9,-1-1 2,-1 1-1,-1-1 0,-1 2 0,-1 0 0,-1 1-9,0 2 2,-1 1-85,0 2-69,-1 1-32,1 0 37,-2 1 57,-2 1-100,-2 0 91,-2 0 66,-1 1 27,-2 0-84,1 0 125,-1 2-133,-1 3 12,1 1-23,0 3 19,-1 2 104,1 0-29,1 1-40,0 0 72,2 0-15,1 0-3,2-1 3,2 1 8,1-1-2,1-1 10,1 1-11,0 0 12,1 2 53,-1 0-71,0 0 80,0 0-5,1-1-26,-1 1 77,3-2 98,2 0-128,1 0 149,3-1-90,1 0-1,2-1-16,1 0-56,1 0 70,1-2-24,0 0-57,2-1 56,-1-1-11,1-2-44,0 0-13,0-1-46,1-1 19,-2-1 37,1 1-67,0-1 22,-1-1-8,0 1-10,-1 0 4,1 0-2,-1 0 0,2 0 0,-1 0-19,0-1 15,1 0-61,-1 0 73,1-1-34,-1-1-44,0 0 14,-1 1 57,0-1-74,-1 0-41,1 0 58,-1 1 5,1-1 46,-1 0-66,0 0 79,0 1-24,1-1 18,-1 0-13,2-1 4,0 1 9,1-2-4,3 1-7,0-1 12,3-1-14,1-1 14,0 0-5,1-1 2,0-1 0,-1 0 10,-1-1-13,0 0 4,-1 0-1,0-1 0,0 1 10,-1-1-4,-1 2-7,-1-1 12,-2 0-5,-2 1 2,-1 1 150,-4 0-109,-3 1 13,-1 0-12,-2 0-28,-1 0-22,-1 0 13,0 0 40,-2 1-58,1 0 10,-1 0 6,0 0-14,-1 1-5,1 1-101,-1 0 140,-1 1-57,-2-1 29,-1 1-4,-1 0 10,0 0 54,-1 1-81,-1 0 28,0 1-20,0 0 4,0 1-2,-2 0 0,0 0-19,1 0 24,0 2-17,0 0-32,0 3 56,1 2-28,-1 3 28,1 1-16,1 1 6,1 1 7,1 2-12,1-1 14,2 0-14,1 0-5,1-1-45,0-1 77,0 0-26,1-1 29,3 0 51,2-1-14,1 2-11,1-1-32,1-1 65,1 1-13,0-1 52,1-1 7,1-1-36,0-1-5,1-1 9,0 0-33,0-1 9,1-1-23,0-1-32,0 0 55,1 0-74,0-1 87,1-1-92,0 0 29,2 0-10,-1-1 46,2 0-50,0 0-1,2 0 9,1 0-15,0 0 23,2 0-25,0 0 8,-1 0 6,0-1-21,0 0 16,-2 0-5,0-1-18,0 1 15,0-1-5,1 1-65,0 0 94,0 0-40,0 0 14,0-1-77,-1 1 31,0 0 43,0-1-6,1 0 6,1 0-55,2-1 25,0 0-76,1-1 30,1 0-50,-2-1 13,0 0 134,-2-1-50,-1 1-14,-3-1 66,-1 0-13,-2 0-4,-2 0 5,-2 0-12,-2 0 4,0-1 7,-1 0-2,-2 0 1,0 1 0,-1-1 9,-2 0-12,0 0 14,-1 0-14,-1-1 14,-1 0-4,-1-1 1,1 1 0,-1 0 93,0 0-64,-2 1 71,0 0-130,-2 1 47,0 0-18,-1 1-9,0 1 4,-1 1 7,-1 0-12,0 2 5,-2-1-12,-1 2 13,0 0-23,-1 0 25,0 0-17,0 0 15,1 2-23,0 1 7,1 2 6,0 2-2,1 0 1,1 2 9,1 1-12,0 1 5,1 1 7,0 1-2,1 1 1,1 0 9,0 0-12,1-1 61,0 0-56,2-1 104,-1 0-40,1 0 16,0 0 7,1-1-21,2 0 35,1 0-114,2 0 43,2 0-27,0-1 70,1 1 36,0 0 2,1 0 34,0-1-7,2 0-43,-1 0 14,2-1-35,0 0-76,1-1 123,0 0-98,1-1 96,1 0-82,0-3 44,1 0-33,1-1-47,1-1 60,2-2-69,0 1 77,2-1-79,1 0 15,-1-1 3,2-2-3,0 0-8,1-1 2,-1-1-1,2-1 0,0-1 9,-1 1-11,0-1 12,0 0-3,-2 1 1,0-2 0,0 2 9,-1-1-21,0 0 7,1 1 6,1 0-2,1 0-8,-1 0 2,1 1-1,-1-1 0,-1 1 9,-1-1-11,-2 1 12,-2 0-12,0-1 3,-2 0 8,0 0-2,0-1 1,-1-1 0,0 0 0,-1 0 0,-1 0 0,-1 0 56,-2 0-72,0 0 71,-2-1-78,-1 0 32,-1-1-1,0 1-20,-2-1 16,0 0-14,-2 0 22,0 1 30,-1 1-63,-1 0 105,0 1-107,-1 0 90,0 0-64,0 0-10,-2 1 3,0 0-13,-2 0 12,0 2 70,-1 2-29,1 0-43,-1 1 15,1 1-17,0 0-16,0 0-43,-1 0 20,0 2 37,0 1-68,0 3 70,-1 1-59,1 3 54,0 0-52,2 2 71,0 1-40,1 0-33,1 1 67,1 0-32,0-1 19,0 0-3,1 0 10,1-1-2,1 0 1,1-1 0,2 0 19,0-1 106,1 0-48,1 0 60,1-2-33,0 0 20,2 0 13,-1-2-41,1-1 4,0 0-49,1-1 30,0 0-21,-1-1-51,1 1 62,1-1-3,0-1-17,1 0 26,1 0-92,1-1 37,0 0-16,1-1 2,-1 0 0,2 0-9,-2 0 12,1 0 5,-1 0-11,0 0 4,0 0-1,-1 0 0,1 0-9,-1 0 12,-1-1-14,-1 0 4,0 0-1,-1-1 10,0 1-13,0-1 4,0 1-1,1 0 10,0 0-4,1 1 12,1 0-13,-1 0 4,1 0-10,-1 0 12,-1 0-14,0 0 23,-1 0-25,-1 0 7,2 0-2,0 0 0,0 0 10,1 0-4,-1 0-7,0 0 2,-2 0-1,0 0 0,-1 0 0,-1 0 0,1 0 0,0 0 10,1 0-13,0 1 60,1 0 95,1 0 51,1 0-117,-2 0 23,-1 0-113,-2-1 129,-2 1-43,-1 0 4,-1-1-15,1 0-24,0 0 42,2 0-52,1 0-30,1 0 17,1 0 37,-2 0-67,1 0 22,-3 0 38,-2 0-12,-1 0-22,-2 0 73,-1 0 6,-1 0-27,0 0-63,1 0 8,0 0 2,1 0-14,0 0 51,2 0-61,3 0 1059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2:48.4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364 538 2104,'0'0'3707,"0"-4"-3334,0 2-281,0 0 0,0 0 1,0-1-1,-1 1 0,1 0 0,-1 0 0,0 0 1,1 0-1,-1 0 0,0 0 0,0 0 1,0 0-1,0 0 0,-1 0 0,1 1 0,0-1 1,-1 0-1,1 1 0,-1-1 0,-2-1 0,-4-2 29,1 1 0,-1 0-1,0 0 1,-12-4-1,-3-1-119,-1 0 0,0 2 0,-1 0 0,1 2 0,-1 0 0,-43-1 0,65 7-11,0-1 1,0 1-1,0-1 0,0 1 0,0 0 1,0 0-1,0 1 0,0-1 1,0 1-1,0-1 0,1 1 1,-1 0-1,1 0 0,-1 0 1,1 0-1,0 0 0,0 1 1,0-1-1,0 1 0,0-1 1,0 1-1,1 0 0,-1 0 1,1 0-1,0 0 0,0 0 1,0 0-1,-1 6 0,-2 6-67,1 0 0,1 0 0,0 1 0,1 22 0,1-34 68,0 0-1,0-1 0,0 1 0,1-1 1,-1 1-1,1-1 0,0 1 0,0-1 1,0 1-1,1-1 0,-1 0 0,1 1 1,0-1-1,0 0 0,0 0 0,0-1 1,3 4-1,-1-2 6,1-1 0,-1 0 0,1 0 0,-1-1 0,1 1 0,0-1 0,0 0 0,0 0 1,0-1-1,0 1 0,7 0 0,0 0 46,0 0 1,1-1-1,-1 0 1,1-1 0,-1 0-1,0-1 1,1 0-1,-1-1 1,0-1-1,0 0 1,0 0 0,0-1-1,19-10 1,-24 10-17,0 0 0,0-1 0,-1 0 0,1 0 0,-1-1 0,0 0 0,-1 0 0,0 0 0,1-1 0,-2 1 1,1-1-1,-1-1 0,0 1 0,-1 0 0,0-1 0,0 0 0,0 0 0,-1 0 0,0 0 0,-1 0 0,1-12 0,1-13-82,-2 0 1,-1 0-1,-2 0 0,-1 0 0,-2 0 0,-1 1 0,-11-37 0,0 22-98,10 28 133,0 1 0,2-1 0,0 0-1,1-1 1,-3-29 0,7 49 76,2 17-206,49 169 447,-35-90 558,-3 1-1,-2 125 1,-11-222-996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2:49.1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1 199 1384,'0'0'4281,"6"11"-3014,1-11-1139,-1 0-1,1-1 0,0 1 1,-1-1-1,1-1 1,0 1-1,-1-1 1,0 0-1,1-1 0,10-5 1,-14 6-135,-1 0 0,1 0 0,0-1 0,-1 1-1,1-1 1,-1 0 0,1 0 0,-1 0 0,0 0 0,-1 0 0,1 0 0,0 0 0,-1-1 0,0 1 0,0-1 0,0 1 0,0-1-1,0 1 1,-1-1 0,1 1 0,-1-1 0,0-4 0,0-2-15,0 3-39,0-1 0,0 1 1,0-1-1,-1 1 0,0-1 0,-1 1 1,-2-9-1,2 13 52,1 1 1,-1 0-1,1-1 1,-1 1-1,0 0 1,0 0-1,0 0 1,0 0-1,0 1 1,0-1-1,0 0 1,-1 1-1,1 0 0,0-1 1,-1 1-1,1 0 1,-1 0-1,0 0 1,1 1-1,-1-1 1,0 1-1,0-1 1,1 1-1,-4 0 1,4 0 3,0-1 0,0 1 1,0 0-1,0 0 1,0 0-1,0 0 1,0 0-1,0 0 0,0 1 1,0-1-1,0 1 1,1-1-1,-1 1 0,0 0 1,0-1-1,0 1 1,1 0-1,-1 0 1,0 1-1,1-1 0,-1 0 1,1 0-1,-1 1 1,1-1-1,0 1 0,-2 2 1,1 1 4,0 0 0,0 0-1,1 0 1,0 0 0,0 0 0,0 0 0,0 0 0,1 1-1,1 6 1,-2-6 35,1 0-1,0-1 1,1 1-1,-1 0 1,1 0-1,0-1 1,1 1-1,-1-1 1,1 1-1,0-1 1,1 0-1,3 7 0,-2-7 8,1 0-1,0 0 1,0-1-1,0 0 1,0 0-1,0 0 1,1-1-1,0 0 1,0 0-1,11 4 0,8 1-486,0-1-1,1-2 0,0-1 0,0-1 0,0-1 0,0-1 0,27-3 0,-17 2-1752,-14 0-265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2:49.6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207 11 1856,'0'0'4285,"-19"-2"-4190,-63-7 5,78 9-79,1 0 0,-1 1 0,1-1 0,0 1 0,-1 0-1,1-1 1,-1 1 0,1 1 0,0-1 0,0 1 0,0-1 0,0 1 0,0 0 0,0 0 0,0 0 0,0 0-1,1 1 1,-1-1 0,-2 4 0,0 0 60,1 1-1,0 0 1,0-1-1,0 1 1,-4 13 0,6-13-67,-1 0 0,2 1 0,-1-1 1,1 1-1,0-1 0,0 1 1,1-1-1,0 1 0,0 0 1,3 14-1,-2-21-16,0 0-1,1 0 1,-1 0 0,0 0-1,1 0 1,-1 0 0,1 0-1,-1-1 1,1 1 0,0 0-1,-1-1 1,1 1 0,0-1-1,-1 0 1,1 0 0,0 1-1,-1-1 1,1 0 0,0 0-1,0-1 1,3 0 0,-1 1 3,1 0 0,0-1 0,-1 1 0,1-1 0,0-1 0,-1 1 0,5-2 0,-3-2 11,-1 0-1,0-1 1,0 1-1,-1-1 1,0 0-1,0 0 1,0 0-1,0 0 1,-1-1 0,0 1-1,-1-1 1,1 0-1,-1 0 1,-1 0-1,1 0 1,-1-8-1,10 69 475,1 0 1,3-1-1,24 55 0,22 81 655,-55-167-5235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2:50.0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1 132 264,'0'0'6798,"6"-5"-6266,1 1-353,0 0 1,0 0-1,0 1 1,1 0-1,0 0 1,-1 1 0,1 0-1,0 0 1,0 1-1,0 0 1,0 0-1,0 1 1,10 0-1,0 0 3,0 0 0,-1-2 0,1 0 0,-1-1 0,1-1-1,-1-1 1,0 0 0,0-1 0,-1-1 0,0-1-1,0 0 1,-1-1 0,0 0 0,23-20 0,-38 29-224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2:53.6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52 683 808,'0'0'7646,"27"0"-7690,-7 0 76,10 1-55,0-2 1,0-1-1,49-9 0,-72 10 10,-1-1 0,1 0 0,-1 0 0,0 0 0,0 0 0,0-1 0,0 0-1,-1-1 1,1 1 0,-1-1 0,0 0 0,1 0 0,-2-1 0,1 1 0,-1-1 0,1 0-1,-1-1 1,-1 1 0,1-1 0,-1 1 0,0-1 0,4-12 0,-5 15-3,-1 0 0,0-1 0,0 1-1,0-1 1,0 1 0,-1-1 0,0 0 0,1 1 0,-1-1 0,-1 0 0,1 1 0,0-1 0,-1 1 0,0-1 0,1 1 0,-2-1-1,1 1 1,0-1 0,-1 1 0,1 0 0,-1 0 0,0 0 0,0 0 0,0 0 0,0 0 0,-1 0 0,1 1 0,-1-1 0,0 1-1,0 0 1,-5-4 0,-2 1-26,-1 1-1,1 0 0,-1 1 0,0 0 1,0 1-1,0 0 0,0 0 1,0 2-1,-16-1 0,10 1 37,1 0 0,-1 1 0,1 1-1,0 1 1,0 0 0,0 1 0,-18 6 0,29-7-1,0-1 1,0 1-1,1-1 1,-1 2-1,0-1 1,1 0-1,0 1 1,0 0-1,0 0 1,0 0-1,1 0 1,-1 0-1,1 1 1,0 0-1,0 0 1,1 0-1,0 0 1,-1 0-1,2 0 1,-1 0-1,1 1 1,-1-1-1,2 1 0,-1-1 1,0 7-1,1-7 7,0 0 0,0 0-1,0 1 1,0-1-1,1 0 1,0 0 0,0 0-1,0 0 1,1 0-1,0 0 1,0 0 0,0-1-1,0 1 1,1 0-1,0-1 1,0 0-1,7 8 1,-4-7 46,0 1 0,1-2 0,0 1 1,0-1-1,0 0 0,0 0 0,1 0 0,0-1 0,-1-1 0,16 4 1,-11-3 34,-1-1 1,0 0 0,0-1-1,1 0 1,-1-1-1,1 0 1,-1-1 0,0 0-1,1-1 1,-1 0 0,14-5-1,-16 4-33,0-1 0,-1-1 0,1 1 0,-1-1 0,0-1 0,-1 0 0,1 0 0,-1 0 0,0-1 0,-1 0 0,0 0 0,0 0 0,9-15 0,-7 6-139,-1 1 0,0-1 0,-1 0 1,0-1-1,-2 0 0,0 0 0,-1 0 0,2-25 1,-3 20-149,-2 0 1,0 1 0,-2-1 0,0 1 0,-1-1-1,-9-29 1,-5 4-471,-28-56 0,-6-14 1632,73 194 623,5-15-973,-3 2 0,-2 0 0,-4 2 0,13 75 0,-28-113 261,0 53 0,0-80-1251,-1 0 0,0-1 0,1 1 0,-1-1 0,1 1 0,-1-1 0,1 0 0,-1 0 0,1 0 0,4-1 0,-3 1-403,5 0-1912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2:54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4105,'0'0'2937,"25"18"-2667,81 53 5,-86-60-194,0 0 0,1-2 0,0 0 0,1-1 0,0-1 0,0-1 0,0-1-1,25 2 1,-23-3-3,0 1 0,0 0-1,35 14 1,-57-18-58,1 0 1,0 1 0,-1-1-1,1 1 1,-1-1 0,0 1-1,1 0 1,-1 0 0,0 0-1,0 0 1,0 1 0,-1-1-1,1 0 1,0 1-1,-1-1 1,0 1 0,1 0-1,-1-1 1,0 1 0,0 0-1,-1 0 1,1 0 0,-1-1-1,1 1 1,-1 0 0,0 0-1,0 0 1,0 0-1,0 0 1,-1 0 0,1 0-1,-1 0 1,-1 4 0,-1 3 84,-1 0 0,1-1 1,-2 1-1,1-1 0,-1 0 1,0 0-1,-1-1 0,-8 10 1,-23 24 460,-2-1-95,3 2-1,2 2 1,-33 53-1,67-97-493,32-41-5300,-16 18 1754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2:55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369 476 3105,'0'0'3719,"-10"-17"-3456,-38-56-103,43 67-132,0 1-1,-1 0 1,0 0 0,0 1-1,0 0 1,0 0 0,-1 0 0,0 1-1,1 0 1,-1 0 0,-1 1 0,1 0-1,0 0 1,0 0 0,-1 1-1,1 0 1,-13 1 0,5-2 10,5 0-12,-1 1 0,1 1-1,-1 0 1,1 0 0,-1 1-1,1 0 1,-16 4 0,23-4-30,-1 0 1,1 1 0,-1 0-1,1 0 1,0 0-1,-1 0 1,1 0 0,0 1-1,1-1 1,-1 1-1,0 0 1,1 0 0,-1 0-1,1 0 1,0 0-1,0 0 1,0 1 0,1-1-1,-1 1 1,1-1 0,0 1-1,0 0 1,-1 5-1,0-1-6,0-1-1,1 1 1,0 0-1,1 0 0,0-1 1,0 1-1,2 14 1,-1-20 3,-1 1 1,1-1-1,0 0 1,0 1 0,0-1-1,0 0 1,0 0-1,0 0 1,1 0 0,-1 0-1,0 0 1,1-1-1,0 1 1,-1 0-1,1-1 1,0 1 0,0-1-1,0 1 1,0-1-1,0 0 1,0 0 0,1 0-1,-1 0 1,0 0-1,0-1 1,1 1-1,-1-1 1,5 1 0,0 0 29,0-1 1,-1 1 0,1-1 0,0-1-1,0 1 1,0-1 0,0 0 0,0-1 0,-1 1-1,1-2 1,-1 1 0,1-1 0,-1 1-1,0-2 1,7-3 0,-6 1-1,0-1 0,0 1 1,0-1-1,-1 0 0,0-1 0,0 1 1,-1-1-1,0-1 0,-1 1 1,7-16-1,-2-3-2,-1-1 0,-2 0 1,-1 0-1,-1-1 0,-1 1 1,-1-1-1,-2 0 0,-3-29 1,2 47 59,-1 1 0,0-1 0,0 0 1,-1 1-1,0 0 0,-1-1 0,0 1 1,-1 1-1,-7-14 0,11 22 148,3 19-144,0-1-1,1 1 1,1 0 0,1-1-1,1 0 1,0 0-1,12 22 1,8 26 144,-15-34-15,-1 1 0,-1 0 0,-2 1 0,-1 0 0,-2 0 0,0 43 0,-4-75-361,0 0 0,0 0 0,0-1 0,0 1 0,0 0 0,0-1 0,0 1 0,0 0 0,1 0 0,-1-1 0,0 1 1,0 0-1,1-1 0,-1 1 0,0 0 0,1-1 0,-1 1 0,1-1 0,-1 1 0,1-1 0,-1 1 0,1 0 0,-1-1 1,1 0-1,-1 1 0,1-1 0,0 1 0,-1-1 0,1 0 0,0 1 0,-1-1 0,1 0 0,0 0 0,-1 0 1,1 0-1,0 1 0,0-1 0,-1 0 0,1 0 0,0 0 0,0 0 0,1-1 0,7 2-3854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2:55.9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32 179 3241,'0'0'4895,"25"-6"-3453,-20 1-1412,0-1 0,-1 1 1,1-1-1,-1 1 0,-1-1 0,1 0 0,-1-1 0,4-9 1,-5 12-15,-1 0 0,1 0 0,-1-1 1,0 1-1,-1 0 0,1-1 1,-1 1-1,0 0 0,0-1 0,0 1 1,0 0-1,-1-1 0,0 1 1,1 0-1,-3-6 0,0 7-25,0 0 0,0 0 0,0 0 0,-1 0 0,1 0 0,0 1 0,-1 0 0,0-1 0,0 1 0,1 1 0,-1-1 0,0 0 0,0 1 0,-1 0 0,1 0 0,0 0 0,0 1 0,-1-1 0,1 1 0,0 0 0,0 0 0,-7 2 0,10 0-8,0 0 0,0 0 0,1 1 0,-1-1 0,1 0 0,-1 1 0,1-1-1,0 1 1,0-1 0,0 0 0,0 1 0,1 3 0,-1 0 10,0 1-2,0-1 0,0 1 0,1-1 0,-1 0 0,1 1 0,1-1-1,-1 0 1,1 1 0,0-1 0,1 0 0,4 8 0,-4-10-1,1 0 0,-1 0-1,1 0 1,0-1 0,0 0 0,1 1-1,-1-2 1,0 1 0,1 0 0,0-1-1,0 0 1,0 0 0,0 0 0,10 1-1,10 3-705,1-1-1,1-2 1,-1-1-1,0-1 1,1-1-1,34-4 1,-30-3-1872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5:12:07.1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7075 2448 96 0,'0'0'51'0,"0"0"-42"15,0 0 1-15,0 0 35 16,0 0-2-16,0 0-20 15,0 0-14-15,0 0-4 16,0 0 1-16,0-8 11 16,0 3 7-16,0 2 15 15,0-1 2-15,0 0-5 16,-5-2-22-16,1 2 21 16,-2-1-12-16,-2 0-21 0,4-1-4 15,0 2-4-15,-1 2-1 16,1-1-13-16,-3 3-17 15,4 0-55-15,1 0-56 16</inkml:trace>
  <inkml:trace contextRef="#ctx0" brushRef="#br0" timeOffset="303.08">7075 2448 485 0</inkml:trace>
  <inkml:trace contextRef="#ctx0" brushRef="#br0" timeOffset="1464.3">7075 2448 485 0,'-44'-59'49'16,"44"59"-39"-16,0 0 32 0,0 0 11 0,0 0 0 0,0 0-34 15,0 0 2-15,0 0-11 16,0 0 14-16,0 0 12 16,0 0-4-16,0 0 11 15,0 0-17-15,0 0 16 16,-3 0-20-16,3 0 7 16,-3 0-16-16,3 0 9 15,0 0-4-15,0 0-4 16,0 0 5-16,0 0-13 15,0 0 18-15,0 0-21 16,0 0 17-16,0 0-18 0,0 0 4 16,0 0-6-16,0 0 0 15,0 0 1-15,0 0 3 16,0 0-8-16,0 0 8 16,0 0-10-16,0 0 10 15,0 0-8-15,0-1 2 16,0 1 1-16,0-2 1 15,6 2 0-15,4-2-4 16,1 0 8-16,5-3-7 16,2 4 8-16,0-1-7 15,2 0 4-15,2 0-4 16,-2-2-2-16,1 1 0 16,-4 3 4-16,-1 0-5 15,-1 0 2-15,1 0-2 16,-1 0-1-16,3 0 4 0,1 0 0 15,-6-5-14-15,3 3 13 16,-6 0-13-16,-3-1-5 16,2 3 21-16,-2-3-2 15,-3 1 1-15,1 2 2 16,-3-2 2-16,0 2-1 16,0 0-4-16,-2-2 2 15,0 2 0-15,0 0-1 16,0 0 5-16,0 0-8 15,0 0 10-15,0 0 8 16,0 0-12-16,-2 0 3 16,-11 0-3-16,-1 0-3 0,-3 0 1 15,-4 0 0-15,1 0-3 16,1 0 7-16,-2 0-2 16,-1 0-1-16,2 0-1 15,-4 0 3-15,1 0-6 16,-2 0 2-16,3 0 1 15,4 0-2-15,5 0 4 16,2 4-8-16,2 1 12 16,3-5-5-16,-4 3 4 15,4 1-9-15,3-4 4 16,-1 0 0-16,2 2 0 16,2-2 2-16,-2 3-6 0,2-3 9 15,0 0-1-15,0 0-4 16,0 0 1-16,0 0 0 15,0 0-2-15,0 0-5 16,0 0 0-16,0 0 5 16,0 0-4-16,0 0 1 15,0 0 6-15,0 0-13 16,0 0 14-16,0 0-6 16,0 0-5-16,0 0 2 15,0 0 2-15,0 0-8 16,0 0 12-16,13 3-13 0,1-3 12 15,5 0-14 1,6 0 10-16,2 0-15 0,0 0-2 16,2 0 0-16,-5 0 7 15,0 0 7-15,-1 0 0 16,-3 0 4-16,-5 0 8 16,-3 0-7-16,-1 0 9 15,-3 0-11-15,0 0 6 16,-4-3-1-16,-2 3 0 15,-2 0 0-15,0 0-3 16,0 0 8-16,0 0 4 16,0 0-3-16,0 0 20 15,0 0-9-15,0-3 3 16,-4 3-20-16,-8-2-3 16,3 2 2-16,-1 0-20 0,-4 0-25 15,12 0-66-15,-5 0-86 16</inkml:trace>
  <inkml:trace contextRef="#ctx0" brushRef="#br0" timeOffset="10555.11">7550 1758 348 0,'0'0'20'0,"0"0"-15"15,0 0 27-15,-141-24 15 0,112 19 2 16,0-2-6-1,-2 4-7-15,0-2-14 0,-3 1-3 16,-1 2 0-16,-1-1 2 16,3 3 0-16,2-3-19 15,0 3 11-15,2 0-2 16,4 0 6-16,-2 0-15 16,0 0 0-16,-2 0-2 15,-2 4-1-15,-4 12-1 16,-1 0 2-16,-3 2-5 15,2 4 10-15,-1 1-6 16,0 0 6-16,0 4-10 16,0 3 7-16,5 2-4 15,2 6-1-15,4 6 0 16,2 4 0-16,4 6-1 0,2 8 0 16,6 5 7-16,2-1-11 15,4 2 10-15,5-2-4 16,2-2 0-16,0-2 0 15,0 5 0-15,0 3 2 16,11 0-6-16,7 1 12 16,2-3-4-16,2-4 4 15,5-6-12-15,2-2 3 16,4-5-2-16,8-2 3 16,1-5 4-16,4 0-11 15,4 1 25-15,1-2-17 16,5 3 4-16,2-2-1 0,4-1 2 15,5-1-4 1,0-2-3-16,4 2 3 0,3-1 5 16,3-3-5-16,2-2-1 15,4-4 1-15,1-8 7 16,5-2-6-16,4-4 2 16,6-1-1-16,-3-6-3 15,-3-5 1-15,-10-6 0 16,-5 0-1-16,-6 0 2 15,-1-8-2-15,0-10 2 16,-5-5 15-16,-3-7-15 16,-5 1 5-16,0-4-6 15,-5 5 0-15,3 0 0 16,-4 0 2-16,-2 3-2 16,0-6 2-16,-2 4 10 0,2 1-9 15,1-3 9-15,1 1 4 16,-2-5-1-16,-2 3-12 15,-2 1-2-15,-1-1 9 16,-3-1-10-16,-2 1 17 16,3 0-7-16,-3-3 13 15,-3 1-22-15,-2 1 10 16,-7-1 1-16,-1-3-4 16,-3-6-1-16,1-1-3 15,-7-4-8-15,-3 0 10 16,-4-3-17-16,-8-1 6 15,-3 0 2-15,0-4-5 0,-12 2 7 16,-12 4 1-16,-3-2 8 16,-4 1 15-16,-5 3-10 15,-4-4 10-15,1-1-16 16,-7 0-3-16,5 0-3 16,-2 3 9-16,-2 2-10 15,0 6 0-15,-1 5-6 16,-1 3 18-16,-4 6-3 15,-3-1-8-15,-1 5-1 16,-3 2 10-16,-5 2-8 16,-1-2-1-16,-5 2 5 15,-5-2-6-15,-4 2 0 16,-5 2-3-16,-8 1 10 0,-2 3 2 16,-11 5-8-1,0-1 5-15,-10 4-3 0,-4 4-1 16,7 0 0-16,4 0 1 15,7 0 8-15,0 4-10 16,-1 14 1-16,-2 6 6 16,3 12-16-16,2 5-3 15,2 15-65-15,9 11-74 16,70-41-23-16,0 6-134 16</inkml:trace>
  <inkml:trace contextRef="#ctx0" brushRef="#br0" timeOffset="15601.06">5399 8342 146 0,'0'0'327'15,"0"0"-263"-15,0 0-63 16,0 0 33-16,0 0 21 16,0 0 21-16,0 0-18 15,0 0-18-15,-77-20 17 16,60 20-28-16,3 0 25 16,3 0-33-16,7 0 0 0,4 0-15 15,0 0-3-15,0 0-3 16,0-2-12-16,0 0 10 15,25-9-1-15,19 0-2 16,16-10 10-16,16-2-2 16,10-8 0-16,6 1-6 15,2 0 2-15,0 0-2 16,2 2 3-16,2 0-14 16,-3-2 11-16,-3 0-3 15,-7 0-2-15,-10-2 13 16,-3 4-10-16,-10-2 7 15,-6 3-4-15,-10 5 2 0,-10 3 0 16,-11 4-1-16,-12 10 4 16,-8 0 0-16,-5 3 0 15,0 2-6-15,-14 0 2 16,-22 0-9-16,-8 4-30 16,-7 16 13-16,-1 6-18 15,-1 1-19-15,2 3-13 16,32-21-61-16,2 0-91 15</inkml:trace>
  <inkml:trace contextRef="#ctx0" brushRef="#br0" timeOffset="16116.98">4971 8721 562 0,'0'0'0'0,"0"0"-33"15,0 0 10-15,124-43 23 16,-57 12 7-16,9-6 18 0,11 1-7 15,16-4-9-15,5-4-4 16,13 2-3-16,9-6 5 16,7 2-2-16,6-5 23 15,3 0-9-15,-5-2 9 16,-4 1-5-16,-8 8-2 16,-11 6-12-16,-18 5-9 15,-15 8 0-15,-18 7 4 16,-16 1-1-16,-17 10-3 15,-16 3 9-15,-9 4-9 16,-9 0 18-16,0 0 25 16,0 0-1-16,0 0 6 15,-7 0-36-15,-7 0 4 0,6 0-11 16,1 0 23-16,7 0-23 16,0 0 1-16,0 0-6 15,0 0-16-15,0 0-57 16,0 0-21-16,0 0 10 15,0 0-57-15,0-7-149 16</inkml:trace>
  <inkml:trace contextRef="#ctx0" brushRef="#br0" timeOffset="18847.41">7079 4949 493 0,'0'0'25'0,"0"0"13"16,0 0 2-16,0 0-2 15,0 0 3-15,0 0 0 16,-133-99 4-16,106 85-7 15,-4 2-15-15,-5 0-18 16,-2 2 0-16,-7 0 4 16,-2 2-13-16,-3 4 4 15,-4-1 0-15,-2 5-4 16,-6 0 10-16,-3 0-12 16,-4 0 13-16,-11 0-6 15,-7 7 2-15,-5 6-5 16,1 2 3-16,4 1-2 0,3 0-1 15,-3 2 2-15,0 1-2 16,0 1 4-16,2-1-9 16,4 4 14-16,4-2-12 15,-2 5 5-15,0-1-1 16,-4 1-6-16,2 2 1 16,2 2 5-16,4 2-12 15,4 2 10-15,3-1 3 16,3 2-11-16,0 1 15 15,0 2-8-15,1 1-2 16,1-1 6-16,1 1-9 16,4 0-5-16,2 3 14 0,7 1-6 15,4 0 2 1,3 1 8-16,7 2-4 0,2-2 2 16,4 4-4-16,4 3 1 15,7 3 1-15,7 0-1 16,2 5 4-16,4-4-8 15,3 3 11-15,0 5-3 16,2-3 1-16,0 0-6 16,0-2 4-16,0-1-4 15,6-6 2-15,6-1 0 16,5-1 0-16,3-1 0 16,1-2 13-16,0 0-12 15,4 5 12-15,0 2-12 16,4 6 3-16,0 5-4 0,6-1 0 15,5 3 1-15,5-8 0 16,3-8-2-16,4-8 2 16,2-6 4-16,4-4-1 15,-2-6 25-15,-2 0-17 16,-4-2 3-16,0-3-11 16,-2 2 3-16,-1-3 5 15,-2 0-10-15,0 2 5 16,-3-9-4-16,5 3 0 15,-1-11 2-15,1-5-5 16,3 0 0-16,0 0 3 0,2 0 0 16,4-12 1-1,0 0-7-15,-1 2 10 0,3 2-3 16,-2 3-2-16,0 2-4 16,-1 3 6-16,1 0-4 15,-5 0 2-15,-2 12 2 16,-7 14 9-16,-5 4-10 15,-8 6 9-15,-5 5-10 16,-2-1 9-16,-2-2-9 16,0-7 3-16,-4-2-5 15,-1-5 0-15,1-4 0 16,-1-4 4-16,6 0-9 16,-1-2 12-16,3 0-5 15,0-2 5-15,6-4-14 16,3 2 9-16,1-3-3 0,8-2 1 15,-2 0 0-15,3-3-5 16,1 0 11-16,-1-1-10 16,3 3 8-16,0 1-7 15,4-4 8-15,2 2-10 16,4-3-2-16,8 0-4 16,-1 0 8-16,6-3-2 15,-1-10 4-15,-1-2 0 16,3-2-10-16,1 3 11 15,-3-5 0-15,-1 1-15 16,1 2-7-16,-3-1 7 16,1 3 2-16,-5-1 13 15,-4-2-3-15,-4 4-1 16,-3-3 8-16,-1-2-8 0,2 0 4 16,-2-5-2-16,6-2 4 15,2-4 1-15,2-3 15 16,0 0-7-16,-4-4 0 15,-4 0-8-15,0 0 9 16,-1-6-6-16,-3-2-11 16,0-3 9-16,-2-10-5 15,-2-6 1-15,-4-3 0 16,-7-5-3-16,-9-4 9 16,-6 5-9-16,-9-2 8 15,-5-2-10-15,-2 2 0 0,0-5 4 16,0 1-1-1,0 4 2-15,-15 3 5 0,1 2-4 16,-4 2 10-16,-2 3-8 16,0 0 22-16,0 0-19 15,-2 1 11-15,1 1-14 16,4-1 9-16,-3 3-7 16,1-2-4-16,0 4 5 15,-1 3-1-15,-5 2 11 16,-2 0-7-16,1-2 8 15,-3 2-14-15,0 0 16 16,-2 3-6-16,-2 5-5 16,-2 5 16-16,-2 5-17 0,1 3 17 15,-2 0-16-15,3 1 18 16,1 1-25-16,-2 0 22 16,5 2-18-1,0-2 2-15,0 0-3 0,2 1 0 16,-3 3-3-16,1-2 7 15,2 2 1-15,0 5-8 16,-2-2 0-16,-2 3-1 16,-5 4-5-16,-7 2 3 15,-4 0 2-15,-6 4 0 16,-3 5-5-16,-1-2-6 16,-1 5-23-16,2 0-1 15,2 0-55-15,-1 19-30 16,41-3-81-16,3-2-144 0</inkml:trace>
  <inkml:trace contextRef="#ctx0" brushRef="#br0" timeOffset="20445.6">7802 6770 87 0,'0'0'19'15,"0"0"-5"-15,0 0 15 16,0 0-7-16,0 0 5 16,0 0-17-16,0 0-10 15,0 0-2-15,0 0 0 16,0 0-6-16,0 0-26 0,0 0-15 15,2 0-4-15,0 0 22 16,-2 0 31-16,2 0 5 16,0 0 15-16,-2 0 8 15,2 0 1-15,0 0-4 16,-2 0-22-16,0 0-3 16,0 0-37-16,0 0-65 15</inkml:trace>
  <inkml:trace contextRef="#ctx0" brushRef="#br0" timeOffset="21494.91">7019 7761 275 0,'0'0'157'0,"0"0"-92"15,0 0 8-15,0 0 17 16,0 0-14-16,0 0-7 16,0 0-21-16,0 0-17 15,4-9-21-15,6-1-9 16,5-3 7-16,5-1-16 15,7-1 6-15,7-5-12 16,3-4-24-16,3 1 11 16,3-2-12-16,-3 0 13 15,0 3 18-15,-2 2 1 16,-4 3 2-16,-8 0-12 16,-4 3 5-16,-6 2-41 15,-5 2-35-15,-5 4-25 16,-6 6-38-16,0 0-63 15</inkml:trace>
  <inkml:trace contextRef="#ctx0" brushRef="#br0" timeOffset="21828.09">7193 7638 414 0,'0'0'118'15,"0"0"-54"-15,0 0-28 0,0 0 37 16,0 0-21 0,0 0-10-16,71-78-16 0,-40 56-11 15,6-5-6-15,-4 6-7 16,0-2-2-16,1 3 7 15,-5 2-7-15,-5 6 0 16,-6 2-2-16,-7 3-10 16,-2 4-2-16,-7 3-3 15,-2 0-25-15,0 0-14 16,0 0-26-16,0 0 10 16,-11 10-6-16,0-4-98 15</inkml:trace>
  <inkml:trace contextRef="#ctx0" brushRef="#br0" timeOffset="22161.1">7106 7611 419 0,'0'0'110'16,"0"0"-65"-16,0 0 0 15,0 0 39-15,0 0-5 16,0 0-20-16,118-90-3 16,-76 64-13-16,-3 5 10 0,-4 0-32 15,-8 7 9 1,-3 4-21-16,-6 2 12 0,-2 2-16 16,-5 0 2-16,-5 3 10 15,-1 0-13-15,-3 0 9 16,-2 2-11-16,2 1 13 15,-2 0-12-15,0 0-6 16,0 0 2-16,0 0-19 16,0 0-52-16,0 0-50 15,0 0-110-15,0 0-244 16</inkml:trace>
  <inkml:trace contextRef="#ctx0" brushRef="#br0" timeOffset="25376.03">18118 14052 623 0,'0'0'74'0,"0"0"-42"16,0 0 56-16,0 0 0 15,0 0-27-15,0 0-44 16,0 0 2-16,-6 0-19 16,6-4 29-16,2 1-18 15,4-4 17-15,3 2-22 16,1-6 3-16,5 2-7 15,5-2 0-15,5-9-4 16,3 0 7-16,6-6-5 0,6-4 2 16,4-2-4-1,3 2-2-15,5-4 3 0,-1 3-4 16,-6 6 2-16,-8 3 2 16,-10 8-7-16,-12 5-5 15,-5 5-37-15,-8 4 34 16,-2 0-53-16,0 0-27 15,-12 23 4-15,-5-9-58 16,-1 2-127-16</inkml:trace>
  <inkml:trace contextRef="#ctx0" brushRef="#br0" timeOffset="25757.2">18143 14189 580 0,'0'0'103'0,"0"0"-59"16,0 0-23-16,0 0 59 16,0 0-8-16,0 0-20 15,0 0-38-15,135-82 2 16,-79 50-5-16,7-5 9 15,6-2 7-15,5-2-18 0,-1 1 7 16,-9 5-16-16,-6 3 21 16,-13 6-16-1,-11 6 3-15,-13 8-6 0,-7 7-1 16,-9 1 6-16,-5 4-1 16,0 0 21-16,0 0-8 15,0 0 11-15,-5 0-18 16,-13 0-10-16,-1 7-2 15,-2 10-26-15,6 3-80 16,8-11-149-16,0-2-412 16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2:56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182 15 1800,'0'0'6556,"-19"-3"-6352,-60-8-65,76 10-128,1 1-1,-1 0 0,0 0 1,1 1-1,-1-1 1,1 0-1,-1 1 1,0 0-1,1 0 0,-1-1 1,1 1-1,0 1 1,-1-1-1,1 0 1,0 1-1,0-1 0,0 1 1,0-1-1,0 1 1,0 0-1,0 0 1,0 0-1,1 0 0,-3 4 1,0 1-9,1-1-1,0 1 1,1 0 0,-1 0-1,-2 13 1,4-15-40,0-1-1,0 0 1,1 1 0,-1-1 0,1 1 0,0-1-1,0 0 1,0 1 0,1-1 0,0 1 0,1 5-1,-1-9 1,0 1-1,0 0 1,0-1 0,1 1-1,-1-1 1,0 1-1,1-1 1,0 0-1,-1 0 1,1 1 0,-1-1-1,1 0 1,0 0-1,0-1 1,0 1-1,0 0 1,-1-1 0,1 1-1,0-1 1,0 1-1,0-1 1,0 0-1,0 0 1,0 0-1,0 0 1,3-1 0,97-4 494,-100 6-399,0 0 0,0 0 0,0 1 0,0-1 1,-1 0-1,1 1 0,0 0 0,-1-1 0,1 1 1,-1 0-1,0 0 0,0 0 0,0-1 0,0 1 0,0 1 1,0-1-1,1 3 0,2 4 34,32 69 385,-2 2 0,28 108 0,-30-104-2263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2:56.7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1 149 4785,'0'0'4356,"19"-11"-4035,61-35 2,-72 42-159,1 0 0,0 0 0,1 1 0,-1 0 0,1 1 0,-1 0 0,1 1 0,0 0 0,-1 0 0,20 1 1,-23 1-83,0 0 1,1-1 0,-1 0 0,0-1 0,0 0 0,0 0 0,0 0 0,0 0 0,0-1 0,0 0 0,-1 0 0,1-1 0,0 1-1,7-6 1,-4 2-341,-1 1-1,1 1 0,-1-1 0,1 2 0,17-6 0,-6 2-1706,-7 2-493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2:58.1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299 368 808,'12'-6'10800,"-13"3"-10792,1 0 0,-1 0-1,0 0 1,0 1 0,-1-1 0,1 0 0,-1 0 0,1 1 0,-1-1 0,0 1-1,0 0 1,0-1 0,0 1 0,0 0 0,0 0 0,-1 0 0,1 0 0,0 1-1,-1-1 1,-3 0 0,-5-5-66,-1 1 0,0 0 0,-16-5 0,15 7-5,-1 1-1,1-1 1,-1 2-1,0 0 1,-27 0-1,37 2 38,1 0 0,-1 0 0,0 0-1,1 1 1,-1 0 0,0-1 0,1 1-1,-1 0 1,1 1 0,-1-1 0,1 1-1,0-1 1,0 1 0,-1 0 0,1 0-1,0 1 1,1-1 0,-1 1 0,0-1-1,1 1 1,-1 0 0,1 0 0,0 0-1,0 0 1,0 0 0,-2 5 0,1 2-24,0 0-1,0 0 1,1 0 0,1 1 0,-1-1 0,2 0 0,-1 1 0,1-1 0,1 0 0,2 15 0,-2-22 31,0 1 1,0 0 0,0 0-1,1-1 1,-1 1-1,1-1 1,0 1-1,0-1 1,0 0-1,0 1 1,0-1 0,1 0-1,0-1 1,-1 1-1,1 0 1,0-1-1,0 1 1,0-1-1,1 0 1,-1 0-1,1 0 1,-1-1 0,1 1-1,-1-1 1,1 0-1,0 0 1,0 0-1,0-1 1,5 1-1,0 0 17,0-1 1,0 0-1,-1 0 0,1-1 0,0 0 0,-1-1 0,1 0 0,0 0 0,-1-1 1,0 0-1,0-1 0,0 0 0,0 0 0,0 0 0,-1-1 0,0 0 0,0-1 1,0 1-1,-1-1 0,0-1 0,0 1 0,0-1 0,-1 0 0,0 0 0,0-1 1,4-9-1,0 0-57,-1 0-1,0-1 1,-2 1 0,0-2 0,-1 1 0,5-30 0,-5 2-354,-1-69-1,-4 107 358,-1 1 0,0 0 1,0-1-1,-1 1 0,-3-8 0,5 13 45,-1 0 0,1 0 0,-1 0 0,0 0 0,1 1 0,-1-1 0,0 0 1,0 1-1,0-1 0,0 1 0,-1-1 0,1 1 0,0-1 0,-1 1 0,1 0 0,-1 0 1,1-1-1,-1 1 0,1 0 0,-1 1 0,0-1 0,1 0 0,-1 0 0,0 1 0,-3-1 1,5 26-109,3 12 281,2 0 0,2-1 0,1 0 0,1 0 1,27 61-1,1 11 339,8 46 827,-45-153-1403,0-1 1,0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2:58.7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366 1 2921,'0'0'4985,"-20"16"-4548,13-11-395,-161 121 1435,123-98-1143,27-18-284,-1 2 1,1 0 0,1 1-1,-30 29 1,46-42-58,0 1 0,1 0-1,-1-1 1,1 1 0,0-1 0,-1 1 0,1 0 0,-1-1-1,1 1 1,0 0 0,0-1 0,-1 1 0,1 0 0,0-1-1,0 1 1,0 0 0,0 0 0,0-1 0,0 1 0,0 0 0,0 0-1,0-1 1,0 1 0,0 0 0,0 0 0,1-1 0,-1 1-1,0 0 1,0-1 0,1 1 0,-1 0 0,1-1 0,-1 1-1,0-1 1,1 1 0,-1 0 0,1-1 0,0 1 0,-1-1-1,1 1 1,-1-1 0,2 1 0,31 15 44,-27-14-13,95 36 605,-70-29-428,0 2 1,-1 1 0,0 1-1,-1 2 1,-1 0 0,0 2-1,28 24 1,-51-37-294,0 1-372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2:59.5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400 354 3473,'0'0'5481,"-4"-3"-5206,-10-6-229,1 0 0,-2 1 0,1 0 0,-1 1 0,0 1 0,-1 0 0,1 1 0,-20-3 1,1 1-96,-1 2 1,-67 0 0,99 5 39,0 0 0,1 0 0,-1 1-1,0-1 1,1 1 0,-1-1-1,0 1 1,1 0 0,-1 0 0,1 0-1,-1 1 1,1-1 0,-1 0-1,1 1 1,0 0 0,0-1 0,0 1-1,0 0 1,0 0 0,0 0 0,0 1-1,1-1 1,-1 0 0,1 1-1,0-1 1,0 0 0,-1 1 0,1 0-1,1-1 1,-2 4 0,-1 8-40,1-1 1,0 1-1,1 0 0,0 23 1,1-30 36,1-3-1,-1 0 1,1 0-1,0 0 1,0 0-1,0 0 1,1-1-1,-1 1 1,1 0-1,0-1 1,0 0-1,0 1 1,1-1-1,-1 0 1,1 0 0,0 0-1,-1 0 1,1-1-1,0 1 1,1-1-1,-1 0 1,0 1-1,1-2 1,-1 1-1,1 0 1,0-1-1,-1 1 1,1-1-1,0 0 1,0 0 0,7 0-1,-5 0 23,0 0-1,0 0 1,0-1 0,0 1 0,0-1-1,0-1 1,0 1 0,0-1 0,0 0-1,0 0 1,0-1 0,0 0-1,0 0 1,-1 0 0,1-1 0,-1 1-1,0-1 1,1-1 0,7-6 0,-4-1 22,0-1 0,-1 0 0,0 0 1,-1 0-1,0-1 0,-1 0 1,-1-1-1,0 1 0,-1-1 1,0 0-1,1-15 0,1-17 80,-2-1 0,-3-48 0,-1 76-65,-7-34 13,7 51-30,-1-1-1,1 0 0,-1 1 1,0-1-1,0 1 1,0-1-1,0 1 1,0 0-1,-1-1 0,1 1 1,-1 0-1,1 0 1,-1 0-1,0 0 1,0 0-1,0 0 0,-2-1 1,3 13-118,3 10 183,0-1 0,2 0 0,0 0 0,1 0 0,1 0 0,9 18 0,12 42 339,-20-51-518,-2 0 1,0 0 0,-2 0 0,-1 40 0,-2-68-38,0 1 1,0-1-1,1 0 1,-1 1 0,0-1-1,0 0 1,1 1 0,-1-1-1,0 0 1,0 1-1,1-1 1,-1 0 0,1 0-1,-1 1 1,0-1 0,1 0-1,-1 0 1,0 0-1,1 1 1,-1-1 0,1 0-1,-1 0 1,0 0 0,1 0-1,-1 0 1,1 0-1,-1 0 1,1 0 0,-1 0-1,0 0 1,1 0 0,-1 0-1,1-1 1,1 1-318,8 0-1758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2:59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0 196 1240,'0'0'5910,"13"-6"-5536,-2 0-263,-1 0 0,1 0 0,-1-1 0,0 0 0,13-13-1,-19 16-23,0-1 0,0 0-1,0 1 1,-1-1 0,0 0-1,0-1 1,0 1-1,-1 0 1,0-1 0,0 0-1,0 1 1,0-1 0,-1 0-1,0 0 1,0 0-1,-1-8 1,0 9-11,-3-21 976,2 25-1031,-1 0-1,1 1 1,0-1 0,0 0-1,0 1 1,-1-1 0,1 1-1,0-1 1,-1 1 0,1-1-1,0 1 1,-1 0 0,1 0-1,0 0 1,-1 0-1,1 0 1,-1 0 0,-1 0-1,2 1-20,0 0-1,-1 0 0,1 0 0,0 0 0,0 0 0,0 0 1,0 0-1,0 1 0,0-1 0,0 0 0,0 1 0,0-1 1,1 0-1,-1 1 0,0-1 0,1 1 0,-1-1 0,1 1 1,0-1-1,-1 1 0,1 0 0,0-1 0,0 1 0,0 2 1,-3 41-49,3-40 34,0 1-1,0-1 1,0 1 0,1-1-1,0 1 1,0-1-1,0 0 1,1 1 0,-1-1-1,1 0 1,4 6 0,-3-8-24,0 1 1,0-1 0,0 0 0,0 0 0,1 0-1,-1 0 1,1-1 0,0 0 0,0 0 0,0 0-1,0 0 1,0 0 0,0-1 0,7 2 0,3 1-369,1-1 0,0 0 0,0-1 1,0-1-1,0 0 0,0-1 0,1 0 1,-1-2-1,0 0 0,0 0 0,-1-1 1,27-10-1,0-6-2268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3:00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245 27 1720,'0'0'6466,"-29"-5"-6204,-91-14-68,117 19-184,-1-1 0,1 1 1,0-1-1,0 1 0,0 0 0,0 0 1,-1 0-1,1 0 0,0 1 0,0-1 1,0 1-1,0 0 0,0 0 0,0 0 1,0 0-1,0 1 0,0-1 0,1 1 0,-1-1 1,0 1-1,1 0 0,-1 0 0,1 1 1,0-1-1,0 0 0,0 1 0,0-1 1,0 1-1,-2 3 0,2 2-15,0-1 1,0 1-1,0 0 0,1 0 0,0-1 1,1 1-1,-1 0 0,2 9 0,-1-4-22,1-11 13,-1-1 0,1 1 0,0-1-1,0 1 1,-1-1 0,1 0 0,0 1 0,0-1-1,0 0 1,0 0 0,0 1 0,0-1 0,1 0-1,-1 0 1,0 0 0,1 0 0,-1-1 0,0 1-1,1 0 1,-1-1 0,1 1 0,-1-1 0,1 1-1,0-1 1,-1 0 0,1 1 0,-1-1 0,1 0-1,0 0 1,-1 0 0,1 0 0,2-1 0,2 1-10,1 0 0,-1 0 0,0-1 0,0 0 0,0 0 0,0 0 0,-1-1 0,8-2 0,-8 0 27,-1 1 1,1 0-1,-1-1 0,0 0 0,0 0 1,4-5-1,21-18 866,-29 27-850,1 0 0,-1 0 0,0 0 1,0-1-1,0 1 0,1 0 0,-1 0 0,0 0 0,0 0 0,1 0 0,-1 0 0,0 0 0,0 0 0,0 0 0,1 0 0,-1 0 1,0 0-1,0 0 0,0 1 0,1-1 0,-1 0 0,0 0 0,0 0 0,0 0 0,1 0 0,-1 0 0,0 0 0,0 1 0,0-1 0,1 0 1,-1 0-1,0 0 0,0 0 0,0 1 0,0-1 0,0 0 0,0 0 0,0 0 0,1 1 0,-1-1 0,0 0 0,0 0 0,0 1 1,0-1-1,0 0 0,0 0 0,0 0 0,0 1 0,0-1 0,0 0 0,0 0 0,0 1 0,28 80 542,22 111 0,-31-114-313,-8-36 185,-2-1 1,-2 2-1,3 53 0,-4-122-10001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3:00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 56,'0'0'8806,"20"0"-8005,8 0-509,112-1 1681,-53-17-365,-86 18-2019,2-1 1422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7:27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3649,'0'0'3817,"0"13"-3616,13 157 1590,31 224-2230,-44-393 343,0 0 0,0 0-1,0-1 1,0 1 0,1 0-1,-1 0 1,0 0 0,1-1-1,-1 1 1,0 0 0,1 0 0,-1-1-1,1 1 1,-1 0 0,1-1-1,0 1 1,-1 0 0,1-1-1,-1 1 1,1-1 0,0 1-1,0-1 1,-1 0 0,1 1-1,0-1 1,0 0 0,0 1 0,-1-1-1,1 0 1,0 0 0,0 0-1,0 0 1,0 1 0,-1-1-1,1 0 1,0-1 0,0 1-1,0 0 1,0 0 0,-1 0 0,1 0-1,0-1 1,0 1 0,0 0-1,0-1 1,9-8-2269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7:27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3065,'0'0'3320,"4"25"-2940,28 178 905,-18-123-667,-6-24-681,3 0 0,25 78 0,-33-119-665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5:12:42.7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11207 3699 572 0,'0'0'45'15,"0"0"-34"-15,0 0 9 16,0 0 42-16,0 0 6 16,0 0-29-16,0 0-16 15,0 0-6-15,0 0-9 16,-26 7 14-16,26-7-14 15,0 0 15-15,0 0-14 0,0 0 4 16,4 0-8 0,12 0 5-16,4-8-2 0,9-2-6 15,7-7 3 1,8-1-3-16,10 0 9 0,6-4-8 16,-2 1 8-16,-2 2-10 15,-12 3 5-15,-3 2-6 16,-8 2 0-16,-6 4-2 15,-5 2 4-15,-8 3-5 16,-6 2 8-16,-4 1-2 16,-4 0-3-16,0 0-1 15,0 0-15-15,0 0-15 16,-10 4-34-16,-13 10-36 16,-4 1-7-16,14-12-46 0,-1-1-69 15</inkml:trace>
  <inkml:trace contextRef="#ctx0" brushRef="#br0" timeOffset="382.69">11205 3789 471 0,'0'0'136'15,"0"0"-85"-15,0 0-7 16,0 0 18-16,0 0 2 0,0 0-7 16,74-15-9-16,-23-7-4 15,9-3-20-15,0 6 1 16,1-1-14-16,-5-1 14 16,-7 4-19-16,-7 0 8 15,-7 1-13-15,-6 6 2 16,-4 2 2-16,-10 1-2 15,-5 7 11-15,-6 0-11 16,-2 0 17-16,0 0-8 16,-2 0 9-16,0 0-5 15,0 0 3-15,0 0-16 16,0 0-3-16,0 0-2 0,0 0-28 16,0 0-20-16,0 0-69 15,0-3-91-15,-10 1-147 16</inkml:trace>
  <inkml:trace contextRef="#ctx0" brushRef="#br0" timeOffset="6027.3">15307 1930 350 0,'0'0'60'0,"0"0"-29"0,-127 14-29 16,89-9 18-16,-5-5-14 15,4 0-2-15,1 0 6 16,5 0 48-16,1 0-31 15,-3 0-17-15,1 0 5 16,0 0-2-16,1 0 8 16,0 0-8-16,-5 0 7 15,0 0-19-15,-7 0 4 16,-1 0-5-16,-8 0 2 16,0-5 0-16,-6 2-1 15,-2 1-2-15,-5 0 4 16,-2-3-1-16,-5 3-1 0,-1-5 0 15,-8 1 2-15,-2 2-6 16,-4 1 3 0,0 2 0-16,-5 1-1 0,-1 0-5 15,-8 0 5-15,-2 0 1 16,1 0-8-16,-2 0 8 16,6 0 0-16,-2 0-9 15,-3 0 7-15,-4 4 2 16,-2 4-3-16,-3 3 2 15,3 1-21-15,-3 5 14 16,-2 5-11-16,2-3 4 16,3 0 3-16,1 3 2 15,-1 2-4-15,2 1 5 16,2 1-48-16,0 1 57 16,8 4 1-16,1-4 2 0,0 9-6 15,3-2 5-15,-1-2-3 16,-1 5 1-16,6-2 0 15,2 2-1-15,5-1 2 16,1 4-2-16,0-2 4 16,4 3-1-16,2 3 0 15,9-2 1-15,5 4-1 16,10 0 6-16,3 0-4 16,6 3-4-16,-1 0 0 15,3 6 2-15,6-4-1 0,3 7 4 16,8-3 4-1,5 1 2-15,7 4 0 0,4 5-6 16,4 0-1-16,5 4 4 16,0 1-6-16,0 1 4 15,3 1-6-15,14 3 13 16,4-3-10-16,4-3 3 16,4-11-4-16,4-3 6 15,5-9 4-15,6-2 4 16,5-5-1-16,5-1-1 15,6-4 2-15,9 1-12 16,2 0 4-16,10-2-8 16,3-1 2-16,3-4-2 15,5-2-6-15,6-6 2 16,2-2 8-16,7-1-4 0,0-2 2 16,2-1 3-16,5-2-5 15,7 1 1-15,3-5-1 16,1-2-3-16,-2-1 2 15,-9-1 1-15,-4 3-1 16,0-1 5-16,-6 1-7 16,0 0 6-16,-9-3-2 15,-1-3 2-15,-1-1-5 16,1 0 2-16,-1 0 0 16,-3 0 0-16,-1-1-4 15,-4-12 2-15,-2 3 4 16,3-2-1-16,-2-2 1 15,-1 2-4-15,-5-1-1 0,-4-1-1 16,-5 3-4-16,-3-1 6 16,2 3 0-16,-1-3 3 15,2 1-5-15,-3-1 8 16,-3 2-1-16,-3 0-2 16,0 2 2-16,-2 1-2 15,-2-2-1-15,0 4 2 16,-2-4 0-16,0 3-4 15,2 1 6-15,2-4-2 16,0 1 0-16,-2 0-3 16,0-2 3-16,0-1-1 15,-3 4-1-15,1-3 0 16,-3 3 2-16,1 4-1 16,0-3 1-16,0 0 1 0,8 2-1 15,-4-6-1-15,2 4-2 16,-5-3 0-16,-4 2 1 15,-1 5 0-15,-4-3 0 16,-4 1-2-16,-4 4 4 16,-3-1-3-16,1-2 4 15,-1 3-5-15,5 0 4 16,-3 0-3-16,2-1 1 16,-4 1 0-16,-4 0-2 15,-3 0 5-15,-1 0-6 16,-5 0 7-16,0 0-6 15,2 0 5-15,1 0-4 0,3 0 1 16,-1 1 0-16,2 3-1 16,2 3 2-16,4-3-3 15,5 1 4-15,4 0 3 16,1 1-2-16,5 0-1 16,2 0 0-16,1 0-2 15,4 0 1-15,1-3-1 16,2 2 2-16,-2-3 0 15,0 2 0-15,-2-2 0 16,-4 2 6-16,4-1-6 16,-2 0 0-16,-2 1-2 15,2-2 1-15,-3 4 3 16,-3 0-3-16,2-2 2 0,-4 0-2 16,-3 2 15-1,-4-2-12-15,-3 3 2 0,-5-4-5 16,0 1-1-16,0 1 0 15,-2-2 0-15,2 1-3 16,0 0 6-16,-3-2-4 16,-2-2 4-16,3 0 4 15,0 0-5-15,0 0 10 16,0 0-5-16,2 0-1 16,0 0 2-16,2-4 4 15,2-5-3-15,3 0 3 16,4 1 31-16,5 0-25 15,3 0-3-15,4 0-3 0,4 0 8 16,2-1-5-16,4 4-2 16,-2-5 1-16,7 2-10 15,-5-2 2-15,1-3-2 16,-3 1-2-16,-4-4 4 16,0 2-8-16,-1 1 2 15,1-2 0-15,-3-1-1 16,1 1 3-16,-7-5-6 15,-3-1 9-15,-6-4-5 16,-7 4 3-16,-4-7-6 16,-5 0 1-16,-1-4 2 15,-6-4-4-15,-1-1 4 16,-3-1-1-16,-3-5 6 0,0 2-9 16,3 0 10-16,-1 2-5 15,2 2 2-15,1-4-2 16,-2 3 0-16,-2-2-1 15,0 0 3-15,-2-5-3 16,-3 0 0-16,1-4 7 16,-3-1 0-16,-2 2-6 15,0-1 3-15,0-2-3 16,0 3 0-16,0-3-1 16,-11 1 0-16,-5-2-3 15,-6 4 5-15,-5-1-6 0,-6 3 8 16,-3 3-4-1,-1-1 0-15,-9 1 0 0,0 1-1 16,-10 5-8-16,-2 0 3 16,0 3 5-16,-2 5 1 15,2-5 0-15,4 2-4 16,-6 3 11-16,2 0-9 16,-2 3 4-16,-5-3-1 15,1-1-1-15,-3-1 0 16,0 1-1-16,-3 2 2 15,2 2-1-15,-1 1 3 16,0 2-1-16,-3 3 3 16,-1 0-10-16,-1-2 5 15,3 3 0-15,-2 0 0 16,3 3 2-16,1 0-4 0,-4 0 7 16,-3 2-5-16,-2-2 3 15,-3 0-6-15,3 1 1 16,5 0-1-16,8 1 3 15,3 0-1-15,6-1-5 16,-2 4 2-16,0 0 4 16,2 1 1-16,0 4 2 15,4 5-3-15,0-1 0 16,-2 2-2-16,6 0-1 16,-4 0 2-16,-2 0-4 15,6 12 2-15,-4 2 0 16,3 1 0-16,1 2-9 0,-4-1 11 15,0 4-6-15,4-3 2 16,3 2 3-16,5-1-2 16,9-4 2-16,6-2 2 15,5-5-4-15,7-2 8 16,4-3-5-16,4 0 5 16,3-2-5-16,2 0 1 15,-2 0 0-15,-3 0-1 16,1 0 3-16,0 0-4 15,-5 0 4-15,-1 0-6 16,-3 0 4-16,0 2 0 16,0 7-6-16,-3-2 6 15,5-2-2-15,-2 4 2 16,1-4-4-16,3-2 8 0,-1-1-10 16,2-2 4-16,0 0-13 15,1 0-35-15,1 0-24 16,3 0-75-16,1-5-314 15</inkml:trace>
  <inkml:trace contextRef="#ctx0" brushRef="#br0" timeOffset="64736.54">13280 6411 71 0,'-21'3'504'0,"14"-3"-482"16,2 0-21-16,1 0 22 16,1 0 28-16,1 0-4 15,2 0-10-15,0 0-26 16,0 0 2-16,0 0-8 16,0 0 18-16,0 0 1 15,0 0 6-15,0 0-1 16,0 0-8-16,0 0 1 15,0 0-14-15,0 0 8 16,21-11-12-16,8-6 8 16,6 1-12-16,7-5 4 15,3-2-4-15,4-1 1 0,2 0 0 16,1 2 1-16,2 2-4 16,-8 1 5-16,-6 5-3 15,-2 5 3-15,-9-1-6 16,-5 4 4-16,-6-1-1 15,-5 4 0-15,-1 1 0 16,-5 0-1-16,-3 2 3 16,0 0-4-16,0 0 2 15,0 0 0-15,-2 0-36 16,-2-2-64-16,0 2-73 0,0-3-114 16</inkml:trace>
  <inkml:trace contextRef="#ctx0" brushRef="#br0" timeOffset="65153.23">13317 6590 577 0,'0'0'53'0,"0"0"-51"16,0 0 28-16,0 0 31 16,0 0 25-16,144-83-28 15,-97 55-13-15,5-1-28 16,-2 2 1-16,0 0 1 15,-1 3 6-15,-5 2 4 16,-6 6-12-16,-9 3 4 16,-6 4-14-16,-11 6 8 15,-2 3-9-15,-6 0 9 16,1 0-7-16,-3 0 3 16,-2 0-5-16,0 0-4 0,0 0-2 15,0 0-22 1,0 0-32-16,0 0-132 0,-7 0-243 15</inkml:trace>
  <inkml:trace contextRef="#ctx0" brushRef="#br0" timeOffset="66668.2">10927 6717 591 0,'0'0'89'0,"0"0"-65"0,0 0 51 15,0 0-2-15,0 0 12 16,0 0-40-16,-13-6-22 15,13 3-15-15,0 0 11 16,4-5 0-16,13-2-3 16,8-2 3-16,4-1-17 15,7-2 8-15,9-3-10 16,8-2 3-16,12-4-2 16,13-4-1-16,11 0 0 15,2-1 0-15,1 5-3 16,-10 1-7-16,-13 2 3 0,-9 3-7 15,-10 4 8-15,-10 3-8 16,-11 3 8-16,-11 4 2 16,-5-1 4-16,-5 5-1 15,-3 0 4-15,-5 0-2 16,0 0 2-16,0 0 2 16,0 0-3-16,0 0-4 15,2 0 0-15,1 0-15 16,-3 0-47-16,0 0-47 15,0 0-40-15,0 0-98 16</inkml:trace>
  <inkml:trace contextRef="#ctx0" brushRef="#br0" timeOffset="67550.97">11110 7004 303 0,'0'0'333'0,"0"0"-286"0,0 0-47 15,0 0 14-15,0 0 30 16,0 0 12-16,131-44-21 16,-69 16-15-16,10-2-11 15,6-7 2-15,2 1-5 16,-1 0 14-16,-8 2-5 16,-7 0 4-16,-6 4-10 15,-6 0 7-15,-10 8-5 16,-9 4 1-16,-8 4 4 15,-8 7-4-15,-3 0 16 16,-8 2-5-16,-1 3 16 16,-3 2-12-16,-2 0 15 15,0 0-1-15,0 0 1 0,0 0-2 16,0 0-13-16,0 0-2 16,0 0-16-16,0 0 10 15,0 0-14-15,2 0 5 16,-2 0-8-16,2 0-3 15,-2 0 1-15,3-1 0 16,-3 1-1-16,0 0 3 16,0 0-3-16,0 0 4 15,0 0 0-15,0 0 1 16,0 0-8-16,0 0 3 16,0-2 1-16,0 2 0 15,0 0 0-15,0-2-2 16,0 2 5-16,0 0-3 0,0-2 1 15,0 2-1-15,0 0 2 16,0 0-2-16,0 0 0 16,0 0 0-16,0 0 3 15,0 0-2-15,0 0 1 16,0 0 2-16,0 0-1 16,0 0-1-16,0 0-3 15,0 0 1-15,0 0 0 16,0 0 0-16,0 0 0 15,0 0-3-15,0 0 7 16,0 0-2-16,0 0 0 16,0 0 2-16,0 0-1 0,0 0-3 15,0 0 0 1,0 0 0-16,0 0-2 0,0 0 4 16,0 0-6-16,0 0 5 15,0 0-3-15,0 0-33 16,-11 0-33-16,-9 0-68 15,8 0-102-15,2 2-258 16</inkml:trace>
  <inkml:trace contextRef="#ctx0" brushRef="#br0" timeOffset="69084.89">11353 5472 768 0,'0'0'177'0,"0"0"-135"16,-121-63-31-16,81 34 53 15,-3-3-8-15,1 0 10 16,-3-5-21-16,-1 1-16 16,-5-1-7-16,-8-3-19 15,-1-2 7-15,-6 1-6 16,-8 1 7-16,-8 2-6 16,-5 6 3-16,-5 6-2 15,3 9-6-15,4 3 6 16,10 11-6-16,8 1 1 15,13 2 1-15,11 0-4 0,15 0-20 16,14 0-25 0,12 0-45-16,2 3-91 0,0-1-143 15,13 0-332-15</inkml:trace>
  <inkml:trace contextRef="#ctx0" brushRef="#br0" timeOffset="69615.34">9295 4819 943 0,'0'0'58'15,"0"0"-44"-15,0 0 51 16,0 0 1-16,0 0 11 16,0 0-34-16,-71-53-22 15,71 17-13-15,0-8-4 16,0-4-3-16,0 0 1 0,0 0 0 15,0-1 0 1,0 7-2-16,0 4 2 0,0 11-3 16,0 6 1-16,0 10-2 15,0 6 2-15,-2 3-3 16,2 2 2-16,0 0-13 16,0 7 5-16,0 25 6 15,0 12 3-15,6 7 1 16,1 4 5-16,-3-4-5 15,1-4 0-15,2-7-1 16,-5-8 2-16,2-8-2 16,-2-8 2-16,-2-4-4 15,5-6-20-15,-5-4-49 16,0-2-38-16,0 0-72 16,0 0-94-16,0 0-302 15</inkml:trace>
  <inkml:trace contextRef="#ctx0" brushRef="#br0" timeOffset="69949.32">9064 4957 805 0,'0'0'91'16,"0"0"-43"-16,0 0 24 15,0 0-8-15,0 0-22 0,0 0-15 16,91 5 14 0,-18-22-24-16,10-3-5 0,2-2-5 15,1 1-1-15,1 7 2 16,-11 2-8-16,-15 6 3 16,-20 6-2-16,-18 0-2 15,-12 0-2-15,-11 0 2 16,0 0-4-16,0 10 4 15,-2 1 0-15,-16 0-22 16,-6 2-27-16,-1-4-43 16,0 0-31-16,14-9-97 15,2 0-126-15</inkml:trace>
  <inkml:trace contextRef="#ctx0" brushRef="#br0" timeOffset="70497.56">9482 5145 781 0,'0'0'102'0,"0"0"-61"16,0 0 44-16,0 0 18 15,0 0-20-15,0 0-48 16,-33 14-22-16,8-7-11 0,-1 2-3 16,3 1 1-16,5 1 0 15,5-4-1-15,7-1-2 16,4 1 1-16,2-2-16 16,0 3-4-16,10 1-12 15,24-2 18-15,10 2 2 16,10-2 4-16,2 2-2 15,4 3 7-15,-4 2 3 16,-10 2-1-16,-5 4-1 16,-17-1 5-16,-13 5-4 15,-9 5 6-15,-2 1 2 16,-8 0 21-16,-23-2 11 0,-8-2-2 16,-3-6-4-16,0-4 0 15,1-4-10-15,6-5 11 16,1-6-16-16,5-1 7 15,7 0-13-15,7 0 0 16,1-1-10-16,5-10-2 16,0-3-3-16,5 3-15 15,4 2-7-15,0 3-28 16,0 4-14-16,0 2-40 16,0 0-101-16,0 0-110 15</inkml:trace>
  <inkml:trace contextRef="#ctx0" brushRef="#br0" timeOffset="77940.48">15026 6250 745 0,'0'0'23'0,"0"0"-14"16,0 0-3-16,0 0 20 15,0 0 33-15,0 0-19 16,0 0-28-16,0 0 8 15,0 0-15-15,52-1 10 16,-19-8-6-16,3-2 14 16,-3-1-11-16,5 1 6 15,-3-1-11-15,-1 2-2 0,-2 0 1 16,-3 2-4-16,-3-1 1 16,-4 4 1-16,-2 1-3 15,-7 1 0-15,-3 3-2 16,-6 0-4-16,-1 0-7 15,-3 0-18-15,0 0-19 16,0 0-37-16,0 0-42 16,-3 3-74-16,-11 3-229 15</inkml:trace>
  <inkml:trace contextRef="#ctx0" brushRef="#br0" timeOffset="78290.33">14891 6450 628 0,'0'0'73'16,"0"0"-71"-16,0 0 56 15,0 0 23-15,0 0-3 16,0 0-30-16,133-46-21 15,-79 24 5-15,4 0 1 16,-8 3 10-16,0 0-17 16,-10 4-1-16,-11 4-19 0,-7 3 3 15,-11 7-9 1,-3-2 1-16,-6 3 3 0,-2 0-3 16,0 0-1-16,0 0 3 15,0 0-6-15,0 0-32 16,2 0-39-16,2 0-67 15,-2 0-68-15,0 0-245 16</inkml:trace>
  <inkml:trace contextRef="#ctx0" brushRef="#br0" timeOffset="80205.78">16214 6252 379 0,'0'0'47'16,"0"0"-42"-16,0 0 22 0,0 0 33 15,0 0-17-15,0 0-29 16,0 2-2-16,0-2-9 16,0 0 5-16,5 0-7 15,2 0 10-15,-3 0-7 16,3 0 7-16,-1 0-2 15,3 0-2-15,5 0 2 16,1 0 1-16,3 0 2 16,3-4-10-16,0-2 6 15,4-2-8-15,2 1 3 16,0 0-3-16,-3-1 1 16,-2 0-1-16,-2 2 0 0,1 0 0 15,-2 3 1 1,-3-4 2-16,-1 3-2 0,-3 0 9 15,-3 2-5-15,-3-1 4 16,2 0-2-16,-2 1 4 16,-2 0 2-16,1 0-2 15,1-3 0-15,-2 4-7 16,6-5 4-16,-1 1-3 16,-1-2 4-16,4 1-7 15,-5-1 2-15,1 2-3 16,-1-2 0-16,2 2 4 15,-2-2-5-15,-1 0 2 16,6-1-2-16,-3-3 11 0,1 3-10 16,-3-2 4-1,2 1-2-15,2-3 0 0,-2 0 4 16,0-3-3-16,0 3 4 16,0-4 0-16,0 2-1 15,-2-2-6-15,-1 0 1 16,1 1 1-16,5-2-6 15,-4 0 3-15,1 0 0 16,-3-1 0-16,2 0 3 16,-2-2-6-16,-2 3 7 15,1-4-2-15,-3 3 1 16,2-1-3-16,1-2 1 0,0 1 2 16,-3 0 9-1,0 0 0-15,0-1 7 16,-2 0-8-16,0-3 5 0,3 2-7 15,-3-5 4-15,0 1-13 16,2 0 2-16,-2 3 0 16,0-6 0-16,0 0 4 15,0 0-5-15,0-2 10 16,-2 6-4-16,-12 1 2 16,-2 3-5-16,-4-1-8 15,1 7 4-15,0-2 0 16,-1 1 4-16,3 3-3 15,-1-1-2-15,2 2 4 16,0-3-1-16,1 5-1 16,-3-2-2-16,3 4-7 15,-3 2 2-15,2 2 3 16,1 2 6-16,-8 0-5 0,6 2 3 16,-4 0-2-16,-1 0 0 15,2 0-1-15,-2 0 2 16,-3 0-2-16,-2 4 2 15,0 6-2-15,3 1 2 16,0-4-3-16,-1 3 3 16,5-1-6-16,0 0 4 15,0-1 2-15,6 0-2 16,-1 3-1-16,1 0 2 16,-1 1-1-16,-1 5 1 0,1-1 1 15,-1 0 0-15,1 0-2 16,-4 0 5-16,4 4-4 15,1 4 3-15,-1 0-3 16,1 8 1-16,-1-2 0 16,1 2-1-16,1 3 1 15,3-4-2-15,-2 1 4 16,1 2-2-16,0-3 1 16,-1-4-2-16,4 1 1 15,1-3 0-15,0 1 0 16,3 2-2-16,1 0 2 15,1 0 0-15,2 0-2 16,0 4 3-16,0-2-3 16,0 2 4-16,0 0-4 15,2 1 3-15,1-3-1 0,-1 0 0 16,0-2 0-16,1-2-2 16,-1 1 5-16,3-4 3 15,3 0-1-15,3 2 6 16,3-1-1-16,1-3 5 15,3 0-9-15,0-3-2 16,0-4 0-16,0 2-4 16,-1-4-2-16,-1 2-28 15,-14-12-88-15,-2-2-246 16</inkml:trace>
  <inkml:trace contextRef="#ctx0" brushRef="#br0" timeOffset="102916.37">13348 6437 498 0,'0'0'40'0,"0"0"-14"16,0 0 22-16,0 0 20 0,0 0 11 15,0 0-25-15,0 0-17 16,0 0-10-16,0 0-1 16,0 0-2-16,0 0 2 15,0 0 1-15,0 0-10 16,-74 8 5-16,74-8-15 16,0 0-5-16,0 0-2 15,0 0-5-15,4 0 2 16,19 0 2-16,8 0 2 15,7 0-2-15,4-8-11 16,7-6-8-16,0-2-2 16,1 0-17-16,0-3 9 15,0 3 2-15,-1 2 3 0,-7 2 17 16,-6 3 1 0,-3 2 4-16,-8 3 1 0,-3 1 1 15,-2 0 2-15,-2 1-1 16,-2 0 2-16,-1 2-3 15,1-2 1-15,-1 2 0 16,-1-2-1-16,-3 1 2 16,0-3-2-16,-2 1 2 15,-2-1 1-15,-3 4-1 16,-2 0 3-16,-2 0-1 16,0 0 6-16,0 0-1 15,0 0-2-15,0 0 6 0,0 0-2 16,-13 0-3-16,-3 4-6 15,-4 4 5-15,-2 3-5 16,-5-2 1-16,-4 5-2 16,-4 1 0-16,-4-2-1 15,-3 3 2-15,0-1-3 16,-1 0 4-16,3-1 0 16,7-2 0-16,2 0-4 15,4-4 3-15,2 1-2 16,7-6 1-16,3 0 0 15,1-1-1-15,8-2 1 16,1 0-3-16,5 0 3 16,0 0-1-16,0 0-12 0,0-14 13 15,7 0 0 1,15-4 2-16,5 0-2 0,4-1 0 16,5 3-1-16,7-3 2 15,1 3-1-15,0-1 3 16,1 3-6-16,-9 4 2 15,-3 0 0-15,-8 3 1 16,-9 4-1-16,-8 1-1 16,-5 2 1-16,-3 0 1 15,0 0 1-15,0 0 9 16,0 0 5-16,0 0 13 16,-16 0-21-16,-2 2-4 15,0 6-3-15,3-4-1 16,3 3-4-16,6-3-59 0,6-4-57 15,0 0-95-15</inkml:trace>
  <inkml:trace contextRef="#ctx0" brushRef="#br0" timeOffset="105581.4">13595 6330 295 0,'0'0'90'15,"0"0"-69"-15,0 0-4 16,0 0 22-16,0 0 21 15,0 0-11-15,0 0-13 16,29 47-20-16,-16-43 3 16,1-4-3-16,1 3 9 15,3-1-8-15,2 3 2 16,7-1-8-16,6 0-3 16,10 0-4-16,3-3 1 15,10 4 0-15,2-3-4 16,7 0 4-16,1-2-3 0,2 0 1 15,-1 0-2-15,-1 0-1 16,-1 0 1-16,-3 0-1 16,-1-4 0-16,-3-1 1 15,-7 1-3-15,-2 0 4 16,-6 3-2-16,1-3 1 16,-4-1-2-16,2 1 3 15,-2 3-4-15,3-1 2 16,-1 2 0-16,1 0-1 15,-1 0 2-15,-4 0-4 16,-3 0 6-16,-1 0-4 16,-3 0 3-16,-4 2-4 15,-1 1 1-15,-1-1 1 0,2-2 0 16,-2 0 0 0,2 0-1-16,-4 0 3 0,2 0-2 15,2 0 2-15,0 0-4 16,0 0 1-16,2 0 1 15,0-4-2-15,0 3 1 16,-2-1 0-16,-2 0 0 16,-2 2-1-16,0-3 4 15,-7 1-2-15,-3 0 3 16,-7 2-6-16,-2 0 3 16,-4 0-1-16,0 0-3 15,0 0 4-15,0 0 13 0,-13 0-6 16,-11 0-1-16,-5 2-4 15,-5 3 4-15,-5 2-4 16,-7 1-3-16,-2-1 1 16,-4-2 0-16,-3-2-1 15,-8 1 2-15,-1-2 0 16,-3 1 0-16,-5-1 5 16,-3 1-3-16,-2-1-1 15,4 2-2-15,2-1 0 16,1 2 0-16,2-3 2 15,-3 0-5-15,1 0 7 16,5-2-1-16,3 0-2 16,6 0 1-16,6 0 1 0,4 0-5 15,7 0 2-15,-1 0 0 16,1-9-1-16,4 2 4 16,-3 0-5-16,-2 2 5 15,-5 1-1-15,-6-1 2 16,-4 5-5-16,-6 0 3 15,-4 0 0-15,3 0 5 16,1 0 0-16,1 0 10 16,3 3-5-16,1 1 9 15,5-1-11-15,3 1 7 16,9-4-11-16,7 3 7 16,12-3-4-16,7 0-2 15,4 0 4-15,9 0-3 16,0 0-3-16,0 0-2 0,0 0-3 15,11 0 3-15,22 0 4 16,13 0-7-16,6 0 1 16,9 0-1-16,6 0-1 15,2-8 0-15,6-2 2 16,4-2-1-16,4 2 1 16,4-3 0-16,-3 3 0 15,0 1-2-15,-3 1 1 16,-3 0-2-16,0-1 2 15,-5 1-4-15,-1 2 3 16,-1 3-2-16,-4-2-1 16,-1 3 2-16,0 0 2 15,1 2-8-15,-1 0 4 0,1 0-7 16,-5 0-9 0,1 0 4-16,-7 0-5 0,-9 0 21 15,-12 0-2-15,-10 0-3 16,-8 0 5-16,-5 0-1 15,-5 0 1-15,-3 0-6 16,-2 0 6-16,0 0 4 16,0 0 15-16,-2 0-6 15,2-2 7-15,-2-2-18 16,0 0 12-16,0 0-11 0,0 0 4 16,0-1-2-16,0 5 2 15,0-3-3-15,0 1-1 16,0 0-1-16,0 2-2 15,0 0-2-15,0-2-34 16,0 2-28-16,0 0-37 16,0 0-21-16,0 0-145 15</inkml:trace>
  <inkml:trace contextRef="#ctx0" brushRef="#br0" timeOffset="110870.26">18029 5167 82 0,'0'0'27'15,"0"0"-26"-15,0 0-1 16,0 0 0-16,0 0-62 16</inkml:trace>
  <inkml:trace contextRef="#ctx0" brushRef="#br0" timeOffset="112007.36">19632 4427 517 0,'0'0'59'16,"0"0"-45"-16,0 0 22 16,0 0-13-16,0 0-6 15,0 0-17-15,0-11-32 16,0 11-18-16,0 0 14 16,0 0-17-16,0 0-62 15,0 4-84-15</inkml:trace>
  <inkml:trace contextRef="#ctx0" brushRef="#br0" timeOffset="112789.57">19502 5278 253 0,'0'0'50'0,"0"0"-50"15,0 0 0-15,0 0 14 16,0 0 27-16,0 0-15 16,0 0-10-16,7 1 10 0,-7-1 20 15,0 0-3 1,0 0-13-16,3 0-23 0,-1 0-1 15,0 0-4-15,0 0-4 16,-2 0 2-16,0 0-2 16,2 3 1-16,0-3-2 15,-2 0 3-15,0 2 0 16,0-2 3-16,0 0-2 16,0 0 4-16,0 0-4 15,0 0-1-15,0 0-2 16,0 0-17-16,0 0-45 15,0 0-67-15,0 0-138 0</inkml:trace>
  <inkml:trace contextRef="#ctx0" brushRef="#br0" timeOffset="123447.32">18804 4606 295 0,'0'0'71'0,"0"0"-56"16,0 0-9-1,0 0 35-15,0 0 12 0,0 0-13 16,0 0-27-16,0 0 0 15,0 0-3-15,0 0 16 16,-42-10 7-16,38 6 6 16,0 2-10-16,-1-1 3 15,3 3 9-15,-1 0-13 16,1 0 4-16,2 0-12 16,0 0 3-16,0 0-6 15,0 0 6-15,0 0-5 16,0 0-6-16,0-1-3 0,0-1-8 15,0 0 3-15,0-2-3 16,22-2 15-16,10-4-16 16,7-2 1-16,9 0-1 15,3-2 0-15,5-4-1 16,4 1 0-16,1-1 0 16,-1 0-8-16,-5 4 7 15,-6-2-5-15,-2 5 6 16,-7-1-2-16,-4 0 2 15,-3 3 1-15,-4-2 0 16,-2 4-2-16,-5 0 4 16,0-2-1-16,1 1 1 15,-3 1 1-15,-1-4-3 0,2 3 4 16,-1-2-2 0,-3 5 2-16,-1-2 3 0,-3 2-5 15,-3 0 2-15,-4 1-2 16,-1 0 7-16,-3 4-5 15,0 0 6-15,0 0-4 16,-2 0 2-16,0 0-5 16,0 0 0-16,0 0 3 15,0 0-4-15,0 0 7 16,0 0 3-16,-22 0 13 16,-9 10-23-16,-7 2-2 15,-6 2 1-15,-4 0-1 16,-2 2 0-16,-4 1 1 15,-2-3-3-15,3 1 6 0,-1-5-2 16,5 0 1-16,2-4-4 16,1 1 2-16,1-3-1 15,5-1 0-15,7-1 0 16,6 0-2-16,4 1 5 16,4-1-5-16,1-2 5 15,1 2-4-15,4-2 4 16,1 1-6-16,2 1 3 15,3-2 0-15,5 2-1 16,0-2 2-16,2 0-4 16,0 0 2-16,0 0-3 15,0 0-4-15,4 0 8 16,21 0 1-16,6 0 3 16,3 0 6-16,5-2-7 15,7-10 4-15,0-4-6 0,5 2 4 16,1-4-5-16,-4 2 5 15,0 2-3-15,-4 0-3 16,-1 2 1-16,-6 4 0 16,-1 2 0-16,-7 4-1 15,-6 2-2-15,-6 0 6 16,-3 0-6-16,-8 0 4 16,-4 0-2-16,-2 0-3 15,0 0 0-15,0 0 1 16,0 2 3-16,-8 8 10 0,-17 3-9 15,-4-1 2-15,-4 0 0 16,-5-3-6-16,-5-1 0 16,-1 0 3-16,-1-4-3 15,1-1 3-15,-1-1 0 16,5-1 0-16,4-1 0 16,7 0 2-16,9 0 0 15,9 0 0-15,5 0-4 16,3 0 0-16,3 0 0 15,0 0-6-15,0 0-4 16,0 0-9-16,0 2-28 16,24 5-29-16,-6-7-98 15,3 2-217-15</inkml:trace>
  <inkml:trace contextRef="#ctx0" brushRef="#br0" timeOffset="126793.11">19928 4430 454 0,'0'0'110'16,"0"0"-71"-16,0 0 27 16,0 0 24-16,0 0-5 15,0 0-18-15,0 0-34 16,0 2 0-16,0-2-12 16,0 0 1-16,0 0-13 15,0 0-4-15,0 0-4 16,0 0 3-16,9 0 8 0,9-5-6 15,2-10 8-15,2-8-13 16,3-3 7-16,-1-2-5 16,-2 0-4-16,-3-2 1 15,-6 2 0-15,-5 0-1 16,-2 4-1-16,-6 4 0 16,0 2 4-16,0 1 1 15,0 7-2-15,0 0 0 16,-8 6 1-16,2 0 1 15,-3 4-2-15,-3 0 3 16,4 0-3-16,-1 0 2 16,0 7-5-16,0 11 4 15,0 7-4-15,3 2 5 16,1 3-3-16,5-1 0 16,0 2 0-16,0-5 0 0,0 0 0 15,0 0-2-15,11-6 4 16,2-1-5-16,3-4 4 15,-1-7-2-15,6-2-5 16,-3-3 6-16,3-3 0 16,2 0-1-16,0 0 0 15,-1-5 1-15,-2-8-1 16,0-8 9-16,-2-2-2 16,-5-3-5-16,0 0 0 15,-1-6-1-15,-6 1 1 16,1 3-1-16,-5 2 1 15,-2 4-2-15,0 2 5 16,0 4-1-16,-4-1-2 0,-7 6 1 16,-5 1-2-16,7 2 0 15,3 1 4-15,-1 3-3 16,4 3 0-16,3 1 2 16,0 0-6-16,0 0-2 15,0 0-3-15,0 0-1 16,3 12 9-16,10 3 0 15,5 2 0-15,6 1-1 16,3-3 3-16,2 5-3 16,2-3 5-16,-6 1-2 15,0 0-1-15,-5-2-1 16,-7-2 2-16,-2 2-2 0,-6-4 0 16,-5-2 3-16,0 0-3 15,0 0 12-15,-12-1 20 16,-12 0-16-16,-3-3 6 15,1 0-10-15,-1-3 6 16,4-2-8-16,5-1-1 16,5 0-3-16,5 0-6 15,2 0 0-15,2 0 4 16,4 0-9-16,0 0 2 16,0 0-7-16,0 0-18 15,0-4 13-15,7-8-9 16,11-4 3-16,6 0-9 0,3-4-32 15,2 0-6-15,0-2-15 16,-2 2-14-16,0 2-1 16,-5 0 29-16,-6 4 15 15,-1-1 39-15,-9 5 15 16,0 2 7-16,-4 5 17 16,-2 3 23-16,0 0 23 15,0 0-6-15,0 0-3 16,0 0-33-16,0 3-11 15,0 15-12-15,0 9 9 16,0 3 9-16,2 8 4 16,11 3 2-16,3 5-14 15,1-5 5-15,1 1-10 0,1-4 5 16,-4-4-9 0,-5-2-3-16,0-1 3 0,-3-7-6 15,-5-7 6-15,0 0-5 16,-2-7 7-16,0-6-5 15,0-2-1-15,0-2-2 16,0 0 7-16,0 0-6 16,0-10-1-16,0-21-21 15,0-7-1-15,-11-10 18 16,-3 0-18-16,3-4-6 16,1 4 7-16,2 5 18 15,2 0-6-15,1 8 1 16,1 4 5-16,4 4 3 15,0 6-4-15,0 1 1 0,0 3 3 16,0 1 2-16,0 6-2 16,9 1-1-16,9 3-1 15,1 3 2-15,2 3-1 16,-1 0 0-16,0 0-1 16,0 14 2-16,-7 7 4 15,-4 3 5-15,-9-1-6 16,0 6 3-16,0-3 5 15,-2 2-3-15,-18-7 9 16,0-1-3-16,0-5-2 16,2-5-11-16,3-3 13 15,3-6-7-15,6-1 3 16,1 0-8-16,5 0-2 0,0 0-3 16,0-14-19-16,0-5 22 15,11 5 0-15,12-3 0 16,1 2-2-16,1 0 0 15,-1 3-18-15,5 0 8 16,-2-2-5-16,4 2 3 16,-2-2-2-16,-2 0-5 15,-3 0 14-15,1 1 3 16,-3 0 1-16,0 3 6 16,-4 3-5-16,-2 3 3 15,0 3-2-15,-3 1 2 16,-2 0 2-16,0 0 14 0,-4 0-4 15,-1 0 7 1,-4 0-10-16,0 0 6 0,2 0-10 16,-4 0 2-16,0 0-3 15,0 0 7-15,0 0 7 16,0 0-1-16,0 0 10 16,0 0-8-16,-17 0-6 15,2 0-10-15,-5 0 7 16,-3 0-9-16,3 0 3 15,1 0-5-15,-2 0 1 16,1 5-1-16,0 7-3 16,2 6 2-16,5 3 2 15,1 3-5-15,6 2 5 0,4 0-2 16,2 0-2 0,0-3-8-16,0-3 7 0,18-3-18 15,7-7-9-15,-2-4-10 16,6-4 16-16,1-2-7 15,-4 0 11-15,-1-3-14 16,-5-17 12-16,-4 1 10 16,-8-3 13-16,-2 0 0 15,-6 4 2-15,0-2 2 16,0 7-2-16,0 4 10 16,0 4-1-16,0 5 13 15,0 0-10-15,0 0 3 16,0 0-9-16,0 0-5 15,0 12 6-15,0 0-9 0,0 3 13 16,10 1-12-16,3-4-1 16,5-2 0-16,1-2-1 15,-2-2-3-15,1-2 4 16,-1-4 0-16,0 0-1 16,-7 0-1-16,4 0 4 15,-5 0 5-15,0-13-4 16,-3-4-2-16,4-5 1 15,-2 0 0-15,3-4-1 16,3 0 1-16,-1 2-4 16,3-1 5-16,1 5 2 15,-1 7-4-15,-3 3 3 16,-1 6-2-16,-3 1 1 0,-1 3-1 16,2 0 1-16,-2 0 6 15,3 0 0-15,-1 0-1 16,-1 0-6-16,-3 0 6 15,-4 0-7-15,0 0 3 16,-2 0-4-16,0 0 3 16,0 0 8-16,0 0 4 15,0 0 4-15,-6 0-19 16,-12-1 6-16,0-8-4 16,0 4-4-16,3 0 0 15,1 5 2-15,3 0 1 16,3 0 2-16,-2 2 5 0,4 19-5 15,3 2-2 1,3 1 0-16,0-3 3 0,0-1-2 16,0-4-3-16,0-4 1 15,13-1-5-15,3-4 3 16,3-2-4-16,0-5 6 16,6 0-7-16,0 0-2 15,-3 0-12-15,4 0 2 16,-3-9-8-16,-1-8 9 15,-5 4 0-15,-3-4 4 16,-3 3 12-16,-7 0 2 16,2 2 0-16,-6 1 4 15,0 2 8-15,0 5-9 16,0 4 1-16,-8 0 0 16,-3 0 10-16,3 8-13 0,0 15 0 15,6 3 6-15,2-1-7 16,0 1 5-16,5-5-5 15,17-3 0-15,3-7-7 16,4-4 3-16,0-6 4 16,-2-1-7-16,0 0 6 15,-3-1 0-15,-4-17-5 16,-4-2 12-16,-5-3-8 16,-3-2 4-16,0-1-1 15,-4-3-1-15,-4 5 0 16,0 1 0-16,0-1 1 15,0 4 3-15,0 7-4 0,-14 0 15 16,-1 8-3 0,-3 1 3-16,0 4 2 0,-2 0 6 15,-3 0-19-15,2 0-1 16,-4 6-3-16,3 10 1 16,-1 4-3-16,6 5-11 15,-1 0-31-15,7-1-37 16,1 1-8-16,4-3-63 15,6-19-44-15,0 0-229 16</inkml:trace>
  <inkml:trace contextRef="#ctx0" brushRef="#br0" timeOffset="127209">21538 4189 381 0,'0'0'251'15,"0"0"-192"-15,0 0-14 16,0 0 54-16,0 0-20 16,0 0-34-16,0 0-31 15,-78 92-5-15,78-77-2 16,13 5-1-16,7-3-5 0,5-1-1 15,-3 2 7-15,0-2-6 16,-2-1 8-16,-7 0-6 16,-1 2-1-16,-8-6-1 15,-4 1 0-15,0 1 2 16,0-1 4-16,-16 3 19 16,-15 1-11-16,-7-1 20 15,-1-1-12-15,-4-2 10 16,5-5-7-16,7 0-7 15,2-4-11-15,11 0-7 16,5-1-1-16,8 0-29 16,5 2-38-16,0 0-62 15,0-4-164-15,0 0-330 16</inkml:trace>
  <inkml:trace contextRef="#ctx0" brushRef="#br0" timeOffset="128973.57">18729 6396 491 0,'0'0'46'0,"0"0"-19"0,0 0 54 16,0 0 3-16,0 0 2 15,0 0-13-15,0 0-7 16,-16-17 4-16,16 17-9 16,0-2-3-16,0-1-35 15,0-1-4-15,5-1-16 16,24-4 0-16,13-2-3 15,12-4 0-15,10-3-1 0,12-2 3 16,6 0-5 0,3-2 6-16,-4 1-6 0,-6 2-6 15,-8 0 5-15,-7 6-6 16,-8 3 8-16,-10 1-1 16,-4 7 3-16,-10-1-3 15,-1 3 6-15,-2 0-6 16,-3-2 7-16,1 2-8 15,-6-2 1-15,-1-3-13 16,-3 5-10-16,-6-3-14 16,-2 1-17-16,-5 2-11 15,0 0-5-15,0 0-53 16,-7 0-53-16,-9 0-90 0</inkml:trace>
  <inkml:trace contextRef="#ctx0" brushRef="#br0" timeOffset="129339.64">18985 6435 442 0,'0'0'103'0,"0"0"-55"15,0 0 14-15,0 0 5 16,0 0 24-16,0 0-17 15,74 30-24-15,-16-48-34 16,9-2 0-16,6-3-5 0,1 1 16 16,3 0-11-16,-2 0 0 15,-7 3-14-15,-7-2 11 16,-8 5 3-16,-11 4-6 16,-13 3-1-16,-8 6-8 15,-13 1 8-15,-3 2-1 16,-5 0 10-16,0 0 0 15,0 0 1-15,0 0-11 16,0 0-8-16,-3 0-5 16,-7 0-44-16,1 0-29 15,-1 0-68-15,4 0-84 16,2 0-432-16</inkml:trace>
  <inkml:trace contextRef="#ctx0" brushRef="#br0" timeOffset="132137.81">18870 7154 596 0,'0'0'34'16,"0"0"-34"-16,0 0 20 15,0 0 22-15,0 0-13 16,0 0-23-16,122-120-4 0,-93 86 2 15,-5 1 13 1,-4 2 14-16,-4 2-20 0,-5 4 2 16,-6 3-9-16,-5 6 12 15,0 4 7-15,0 4 11 16,0 6-9-16,-9 2-6 16,-5 0-1-16,3 0-5 15,0 15-2-15,0 9-6 16,6 7 2-16,3-3-5 15,2 0 6-15,0-4-3 16,0-4 2-16,11-6-7 16,9-4 0-16,1-4 0 15,4-6 0-15,-2 0 6 16,4 0-4-16,0-14-4 16,0-12 9-16,0-3-7 15,-3 0 1-15,-6-3 2 0,-2 1-4 16,-10 2 3-16,-1 2 1 15,-5 6-2-15,0 3 2 16,0 1-1-16,0 6-1 16,0 4 1-16,-3 4 3 15,1 3 13-15,0 0-10 16,2 0-7-16,0 0 5 16,0 14 4-16,7 8-2 15,13 2 9-15,2 3-11 16,2 2 4-16,1 1-4 15,0 0-2-15,-1-2 3 0,-4-2-6 16,-4-2 7 0,-5-4-6-16,-4-4 11 0,-5-2-12 15,-2-6 7-15,0 0-7 16,0-6 4-16,-5 0 3 16,-12-2-8-16,-4 0 3 15,-1 0 0-15,4-10-1 16,5 0 0-16,4 2-4 15,7 0-3-15,2 0 1 16,0 2-6-16,0-4-16 16,20 2-1-16,9-2-26 15,2-2-10-15,5-2-28 16,-3 0-14-16,-2-2-4 16,-2 0-18-16,-6 0-42 15,-6 2-54-15,-5 0 58 0,-10 3 165 16,-2 4 140-16,0 1-11 15,0 6-6-15,0 0 4 16,0 0-19-16,0 10-45 16,0 18 18-16,-2 7 0 15,2 11-10-15,0 3-20 16,0 3-13-16,0-2 4 16,6-4-9-16,3-1 4 15,0-7-13-15,0-1-2 16,-2-8-13-16,-1-5-1 0,-4-7-2 15,-2-4-5 1,0-6 3-16,0-6-3 0,0-1 12 16,0 0-7-16,0-12-6 15,0-16 3-15,-6-12-3 16,-5-8 0-16,-3-12-4 16,1-5-2-16,2 3-9 15,6 2 10-15,5 12-3 16,0 12 3-16,12 8 3 15,17 12 2-15,0 7 5 16,0 6-1-16,-1 3-1 16,-3 0-1-16,-3 0 0 15,-3 0 0-15,-6 8 1 16,-7 3 1-16,-4 10-4 16,-2-3 1-16,0 6 9 0,0-2-5 15,-11-2 0 1,-5-2 0-16,1-6-3 0,4-4 4 15,0-8-6-15,4 0 0 16,-1 0-11-16,3 0-14 16,5-9-14-16,0-8-11 15,0-1 0-15,7-2 21 16,20 0 23-16,8 5 6 16,5 1 1-16,0 1 3 15,3 3-5-15,-8-2 3 16,-2-1-2-16,-6 6 3 15,-6-4-1-15,-8 6 7 16,-3 3-2-16,-4 0 12 0,-6 2-4 16,0 0 6-16,0 0-3 15,0 0 3-15,0 0-5 16,0 0-3-16,0 0 1 16,-6 0-2-16,-4 2 0 15,-1 1-10-15,-5-3 9 16,1 3-7-16,-4-2-7 15,-1-1 5-15,3 0-3 16,-1 0 1-16,0 0-4 16,0 0 3-16,3 7-7 15,3-1 7-15,1 10-6 16,5 6 5-16,2 4-3 16,0 4 4-16,4-1-5 15,0-2 2-15,0-5-2 0,4-5-17 16,13-10-1-16,5-7-17 15,3 0 8-15,-1 0-10 16,1-18 3-16,-5-6 5 16,-2-5 14-16,-7-2 17 15,-5 2-1-15,-3 4 2 16,-3 4 6-16,0 7 4 16,0 9-7-16,0 5 9 15,0 0 2-15,0 0 7 16,0 10 2-16,0 13 3 15,0 4-7-15,4-1-8 16,6-1 1-16,0-11-8 0,-1 1 5 16,5-9-4-16,-3-4-4 15,3-2-4-15,-4 0 3 16,1 0 2-16,3-18-9 16,-1-6 8-16,3-3-26 15,-3-4 10-15,1-1-3 16,1 2 10-16,3 4-5 15,4 3 9-15,0 8 7 16,3 5 1-16,0 5 1 16,-6 5 0-16,0 0 13 15,-1 0 2-15,-5 0 6 16,-3 0-14-16,2 3 6 16,-5-1-10-16,-3 0 2 0,-2-1 0 15,-2-1-4-15,0 0 10 16,0 0 5-16,0 0 9 15,0 0-20-15,-15 0-3 16,-1-1-3-16,-7-3 1 16,4-1-2-16,-3 5 0 15,1 0 2-15,4 0 3 16,-1 5 0-16,3 13-3 16,3 8 7-16,5 2-7 15,3 4-3-15,4-2 1 16,0 0-1-16,0-5-2 15,4-2-1-15,17-5 2 16,0-4-11-16,4-8 9 16,2-6-17-16,0 0 6 0,2 0 0 15,-5-12-6-15,1-11-3 16,-5-3 3-16,-4 1 7 16,-8-1 1-16,-1 4 10 15,-3 6 2-15,-4 8 0 16,0 6 2-16,0 2 1 15,0 0-1-15,3 0 1 16,4 16 14-16,1 14 1 16,5 0-2-16,8 5-7 15,-1-4 7-15,5-7-8 16,2-1 1-16,1-9-8 16,1-7 0-16,2-5 0 15,-2-2 0-15,-2 0-1 0,0-12 5 16,-7-19 0-1,-5-2-2-15,-5-4 10 0,-10 2-12 16,0 7 6-16,0-1-5 16,-12 8 0-16,-7 3-1 15,-4 6 0-15,0 5 3 16,3 7-2-16,-4 0-2 16,2 0 1-16,-3 7-9 15,0 12-64-15,19-8-55 16,2 1-160-16</inkml:trace>
  <inkml:trace contextRef="#ctx0" brushRef="#br0" timeOffset="132520.93">20409 7096 546 0,'0'0'94'0,"0"0"-81"15,0 0 3-15,0 0 26 16,0 0-30-16,39 111-5 16,-13-89-7-16,1-2-1 0,0-2 1 15,-5-3 2-15,-7 5 14 16,-3-7-2-16,-8 3 31 15,-4-2-2-15,0 2 23 16,-6-2-11-16,-23 0 0 16,-5-3-3-16,-1 0-20 15,-4-2-2-15,6-6-6 16,4 6-3-16,6-6-15 16,8 1 0-16,7 1-6 15,3-2-24-15,5 5-80 16,0-6-125-16,0-1-281 15</inkml:trace>
  <inkml:trace contextRef="#ctx0" brushRef="#br0" timeOffset="134069.5">20372 5051 762 0,'0'0'62'0,"0"0"-61"16,0 0 19-16,0 0 16 15,0 0 7-15,68-126-16 16,-20 66-27-16,3-7 3 0,4-7-2 16,9-12 1-16,2-9-2 15,7-11 0-15,10-10-2 16,-3-8 5-16,-2-7-1 15,-5 3-1-15,-9 6 0 16,-7 12 1-16,-8 17 15 16,-9 23 20-16,-9 15 0 15,-8 12 0-15,-9 8-10 16,-4 12 12-16,-5 7 0 16,-1 5 7-16,-2 7-6 15,-2 4 0-15,0 0-14 16,0 0-3-16,0 0-14 15,0 0-7-15,0 0-4 16,0 0-19-16,0 0-41 16,0 7-61-16,0 4-61 0,0 6-155 15</inkml:trace>
  <inkml:trace contextRef="#ctx0" brushRef="#br0" timeOffset="134884.76">19146 7608 626 0,'0'0'95'0,"0"0"-56"15,0 0-39-15,0 0 38 16,116-87 24-16,-61 41-3 15,11-9-37-15,9-12-4 16,10-9-7-16,10-12 9 16,10-11-2-16,4-5-13 15,3 4-2-15,-5 10 1 16,-4 9-3-16,-10 15 0 16,-15 9 0-16,-18 11 2 15,-15 17-3-15,-18 5 1 16,-12 12 18-16,-11 5 31 15,-1 5 7-15,-3 2 7 0,0 0-13 16,0 0 2 0,0 0-21-16,0-1-2 0,0-3-21 15,0 2-3-15,0-4-6 16,-3 1-6-16,-1 4-11 16,-2-2-39-16,3 2-56 15,1 1-105-15,0-2-183 16</inkml:trace>
  <inkml:trace contextRef="#ctx0" brushRef="#br0" timeOffset="136816.28">21531 4921 562 0,'0'0'82'0,"0"0"-57"16,0 0 42-16,-65 104-1 16,54-76-5-16,0 2-13 15,2-2-15-15,2 4-15 16,-1-2-7-16,0 3 5 16,2 1-6-16,-3 4 10 15,1 1-14-15,-6 2 3 16,3 3-9-16,-1 0 7 15,4 0-3-15,-1 0 1 16,2 3 0-16,2-4-4 16,1 4 2-16,4 1-2 15,0-2 3-15,0 2-1 0,0 2-5 16,0 4 2-16,0 0 0 16,0 0 1-16,7 5 1 15,2-5-4-15,2-1 4 16,3 5 2-16,1-7-3 15,5 3-2-15,0-1 4 16,2-1-6-16,3-3 3 16,2 2 0-16,4-3-1 15,2-5 3-15,5 1-7 16,-1-7 12-16,4 2-10 16,1-6 8-16,3 0-10 15,4-6 1-15,0 2 4 16,1-3 4-16,5-3-3 0,0-2-1 15,6-4-2 1,1-4-3-16,-2-6 5 0,0-4-1 16,-2-3 1-1,-2 0-5-15,0 0 5 0,2 0-3 16,2-10-4-16,5-6 14 16,2-2-10-16,6-2 8 15,1-4-4-15,-1 0 3 16,3-1 4-16,-5 0-5 15,-4 0 8-15,-7 3-3 16,-8 3-6-16,-8-1-2 16,-5-3 3-16,-4 0 1 15,-4-3-3-15,0-9-2 16,3-3-4-16,1 0 5 0,3-6 7 16,3 2 2-16,1-2 12 15,-2-2-7-15,0 0 9 16,-2-3-14-16,-3 1 4 15,-3-1-11-15,-3-4-2 16,-3-1 1-16,-1-3-1 16,-2-3 1-16,-4-2 0 15,-1 2-2-15,-7-4 5 16,-3 4-3-16,-4-2 0 16,-4-3 2-16,0 4-2 15,0-5-2-15,0 3-1 16,-2 1 2-16,-10-1 0 15,1 7 3-15,-1 3-7 16,0-2 8-16,-4 3-11 16,0-3 5-16,-6 4-1 0,-3 0-2 15,-1 5-1-15,-3 5 4 16,0 2 2-16,-4 3 0 16,-4 0 1-16,-2 4 2 15,-3 0 1-15,-4 0-4 16,0 1 3-16,-1 2-2 15,-1 1 1-15,-2 1-1 16,-1 3-1-16,2 5 5 16,0 1-8-16,-1 2 7 15,0 0-8-15,-2 3 10 16,-2 3-11-16,1 5 5 16,0 0-2-16,-1 5 1 0,3 0-5 15,2 0 5-15,2 0-4 16,3 15 3-16,-1 3-5 15,3 1 6-15,-3 4-13 16,-2-3 1-16,2 1 2 16,-3 1 1-16,0-1 7 15,-3-3-3-15,0 0 4 16,2-3 1-16,3 2-4 16,0 1 6-16,5 0-2 15,-2 2-8-15,5 2-4 16,0 2 8-16,1 2-7 15,0 2 11-15,2 2-2 16,1-2-1-16,3 1 6 16,0-1-4-16,4-5 2 15,-2 3 0-15,0-7 0 0,-2 1-2 16,0-1 2-16,-1-4-8 16,1-1 7-16,4 0 0 15,6-2-4-15,0-2 7 16,5 0-4-16,6 2 2 15,3-2-2-15,3 4-11 16,4 0-58-16,0 2-58 16,0-12-82-16,0 1-235 0</inkml:trace>
  <inkml:trace contextRef="#ctx0" brushRef="#br0" timeOffset="137683.12">23366 5632 688 0,'0'0'135'15,"0"0"-124"-15,0 0-8 16,0 0 22-16,0 0 11 0,113-24-4 15,-57-1-25 1,6-6 0-16,8-1-6 0,5-4 4 16,8 0-5-16,8 2 7 15,3 3 39-15,-3 4 1 16,-2 7-31-16,-8 4-8 16,-8 1 10-16,-2 6-1 15,-11 2 5-15,-12 4-8 16,-17 1 1-16,-16 2-9 15,-8 0 1-15,-4 0 20 16,-3 0-2-16,0 0 17 16,0-2-3-16,2-1 3 15,-2 2-22-15,2-2 0 16,0 2-10-16,0 1-3 16,-2-3-7-16,0 2 3 15,0 1-4-15,0 0 3 0,0 0-4 16,0 0-23-16,0 0-22 15,0 0-46-15,0-3-56 16,0 0-100-16,0 0-149 16</inkml:trace>
  <inkml:trace contextRef="#ctx0" brushRef="#br0" timeOffset="137931.54">24612 5104 825 0,'0'0'82'0,"0"0"-78"15,0 0 20-15,0 0 67 16,0 0-31-16,33 109-35 16,-18-66-24-16,4-1 4 15,-1-3-5-15,-3-4-6 16,-1-7-46-16,-3-7-30 15,-3-8-46-15,-1-13-35 16,-7 0-97-16,0 0-106 16</inkml:trace>
  <inkml:trace contextRef="#ctx0" brushRef="#br0" timeOffset="138231.54">24868 4895 682 0,'0'0'120'15,"0"0"-109"-15,0 0 16 16,0 0 60-16,0 0-2 16,62 139-22-16,-46-81-21 15,-3 0-12-15,3-5-7 16,-1 0-12-16,1-7-8 15,-1-11-1-15,2-4 2 16,-4-7-5-16,-4-10 1 0,-2-6-5 16,-5-6-32-16,0-2-22 15,0 0-15-15,-2-28 4 16,0-12-57-16,0 16-41 16,0 0-35-16</inkml:trace>
  <inkml:trace contextRef="#ctx0" brushRef="#br0" timeOffset="138797.4">24805 5173 455 0,'0'0'70'0,"0"0"-62"0,0 0 12 16,0 0 28-1,0 0 17-15,0 0-30 0,-77 52-15 16,83-52 36-16,21 0 58 15,4-12-36-15,9-3-22 16,4-1-20-16,6-3-3 16,-3 6-10-16,-3 2-4 15,-1 3 1-15,-5 2-7 16,-3 5 6-16,-6 1-15 16,-2 0 7-16,-7 0-9 15,-4 3 3-15,-6 9 4 16,-2 4-6-16,-4 0 5 15,1 4-8-15,-5 2 15 16,0 0-8-16,0 4 1 16,-5 1-5-16,-13 1 0 0,-7-2-3 15,2-2-1-15,0-2 1 16,5-1-2-16,7 0-3 16,5-3 7-16,6 1-7 15,0-4 2-15,0 3 0 16,4-2-6-16,21-4 3 15,6-2 4-15,4-3 2 16,3-6 0-16,4 1 4 16,-1-2 3-16,1 0-4 15,-5 0 19-15,0-3-13 0,-9-5 14 16,-4-1-10 0,-3 3-5-16,-8 2 1 0,-4 0-7 15,-4 3-4-15,-3 1 0 16,-2-2-17-16,0 2-49 15,0-5-63-15,0 1-129 16,0 2-316-16</inkml:trace>
  <inkml:trace contextRef="#ctx0" brushRef="#br0" timeOffset="139066.34">25160 5366 843 0,'0'0'124'0,"0"0"-106"16,0 0 87-16,152-59-7 15,-96 38-28-15,4-1-42 16,-5-2-21-16,-8 4-6 15,-9 1-1-15,-14 9-15 16,-5 4-55-16,-11 3-34 16,-8 3-96-16,0 0-123 0</inkml:trace>
  <inkml:trace contextRef="#ctx0" brushRef="#br0" timeOffset="141380.07">13392 4962 705 0,'0'0'27'16,"0"0"-25"-16,0 0 17 16,-114 3 29-16,103 23-18 15,9 8-5-15,2 10 8 16,0 6-5-16,0 4-14 15,0 6 3-15,0 7-5 16,0 7 4-16,0 5 1 16,0 0 9-16,-22 2-12 15,2-3 9-15,-2 1-16 16,3-4 10-16,13 1-7 0,6 2-9 16,0-5 10-16,4-7-10 15,25-4 11-15,7-8-10 16,9-4 2-16,7-8-2 15,0-4-2-15,6-9 2 16,7-3-2-16,5-6 0 16,5-5 0-16,6-3 0 15,0-1 6-15,0-5-2 16,-8-1-1-16,-5 0-5 16,-6-1 5-16,-4 2-3 15,-3 2 0-15,-1 2 0 16,4 6-1-16,4 0 5 15,7 3-3-15,7 4 2 16,3-2 11-16,2-2-8 0,2-3 4 16,4-2-3-16,3 0 2 15,-1-2-1-15,-2 1-5 16,-10-4 2-16,-3-2-5 16,-9-2 12-16,-9-3-9 15,-1-2-5-15,-4 0 4 16,3 0-2-16,2 0 1 15,-3-5 0-15,-4-9-1 16,3-5 4-16,-4 4-2 16,2-4-1-16,-1 3-1 15,-3 2 3-15,-1 2-6 16,2-2 3-16,-4 4 0 0,-4-4-1 16,3 0 3-16,-3-2-6 15,-1 0 9-15,-1-2-5 16,-1 0 3-16,1-2-5 15,4-1 2-15,-1-1 0 16,0 0-1-16,-1-3-4 16,-2 1 4-16,1-5-9 15,-3 3 10-15,1 0-6 16,-2-2 3-16,-5 4-1 16,-3 0 4-16,-1 2-4 15,-3-2 3-15,3 4-1 16,0 0 4-16,-4 0-5 15,6 1 7-15,-2 0-7 16,0-2 6-16,1 3-6 16,-6-1 2-16,0-4-7 0,-2 0-1 15,-2-4-6-15,2 0 12 16,-1-2-2-16,-3-3 2 16,1 1 1-16,-8-4-1 15,-2-1-4-15,-5-2 6 16,0-4-9-16,0-4 2 15,0-4 3-15,-16-6-3 16,-5 1 4-16,0-1-27 16,-4 5 31-16,3 2 0 15,-5 6 1-15,-2 7 2 16,-11 2 6-16,-7 6 10 16,-4 2-9-16,-3 3 2 0,1 3-7 15,-1 8 11-15,3-2-10 16,0-1 2-16,1 1-2 15,4-1 3-15,1 1-4 16,1-1-2-16,2-2-3 16,1 0 5-16,-1-1-7 15,0-3 5-15,-5 2-1 16,-7-3 1-16,-2 2-6 16,-6-1 3-16,-3 4-1 15,-4 3 0-15,-5 4 1 16,3 1-2-16,0 5 4 15,1 4-3-15,4 0 4 0,1 0-4 16,3 0 1-16,0 0 0 16,1 2-2-1,-3 5 2-15,-5-3-2 0,-3-1 1 16,-3 4 0-16,-2-2-3 16,-4 4-1-16,-4 3-3 15,-4 3-4-15,-7 2-1 16,2 2 5-16,3 1 1 15,0-1 0-15,1 3 6 16,1 2 2-16,-7 2-2 16,-2 4 4-16,-5 6-5 15,-4 6 2-15,0 6 0 16,0 5-10-16,5 2-25 16,6 3-12-16,9 3-43 0,74-45-116 15,3-1-254-15</inkml:trace>
  <inkml:trace contextRef="#ctx0" brushRef="#br0" timeOffset="146274.01">3221 9726 681 0,'0'0'54'16,"0"0"-27"-16,0 0 103 15,0 0-47-15,0 0-16 0,0 0-5 16,0 0-8 0,0 0-8-16,-83-35-14 0,83 33 2 15,0 2-16-15,0-2 3 16,0 2-15-16,0 0-6 16,0 0-1-16,0-2-3 15,18-1 1-15,13-4 3 16,13 0-1-16,12-2 3 15,12-1-5-15,11-3 6 16,9 1 2-16,5-2-2 16,1 3-6-16,-1 1 3 15,-4 4-3-15,-2 1 1 16,-6 5-4-16,-1 0 1 16,0 0-3-16,-1 0 8 0,-6 0-10 15,-2 0 10-15,-3 0-10 16,-2 0 4-16,3 0-7 15,7 0 10-15,0 0 2 16,-3 0-18-16,-1 0 19 16,-8 0-18-16,-4 0 10 15,-6 9-11-15,-3 3-1 16,-4-1-4-16,-3 1 3 16,3-1 15-16,0-3-3 15,-2-4-1-15,6-2-33 16,0-2 40-16,1 0 6 15,1 0-5-15,-2 0 5 16,0-8-4-16,1 0 1 0,2-1 0 16,3 4-2-16,1 1 5 15,2 1-5-15,2-2 7 16,4 5-3-16,3-2 2 16,0 2-6-16,2 0 3 15,1 0-1-15,5-2 2 16,6-2-1-16,2-3-1 15,6 2 5-15,-4-2-4 16,-2 4 0-16,-3 3 2 16,-6 0-2-16,-5 0-2 15,-4 0 1-15,-3 0 0 16,-3 0-3-16,-1 0 6 0,-4 0-7 16,0 6 9-16,-5-2-5 15,3 0 2-15,-1 0-4 16,2 0 2-16,1-2 0 15,2 0-1-15,3 0 2 16,-1-2-5-16,0 0 8 16,0 0-5-16,-2 0 4 15,0 0-6-15,-3 0-1 16,1 0 0-16,2 0-2 16,-2 0 1-16,-2 0 4 15,0 0-2-15,-6-2 0 16,-1-2 3-16,-3-3-5 15,-1 4 4-15,-3 1 0 16,-2 0-4-16,-3 0 2 16,-4 2 1-16,1 0-6 0,-3 0 8 15,-3 0 0-15,1 0-2 16,0 0 3-16,0 0-2 16,0 0-7-16,4 0 7 15,0 0-9-15,0 0 6 16,3 0 1-16,3 0 2 15,1 0-1-15,1 0 4 16,3 4-1-16,0 0 2 16,3-3-5-16,4 2 2 15,4-3 0-15,1 0-1 16,2 0 5-16,-5 0-10 16,4 0 12-16,-1 0-5 0,-5 0 0 15,-5 0-2-15,-1 0 2 16,-3 0-3-16,2-3 1 15,3 2 1-15,1-3-3 16,6-3 6-16,4 4-8 16,2-1 10-16,-2 4-10 15,-3 0 4-15,-2 0-2 16,1 0-2-16,-4 0 5 16,4 0-1-16,-3 0 3 15,5 0-5-15,1 2 7 16,3 3-4-16,0-2 2 15,2-1-4-15,-2 0 2 16,0-2-1-16,0 2 0 0,-2-2 1 16,-3 2-3-1,-1-1 5-15,1 2-5 0,1-1-10 16,-3 2-13-16,2 0-2 16,-3 0 17-16,-2-1 8 15,-1 0 3-15,0-1-2 16,0-2 5-16,-3 0-4 15,5 0 3-15,1 0 6 16,1 0-6-16,0 0 4 16,3 0-5-16,-3 0-1 15,2 0 0-15,1 0 0 16,-3 0-1-16,0 0 3 0,1 0 0 16,-1 0-1-1,1 0 4-15,-2 0-4 0,2 0 9 16,0 0-4-16,-4-5 0 15,6 0 5-15,-3-1-10 16,2 0 1-16,3 0 1 16,0-3-1-16,2 2 2 15,-2-3-6-15,0 0 2 16,-1-2 0-16,0 2 0 16,-5 1 0-16,-1 2-2 15,-7 0 5-15,-4 2 0 16,-5 1-3-16,-6 0 0 15,-2 0 1-15,0 1-4 16,-3 2 3-16,-3-1-1 16,4 0-1-16,0 0 4 0,-2-1-6 15,0-1 9-15,-1 3-6 16,-3-1 5-16,-1 0-5 16,-7 0 1-16,2 2 0 15,-2 0-2-15,0 0 4 16,2 0-1-16,5-3 1 15,-1 1 2-15,7 2-3 16,-3-3-1-16,0 1 2 16,-3 0-3-16,-5-1 1 15,-4 3 0-15,-4 0-1 16,-3 0 3-16,0 0 3 0,0 0-4 16,0 0 12-16,-3 0-13 15,-15 0-10-15,-7 0-46 16,15 0-95-16,-6 0-176 15</inkml:trace>
  <inkml:trace contextRef="#ctx0" brushRef="#br0" timeOffset="161107.59">10162 8017 209 0,'0'0'0'0,"0"0"-87"15,0 0 56-15,0 0 30 16,0 0 1-16,0 0-39 16,0 0-12-16</inkml:trace>
  <inkml:trace contextRef="#ctx0" brushRef="#br0" timeOffset="161159.22">10162 8017 46 0,'-91'-10'0'0,"89"9"-8"16</inkml:trace>
  <inkml:trace contextRef="#ctx0" brushRef="#br0" timeOffset="181489.6">6228 8395 681 0,'0'0'5'16,"0"0"-2"-16,0 0-3 15,0 0 9-15,0 0 14 16,0 0 9-16,0 0-11 16,-78 95-1-16,66-74-9 15,-3 2 14-15,-5 5-13 16,-3 4 4-16,0 5-10 16,0 0-2-16,-2 3 0 15,5-1-4-15,5-5 1 16,-1 1 2-16,5 2 0 0,2 1-3 15,4 3 5-15,-1 0-4 16,6 1 3-16,0 0-2 16,0 5-2-16,0 1 0 15,2 0 1-15,16-1-6 16,7-1 10-16,6-5-10 16,9-3 9-16,2-1-8 15,9-6 0-15,5-2 4 16,4-4-3-16,7 1 3 15,5-2 3-15,3 1 0 16,6-1 7-16,-2 2-9 16,4-2-1-16,0 1 3 15,-1 1-4-15,3-6 1 16,4-5-2-16,4-1 1 16,5-4-8-16,5-6 9 0,4-4 10 15,3 0 22-15,8 0-24 16,7-12 7-16,1-7 2 15,1 0-7-15,-4-3-10 16,-7 0 0-16,-2-2-1 16,-8-2 4-16,-5 0 0 15,-11-6-2-15,-9 0 2 16,-6-5-2-16,-7-3 9 16,-3 0 10-16,-3-1 14 15,-2-5 6-15,1 5-11 16,-1-5 4-16,-2 0-5 0,2-2 9 15,-2 2-14-15,-2-3 4 16,-7 5-19-16,-2 0-2 16,-7 0-1-16,-4-2-4 15,-3-3 3-15,-6 0-2 16,-5-3 4-16,-6-2-3 16,-5-3-1-16,-11 1 0 15,0-2-1-15,0-2-1 16,-29 2-1-16,-9 0 0 15,-6 0 2-15,-8 3-6 16,-4 1 10-16,-2 0-12 16,-6 6 11-16,-9 2-8 15,-14 0 3-15,-14 4 1 0,-12 5-1 16,-12 5 0-16,-12 9 1 16,-16 8-6-16,-12 9 3 15,-13 6-11-15,-17 0-4 16,2 14-1-16,-4 14 1 15,8 9-15-15,8 4 1 16,12 8 7-16,10-1-8 16,17 3 17-16,17 2-47 15,27-7 22-15,27 0-26 16,31-4-52-16,40-35-43 16,13-2-209-16</inkml:trace>
  <inkml:trace contextRef="#ctx0" brushRef="#br0" timeOffset="182276.72">10561 8240 839 0,'0'0'0'16,"0"0"-5"-16,185-107-2 16,-98 69 7-16,7 4 1 15,-1 4 0-15,3 12 8 0,-7 8 1 16,-4 10-8-16,-4 0-2 16,-12 5 3-16,-11 24 1 15,-12 3 7-15,-11 2 24 16,0-1-6-16,-6 2-1 15,-5-5-7-15,-2-2-3 16,-4-4 5-16,-3-3-14 16,-3-6 6-16,-1-4-11 15,-5-4-1-15,-6-4-1 16,3-3-3-16,-3 0 1 16,0 0-6-16,0 0-20 0,-3-7-46 15,-14-7-28 1,-7 0-52-16,-3-4 4 0,13 13-100 15</inkml:trace>
  <inkml:trace contextRef="#ctx0" brushRef="#br0" timeOffset="183105">11544 8127 405 0,'0'0'85'0,"0"0"-65"15,0 0 48-15,0 0-1 16,0 0-4-16,0 0-17 15,45 46-7-15,-25-18-7 16,-4 6 0-16,-3 1-17 16,-4-2 10-16,-7-3-8 0,-2-2-4 15,0-3 0-15,0-5-2 16,0-4 11-16,-11-2-11 16,-11-4 10-16,-5-6-10 15,-2-4 1-15,0 0-11 16,7 0 1-16,-1-2 1 15,8-10-4-15,11-2 1 16,4 2-5-16,0-6 5 16,21 0 2-16,16 0 2 15,5-2-2-15,3 4-4 16,-3-1 0-16,-5 5 1 16,-6 4 1-16,-4 2-4 15,-8 4 4-15,-9 1-9 16,-3 1 7-16,-5 0-2 15,0 0 2-15,-2 0 0 0,0 0 1 16,0-4 2-16,0-1 0 16,0-3-1-16,-2-4-7 15,-13 0 7-15,-1 0 0 16,-1 2-4-16,3 2 5 16,1 2-2-16,4 6-1 15,-1 0 1-15,4 0-3 16,-1 0 1-16,1 0 2 15,-1 8 2-15,4 16 3 16,3 7-3-16,0 5 11 16,0 1-10-16,0 2 12 15,14-1-7-15,4-2-4 0,2-2 2 16,-2-6-3-16,4-2 5 16,0-5-5-16,1-12 5 15,-2-1-3-15,2-8-1 16,-3 0 0-16,1 0-2 15,-6-20 8-15,1-1-5 16,-5-8 0-16,-3 1-1 16,-1 0-6-16,-7 2 2 15,0 6-9-15,0 2-10 16,0 8 11-16,0 2-5 16,-15 4-2-16,-3 4-1 15,-4 0-18-15,-1 0 22 16,3 14 3-16,3-2 8 15,3-3-22-15,3 0-20 0,7-3-6 16,2-2-5-16,2-4 0 16,0 0-17-16,0 0-6 15,0 0 15-15,0 0 3 16,2-2-107-16</inkml:trace>
  <inkml:trace contextRef="#ctx0" brushRef="#br0" timeOffset="185235.5">11542 8390 146 0,'0'0'396'15,"0"0"-335"-15,0 0-34 16,0 0 9-16,0 0 31 16,0 0 11-16,18 0-19 15,7 0-12-15,-1 0-9 16,10 0-19-16,1 0-7 16,7-7 0-16,3-11-7 15,-3 2 0-15,-2-3-3 16,-4 0 1-16,-7 1 0 15,-9 7-6-15,-9 1 0 0,-8 1-2 16,-3 6 0-16,0-1-2 16,0 4 1-16,0 0-9 15,-10 0 12-15,-3 0 3 16,0 0 0-16,-5 0-1 16,0 1-4-16,-1 9-5 15,-6-2-6-15,-2 3 8 16,2-4 5-16,5 1 0 15,7-2 6-15,7-3-2 16,3-3 1-16,3 0-4 16,0 0-6-16,0 0 8 15,0 0 2-15,11-7-1 0,0 2 1 16,1 0-2-16,-4 3 7 16,1 2-6-16,1 0 1 15,3 5 1-15,-1 17 5 16,5 6 4-16,-1 2-5 15,3 0 1-15,-1-3-5 16,2-4 3-16,-4-3-4 16,-8-4 7-16,-1-4-8 15,-7-5-2-15,0 0 8 16,0-3-4-16,-4-2 7 16,-18-2-10-16,-7 0-9 15,-2 0-12-15,0 0 1 16,-1 0-12-16,0-8-2 0,4 0 3 15,4-3 11 1,7 2-5-16,7 3 13 0,7 4 9 16,3 2-2-16,0 0 3 15,0 0 1-15,0 0 1 16,0 8 4-16,9 8 8 16,2-2-5-16,1 0 4 15,1-3 0-15,3-8-4 16,1-1 6-16,3-2-9 15,1 0 5-15,-4 0-4 16,-3 0 0-16,-3-8-4 16,-5-1 0-16,-2-6 0 15,-4 3-1-15,0 0 0 16,0 0 4-16,0 2-8 0,0 0 8 16,0 0-4-16,0 4 1 15,0 3-2-15,-2 3-4 16,-8 0 1-16,-1 0 2 15,-1 0 2-15,-1 3 1 16,1 6 1-16,6 2-1 16,-1-3 1-16,1 0-4 15,2-3 2-15,1-2-1 16,-2-1-1-16,5-2 2 16,-2 0 1-16,-2 0 0 15,-5 0 1-15,0 0 1 16,0-2 2-16,-2-10-2 15,2 0-3-15,-2 1 2 0,0-1-2 16,4 3 0-16,-2 1 1 16,7 4-3-16,-1 0 4 15,3 4 1-15,0 0-1 16,0 0 4-16,0 4-1 16,19 9 13-16,3-2-7 15,0-2 0-15,0 0 7 16,3-6-9-16,2-3 7 15,-2 0-9-15,4 0 13 16,-6 0-17-16,2-3 3 16,-5-6-4-16,-7 2-2 15,-3 2 1-15,-8 5 0 0,-2 0 5 16,0-1-3-16,-14 1-3 16,-17 0 3-16,-7 0-6 15,-5 8 5-15,1 0-4 16,1 4 0-16,0-2-3 15,10-2 5-15,4-2-3 16,14-4 0-16,6 1 6 16,7-3-7-16,0 0-1 15,0 0-12-15,5-5 8 16,17-11 9-16,5-4 0 16,-1-3 3-16,1 2-6 15,2-3 7-15,2 0-2 16,0 0 1-16,2 6 5 0,-3 3-7 15,-4 8-1 1,-7 5 0-16,-6 2-2 0,-9 0 1 16,-4 0-11-16,0 17 12 15,-7 4 6-15,-19 7 6 16,-6-2-11-16,-1 0 1 16,0-3-1-16,-3-4-1 15,1-3 1-15,4-4 1 16,8-4-4-16,7-3 5 15,9-5-1-15,5 0 0 16,2 0-4-16,0 0-14 16,0 0 3-16,0-9 11 0,7-3 0 15,11-1 1 1,0 1 1-16,6-5-4 0,5 1 8 16,0 0-5-16,2 0 3 15,-2 2-4-15,-4 4 1 16,-5 2 1-16,-9 1 0 15,-7 5 1-15,-4 2-4 16,0 0 0-16,0 0-2 16,-29 9 4-16,-8 9-1 15,-7 8-10-15,-6-2 0 16,3 0-1-16,3 2-2 16,6-6 7-16,7-3-1 15,8-6 9-15,13-7-11 16,4 1 8-16,6-5-11 0,0 0-13 15,0 0 5-15,19-5 22 16,5-10 4-16,-1-4-1 16,3-1 12-16,3-4-7 15,2 2 20-15,-2-2-3 16,0 3-4-16,-7 0-17 16,-3 7 1-16,-4 4-5 15,-3 2 1-15,-6 2-2 16,-2 4 3-16,-4 2-6 15,0 0 7-15,0 0-3 16,-6 5 3-16,-21 17 10 16,-11 5-13-16,-9 1 0 15,0 0 0-15,1-2 0 0,4-2-2 16,10-5 4-16,12-10-5 16,8-3 9-16,12-6-12 15,0 0-6-15,0 0-23 16,25-8 33-16,4-10 2 15,2-2 0-15,-2 0 0 16,-4 2 2-16,0 0 0 16,-5 1 10-16,-1 5-8 15,0 3-2-15,-9 3-2 16,4 3-47-16,-14 3-154 16,0 0-446-16</inkml:trace>
  <inkml:trace contextRef="#ctx0" brushRef="#br0" timeOffset="190430.78">9463 12117 462 0,'0'0'106'0,"0"0"-63"0,0 0 10 16,0 0 21-16,0 0-3 15,0 0-7-15,0 0-24 16,0 0 1-16,-21 0-14 16,21 0 1-16,0 0 7 15,0 0-16-15,0 0 2 16,27-5-15-16,17-18 10 15,18-9-15-15,15-10-1 16,10-11 3-16,11-11-6 16,9 3 3-16,8 0-1 15,-3 6 0-15,-12 10 2 16,-19 11-4-16,-25 13 8 16,-21 8-10-16,-15 9 1 0,-11 1 3 15,-5 3-2 1,-4 0 3-16,0 0 3 0,0 0-3 15,0 0-9-15,0 0-90 16,0 0-94-16,0 0-349 16</inkml:trace>
  <inkml:trace contextRef="#ctx0" brushRef="#br0" timeOffset="191596.54">17917 3612 606 0,'0'0'162'0,"0"0"-78"15,0 0-51-15,0 0 23 0,0 0 0 16,0 0-21-16,0 0-20 15,18-15-14-15,-13 13 11 16,-3-1-12-16,0 3 0 16,2 0-16-16,1 0-21 15,0 0-47-15,-3 0-66 16,-2 0-89-16</inkml:trace>
  <inkml:trace contextRef="#ctx0" brushRef="#br0" timeOffset="192179.15">13045 3150 513 0,'0'0'50'16,"0"0"-50"-16,0 0 1 16,0 0-3-16,0 0 4 15,0 0-4-15,-12 32 5 16,22-26 1-16,5 2-4 15,3-2-1-15,-12-3-94 16,1-3-176-16</inkml:trace>
  <inkml:trace contextRef="#ctx0" brushRef="#br0" timeOffset="192944.11">17712 3842 436 0,'0'0'106'16,"0"0"-95"-16,0 0 16 16,0 0 10-16,0 0 14 15,0 0-11-15,0 0 2 16,10 0-4-16,-10 0-4 16,0 0 2-16,0 0-14 15,0 0-13-15,0 0-6 16,0 0-6-16,0 0-8 15,0 0-38-15,0 0-40 16,2 0-47-16,0 0-62 16,0 0-206-16</inkml:trace>
  <inkml:trace contextRef="#ctx0" brushRef="#br0" timeOffset="196293.22">9980 11898 534 0,'0'0'70'0,"0"0"-41"0,0 0-4 16,0 0 19-16,0 0-3 15,0 0-17-15,0 0-14 16,4 3-9-16,-2-3 10 16,-2 0-2-16,0 0 5 15,0 0-13-15,0 0-1 16,0 0 0-16,0 0-29 15,0 0-58-15,0 0-53 16,0 0-218-16</inkml:trace>
  <inkml:trace contextRef="#ctx0" brushRef="#br0" timeOffset="197890.94">9496 10768 469 0,'0'0'44'0,"0"0"-24"16,0 0 10-16,0 0 26 16,0 0-2-16,0 0-20 15,-76 0-12-15,69 0-7 16,-2 4-1-16,1 4 15 15,-2 2-8-15,-1 5 0 16,-2-1-6-16,2 7 1 0,0 3-16 16,1 2 6-16,4 1-5 15,-1 0 1-15,3 4 2 16,0-3-3-16,-2-1 2 16,4 2-2-16,-2-1 5 15,0-2-3-15,2 0-3 16,-1 0 1-16,1-2 2 15,2 1-3-15,0-1 1 16,0-1 3-16,0 3-1 16,0-2-1-16,0 2-1 15,0 2 0-15,0 0 1 16,0 1-4-16,-2-1 2 0,-2-2 0 16,-4 0 1-16,2 1 0 15,2-8 4-15,-3-1-5 16,5 0 20-16,2-4-17 15,0 1 5-15,0-2-5 16,0-1-1-16,0 0 0 16,11 2 4-16,7-2 2 15,-1 1 2-15,1-2-3 16,3-1 0-16,-2 1 0 16,2 3-7-16,1-5 3 15,-2 3-3-15,2-3 1 16,1-6-1-16,1 0-11 15,0-3 8-15,1 0 3 0,-3 0 0 16,-1-4 7 0,-2-10-2-16,-3-2-3 0,-3-4 0 15,-1 3-4-15,-3-1-2 16,1 3 1-16,2-2 6 16,1-3-3-16,-4 3 0 15,0-2 0-15,0 1 3 16,-3 2-4-16,1 2 1 15,-2 0 0-15,-3 2-3 16,-2-2-2-16,0 2 5 16,0-2 0-16,0-2-6 15,0 2 7-15,0-2-2 16,0 1-1-16,0 1 2 16,5 2-1-16,-1-3 0 0,-2 1-1 15,2 1 4-15,-1-1-1 16,-1 0 0-16,-2 1-1 15,2-1 1-15,0-3-2 16,0 5 1-16,1-4 0 16,4 0-2-16,-3 0 4 15,3 0-5-15,1 0 6 16,2 0-1-16,-4 0 1 16,3 0-4-16,-5 2 1 15,2 2 0-15,-2-2-1 16,-4 0 3-16,0 0-4 15,0 0 7-15,0 0 0 16,0-2-4-16,0-3 9 0,0-3-9 16,0 0 3-1,0 1-3-15,0 0-1 0,0 1 5 16,0 4-4-16,-10-2 5 16,-3 1-6-16,-5 5 15 15,-1-1-12-15,-6 1 2 16,0 3 4-16,-2 2-5 15,-2-1-2-15,0 4 1 16,0 0 6-16,2 2-8 16,-2 2 10-16,6 0-9 15,-6 0-4-15,4 0 2 16,5 0-1-16,0 6-16 0,4 6-46 16,1 2 11-16,3 0-64 15,10-8-17-15,2 1-109 16</inkml:trace>
  <inkml:trace contextRef="#ctx0" brushRef="#br0" timeOffset="199987.7">11662 11872 477 0,'0'0'72'16,"0"0"-23"-16,0 0 33 0,0 0-1 15,0 0-22-15,0 0-10 16,0 0-17-16,-11 0-2 15,11 0-10-15,0 0-1 16,0 0 9-16,3 0-2 16,10 0 6-16,5-12-16 15,7 1 8-15,4-4-12 16,4 0-2-16,5-6-7 16,7 2 3-16,1-4-4 15,3 2-1-15,-2-2 4 16,-7 5-3-16,-8 4 1 0,-11 6-2 15,-9 4 4 1,-8 3-3-16,-2 1-4 0,-2 0 2 16,0 0-5-16,0 0-18 15,0 0-48-15,0 4-44 16,0-2-111-16,0 5-417 16</inkml:trace>
  <inkml:trace contextRef="#ctx0" brushRef="#br0" timeOffset="200636.95">12684 11937 574 0,'0'0'14'15,"0"0"-13"-15,0 0 15 16,0 0 54-16,0 0 1 16,0 0-22-16,139-65-14 15,-96 39-12-15,6-8 11 0,0 1 14 16,3-2 0 0,2 1 4-16,-4 6-17 0,-3 5 0 15,-9 4-12 1,-7 7 5-16,-10 5-11 0,-8 1 4 15,-9 5-6-15,-4 1 8 16,0 0 3-16,0 0-10 16,0 0-1-16,-4 0-15 15,-9 0 0-15,-4 0-2 16,9 0-37-16,-1 0-42 16,7 4-45-16,-1 2-31 15,3-4-46-15,0-2-76 16</inkml:trace>
  <inkml:trace contextRef="#ctx0" brushRef="#br0" timeOffset="202952.22">13903 12035 530 0,'0'0'91'0,"0"0"-38"16,0 0-16-16,0 0 52 16,0 0-28-16,0 0-4 15,-23 4-25-15,23-4-20 16,0 0 5-16,0 0-1 15,0 0 19-15,0 0-19 0,0 0 5 16,0 0-12 0,0 0-3-16,0 0 0 0,0 0-5 15,0 0 8-15,0 0-9 16,0 0 17-16,0 0-7 16,0 0 9-16,0 0-12 15,0 0 2-15,0 0-7 16,0 0-1-16,5 0 2 15,13 0-2-15,6 0 4 16,8 0-2-16,3 0 3 16,5 0-3-16,3-4-4 15,1-2 1-15,1-1 0 16,-1 0 0-16,-1 0 1 16,-3-2-4-16,-2 3 8 0,-3-2-3 15,-2-1-1 1,1 2-1-16,0 0 1 0,-1-4-2 15,1 4 0-15,3-2 1 16,1 1-1-16,1-1 4 16,-2 0-7-16,-3 1 9 15,-1-2-4-15,-4 0 2 16,-2-2-5-16,0 0 2 16,0-6 0-16,-1-2 2 15,0-5-2-15,1-2 2 16,2-1 2-16,0-4-1 15,3-2-1-15,1 8-4 16,2-7 5-16,-3 3-6 0,-6 1 3 16,-1 3 0-16,-7-6-1 15,-5 3 3-15,-4-5-5 16,-2-2 7-16,-2-4-4 16,-1 0 3-16,-4-3-6 15,0-1 3-15,0 0 0 16,0-1-1-16,0-1 0 15,-13-3-1-15,-7 1 2 16,-7-1-5-16,-4-1 2 16,-7-2 2-16,-5 4-5 15,3-5 6-15,0 4-4 16,2 3 4-16,2 2-4 0,1 4 4 16,-1 1-3-16,-3 5 4 15,-7 3-6-15,-5 2 4 16,-6-1 0-16,-7-1 0 15,0 0 1-15,-3 2-4 16,-2-3 8-16,3 8-8 16,1 1 8-16,2 3-6 15,3 1 7-15,-1 4-10 16,4 7 8-16,-3 3-6 16,-2 3 3-16,-2 2-2 15,0 0 0-15,-1 0 4 16,1 5-5-16,-1 9 7 15,1 4-7-15,2 0 6 0,3 4-6 16,4 0 0 0,1 2 0-16,5 1-2 0,2 1-10 15,1 6 12-15,3-7-7 16,-3 3 4-16,1-2 6 16,3-1-1-16,-1-2 1 15,7 0-2-15,7-3 0 16,4 2 2-16,8-1-1 15,3 4 2-15,3 1-7 16,1 2 12-16,-6 4-8 16,0 4 6-16,-6 0-8 15,-3 1 4-15,-2-2 0 16,3 2-2-16,-2-4 3 16,1-3-5-16,5-2 8 0,1-3-4 15,6-3 4-15,5-2-8 16,6-3 1-16,2 2 0 15,0-1-7-15,0-2-6 16,0 4 5-16,0-2 6 16,0 2 1-16,0 2 8 15,-5 0-6-15,0 2 5 16,1 0-6-16,-1 0 3 16,5 2 0-16,0 1-1 15,0 1 2-15,0 0-4 16,0 0 6-16,0 4-3 15,0 0 3-15,0-1-5 0,0 1 2 16,5 1 0-16,-1-3 0 16,4 2 0-16,0 1 1 15,1-4 1-15,5 4 6 16,-1-3-7-16,3-2 10 16,3 2-8-16,4-2 5 15,4-2-1-15,6-3-3 16,7-3 3-16,9 1-5 15,3-3 9-15,8-4-10 16,0 0 13-16,5-8-13 16,3 0 4-16,1-2-3 15,3-4-4-15,-5 0 1 16,-7 0 1-16,-9 0-2 0,-6 0 4 16,-5-10-3-16,-7-2 2 15,-4 0 4-15,-2 0-4 16,-5 0 5-16,-1 2-3 15,-2 0 6-15,-5 5-1 16,-5 0-4-16,-1 5 10 16,0 0-10-16,-6 0 23 15,0-2-19-15,0 2 10 16,-2 0-11-16,0 0 4 16,0 0-3-16,0-2-2 15,0 2 7-15,0 0-8 16,0 0 9-16,0 0-10 0,0 0 8 15,0 0-11-15,0 0 4 16,0 0-5-16,0 0 0 16,0 0 0-16,0 0 3 15,0 0-6-15,0 0 8 16,0 0-6-16,0 0 6 16,0 0-9-16,0 0 6 15,0 0-2-15,0 0 0 16,0 0 0-16,0 0 0 15,0 0 3-15,0 0 8 16,0 0 0-16,0 0 9 16,0 0-14-16,0 0 8 15,0 0-5-15,0 0-4 16,0 0 2-16,0 0-6 0,0 0 5 16,0 0-3-16,0 0 4 15,0 0-3-15,0 0-4 16,0 0 2-16,0 0-2 15,0 0 0-15,0 0 0 16,0 0-3-16,0 0 7 16,0 0-3-16,0 0 0 15,0 0 0-15,0 0 2 16,0 0-5-16,0 0 2 16,0 0 0-16,0 0-3 15,0 0 7-15,0 0-8 0,0 0 9 16,0 0-4-1,0 0 0-15,0 0-2 0,0 0-26 16,0 0-57-16,0 0-19 16,0 0-51-16,0 0-146 15</inkml:trace>
  <inkml:trace contextRef="#ctx0" brushRef="#br0" timeOffset="204167.03">14204 11708 518 0,'0'0'145'0,"0"0"-76"15,0 0-9-15,0 0 15 16,0 0-19-16,0 0-21 0,0 0-8 15,62-14-12 1,-12-4-6-16,8-2-9 0,6-1 1 16,1-4-1-16,-1 7 4 15,-8 1-5-15,-12 6 4 16,-13 5-6-16,-10 3 3 16,-10 3-7-16,-9 0-15 15,-2 0-21-15,0 0-13 16,-18 9 9-16,0-1-99 15,-4-2-161-15</inkml:trace>
  <inkml:trace contextRef="#ctx0" brushRef="#br0" timeOffset="204499.93">14219 11802 492 0,'0'0'68'0,"0"0"-14"15,0 0 36-15,128-23-19 16,-68-2-5-16,2 0 3 16,1-1-5-16,-5 3-37 15,-12 3 4-15,-11 7-11 16,-10 2 8-16,-4 3 0 16,-8 4 1-16,-7 1 11 15,-1 3-11-15,-5 0 8 0,0 0-11 16,0 0 4-16,0 0-21 15,0 0-1-15,0 0-6 16,-9 0 2-16,-2 0-4 16,0 3-10-16,4 1-19 15,2-4-31-15,3 0-5 16,0 0-19-16,2 0-12 16,0 0-36-16,0 0-64 15,0 0-255-15</inkml:trace>
  <inkml:trace contextRef="#ctx0" brushRef="#br0" timeOffset="207847.03">18773 10583 178 0,'0'0'36'0,"0"0"0"16,0 0 17-16,0 0-6 15,0 0-12-15,0 0 4 16,0 0 0-16,-29-3 7 16,25 3-18-16,-3 0 0 15,1 7-5-15,-3 7 9 16,-1 0 0-16,2 7-8 16,1 3 1-16,5 5 1 15,-2 3 12-15,-1 5-11 16,0 3 6-16,-5 4-16 15,-1 4 11-15,-5 5-11 0,-5 3 1 16,0 4 1-16,0 3-2 16,1 2 9-16,5 1-15 15,-1 0 9-15,5-6-12 16,0-3 6-16,-1-8-12 16,4-5 10-16,-1-7-8 15,-5-7-1-15,3-4 4 16,0-4-7-16,4-7 5 15,5-6-2-15,0-4-1 16,2 1 1-16,0-6-5 16,-2 1 2-16,2-1-3 15,0 0 2-15,0 0-1 0,0 0 1 16,0 0-12 0,0-1 8-16,4-19 5 0,14-9 4 15,0 0-4-15,0-6-4 16,-1-1-9-16,-3 3-8 15,-3-6 2-15,-4-1-3 16,-5 0 6-16,-2-3-3 16,0 5 19-16,0 2-1 15,0 1-1-15,0-2 2 16,0 3 0-16,0-2-1 16,0 0 2-16,0 0-4 15,0 2 6-15,11 0-2 0,0 3 2 16,7 1-5-1,-3 6 4-15,3 2-2 0,3 1 0 16,-4 2 0 0,4 1-2-16,1 0 3 0,2 0-2 15,5 0 2-15,5 0 6 16,-1 0-4-16,1 0-1 16,-1 1-1-16,-2 2 1 15,1-2 1-15,-1 2-2 16,0 1 8-16,2-3-8 15,1 3 7-15,1 0-7 16,2 2 0-16,-2 2 3 16,-2 0-6-16,-4 5 2 15,0-2 0-15,-2 3 2 16,-3 0 0-16,5 2 4 0,0 0-4 16,2 0 6-16,3-1-5 15,0-2-1-15,-1 1-2 16,-2 1 0-16,-2-2 0 15,0 2 3-15,-1 0-5 16,-1-3 4-16,0 2 7 16,-4 0-9-16,1 0 11 15,1-1-2-15,-1 2 3 16,5-3 2-16,-2 0-6 16,2 2-1-16,0-2-6 15,-2 4 5-15,0 2-5 16,-1 0 8-16,-1 0-8 0,-1 0 5 15,3 0-5 1,2 0 0-16,2 0 2 0,-2 0-2 16,4 0 1-16,1 0 0 15,0 0 6-15,-1 0-6 16,1 0 5-16,-3-2-3 16,-2-1 3-16,-2 3-5 15,2-5 0-15,0 3-1 16,-1-3 4-16,-1 3-7 15,-5 2 6-15,1 0-5 16,-4 0 4-16,2 0-5 16,-1 0 2-16,-5 0 0 15,3 0-1-15,-3 0 4 16,2 5-5-16,-2 1 4 16,1 2 3-16,-3 0-1 0,3 2-2 15,-3-1-1-15,1 3-1 16,-1 2 1-16,0-3 1 15,0 3 0-15,1-2 1 16,4 0-1-16,2 1 1 16,-3 3-2-16,4-2 4 15,-3 2-9-15,-1-2 4 16,1 2 0-16,-3-2-1 16,-1 1 3-16,1 2-6 15,2-3 10-15,-2 0-5 16,1 0 4-16,1 0-9 15,1-2 6-15,-2 2-3 0,-1-2 1 16,-4 1 0-16,-1-1-1 16,-4 1 0-16,-1 1-2 15,1 2 6-15,-2-1 5 16,2 0-6-16,-2 1-1 16,2 0-1-16,-1 2 0 15,3 0 0-15,0-2 3 16,-2 3-3-16,1-1 3 15,-1 0 5-15,-4 0-7 16,3-1 3-16,-2 4-4 16,-1-1 0-16,0 0 0 15,-2 0 0-15,0 0-2 16,0 0 7-16,0 0-6 0,0-2 4 16,0 2-6-16,0 0 8 15,0 1-8-15,0 0 3 16,0 0 0-16,-4-2 1 15,-1 3 2-15,-2-1-5 16,1-4 8-16,1 2-2 16,-1-1-3-16,-4-2 2 15,4 2-2-15,-3-2 1 16,1 1-1-16,-4-3 0 16,3 1-1-16,-3 2 4 15,4 0-4-15,-3-1 3 16,-3 2-1-16,1-4 2 0,-1 2-6 15,1 0 3-15,-5-2-1 16,3 4 5-16,-6-4-5 16,0 0 9-16,1 0-8 15,-3-3 13-15,0 1-14 16,2-1 6-16,-6 2-5 16,2-1 2-16,-4 0-3 15,-2-4 0-15,-4 1-2 16,-3 1 7-16,-7 1-6 15,1-1 2-15,-6 0-1 16,1 0 4-16,0-3-6 16,2 0 2-16,3-2-2 15,1-2 0-15,1-3 3 0,2 2-4 16,0-2 6 0,2 0-12-16,-2 0 9 0,-1 0-5 15,1 0-6-15,1 0 7 16,-6 0-1-16,0 0 0 15,0 0 5-15,3 0-1 16,0 0-3-16,2-2 8 16,2-1-8-16,0-2 6 15,3-2-4-15,1 4 0 16,0-5-2-16,3 2 4 16,0 2-7-16,2-2 6 15,-2 4-1-15,-1 0-4 16,1-1 4-16,-2 2 1 15,0 1-4-15,-1 0 5 0,3 0-1 16,-2 0 2-16,2 0-5 16,1 0 8-16,1 0-4 15,3 0 0-15,-1 0 0 16,2 0 2-16,6 0-6 16,0 0 4-16,-1 0 0 15,5 0-1-15,-1 0 1 16,1-4-3-16,-1-1 8 15,-2 0-6-15,2 1 3 16,1-2-4-16,-1 3 1 16,1-4 1-16,-5 3-1 15,2-4 1-15,0 0-2 16,5 0 2-16,-1-1-2 0,6-1 4 16,1 5-3-16,-2-1 4 15,4-2-4-15,-3 5 1 16,3-2 0-16,1-2 0 15,-6 4 2-15,4-6-4 16,-3 5 6-16,0 0 1 16,0-4-1-16,-2-1-7 15,-1 3 6-15,2-2-3 16,1-1 0-16,-1-1 2 16,2-4-7-16,-5 1 11 15,-1-4-7-15,1 1 3 16,-3 2-4-16,5 3 2 0,2 2-1 15,2 6-2-15,7-2 3 16,-2 3-2-16,2 2 3 16,0 0-3-16,0 0-41 15,0 0-133-15,0 4-192 16</inkml:trace>
  <inkml:trace contextRef="#ctx0" brushRef="#br0" timeOffset="210778">9641 11177 516 0,'0'0'26'16,"0"0"1"-16,0 0-18 15,0 0-9-15,0 0 26 16,0 0-13-16,0 0-13 16,19-9-1-16,2 9-23 15,-13 0-47-15,4 3-262 16</inkml:trace>
  <inkml:trace contextRef="#ctx0" brushRef="#br0" timeOffset="211627.14">16199 11383 636 0,'0'0'0'0,"0"0"-22"16,0 0 22-16,0 0 0 15,0 0-1-15,0 0-10 0,0 0 7 16,-12 21-34-16,19-18-29 16,-7-3-42-16,0 3-167 15</inkml:trace>
  <inkml:trace contextRef="#ctx0" brushRef="#br0" timeOffset="211914.94">16586 11442 347 0,'0'0'0'0,"0"0"-309"15</inkml:trace>
  <inkml:trace contextRef="#ctx0" brushRef="#br0" timeOffset="212193.08">17476 11474 520 0,'0'0'1'0,"0"0"0"15,0 0-1-15,0 0 0 16,0 0-5-16,0 0-47 16,15 0-75-16,-10 0-165 15</inkml:trace>
  <inkml:trace contextRef="#ctx0" brushRef="#br0" timeOffset="212459.16">17744 11500 420 0,'0'0'32'16,"0"0"-30"-16,0 0-4 16,0 0-7-16,0 0-32 15,0 0-114-15</inkml:trace>
  <inkml:trace contextRef="#ctx0" brushRef="#br0" timeOffset="213193.06">18896 11426 674 0,'0'0'51'16,"0"0"-49"-16,0 0 0 16,0 0 31-16,0 0-7 15,0 0-25-15,0 0-1 16,72 0-20-16,-48-3-24 15,-17 2-78-15,1 1-126 16</inkml:trace>
  <inkml:trace contextRef="#ctx0" brushRef="#br0" timeOffset="213374.84">19500 11412 509 0,'0'0'0'0,"0"0"-3"15,0 0-12-15,0 0 12 16,0 0-4-16,0 0-32 16,74-82-67-16,-74 73-70 15</inkml:trace>
  <inkml:trace contextRef="#ctx0" brushRef="#br0" timeOffset="213890.87">19839 11615 234 0,'0'0'224'0,"0"0"-220"15,0 0 9-15,0 0-16 0,0 0 3 16,0 0-4-16,0 0-48 16,40-2-11-16,-33-3-2 15,-3 5-63-15</inkml:trace>
  <inkml:trace contextRef="#ctx0" brushRef="#br0" timeOffset="214324.84">20597 11606 550 0,'0'0'133'16,"0"0"-85"-16,0 0 13 0,0 0 32 15,0 0-17-15,0 0-34 16,9 0-26-16,-9 0 3 16,0 0-8-16,0 0 4 15,0 0 1-15,0 0-14 16,0 0-2-16,0 2 3 15,0 0-6-15,4 2-48 16,3 0-41-16,-3-4-93 16,-2 0-166-16</inkml:trace>
  <inkml:trace contextRef="#ctx0" brushRef="#br0" timeOffset="-212841.92">9014 10395 478 0,'0'0'91'0,"0"0"-80"0,-133-18-11 15,104 18 29-15,2 0 29 16,2 0 13-16,3 0-24 16,-3 16-25-16,1 9-8 15,2 12-9-15,1 11 16 16,6 9-5-16,1 7 15 15,10 8-19-15,4 4 4 16,0 6-8-16,4 3 1 16,17 5-3-16,6 3-4 15,-1 8 1-15,0-3 1 16,1 0-2-16,-2 3 1 0,0-3-1 16,2 1 0-1,6-4-3-15,4-2 1 0,11-7-5 16,8-8 5-16,4-1 1 15,7-7-1-15,4-6 0 16,5-5-1-16,1-10-4 16,6-11-12-16,11-7-2 15,6-13 11-15,1-8 8 16,-1-10-17-16,-3 0 14 16,-3 0-21-16,0-9 3 15,-3-10 10-15,-4-8 10 16,-4-1-22-16,-12-6 16 15,-7-2-3-15,-8-3 10 16,-6-7 1-16,-11 0 2 16,-5-4 9-16,-5-1-9 15,-9-3 13-15,-5-7-3 0,-3-1 4 16,-10-4-9-16,-2-4-6 16,0 0 2-16,-18-3-1 15,-26 1 7-15,-14-3-4 16,-16-6 7-16,-15-2-11 15,-16-3 0-15,-13-2-2 16,-9 4 0-16,-10 3 4 16,-5 9-2-16,-1 6 15 15,3 12 1-15,6 10 5 16,10 10-16-16,5 13 7 16,8 14-13-16,8 7-2 0,16 0-3 15,19 0-4 1,16 14-14-16,25 11-56 0,27-11-49 15,4 4-117-15</inkml:trace>
  <inkml:trace contextRef="#ctx0" brushRef="#br0" timeOffset="-211809.38">10207 10860 584 0,'0'0'4'15,"0"0"-4"-15,161-104 2 16,-101 72 6-16,4-3-7 16,3 1 1-16,6-3 3 15,14-6-2-15,11 3 32 16,8 4 26-16,0 2-55 0,4 6-4 15,6-2 1-15,13 0-2 16,14-4 7-16,10-7 0 16,12 2 30-16,7-3-7 15,4 2-6-15,7 1-18 16,4 1-6-16,7 6 5 16,13 0-3-16,9 3 5 15,10-2-8-15,5 2 6 16,1 2 3-16,-5 7 3 15,1 2 0-15,-10 1-1 16,3 8 5-16,2 0-15 0,4 2 3 16,6 3-1-16,-2-1-2 15,1 5 2-15,2 0-6 16,1 0 3-16,8 0 0 16,4 0 2-16,4 0 1 15,5 5 0-15,-7 6 0 16,0 6 13-16,-10 1-14 15,2 3 2-15,-4 6-2 16,-2-5-4-16,1 4 2 16,-13-4-1-16,-5 2 0 15,-6 3 2-15,-9-2-3 16,-4-1 6-16,-4-1-2 16,-12-1 1-16,-6-7-6 0,-8 3 2 15,-15-4 1-15,-8-3-2 16,-5-1 3-16,-14-1-4 15,-9 0 6-15,-8 3-2 16,-14-5 1-16,-11 4-4 16,-17 1 5-16,-12-4-5 15,-9 1 2-15,-11-1-1 16,-8 1-2-16,1-4 4 16,0 0-5-16,4-1 8 15,10-4-6-15,9 0 5 16,1 0-4-16,0 0 1 15,-7 0-1-15,-13 0 0 0,-12 1 1 16,-7-1-3 0,-9 2 6-16,-3 1-4 0,-2-3 6 15,0 0-8-15,0 0 6 16,0 0-3-16,0 0 0 16,0 0-1-16,0 0 1 15,0 2 4-15,0-2-3 16,-7 2-1-16,-1-2-14 15,-2 2-22-15,4-2-55 16,-3 0-23-16,5 0-54 16,-2 0-109-16</inkml:trace>
  <inkml:trace contextRef="#ctx0" brushRef="#br0" timeOffset="-210360.41">22224 10198 650 0,'0'0'38'15,"0"0"-27"-15,0 0-8 16,0 0 36-16,-120 35-1 16,97-10 16-16,2 4-17 0,-2 3 0 15,0 4-20-15,4 2 7 16,-4 1-12-16,5 5-2 16,3-1 1-16,-1 6-6 15,7 1 8-15,1 1-9 16,-2 2 13-16,6-1-17 15,0 0 9-15,-3 0-8 16,3 0 2-16,-1-1-3 16,2-3 0-16,3-2 2 15,0-2 1-15,0 2 3 16,0-2-2-16,3 4 6 16,15 0-9-16,2-3 8 0,3-2-6 15,3-2-3-15,5-1 2 16,7 0-2-16,2 1 1 15,4-2 1-15,1 0 2 16,5-1-1-16,-2-1-3 16,4-2 0-16,-1-3 0 15,2-2 0-15,-1-2 0 16,-3-1-4-16,0-6 8 16,-2 2-4-16,1-4 1 15,2 1-2-15,3-1 3 16,3-5-5-16,7 3 3 15,3-2 0-15,1-1-1 0,2-2 2 16,1-3-5 0,1 2 8-16,-2-1 0 0,2-1-2 15,-2 0-1-15,0-4 0 16,-2 0-1-16,-3-1 1 16,0-4 1-16,-2 0-4 15,0 0 8-15,7 0-4 16,2 0-2-16,6 0 2 15,-4 0-1-15,-1-9-2 16,-6-5-4-16,-5 5 4 16,-9-7-1-16,-2 5 1 15,-3 1-4-15,-3-4 10 16,-2 2-3-16,3-1 1 16,-3-4-6-16,1-3 4 15,-1-1-1-15,3 0 0 0,-3-1 1 16,0 0 4-16,3 0-4 15,-3 0 7-15,1 3-7 16,1 0 6-16,3-1-7 16,0 1 3-16,-2-3-2 15,-3 0-1-15,-5-6 5 16,-3 0-4-16,-3-3 12 16,0-4-9-16,-6-3 15 15,-3-5-18-15,-3-6 12 16,-6 1-2-16,-3-1-4 0,0-1-4 15,-6 0 2 1,1-1 1-16,-5-1-3 0,0 0 8 16,0-1-6-1,-3-1-4-15,-15 1 4 0,-3 2-7 16,-4 0 2-16,-2-1 0 16,-2 2-1-16,-2 2 4 15,-5 0-6-15,1 2 6 16,-8-1-3-16,-1 1 4 15,-6 0-7-15,-1 2 5 16,0 4-2-16,0 1 0 16,-3 4 3-16,-2-2-4 15,3 5 5-15,0 2-2 16,-3 0-1-16,-2 6 1 16,-3-1 1-16,-1 0-5 15,-5 4 2-15,-6-2 0 16,-10 5 3-16,-6 1 0 0,-2 3-4 15,4 2 5-15,4 1 1 16,14 2-2-16,11 2-6 16,9 2 4-16,7 2-1 15,2 3 1-15,-1 0-1 16,1-2 3-16,-4 2 1 16,-3-2 2-16,-7 0-5 15,-4 2-1-15,-8 0 4 16,-1 0-7-16,-2 0 3 15,2 0 0-15,4 0-1 0,1 7 2 16,1 16-7 0,-1 5 13-16,-2 4-8 0,-5 6 4 15,-10 7-6-15,-7 4 1 16,-15 4 1-16,-10 7-18 16,-5 8-34-16,75-43-75 15,4 2-166-15</inkml:trace>
  <inkml:trace contextRef="#ctx0" brushRef="#br0" timeOffset="-85999.31">23250 9148 736 0,'0'0'43'15,"0"0"-33"-15,0 0 17 16,0 0 27-16,0 0-2 16,33-119-18-16,-17 83-26 15,1-2 10-15,-3-6-17 16,4 2 11-16,-2-4-12 16,1-4 1-16,-1-1 2 15,-5 0-2-15,-3-2-1 0,0 5 6 16,-6 9 9-16,0 7-7 15,-2 13 18-15,0 11-9 16,0 6 8-16,0 2-10 16,0 6-15-16,0 32 10 15,4 18 3-15,5 9 14 16,5 0-18-16,1 0 11 16,1-7-16-16,1-7 6 15,0-2-7-15,-7-7-2 16,2-5 3-16,-8-5-1 15,-4-5-5-15,0-5 8 16,0-1 3-16,-4-7-9 0,-18-1 4 16,-1-4-2-1,0-1 2-15,2-4-4 0,7-2 0 16,7-2-1-16,5 0 7 16,2 2-12-16,0-2 6 15,21 1 0-15,16-1 3 16,12 0 22-16,0 0-17 15,3 0 0-15,-8 0 4 16,-9 0-5-16,-6-5 4 16,-10-2-5-16,-11 7-2 15,-8 0-4-15,0 0-12 16,0 0-51-16,-6 0-72 16,-7 0-197-16,-3 0-161 15</inkml:trace>
  <inkml:trace contextRef="#ctx0" brushRef="#br0" timeOffset="-85383.88">23811 9786 719 0,'0'0'57'0,"0"0"-57"15,0 0 21-15,0 0 56 16,91-118-36-16,-64 67-22 16,2-7-18-16,-6-7 11 15,-1-4-8-15,-4-10-4 16,-2-3 0-16,-1 2 0 15,-1 6 3-15,-6 12 0 16,1 7 15-16,-7 17-9 16,3 10 25-16,-2 8-19 15,-3 12 12-15,0 4-6 0,0 4-3 16,4 2-18 0,2 28 0-16,5 14 22 0,3 9-4 15,-1-2 2 1,3 0-17-16,1-9 18 0,2-7-17 15,-1-10-3 1,1-6-1-16,-3-10 0 0,-1-4 1 16,1-5-1-16,-3 0 4 15,4-19 0-15,-2-15 7 16,-4-8-11-16,-2-5 2 16,-5-4 3-16,1 2-6 15,-3 13 1-15,-2 10 0 16,0 16-2-16,2 7 4 15,2 3-8-15,4 5 2 16,2 25 0-16,3 6 8 16,6 2-5-16,3 1 1 15,7-9-5-15,0-4-42 0,2-8-59 16,3-8-43-16,-26-10-62 16,-1 0-154-16</inkml:trace>
  <inkml:trace contextRef="#ctx0" brushRef="#br0" timeOffset="-84533.92">24708 8907 763 0,'0'0'102'16,"0"0"-100"-16,0 0 7 15,0 0 65-15,0 0-17 0,0 0-14 16,53 117-37-16,-44-84 0 15,2 0-4-15,-4-5-2 16,0-8 0-16,-3-6 0 16,-2-9-1-16,0-2 6 15,-2-3-1-15,0 0-1 16,0-8 9-16,0-18-11 16,0-8-2-16,5-5-4 15,4 3-7-15,2 0 0 16,2 10 5-16,3 10 6 15,-1 12-2-15,1 4-6 16,7 9 11-16,-4 28-2 16,2 9 4-16,-1 9 14 0,-5-4-7 15,1-2-6 1,-3-9 2-16,1-6-7 0,-3-9 2 16,-3-13 3-16,-1-3-1 15,-5-6 1-15,-2-3-3 16,0 0 1-16,3-9 9 15,-1-19-10-15,3-8 3 16,1-5-10-16,-2-2-2 16,3-1 1-16,0 5-18 15,0 10 13-15,4 8-1 16,5 13 3-16,1 8 0 16,5 0 4-16,1 10 5 0,2 19 5 15,-2 3 12 1,0 0-15-16,-3-2 15 0,0-4-15 15,-4-3-3-15,-3-4 1 16,-1-5 0-16,-6-1-1 16,-4-6 5-16,-2 0-8 15,0-7 10-15,0 0-3 16,0 0-1-16,0 0 15 16,0 0-13-16,0-14-4 15,0-6-6-15,0-1-8 16,0-4 12-16,0 1 0 15,9 3-3-15,5-2 10 16,3 4-6-16,3 5 6 0,-1 3-1 16,0 11 3-1,-1 0 2-15,-3 12 8 0,4 18-5 16,-6 7 22-16,3 3-27 16,-6-1 25-16,2 0-15 15,1-7 9-15,-4-6-15 16,5-8 5-16,-3-6-14 15,-5-6 1-15,4-6-6 16,-6 0-2-16,2 0-1 16,1 0-50-16,-3-9-8 15,-4-4-103-15,0 1-131 16</inkml:trace>
  <inkml:trace contextRef="#ctx0" brushRef="#br0" timeOffset="-83218.63">24108 7197 499 0,'0'0'46'15,"0"0"-18"-15,0 0 41 16,0 0-22-16,0 0-11 16,0 0-1-16,0 0 1 0,0-48-4 15,0 48-16-15,0 0 6 16,0 0-2-16,0 4 8 16,0 21-13-16,-7 16 26 15,1 7-10-15,-1 13-6 16,2 4-3-16,3 3 2 15,2 0 9-15,0-1-20 16,0-7 12-16,0-2-17 16,0-8 28-16,0-6-28 15,0-6 7-15,0-7-7 16,9-9 0-16,0-7 3 16,-3-4-7-16,-3-5 12 0,-1-5-5 15,-2-1 18-15,0 0-18 16,0 0 13-16,0 0-15 15,0 0 11-15,0 0-14 16,0 0-4-16,0 0-2 16,0 0 6-16,0 0-12 15,0-1 15-15,0-3-9 16,0 2 5-16,0-5-10 16,0 3-5-16,0-2-31 15,0 1-28-15,0-1-38 16,0 4-74-16,0-3-136 15</inkml:trace>
  <inkml:trace contextRef="#ctx0" brushRef="#br0" timeOffset="-81853.86">24620 7399 439 0,'0'0'34'0,"0"0"-10"0,0 0 34 15,0 0-6-15,0 0-17 16,0 0-6-16,0 0 0 15,-10 8-13-15,10-6 11 16,0-2-5-16,0 0 23 16,0 0-23-16,0 0 7 15,0 0-11-15,0 0 7 16,0 0 1-16,0 0-4 0,0 0 8 16,0-6-14-1,0-11-13-15,0-4 9 0,0 1-1 16,0 0-9-16,2 0-2 15,4 2 0-15,7 1-4 16,3 0-4-16,-1 0 8 16,6 5 8-16,-3 5-6 15,-1 1 3-15,-1 6 0 16,-3 0-9-16,3 0 5 16,0 0-1-16,-3 20 9 15,3 6-9-15,-3 2 13 16,0 6-12-16,-2 1 15 15,1 4-12-15,-1-3 9 16,1-1-12-16,-2-2 8 16,1 2-1-16,1-2-2 0,-1 4 6 15,-1-1-5-15,2 0 10 16,1 2-17-16,3-4 22 16,1 1-19-16,2-4 3 15,-1-4-5-15,1-6 1 16,0-3 0-16,-2-4 1 15,-1-6-6-15,-3-1 10 16,-1-7-2-16,-4 0-3 16,-1 0 1-16,1 0-2 15,0 0-2-15,-2-12-10 16,1-5-30-16,-1 2-23 16,-4-4-27-16,-2 2-52 0,0-3-31 15,0 11-51 1,0 4-226-16</inkml:trace>
  <inkml:trace contextRef="#ctx0" brushRef="#br0" timeOffset="-81453.84">24930 7567 451 0,'0'0'98'0,"0"0"-53"0,0 0-15 15,0 0 43-15,0 0-23 16,0 0-14-16,-113 78-5 15,88-59-3-15,-1 0 14 16,-6 1-9-16,3-1 5 16,3-3-18-16,3-2 1 15,6-5-14-15,3 0-2 16,5-4 0-16,5-2-3 16,2 0-4-16,2-3-4 15,0 0-3-15,0 0-43 0,6 0-12 16,15-11-22-16,2-3-46 15,-13 7-78-15,-4 0-177 16</inkml:trace>
  <inkml:trace contextRef="#ctx0" brushRef="#br0" timeOffset="-80487.91">25320 7074 450 0,'0'0'39'16,"0"0"-36"-16,0 0 21 16,0 0 6-16,0 0 34 15,0 0-10-15,0 0-12 16,125 97-4-16,-84-51 13 16,1 2-4-16,2 6 11 15,-3 4-23-15,-1-2-9 16,-7 3 3-16,-8-5-9 15,-7-1 7-15,-12-2-11 16,-6-3 11-16,0-2-11 16,-11-6 3-16,-11 0 11 0,-1-6-4 15,1-4 3 1,2-2-20-16,2-5 22 0,5-5-29 16,2-3 12-16,0-2-13 15,-3-1 8-15,5-3-8 16,1-7-1-16,3 3 5 15,3-3 0-15,-1 0 8 16,1 1-7-16,2-3 16 16,-2 0-19-16,2 0 12 15,0 0-7-15,0 0-3 16,0 0 5-16,0 0-9 16,0 0 4-16,0 0 1 15,0 0 0-15,0 0 1 0,0 0-11 16,0 0 8-16,0 0-2 15,0 0 2-15,0 0 2 16,0 0 11-16,0 0-14 16,0 0 18-16,0 0-17 15,-3 0 5-15,3 0-2 16,0 0-11-16,0 0 4 16,0 3 0-16,0-3-2 15,0 0 6-15,0 0-12 16,-2 0 16-16,2 0-4 15,0 0 2-15,0 0-7 16,0 0 3-16,0 0-2 16,0 0 0-16,0 0 0 0,0 0-3 15,0 0 8 1,0 0-14-16,-2 0 7 0,2 0-37 16,0 4-67-16,-2-2-67 15,0-2-247-15</inkml:trace>
  <inkml:trace contextRef="#ctx0" brushRef="#br0" timeOffset="-79538.78">26413 9210 830 0,'0'0'55'16,"0"0"-55"-16,0 0 0 0,0 0 19 16,0 0 20-16,165 16-5 15,-100-16-9-15,4 0-18 16,-1 0 17-16,-3 2-23 16,-9-2 2-16,-7 2-1 15,-11-2-3-15,-13 2 1 16,-10-2-11-16,-10 0-26 15,-5 0-47-15,0 0-30 16,-16 0-122-16,-7-2-228 16</inkml:trace>
  <inkml:trace contextRef="#ctx0" brushRef="#br0" timeOffset="-78823.52">26487 9065 234 0,'0'0'387'0,"0"0"-381"16,0 0 1-16,0 0 34 16,0 0 15-16,131 66-5 15,-71-40-1-15,3-3-33 16,-1-5 10-16,2-2-16 16,-3-8 0-16,-8-4 1 15,-6-4-10-15,-11 0 3 16,-12 0-1-16,-8 0 7 15,-10 0-9-15,-3-4 7 0,-3-4-5 16,0 0 3 0,0 5-6-16,-7 3 1 0,-2 0 0 15,-2 0-1 1,4 15 14-16,1 5-15 0,4 3 0 16,2-3-1-16,0-3 1 15,0-3-1-15,8-2-2 16,3-4 2-16,3-4-2 15,-3-4 2-15,-2 0 2 16,2 0 15-16,-2-24-9 16,-3-7-13-16,-6-8 6 15,0-5-1-15,0-2-1 16,-2-7-15-16,-17 4 10 16,-2 1-14-16,-1 10 17 0,7 6 2 15,3 18-4 1,8 3 12-16,4 7-12 0,0 4 4 15,0 0-12-15,16 0 7 16,15 3 7-16,6 14-5 16,5 4 10-16,6 2-3 15,5 3 0-15,3 3-3 16,4-3 1-16,1-1 0 16,-9-2-1-16,-4-4 3 15,-15-1-5-15,-13-1 8 16,-11-5 11-16,-9 2-3 15,0-1 28-15,-27 1 4 16,-17 1 1-16,-10-1-5 0,-2 1-1 16,-2-1 7-1,7-5-10-15,2 3 7 0,9-1-24 16,8-2 13-16,11 1-31 16,5-3-1-16,9 2-1 15,7 2-10-15,0-2-25 16,0 6-79-16,11-6-58 15,3-7-94-15,1-2-415 16</inkml:trace>
  <inkml:trace contextRef="#ctx0" brushRef="#br0" timeOffset="-77507.7">28354 9240 509 0,'0'0'69'0,"0"0"-42"15,0 0-14-15,0 0 59 16,0 0-28-16,0 0 28 15,0 0-27-15,31 9-7 16,-22-26-25-16,3-1 6 16,-1-2 0-16,-1-5-1 0,7 0 6 15,-1-9-21-15,3-3 15 16,1-7-14-16,1-4-2 16,-2-1-2-16,-5-4 0 15,-5 2-1-15,-5 2 3 16,-2 6-4-16,-2 12 8 15,0 11 2-15,0 8-8 16,0 10 16-16,0 2-12 16,0 0-4-16,0 24-10 15,5 21 10-15,4 17 51 16,2 8-20-16,-2-3 0 16,2 0-23-16,-2-5 31 0,0-6-19 15,-3-8 3 1,2-10-14-16,-4-8 13 0,-4-9-6 15,0-6-15-15,0-7 1 16,0-4 6-16,0-4-10 16,0 0 2-16,2 0-28 15,2 0-52-15,3-4-38 16,5-19-25-16,-8 4-73 16,2 3-62-16</inkml:trace>
  <inkml:trace contextRef="#ctx0" brushRef="#br0" timeOffset="-77124.39">28900 9126 561 0,'0'0'82'0,"0"0"-3"16,52 130 23-16,-33-90-16 16,4-4 3-16,4-5-42 15,4-6-16-15,7-4-2 16,0-7-18-16,0-9 9 15,2-5-2-15,-5 0 9 16,4-12-20-16,-4-18 9 16,-6-8-8-16,-7-10-2 15,-8-3-4-15,-10-4 1 16,-4 1-5-16,0 4 8 0,-27 6-5 16,-15 8 3-1,-11 9-3-15,-10 8 1 0,-1 6 14 16,-1 6-2-16,1 7-11 15,8 0 18-15,4 0-21 16,12 17 3-16,11 3 1 16,11 5-5-16,12-2 1 15,6 1-3-15,0 1-42 16,11-6-40-16,22-2-12 16,12-5-108-16,-20-12-68 15,-8 0-215-15</inkml:trace>
  <inkml:trace contextRef="#ctx0" brushRef="#br0" timeOffset="-76791.72">29208 8432 847 0,'0'0'93'16,"0"0"-78"-16,0 0 44 0,0 0-24 15,0 0 2-15,134-54-20 16,-87 41-8-16,-2 8-9 15,-10-1 0-15,-12 3-1 16,-12 3-40-16,-7 0-23 16,-4 0-111-16,0 0-76 15,0 0-204-15</inkml:trace>
  <inkml:trace contextRef="#ctx0" brushRef="#br0" timeOffset="-76158.88">29592 7935 616 0,'0'0'84'16,"0"0"-81"-16,0 0 47 15,0 0 25-15,0 0 5 16,4 110-30-16,-4-77-16 16,0-1-20-16,0-3 4 15,0 0-4-15,0-3 0 16,0-5 2-16,0-3-14 16,0 1 15-16,7-6-15 15,4-3-4-15,2 3-2 0,2-5 4 16,4-4 8-16,1-3-7 15,-1-1-1-15,0 0-10 16,-3-1 6-16,-1-20 6 16,-2-1-10-16,-4-6 3 15,-4-2 5-15,-5-1-9 16,0 2 4-16,0 5 3 16,0 4-11-16,0 8 10 15,-5 4 6-15,3 6 5 16,0 2-7-16,2 0-1 15,0 0-10-15,0 12 10 16,0 16 8-16,2 10 7 16,11 6 8-16,3 4-8 0,1 0 13 15,-3 3-10 1,-1-1 14-16,-4-3-21 0,-4 0 22 16,0-5-16-16,-5-4 5 15,0-8 10-15,0-6-18 16,0-8 3-16,0-5-14 15,0-8 7-15,0-3-4 16,0 0-10-16,0 0 4 16,0 0-28-16,0 0-32 15,0 0-35-15,0 0-67 16,2 0-176-16</inkml:trace>
  <inkml:trace contextRef="#ctx0" brushRef="#br0" timeOffset="-73960.9">30307 9200 479 0,'0'0'134'16,"0"0"-72"-16,0 0 26 16,0 0 53-16,0 0-63 0,36-104 13 15,-36 83-37 1,0 3-7-16,0 2-12 0,-18 0-12 16,-5 8-14-16,-3 4-8 15,-3 4 10-15,-5 0-8 16,3 11-3-16,0 21 1 15,4 11 1-15,5 12 3 16,11 1-10-16,8 4 5 16,3-4 0-16,3-4-2 15,23-5-2-15,10-12 2 16,5-6 4-16,1-12-6 16,0-8 11-16,3-9-14 0,-5 0 0 15,-7-7 2 1,-4-16 0-16,-9-12 2 0,-5-1-2 15,-3-6 10-15,-7-4-6 16,-1 2 1-16,-2 6-7 16,0 12-19-16,6 8 24 15,0 7-10-15,5 11-9 16,5 0 13-16,7 0-3 16,6 14 10-16,1 13 2 15,1 7-8-15,-2 2 14 16,-4 0-7-16,-6-4 1 15,-2-3-1-15,-6-8-2 0,-4-4 2 16,-4-9-1 0,-5-3 3-16,0-3-2 15,0-2 6-15,0 0 26 0,0 0-11 16,0 0-2-16,0-15-19 16,0-9 1-16,0-6-5 15,4-5 4-15,5 1 0 16,2 6 0-16,0 5-15 15,7 9 15-15,-3 7-1 16,8 7-11-16,0 0 8 16,3 2-2-16,0 24-1 15,-3 6 6-15,-3 0 2 16,-3 3-7-16,-5-10 15 16,-3-3-14-16,-3-5 7 15,-4-8-2-15,1-5 0 0,-3-2 0 16,0-2 0-16,0 0 4 15,0 0 16-15,2 0-20 16,-2-15 5-16,3-16-5 16,3-6 0-16,1-10-13 15,4-1 3-15,0 4-13 16,5 9 12-16,6 8 7 16,1 15 8-16,6 12-5 15,6 0 2-15,3 7 21 16,2 25-10-16,-2 7 11 15,-4 5-16-15,-3-2 4 16,-7-2-8-16,-4-6 5 16,-6-4-13-16,-6-4 18 0,-5-5-17 15,-3-10 11-15,0-2-7 16,0-8 1-16,0 2 1 16,0-3 7-16,0 0-9 15,0 0-11-15,0-13-56 16,0-6-36-16,0 8-93 15,0 1-150-15</inkml:trace>
  <inkml:trace contextRef="#ctx0" brushRef="#br0" timeOffset="-72529.29">29177 6815 453 0,'0'0'188'16,"0"0"-143"-16,0 0 5 16,0 0 59-16,0 0-34 15,0 0-6-15,0 0-18 16,-34-48 16-16,32 48-41 0,2 0 3 16,-6 0-28-1,-4 29 5-15,-5 17 14 0,-1 19 11 16,1 7 15-16,4 3-25 15,4-2 13-15,0-8-9 16,5-1 5-16,2-9-23 16,0-5 17-16,0-5-10 15,0-10-7-15,0-5-3 16,4-9 3-16,3-7-9 16,0-7 11-16,-2-3-5 15,-3-1 2-15,-2-2-3 16,0 2-2-16,0-3 2 15,0 0-3-15,0 0-4 16,0 0 4-16,0 0-43 0,0 0-6 16,0 0-42-16,0 0-2 15,0 0-83-15,0 0-158 16</inkml:trace>
  <inkml:trace contextRef="#ctx0" brushRef="#br0" timeOffset="-71862.83">29808 6974 578 0,'0'0'86'0,"0"0"-63"16,0 0-11-16,0 0 58 15,0 0-30-15,0 0 23 16,80-104-13-16,-48 97-17 16,-1 7-10-16,-2 0-3 15,0 12 11-15,-5 25-6 16,-2 9 12-16,-4 7-12 16,-3 2 14-16,-3-3-9 15,-5-4 8-15,-3-2 2 0,0-5-13 16,1-3 5-16,-1-8-24 15,1-9 16-15,0-2-22 16,-1-5 0-16,2-3 3 16,1 0-10-16,-1-1 4 15,6-2-7-15,-1 4-7 16,5-4-46-16,-3 1-12 16,1-4-25-16,-6-1-17 15,-8-4-116-15,0 0-121 16</inkml:trace>
  <inkml:trace contextRef="#ctx0" brushRef="#br0" timeOffset="-71512.86">30131 7159 484 0,'0'0'32'16,"0"0"-13"-16,0 0 43 15,0 0-3-15,0 0 4 16,-132 16-16-16,101-2 7 16,-2 4-19-16,-7 2 22 15,-3-2-11-15,1 0-15 0,2-4 3 16,2 2-19-16,10-4 6 15,5-4-17-15,5 0 7 16,5-4-8-16,5-1-6 16,4-3 3-16,4 0-6 15,0 0-23-15,0 0-46 16,0 0-45-16,0 0-35 16,0 0-64-16</inkml:trace>
  <inkml:trace contextRef="#ctx0" brushRef="#br0" timeOffset="-71014">30568 6754 535 0,'0'0'53'0,"0"0"-16"0,0 0 43 15,0 0 11-15,133 126-5 16,-102-78-14-16,4 10-26 15,-7 2 12-15,4 2-27 16,-13 1 10-16,-3-3-6 16,-9 0 5-16,-7-4 1 15,0-3-6-15,0 2 0 16,-14-8-14-16,-5-3 12 16,3-8-16-16,0-7 8 15,3-2-17-15,4-8 5 16,0-2-9-16,5-8-2 15,2-2 2-15,-1-1 0 16,0-2-8-16,3-1 13 0,-2-3-12 16,2 0 3-16,0 0-20 15,0 5-58-15,0-1-38 16,0-4-66-16,0 0-179 16</inkml:trace>
  <inkml:trace contextRef="#ctx0" brushRef="#br0" timeOffset="-69166.02">24596 9385 190 0,'0'0'448'16,"0"0"-433"-16,0 0 16 15,0 0 26-15,0 0 9 16,0 0-28-16,0 0 0 16,18 21-9-16,28-16 13 0,14 0-12 15,19 0-24-15,10-3 10 16,7 0-13-16,4-1 9 15,3 1-6-15,-3 1-10 16,-11 1 4-16,-8-3 0 16,-17 2-2-16,-13-3 5 15,-15 0-3-15,-16 0 2 16,-14 0 20-16,-6 0 9 16,0 0 62-16,0 0-23 15,-10 0-25-15,-13 0-31 16,1 0-7-16,2 0 0 15,4 0-5-15,7 0-4 0,7 0 14 16,2 0-24 0,0 0-8-16,0 1-89 0,0 5-93 15,0 1-129-15</inkml:trace>
  <inkml:trace contextRef="#ctx0" brushRef="#br0" timeOffset="-67916.44">30134 9907 142 0,'0'0'447'15,"0"0"-372"-15,0 0-47 16,0 0 47-16,0 0-16 15,0 0 7-15,0 0-25 16,-17 0-14-16,17 0-9 16,0 0-10-16,14 0 19 15,15 0-16-15,13 0 25 16,8 0-24-16,12-1 4 16,9-5-14-16,10 1 7 15,5 2-3-15,1-1-3 16,-6-1 2-16,-3 3-1 15,-7-3 5-15,-9 1-9 16,-1-3 9-16,-10 3-4 0,-11-1-3 16,-7 3-2-16,-8-1 4 15,-8 3 10-15,-7 0-4 16,-8 0 17-16,-2 0-14 16,0 0 29-16,0 0-21 15,0 0 15-15,0 0-17 16,0 0 7-16,0 0-8 15,0 0-6-15,0 0-1 16,0 0-5-16,-4-2-12 16,-6 2 2-16,-12 0-73 15,4-2-181-15,-6 2-528 16</inkml:trace>
  <inkml:trace contextRef="#ctx0" brushRef="#br0" timeOffset="-58660.34">3513 12896 472 0,'0'0'63'16,"0"0"-7"-16,0 0-19 15,0 0 38-15,0 0-19 16,0 0-22-16,0 0-10 0,-27-105 7 16,25 98 29-16,0 0-23 15,-3 2-2-15,2 0-23 16,1 3 11-16,0-2-23 16,2 2 11-16,-2-2-9 15,-3 0 3-15,1-1 10 16,-2-2-15-16,-4 1 16 15,1-1-15-15,-1 2 22 16,-4-2-20-16,-1-2 3 16,-4-1-5-16,0 0-1 15,-1-2 0-15,-1 2 4 16,0 1-9-16,-4-4 14 0,-2 3-8 16,0 1 5-16,0 0-10 15,-2 1 8-15,2-1-6 16,1 0 2-16,-3-2 0 15,3 4-3-15,-5-1 7 16,-2-1-9-16,-4 4 12 16,1-1-8-16,-1 3 3 15,-4 2-4-15,-3 1-1 16,-4 0 3-16,4 0-1 16,-7 0 1-16,-2 0 0 15,-5 0 5-15,0 4-6 16,2 3 7-16,7 0-12 15,9-1 7-15,-2-1-4 16,3 2 2-16,-1 1 1 16,0 2-3-16,2 0 8 0,0-1-14 15,-2 3 18-15,1 3-14 16,-4-1 6-16,3 3-2 16,-1 2-1-16,1 1-6 15,3 2 5-15,-5 4 3 16,-1 3-1-16,-1-2 5 15,-6 4-2-15,3 1 4 16,1-1-7-16,-2 1 3 16,6 2-4-16,0-3 2 15,4-1 0-15,4-2-2 16,3 1 3-16,0-2-5 0,4 4 8 16,-2 1-8-16,2-1 11 15,4 1-11-15,-2 1 4 16,2-3 0-16,3 2-5 15,3 0 10-15,1 0-13 16,5 2 16-16,2 0-16 16,3-2 9-16,0 1-2 15,6-1-2-15,0-1 1 16,0 8-2-16,0-2 4 16,0 4-2-16,12 3 4 15,-3 0-3-15,2 0 5 16,0 0-5-16,2 0 2 15,1-2-2-15,-1-2-2 16,3 1 2-16,1-2 1 0,2 2 0 16,0-1-3-16,2-5 10 15,1 0-9-15,1 2 7 16,0-5-9-16,4 7 5 16,-2-4-1-16,0-3 0 15,-1 1 2-15,3 2-8 16,4 1 12-16,3 0-5 15,1 0 0-15,3 2-1 16,0-2 3-16,0-5-4 16,0 0 1-16,-3 1 0 15,-1-8-2-15,-1 2 5 16,0 4-7-16,3-4 9 16,2 6-6-16,2-6 5 0,2 3-7 15,3 0 4-15,-3 3-2 16,3-3 0-16,-5 1 1 15,0-8-3-15,-3 4 7 16,-2-3-6-16,3 0 4 16,-1-1-2-16,4 1 2 15,-1 3-4-15,2-8 1 16,3 6 1-16,1-2-3 16,-1-2 3-16,-3-2-3 15,1-4 6-15,-1 4-4 16,2-8 4-16,1 4-6 15,-5 2 3-15,-4-5-2 0,0 1 2 16,-5 1-3 0,7-3-1-16,-5 2 6 0,3-1-4 15,-1-4 3-15,2 1-2 16,1-2-2-16,1-2 0 16,-1 0 1-16,1 0 2 15,-2-4-3-15,3 0 5 16,3 0-8-16,-5 0 12 15,1 0-10-15,-5 0 4 16,-1 0 0-16,-4 0-6 16,2 0 4-16,-2 0-1 15,5 0 3-15,-1-8-1 16,4 3 5-16,0 0-1 16,1 2-2-16,0-2-2 0,0-5 5 15,-2 6-9-15,-1-3 4 16,1-4 0-16,-1 3-3 15,1-2 8-15,0-2-7 16,2 4 9-16,-1-1-5 16,1-2 2-16,3 2-5 15,-6-3 2-15,5-2 0 16,-2-4-1-16,-2 4 2 16,-5-3-7-16,-2 1 12 15,-2-4-6-15,-1 2 3 0,-3-4-6 16,1-1 4-16,1 2-2 15,0-6 1-15,-1-1-1 16,-2 2-1-16,3 0 4 16,-3-1-7-16,0 4 11 15,1-3-6-15,-3 3 5 16,-3-2-10-16,4 1 5 16,-5 2 0-16,-1-4-2 15,-2 6 4-15,-4-2-8 16,-2 0 12-16,-3 0-6 15,0-1 3-15,-4 5-6 16,0-8-1-16,0 4 3 16,0-4-4-16,0-2-5 15,0-2 6-15,0 2 2 16,0-2-4-16,0 4 12 0,0 1-7 16,0-2 7-16,0 1-11 15,0 0 5-15,-4 1 0 16,-9 0-1-16,-3 2 4 15,1-7-8-15,-1 4 11 16,1 2-4-16,1-3 2 16,1 0-4-16,-1 1 1 15,1-2-1-15,-3-2 0 16,1-4 0-16,-8-2-1 16,-1-1 4-16,-3 1-7 15,-2-1 10-15,3-1-5 16,-1 1 5-16,4-1-10 15,1 4 4-15,5 2 0 16,5-2-2-16,1 1 4 16,0 1-8-16,-3-1 12 0,1-2-9 15,-3 2 9-15,-1-1-12 16,1-3 10-16,-4 1-8 16,-2 0 3-16,-3 0-1 15,-2 2 1-15,3 0-2 16,-1 2-4-16,4-1 13 15,-2-1-14-15,-4 2-19 16,2 4 23-16,1 2 1 16,4 3 3-16,0-1-1 15,5-1 2-15,1 4-6 16,-1-4 10-16,1 4-1 16,-1 4-1-16,-1 1 2 0,-2 2-2 15,2 3-2-15,-4-1-1 16,0 3 0-16,0 0 4 15,-2 2-2-15,0-2 2 16,-1 2 0-16,3-2 1 16,1 1-1-16,0-2-4 15,1 5 2-15,-1-3-2 16,3 2 0-16,-2 1 4 16,0-3-7-16,2 4 7 15,1 0 3-15,-3 0-4 0,0 3 0 16,-2 1 0-1,3 0-3-15,-1 0 0 0,-5 0 0 16,4 0 0 0,-2 0 5-16,3 0-2 15,3 0-1-15,-3 0 2 0,0 0 2 16,2 0-9-16,3 0 3 16,6 0 0-16,3 0 1 15,-1 0 3-15,5 0-5 16,-2 0 6-16,2 0 2 15,0 0-1-15,0 0-9 16,-2 0 5-16,2 0-4 16,-2 0-1-16,2 0-21 15,0 0-35-15,0 0-105 16,0 0-144-16</inkml:trace>
  <inkml:trace contextRef="#ctx0" brushRef="#br0" timeOffset="-55678.67">2755 11205 685 0,'0'0'56'0,"0"0"-34"16,0 0 39-16,0 0-2 16,0 0-12-16,0 0-32 15,0 0 29-15,0 0-11 16,0 10 16-16,4 4-7 15,-2 4 1-15,1 7-17 16,1 4-11-16,-2 9-5 0,5 4-4 16,-2 4 1-16,-1 5-3 15,0 1-4-15,-1-2 5 16,-3 0-9-16,0 0 4 16,0-1-2-16,0-5 0 15,0-5-24-15,0-5-8 16,0-8-23-16,0-9 7 15,0-8-37-15,0-6-45 16,0-3-21-16,0 0 1 16,0-6-104-16</inkml:trace>
  <inkml:trace contextRef="#ctx0" brushRef="#br0" timeOffset="-54979.73">2614 11680 439 0,'0'0'55'0,"0"0"-52"16,0 0 18-16,0 0 41 15,0 0-10-15,0 0 6 16,18 6-14-16,-7 4-15 15,3-6-24-15,3-1 5 0,8-3 1 16,0 0-9 0,2 0 9-16,-4-9-7 0,0-3 10 15,-5 1-14-15,-5 2-7 16,-1 3 3-16,-1 0 3 16,-5 4 0-16,1 1 0 15,-7 1-3-15,0 0-1 16,0 0 4-16,0 0 1 15,0 7 0-15,-5 15 11 16,-17 2 2-16,-4 1-13 16,-1-2 0-16,2-4-2 15,3-6 4-15,1 0-7 16,6-8 11-16,2-1-7 16,6-1 1-16,3-3-2 15,4 0-8-15,0 0 0 0,0 0 10 16,0 0 0-16,0 0 0 15,0 6-3-15,0 12 2 16,0 6 1-16,4 6 36 16,12 5-31-16,-1-2 4 15,1-3-2-15,1-1-5 16,-3-5 2-16,-3-7-2 16,-1-7 1-16,-2-5 1 15,-1-3-1-15,4-2 1 16,0 0 4-16,2-14 9 15,8-21-3-15,-4-8-14 16,3-6-6-16,-1-1 3 0,-7 2-5 16,5 6 5-16,-4 13 2 15,-3 11-3-15,0 8 2 16,-6 9 1-16,-2 1-4 16,-2 0-12-16,0 1-13 15,0 25 27-15,0-11-43 16,0 1-155-16</inkml:trace>
  <inkml:trace contextRef="#ctx0" brushRef="#br0" timeOffset="-53663.7">2135 10307 662 0,'0'0'33'0,"0"0"-29"16,0 0 5-16,0 0 30 16,40 130-19-16,-24-94-11 15,0-2-6-15,-1 1-2 0,-3-6 6 16,-4-3-7-16,-1-4 2 15,-3 1 0-15,-2-1-4 16,-2 0-12-16,0 2-35 16,0-20-60-16,-9 0-105 15</inkml:trace>
  <inkml:trace contextRef="#ctx0" brushRef="#br0" timeOffset="-53481.13">2066 10805 535 0,'0'0'86'16,"0"0"-39"-16,0 0 42 0,0 0-8 16,118-19 3-16,-72-6-41 15,4-1-18-15,-10 1-22 16,-6 4-3-16,-12 8-4 16,-9 5-54-16,-6 2-50 15,-7 6-25-15,0 0-110 16</inkml:trace>
  <inkml:trace contextRef="#ctx0" brushRef="#br0" timeOffset="-53114.7">1952 10367 291 0,'0'0'81'16,"0"0"17"-16,0 0-4 15,0 0-11-15,130-39-19 16,-86 22-8-16,10-5-5 0,0 0 1 16,-2-1-17-16,-11 5-15 15,-3 9-19-15,-11 2-1 16,-14 7 0-16,-4 0-14 16,-9 0-37-16,0 0-51 15,-5 0-81-15,-12 0-364 16</inkml:trace>
  <inkml:trace contextRef="#ctx0" brushRef="#br0" timeOffset="-52598.75">2552 10316 654 0,'0'0'76'0,"42"109"2"16,-24-53 17-16,2-6-30 16,2-3 6-16,1-10-27 15,-3-4-16-15,-5-9-27 16,-1-7 7-16,-8-6-8 15,-1-8 0-15,-3-3 2 16,-2 0 2-16,0 0-8 0,0 0 6 16,0-23-8-16,0-14-8 15,0-5 1-15,-7-8-16 16,-17-2-8-16,-7-3-7 16,-3 2-13-16,5 5 40 15,2 6 17-15,10 6 7 16,3 10-5-16,8 6 16 15,3 8-6-15,3-2 4 16,0 2-3-16,9-3-4 16,16 1 19-16,10-2-8 15,3 2 5-15,7 0-21 16,-1 2 6-16,-7 5-7 16,-4-2-6-16,-6 5-7 0,-6 4-33 15,-2 0-22 1,-11 0-108-16,-8 0-50 0,0 0-307 15</inkml:trace>
  <inkml:trace contextRef="#ctx0" brushRef="#br0" timeOffset="-52381.94">2641 10461 660 0,'0'0'48'0,"0"0"-37"16,0 0 69-16,127 20 19 16,-84-34-35-16,1-6-12 15,-4 3-38-15,-11 5-14 16,-11 5-16-16,-18 7-130 16,0 0-191-16</inkml:trace>
  <inkml:trace contextRef="#ctx0" brushRef="#br0" timeOffset="-51398.64">3310 10488 797 0,'0'0'122'16,"0"0"-122"-16,0 0 0 15,0 0 31-15,0 0 25 16,0 0-2-16,114 108-34 16,-97-71 4-16,-3-4-22 15,-3-5 1-15,-3-8-1 16,2-6-4-16,-6-7 1 0,-2-7-6 15,1 0-1 1,1 0-17-16,2-11 3 0,2-19 22 16,0-10-5-1,-1 0-3-15,1-1-4 0,0 7-7 16,1 10 5-16,1 6 9 16,4 11-1-16,-1 7 3 15,1 0-11-15,3 15 14 16,-1 15 10-16,0 4 13 15,-2 3-20-15,-4-7 4 16,-1-6-3-16,-4-4-3 16,0-8-1-16,-3-6 4 15,-2-6-1-15,0 0-3 16,0 0 9-16,0-4-9 16,0-21-2-16,0-2-17 0,0-5 15 15,0-3 0 1,0 8-6-16,2 3 7 0,11 7 6 15,3 12-3-15,1 5 3 16,4 0-1-16,1 1 0 16,0 20 2-16,0 3 2 15,-1-3-3-15,-4 0-6 16,-3-7 6-16,-1-4-7 16,-2-6-30-16,-2-4-19 15,0 0-34-15,5 0 16 16,-4-14 3-16,4-10 4 15,-1-3 12-15,2-1-1 0,1 5 30 16,1 2 23 0,-2 5 29-16,-2 8 19 0,-4 2 32 15,-2 2-25-15,-3 1-16 16,0 3 3-16,-4-3-22 16,2 3-7-16,-2 0-12 15,0 0 15-15,0 0-5 16,0 0 9-16,0 0-16 15,-15 0-4-15,-7 0-6 16,-1 0-19-16,2 0-8 16,0 0-24-16,5 0 21 15,8 0 11-15,8 16 23 16,0 10 4-16,0 13 6 0,24 4 12 16,10 3-6-1,5 3 14-15,9-6-14 0,-4-6 2 16,-1-9-15-16,-3-10 12 15,-7-8-11-15,-4-6 8 16,-4-4-8-16,-3 0 4 16,-5-10-6-16,-3-16-47 15,-5-3-41-15,-9 12-79 16,0 0-357-16</inkml:trace>
  <inkml:trace contextRef="#ctx0" brushRef="#br0" timeOffset="-51006.66">4431 10034 648 0,'0'0'35'16,"0"0"4"-16,0 0 70 15,0 0 8-15,-78 151-42 16,54-101-13-16,1-3-37 16,5-6-15-16,3-11-10 15,3-4-4-15,6-6-25 16,6-8-89-16,0-12-118 16,0 0-314-16</inkml:trace>
  <inkml:trace contextRef="#ctx0" brushRef="#br0" timeOffset="-50350.71">4674 10239 41 0,'0'0'632'0,"25"104"-604"16,-8-48 12-16,10 2 27 16,0 0-13-16,4 0-3 15,0-3-45-15,-4-9 5 0,-2-5-7 16,-3-7-4-16,-7-7 0 16,-4-10-1-16,-1-5-1 15,-6-5-7-15,-4-7 2 16,0 0-4-16,0-7 9 15,0-20 2-15,-18-7-18 16,-9-4-21-16,-9 4 16 16,-1 4-18-16,-5 12 8 15,1 9 18-15,6 9 7 16,-1 0 8-16,11 18 3 16,1 15 19-16,9 4 0 15,3 7 5-15,7-1-10 16,5-7-2-16,0-2-4 15,0-8-7-15,23-6-4 16,0-5 4-16,3-8-1 0,3-5 2 16,3-2 2-16,-3 0-2 15,2-5 2-15,-2-18 1 16,0-7-4-16,2-3-4 16,-2-1 2-16,-3 1-6 15,-1 8 8-15,-7 8-3 16,-1 8 0-16,-3 6-2 15,-3 3-5-15,5 0 6 16,-1 10 12-16,5 11 17 16,3 2-4-16,1-2-18 0,-2 0 16 15,-1-5-23 1,-8-4 3-16,-4-3-1 16,-4-2-3-16,-3-2 1 15,0-5-16-15,-2 0-47 0,0-5-69 16,0-9-108-16,0-2-292 15</inkml:trace>
  <inkml:trace contextRef="#ctx0" brushRef="#br0" timeOffset="-50197.62">5087 10381 790 0,'0'0'106'0,"0"0"-101"16,0 0-5-16,0 0-2 15,0 0-35-15,0 0-173 0</inkml:trace>
  <inkml:trace contextRef="#ctx0" brushRef="#br0" timeOffset="-49901.84">5401 10701 778 0,'0'0'57'16,"0"0"-52"-16,0 0 8 15,93 106 21-15,-61-97 29 0,1-7-55 16,0-2-1 0,-2 0-7-16,-2-13 2 0,-4-12 5 15,-4-8-7-15,-13-4 10 16,-6-4-4-16,-2 3 31 15,0 4-15-15,-27 8-4 16,-4 6-13-16,-6 15-5 16,-5 5-11-16,-8 4-2 15,1 29-76-15,32-10-95 16,-2-3-116-16</inkml:trace>
  <inkml:trace contextRef="#ctx0" brushRef="#br0" timeOffset="-49517.14">4168 11584 749 0,'0'0'253'15,"0"0"-253"-15,203-48-4 16,-89 2 2-16,8-5 4 15,10 2-1-15,-1-2 3 16,-1 4-8-16,-12 4 4 16,-18 8-2-16,-27 8-6 15,-23 15-39-15,-24 5-36 16,-17 7-32-16,-9 0 29 16,-4 0-94-16</inkml:trace>
  <inkml:trace contextRef="#ctx0" brushRef="#br0" timeOffset="-48503.36">2657 15105 831 0,'0'0'123'0,"0"0"-123"16,0 0-52-16,0 0 52 15,0 0 13-15,165-62 5 16,-92 27-1-16,16-6-5 16,2-3-10-16,-4 8 2 15,-8 4-4-15,-17 11-27 0,-15 12-112 16,-47 9-62 0,0 0-137-16</inkml:trace>
  <inkml:trace contextRef="#ctx0" brushRef="#br0" timeOffset="-48319.73">2890 15141 804 0,'0'0'93'15,"0"0"-93"-15,131-29-6 16,-43-17 6-16,3-7 0 0,6 2-6 15,-66 34-42 1,-9 2-141-16</inkml:trace>
  <inkml:trace contextRef="#ctx0" brushRef="#br0" timeOffset="-39711.43">6373 14691 411 0,'0'0'80'0,"0"0"-73"16,0 0 27-16,0 0 44 0,0 0-20 16,0 0-20-16,0 0-2 15,0 0 23-15,0 0-21 16,0 0-2-16,0 0-22 15,6 0 2-15,12 0-8 16,7-19-5-16,8-8 1 16,12-4-2-16,6 1-1 15,3-2 2-15,-4 4 0 16,-2 4 0-16,-15 6-6 16,-10 7 3-16,-13 4-2 0,-5 5 2 15,-5 2-8 1,0 0-1-16,0 0-69 0,0 0-65 15,0 0-123-15</inkml:trace>
  <inkml:trace contextRef="#ctx0" brushRef="#br0" timeOffset="-38695.73">7969 14752 420 0,'0'0'84'16,"0"0"-73"-16,0 0-3 15,0 0 39-15,0 0-5 16,0 0-12-16,0 0-8 16,0 2 13-16,0-2-11 15,2 0 14-15,1 0-6 16,3 0-7-16,0 0 0 15,8-2-18-15,6-10-7 16,7-2 6-16,10-12-4 16,4 0 2-16,10-6-8 15,5 0 2-15,4-3 2 0,2 0 0 16,-2 7-1 0,-6 1-2-16,-14 13 4 0,-15 7-3 15,-11 7-32-15,-12 0 6 16,-2 0-11-16,0 0 8 15,0 0-39-15,-14 7-101 16,3-2-282-16</inkml:trace>
  <inkml:trace contextRef="#ctx0" brushRef="#br0" timeOffset="-38178.81">8042 14995 241 0,'0'0'404'0,"0"0"-397"16,0 0-6-16,0 0 15 15,134-94 52-15,-91 63-27 16,3 4-10-16,6 0-2 15,-1 6-1-15,-5 2-9 16,-5 1 3-16,-5 2 0 16,-7 4-14-16,-6 0 16 15,-7 6-10-15,-7 2-2 16,-5 0-11-16,-4 4 8 16,3 0-6-16,-3 0-1 15,0 0 3-15,0 0-5 16,0 0 2-16,0 0 1 0,0 0-6 15,0 0-23-15,0 0-25 16,0 0-57-16,-3 0-77 16,-7 0-271-16</inkml:trace>
  <inkml:trace contextRef="#ctx0" brushRef="#br0" timeOffset="-30852.65">15809 4124 560 0,'0'0'49'0,"0"0"0"16,0 0-22-16,0 0 7 0,0 0-12 15,0 0 20-15,0 0 8 16,0 0-4-16,0 0-9 16,58-3-21-16,-14 4 12 15,10 1-23-15,6-2 0 16,5 0-2-16,3 0 0 15,0 0-3-15,-9 0 0 16,-7 0-1-16,-15 0 2 16,-12 0-4-16,-11 0 2 15,-12 0-4-15,-2 0 1 16,0 0 4-16,-20 0 11 16,-18 0-10-16,-13 3-1 0,-7 1 1 15,-7-1-4 1,1 0 8-16,1-1-4 15,5-2 1-15,9 0-3 0,7 0 4 16,15 0-5-16,12 0 2 16,9 0-1-16,6 0-2 15,0-7-14-15,33 2 10 16,9-1 7-16,14-2 2 16,2 1 2-16,2 1-5 15,-8 1 1-15,-4-2 0 16,-15 2 3-16,-10 0-1 15,-15 3 11-15,-8 2-4 16,0-2 35-16,-13 1 9 0,-27-1-46 16,-16 2-7-1,-13 0-13-15,-4 0-14 16,1 0 9-16,5 0 5 16,5-5-23-16,6-2-15 0,3-7-35 15,1-6-33-15,39 9-115 16</inkml:trace>
  <inkml:trace contextRef="#ctx0" brushRef="#br0" timeOffset="-30253.63">11072 2328 494 0,'0'0'2'0,"-130"-23"7"15,84 23-6-15,-2 0 2 16,6 12 21-16,0 2 15 15,4 6 11-15,2-1-12 16,3 7-12-16,4 6-21 16,2 10-2-16,2 11-2 15,8 7-4-15,3 8 3 16,3 6-3-16,5 8 1 16,0 6 0-16,3 9 2 15,0 9 2-15,3 4 6 0,0 1-4 16,0 2 17-1,6 1-20-15,15-1 8 0,10-1-10 16,0-5 1 0,3-11-2-16,2-8 2 0,-2-4-2 15,1-7-3-15,-2-1-8 16,7-8-37-16,-26-58-92 16,-1-4-184-16</inkml:trace>
  <inkml:trace contextRef="#ctx0" brushRef="#br0" timeOffset="-25791.39">12514 15476 225 0,'0'0'175'15,"0"0"-148"-15,0 0-24 16,0 0 0-16,0 0 15 15,0 0-7-15,0 0-11 16,16 0-17-16,-14 0-57 16,-2 0-253-16</inkml:trace>
  <inkml:trace contextRef="#ctx0" brushRef="#br0" timeOffset="-25092.25">10909 15112 372 0,'0'0'0'0,"0"0"-44"16,0 0-56-16,0 0 100 15,0 0 5-15,0 0-5 16,72-3-37-16,-66 3-27 15,3 0-3-15</inkml:trace>
  <inkml:trace contextRef="#ctx0" brushRef="#br0" timeOffset="-24290.54">12117 14950 413 0,'0'0'82'0,"0"0"-62"16,0 0 2-16,0 0 46 15,0 0-15-15,0 0-33 16,0 0-2-16,2 12 0 16,-2-7 16-16,0-3-6 15,0 4-3-15,0 1-9 16,0-1 4-16,0-3-13 16,0 3-4-16,0 0-1 0,0-1-1 15,0-5-2 1,2 5 5-16,-2-5-1 0,2 2 0 15,-2-2-1-15,0 0-1 16,0 0 5-16,3 0 6 16,-3 0-1-16,0 0 1 15,0 0-11-15,3 0 9 16,-3 0-8-16,2 0 5 16,-2 0-5-16,0 0 3 15,0 0-1-15,0 0 3 16,0 0 7-16,2 0-4 15,-2 0 7-15,0 0-11 16,0 0 11-16,2 0-14 16,-2 0 9-16,0 0-11 0,0 0 5 15,0 0 0-15,0 0 0 16,0 0 7-16,2 0-8 16,-2 0 9-16,0 0-12 15,0 0 9-15,0 0-10 16,0 0 2-16,3 0-3 15,-1 0 0-15,2 0-1 16,0 0-1-16,3 0 0 16,2-2-54-16,-2 2-30 15,-5 0-138-15,-2 0-170 16</inkml:trace>
  <inkml:trace contextRef="#ctx0" brushRef="#br0" timeOffset="-22295.23">15971 14830 135 0,'0'0'69'0,"0"0"-41"16,0 0 26-16,0 0-1 15,0 0-19-15,0 0-12 16,0 0-3-16,-8-28 3 15,1 23 2-15,5-2 13 0,-3-3-5 16,0 2 7-16,3-2-10 16,0 0 16-16,0-2-6 15,2 2-6-15,0-3 1 16,0 0-10-16,0 5-4 16,0 3-7-16,0 0 20 15,0 1-19-15,0 4 2 16,0 0-8-16,0 0 11 15,9 0 9-15,7 12-3 16,-1 11 10-16,3 9-5 16,0 2 8-16,-1 2-21 15,-3 2 17-15,-3-3-15 16,-4 0 8-16,-3-9-13 16,0-4 0-16,-1-9 0 15,0-2-11-15,-1-7 2 0,0 1-1 16,-2-5-6-16,2 0 2 15,0 0-17-15,-2-5-29 16,0-19-32-16,0-5-47 16,0-10-63-16,0 23-49 15,0 2-249-15</inkml:trace>
  <inkml:trace contextRef="#ctx0" brushRef="#br0" timeOffset="-22011.93">16067 14618 76 0,'0'0'517'0,"0"0"-446"0,0 0-28 15,0 0 29-15,0 0-21 16,0 0-21-16,-22 6-14 16,11 15 19-16,-4 2-1 15,-4 0 6-15,-1 0-19 16,-2 3-2-16,2-4-10 15,2 0-2-15,3 1-2 16,4-9-4-16,3-2-2 16,6-2-9-16,2-2-19 15,0-2-44-15,0-2-41 0,0-4-32 16,0 0-65-16</inkml:trace>
  <inkml:trace contextRef="#ctx0" brushRef="#br0" timeOffset="-21053.29">17803 15154 195 0,'0'0'60'15,"0"0"-60"-15,0 0-14 16,0 0 2-16,0 0-194 0</inkml:trace>
  <inkml:trace contextRef="#ctx0" brushRef="#br0" timeOffset="-19997.53">17454 14691 489 0,'0'0'69'0,"0"0"-14"15,0 0 37-15,0 0-18 16,0 0-23-16,0 0-18 15,0 0 10-15,-102 23-12 0,86 0 6 16,3 1-24 0,1 3 7-16,5 0-12 15,3 1 6-15,4 1-9 0,0 0-5 16,0-1 0-16,9-2 4 16,13-2-11-16,3-4-1 15,4-6 1-15,0-2-12 16,2-10 8-16,0-2-12 15,1 0 11-15,-1-2 1 16,-4-15-14-16,-6-6 12 16,-3 0 10-16,-7 0 1 15,-3-3 4-15,-6 1 0 0,-2 2 1 16,0 4-2 0,0 2-1-16,0 3 0 0,0 10 6 15,0 0-3-15,6 4 1 16,3 0 1-16,7 0 6 15,1 8 1-15,-1 14 8 16,-1-1-4-16,-1 8 1 16,-3-5-3-16,-4 2-8 15,0-4-3-15,-5-6 1 16,-2-3 7-16,0-10-4 16,0 0 6-16,0-3-9 15,0 0 14-15,0 0-3 16,0-9-11-16,0-5-1 15,0-7 0-15,0-2-6 16,2-3-1-16,5 0 0 0,4 4-8 16,0 6 5-16,2 4-16 15,3 2 11-15,0 10 9 16,-6 0-6-16,2 0 3 16,-1 14 0-16,-5 8 5 15,0 2 2-15,-4-4-2 16,0-2 6-16,-2-2-2 15,0-8-3-15,0 0 0 16,2-3 0-16,-2-5-4 16,2 0 0-16,0 0-6 15,3-14 3-15,1-11 2 16,2 1-2-16,2 2-6 0,1-6-3 16,3 6-1-16,1 4 13 15,1 5 1-15,-1 8 6 16,4 5 1-16,-4 0 5 15,-1 5 18-15,-4 18-9 16,-3 0-1-16,0 2-7 16,-2 1-4-16,-3-8-6 15,-2-2-1-15,0-8 0 16,0-4-20-16,0-2-16 16,0-2-34-16,4 0-98 15,-4-6-75-15</inkml:trace>
  <inkml:trace contextRef="#ctx0" brushRef="#br0" timeOffset="-15584.48">22097 14436 244 0,'0'0'202'0,"0"0"-183"15,0 0-19-15,0 0 0 16,0 0-26-16,0 0-125 0</inkml:trace>
  <inkml:trace contextRef="#ctx0" brushRef="#br0" timeOffset="-14984.42">20017 13379 621 0,'0'0'0'0,"0"0"-16"0,0 0-19 16,0 0 35-16,0 0 0 16,0 0-1-16,81 48-40 15,-79-38-87-15,-2 3-119 16</inkml:trace>
  <inkml:trace contextRef="#ctx0" brushRef="#br0" timeOffset="-14601.65">19796 14881 519 0,'0'0'144'15,"0"0"-126"-15,0 0-12 16,0 0-12-16,0 0 5 16,0 0-24-16,0 0-84 15,12-4-27-15,-3 4-126 16</inkml:trace>
  <inkml:trace contextRef="#ctx0" brushRef="#br0" timeOffset="-14269.72">20762 14879 27 0,'0'0'535'15,"0"0"-470"-15,0 0-42 16,0 0 23-16,0 0 20 15,0 0-23-15,15-2-26 16,-15 2-11-16,0 0 32 0,0 0-12 16,0 0-15-16,0 0-11 15,0 0-33-15,0-5-61 16,0 3-125-16</inkml:trace>
  <inkml:trace contextRef="#ctx0" brushRef="#br0" timeOffset="-13753.28">21634 14311 470 0,'0'0'0'16,"0"0"-147"-16,0 0 99 15,0 0 48-15,0 0 0 16,0 0-50-16,0 0-69 16,24 10 34-16,-19-10 85 15,-3 0 40-15,0 0 6 16,-2 0-46-16,0 0-55 16</inkml:trace>
  <inkml:trace contextRef="#ctx0" brushRef="#br0" timeOffset="-13137.51">22543 13601 506 0,'0'0'140'0,"0"0"-137"15,0 0 16-15,0 0-12 0,0 0 23 16,0 0-24 0,15 8-6-16,-8-8-14 0,-3 0 6 15,2 0-12-15,-2 0-45 16,-4 0-55-16,0 0-210 16</inkml:trace>
  <inkml:trace contextRef="#ctx0" brushRef="#br0" timeOffset="-11921.66">19995 13619 616 0,'0'0'30'0,"0"0"-20"15,0 0-8-15,0 0 4 16,0 0-1-16,0 0-5 15,9 102-1-15,11-76-14 16,0 3-27-16,-13-21-47 16,-2-1-153-16</inkml:trace>
  <inkml:trace contextRef="#ctx0" brushRef="#br0" timeOffset="-7950.75">25789 14125 400 0,'0'0'72'0,"0"0"-72"16,0 0-77-16,0 0 74 15,0 0-12-15,0 0 7 0,0 0-207 16</inkml:trace>
  <inkml:trace contextRef="#ctx0" brushRef="#br0" timeOffset="-7742.97">26676 14048 187 0,'0'0'0'0,"0"0"-127"0</inkml:trace>
  <inkml:trace contextRef="#ctx0" brushRef="#br0" timeOffset="-6192.54">20541 13501 414 0,'0'0'76'16,"0"0"-41"-16,0 0 9 15,0 0 0-15,0 0-29 16,0 0-8-16,0 0 5 15,-11 4 3-15,11-4 6 16,2 0-3-16,3-4 3 16,-1-4 8-16,-4 0 11 15,0 4-15-15,0-1 25 0,0 2-21 16,0 3 0 0,0-2 2-16,-7 2-27 0,5 0-4 15,0 0-3-15,2 0-3 16,0 0-48-16,0 12-29 15,16 4-15-15,-5-10-57 16,5 0-173-16</inkml:trace>
  <inkml:trace contextRef="#ctx0" brushRef="#br0" timeOffset="-5843.73">21292 13654 8 0,'0'0'548'15,"0"0"-473"-15,0 0-48 16,0 0 33-16,0 0-7 0,0 0-33 16,12 28-20-16,-12-28-68 15,0-12-14-15,0 10-71 16,0-7-211-16</inkml:trace>
  <inkml:trace contextRef="#ctx0" brushRef="#br0" timeOffset="-2662.84">23733 15279 708 0,'0'0'44'15,"0"0"-34"-15,0 0 2 16,0 0 73-16,0 0-39 0,0 0-26 16,0 0 1-16,96 0 0 15,-49-7 17-15,8-3-13 16,11-7 10-16,9-2-17 15,6-3 8-15,1-5-12 16,0 5 6-16,1 4 23 16,-5 6-11-16,-7 2-27 15,-8 7 1-15,-19-4-1 16,-11 7 0-16,-14 0-8 16,-11 0 6-16,-6 0 0 15,-2 0 23-15,0 0 5 16,0 0 9-16,0 0-20 15,0 0 10-15,0 0-29 0,0 0-1 16,2 0-17 0,1 0-19-16,2 0-50 0,4 0-60 15,-5 0-161-15</inkml:trace>
  <inkml:trace contextRef="#ctx0" brushRef="#br0" timeOffset="-1648.54">28107 14570 639 0,'0'0'64'16,"0"0"-61"-16,0 0-3 15,0 0 42-15,0 0-15 16,0 0-27-16,172 5 5 0,-110-16-8 15,1 2 6-15,-7 2-4 16,-10 0 4-16,-11 4-2 16,-12-1 6-16,-12 4 7 15,-7 0 21-15,-4 0 5 16,0 0 22-16,0 0-19 16,-26 0-12-16,-10 0-19 15,-8 6-6-15,-6 6-5 16,4-2 1-16,3-2 2 15,7-3-2-15,7-5 2 16,10 3-1-16,9-3 1 16,10 0-4-16,0 0 0 15,0 0-31-15,27 0 17 0,11 0 13 16,5 0 1-16,-1-3 0 16,-1 3 1-16,-8-9 0 15,-9 7 2-15,-10 0 18 16,-10 2-9-16,-4 0 14 15,0 0 7-15,-13 0 5 16,-20 0-30-16,-10 0-6 16,1 8-4-16,1-3-36 15,8 2-55-15,24-7-87 16,2 0-108-16</inkml:trace>
  <inkml:trace contextRef="#ctx0" brushRef="#br0" timeOffset="2280.93">28319 14522 327 0,'0'0'133'0,"0"0"-104"16,0 0 6-16,0 0 67 16,0 0-21-16,0 0-45 15,0 0 3-15,11-5 2 16,-9 5 6-16,5 0-5 16,2 0-12-16,2 0-2 15,7 9-8-15,-1-1 2 0,10 1-7 16,0 2 14-16,4-3-22 15,5 0 10-15,2-3-9 16,2 2 3 0,0-2-7-16,1-5 0 0,3 0 6 15,-2 0-8-15,1 5 10 16,-4-5-3-16,4 0 5 16,-3 0-10-16,0 2-4 15,-2 0 0-15,-2 0 0 16,0 0-1-16,-3 2 4 15,0-1-7-15,1 0 9 16,-3-3-5-16,2 4 4 16,0-2-6-16,3 0 4 15,3 2-4-15,0-2 2 16,1-2-2-16,1 2 1 0,-3 0 2 16,-3 3-4-16,-4-5 7 15,1 3-6-15,-3 1 4 16,4-2-4-16,0 1 2 15,6-3 0-15,-1 0-1 16,3 0 4-16,5 0-1 16,-2 0 1-16,1 5 12 15,-1-3-15-15,5 4 10 16,-2 0-7-16,0 2 7 16,-1-1-5-16,4-4 0 15,-1 6 4-15,-1-9-7 16,2 7 10-16,0-2-8 0,2 0 5 15,2-5-8-15,-3 0 2 16,2 0-3-16,1 0 0 16,-3 0-1-16,1 0 5 15,-4 0-8-15,0 0 9 16,-4 4-5-16,3-4 4 16,-1 5-6-16,2-2 2 15,0-1 0-15,4 2-1 16,-1-4 1-16,0 0-4 15,-4 0 7-15,-3 0-6 16,-1 0 6-16,-1 0-6 16,3 0 1-16,-3 0 2 15,3 0-8-15,-3-6 4 0,2-2 3 16,-1-1-4-16,-1-3 1 16,1-7 8-16,-1-3-12 15,0-8 9-15,5-3-2 16,3-8-14-16,3-1 0 15,5 0-4-15,0 2 3 16,0 1 10-16,0 1 6 16,2 2 0-16,-4 2 0 15,0-2 14-15,-8 0-6 16,-7 1 17-16,-6 0-4 16,-8-2 4-16,-7 2-3 15,-6-5-19-15,-6-2-3 0,-1-5 9 16,-3-2-18-1,-2 3 0-15,1-5 0 16,-3 5 2-16,0 0 4 0,0 2 1 16,0-1 2-16,0-1-4 15,0 0 9-15,-7-8-4 16,-10-1 0-16,-17-6-1 16,-2 2-4-16,-10 7 0 15,-6 2 2-15,-8 4 2 16,-7 0-4-16,-6-1 7 15,-5 1-9-15,-5 0 11 16,-3 3-5-16,-7 2 0 16,-2 4 0-16,-1 0 0 15,-4 3 0-15,-8 1-1 16,-2 4 4-16,-11 0-6 0,-3 0 5 16,3 3-10-16,3 2 8 15,6-1-3-15,0 4 3 16,1 0-4-16,2 2 4 15,5-1-4-15,-4 4 0 16,4-1 8-16,-2 3-9 16,-2 4 11-16,2 5-6 15,0 2 2-15,3 3-4 16,3 0-12-16,6 0 14 16,9 6-3-16,10 11 4 15,13 0-4-15,8 5 6 16,7 2-4-16,5 2 5 0,-1 3-8 15,3-1 7-15,-2 2-6 16,-3 2 3-16,-1 4 0 16,-4 2-4-16,-1 4 8 15,-4 0-8-15,-3 5 9 16,4-1-3-16,0 4 2 16,6-4-7-16,3 1 3 15,3 0 0-15,3-1-1 16,6-2 1-16,4-3-3 15,5-1 6-15,4-1-3 16,1 4 3-16,4-2-5 16,-3 5 3-16,3-3-2 15,-3 1 1-15,0 3 0 0,-2-6-3 16,-3 1 7 0,-3 0-9-16,1-1 10 0,-1-5-8 15,3-2 8-15,3 0-9 16,5-4 4-16,3-2-1 15,6 2 1-15,4-6-3 16,-1 2 0-16,1 4 6 16,0-3-1-16,0 5 2 15,-2-4-7-15,0 2 7 16,0 0-5-16,2 1 1 16,2 1 0-16,0 1 7 15,0 1-6-15,0 3 6 0,0-2-6 16,4 2 8-1,6 0-6-15,-1 4-4 16,-3-3 1-16,4-2 0 0,-6-1-1 16,5-6 3-16,1-5-7 15,6-2 11-15,7-4 2 16,6-4-4-16,4-2 5 16,5-3-6-16,2-9-6 15,-3 0 1-15,-2 0-34 16,-31 0-66-16,-4-5-174 15</inkml:trace>
  <inkml:trace contextRef="#ctx0" brushRef="#br0" timeOffset="100218.45">29819 13672 92 0,'0'0'255'16,"0"0"-237"-16,0 0 19 16,0 0 44-16,0 0-8 15,0 0-14-15,0 0-19 16,0 0 7-16,0-18-1 16,0 18-15-16,0 0-11 15,0 0 3-15,-3 0-6 16,1 0 3-16,0 0 2 0,-4 0-4 15,-3 0-3 1,-5 0-12-16,1 0 6 0,1 5-4 16,4-1 0-16,-1 3 1 15,0-2 2-15,0 2-2 16,-4-2-2-16,-3 6 0 16,1 0-4-16,-1 6 5 15,3-1-4-15,-3 1 3 16,3 3-3-16,-1-1 3 15,3 3-3-15,0 0 4 16,2 2-1-16,0 0 3 16,0-2-1-16,0-2-5 15,-2 1 5-15,0-2-3 16,-1 1-3-16,2-1 1 0,1-4-1 16,2 4 0-1,0-3 0-15,3 2-1 0,2-1-2 16,2-3 0-16,0 1 3 15,0 1-1-15,0 2 4 16,0-6 3-16,0 4-6 16,0-3 2-16,10-1-4 15,2 1 4-15,-1-3-9 16,3 2 14-16,1-1-2 16,1-4 1-16,1-2 4 15,-1 0-6-15,0-5 6 16,-3 0-10-16,3 0 8 15,0 0 1-15,-3 0-7 0,3-5 6 16,-1-7-6 0,1-1 0-16,-1-1 0 0,-1 0-2 15,1-3 0-15,-1 2 0 16,-3-2 3-16,4 0-3 16,1-3 5-16,-1-1-3 15,1 4 12-15,-1-1-9 16,1 4 4-16,2-4-5 15,-2 1-1-15,-3 2 3 16,3 1-4-16,-4-1 4 16,0 1-1-16,-1-1 9 15,3-2 1-15,-5-1-1 16,4 4-9-16,-2-7 5 16,-2 6 2-16,0-2-3 0,-4 3 2 15,1 2-1-15,-1-5 5 16,-3 2-9-16,0 1 9 15,0 1-7-15,-2-1 4 16,0 0-11-16,0 2 6 16,0 2-1-16,0-1 1 15,-6 2-2-15,-1 0-3 16,-2 2 2-16,-4-1-3 16,2 4-2-16,-3-5 2 15,-1 4-5-15,-3 1-6 16,-3 4 1-16,0 0 6 15,-8 0 0-15,-3 0 0 16,-4 20-11-16,-6 8 6 0,-7 6-28 16,-4 8-37-1,-1 4-46-15,36-29-57 0,3-3-160 16</inkml:trace>
  <inkml:trace contextRef="#ctx0" brushRef="#br0" timeOffset="104114.05">28292 15017 40 0,'0'0'783'0,"0"0"-720"15,0 0-63-15,0 0 53 16,0 0 20-16,0 0-32 16,-139 116-31-16,102-81 1 15,3 1-7-15,-1-10 10 0,1-2 2 16,5-6-7 0,5-4 1-16,3-2-2 0,8-6 1 15,5-2-7-15,3-1 3 16,5-3-5-16,0 1-2 15,0 3-13-15,3 5 6 16,20-2 8-16,12 3 2 16,4-2-2-16,6 2 2 15,4-7-2-15,3 0-1 16,-6 0-6-16,1-3-14 16,-7 0-2-16,-5 0-3 15,-6 0 15-15,-4 0-32 0,-7-12 42 16,-5-3 4-1,-4-2 2-15,-5 3 11 0,-4 1 2 16,2 6 12-16,-2 7 3 16,0 0 0-16,4 0-10 15,-4 0-20-15,2 13 0 16,-2 20 7-16,0 8 20 16,0 5-10-16,0 3-3 15,0-6 0-15,-2-2 6 16,-10-2-7-16,-3 2-3 15,1-9 3-15,1-1-5 16,1-10 3-16,3-7-11 16,5-4 2-16,2-6-4 15,2-4-7-15,0 0-25 0,0 0-46 16,0-14-70-16,6-4-151 16,5 1-238-16</inkml:trace>
  <inkml:trace contextRef="#ctx0" brushRef="#br0" timeOffset="104513.67">28728 15488 714 0,'0'0'119'0,"0"0"-78"0,0 0 41 15,0 0 14 1,6 123-34-16,-4-96-52 0,15-2 1 15,6-5-6-15,4-3 1 16,4-8-4-16,2-9-1 16,3 0-1-16,-1 0-1 15,-2-9 1-15,-1-18 0 16,-10-9 7-16,-8-5-3 16,-12-7 6-16,-2 4 1 15,0 2 16-15,-24 2 2 16,-12 4 1-16,-9 10-1 15,-1 8-6-15,-4 8 7 16,6 10-8-16,1 0 3 16,10 10-24-16,6 18-1 15,12 6-4-15,11 3-6 0,4 4-10 16,0-3-17 0,25-6-35-16,18-1-31 0,6-9-14 15,-24-20-72-15,-3-2-94 16</inkml:trace>
  <inkml:trace contextRef="#ctx0" brushRef="#br0" timeOffset="104901.27">29243 15444 671 0,'0'0'223'0,"0"0"-162"16,0 0 12-16,0 0 29 15,0 0-27-15,-46 108-53 16,46-76-9-16,0-1-5 16,2-4-2-16,21 0-3 15,1-10-2-15,7-3-1 16,0-5-9-16,5-9 2 16,-2 0-3-16,-1 0 2 15,-2-22 5-15,-6-6 3 16,-6-8 8-16,-5-3 5 15,-11 3 15-15,-3 0-7 16,-3 0 18-16,-24 1-16 16,-8 12 12-16,-6 5-17 15,1 4 3-15,-2 14-1 16,2 0-13-16,6 0-7 0,5 14-4 16,8 8 0-16,7 4-21 15,9 6-38-15,5 4-64 16,0-4-68-16,7-19-121 15</inkml:trace>
  <inkml:trace contextRef="#ctx0" brushRef="#br0" timeOffset="105313.45">29719 15458 827 0,'0'0'161'0,"0"0"-160"16,0 0 44-16,0 0 36 15,0 0-39-15,0 0-36 16,-25 140 3-16,43-97-6 16,7-5-6-16,1 0 5 15,6-10-4-15,3-3-7 16,3-5-4-16,6-11 12 15,-1-1-1-15,1-8 2 16,1 0 2-16,-3-10 29 16,-4-17-10-16,-7-6 18 15,-10-4 13-15,-9-4-9 16,-8 1-12-16,-4 1-17 16,0 7 7-16,-14 6-4 0,-17 4 11 15,-5 4-23-15,-6 9-5 16,-3 4-7-16,-1 5-2 15,-8 0 0-15,5 8-47 16,-3 16-32-16,37-8-97 16,4-3-169-16</inkml:trace>
  <inkml:trace contextRef="#ctx0" brushRef="#br0" timeOffset="106678.42">30880 15494 704 0,'0'0'58'0,"0"0"-53"16,0 0 43-16,0 0 23 15,-116-6-50-15,105 30-12 16,7 4-8-16,1 7 20 15,3 1-12-15,0 0-6 16,0-3-3-16,7 4 2 16,7-10-6-16,1-4 4 15,1-9-3-15,3-2-4 16,0-8 4-16,0-4 6 16,-1 0 27-16,1-7 5 15,0-16-3-15,1-7-6 0,3-4-8 16,-4 0 1-1,0 2-15-15,-1 6 2 16,-5 2-6-16,-3 12 5 0,-2 7-1 16,1 5-4-16,4 0-3 15,5 0 3-15,2 13 0 16,2 9 1-16,0 6-1 16,1 0 2-16,-6-2 1 15,1-1 1-15,-7-6-3 16,-3-12-2-16,-2 0 0 15,-4-3-2-15,-2-4 6 16,0 0 9-16,0 0-6 16,5 0 17-16,1-11 1 15,3-6-14-15,7-4-10 16,2-2-5-16,1-3 2 0,4 8-7 16,-1 0 10-1,0 4-4-15,-2 6 0 0,1 8-4 16,-4 0 1-16,-1 0 6 15,-3 3-1-15,-3 20 2 16,0-1 2-16,-3 6 2 16,2-6-2-16,0-1 9 15,-2-2-10-15,-1-12 3 16,-4 0-4-16,3-3 0 16,-3-4 0-16,3 0 3 15,-1 0-4-15,9 0 4 16,6-18 17-16,3-8-18 0,6 0-1 15,1 1-1-15,0 4-2 16,0 7-4-16,0 2 6 16,0 10 3-16,-2 2 4 15,-2 0 19-15,-3 6 17 16,-2 16-11-16,-4-1-32 16,-5 5 9-16,-2-3-8 15,-4-5-2-15,1-2-6 16,-4-8-45-16,0-4-17 15,1-4-55-15,-3 0-101 16,0 0-213-16</inkml:trace>
  <inkml:trace contextRef="#ctx0" brushRef="#br0" timeOffset="106911.33">31702 15172 746 0,'0'0'58'15,"0"0"-12"-15,0 0 47 16,0 0-20-16,0 0-39 16,0 0-5-16,89 10-6 15,-50-6-20-15,-3 0-3 16,1-4-13-16,-3 0-33 0,-28 0-131 15,-2 0-210-15</inkml:trace>
  <inkml:trace contextRef="#ctx0" brushRef="#br0" timeOffset="107361.7">32254 14957 688 0,'0'0'105'0,"0"0"-48"15,0 0 60-15,0 0-18 16,0 0-69-16,0 0-28 0,17-16-2 16,-13 48 28-16,-4 3-14 15,0 4-2-15,0-3-3 16,0 0-3-16,0-1-6 15,0-3 2-15,0-9-5 16,0-6 7-16,0-3-9 16,0-10 5-16,0 0-3 15,0-2-22-15,-4 0-9 16,-5 0 4-16,1-2 20 16,-4 0 6-16,8 0-3 0,4 0 2 15,0 4-13 1,0 0 7-16,0 1-10 0,2 7 19 15,14-3 3-15,1 1-1 16,3 0 6-16,0-2 2 16,-2-4-3-16,-2 1-5 15,-5-5-7-15,-2 0-22 16,-9 0-111-16,0 0-149 16</inkml:trace>
  <inkml:trace contextRef="#ctx0" brushRef="#br0" timeOffset="-207279.7">29735 13989 194 0,'0'0'0'16,"0"0"-9"-16,0 0-54 15,0 0 5-15</inkml:trace>
  <inkml:trace contextRef="#ctx0" brushRef="#br0" timeOffset="-205566.08">30028 13726 165 0,'0'0'240'0,"0"0"-193"16,0 0-6-16,0 0 45 16,0 0-4-16,0 0-33 15,5-46-15-15,-5 39-2 16,0 4 18-16,0 1-14 16,0-3 21-16,0 4-28 15,0 1 6-15,0-4-17 16,0 1-10-16,-5 2 7 15,-3-2-14-15,-3 2 1 0,-3-2 5 16,1 3-8-16,-3-1 6 16,3 1-8-16,-3 0 5 15,1 0-2-15,1 0 0 16,-1 0 2-16,-1 0-8 16,-2 0 13-16,2 8-9 15,-4 1 4-15,5 3-4 16,-3 2 4-16,-2-2-4 15,4 3 2-15,-1-1 0 16,3-2-3-16,1 2 6 16,1-3-10-16,1 4 15 15,1-4-9-15,-2 4 5 16,3-3-8-16,-2 5 4 0,0-3 0 16,2 3-2-16,-2-2 4 15,-3 0-7-15,1-1 12 16,-1 0-5-16,-1 1 1 15,1-3-4-15,4-1 3 16,-1 1-4-16,1 1 0 16,4 0 2-16,-1-2-3 15,1-2 5-15,1 3-9 16,0 2 14-16,3-1-8 16,0-3 6-16,-2 2-9 15,1-2 4-15,1-2 0 16,0-1-2-16,2 4 1 15,0-5-4-15,0 2 10 0,0 1-3 16,0 0 0 0,4 1-3-16,3-3 5 0,5 2-7 15,-1-3 3 1,-5-2 0-16,5 2-4 0,3-4 8 16,-4-2-9-16,7 0 12 15,0 0-2-15,3 0 2 16,1 0-9-16,-2-2 2 15,1-11 0-15,3 1 0 16,-4 3 2-16,2-5-7 16,-1 3 12-16,-3 2-5 15,4 3 1-15,-1-5-4 0,-3 4 5 16,2-1-6 0,0 2 2-16,2-2 0 0,3 0 2 15,-1 1 3-15,-2 4-4 16,0-6 4-16,1 4 2 15,-2-4-4-15,-2 1 2 16,0 3-5-16,-1-5 5 16,0-1 8-16,-2-1-9 15,-1-1 10-15,-4-2-12 16,-1-1 15-16,1 0-16 16,-2 0 8-16,-1 4-8 15,1-6 2-15,0 4 0 16,-4 6 3-16,-2-5 6 15,0 2-12-15,-2 1 27 16,0-2-21-16,0 2 16 0,0 2-12 16,0-1 12-16,0 2-19 15,0 2 5-15,-6-2-4 16,-1 1-2-16,-4-2-4 16,0 2 11-16,-1-2-13 15,-1 2 12-15,0 0-16 16,-3 4 8-16,-2 0-2 15,-2 0 1-15,0 2 1 16,-5 0-3-16,6 0 9 16,-1 0-12-16,1 0 14 15,2 0-11-15,-1 0 8 16,3 0-10-16,-3 0 2 0,2 0-1 16,0 2 4-16,3 3-4 15,-3 4-2-15,-1 1 12 16,1 4-11-16,1-1 12 15,-1-1-14-15,1 2 8 16,-1 6-3-16,1-1 0 16,-2 3 2-16,1-2-4 15,1 0 8-15,-1 3-12 16,3-2 16-16,0 1-9 16,-1-2 5-16,4 3-8 15,-2-5 3-15,3 1 0 16,3 0-1-16,-1-3 2 15,3-2-6-15,-1-5 12 0,0 1-9 16,3 3 11-16,-2-4-14 16,2 3 10-16,0-3-8 15,-1-1 2-15,1 0 0 16,-2-4-1-16,1 0 0 16,1 0-5-16,2-4 16 15,0 0-17-15,0 0 7 16,0 0-18-16,0 0-46 15,0 0-22-15,0 0-25 16,0 0-117-16,-3 0-87 16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7:28.4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1 148 4049,'0'0'4026,"18"-4"-3819,86-18 24,148-38 201,-228 52-422,-11 3-10,-1 0 0,1 1 0,0 1 0,1 0 0,21-2 0,-34 6 20,1-1 0,0 1 0,-1 0 0,1-1 1,-1 1-1,1 0 0,-1 0 0,1 0 0,-1 0 0,0 0 0,1 0 0,-1 0 0,0 1 0,0-1 0,0 0 0,0 1 0,0-1 0,1 3 0,19 36 157,-14-26-119,9 15-24,-9-14-16,1 0-1,1-1 1,19 25 0,-25-35-25,1-1-1,-1 1 0,1-1 0,0 0 0,-1 0 0,1-1 0,1 1 0,-1-1 0,0 0 0,1 0 0,-1 0 0,1-1 1,-1 1-1,1-1 0,0 0 0,-1-1 0,1 1 0,5-1 0,-6 1-18,0-1 0,0 0 0,0-1 0,0 1-1,0 0 1,0-1 0,0 0 0,-1 0 0,1 0 0,0-1 0,0 1-1,-1-1 1,1 0 0,-1 0 0,1 0 0,-1 0 0,0-1 0,0 1 0,0-1-1,0 0 1,-1 0 0,1 0 0,-1 0 0,1 0 0,-1-1 0,0 1-1,0-1 1,-1 1 0,1-1 0,-1 0 0,2-6 0,0 1-14,-1 0 1,0 0-1,0 0 1,-1 0-1,0 0 1,0 0-1,-1 0 1,0 0-1,-1 0 1,-2-14-1,2 20 20,0-1 0,0 1 1,0-1-1,-1 1 0,1 0 0,-1-1 0,0 1 0,1 0 0,-2 0 0,1 0 0,0 0 0,-1 0 0,1 1 0,-1-1 1,0 1-1,1 0 0,-1 0 0,0 0 0,-1 0 0,1 0 0,0 0 0,0 1 0,-1 0 0,1 0 0,-1 0 0,1 0 0,-1 0 1,-4 0-1,0 0-38,-1 0 1,1 1 0,0 0 0,-1 0 0,1 1-1,-17 3 1,22-3-110,-1 0 0,1 1-1,-1 0 1,1-1-1,0 1 1,0 0 0,0 1-1,0-1 1,0 0 0,0 1-1,1 0 1,-1 0 0,1 0-1,0 0 1,-1 0 0,1 0-1,-2 5 1,-3 9-2194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7:28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27 2961,'0'0'3662,"3"21"-3414,11 66-112,-14-84-119,1 0 0,-1-1-1,1 1 1,0 0 0,0-1 0,0 1 0,0 0 0,1-1-1,-1 0 1,1 1 0,-1-1 0,1 0 0,0 0 0,0 0-1,0 0 1,0 0 0,0 0 0,0 0 0,1-1 0,-1 1-1,1-1 1,3 2 0,0-1 23,0-1 1,0 0-1,1 0 0,-1 0 0,0-1 0,0 0 0,7-1 1,0 1 33,-8 0-72,0 0-1,0-1 1,0 1 0,-1-1 0,1 0 0,0 0 0,0-1-1,-1 0 1,1 0 0,0 0 0,-1 0 0,0 0 0,0-1 0,1 0-1,-1 0 1,-1 0 0,1 0 0,-1-1 0,1 0 0,-1 1 0,0-1-1,0 0 1,0-1 0,-1 1 0,0 0 0,1-1 0,-2 1 0,1-1-1,0 0 1,-1 1 0,0-1 0,0 0 0,0 0 0,-1 0 0,0 0-1,0 0 1,0 0 0,0 0 0,-1 0 0,-2-7 0,2 9-2,-1 0 0,0 0 1,0 0-1,0 0 0,0 0 1,0 1-1,-1-1 0,1 1 1,-1 0-1,0 0 0,1 0 1,-1 0-1,0 0 0,0 0 1,0 1-1,-1 0 0,1-1 1,0 1-1,-1 0 0,1 1 1,0-1-1,-1 1 0,-5-1 1,-5-1 0,0 1 1,0 1-1,0 0 1,-22 3 0,31-1-100,1 0 1,-1 0-1,0 0 1,1 0-1,0 1 1,-1 0-1,1 0 1,0 0-1,0 0 1,1 1-1,-1 0 1,1 0-1,0-1 1,0 2-1,0-1 1,0 0-1,1 1 1,0-1-1,-1 1 1,2 0-1,-1-1 1,1 1-1,-1 0 1,1 0-1,1 0 1,-1 0-1,1 8 1,0 2-1982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7:29.2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3865,'0'0'2764,"1"25"-2384,-1-3-298,9 160 654,8-44-243,-17-138-518,0 1 0,0-1 0,0 1-1,0 0 1,0-1 0,0 1-1,0-1 1,0 1 0,1-1 0,-1 1-1,0-1 1,0 1 0,0-1-1,1 1 1,-1-1 0,0 1 0,1-1-1,-1 1 1,0-1 0,1 1-1,-1-1 1,1 0 0,-1 1 0,0-1-1,1 0 1,-1 1 0,1-1-1,-1 0 1,1 0 0,-1 1 0,1-1-1,-1 0 1,1 0 0,0 0-1,-1 0 1,1 0 0,-1 0 0,1 0-1,-1 0 1,1 0 0,0 0-1,-1 0 1,1 0 0,-1 0 0,1 0-1,-1 0 1,1-1 0,-1 1-1,1 0 1,-1 0 0,1-1 0,-1 1-1,1 0 1,-1-1 0,1 1-1,-1 0 1,0-1 0,1 1 0,-1-1-1,0 1 1,1-1 0,-1 0-1,24-31-2277,-9 4 39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7:29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222 0 2777,'0'0'4314,"-21"22"-3969,20-21-335,-177 165 1541,176-165-1537,1 0 1,-1 0-1,1 0 1,0 1-1,-1-1 1,1 0-1,0 1 1,-1-1 0,1 1-1,0-1 1,0 1-1,0 0 1,1-1-1,-1 1 1,0 0 0,0 0-1,1-1 1,-1 1-1,1 0 1,0 0-1,-1 3 1,2-3-13,0-1 1,-1 1 0,1 0-1,0-1 1,0 1-1,0-1 1,0 1-1,0-1 1,0 1 0,0-1-1,1 0 1,-1 1-1,0-1 1,1 0-1,-1 0 1,1 0 0,-1 0-1,3 1 1,11 4 28,0 0 1,0-1-1,0-1 1,17 4 0,-22-6 73,122 34 99,-120-34-3697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7:45.5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0 202 1712,'0'0'7939,"28"-7"-8061,-21 4 86,-1-1 1,0 1-1,0-1 1,0-1-1,0 1 1,-1-1-1,1 0 1,-1-1 0,0 1-1,-1-1 1,0 0-1,1 0 1,3-9-1,-3 5-10,-2 0-1,1 0 1,-1-1-1,-1 1 1,0-1-1,0 1 1,-1-1-1,0-16 1,-2 27 47,0-1 0,1 0-1,-1 1 1,0-1 0,0 0 0,1 1 0,-1-1 0,0 1-1,0 0 1,0-1 0,0 1 0,0 0 0,1-1 0,-1 1 0,0 0-1,0 0 1,0 0 0,0-1 0,0 1 0,0 0 0,0 1-1,0-1 1,-1 0 0,-32 0 40,27 1-57,6-1 13,0 0 0,0 0 0,-1 1 0,1-1 0,0 1 0,0-1 0,0 1 0,0 0 0,0-1 0,0 1 0,0 0 0,0-1 0,1 1 0,-1 0 0,0 0 0,0 0 0,1 0 0,-1 0 0,0 0 0,1 0 0,-1 0 0,1 0 0,-1 0 0,1 0 0,0 0 0,-1 1 0,1-1 0,0 0 0,0 0 0,0 2 0,-3 42-40,3-39 54,1-2 10,0 1 0,0-1-1,0 0 1,0-1 0,1 1 0,-1 0 0,1 0 0,0-1 0,0 1-1,0-1 1,1 1 0,-1-1 0,1 0 0,5 5 0,53 44 386,-39-34-232,-4-4 213,1 0 0,0-1 0,36 18 0,-36-31 259,5-17-4488,-23 16 3546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7:46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2697,'0'0'4571,"0"0"-4510,1 0-1,-1-1 0,1 1 0,0 1 1,-1-1-1,1 0 0,-1 0 1,1 0-1,-1 0 0,1 0 0,-1 0 1,1 0-1,-1 1 0,0-1 1,1 0-1,-1 0 0,1 1 0,-1-1 1,1 0-1,-1 1 0,0-1 1,1 0-1,-1 1 0,0-1 0,1 1 1,-1-1-1,0 1 0,1 0 1,12 33 93,-1 2 0,8 45 1,-10-39-1693,18 48 0,-19-67-393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7:47.1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222 0 1200,'0'0'3713,"-12"1"-842,-46 7-1725,47-6-1079,0 1-1,1 0 1,-1 1 0,1 0-1,0 1 1,-18 10 0,25-13-78,0 0 0,1 0 0,-1 0 0,1 0 0,-1 0 0,1 1 0,0-1 0,0 1 0,0 0 0,0 0 0,0-1 0,0 1 0,1 0 0,0 0 0,-1 1 0,1-1 0,0 0 0,1 0 0,-1 1 0,0-1 0,1 0 0,0 1 0,0-1 1,0 0-1,0 1 0,1 4 0,0-7 1,0 1 0,0 0 0,0 0 1,0 0-1,0-1 0,0 1 0,0 0 0,1-1 1,-1 1-1,0-1 0,1 0 0,0 1 1,-1-1-1,1 0 0,0 0 0,3 2 0,36 15-14,-25-12 20,7 4 16,-10-5-20,0 1 0,0 0 0,-1 1 1,18 13-1,-27-18 17,0 1 1,0-1-1,0 1 1,-1 0-1,0 0 1,1 0 0,-1 0-1,0 1 1,0-1-1,-1 0 1,1 1-1,-1-1 1,1 1-1,-1 0 1,0-1-1,-1 1 1,1 0-1,-1 0 1,0 0 0,1-1-1,-2 7 1,0-6 44,-1-1-1,1 1 1,-1-1 0,1 1 0,-1-1 0,-1 0 0,1 0 0,0 0 0,-1 0 0,1 0 0,-1-1-1,0 1 1,0-1 0,0 1 0,0-1 0,0 0 0,0-1 0,-1 1 0,1 0 0,-1-1-1,-5 2 1,-12 5 367,0-1 0,-27 5 0,31-10-336,0 0 0,-33 0 0,41-2-283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7:47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3201,'0'0'3074,"3"3"-2686,3 3-256,-1 0-1,0 1 1,-1 0 0,1 0 0,-1 0 0,0 0 0,-1 1 0,0 0 0,4 12-1,17 85 663,-18-76-622,17 121 602,8 32 111,-31-179-862,1 0-1,-1 0 1,1 0-1,0 0 1,0-1-1,0 1 1,0 0 0,1-1-1,-1 1 1,1-1-1,0 1 1,-1-1-1,1 0 1,0 0-1,0 0 1,1 0-1,-1 0 1,0 0-1,5 2 1,-1-2 0,1 0 0,0-1 0,-1 1 0,1-1 0,0-1 0,-1 0 0,11 0 0,90 1 80,30 0-1579,-47-4-2687,-68 1 1243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7:49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324 162 1064,'0'0'6844,"-17"-3"-6769,8 2-82,-16-4 19,-1 2-1,0 1 1,0 1 0,-31 3 0,49-1-17,0 1 1,-1-1-1,1 1 1,0 1-1,0-1 1,1 1-1,-1 1 1,-10 6-1,14-8-9,0 1 0,0 1 0,0-1-1,1 0 1,-1 1 0,1 0 0,0-1 0,0 1-1,1 1 1,-1-1 0,1 0 0,0 1 0,0-1-1,0 1 1,-2 9 0,2-9-115,1 1 0,0-1 0,0 1 0,0-1 0,1 1 1,0 0-1,0-1 0,0 1 0,1-1 0,0 1 0,0-1 0,3 11 0,-2-13 6,0 0 0,0-1-1,0 1 1,0-1 0,0 1 0,0-1-1,1 0 1,-1 0 0,1 0 0,-1 0 0,1 0-1,0 0 1,0-1 0,0 1 0,0-1-1,0 0 1,0 0 0,0 0 0,0-1-1,0 1 1,1-1 0,5 1 0,-2 0 119,-1 0 0,1-1 1,0 0-1,0 0 0,-1 0 1,1-1-1,0 0 0,-1-1 1,1 1-1,-1-1 0,1 0 1,-1-1-1,0 1 0,0-1 1,0-1-1,0 1 1,0-1-1,-1 0 0,0 0 1,0-1-1,0 1 0,0-1 1,-1 0-1,1-1 0,-1 1 1,-1-1-1,1 1 0,-1-1 1,0 0-1,0-1 0,-1 1 1,0 0-1,0-1 0,1-6 1,4-33 3825,-5 48-3807,0-1 0,0 1 1,0 0-1,-1 0 0,1 0 1,-1 0-1,0 1 0,1-1 1,-1 0-1,1 5 0,2 1 46,0-3-30,0 1 1,0-1-1,1 1 0,0-1 0,0-1 0,0 1 1,0-1-1,1 1 0,-1-1 0,1-1 0,0 1 0,0-1 1,1 0-1,-1-1 0,1 0 0,-1 0 0,1 0 1,0 0-1,-1-1 0,1-1 0,0 1 0,0-1 0,0 0 1,0 0-1,7-2 0,-11 1 30,-1-1-1,1 1 1,-1-1 0,1 1 0,-1-1-1,0 0 1,0 0 0,0 0-1,0-1 1,0 1 0,0 0-1,0-1 1,-1 1 0,1-1 0,-1 1-1,0-1 1,0 0 0,0 0-1,0 1 1,0-1 0,0 0-1,-1-3 1,3-8 34,0 1 1,-1-1-1,-1-18 1,4 9-142,-5 23 39,0-1 1,0 1 0,1 0 0,-1-1-1,0 1 1,0 0 0,1 0-1,-1-1 1,0 1 0,1 0 0,-1 0-1,0 0 1,1 0 0,-1-1 0,0 1-1,1 0 1,-1 0 0,0 0-1,1 0 1,-1 0 0,1 0 0,-1 0-1,0 0 1,1 0 0,-1 0-1,0 0 1,1 0 0,-1 0 0,0 0-1,1 0 1,0 1 0,31 24-388,-12-6 499,-6-9-100,2 0 0,0-1 1,0-1-1,23 9 0,-31-14-1,-1-1 0,1 1 0,0-1 0,0-1 0,0 1 0,0-2 0,1 1-1,-1-1 1,0 0 0,0 0 0,0-1 0,9-2 0,-15 2 31,0 0 0,0-1-1,0 1 1,0 0 0,0-1 0,-1 1-1,1-1 1,-1 1 0,1-1 0,-1 0 0,1 0-1,-1 0 1,0 0 0,0 0 0,0 0 0,0 0-1,0 0 1,-1 0 0,1 0 0,0-4-1,8-53 332,-7 43-263,1-70 1259,-3 85-1276,7 5-215,0-1 121,0 1 0,0 1 0,0-1 0,-1 1 0,0 0 0,0 0 0,0 1 0,-1 0 0,7 9 0,17 16 23,-17-20 6,1-1 0,-1 0 0,2-1 1,22 12-1,-29-18 23,0 0-1,0 0 1,1-1 0,-1 0 0,0 0-1,1-1 1,-1 0 0,1 0-1,-1-1 1,1 0 0,-1 0 0,10-2-1,-13 1-11,-1 0-1,1-1 0,0 1 0,0-1 1,-1 1-1,1-1 0,-1 0 0,1 0 1,-1-1-1,0 1 0,0-1 0,0 0 1,0 0-1,0 0 0,-1 0 0,0 0 1,1 0-1,-1-1 0,0 1 0,0-1 1,-1 1-1,1-1 0,-1 0 0,0 0 1,0 0-1,1-4 0,1-12-70,0 0 0,-1 0 0,-1-36-1,-1 43-87,-6-6 16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7:50.8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3225,'0'0'3532,"4"0"-3478,596 25 1002,10-1-1992,152-42 1409,53-26-51,1 52-262,594 15 76,-1102-41-251,90-1 48,74 20 473,-284 19-357,-129-11 305,85 2-1,-60-11 324,-48 0 2962,-46 8-6318,-7-2-334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5:23:54.5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4940 6767 577 0,'0'0'46'0,"0"0"-19"15,0 0-15-15,0 0 21 16,0 0 9-16,0 0-2 16,-46 0-16-16,46 0-18 0,0 0 7 15,0 0-1 1,0 0 29-16,-2 0-6 0,0 0 2 15,0 3-17-15,0-2 1 16,-2 3-4-16,1-1-2 16,1 1 2-16,0 0-11 15,2 1 11-15,0 0-15 16,0-1 5-16,0-2-4 16,0 1-6-16,4 2 2 15,14-3 1-15,2-2 0 16,7 0-4-16,2 0 4 15,2 0 1-15,5 0 2 16,1 0 1-16,4 0-8 16,1 0 4-16,7 0-2 15,-2 2 0-15,2 1 2 0,0 2-1 16,-4-2 4 0,-1 0-6-16,-1 1 6 0,-3 0-2 15,-1 2 0-15,0-2-1 16,-1-3 0-16,-5 1 1 15,0-2-2-15,1 3 2 16,1-1-4-16,6-2 9 16,-1 0-6-16,4 0 3 15,1 0-6-15,7 0 3 16,0 0-2-16,6 0 2 16,0 0-1-16,-2 0-1 15,-6 0 2-15,0 0-4 16,-2 0 8-16,0 0-6 15,4 0 4-15,-3 4-3 0,5-2 1 16,-2-1 0-16,2 3-1 16,0-1 3-16,0 1-6 15,-6-1 9-15,2 2-6 16,-4-2 4-16,1 4-5 16,-1-2 3-16,-1-2-2 15,0 1 0-15,-2-2 1 16,-4 0-1-16,-3-1 3 15,-3 4-4-15,-2-3 4 16,-2 0-1-16,-2 0 2 16,0-2-6-16,-2 0 3 15,0 0 0-15,-1 0-1 16,-2 0 3-16,3 0-5 0,-1 0 8 16,-3 0-3-16,0 0 0 15,0 0-2-15,-3 0 1 16,-1 0 1-16,1 0-2 15,0 0 1-15,4 0-1 16,-1 0 2-16,5 0 0 16,-2 0 5-16,3 0 5 15,6 0-11-15,-2 0 7 16,6 0-3-16,-2 0 1 16,-3-4-2-16,1 2-4 15,-2-1 0-15,0 0 4 16,3-1 4-16,-3 2-6 0,2-3 3 15,1 2-2-15,-1-1 1 16,-2-1 4-16,0 2-8 16,0 1 4-16,4-2-2 15,-4 2 0-15,2-2 0 16,1-1 3-16,1 2-2 16,3-3-2-16,3 1 4 15,-2 0-3-15,3 1 7 16,-1-2-2-16,-1 0 5 15,-2 2-12-15,-5-3 22 16,-2 4-18-16,-2-1 12 16,-2-1-10-16,0 3 6 15,-2-1 7-15,-3 1 0 16,-5-3-4-16,-3 3-9 16,-3 2 12-16,-2-2-10 0,-5 2 13 15,0-1-19-15,-1-1 11 16,-3 0-5-16,0 0 3 15,0-1 7-15,0 2-9 16,0-2 5-16,0-2-12 16,0-4-4-16,0 0-10 15,0 0-46-15,0 4-79 16,0 2-64-16,-3 3-192 16</inkml:trace>
  <inkml:trace contextRef="#ctx0" brushRef="#br0" timeOffset="6610.96">8834 2317 537 0,'0'0'12'0,"0"0"26"15,0 0-1-15,0 0 12 16,0 0 24-16,0 0-9 16,-77 0 7-16,69 0-17 15,-7-3-11-15,-1-4-28 16,-4 2 14-16,-5-1-9 15,3-1 25-15,-1 3-39 16,-1 1-2-16,0-3 10 16,-1 0-13-16,-4-3 0 0,-4 5 3 15,-3-4-5-15,-2 1 6 16,-2-1-8-16,-2-2 3 16,-3-1 0-16,1-1-4 15,-6 0 4-15,-1 3-3 16,-7 0 6-16,-3 4-3 15,-5 1 1-15,-3-1-1 16,0 3-4-16,5 0 3 16,3 1 1-16,1 1-3 15,4 0 2-15,0 0 0 0,5 0-3 16,0 0 8 0,4 0-5-16,3 0 3 0,-1 0-4 15,3 1 0-15,3 3-8 16,4-2 6-16,-1 8-4 15,-2 2 0-15,-1 6-25 16,-6 5 15-16,-9 1-4 16,1 1 15-16,-3 4-13 15,2 1 13-15,1-2 3 16,2 2 4-16,4 0-1 16,5 0-2-16,5 1 2 15,6-2-4-15,8 2-1 16,2-1 4-16,3 6 2 15,1 0-4-15,1 3-2 0,5 6 3 16,2-3-2-16,2 0 4 16,2 4 0-16,1-1-2 15,4 1 5-15,0 0-4 16,0-3 1-16,0 0-2 16,7 1-1-16,15 0 0 15,7 2-1-15,9 2 6 16,7 5-3-16,8 3 4 15,7-2 7-15,5-1-9 16,0 0 0-16,-1-5-1 16,1-1-6-16,-1-4 7 15,-1-2 1-15,3-7 3 16,2-2-3-16,3-4 4 0,2-2 1 16,1 0-3-16,4-2 5 15,5 0 1-15,1-2-9 16,6 0 0-16,-1-1 2 15,2 0 1-15,-4-1-6 16,-7-3 9-16,-4-1-10 16,0-5 8-16,-2-3-8 15,1-4 3-15,-1-4 0 16,-1 0 1-16,3 0 0 16,0-4 1-16,4-11 16 15,-2-7 5-15,-2-5-16 16,-3-2 7-16,-2-3-13 15,-1 1 5-15,-7-3-3 0,-3-2-2 16,-2-2 3 0,0-4-1-16,-3 0 1 0,1 0-2 15,-3 5 7-15,-5 5-6 16,-2-2 4-16,-1 4 0 16,-5 0 7-16,-3-1 3 15,-5 6-7-15,-3-5-1 16,0 0-7-16,-5-2 16 15,-1 1-11-15,-8 4 6 16,-1-1-8-16,-1-5 9 16,-4 1-4-16,-3-2 0 15,-3-2 4-15,-3-2-10 0,0 0 11 16,0-3-14-16,-12 0 11 16,-7 0-5-16,-10-3-6 15,-2 3 2 1,-6-3 3-16,-2 3 0 0,-8-3-2 15,0-1 0-15,-7-1 0 16,0 0 8-16,4 2-9 16,0 1 3-16,4 0 0 15,-1-1 2-15,-2 0-7 16,2 2-1-16,-4 2-1 16,-5 1 2-16,-4 3-5 15,-5 4 6-15,-2 4-6 0,1 10 10 16,-3 6-5-1,-5 7 0-15,-2 5 0 16,-6 0-2-16,-5 3-18 0,-5 24-3 16,-1 13-27-16,-1 11-16 15,-2 10-68-15,70-33-73 16,-3-5-150-16</inkml:trace>
  <inkml:trace contextRef="#ctx0" brushRef="#br0" timeOffset="15851.31">9155 14030 483 0,'0'0'51'15,"0"0"-41"-15,0 0 1 16,0 0 20-16,0 0 25 16,0 0-14-16,-5-5-11 15,5 5-17-15,0 0 0 16,14 0-4-16,3 0 13 15,5 0-15-15,3 0-5 16,2 0-2-16,4 0 0 16,5-4-2-16,4-2-2 15,5-1 3-15,3 1-14 16,6 1 12-16,2 0-14 16,0 2-22-16,-1 1 10 0,-4-1-9 15,-1 1 1 1,-5-1-3-16,-3-4 12 0,2-1 16 15,3 1 6-15,2-4-2 16,4 1 5-16,3-2-5 16,2-3-7-16,0 6 9 15,-2-3-10-15,-4 4-14 16,-6 2 2-16,-4 0 16 16,-1 2 6-16,-4-4 5 15,3 3 2-15,-1 0 3 16,1 1 5-16,-3-1 1 0,3 5-3 15,-1-3 0 1,-2 3 3-16,-1 0-9 0,-5 0 2 16,-2 0 2-1,-6 0 7-15,-3 0 4 0,-5 0 1 16,-4 0 1-16,-4 0-1 16,0 0 11-16,-5 0-2 15,0 0 10-15,0 0-11 16,-2 0-1-16,0 0 0 15,0 0 5-15,0 0 1 16,0 0-6-16,0 0 2 16,0 0-8-16,0 0 9 15,0 0-16-15,0 0 2 16,0 0-12-16,0 0 1 16,0 0-3-16,0 0 0 0,0 0 0 15,0 0 2-15,0 0-3 16,0 0 5-16,0 0-1 15,0 0-3-15,0 0-3 16,0 0-27-16,0 0-16 16,-2 0-33-16,-2 0-64 15,2 0-131-15</inkml:trace>
  <inkml:trace contextRef="#ctx0" brushRef="#br0" timeOffset="16403.16">10547 13982 416 0,'0'0'86'16,"0"0"-60"-16,0 0 2 15,0 0 14-15,0 0 6 16,0 0-7-16,0 0-18 0,35-2-12 16,-27 2-7-1,1 0-1-15,0 0-3 0,0 0 0 16,2 0-12-16,0-1-37 16,3-7-38-16,-12 4-41 15,2-1-100-15</inkml:trace>
  <inkml:trace contextRef="#ctx0" brushRef="#br0" timeOffset="18781.53">8207 9851 92 0,'0'0'124'0,"-7"109"-62"15,7-63-18-15,0 3-6 16,9-3 3-16,5 3 4 16,6-5-3-16,-2 1-29 15,4-5 11-15,1-5-6 16,0 0 13-16,6-5-14 16,5 0 3-16,0-4-11 15,2 0 2-15,-3 1-6 16,2 0-2-16,-1 4 7 15,-1 1-5-15,3 0 7 16,4 0-10-16,2 0 3 16,0-3-3-16,6-2-1 0,1-1-1 15,2-4 0-15,2-2 0 16,1-4 0-16,2 0-1 16,0-2 9-16,-1-4-6 15,1 0-2-15,0-3 1 16,-3 0-1-16,1 0-4 15,-3-2 3-15,0-1 2 16,3 4-5-16,4-1 8 16,-3-4-2-16,3-1-2 15,0-2 0-15,-2 0-4 16,0 0 4-16,0 0 3 0,-3 0 0 16,-2-2-3-16,1-1 3 15,-1-2-2-15,0 1 0 16,0-2 9-16,1 0-9 15,4-2 4-15,-3-4-5 16,2 0 3-16,-1-2-3 16,0-2 2-16,-4 2-4 15,0-2 5-15,-4-2 2 16,-1 1-4-16,-3-2 10 16,1 1-11-16,1 0 4 15,1-2 0-15,0 0 1 16,-6 2 14-16,4-2-18 15,-7 2 1-15,1 0 1 16,-3-3 2-16,2 0-4 0,-2-2 2 16,3-2 0-16,1-1 6 15,3-6 2-15,1 3-4 16,0-1 4-16,1 2-8 16,-8 2 9-16,1 2-7 15,-5-1-3-15,-4 1 2 16,-1 1-4-16,-3-2 2 15,-4 0 0-15,0-1 5 16,-4 2-4-16,1-5 8 16,-5 3-10-16,3-4 10 15,-4 0-10-15,-1-2-1 16,1 0 0-16,-6 2 0 0,0-3 1 16,-4 1 2-16,0-1-3 15,0-2 0-15,-4 2-6 16,-17-4 12-16,-3 3-7 15,-7 2 4-15,-5-3-6 16,-6 3-2-16,-7 6 3 16,-7-1 0-16,-4 1 4 15,-3 4-10-15,-3 0 18 16,-1-1-3-16,2 5-7 16,-4-2 0-16,0 4 2 15,-4 0-2-15,-6 0 0 16,4 2 3-16,-1 0-4 15,2 3 5-15,0-1 2 0,1 1-5 16,-3 1 1 0,3 0 0-16,0 0 5 0,-4 2-4 15,6 2-3-15,-1-2 6 16,4 4-6-16,-1-1 11 16,-5 2-9-16,-2 1 11 15,-7 2-8-15,3-4 5 16,5-4 2-16,6 0 13 15,6-2 46-15,10 4-67 16,1 1-6-16,0 0 7 16,2 1-2-16,-2 0 1 15,4 2-7-15,-2 2 4 16,1 0-2-16,-5 0 0 16,-1 0-4-16,2 15 5 0,-1 4-1 15,2 5-2-15,2 2 6 16,-2 6-6-16,-4 0 3 15,6-1-8-15,2-3-2 16,9-5 9-16,3 4 0 16,0-1-1-16,-2 2 0 15,-2 5 4-15,3 6-4 16,-4-3 2-16,3 4 0 16,3-2-3-16,3-2 2 15,-3 9-2-15,-4-4 3 16,4-1-2-16,4-4 5 0,6-5-4 15,8 1 6 1,3 1-9-16,3 6 7 0,7 0-6 16,4 0 0-16,0 1 3 15,0-2-3-15,0-2 6 16,-3-3-5-16,3-6 7 16,-2-2 8-16,0-7-11 15,2-3 4-15,-3-1-5 16,1-3 8-16,2-7-4 15,-2 2-2-15,2-6 9 16,0 0-10-16,0 0 12 16,0 0-7-16,0 0 7 15,0 0-13-15,-2 0 3 16,2 0-3-16,0 0 0 0,0 2-2 16,-5 2-29-16,3 8-48 15,2 10-110-15,0-12-14 16,0 4-302-16</inkml:trace>
  <inkml:trace contextRef="#ctx0" brushRef="#br0" timeOffset="23247.03">11062 12457 405 0,'0'0'76'0,"0"0"-41"15,0 0 4-15,0 0 30 16,0 0-11-16,0 0-9 16,0 0-21-16,0-7 3 15,0 7 1-15,0-2 4 16,0 2 0-16,0 0-15 15,0-2 2-15,0 2-16 16,0-3 9-16,0-4-16 16,0 1 6-16,0-2-6 0,0 7 0 15,0-4-1-15,0 3 3 16,6 0-4-16,-4-1 6 16,2 3-2-16,-2-3 1 15,0 3-5-15,1 0 3 16,-3 0-2-16,0 0 1 15,0 0 0-15,0 0-3 16,0 0 7-16,0 0-5 16,0 0 4-16,0 0-3 15,0 0 3-15,0 0-4 16,0 0 1-16,0 0 0 16,0 0 0-16,0 0 3 15,0 0-5-15,0 0 6 0,0 0-2 16,0 0 1-1,0 0-4-15,0-2 5 0,0 2-4 16,2-2 0-16,-2 0 1 16,4-1-3-16,-2-2 7 15,3 1-2-15,4-1-2 16,0 0 2-16,7 1 0 16,3 1-4-16,8 0 2 15,4 3-1-15,5-2 1 16,2 2 1-16,2 0-4 15,2 0 6-15,3-2 0 16,2-2 0-16,2 0-8 16,5-6 5-16,2-2-1 15,1 0 15-15,1-2 3 0,-2-1-18 16,2 4 3-16,-2-1-2 16,-1 4 0-16,-4 2-2 15,-2 2 4-15,-3 2-6 16,-2 2 3-16,-4 0 0 15,0 0-2-15,0 0 5 16,0 0-7-16,5-3 8 16,-3-2-4-16,3-2 4 15,-1 2-6-15,1-3 2 16,-3 0 0-16,0 2-1 16,-3-1 1-16,-1 6-2 15,-5-3 4-15,2 4-1 0,-1-2 1 16,1-3-3-16,2 2 4 15,0-6-5-15,1 4 2 16,0-4 0-16,-3 4-3 16,4-2 6-16,-6 7-7 15,0 0 8-15,1-1-4 16,-3 1 3-16,-2 0-5 16,0 0 2-16,-4 0 0 15,-1 0-1-15,-4 0 1 16,-8 0-5-16,-4 0 9 15,-3 0-9-15,-5 0 6 16,0 0-2-16,0 0-1 16,0 0 1-16,0 0 2 15,0 0 8-15,-13 0-8 16,-6 0 2-16,-3 0-6 0,-5 0 9 16,-4 0-9-16,-3 4 8 15,-3 0-10-15,-5 0 3 16,-1 0 1-16,-3 0 0 15,1-1 0-15,-2 0-3 16,-2 1 8-16,3 0-6 16,-6 1 7-16,-2-3-9 15,3 1 7-15,-2-1-4 16,1-2 1-16,-4 0 0 16,1 0-3-16,-4 0 6 15,-1 0-7-15,-2 2 9 0,0 1-5 16,-1 0 3-1,5 1-6-15,5-3 3 0,2 2 0 16,4-1 0-16,7 2 1 16,4-1-4-16,3 0 8 15,2 1-5-15,0 3 3 16,-1-2-6-16,1 2 4 16,-3-4-2-16,1-3 0 15,-1 4 1-15,-1-4-2 16,-3 2 5-16,-5-2-6 15,-3 0 9-15,-4 2-9 16,4-2 7-16,1 0-7 0,1 2 3 16,4-2 0-1,-1 2-3-15,4-2 6 0,1 2-6 16,1-2 7-16,3 2-2 16,6-2 2-16,-1 0-3 15,4 1 1-15,3 2-3 16,0-1 1-16,2 2 0 15,-2 2-1-15,2 0 4 16,-2-1-4-16,1 4 3 16,0-3 0-16,3 2 3 15,6-4-4-15,3-2 4 16,3 1-3-16,4-3 2 16,0 0-3-16,0 0 2 15,0 0 1-15,0 0 7 16,0 0-10-16,0 0 6 0,0 0-5 15,0 0-2-15,0 0 0 16,0 0-4-16,0 0 3 16,0 0-7-16,0 0 7 15,0 3-36-15,0 6-20 16,4-2-101-16,-2-3-98 16</inkml:trace>
  <inkml:trace contextRef="#ctx0" brushRef="#br0" timeOffset="23978.2">10276 10178 27 0,'0'0'311'16,"0"0"-260"-16,0 0-2 16,0 0 22-16,0 0-7 15,0 0-11-15,0 0-7 16,-7 7-13-16,7-7-3 0,0 0-18 15,0 0-12-15,0 0 0 16,0 0-27-16,0 0-113 16,0 1-190-16</inkml:trace>
  <inkml:trace contextRef="#ctx0" brushRef="#br0" timeOffset="27341.32">9882 10243 323 0,'0'0'1'0,"0"0"-1"16,0 0-7-16,0 0-1 15,0 0 2-15,0 0-1 16,0 0-28-16,31 59-114 16</inkml:trace>
  <inkml:trace contextRef="#ctx0" brushRef="#br0" timeOffset="28689.29">6634 12485 552 0,'0'0'71'0,"0"0"-44"16,0 0 14-16,0 0 41 15,0 0-8-15,0 0-16 16,142-25-15-16,-104 20-22 15,0 0 11-15,0 3-8 16,-3 2 1-16,1 0-15 16,-3 0 9-16,4 0-10 15,2 0-4-15,8 0 0 16,9 0-2-16,8 0-3 16,12 0 4-16,9 0-3 15,7 0 0-15,6 0-2 16,6-2-6-16,8-1-4 0,-1 3-2 15,-2 0-3-15,-10 0 6 16,-3 0-9-16,-7 0 15 16,-2 14-13-16,-5 0 11 15,-8-2-10-15,-5-1 13 16,-7-2 2-16,-6-1 1 16,-8-3-2-16,-5 0 4 15,-9-4-2-15,-7-1 2 16,-10 3 4-16,-3-3-4 15,-8 1 6-15,-2-1 3 0,-1 0 9 16,-1 0 3 0,-2 0-1-16,0 0 5 0,0 0-13 15,0 3 17-15,0-3-13 16,0 0 1-16,0 0-11 16,0 0-2-16,0 0-4 15,0 0-1-15,0 0-2 16,0 0-21-16,0 1-64 15,0 2-149-15,0-1-230 16</inkml:trace>
  <inkml:trace contextRef="#ctx0" brushRef="#br0" timeOffset="34034.07">13238 15673 547 0,'0'0'0'0,"0"0"-2"15,0 0 2-15,0 0 8 16,0 0 19-16,0 0-24 16,0 0 4-16,-4 0 2 15,4 4 11-15,0-4 3 16,0 0-5-16,0 0 6 16,0 0-7-16,0 0 5 15,0 2-7-15,0 2 7 16,9-1-8-16,9-2 1 15,11 3-4-15,13-4 0 16,9 0-2-16,10 0-8 16,5 0 3-16,7 0-3 15,10 0 1-15,11 0 1 0,9 0-3 16,6 0 10-16,5 0-8 16,-3 0 0-16,-2 4-2 15,-2 10 0-15,-2-2 3 16,-2 4-2-16,-5 0 2 15,-7-6-4-15,-8 2 3 16,-6-10-2-16,-3 0 0 16,0-2 4-16,2 0 15 15,-3 0 2-15,2 0 16 16,-1-9-5-16,-7 6 8 16,-7-1-27-16,-10 4-4 15,-13 0-9-15,-8 0 0 0,-11 0 2 16,-7 0-2-16,-6 0 0 15,-5 0 4-15,0 0 3 16,0 0 2-16,0 0 7 16,0 0-6-16,0 0-1 15,0 0-9-15,0 0 0 16,0 0 0-16,0 0-1 16,0 0 0-16,6 4-12 15,6-4-51-15,-8 0-109 16,3 0-96-16</inkml:trace>
  <inkml:trace contextRef="#ctx0" brushRef="#br0" timeOffset="36314.8">17906 13418 621 0,'0'0'34'0,"0"0"-21"16,-109-116 12-16,65 89 7 16,-6 3-10-16,-3 3 9 15,-5-1-11-15,-2 5 9 16,-5-3-1-16,2-1 8 15,-1 4-7-15,-1 0 1 16,3 2-3-16,-3 6-17 0,-1 1 6 16,-4 4-9-16,-3-1 5 15,-2 2-10-15,-2 3 1 16,4 0-2-16,-1 0 4 16,1 0 0-16,-6 0-3 15,0 0-4-15,-10 3 5 16,-3 6-2-16,-7-1 3 15,-3 1-8-15,-10-2 7 16,-6 1-3-16,-2-3 0 16,-3-2 1-16,-4-1 0 15,-4 2-1-15,-8 2 7 16,-5 0-7-16,1 4 1 16,-4 2-1-16,0 3 0 15,-3 4-2-15,-3 4 1 0,1 0-1 16,3 4 4-16,9 0-6 15,8 4 8-15,7 0-2 16,9 1 0-16,7 1-2 16,8 1 0-16,13-2-1 15,9 0-3-15,11 4 3 16,5-2-1-16,5 2 3 16,2 3-5-16,-2-2 8 15,5 5-8-15,2 2 5 16,2 2-2-16,1 3 1 15,0 4 0-15,-2-2-3 0,4 4 6 16,3-4-7 0,8-2 8-16,1 6-7 15,1-4 7-15,6 5-6 0,0 1 2 16,7 1 0-16,7 2-4 16,0 1 3-16,6 6-1 15,2-1 4-15,1 7-3 16,4 3 4-16,0 3-6 15,0 5 6-15,0-6-5 16,9 1 2-16,4-3 0 16,7-3 0-16,0 2 1 15,5 0 9-15,4 3-7 16,-2 1 7-16,2-1-8 16,2 1 0-16,0-4 1 0,3 1-3 15,-1 1 2 1,2-7 0-16,5 2 1 0,3-9-2 15,-1 0 9-15,5-1-6 16,2 0 5-16,0 1-8 16,5-1 3-16,2 1-4 15,1-5 2-15,3 0-2 16,4-9 1-16,2-1-2 16,3-2 4-16,0-5 1 15,1-1-3-15,-4 0-2 16,3-6 0-16,-4 2 1 15,-1-4-1-15,6-1-3 16,-5-7 2-16,6 1 2 16,-3 1 5-16,0-3-5 15,-3 0 3-15,-5 0-2 0,-2-5-2 16,-1 4 1-16,1-4 0 16,0 0-1-16,4-1 0 15,1-4 1-15,4 1-1 16,2-6-1-16,4-2 4 15,1 2-1-15,2-8-1 16,2 0-1-16,0 0 0 16,2 0 1-16,5 0-1 15,0 0 2-15,-5 0 0 16,0 0 1-16,-7 0-4 16,6-3 2-16,4-2-1 0,-2-1 1 15,6-2-1-15,1 1-1 16,1-4 4-16,4-3-4 15,3 2 5-15,2-6-2 16,3 0 3-16,3-1-7 16,4-2 3-16,2-7 0 15,11 2 2-15,9-6-2 16,5-2 0-16,4-7 1 16,-1 1-1-16,0-2 0 15,0-2 0-15,-1 0 0 16,-6-4-1-16,-4 2 1 15,-3-7 0-15,-5 3 0 16,-8-4 2-16,1-4-4 16,1 0 6-16,1 0-3 0,-4 0 1 15,-8-5-4-15,-13 1 1 16,-4 4 1-16,-4-3 0 16,-10-6 0-16,-3 3-2 15,-7-7 5-15,-8 3-3 16,-1 2 1-16,-6-5 0 15,-6-8-1-15,1 3 0 16,-8-7 0-16,-2-1 1 16,-2-2-4-16,-6-2 6 15,-4-4-5-15,-5-9 4 16,-5-1-1-16,-3-4 0 16,-1 6-2-16,-1 3 1 0,-1 3-1 15,-3 4 1-15,0 0-1 16,0 4 0-16,0 1 2 15,-12 7 1-15,-5-2-1 16,-6-2 1-16,-1 1-2 16,-5 3 0-16,2 2 0 15,-4 4 0-15,-3 1 0 16,-1-1 1-16,-5 0-3 16,-5-4 5-16,-7 0-5 15,-5 3 3-15,-10 3-2 16,-6 9 0-16,-8 3-2 15,-1 3 1-15,-9 4 2 0,-6 4 0 16,-9 3 5 0,-6 5-12-16,0 4 12 15,-3 4-8-15,-1 4 4 0,-2 2-2 16,-3 7 1-16,-1 2 0 16,-3 3-3-16,0 4 0 15,-7 3 3-15,1 1 2 16,0 5 1-16,-6 0 0 15,-5 0-6-15,-5 5 3 16,2 10-1-16,-3 4 1 16,8 5 0-16,0 0-1 15,-3 5 3-15,5 0-5 16,-3 0 7-16,3 3-5 16,0 4 2-16,-1 1-1 15,0 8 0-15,-2-1 0 16,7 0 0-16,7 2 3 0,11 4-5 15,5 6 5-15,3 7-5 16,6 2 5-16,4 5-6 16,9-1 3-16,4 0-1 15,2-6 1-15,6 2 0 16,1 1-2-16,0 0 4 16,-2 3-3-16,3 9 1 15,-4 1 0-15,-4 9-13 16,-1 1-45-16,-7 7-33 0,2 9-36 15,64-76-38 1,5 2-107-16</inkml:trace>
  <inkml:trace contextRef="#ctx0" brushRef="#br0" timeOffset="38513.01">16451 11696 355 0,'0'0'31'16,"0"0"-15"-16,0 0 36 15,-38 133 4-15,38-77-2 16,0 6 0-16,0 4-1 0,0-4-18 16,2 1-3-16,7-3-17 15,-3-4-9-15,-1-5 0 16,-3-5-4-16,-2-12 3 15,0-10-4-15,0-9-1 16,0-9 0-16,0-6-9 16,5 0-30-16,4-6 10 15,6-26-39-15,3-6-24 16,0-8 21-16,0-4-23 16,-14 27-42-16,0 0-78 15</inkml:trace>
  <inkml:trace contextRef="#ctx0" brushRef="#br0" timeOffset="39478.15">16575 11707 457 0,'0'0'44'15,"0"0"19"-15,0 0-6 16,0 0-23-16,0 0-11 16,0 0 22-16,-2 32-2 15,2 9-24-15,0 5-2 16,2 7-3-16,3-2 2 15,1 0-1-15,0-1 2 16,-4-1-2-16,0-3-7 16,0-2 4-16,2 0-9 15,1-4 11-15,-1-1-14 16,0-4 4-16,2-5-3 16,-2-3-2-16,5-8 1 0,-7-2 0 15,2-9-2 1,-2-3 2-16,-2-5-3 0,0 0 1 15,0 0-3-15,0 0-5 16,0-4-10-16,-11-12-11 16,-3 0 0-16,-1-2 16 15,-3-2 1-15,5 0 9 16,2 2-1-16,4-2 3 16,7 4 4-16,0 2-2 15,0 0-4-15,10 0 0 16,9 2 5-16,12 1-1 15,2-1 1-15,4 3 0 0,-2-2 1 16,-3 2 0 0,-3-1 6-16,-8 2-7 0,-7 4 4 15,-5 0 0-15,-5 4-1 16,-4-3 8-16,0 3 14 16,0 0 9-16,-17-1-22 15,-19 1-2-15,-9 0-7 16,-6 0 5-16,0 0 2 15,-3 1 1-15,1 6-1 16,2-2-4-16,4 0 6 16,7-3-9-16,3 0 8 15,6-2-7-15,8 0 3 16,4 0-6-16,11 0 4 16,3 0 0-16,5 0 0 15,0 0 0-15,0 0-4 0,0 0-1 16,0 0 1-16,5 0 9 15,3 0-9-15,3 1 3 16,1 15-4-16,1 9 4 16,1 8 4-16,1 10-1 15,1 4 3-15,1 2-8 16,1-1 10-16,5 1-4 16,-2-3 4-16,0-4-9 15,-1-6 7-15,-2-4-6 16,-2-6-2-16,-1-6 3 15,-3-8-4-15,-2-4 4 16,1-6-3-16,-1-2 9 0,-2 0-10 16,3-4 11-16,-1-19-9 15,3-10 3-15,1-5-4 16,1-5-1-16,1 2 4 16,-8-1-5-16,-3 5 8 15,-3 7-4-15,-2 9 4 16,0 4-3-16,0 7 10 15,0 5-5-15,0 5-1 16,0-3-4-16,0 3-5 16,0 0-2-16,0 0-22 15,0 11-36-15,0 1-76 16,-2-5-167-16</inkml:trace>
  <inkml:trace contextRef="#ctx0" brushRef="#br0" timeOffset="44274">18455 8111 434 0,'0'0'5'0,"-158"-40"-2"15,95 34-2-15,1 2 7 16,-6 4 32-16,4 0 1 0,-1 0-7 15,1 3 2-15,4 16-5 16,-1 8-7-16,3 4-7 16,2 7-4-16,4 6-4 15,0 7-8-15,3 5 1 16,5 9-1-16,1 4 9 16,5 13-4-16,0 7 6 15,1 2-8-15,0 4 1 16,4-1-2-16,4 4 0 15,5 0 0-15,6 6-2 16,7-3 10-16,4-3-6 16,7 1 7-16,0-5-11 15,3-4 3-15,25-1-2 16,10-11-2-16,9-3-1 0,11-6 1 16,6-1 0-16,10 3 1 15,6-1-2-15,5-2 3 16,2-4-4-16,4-4-2 15,3-5 0-15,-1-4-3 16,-1-2-1-16,-1-5 6 16,1 2-4-16,1-4 4 15,8 0 0-15,3-4-1 16,6-4-9-16,-3-5 7 16,4-4 4-16,-2-1-1 15,5-6 1-15,2-2 1 0,-4-2 3 16,-1-4-2-1,-2-3 6-15,-2-3-5 16,2-3 5-16,-7-1-3 16,-1 0 3-16,-3 0-2 0,-2-19-1 15,0-3 3-15,-7-7 1 16,-2-5 0-16,-6-4-1 16,-8-6 11-16,3-2-4 15,-1 2 6-15,2-5-3 16,2 1-15-16,0-2 13 15,1-4 28-15,0-2-11 16,-2-2-13-16,0-4 1 16,-6 1-7-16,-3-1 4 15,-1 2-11-15,-5-2 5 16,-3-1-2-16,-8-7-4 16,-8-1-1-16,-6-6-1 15,0 1 14-15,-7-3-15 0,-6 4 10 16,-6-2-10-16,-11 4 3 15,-8-2 1-15,0 0 0 16,-6-2 2-16,-17-1-8 16,-11 1 5-16,-4-3-3 15,-6 3 1-15,-4-6-1 16,-4 1 2-16,-2 2-1 16,-4-1-3-16,-2 9 0 15,-5 5 0-15,-7 4 4 16,-5 1-3-16,-10-1-2 0,-9 1 2 15,-7 2 2 1,-4 4 0-16,-4 1-3 0,-2 6 0 16,-6 2 0-16,3 5 2 15,4 4-1-15,8 1 0 16,-1 5 2-16,3 6-3 16,-4 1 1-16,0 3-1 15,1 6-4-15,0 4 3 16,1 4 1-16,-1 6 0 15,2 2-1-15,5 0 3 16,2 0-1-16,7 15 0 16,2 8 3-16,0 3 1 15,3 2-5-15,1 4 1 16,8 0-1-16,12 2 0 0,9-2 0 16,11 2 0-16,8 0 5 15,6 1-3-15,2-1-1 16,8 2-2-16,0-2 2 15,4 0-2-15,1 2 1 16,1 0 0-16,-3 0-1 16,-3 3 3-16,-1-2-4 15,-5-1 6-15,0-4-4 16,0-1 3-16,6-5-3 16,-4-4 0-16,5-2 0 15,5-2-1-15,0-3 3 16,2 0-5-16,2-3 6 15,0-2-3-15,2-1 2 0,3 0-4 16,-1-1 4-16,3-4-4 16,0-2 0-16,2-2-3 15,0 0-14-15,0 0-32 16,0 0-25-16,6 0-47 16,23-3-7-16,-12-8-40 15,0 2-240-15</inkml:trace>
  <inkml:trace contextRef="#ctx0" brushRef="#br0" timeOffset="47753.51">13348 15565 674 0,'0'0'31'0,"0"0"-28"16,0 0 3-16,0 0-5 16,-120 1 27-16,120 3 23 15,0 1-34-15,0-1-8 16,0 4 4-16,15 1 12 15,16-2-11-15,16 1 1 16,15-8-9-16,16 0-1 16,19 0-2-16,16 0-1 15,14 0 2-15,13 0-1 16,10-8-6-16,-1-2 4 16,5 4-1-16,-3-1 0 15,-3 6 2-15,3-3-4 16,3-1 5-16,2 5-3 15,-7 0 2-15,1 0-4 0,-7 0 2 16,-1 0-1-16,3 0 1 16,-4 0 0-16,-4 0-3 15,0 0 6-15,-6 0-6 16,-4 0 7-16,0 9-5 16,1-4 3-16,1-1-4 15,-7 1 2-15,-8-2-3 16,-7-3 2-16,-9 2 0 15,-2 1 0-15,-10-1 2 16,-5-2 0-16,-12 0 0 16,-7 0-2-16,-4 0 2 15,-8 0-3-15,-11 0 2 16,-10-2-6-16,-13-3-14 16,-11-3-1-16,-5 0 21 0,0 3 1 15,-5-5-1-15,-21 2 0 16,-8-1 0-16,-3 1 4 15,-6 2-3-15,1 1 9 16,-3-2-8-16,-6 1 1 16,-7 2-2-16,-7-1 1 15,-15 2-2-15,-7-1 0 16,-11 4-7-16,-12-1-4 16,-10 1-2-16,-13 0 10 15,-10 0 0-15,-9 0-12 16,-4 0-2-16,-6 1-3 15,-8 11 12-15,-6-2 3 0,-3 2 4 16,2 2-3 0,-9 0 2-16,-1 3 2 0,6-3 0 15,0-2 0-15,10 2 4 16,10-6-3-16,5 2 0 16,3 0-1-16,5-3 2 15,8 4-2-15,4 1 0 16,11 2 4-16,7-5-4 15,9 3 3-15,6-3 1 16,12 1-3-16,11-3 1 16,16 0 0-16,12 1 1 15,14-3-2-15,14-5 3 0,12 0 3 16,8 0 3 0,4 0 9-16,0 0-18 0,2 0 6 15,25 0-5-15,8 0-2 16,8 0 0-16,6 3-1 15,2-1 1-15,9 2-7 16,9-4 2-16,5 0-6 16,6 0-1-16,11 0 7 15,8 0-1-15,14 0 7 16,13-14-1-16,11 2 0 16,15-2-1-16,8-1 1 15,10 3 2-15,11-8-2 16,12 9 3-16,10-7 3 15,11 4-4-15,7-3 4 16,5 2-3-16,3-2 2 0,3 8 2 16,4-8-1-16,5 12 2 15,-3-7-4-15,-2 5 7 16,-12 3-9-16,-24 0 13 16,-17 4-11-16,-25 0 2 15,-26 0-2-15,-30 0-1 16,-31 0 0-16,-26 0-3 15,-27 4 4-15,-15-4-2 16,-3 0 9-16,-10 0 34 16,-21 0-12-16,-11 0-16 15,-8-5-10-15,2-4-7 16,-4 5-22-16,32 4-123 16,1 0-207-16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8T11:35:50.9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3326 8719 270 0,'0'0'125'16,"0"0"-25"-16,0 0 19 15,0 0-22-15,0 0-16 16,0 0-13-16,0 0-21 15,2 0-4-15,-2 0-20 0,0 0 4 16,0 0-19-16,0 0 12 16,2 0-16-16,-2 0 10 15,2 0-6-15,-2 0 0 16,5 0 4-16,-3 0-5 16,4 0 7-16,6 0-14 15,3 0 15-15,8 0-10 16,1 0 0-16,0 0-5 15,5 0 4-15,-2-2-4 16,0-7 2-16,-2 6-4 16,-1-4 6-16,-4 2-2 15,0 2-1-15,3-2 2 16,-1 1 3-16,0-1-9 16,0 0 3-16,1 0 0 0,-2 2-1 15,4-1 3-15,0 2-9 16,4-5 14-16,-2 6-8 15,0-6 6-15,-1 1-9 16,1-2 5-16,-1-2-2 16,3 5-1-16,0-2 1 15,0 5-1-15,2 2-1 16,1-1 1-16,1-1 4 16,-1-1-4-16,2-1 1 15,-3 0 1-15,2 0-5 16,-2 2 1-16,-2 0-3 15,-2 0-9-15,-3 2 13 16,1 0 3-16,-3 0-7 0,5-2 7 16,-2 0 0-1,4-4-13-15,0-2 6 0,2 1-5 16,0-2-5-16,2 3 2 16,-1 0-6-16,-1 4 10 15,-2-2-11-15,-2 2 15 16,0 0-7-16,1 0 9 15,-4-2 5-15,1-3 0 16,0 4-3-16,-8 1 6 16,1 2-7-16,0 0 9 15,-5 0-12-15,8 0 1 16,3 0 3-16,2-4 3 0,9 1 27 16,-4-4-27-1,0 1-6-15,2 0 3 0,-1 0 3 16,-1 2 16-16,-4 2-16 15,2 2-4-15,2 0 4 16,0-3 23-16,0 0-23 16,-2 1-9-16,0-2 9 15,-3 1 8-15,-3 3-8 16,-5 0-3-16,-5 0-7 16,1 0 11-16,5 0-3 15,6 0 4-15,6 0 17 16,5 0-15-16,4 0-1 15,2 0-6-15,8 0 6 16,0 0-4-16,11 0 3 16,1 0-4-16,-2 0-3 0,-2 0 4 15,-6 0-9-15,-8 0-2 16,-3 0 9-16,-10 0 0 16,-4 0-1-16,-12 5-7 15,-7-3 8-15,0-2 0 16,-8 0 3-16,0 0 4 15,0 0 18-15,0 0-7 16,0 0-15-16,0 0 0 16,-10 0 3-16,6 0-5 15,2 0 2-15,2 0-1 16,0 0-32-16,0 0 12 16,0 0-28-16,0 0-52 0,0 0-86 15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8T11:35:52.13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6279 8814 250 0,'0'0'191'0,"0"0"-144"0,0 0-11 16,0 0 20-16,0 0-9 15,0 0-19-15,-47-7-13 16,30 7 11-16,-4 0 0 16,-8 0 1-16,0 4 8 15,-8 13 1-15,-3 0-6 16,-5 3-13-16,-7 1 14 16,1-1-28-16,-4-5 10 15,1-4-8-15,2 1 5 16,2-3 0-16,-2-3-4 0,1-1 3 15,2-4-8-15,2-1 4 16,3 0-2-16,1 0-3 16,5 0 2-16,0 0-4 15,1 0 0-15,-2 0 2 16,4 0 0-16,-3 0 3 16,0 0-4-16,-2 0 7 15,-2 8-3-15,-2 0 1 16,1-1-3-16,5-3 2 15,-2-4-2-15,1 0-1 16,4 0-8-16,-3 0 8 16,5-13 4-16,2 5-2 15,0 1 0-15,-3 2-2 16,1 3 1-16,-4 2-2 16,2 0-3-16,2 0 3 0,-1 14-6 15,1 5 4-15,0-3-1 16,-1 3 1-16,3-3-5 15,4-4 8-15,3-4-6 16,1-4 8-16,0-4-4 16,2 0-6-16,-4 0-6 15,-2 0 7-15,-2 0-22 16,-2-4 26-16,-2 4 3 16,-3 0-6-16,-1 0 1 15,-2 4 2-15,-3 9 5 0,-1 1-2 16,5-5 7-1,3 0 15-15,6-1-2 16,4-4-17-16,0-2 9 0,4-2-11 16,-4 0 0-16,0 0-1 15,3 0 0-15,0 0 4 16,0 0-4-16,4 0 11 16,2 0-8-16,3 0 25 15,6 0-6-15,-2 0-3 16,3 0-17-16,-4 0-4 15,0 0-1-15,-1 0 3 16,-5 0 0-16,-2 7 5 16,-2 0-4-16,0-1 2 15,5 0 11-15,1-4-14 16,9-2 14-16,3 0-14 0,2 0-3 16,0 0-6-1,0 0-45-15,0 0-17 0,23 0-47 16,-13-7-41-16,2 6-119 15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8T11:35:53.0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3463 9224 654 0,'0'0'99'15,"0"0"-91"-15,0 0 4 16,0 0 3-16,0 0-7 16,0 0 9-16,0 0 50 15,83 6-15-15,-39-6-21 0,8 0-24 16,2-10 12 0,6 2-13-16,0-1-6 0,2 4 0 15,5 1 2 1,8-1-6-16,4-4 4 0,-1 1-4 15,2 2-20-15,-6 0 10 16,-7 2-10-16,-3 2 3 16,-1 2 4-16,-5 0-11 15,-5 0 0-15,-4 0-4 16,-6 0 26-16,-3 0 6 16,-3 0-5-16,-3-2 9 15,0 2-7-15,-1-2 4 16,1 0-1-16,1-1 0 15,1 0 2-15,-1-1-5 0,3-1 7 16,-2 3-4 0,-2 2 4-16,-1 0-6 0,-2 0 5 15,-2 0-4-15,0 0 1 16,-2 0 0-16,2 0 7 16,0 2-7-16,0-2 9 15,2 0-7-15,0 0 4 16,1 0-4-16,-3 5 1 15,-4-1 0-15,0-1-2 16,2 2 4-16,0-1 2 16,2-2 11-16,4-2-7 15,5 0 11-15,5 0-20 16,5-8 7-16,0-2-7 0,-2 3 0 16,3 0-2-1,-9 7 0-15,1 0-4 0,-8 0 8 16,-6 0 2-16,-3 0 3 15,-4 0 11-15,-4 0-15 16,-3 0 9-16,-2 0-6 16,-1-2 0-16,-4-5 2 15,1 3-2-15,-3 1 4 16,-2-1-10-16,0 4 25 16,-2-3-9-16,3 3 1 15,-3 0-19-15,0 0 0 16,0 0-24-16,0 0-74 15,0 0-150-15,-11 0-404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8T11:35:53.80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4288 8747 632 0,'0'0'57'0,"0"0"-43"0,0 0 31 16,0 0-4-16,0 0-35 16,0 0 21-16,70-71-6 15,-30 61-8-15,4 5-12 16,5-4 9-16,7 4-5 16,2-2-4-16,7 2-1 15,1-2 3-15,1 3-6 16,3-2-7-16,-3-4 0 15,-3 5-3-15,-4-2 3 16,-4 5-5-16,-5 2 10 16,-2 0 1-16,-3 0 8 15,2 0-1-15,-1 0-2 16,-1 0 8-16,2 0-7 16,-2 0 6-16,1 0-7 15,-1 0 0-15,2 0-1 0,-2 0 5 16,-1-2-7-16,-1 2 4 15,-3 0-3-15,-3-2 4 16,-3 1-6-16,-4-2 4 16,-2-1-1-16,-2 2 1 15,-4 2-1-15,-8 0 18 16,-3 0 4-16,-2 0 30 16,-3 0-20-16,-1 0 9 15,0 0-19-15,-2 0 10 16,0 0-5-16,-2 0-7 0,-2 0-2 15,0 0-9 1,0 0 1-16,0 0-10 0,0 0-30 16,0 0-177-16,-10 0-267 15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8T11:35:18.48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7347 3447 645 0,'0'0'31'16,"0"0"-21"-16,0 0 3 16,0 0 6-16,0 0 15 15,-52 0 9-15,52 0-1 16,0 0 1-16,0-5-34 15,0 2 12-15,14-6-21 16,19-3 0-16,12 1-2 16,10 0 2-16,8 6-4 15,7-2 4-15,7 5-5 16,14 1 12-16,9-3 0 0,14-6-7 16,5-7 1-16,5 0 6 15,5-6-11-15,4 5 4 16,-4 4 0-16,0 4-2 15,-5 5 5-15,-3 5-9 16,-1 0 12-16,-6 0-10 16,-2 0 11-16,1 1-14 15,5 8 10-15,10-4-5 16,3-1 2-16,5-2-5 16,5-2 3-16,1 0-2 15,0 0 3-15,-1 0 2 16,-10 0-2-16,-1-4 4 15,-3-1-7-15,-4-4 4 0,-1 3-3 16,3-2 2-16,4 0 0 16,6 1-5-16,-2-4 12 15,3-3-17-15,4 0 19 16,1 0-16-16,-1 1 9 16,-4 4-3-16,-4-1 1 15,-6 2 1-15,0 0-3 16,-1-1 8-16,0 2-8 15,6-3 6-15,10 0-6 16,1-3-18-16,5-2-1 16,0-2 7-16,3 1 14 15,-3 2 1-15,-2 3 0 0,-5 1-4 16,-8-2 9-16,-5 1-6 16,-11 4 8-16,-10 0-12 15,-12 3 10-15,-7 3-8 16,-14-2 3-16,-13 2 0 15,-15 1 7-15,-20 0 0 16,-14-2 18-16,-7 2-1 16,-4-3 36-16,0 3-27 15,0 0-5-15,0-2-25 16,0 0-3-16,0-3 0 16,0-1-17-16,10-2-40 15,5-3-95-15,-6 6-54 16,2 0-329-16</inkml:trace>
  <inkml:trace contextRef="#ctx0" brushRef="#br0" timeOffset="5194.63">20958 5053 716 0,'0'0'0'0,"0"0"-16"16,0 0 9-16,0 0 7 15,169 124 22-15,-73-81 9 16,22 8-6-16,21 6 14 15,21 1-17-15,25 2 2 16,27-2-16-16,18-5-6 16,17-10 4-16,11-11-6 0,4-7 3 15,3-7 0-15,9-8 4 16,11-8-7-16,10-2 8 16,12-10-7-16,3-33 34 15,0-15-28-15,-1-16 13 16,-6-16-3-16,-10-12 16 15,-17-9 5-15,-26-7-8 16,-31-2 9-16,-32-3-21 16,-38 2 17-16,-36-4-19 15,-36 3-3-15,-38-6-11 16,-27 3-4-16,-12-1 2 16,-43-5-4-16,-34 1-16 15,-29 3 20-15,-20 5 0 0,-17 9-10 16,-11 8 4-1,-13 2-13-15,-11 7 13 0,-28 6-4 16,-18 5-8-16,-25 10 6 16,-22 12-3-16,-12 11 11 15,-9 14 8-15,-9 17-8 16,-6 14-37-16,3 7 41 16,6 17 35-16,14 36-19 15,19 25-16-15,17 25 0 16,23 21-2-16,20 20 3 15,32 18-4-15,28 19-8 16,26 8 5-16,32 7-44 0,16-1-49 16,18-13-83-1,53-136-70-15</inkml:trace>
  <inkml:trace contextRef="#ctx0" brushRef="#br0" timeOffset="6914.15">23559 6472 853 0,'0'0'50'15,"0"0"-47"-15,0 0 1 16,0 0 53-16,0 0-11 15,0 0-19-15,32-122-23 16,-32 81 19-16,0 0-14 0,-30 7 16 16,-11 8-4-16,-18 9 15 15,-9 17-3-15,-4 0-18 16,1 25 1-16,10 20-7 16,16 10 19-16,16 6-26 15,19 1 2-15,10-6-1 16,4-8-6-16,35-13-5 15,7-16-16-15,12-15-3 16,4-4-6-16,5-20 15 16,-3-27-8-16,-3-11 18 15,-12-11 5-15,-9-10 3 16,-9-7 1-16,-15-6 10 16,-14-3-6-16,-2 6-5 15,-16 9 1-15,-13 22 3 16,5 26 1-16,6 15 11 0,10 13 35 15,5 4-25-15,3 18-18 16,0 31-6-16,11 26 3 16,16 15 10-16,4 4-14 15,3 1 6-15,-10-4-4 16,-1-10 9-16,-4-12-11 16,2-16-1-16,-1-12 1 15,-1-15-2-15,0-14-3 16,-2-12-11-16,3 0-11 15,3-35-5-15,4-23 28 0,0-11-14 16,-4-4 10 0,0 9-22-16,-3 14 27 0,-2 18 0 15,-5 15 2-15,0 17 1 16,-1 5 0-16,1 39 21 16,3 18 17-16,-3 10 1 15,0-1-27-15,3-6 0 16,-1-12-12-16,8-18 0 15,-1-9-1-15,3-19-4 16,2-7 4-16,0-2-16 16,-3-38 7-16,-2-12 9 15,-4-12-9-15,-5 0 9 16,-4 3 0-16,-4 13-2 16,-5 17 2-16,0 11 1 15,0 15 6-15,0 5 25 0,0 0-18 16,2 25 10-1,5 13-6-15,1 8 10 0,6 0-27 16,4-11 4-16,0-12-5 16,1-10-4-16,0-9 3 15,-1-4-10-15,-5 0 8 16,-2-13-10-16,-9-24 4 16,-2-9 5-16,-5-8-8 15,-34-1-14-15,-11 0-14 16,-3 6-5-16,-3 17 24 15,9 16 21-15,10 15 7 16,8 1 18-16,10 1-8 0,13 24-12 16,6 3-2-1,0 0-6-15,18-6 3 0,22-8-2 16,14-4 0-16,8-8 2 16,5-2-5-16,1 0 10 15,-2 0-9-15,-4 0 11 16,-7 0-7-16,-5 8 6 15,-13 16 14-15,-8 10 3 16,-10 8-9-16,-6 5 12 16,-7-1-24-16,-1-4 19 15,-3-6-16-15,-2-9-2 16,0-6 2-16,0-11-10 16,0-7 3-16,0-3-21 15,0 0 0-15,0-21-53 0,-9-21-53 16,-4-19-22-16,6 30-52 15,3-1-139-15</inkml:trace>
  <inkml:trace contextRef="#ctx0" brushRef="#br0" timeOffset="7030.07">24734 5970 670 0,'0'0'152'16,"0"0"-20"-16,0 0-40 15,0 0-8-15,0 0-49 16,0 0-35-16,0 0-45 15,32-67-101-15,-10 64-136 16</inkml:trace>
  <inkml:trace contextRef="#ctx0" brushRef="#br0" timeOffset="7359.69">25148 5929 1009 0,'0'0'88'0,"0"0"-52"15,-148 61 81-15,117-45-67 16,15-1-39-16,16 2-11 16,0 0-17-16,18 6-11 15,28 3 0-15,12 0-22 16,11 0 37-16,-4 2-6 16,-7 2 19-16,-11 0 1 15,-16 1 0-15,-16-2 8 16,-15 1 9-16,0 3 39 15,-8-4 2-15,-30 3 15 0,-7-6-21 16,-4-4 3-16,0-5-26 16,7-10-18-16,11-4-12 15,6-3-4-15,12 0-29 16,13-17-91-16,0 3-65 16,0-1-315-16</inkml:trace>
  <inkml:trace contextRef="#ctx0" brushRef="#br0" timeOffset="7809.15">26495 6186 922 0,'0'0'94'0,"0"0"-68"16,0 0 86-16,0 0-3 16,0 0-36-16,0 0-12 15,-45-41-42-15,-10 41 3 16,-10 0-21-16,-4 23 5 16,5 7-5-16,8 4 1 15,9 2-4-15,13 0 4 16,15-2-4-16,10-2-11 0,9-3 3 15,0-7-67-15,31-8-23 16,18-10-29-16,9-4-4 16,2-4-41-16,-2-22 6 15,-9-1 21-15,-11 5 147 16,-11 12 25-16,-6 9 116 16,2 1 21-16,-5 5-22 15,2 27-33-15,0 9-51 16,-2-1-23-16,7 0-33 15,1-10-2-15,13-10-27 0,5-12-80 16,-26-8-65 0,-1-2-119-16</inkml:trace>
  <inkml:trace contextRef="#ctx0" brushRef="#br0" timeOffset="8041.62">26932 5537 725 0,'0'-128'152'15,"0"109"-30"-15,-9 15-3 16,3 4 2-16,-2 12-71 16,-2 43-16-16,1 26-18 15,0 27 18-15,6 20-28 16,3 2 0-16,0 2-1 16,0-19-10-16,6-18-18 15,4-25-25-15,5-17 16 0,-3-17-25 16,-3-17-38-16,-5-12-12 15,-4-7-24-15,0-12-48 16,0-17-137-16</inkml:trace>
  <inkml:trace contextRef="#ctx0" brushRef="#br0" timeOffset="8424.53">26838 6060 607 0,'0'0'207'15,"0"0"-171"-15,0 0 17 16,0 0 13-16,0 0-8 15,150 7 11-15,-101 16-32 16,-5 5-4-16,-8 4-24 0,-9 6 7 16,-13 3-11-1,-4 0 3-15,-5-2 1 0,3-7-4 16,2-10-5-16,3-6-3 16,3-13 3-16,1-3-19 15,8 0 12-15,6-12-12 16,5-16 15-16,2-4 8 15,-2-3-4-15,-3-2 0 16,-2 2 0-16,-4-4 18 16,-10 0 11-16,-7 6 27 15,-10-2-14-15,0 2 15 16,-31 1-26-16,-19 3 5 16,-12 10-28-16,-2 4-8 15,1 13-8-15,7 2-15 16,7 10 13-16,9 23-58 0,7 6 18 15,8 7-64-15,25-26-62 16,0-3-210-16</inkml:trace>
  <inkml:trace contextRef="#ctx0" brushRef="#br0" timeOffset="9857.6">27739 6041 605 0,'0'0'218'15,"0"0"-197"-15,0 0 15 16,61 118 69-16,-59-74-14 16,-2-1-55-16,0-1-15 15,0-8-18-15,0-6 12 16,0-8-12-16,-2-9 3 15,-1-8-2-15,3-3 6 16,0 0 1-16,0-14-8 16,0-22-3-16,5-10-19 15,22-4 10-15,4 3-6 16,11 15 13-16,5 13-1 16,-7 15 3-16,0 4 5 15,-11 2 10-15,-9 31 22 0,-7 12-15 16,-8 9 4-1,-5 0-25-15,0-1 14 0,0-9-8 16,0-12-9-16,0-11 2 16,0-10 0-16,0-8 0 15,0-3 2-15,0 0-6 16,0 0 1-16,0-27-8 16,9-13-11-16,8-13 9 15,4-3-10-15,-3 2 0 16,1 12-7-16,-1 17 30 15,1 12-1-15,-4 13 2 16,3 0 12-16,-1 4 13 0,1 26 32 16,0 8-36-1,-2 4 0-15,-3 0-15 0,1-6-2 16,-6-6-5-16,1-7 0 16,1-11-2-16,-6-6-10 15,2-6 2-15,1 0-20 16,5-9-12-16,3-23-2 15,5-12 19-15,-1-8-28 16,-2-3-8-16,-7 4 15 16,0 9-28-16,-4 16 46 15,-1 14 28-15,-3 12 19 16,0 0-1-16,-2 12 46 16,4 14-23-16,1 4-18 0,4 0-14 15,4-2-6-15,5-2-1 16,7-4 5-16,6-2-6 15,-2-4 8-15,-1-3-9 16,-1-5 5-16,-2-4-5 16,-5-3 12-16,3-1 12 15,-6 0 20-15,-3 0-16 16,3 0-5-16,-3-13-12 16,4-4 11-16,-5 3-18 15,0-1-3-15,-2 2 2 16,-1 1-4-16,-2 0 1 15,1 0 0-15,1-2-3 16,-6 4 8-16,-2 2 0 16,-2 4 1-16,0 4 26 0,0 0-7 15,0 0 1-15,-14 0-20 16,-7 6-5-16,0 18 6 16,8 8-7-16,8 0-3 15,5-2-13-15,0-1 14 16,25-10-37-16,8-5 13 15,8-10-28-15,-1-4 37 16,2-4 2-16,-2-25 12 16,0-8 2-16,-4-9 1 15,-12-4 6-15,-13-6-6 0,-11-9 0 16,-6 0-15 0,-41-8-12-16,-13 5-37 15,-14 10 25-15,-3 14 39 0,0 18 20 16,9 14 23-1,5 12-33-15,14 0 1 0,9 29-8 16,11 14-2-16,15 4-1 16,14 2 3-16,0-3-3 15,10-7 0-15,21-7 0 16,4-10 2-16,5-9 9 16,3-6-7-16,1-7-4 15,3 0 1-15,-5-16-4 16,4-16 3-16,-7-8-8 15,-1-7 7-15,-3 4-30 16,1-4 1-16,3 9 27 0,-6 6 1 16,2 12 4-1,1 8 4-15,-3 8-5 0,3 4 2 16,2 0 0-16,2 30 13 16,4 12-2-16,4 9-6 15,1 4 7-15,-3 3 2 16,-1-2 28-16,-11-5-23 15,-10-7 14-15,-8-8-3 16,-10-6 2-16,-4-10 9 16,-2-2-17-16,0-8 1 15,-21-4-19-15,-22-6-9 16,-13 0-44-16,-9-2-84 16,34-12-47-16,-2 0-162 0</inkml:trace>
  <inkml:trace contextRef="#ctx0" brushRef="#br0" timeOffset="10372.94">26481 5179 898 0,'0'0'77'0,"0"0"-73"16,-89 128 87-16,70-65-12 16,1 3-13-16,5-2-39 15,-1-5-9-15,1-12-10 16,6-8-8-16,3-9-2 16,4-8-93-16,0-22-135 15,0 0-711-15</inkml:trace>
  <inkml:trace contextRef="#ctx0" brushRef="#br0" timeOffset="11971.1">24863 7590 948 0,'0'0'0'0,"0"0"-1"16,0 0 1-16,46 108 46 15,6-108-19-15,11 0 0 16,4-21-18-16,-4-18 8 16,-5-9-16-16,-12-4 3 15,-6-7 1-15,-11 1-5 16,-11-3 2-16,-9-6 1 15,-9-7 0-15,0-3-1 0,0 5-4 16,-20 10 8 0,-2 16 10-16,-1 16-6 0,3 14 20 15,-2 12-17-15,-2 4 2 16,-1 15 6-16,0 34-21 16,6 20 3-16,5 14 1 15,9 4 0-15,5-3-3 16,0-14-1-16,27-12-2 15,13-11 2-15,3-15-6 16,5-10 3-16,6-9 0 16,2-8-6-16,4-5 9 15,1 0 0-15,-1-25-8 0,-2-6 16 16,-8-4-16 0,-7 1 16-16,-14 4-5 15,-11 10 5-15,-11 12-5 0,-3 8 10 16,-4 0-2-16,0 4 15 15,0 24 5-15,0 9-19 16,9 2-10-16,6-4-4 16,5-8-21-16,3-8-30 15,6-10-33-15,0-9-58 16,-2-1-83-16,-21-18-21 16,-3-5-259-16</inkml:trace>
  <inkml:trace contextRef="#ctx0" brushRef="#br0" timeOffset="12070.97">25815 7057 452 0,'0'0'204'16,"0"0"-204"-16,0 0-189 15,0 0-55-15</inkml:trace>
  <inkml:trace contextRef="#ctx0" brushRef="#br0" timeOffset="12803.46">26279 6941 114 0,'0'0'811'0,"0"0"-743"0,-132 23-17 15,88 13 41 1,9 10-46-16,12 8-29 0,12 10-3 16,11 7-14-16,0 1-1 15,17 2 1-15,19-6-22 16,5-1-5-16,5-4 27 15,1 0-1-15,-7 1 2 16,-9-2 6-16,-6 2-1 16,-10-1 14-16,-10-1 2 15,-5-4 1-15,0-7 17 16,-18-6-5-16,-11-13 9 16,2-12-22-16,-2-12 4 15,0-8-23-15,-2-1-3 0,2-40-22 16,0-19-15-1,12-16-4-15,10-10-33 0,7-1 14 16,15 5 20-16,35 6 36 16,16-3-7-16,12 6 7 15,5 4 8-15,2 7 2 16,-3 11 14-16,-13 12 7 16,-15 11-8-16,-19 10-16 15,-14 10 6-15,-15 8-8 16,-4 0 16-16,-2 0 4 15,0 0 23-15,0 0-2 16,-6 14-11-16,-14 2-2 16,-9 1-11-16,-3 0 14 15,-1-1-23-15,-2 2 18 0,-1 2-26 16,2 1 2-16,8-4-2 16,8-1-2-16,9-2-6 15,5-2-16-15,4 0-23 16,0-4-41-16,10-4 9 15,19-4-26-15,7 0-9 16,4-10 36-16,1-16 56 16,-8-2 6-16,-6 4 7 15,-10 8 8-15,-7 8 40 16,-6 8 37-16,-2 0-8 16,2 16 10-16,1 20-14 15,1 6-16-15,4 4-40 16,3-3-9-16,9-7 0 0,7-8-33 15,9-12-31-15,4-13-49 16,7-3-24-16,-28-3-124 16,-4-19-147-16</inkml:trace>
  <inkml:trace contextRef="#ctx0" brushRef="#br0" timeOffset="13637.48">27251 7233 797 0,'0'0'177'0,"0"0"-55"15,0 0-12-15,0 0-35 16,-151 14-47-16,99 24-5 16,8 5 10-16,7 0-21 15,14-3-11-15,11-6 7 0,10-8-16 16,2-9-14-16,4-15-42 16,32-2-8-16,9-16 7 15,6-29 28-15,2-13-39 16,-4-11 7-16,1-16 57 15,-6-8 12-15,-4-9 8 16,-11 0 48-16,-13 6-21 16,-12 19-6-16,-4 25-5 15,0 27 29-15,0 18 5 16,0 7-8-16,-11 14-12 16,-9 33-34-16,-5 20 17 15,3 28-21-15,11 19 18 0,7 4-9 16,4-7-1-1,0-21-8-15,20-28-11 0,9-22 4 16,7-16-9-16,-1-14-2 16,5-10-27-16,3 0 17 15,-3-30-1-15,-3-12 6 16,-3-8-19-16,-12 2 7 16,-1 12 20-16,-11 11 11 15,-5 16-2-15,-1 9 12 16,0 0-12-16,6 25 15 15,5 17 36-15,8 4-14 16,6 0-16-16,2-13-12 0,6-8-2 16,2-13-1-1,-1-11 3-15,-3-1-1 0,-4-6 9 16,-8-26-11 0,-14-10-3-16,-9-4 1 0,0-8-8 15,-34 4 6-15,-11 3-14 16,-10 10-18-16,-1 12 34 15,0 18 2-15,5 7 21 16,9 0-19-16,15 7 8 16,14 11-10-16,10-1-6 15,3-1 1-15,14-5-8 16,28-4 10-16,18-7 3 16,7 0 0-16,9 0 0 15,5-12 2-15,0-2 2 16,11 6 5-16,-1 8 15 0,-6 0 16 15,-16 4-8 1,-15 26 6-16,-23 7-17 0,-15 8-9 16,-14 5 25-16,-2 3-23 15,-10 2 8-15,-23-5-18 16,-7-5 4-16,-2-9-2 16,-1-15-6-16,1-10 0 15,3-11-57-15,2 0-57 16,29 0-130-16,1-18-334 15</inkml:trace>
  <inkml:trace contextRef="#ctx0" brushRef="#br0" timeOffset="15135.01">24135 6206 659 0,'0'0'63'16,"0"0"-34"-16,0 0 51 15,0 0 15-15,0 0-40 16,0 0-7-16,0 0-14 16,0-18-16-16,-5 18-8 15,-3 6-8-15,-2 17 17 0,-1 14-12 16,5 9 12-16,1 4-14 16,3 7 10-16,2-2-15 15,0-2 0-15,5-5 0 16,16-7 3-16,2-9-7 15,6-6 8-15,2-6-3 16,2-13 4-16,8-7-5 16,-1 0 3-16,0-14-6 15,-1-25 2-15,-2-10-1 16,-8-9-1-16,-10-6 6 16,-11-2-1-16,-8 0-1 15,0 1-2-15,-23 7-2 16,-12 10 0-16,-2 14 0 0,0 10 2 15,-5 7 1 1,-1 14 0-16,1 3-1 0,0 0 4 16,1 2-14-16,3 23 9 15,3 9 1-15,2 5-9 16,3 6 6-16,8-2-12 16,7 1-24-16,3-2-49 15,12-5-76-15,0-29-48 16,0-7-144-16</inkml:trace>
  <inkml:trace contextRef="#ctx0" brushRef="#br0" timeOffset="15517.12">24095 6386 676 0,'0'0'115'0,"0"0"-110"16,0 0 14-16,0 0 38 16,135-19-29-16,-70-3-4 15,2-2-24-15,0 1 10 0,-11 0-3 16,-14 9 17-1,-13 2 3-15,-14 7-7 0,-10 5-3 16,-5 0 22-16,0 0 31 16,0 0-24-16,0 0-5 15,-9 0-30-15,2 5 13 16,3-5 0-16,2 0-6 16,2 0-18-16,0 0-12 15,0 0-41-15,0 0-54 16,0 0-58-16,0 0-282 15</inkml:trace>
  <inkml:trace contextRef="#ctx0" brushRef="#br0" timeOffset="17349.22">27982 3892 692 0,'0'0'112'0,"0"0"-98"0,0 0 95 15,0 0-24-15,0 0-2 16,0 0-42-16,0 0-13 16,-53 4-11-16,42 21-13 15,-3 7 10-15,-1 7-12 16,3 10 21-16,3 2-19 15,5 7 11-15,4 9-12 16,0 0-5-16,0 4 2 16,15-1-1-16,12-7 0 15,12-9-5-15,3-9 5 0,9-7 2 16,2-11-10-16,3-8 6 16,2-10 2-16,0-7-5 15,0-2 4-15,0-2-5 16,2-22 7-16,0-14 8 15,1-8-7-15,-5-10 13 16,-4-11-12-16,-4-3 9 16,-9-4-10-16,-7 2 6 15,-14-1-2-15,-12 5 10 16,-6 1-1-16,0 2-11 16,-33 3 7-16,-14 2-8 15,-8 6 8-15,-15 9-9 16,-5 14-2-16,-4 11 2 0,0 13-3 15,-2 7 2 1,2 0-4-16,6 28-1 0,5 17-21 16,7 8 0-16,10 14-28 15,9 3-25-15,11-1-68 16,31-48-87-16,0-7-128 16</inkml:trace>
  <inkml:trace contextRef="#ctx0" brushRef="#br0" timeOffset="20096.75">2101 8999 634 0,'0'0'62'15,"0"0"-41"-15,0 0 11 16,0 0 50-16,0 0-22 16,0 0-20-16,0 0-20 15,-15 11-13-15,15-11 10 16,0 0 5-16,9-22 2 15,20-11-21-15,13-9 3 16,14-6-6-16,16-15-3 16,5-6-4-16,4-1-6 15,-8 1 11-15,-13 20-12 0,-20 15 3 16,-15 22-21-16,-14 7 28 16,-11 5-7-16,0 3 11 15,-26 24 12-15,-12 15-11 16,-5 10 3-16,-5 3 0 15,7-4 12-15,-1-5-13 16,4-5 12-16,9-12-8 16,-7-2 1-16,7-8-5 15,7-4-4-15,6-7 1 16,9-4-2-16,7-4 0 16,0 0-30-16,21-16-13 15,25-21 18-15,19-9 26 16,7-15-55-16,1-6 6 0,-4 3 19 15,-11 14 26-15,-13 14 3 16,-16 20-1-16,-18 16 2 16,-11 0-2-16,0 26 3 15,-27 22 48-15,-13 15-33 16,-3 9-10-16,-5-2 15 16,-4-2-10-16,6-8 9 15,-2-11 4-15,17-14-19 16,9-14-1-16,9-12 4 15,13-9-14-15,0 0-56 16,13 0-13-16,25-24 45 16,9-8 25-16,2-9 4 15,5 3-14-15,-6-8 14 0,-5 1 4 16,-5 11 25 0,-14 6-10-16,-13 18 1 0,-9 10-11 15,-2 0 57-15,-6 34 7 16,-30 17-43-16,-7 14-19 15,-5 6-5-15,-6-1 20 16,1 0-1-16,1-8 16 16,14-13-36-16,14-20 1 15,15-15-4-15,9-14-8 16,9 0-64-16,40-16-4 16,11-26 29-16,9-13-5 15,7-5-4-15,-5-6 13 0,0 0 39 16,-3 4 4-16,-20 16 37 15,-19 20 0-15,-24 26-28 16,-5 18 24-16,-49 42 16 16,-20 22-42-16,-13 19-4 15,1 3 7-15,4-2-8 16,5-7 27-16,12-19 1 16,13-22-15-16,27-22-15 15,18-16-1-15,2-16-20 16,17 0-87-16,32-22 13 15,14-29 50-15,9-10-6 16,1-11 8-16,0-9 43 16,-5 5 9-16,-6 11 70 0,-18 19-9 15,-21 29-59 1,-23 17-5-16,0 14 15 0,-31 35 41 16,-23 16-58-16,-4 9 10 15,-2 0 0-15,6-2 18 16,8-9 5-16,8-15-8 15,9-16-6-15,17-18-23 16,12-14 0-16,4 0-76 16,42-24-11-16,7-24 13 15,10-13 14-15,8-11-44 16,2-3 41-16,1-4 63 16,-14 15 30-16,-18 20 79 0,-24 30-72 15,-18 14-20 1,-20 39 57-16,-32 26-47 0,-10 11-21 15,-3 3 11-15,7-9 23 16,8-6-2 0,7-10-11-16,14-15-17 0,12-18 3 15,12-15-13-15,5-6-7 16,9-20-114-16,29-28 58 16,9-15 25-16,6-9-24 15,-2-4 26-15,1 4 36 16,-13 9 28-16,-7 24 44 15,-21 20-28-15,-11 19-35 16,-5 15 80-16,-35 31-68 16,-4 9-14-16,-5 6-5 15,7-4-1-15,5-3-2 0,27-40-68 16,3-5-230-16</inkml:trace>
  <inkml:trace contextRef="#ctx0" brushRef="#br1" timeOffset="25741.2">6898 8201 592 0,'0'0'13'16,"0"0"-13"-16,0 0 1 15,0 0 38-15,-93 106 7 16,89-93 6-16,4-5-34 16,0 0-4-16,0-4-7 0,0-4-7 15,4 0-5-15,18 0 5 16,12-17 17-16,13-20-17 16,13-11-6-16,9-8-33 15,9-2 13-15,4 5 26 16,1 5 4-16,-8 14 92 15,-19 16-50-15,-25 18-46 16,-28 0-22-16,-3 37 22 16,-29 20 19-16,-27 11 2 15,-11 6 2-15,-6 1 35 16,-1-6 1-16,11-10 2 16,11-11-14-16,15-12-32 0,13-14-11 15,13-10 4-15,11-12-16 16,0 0-48-16,24-14-30 15,28-24 50-15,12-11-32 16,7-9 2-16,8-4 19 16,-6-2 26-16,-6 6 21 15,-9 12 47-15,-17 17 13 16,-22 22 48-16,-19 7-108 16,0 40 7-16,-51 28 3 15,-21 21-2-15,-13 11-3 16,-8 4-4-16,-1-4 20 15,10-9 3-15,10-16 20 16,12-17-34-16,18-17-1 16,19-21-9-16,19-16-1 0,6-4-23 15,29-28-55-15,28-26 38 16,15-17 8-16,5-8 3 16,8-8 30-16,-2 1 0 15,-8 10 5-15,-12 15 36 16,-20 25-15-16,-26 21-17 15,-17 15 13-15,-5 7-7 16,-41 40 26-16,-18 19-34 16,-13 18 9-16,-8 8-14 15,4-2 9-15,4-6-4 16,17-23 19-16,18-18-14 16,20-24-7-16,22-15-5 0,2-4-30 15,47-25-17-15,22-31 12 16,16-13-6-16,11-12-15 15,7-5 26-15,-2 0 14 16,1 8 16-16,-15 11 64 16,-22 24 3-16,-31 26-56 15,-33 17-10-15,-6 26-1 16,-53 31 44-16,-16 19-17 16,-9 7-21-16,-4 3 6 15,6-3-6-15,6-6-2 16,9-9-4-16,10-12-4 15,12-16-16-15,19-14 5 16,21-17-7-16,2-9-56 0,23-5-59 16,30-36 42-16,16-20 18 15,11-14 4-15,3-8 24 16,-3 3 49-16,-11 9 64 16,-15 22 27-16,-25 32-5 15,-27 17-79-15,-2 30 21 16,-54 42-25-16,-19 21 4 15,-12 9 4-15,-6 0 23 16,4-3 4-16,2-8 11 16,10-10-10-16,12-13 1 15,22-26-39-15,24-18-2 16,17-24 1-16,13 0-35 16,37-37 22-16,16-16-30 15,10-13 24-15,11-8 15 0,4-9-1 16,7-5 10-1,7 5 42-15,-16 16 42 0,-26 32-29 16,-41 35-60-16,-22 28-28 16,-56 48 28-16,-26 21 3 15,-18 9 4-15,-10 6-3 16,4-8 3-16,5-3-5 16,11-14 6-16,22-24-5 15,21-22-1-15,29-24-2 16,18-17-7-16,27-15-46 15,40-35-6-15,20-23 18 16,15-14 35-16,10-10 3 0,12-6 6 16,5 8 22-16,-8 20 63 15,-30 32-51-15,-46 43-37 16,-45 13-32-16,-45 63 13 16,-46 26 19-16,-18 13 3 15,-7 3 2-15,2-5-3 16,10-13 5-16,10-19 8 15,24-23-14-15,31-23 3 16,34-31-8-16,10-4-17 16,50-39-30-16,26-24 11 15,15-15 37-15,6-10-3 16,5-7 6-16,4 1 5 0,-1 10 51 16,-21 26 28-16,-29 30-52 15,-37 28-32-15,-23 20 8 16,-43 40-6-16,-28 15 9 15,-10 8-4-15,6-6-4 16,10-14-1-16,14-10-2 16,15-14 4-16,16-18-9 15,18-13-4-15,2-8-14 16,27-6-76-16,23-30 42 16,16-14-4-16,0-12 9 15,8-3 41-15,-5 5 11 16,-14 12 56-16,-14 17-7 15,-26 22-20-15,-15 9-28 0,0 0 46 16,-31 28-20 0,-11 11 15-16,-5 8-31 0,3 1-5 15,1-1-6-15,14-11 4 16,5-6-8-16,10-13 9 16,12-8-14-16,2-9-5 15,4 0-43-15,32-34 39 16,11-13 18-16,9-5 7 15,-2 0 7-15,-10 6 25 16,-13 16-4-16,-13 13 10 16,-14 12-13-16,-4 5 37 15,0 0-21-15,-20 3-37 16,-7 11-11-16,-2 1-46 16,16-3-59-16,13-7-122 0,0-5-266 15</inkml:trace>
  <inkml:trace contextRef="#ctx0" brushRef="#br0" timeOffset="58708.38">5459 6904 941 0,'0'0'87'0,"0"0"-87"16,0 0-6-16,0 0 6 15,0 0 19-15,0 0 6 16,0 0 6-16,0 0-29 16,0 0 1-16,0 0-3 0,180-104-1 15,-92 92 1-15,12 3-7 16,18 9 6-16,13 0-19 15,10 3 18-15,1 18-17 16,-1 5-3-16,-5 6-13 16,0 5 23-16,-5 1 12 15,-1 0 0-15,1-4-3 16,4-2 8-16,6-12-2 16,15-2-1-16,10-1-3 15,3-2 7-15,3 3-10 16,-10 0 4-16,-8-1 0 15,-5-3-2-15,-4-6 4 16,-4-8-6-16,-3 0 9 0,2-8-7 16,3-28 10-16,9-9-7 15,8-5-1-15,3-2 2 16,2-2 5-16,-9 0 3 16,-9 4 3-16,-15 0-13 15,-14-1 16-15,-18-2-15 16,-17-10 3-16,-17-5 0 15,-12-9-5-15,-14-2 1 16,-11-6 0-16,-13-1 0 16,-14 0 3-16,-2-2 1 15,0-1-3-15,-20 2 24 16,-12-6-22-16,-5-6 8 0,-6-5-2 16,-6-10 1-1,-2 1 8-15,-7 4-17 0,-7 5-2 16,-8 7-4-16,-10 9 5 15,-10 7 0-15,-12 14-1 16,-22 5-6-16,-23 17 7 16,-21 9 2-16,-17 8-2 15,-5 7-3-15,-3 6-5 16,-1 7 7-16,4 0 2 16,8 8-3-16,13 0 7 15,4 0-10-15,8 0 4 16,6 14 1-16,-2 10 0 15,-2 4-1-15,0 10-1 16,-7 5 4-16,0 3 1 0,4 3-3 16,9-1 0-16,15 3 3 15,16-3-4-15,18-2 1 16,21-2 0-16,10-1-2 16,12 8 2-16,3 10-2 15,3 11 4-15,5 12-5 16,3 4 6-16,7 2-6 15,10-1 2-15,9-2 0 16,9 3 0-16,11 3 0 16,0 0 1-16,0 2-2 15,16 2 2-15,4 0 1 16,0 1 1-16,4-1 2 16,-3 0-6-16,2-5 2 0,10-6-1 15,2-11 1 1,9-11 0-16,10-11-3 0,0-7 8 15,-2-14 17-15,-2-11-16 16,-10-7 14-16,-9-3-4 16,-6-8 6-16,-12-1-3 15,-4 0 2-15,-5-2 12 16,-1 0-12-16,-3 0 8 16,0 0-4-16,0 0 5 15,0 0-10-15,0 0 3 16,0 0-13-16,0 0 3 15,0 0-3-15,0 0-9 16,0 0-2-16,0-6-19 0,0-8-47 16,11-8-84-16,-6 12-103 15,3-2-485-15</inkml:trace>
  <inkml:trace contextRef="#ctx0" brushRef="#br0" timeOffset="62804.77">11033 6421 1249 0,'0'0'7'0,"0"0"9"15,0 0-9-15,0 0 35 16,0 0-21-16,0 0-7 15,0 0-12-15,0 0 8 16,54 16-10-16,11-26 3 16,0-1-2-16,-6 6-2 15,-5 1-1-15,-9 1-8 16,-5 3 5-16,-5 0-4 16,1 0 5-16,0 0 1 0,0 7 2 15,-3-4-16-15,-4 1-3 16,-6 1-4-16,-8-5-10 15,-2 0-14-15,-6 0-36 16,-7 0-40-16,0 0-72 16,0 0-149-16</inkml:trace>
  <inkml:trace contextRef="#ctx0" brushRef="#br0" timeOffset="63153.92">10989 6210 953 0,'0'0'32'16,"0"0"-7"-16,0 0 10 16,0 0 18-16,0 0-24 15,0 0-4-15,5-16 10 16,57 4 4-16,12 1-30 15,10-1 5-15,1 5-13 16,-5 0 1-16,-4 2-1 16,-12 5-2-16,-12 0-1 15,-9 0 1-15,-14 0 1 16,-10 2 1-16,-7 4 6 16,-3-2-7-16,-7 0 14 15,-2-3-2-15,0 4-5 0,-2-3-7 16,-19-2-59-16,4 0-47 15,7 0-103-15,6 0-228 16</inkml:trace>
  <inkml:trace contextRef="#ctx0" brushRef="#br0" timeOffset="63888.06">11881 6014 729 0,'0'0'64'15,"0"0"-59"-15,0 0 20 0,0 0 44 16,0 0-32-16,0 0-8 16,-18 15-7-16,45-15 4 15,9-4-16-15,1-5 4 16,-1-3-9-16,2 3 0 15,0 4 6-15,-5 3-8 16,1 2 5-16,-3 0-8 16,-4 18 18-16,-3 15-8 15,-4 10 16-15,-2 8-5 16,-5 7 3-16,-3 3-7 16,-2-4-9-16,1-12 1 15,3-10-8-15,1-15 0 16,5-13-1-16,6-7-4 15,2-5 0-15,6-32 4 16,1-11 0-16,-1-6-1 0,-8 2-11 16,-2-2-3-1,-5 4 7-15,-5 6 8 0,-1 8-3 16,-3 11 7-16,-4 16-1 16,-4 4 6-16,0 5 17 15,0 0 1-15,4 0-11 16,7 17 7-16,5 7-1 15,7 2 3-15,5-4-19 16,1-2 4-16,2-2-9 16,3-4 0-16,-2-2 1 15,-3-3-1-15,-8 0-1 16,-3-3-3-16,-7 0 3 16,-4-4-17-16,-2-2-11 15,-3 0-32-15,-2 0-11 0,0 0-40 16,0-2-117-16,-4-7-161 15</inkml:trace>
  <inkml:trace contextRef="#ctx0" brushRef="#br0" timeOffset="64086.99">12596 5726 857 0,'0'0'104'0,"0"0"-65"16,0 0-18 0,0 0-3-16,0 0-18 0,0 0 0 15,3-11-24-15,5 11-145 16,0 0-252-16</inkml:trace>
  <inkml:trace contextRef="#ctx0" brushRef="#br0" timeOffset="64953.25">13035 5634 807 0,'0'0'60'15,"0"0"-59"-15,0 0 45 16,0 0 21-16,0 0-4 15,0 0-22-15,0-5-34 16,0 42 14-16,0 21 22 16,12 11 5-16,1 5-25 15,5 3 4-15,2-1-16 16,0-4-5-16,0-10-5 16,-5-16-1-16,2-17 0 15,-7-12-5-15,-1-11 4 16,1-6 1-16,-4 0-3 15,-2-26 3-15,8-22-4 16,1-12-3-16,2-5-10 0,8 5-2 16,-1 11 9-1,7 14 7-15,0 12 6 0,5 18-7 16,-1 5 10-16,0 5-6 16,1 32 2-16,-5 10 12 15,-7 7-2-15,-7 4-5 16,-12 2 4-16,-3 1-8 15,0-3 27-15,-13-9-7 16,-10-5 12-16,-6-9-8 16,3-11 6-16,-5-10-7 15,2-9-5-15,-2-5-14 16,0 0-4-16,1-4-6 16,6-15-2-16,10-6 2 15,10 4-8-15,4 0 0 0,0 3-9 16,20 6 7-16,7 2-9 15,4 4 5-15,4 1 2 16,1-2-21-16,2-2 10 16,0-5-14-16,-2-3 10 15,-7-1-5-15,-2-5 18 16,-8-4 8-16,-5-4 9 16,-3 2 3-16,-7 3-2 15,-2 2 13-15,0 4 2 16,1 6 19-16,-1 3-8 15,3 6 15-15,4-2-22 16,6 5 1-16,5 2-5 16,9 0-2-16,7 0 5 0,7 2-8 15,5 18 7-15,4 6 0 16,-1 9 7-16,-5 5-20 16,-8 1 4-16,-5 2-9 15,-4-5 1-15,-6-10-1 16,-7-8-1-16,-5-8-2 15,-5-8-25-15,2-4-12 16,-2 0-48-16,1-9-16 16,4-26-56-16,0-8-66 15,-9 20-75-15,3 5-164 16</inkml:trace>
  <inkml:trace contextRef="#ctx0" brushRef="#br0" timeOffset="65435.53">14312 5992 430 0,'0'0'183'16,"0"0"-71"-16,0 0 26 15,0 0-14-15,0 0-32 16,0 0-19-16,21-48-11 16,-34 48-2-16,-10 0-19 15,-6 0-1-15,-4 11-12 16,-5 12 0-16,3 6-10 16,0 3-9-16,4 8-5 15,10 1-2-15,5 1-4 16,11-1-5-16,5-8 6 15,0-3-38-15,7-9-12 16,18-12-14-16,4-9 4 0,2 0-3 16,0-16 1-16,-2-20 19 15,-4-8-3-15,-8-6 30 16,-1-3 17-16,-7 4 4 16,-5 10 18-16,-2 15 47 15,-2 14-8-15,0 10-5 16,0 0-5-16,8 31-31 15,4 11 21-15,9 6-18 16,6-2-6-16,8-4-15 16,5-6-2-16,2-7 0 15,5-8-5-15,1-13-3 16,-2-8-7-16,3 0 10 0,0-14-1 16,0-21 6-16,-2-6 2 15,-9-5 0-15,-7 1 1 16,-18 5-6-16,-9 4-2 15,-4 7-38-15,-2 4-32 16,-31 9-67-16,10 16-101 16,-2 0-313-16</inkml:trace>
  <inkml:trace contextRef="#ctx0" brushRef="#br0" timeOffset="65884.53">12528 7245 560 0,'0'0'144'16,"0"0"-98"-16,0 0 57 15,0 0-6-15,135-50-27 0,-70 32-4 16,13 0-18 0,16-7-5-16,26-6-27 0,21-8 12 15,21-5 0-15,21-4 12 16,6 4-32-16,1 6-7 15,-8 9-1-15,-23 10-60 16,-25 9 57-16,-34 3 3 16,-30 7-6-16,-29 0-41 15,-18 0 4-15,-21 0-19 16,-2 0 21-16,-2 0 38 16,-31 0-1-16,-12 0-18 15,-13 0-41-15,-7 0-52 16,34 0-70-16,0 0-111 15</inkml:trace>
  <inkml:trace contextRef="#ctx0" brushRef="#br0" timeOffset="66223.09">12951 7470 825 0,'0'0'81'16,"0"0"-68"-16,129-17 16 16,-20-25 31-16,21-15-13 15,12-4-1-15,15-8 8 16,5 2-26-16,-4 6-23 0,-6 7 1 16,-21 12-9-1,-19 7 3-15,-21 10-1 0,-22 5-5 16,-24 6 6-16,-18 3-1 15,-16 4 1-15,-9-1 6 16,-2 0 20-16,0-3 5 16,0 4-22-16,-9-1-9 15,1 6-23-15,2 2-65 16,2 0-132-16,2 0-316 16</inkml:trace>
  <inkml:trace contextRef="#ctx0" brushRef="#br0" timeOffset="112406.1">3314 15294 521 0,'0'0'62'16,"0"0"-43"-16,0 0 28 16,0 0-16-16,0 0 1 15,0 0-14-15,0 0 10 16,0 0 9-16,0 0 12 16,-4-4 4-16,4 4-2 15,0 0-9-15,0 0-19 16,-2 0-6-16,-1 0-13 15,3 0 2-15,0 0-4 16,0 0-4-16,0 0 0 16,0 0 0-16,0 0 0 15,0 0 3-15,0 0-3 0,0 0 4 16,0 0-1-16,0 0 2 16,0 0-6-16,0 0 0 15,0 0 0-15,0 0-3 16,11-2 6-16,10 2-1 15,1 0 3-15,5 0-2 16,4 0 2-16,0 0-3 16,5 0 4-16,-1 0-3 15,1 0 0-15,-3 0 1 16,-2 0-2-16,-2 0 2 16,-2 0-2-16,-4 0 2 15,-1 0-2-15,-2 0 3 16,-2 0-2-16,-1 0 1 15,-1 0-2-15,-3 0 1 16,1 0 0-16,-5 0-1 0,-3 0 2 16,-3 0-1-16,-1 0 1 15,-2 0-2-15,0 0 1 16,0 0-4-16,0 0 4 16,0 0 14-16,0 0 6 15,-9 3-8-15,-14-3-5 16,-2 0-4-16,-8 0 4 15,-4 0-7-15,-9 0 1 16,-2 0-2-16,2 0-22 16,3 0 23-16,10 0 1 0,6 0-1 15,5 0 4 1,2 0-4-16,6 0 0 0,1-1 2 16,4 1 5-16,-2 0-2 15,0 0-2-15,0 0-1 16,-3 0 0-16,3 0 0 15,-3 0-1-15,6 0 0 16,1 0 7-16,3 0-7 16,4 0-1-16,0 0-2 15,0 0 0-15,0 0-8 16,0 0 4-16,0 0 5 16,13-2 2-16,16 0 2 15,6-5-1-15,3 4 8 16,9-3-9-16,3-2 1 15,0 4-2-15,-2-2 0 0,-4 2-1 16,-3 4-1-16,-8 0 2 16,-6 0-2-16,-8 0-1 15,-1 4 1-15,-5 2 0 16,-3-6-1-16,-4 4-8 16,-3-4-7-16,-1 0 5 15,-2 0 5-15,0 0 8 16,0 0-2-16,-16 0 2 15,-12 0-9-15,-5 0 0 16,2 0 8-16,0 0-11 16,2 0 12-16,1 0 8 15,-3 0-1-15,2 8-1 16,-2-2-6-16,2 2 14 0,4-4-7 16,0-2 6-16,3-1 2 15,2 2-8-15,0-3-3 16,4 4 0-16,3-4-1 15,2 4-1-15,6-4 6 16,3 2-4-16,-3-2 4 16,5 0-8-16,0 0 4 15,0 0-4-15,0 0 0 16,0 0 0-16,0 0-12 16,0 0-2-16,21 1 14 15,14 5-2-15,5-6 6 16,9 0 2-16,-1 0-3 0,-4 0 8 15,-2 0-6-15,-9 0-4 16,-4 0-1-16,-6 0 1 16,-9 9-3-16,-4-4 4 15,-1 0-2-15,-5-1 1 16,-2-1-1-16,-2 2 1 16,0-5 7-16,0 0 9 15,-19 0-17-15,-12 0 0 16,-5 0-14-16,-4 0 7 15,-2 0-3-15,2-5-3 16,-3 2 0-16,3-1 12 16,5-1-1-16,3 5 2 0,5-5 0 15,3 5 0 1,6-4 6-16,-2 4-4 0,6 0 14 16,3 0-15-16,5 0 10 15,2 0-4-15,4-4-2 16,0 4-2-16,0 0-2 15,0 0-2-15,0 0-14 16,6 0 7-16,23 0 5 16,9 0 3-16,9 0 0 15,4 0 7-15,0 0-5 16,3 0-2-16,-1-1 3 16,-2-2-2-16,-3 0-1 0,-11 3 0 15,-3 0 2 1,-8 0-2-16,-5 3 0 0,-8 9-5 15,-5-2 1-15,-3-3 4 16,-5 2 0-16,0 2 9 16,0-8 3-16,-15 3 0 15,-19-2-7-15,-3-4-4 16,-11 0-1-16,-1 0-1 16,3 0-16-16,3 0 13 15,7 0 4-15,9-4 0 16,10 1-2-16,5 2 7 15,6 1-5-15,1 0 3 16,5 0 1-16,0 0 0 0,0 0-2 16,0 0-2-1,0 0 2-15,0 0-3 0,7 0 2 16,9 0-1-16,1 0 1 16,4 0-2-16,1 1 2 15,1-1-3-15,1 0-2 16,2 0-17-16,3 0-82 15,-22 0-115-15,-5 0-330 16</inkml:trace>
  <inkml:trace contextRef="#ctx0" brushRef="#br0" timeOffset="120565.21">4774 15182 108 0,'0'0'306'0,"0"0"-270"16,0 0 6-16,0 0-1 16,0 0 4-16,0 0-9 15,0 0 5-15,-17 0-9 16,15 0-5-16,0 0 3 15,-2 0-6-15,4 0 3 16,-2 0-10-16,0 0 5 0,2 0-12 16,0 0-2-16,0 0-8 15,0 0 0-15,0 0-4 16,0 0 0-16,0 0 4 16,14 0 0-16,5 0 0 15,6 0 3-15,6 0 1 16,0 0-4-16,3 0 0 15,-1 0 5-15,-1 0-3 16,-4 0-1-16,-1 0 0 16,-4 0-2-16,-5 0 4 15,-5 0-1-15,-4 0-2 16,-7 0 4-16,-2 0-2 0,0 0 12 16,0 0 7-16,0 4 8 15,0-3-4-15,-18 3-23 16,-4-1 6-16,-5-3-8 15,-2 0 9-15,0 0-6 16,-4 0-3-16,4 0 3 16,2 0-2-16,3 0 0 15,1 0 1-15,3 0 7 16,1 0-8-16,3 0 8 16,3 0-1-16,1 1 8 15,5 4-12-15,3-5 2 16,2 0-5-16,2 0 2 15,0 0-3-15,0 0-14 0,0 4 8 16,19-4 6 0,6 5 5-16,6-2-3 0,0 3 3 15,1-3-4-15,-3 4-1 16,0 1 2-16,-5 0-1 16,-1-2 0-16,-6-4 3 15,-5 0-3-15,-3-2-1 16,-7 0 2-16,0 0 0 15,-2 0-1-15,0 0 1 16,0 4 2-16,0-4 5 16,0 0-6-16,-11 0 2 15,-5 0-4-15,-6 0 8 0,-2 0-7 16,-3 0-1 0,2 0 0-16,3 0 0 0,7 0 3 15,1 0 3-15,5-4 2 16,7 2-9-16,0 2 2 15,2-4-2-15,0 4-6 16,0 0-68-16,18 0-44 16,-5 0-92-16</inkml:trace>
  <inkml:trace contextRef="#ctx0" brushRef="#br0" timeOffset="122046.73">4817 15915 81 0,'0'0'30'0,"0"0"-21"15,0 0-7-15,0 0 3 16,0 0-5-16,0 0 13 15,-45-24-8-15,43 16 13 16,0-1 9-16,-1 0 20 16,1-1-7-16,0-2 11 15,-2 5-7-15,4 0-26 16,-2 3-15-16,-4-2-3 0,4 3-12 16,0-6-20-1,0-5-7-15,2-2-2 0,0-3 11 16,0 2 5-16,0 3 6 15,0-4 12-15,4 4 5 16,-2 14-13-16,2-4-116 16</inkml:trace>
  <inkml:trace contextRef="#ctx0" brushRef="#br0" timeOffset="123079.12">4917 15325 160 0,'0'0'297'16,"0"0"-269"-16,0 0 4 0,0 0-2 15,0 0-15-15,0 0 8 16,-18-9-5-16,18 9 15 16,0 0 5-16,0 0 1 15,0 0 10-15,0 0-15 16,0 0-4-16,0 0-12 15,0 0 5-15,0 0-9 16,0 9 6-16,0-2 3 16,0 5-6-16,0 4-1 15,0-2-10-15,0 7 11 16,0-1-10-16,5-3 2 16,-1 9-9-16,3-2 7 0,-3 6-6 15,0 6 3-15,1 4 1 16,-1 5 3-16,1-1 2 15,2-2-4-15,-1-3 9 16,1-4-11-16,0 1 5 16,-2 0-9-16,-1-4 5 15,-2-2-5-15,2 0 0 16,-1 3 0-16,1-1 2 16,-4-2 0-16,2 2 0 15,0-3 4-15,-2 3-5 16,0 5 1-16,0-7-2 15,0 2 0-15,0 0 0 16,0-1 1-16,0 1-3 0,0-2 4 16,0-2 0-16,0-2-2 15,0-4 2-15,0 0-1 16,0-4-2-16,0 0 1 16,0-4 0-16,2-6 0 15,-2-2 2-15,3-2-4 16,-3-4 6-16,0 0-8 15,3 0 1-15,-3 0 3 16,2 0 1-16,0-15-1 16,-2-10-32-16,0-8-67 15,0 20-112-15,0 0-302 16</inkml:trace>
  <inkml:trace contextRef="#ctx0" brushRef="#br0" timeOffset="126309.71">4884 15346 70 0,'0'0'94'16,"0"0"-45"-16,0 0 1 15,0 0-5-15,0 0 7 16,0 0 0-16,0 0-4 0,87-21-12 16,-79 16-4-16,-3 1-1 15,-1 4-2-15,-2-4 2 16,-2 4 14-16,0 0 5 16,0 0 9-16,0 0-3 15,0 0-15-15,0 0-18 16,-13 0-3-16,-3 0 5 15,-1 0-24-15,-6 0 2 16,-1-1-3-16,-3 1 0 16,1-6-2-16,3 5 1 15,1-1-1-15,5-2-1 16,5-3 2-16,-1 4-1 0,5-1 1 16,2-4 2-1,2 2 0-15,1-2 2 0,3-2-2 16,0-2-1-16,0-2 2 15,0 0-4-15,0-4 4 16,0-3-2-16,5 2 1 16,1-3-2-16,0 3 3 15,-2 1-3-15,2 1 1 16,-4 0 0-16,1-1-2 16,1 2 4-16,-2 6-4 15,2 4 5-15,-4 3 0 16,4 3-2-16,-4 0 2 15,4 0-2-15,2 0 1 16,7 7 17-16,3 7-2 16,-1 0-4-16,6-6-7 0,-3 2 7 15,-1-5-11-15,2-2 5 16,-2-1-3-16,1 0 2 16,0 3-2-16,-3 0-3 15,-2-1 8-15,1 2-8 16,-3 2 6-16,1 0-3 15,-6 2 8-15,-1-4-12 16,-1 1 9-16,-2-6-4 16,0 3 3-16,-2 0 3 15,0 0-4-15,0 1 4 16,0 0-9-16,0-1 9 16,0 2-7-16,0 1 4 15,0 3-8-15,0-6 3 0,0-4-3 16,0 4 0-16,0-4-1 15,0 0 3-15,0 0-4 16,0 0 4-16,0 0 1 16,0 0 0-16,0 0-4 15,0 0 1-15,0 0 0 16,0 0 0-16,0 0-3 16,0 0 2-16,0 0 2 15,0 0-1-15,0 0 1 16,0 0-1-16,0 0 0 15,0 0-1-15,0 1-5 16,0 3 1-16,10 5 5 0,5-5 0 16,1 0 0-16,-3 2 3 15,1-3-5-15,-5 2 5 16,-3-1-3-16,-2-1 0 16,-2 0 0-16,-2-3 0 15,0 4 1-15,0-4-2 16,0 0-4-16,0 0 5 15,-10 0-34-15,-11 0-18 16,-3 0-12-16,0-12-13 16,-3-3-9-16,0 2-11 15,2-1 16-15,3-2 37 16,5 5 22-16,3-3 8 0,5 1 14 16,0 5-4-16,5-4 4 15,-1 5 0-15,3 7 18 16,-1 0 23-16,3 0 5 15,-2 0 11-15,0 0-8 16,0 0-2-16,0 0-24 16,-2 0 5-16,1 4-25 15,-3 11 11-15,1-10-2 16,-2 3 2-16,1 0 4 16,-1-3-3-16,0 0-1 15,0 3-10-15,3-6 14 16,0 3-13-16,-1-2-2 15,1 1-1-15,0 1-2 0,1-1 1 16,0-4-1 0,3 0 1-16,0 0 2 0,0 0 6 15,0 0-5-15,0-23 8 16,0-4-11-16,3-4 0 16,13 1-1-16,2 6 0 15,-3 6 0-15,-6 5 1 16,-2 10-1-16,-7 1 1 15,0 2 13-15,0 0-3 16,0 0 10-16,0 10-15 16,0 16 13-16,-5 10-10 15,-10 1-5-15,1-2 0 0,-4-4-1 16,5-3-1 0,2-13-2-16,4 0 1 0,3-11-1 15,2-2 0-15,2-2-8 16,0 0-7-16,0 0-6 15,0-4 8-15,0-13 8 16,11-4 10-16,5-5-4 16,-1-1 1-16,1 0-2 15,-3 4 0-15,-5 9-1 16,-3 8 1-16,-5 6 0 16,0 0-2-16,0 0 4 15,0 8 1-15,0 19 2 16,0 0 8-16,-7 4-12 15,-3-4 5-15,1-4-4 16,-1-5-1-16,4-6-1 0,1-7 4 16,3-2-6-16,0-3 5 15,2 0-6-15,0 0-5 16,0 0-9-16,0-22 12 16,0-5 3-16,15-4 2 15,4-4-2-15,-4 5 0 16,-1 6-3-16,-6 6 3 15,1 4 4-15,-4 11-4 16,-5 3 4-16,2 0-4 16,-2 0-1-16,0 0-2 15,2 0 4-15,1 0 1 16,3 9 8-16,3 3-7 0,-3-2 12 16,4 2-11-16,-6-2 2 15,-2-4-2-15,3 2-2 16,-3-4 0-16,0 0 0 15,0-4-1-15,-2 0 3 16,2 0-4-16,-2 0 4 16,0 0-5-16,0 0 0 15,3 0-2-15,-3 0 3 16,2-8 2-16,1-12 5 16,-3-2-3-16,0-3 1 15,0 8-2-15,0 2 6 16,-3 8-6-16,-8 5 2 0,2 2-2 15,0 0 7-15,2 0 0 16,3 0-7 0,1 2 1-16,3 8-2 0,0 0 2 15,0 0 1-15,0 4-5 16,7 2 5-16,9 2 0 16,7 1-1-16,-2 2 0 15,4-3-4-15,0 1 5 16,-3-1-6-16,-7-10 6 15,-1 2-1-15,-5-2 1 16,-5-6-6-16,-2 2-2 16,-2-4 2-16,0 0 2 15,0 0 1-15,0 0 2 0,-6 0-2 16,-15 0-7 0,-2 0-1-16,-2-6 1 0,-4 1-5 15,4 2 8-15,5-2-9 16,7 4 3-16,4-2 9 15,4 2-5-15,5 1 4 16,0 0-4-16,0 0-1 16,0 0 6-16,0 0-2 15,0 0-1-15,0 0 3 16,5 0 0-16,4 0 1 16,0 0-1-16,-1 0 3 15,4 0-2-15,-6 0 0 16,1 0 2-16,-3 0 1 15,-4 0-4-15,0 0 1 16,0 0-2-16,0 0 2 0,0 0 1 16,0 0 16-16,0 0-16 15,-8 0-1-15,-3 0 0 16,-1 0-1-16,-1 0 1 16,2 0-3-16,-1 0 3 15,0 0 0-15,-2 4-2 16,3 5-8-16,-2 6 1 15,-1-1 8-15,8 2 0 16,-1-3 2-16,7 2 3 16,0-5 1-16,0 2 0 15,0-8 4-15,0 1-5 16,4-2 3-16,1 1-5 16,1-4 0-16,-2 0 0 0,-4 0-1 15,3 0-1-15,-3 0 4 16,5 0-4-16,4 0-6 15,1 0 6-15,9 0 1 16,5-7 8-16,0-10-6 16,3 0 2-16,-5 5-3 15,-5 9-4-15,-7 3 2 16,-3 0 0-16,-5 0-1 16,-2 0-5-16,0 0 5 15,0 3 1-15,0 4 17 16,0 5-11-16,-2-8 2 15,-9-1-7-15,-1-3-1 0,1 0-9 16,-5 0-33-16,10 0-64 16,-1 0-243-16</inkml:trace>
  <inkml:trace contextRef="#ctx0" brushRef="#br0" timeOffset="147272.01">5737 15482 21 0,'0'0'277'0,"0"0"-196"16,0 0-24-16,0 0 18 15,0 0-10-15,0 0-10 16,-13-9 2-16,8 2-28 16,1 3 3-16,-1 4 0 15,3 0 48-15,2 0-38 16,0 0 10-16,0 0-17 16,0-4 2-16,0 4-11 0,0 0-11 15,0 0 9-15,0 0-23 16,0 0 13-16,0-4-7 15,0-6 1-15,2-8-3 16,21-8-6-16,13-11 1 16,5-1-1-16,5-3-1 15,3 5-9-15,-1 0-2 16,-2 6-19-16,-4 2 27 16,-5 3-28-16,-8 5 16 15,-4 8 4-15,-12 2 11 16,-6 10 0-16,-7 0-1 15,0 0 2-15,0 14 1 16,-16 17 19-16,-13 5-7 0,-6 1-4 16,-3-2-1-16,-3 1-4 15,-1-7-2-15,2 3 10 16,-2-6-4-16,2 1-5 16,4 1-2-16,3-2 7 15,6-4-7-15,9-4 6 16,5-8-10-16,6-4 4 15,7-6 0-15,0 0-14 16,0 0-33-16,0-12 36 16,18-18 11-16,6-6 7 0,1-3-6 15,2-2 9 1,-2 1-8-16,-4 8 8 0,-3 12-9 16,-9 14-1-16,-9 6 0 15,0 0-8-15,0 26-59 16,0-6-150-16,-9-2-165 15</inkml:trace>
  <inkml:trace contextRef="#ctx0" brushRef="#br0" timeOffset="148337.34">2846 8930 418 0,'0'0'183'16,"0"0"-152"-16,0 0 24 15,0 0 4-15,0 0-8 0,0 0-6 16,-18-19-25-16,18 19-2 15,0 0-18-15,0 0 5 16,0 0-5 0,0 0-9-16,0 0-71 0,0 0-70 15,0 0-57-15,7 0-232 16</inkml:trace>
  <inkml:trace contextRef="#ctx0" brushRef="#br0" timeOffset="149129.37">7690 9354 257 0,'0'0'0'0</inkml:trace>
  <inkml:trace contextRef="#ctx0" brushRef="#br0" timeOffset="153166.07">5113 12027 304 0,'0'0'52'15,"0"0"-11"-15,0 0 27 16,0 0 3-16,0 0-30 15,0 0 6-15,0 0-5 16,-82-51-12-16,70 46-5 16,-1 1-17-16,-1 2 20 0,1 2-22 15,-2 0 6-15,-3 0-6 16,-5 0-2-16,-1 11 2 16,-5 6 5-16,0 1-4 15,-2 2-7-15,-1 0 7 16,1 4-5-16,-2 2-2 15,2 4 5-15,-1 2-7 16,6 3 2-16,2 2 0 16,1 4 0-16,3 3 2 15,1 2 1-15,-2 0-2 16,3 2 14-16,1 0-15 16,1 1 6-16,5-3-4 15,1-2 3-15,6-2-4 16,4 2 0-16,0-2 4 0,0 2-2 15,0 1 11-15,0 0-12 16,14 2 10-16,1 3-9 16,3-1 9-16,5-3 3 15,4-5-7-15,-2-4 4 16,7-2-11-16,6 2 15 16,2-4-16-16,4 4 25 15,6-1-20-15,-1-1 3 16,-1-2-7-16,0-5-1 15,-2-5 0-15,-3-8 0 16,-3-3-1-16,0-4 3 16,-2-2 0-16,2-3 0 15,2-3 1-15,-1 0 2 0,-1-5-5 16,2-19 0-16,-2-5 4 16,-2-12-2-16,0-5 1 15,-7-6-4-15,-2-6 5 16,-4 0 1-16,-7-4 0 15,-5-3-7-15,-5-1 5 16,0-2-4-16,-4 1 2 16,-2 2-1-16,-2 2 19 15,0 1-14-15,-2 0 9 16,-25-1-6-16,-6 2 6 16,-12 1-12-16,-6 0 3 15,-3 3-5-15,-1 3 0 0,3 4 1 16,6 4 3-16,1 1-7 15,3 3 9-15,4 0-5 16,-1 5 3-16,6 3-7 16,-2 5 6-16,-1 7-5 15,-2 6 2-15,-5 5-3 16,-1 6 1-16,1 3 2 16,4 2-2-16,-1 0 6 15,2 0-5-15,4 10 1 16,3 12 0-16,5 10-14 15,5 10-53-15,11 12-83 16,10-32-58-16,0 1-179 16</inkml:trace>
  <inkml:trace contextRef="#ctx0" brushRef="#br0" timeOffset="153865.07">5291 13694 99 0,'0'0'16'15,"0"0"-14"-15,0 0 12 16,0 0 20-16,0 0 14 16,0 0 25-16,0 0 16 15,52 0-20-15,-46-5-21 0,-1 0 9 16,0-4 4 0,-3 4-7-16,2-2-8 0,-2 2 8 15,-2 2 24-15,3 2-9 16,-3 1 11-16,0 0-26 15,0 0-9-15,2 0-30 16,4 14-4-16,8 16 2 16,3 7-2-16,12 7 9 15,5 5-20-15,-1 3 17 16,0 2-15-16,4-1 14 16,-4-6-14-16,1-1 2 15,-5-7-3-15,-5-7-1 0,-2-6 0 16,-8-12 2-16,-6-2-5 15,-1-6 10-15,-7-6-3 16,0 0-2-16,0 0 6 16,0 0-8-16,-15-14-13 15,-12-13-27-15,-2-4-15 16,2-5-13-16,2-4-35 16,1 1-63-16,17 25-5 15,3 3-45-15</inkml:trace>
  <inkml:trace contextRef="#ctx0" brushRef="#br0" timeOffset="155047.53">5214 13766 207 0,'0'0'353'16,"0"0"-279"-16,0 0-35 15,0 0 11-15,0 0 8 16,0 0-9-16,-16-14-11 16,16 0 6-16,0-3-19 15,0-3 8-15,0 1-18 16,0 0 8-16,0-1-16 16,0 1 5-16,0-4-11 0,2 2 2 15,2-4-3-15,4 4 0 16,-2 0 0-16,1-1 2 15,-1 7 1-15,1 1-2 16,2 7 9-16,0 2-7 16,5 2 0-16,1-1-2 15,3 0 6-15,1 0 5 16,2-1-8-16,-3 2 1 16,-5 1-2-16,-4 2 5 15,-7 0-6-15,-2 0 4 16,0 0 0-16,0 0 7 15,0 0-6-15,-13 0-7 16,-10 10 0-16,-1 5 0 16,0 11-1-16,1 3 2 15,3 5 7-15,3 2-8 0,5-6-1 16,3-4 1-16,7-7-1 16,2-10-2-16,0 0-5 15,0-9 2-15,0 0-19 16,0 0 25-16,0-18 0 15,7-18 0-15,-3-5 0 16,-4-5 3-16,0 4-3 16,0 4 0-16,0 4-2 15,-2 8 7-15,-5 10-9 16,1 3 9-16,4 12 0 16,2 1-2-16,0 0-6 15,0 0 3-15,0 14 0 0,10 22 0 16,13 7 11-16,6 6 1 15,0-5-11-15,0-9 9 16,-5-8-7-16,-6-6-3 16,-2-6 4-16,-5-5-6 15,-5-3 2-15,-1-6 0 16,-3 2 1-16,-2-3 2 16,0 0-6-16,0 0-6 15,-15-7-15-15,-8-5-19 16,-4 2-9-16,6 1-2 15,0-1 14-15,5 3 18 16,10 1 2-16,1-3 2 16,5-1-13-16,0-6 25 0,0-3 6 15,0 1 1-15,3 2 0 16,3 2 1-16,-2 4-2 16,-2 2 0-16,2 3-2 15,-4 0 5-15,0 5-3 16,0 0 1-16,0 0 14 15,0 0 2-15,0 0 13 16,0 0-8-16,0 0-12 16,0 0-10-16,0 0-2 15,0 5-2-15,0 15 4 16,0 4 3-16,-4 10 1 16,-4-1 6-16,-3 2-8 0,1-3 3 15,0-4-4 1,3-6 0-16,-1-5 2 0,0 0-2 15,4-5 2-15,-3 0 1 16,1-2-2-16,2-3 2 16,1-4-6-16,3-3 2 15,0 0-8-15,0 0 3 16,0-12-5-16,0-16 8 16,0-6 4-16,9-4 4 15,8 1-4-15,4 1 7 16,-3 8-7-16,-1 5 2 15,-1 8-4-15,-3 11-4 0,5 4-27 16,-13 0-104 0,1 0-125-16</inkml:trace>
  <inkml:trace contextRef="#ctx0" brushRef="#br0" timeOffset="155713.75">6442 13321 389 0,'0'0'185'0,"0"0"-150"15,0 0-8-15,0 0 45 16,0 0-34-16,0 0 41 15,0 0-31-15,-36-21 2 16,36 16-31-16,0-3-10 16,11-3 9-16,16 3-6 15,6-2 7-15,10 1-6 16,8 0 7-16,7-2-14 16,4-1 13-16,3-2-15 15,-2 2 8-15,-8 0-9 16,-8 4-3-16,-14 1 0 0,-10 5 4 15,-10-1-8-15,-11 3 10 16,-2 0-2-16,0 0 1 16,-6 0-10-16,-21 5-33 15,-7 7-38-15,-1-2-44 16,17-5-65-16,0-5-166 16</inkml:trace>
  <inkml:trace contextRef="#ctx0" brushRef="#br0" timeOffset="156095.97">6288 13575 208 0,'0'0'466'15,"0"0"-454"-15,0 0 0 16,0 0 71-16,0 0-33 15,151-2 3-15,-99-16-24 16,4-3-8-16,2-2-13 16,-3-3 0-16,-1 3 8 15,-7 0-5-15,-5 2 9 16,-11 10-16-16,-8 1 21 16,-8 4-23-16,-8 4 12 15,-5 0 4-15,0-1 11 0,-2 3 4 16,0 0-1-16,0 0 13 15,0 0-19-15,0 0 13 16,0 0-31-16,0 0-8 16,-14 0-2-16,2 0-29 15,-5 0-83-15,9 0-137 16,-1 0-289-16</inkml:trace>
  <inkml:trace contextRef="#ctx0" brushRef="#br0" timeOffset="159043.84">7542 13234 642 0,'0'0'49'0,"0"0"-29"15,0 0-8-15,0 0 37 16,0 0 9-16,0 0-19 15,0 0-29-15,-17 6-5 16,22 1 8-16,1-3-9 16,4-2 22-16,-4-1-7 0,1-1 13 15,1 0-29-15,8 0 6 16,7-1-4-16,8-20-3 16,9-4-2-16,11-2 1 15,4 1-3-15,8-2 6 16,0 3-6-16,-8 2 5 15,-4 7-5-15,-13 6 5 16,-7 4-6-16,-10 6 3 16,-5 0 0-16,-5 0-2 15,-7 0 4-15,-2 0-8 16,-2 0 12-16,2 0-2 16,-2 0 0-16,0 0-3 15,0 0 4-15,0 0-6 0,0 0 1 16,0-6-16-1,0 2-59-15,0 0-94 0,-6 1-10 16,-3 3-144-16</inkml:trace>
  <inkml:trace contextRef="#ctx0" brushRef="#br0" timeOffset="159460.07">7650 13541 625 0,'0'0'77'15,"0"0"-72"-15,0 0 24 16,123-65 50-16,-70 26 10 16,10-6-24-16,10 2-27 15,3-1-7-15,-3 7-25 16,-8 9 1-16,-16 9-3 16,-11 6-4-16,-16 8 5 0,-9 0-8 15,-5 5 4-15,-6 0-1 16,-2-2 23-16,0 2 2 15,0 0 7-15,0 0-18 16,0 0 21-16,0-2-33 16,0 1-1-16,0 1-1 15,0 0-43-15,-2 0-84 16,0 0-173-16</inkml:trace>
  <inkml:trace contextRef="#ctx0" brushRef="#br0" timeOffset="163867.99">8705 12743 475 0,'0'0'0'15,"0"0"-117"-15,0 0-105 0</inkml:trace>
  <inkml:trace contextRef="#ctx0" brushRef="#br0" timeOffset="174212.5">16102 11860 284 0,'0'0'172'0,"0"0"-75"16,0 0-2-16,0 0-17 16,0 0-10-16,0 0-2 15,0 0-20-15,0 0 16 16,0 0-23-16,0-58 12 15,0 54-23-15,0 3-2 16,0-2-15-16,12-2-10 16,11 3-2-16,8-2 6 15,11 1-10-15,7 3 12 16,2-4-6-16,-2 3 2 16,-5 1-6-16,-5-4 2 0,-6 4-1 15,-11 0-2 1,-6 0-6-16,-5 0 9 0,-7 0-13 15,-1 0 13-15,-3 0-25 16,0 0 1-16,0 0-34 16,0 0-27-16,0 0-54 15,0 0-31-15,0 0-197 16</inkml:trace>
  <inkml:trace contextRef="#ctx0" brushRef="#br0" timeOffset="174979.24">16254 11584 305 0,'0'0'118'0,"0"0"-78"0,0 0-11 16,0 0 40-1,0 0-16-15,0 0-9 0,-2 98-3 16,0-70-10-16,2-1 8 15,-2 1-4-15,2-8-5 16,-3-3-18-16,3-3-1 16,0-7-8-16,0-5-3 15,-2-1 1-15,2-1 1 16,-2 0 4-16,0-3-3 16,0-22-6-16,0-5-15 15,2-8 12-15,0 2-16 16,0-2-18-16,0 8 20 15,0 5 16-15,0 10-1 16,0 7 10-16,0 6-2 0,0 2-1 16,-3 0 17-1,-13 2-17-15,-3 21 6 0,-6 11 0 16,-2 2 2-16,-2 3 4 16,0 4-8-16,-2-3 14 15,2-4-12-15,7-8 15 16,4-13-11-16,7-4 18 15,6-7-8-15,5-4-3 16,0 0-9-16,0 0-6 16,0 0 12-16,27-2-5 15,9-14 25-15,9 0-12 16,-1 3 8-16,3 6-27 16,-7 5 7-16,-2 2-4 0,-5 0-3 15,-4 0 9 1,-4 15-10-16,-9-1 13 0,-8-2-11 15,-3 1 26-15,-5-5-20 16,0 0 11-16,0-4-20 16,0-2 2-16,0-2-3 15,0 0-2-15,0 0 0 16,0 0-22-16,0 0-49 16,0 0-79-16,0 0-147 15</inkml:trace>
  <inkml:trace contextRef="#ctx0" brushRef="#br0" timeOffset="175893.99">17153 12177 460 0,'0'0'32'15,"0"0"-29"-15,0 0 57 0,0 0 6 16,0 0-7-16,0 0-36 15,0 0 17-15,0-4 10 16,0 4 30-16,-2 0-8 16,2 0-15-16,0 0-3 15,0 0-28-15,0-3-16 16,6-7-4-16,30-9 0 16,13 0-3-16,11-3-6 15,5 2 4-15,-3 1-3 16,-10 4-5-16,-13 4-5 15,-14 7 2-15,-12 2-3 16,-13 2 9-16,0 0 8 16,0 0-2-16,-6 0-1 0,-12 0 9 15,-2 2-6-15,4 1 1 16,5-2-4-16,7-1-1 16,4 0-1-16,0 0-91 15,11 0-70-15,3 0-40 16,-2 0-301-16</inkml:trace>
  <inkml:trace contextRef="#ctx0" brushRef="#br0" timeOffset="176493.45">17911 12267 549 0,'0'0'93'0,"0"0"-48"16,0 0 17-16,0 0 53 0,0 0-44 16,0 0-50-16,4 15-13 15,25-24 10-15,9-6-13 16,9-1-3-16,2-2 1 16,2 0-3-16,-6 3 11 15,-7 4-10-15,-7 1 16 16,-9 3-14-16,-6 2 8 15,-2 2 7-15,-12 2 3 16,0 1 14-16,-2 0-4 16,0 0 19-16,0 0-22 15,0 0 12-15,0 0-16 16,0 0 8-16,0 0-16 16,0 0 5-16,-2 0-8 0,2 0-8 15,-2 0-1 1,2 0 1-16,0 0-8 0,0 0 10 15,0 0-5-15,0 0 2 16,0 0-8-16,0 0 3 16,-3 0-1-16,3 0 2 15,0 0-12-15,0 0 4 16,0 0-47-16,0 0-12 16,0 0-102-16,0 0-32 15,-2 1-216-15</inkml:trace>
  <inkml:trace contextRef="#ctx0" brushRef="#br0" timeOffset="196157.14">17119 11067 178 0,'0'0'258'0,"0"0"-216"16,0 0 2-16,0 0 0 16,0 0 10-16,0 0-25 15,0 0-5-15,0 0-2 16,0 0 2-16,0 0 0 15,0 0-7-15,0-23 4 16,0 20-19-16,3-1 8 16,15-4-5-16,13-4-8 15,13-2 4-15,14-4-2 0,7 0 0 16,-1-3-1 0,-6 5-3-16,-10 3-22 0,-17 2 12 15,-12 5 6-15,-11 3 7 16,-8 0 4-16,0 3 4 15,-16 0 9-15,-20 0 18 16,-11 0-2-16,-2 15-7 16,-2 1 15-16,-1 2-24 15,4-1 21-15,5-2-19 16,5-1 3-16,9-4-18 16,7-5 4-16,9-3-6 15,8 0 0-15,3-2-2 16,2 0-9-16,0 0-23 15,23 3-41-15,-4-3-20 16,4 0-120-16</inkml:trace>
  <inkml:trace contextRef="#ctx0" brushRef="#br0" timeOffset="197606.31">18602 10932 652 0,'0'0'83'16,"0"0"-14"-16,0 0 14 16,0 0-11-16,0 0-21 15,0 0-24-15,40-14-15 16,-15 14 18-16,-3 0-21 15,5 0 23-15,-3 8-24 0,3 6 11 16,4 3-13 0,-2 2 7-16,4 2-9 0,6-1-2 15,1-2-1-15,4-1 4 16,7-2-2-16,5-4 2 16,2 4 6-16,0-3-9 15,-2 5 2-15,1-4-4 16,-3 0 0-16,0 0-2 15,-1-3 7-15,3-1-9 16,4-2 10-16,7-5 1 16,4-2-3-16,8 0-5 15,0 0 3-15,2 0-2 0,-10-7 0 16,-9-4 1-16,-8 1-3 16,-9-3 7-16,-3-4-9 15,0-4 9 1,1-6 0-16,1-8 3 0,1-5-1 15,-7-8 11-15,-1-2-4 16,-5-4-4-16,-6 0-7 16,-5-1 9-16,-8 2-10 15,-7-1 24-15,-6-1-20 16,0 4 13-16,0-7-17 16,-6 5 8-16,-19-1-10 15,-1-6 0-15,-10-2-1 16,-2-4 5-16,-6-5-11 15,-5 1 16-15,-5 4-17 16,-2 4 10-16,3 8-4 0,-3 6-4 16,3 1-1-16,-3 7 6 15,-7 2-2-15,1 2-2 16,-3 4 10-16,-1 4-8 16,1 3 11-16,-2 5-16 15,0 3 9-15,4 3-3 16,1 7-3-16,0-2-10 15,2 5 3-15,-1 1-7 16,1 3 19-16,0 0-13 16,2 0 9-16,4 0-7 15,4 0 6-15,0 0 3 16,4 3 0-16,1 10 1 0,7-1 1 16,7 2-6-1,4 5 12-15,7-1-9 0,7 3 8 16,-3 4-10-16,3 3 8 15,0 0-7-15,-1 6 4 16,-1 1-1-16,-3 4-2 16,-3 3 6-16,2 6-9 15,-4 7 12-15,-4 1-6 16,3 0 5-16,-3-2-10 16,7-2 5-16,2-4-1 15,5-3-2-15,6-1 6 16,0-2-3-16,7 2 4 15,0 2 21-15,0 4-18 16,0 2 15-16,10 4-14 16,1 1 8-16,-3 1-15 0,-1-2 0 15,-5-3-2-15,3 0 8 16,4-5 0-16,-1-3-7 16,4-9 24-16,-1-8-23 15,0-6 28-15,0-6-6 16,0-5-2-16,-2-2 6 15,-5-6-16-15,2 0 13 16,-6-3-18-16,0 0 26 16,0 0-27-16,0 0 19 15,0 0-14-15,2 0 11 16,2 0-11-16,2 0-9 16,1-3 1-16,-1-2 5 0,2-2-6 15,-4 3 4-15,-2 0 4 16,3 1 1-16,-3 1-8 15,2-2-1-15,-2 4 0 16,-2-3-1-16,2 1 5 16,-2 1-12-16,0-1 17 15,0 2-24-15,0-2-16 16,-4 2-72-16,-7 0-158 16,-3 0-246-16</inkml:trace>
  <inkml:trace contextRef="#ctx0" brushRef="#br0" timeOffset="200205.24">5795 11122 283 0,'0'0'3'16,"0"0"-3"-16,0 0 0 15,0 0 2-15,0 0 0 16,0 0 1-16,0 0-5 16,-64-44 4-16,68 39-2 15,3-4 3-15,-5 4-3 16,-2-3 1-16,0 1-2 15,0 2 0-15,0-2-9 16,-2 0-3-16,-3-1-14 16,1-1 23-16,0 2 8 15,2 0 35-15,-4 3 35 16,2 0 28-16,0 4 21 16,-3-1-28-16,1-1-10 0,1 2-8 15,0 0 6 1,1 0-28-16,4 0 3 0,0 0-18 15,0 0-10-15,0 0-22 16,0 0 0-16,0 0-1 16,0-2-5-16,7 0 5 15,19-2-5-15,11-4 18 16,13-4-15-16,13-3 14 16,13 0-13-16,9-1 1 15,8-1-1-15,5 2-4 16,6-2-4-16,6 3 8 15,6 0 1-15,7 1-5 16,-1 6 17-16,3 0-17 16,-2 0 3-16,-1 2-5 15,1-2 2-15,6 1 2 0,7-2-4 16,14-4 18-16,6-4-17 16,4 0 26-16,-2 2-26 15,-11 0 6-15,-6 8-5 16,-12 1-3-16,-13 5 1 15,-12 0 0-15,-14 0-4 16,-12 0 8-16,-16 0-3 16,-12 0 1-16,-15 0 0 15,-10 3 1-15,-10-1-6 16,-8-2 3-16,-3 0 0 16,-4 0 1-16,0 0 3 15,0 0-7-15,0 0 11 0,0 0 1 16,0 0-6-16,0 0-4 15,0 0 5-15,-13 0-5 16,2-2 1-16,-3-4 0 16,3 2-6-16,3-1 13 15,0 2-13-15,2 3 9 16,-1-2-6-16,1 2-19 16,-1 0 10-16,-2 0-6 15,2 0 17-15,1 0 0 16,2 0 1-16,-2 0-6 15,4 10 12-15,2 6-3 16,0 0 3-16,0 2 6 0,0-1-3 16,8-5-2-1,9-3-7-15,-1-5 2 0,1-4 0 16,-5 0 2-16,-1 0 6 16,-9-2-9-16,-2-18 11 15,0-8-8-15,-4-7-8 16,-28 1 4-16,-5 1-4 15,-10-4-1-15,-3 5-18 16,8 3 15-16,11 4 8 16,11 7-11-16,15 8 11 15,5 0-5-15,0 6-7 16,25 2 10-16,22 2 0 16,13 0 2-16,14 10-7 15,4 6 15-15,0 0-5 16,-4 0-3-16,-14 0 16 0,-18 5-16 15,-15-2 7-15,-23 13-6 16,-4 9-1-16,-23 11 5 16,-30 6-5-16,-16 2-47 15,-11-7-116-15,42-40-97 16,-4-6-442-16</inkml:trace>
  <inkml:trace contextRef="#ctx0" brushRef="#br0" timeOffset="201168.96">3804 11061 47 0,'0'0'674'15,"0"0"-600"-15,0 0-7 16,0 0 45-16,0 0-42 15,0 0-12-15,-39 10-10 16,7-6-7-16,-10 2-33 16,-9 6 19-16,-7 2-27 15,-5 1 4-15,-8 5-1 16,-7-7-3-16,-7 0 0 16,-6-6 1-16,-3-5-4 15,-6-2 9-15,0 0-3 0,-3 0-2 16,-1 0-2-16,3 0 3 15,-2 0-3-15,6 0 1 16,3 0-1-16,3 0-3 16,-1 3 7-16,-9 14-10 15,-5 7 14-15,-12 2-10 16,-9 6 6-16,-6-1-6 16,-4 1 5-16,0-5-2 15,10-3 6-15,14-7 1 16,8-8 2-16,16-6-8 15,6-3 23-15,14 0-16 16,25 0 2-16,11-4-7 16,17-7 3-16,3 0-6 15,-1 3 1-15,1 1-2 0,-3 2 7 16,-1 5-12-16,-6 0 13 16,1-3-13-16,4 3 8 15,7 0-4-15,6 0-16 16,3 0-32-16,2 0-37 15,0 0-66-15,0 0-73 16,0 0-50-16,0 0-189 16</inkml:trace>
  <inkml:trace contextRef="#ctx0" brushRef="#br0" timeOffset="201735.53">494 11069 680 0,'0'0'18'16,"0"0"-2"-16,0 0 8 16,0 0 7-16,0 0-1 15,0 0-6-15,-42 134 3 16,20-90-4-16,-1-2 5 15,4 1-11-15,0-7 2 16,4-3-17-16,1-2-3 0,8-7 1 16,2-9 0-16,4-8-1 15,0-5-7-15,0-2 4 16,4 0-10-16,23 0 14 16,8 0 4-16,3 0 1 15,3-2-4-15,-2 2-2 16,1 0-4-16,1 0-4 15,-10 14 5-15,-5 2 4 16,-10-1-4-16,5-2 9 16,-6-3 3-16,-4-1-7 15,0-9 5-15,-11 3 2 16,0-3 5-16,0 0 2 16,0 0-5-16,0 0 22 15,-14-12-1-15,-7-20-28 16,-2-8 4-16,5-11-14 0,-1-3-5 15,2-1-8-15,2 1-8 16,1 9 22-16,4 10 3 16,1 8 3-16,-1 9 1 15,-3 8 2-15,3 4-5 16,-4 6 2-16,-1 0-2 16,9 8-125-16,0 10-149 15</inkml:trace>
  <inkml:trace contextRef="#ctx0" brushRef="#br0" timeOffset="202384.17">109 10989 485 0,'0'0'43'0,"0"101"-15"16,0-38 6-16,7 10-14 16,-1 5 22-16,-2-1-11 15,-1 2-1-15,-1-9-7 16,0-10-12-16,3-12-6 16,6-13-5-16,4-10-4 0,-8-25-116 15,2 0-139 1</inkml:trace>
  <inkml:trace contextRef="#ctx0" brushRef="#br0" timeOffset="203316.98">9861 10432 523 0,'0'0'83'0,"0"0"-36"0,0 0-15 16,0 0 46-16,0 0 52 15,0 0-55-15,18-2-29 16,-9 11-1-16,2 17 10 16,-2 12-14-16,0 16-29 15,-2 17-4-15,-3 16-5 16,0 17-6-16,-1 13-2 15,1 6-21-15,3 7-50 16,2-5-17-16,2-16-296 16,-7-84 325-16,-1-17-389 0</inkml:trace>
  <inkml:trace contextRef="#ctx0" brushRef="#br0" timeOffset="209012.72">3183 15673 133 0,'0'0'373'16,"0"0"-346"-16,0 0-24 15,0 0 32-15,0 0 6 16,0 0 2-16,0 0-6 0,13 22 20 16,12-17 8-1,4-5-26-15,6 3-11 16,6 3-20-16,3-3 4 0,3-3-11 16,2 0 8-16,0 0-9 15,-5 0 0-15,1 0-1 16,-3 0 1-16,1-17 2 15,-1-9 0-15,-2-6 2 16,3-9-2-16,-5-3 9 16,-5-6-10-16,-4 2 4 15,-4-4-4-15,-6 0 3 16,-1-8-3-16,-9-2 0 16,-3-3 1-16,-2-1 2 15,-4 2-3-15,0 0 0 16,0 4 2-16,0 2-1 0,-14 0-4 15,-1-3 2 1,-6 1 0-16,1-2 0 0,-2-2 1 16,0 6-6-16,-3 2 11 15,2 3-2-15,-1 6-3 16,0-1-2-16,-1 5 2 16,-2 5 1-16,-2 0-2 15,-4 4 0-15,2 6 0 16,-3 1 8-16,1 6 2 15,2 4-8-15,-2 4 3 16,-2 4-2-16,-2 8 0 16,-1 1-3-16,-6 0-5 15,-6 11 3-15,3 13-6 0,3 6 6 16,4 0 2-16,4 5-4 16,5 3 7-16,-3 2-6 15,5 7 4-15,-2 4-3 16,0 5 1-16,2 3-2 15,0 0 1-15,7 1 4 16,6 1-3-16,5-3 3 16,4 5 2-16,3 2-3 15,-1 3-1-15,1 7 1 16,4 0 2-16,0 0 3 16,0-2-4-16,0-1 7 15,0-7-8-15,6 4 31 0,15-2-26 16,6-8 8-1,6 6-13-15,5 3 2 0,3-6-3 16,3 1 2-16,-2-10-4 16,1-9 5-16,-4-8-3 15,3-14 1-15,6-8 0 16,-1-9 4-16,3-5-1 16,4 0 1-16,4-17 1 15,0-7-5-15,0-10-1 16,3-4 6-16,-3-4-4 15,0-4 3-15,-8-6-2 16,0 0 0-16,-11 4-3 16,-5-5 1-16,-3 9-1 15,-4-2 0-15,0 2-2 0,-3-2 4 16,-6 5 3 0,-2-1-4-16,-10 0 2 0,-2 3 0 15,-4-16-3-15,0 6 0 16,0 0 0-16,0 5 0 15,-4 9 3-15,-9 1-3 16,4 15 3-16,0 9 9 16,3 2-4-16,3 6 12 15,1 0-18-15,2 2-2 16,0 0 0-16,0 0-8 16,0 0-22-16,0 8-63 15,0 13-12-15,0-12-112 16,0-4-279-16</inkml:trace>
  <inkml:trace contextRef="#ctx0" brushRef="#br0" timeOffset="-207481.53">16141 11314 246 0,'0'0'49'16,"0"0"-6"-16,0 0 21 16,0 0-11-16,0 0 9 15,0 0-14-15,-130 1-3 16,111-1-10-16,-4 0 0 15,-2 0-17-15,-1 0-8 16,2 3 1-16,-5-2-10 0,4 3 0 16,-2 1 5-16,2-5-7 15,3 0 5-15,3 0-7 16,0 0 3-16,4 0 0 16,1 0 0-16,1-3 0 15,-1-4 2-15,-3-1 2 16,-1-1-1-16,-7 1 12 15,-2 0 3-15,-6 0-13 16,-3 3 11-16,-1-2-2 16,1 2-13-16,1-2 22 15,-2 3-9-15,2-5-13 16,-1 7 4-16,5-5-1 0,0 2 0 16,2 2 5-1,6 1-8-15,-3 0 0 0,-3 2 1 16,-3 0-1-16,-1 0-2 15,2 0 4-15,2 0 6 16,7 0-9-16,4 0 1 16,0 0 2-16,3 0-6 15,-1 0 3-15,1-4 0 16,-4-2 0-16,2-2 2 16,-3 1-6-16,-3 4 9 15,-1-3-6-15,-8 3 8 16,-3 1-14-16,-1 2-2 15,-1-3 0-15,3 1 8 16,1 0 2-16,0 0-2 0,1-1 2 16,3 0-1-16,9-3 4 15,4 4 0-15,5 0-4 16,0 0 0-16,-3 2-1 16,-1 0 0-16,-9 0 1 15,-8 0-8-15,-11 0 7 16,-9 6-16-16,-9 0-41 15,3 0 57-15,-2-6 1 16,4 0 14-16,7 0-13 16,3 0 2-16,8 0-1 15,5-3 0-15,0-6 2 0,0 1 0 16,0-1-3 0,-3 2 2-16,-6 3 0 0,-5 0 7 15,-1 4-2 1,-2 0-2-16,1 0 8 0,0 0 0 15,4 0-2-15,3 0-7 16,5 0 10-16,2 0-13 16,4 0 7-16,5 0-9 15,2 2 0-15,-1-2 2 16,4 0 1-16,-2 0 11 16,0 0-5-16,-2 0 29 15,-4 0-26-15,-2-2 0 16,-6 2-8-16,-9 0-5 15,0 0 2-15,-8 0-1 16,-4 6 1-16,-2 6 1 0,0-4 5 16,2 2-6-16,6-5 14 15,8 2-3-15,7-5-2 16,1 1-10-16,5-1 2 16,-3 3-2-16,0-1 2 15,-3 5-6-15,-3 2 10 16,-5-1-5-16,-4 4 1 15,0 2 5-15,-3-2-6 16,2 5 5-16,-2-2-2 16,3 3-3-16,2 5 2 15,4-6-1-15,8 4-4 16,4-4 8-16,4-3-5 0,3 3 3 16,-1-3-8-1,5 0 3-15,3 0 1 0,-1 2-1 16,2-3 2-16,0 5-5 15,-2-3 8-15,3 5-10 16,-3-3 6-16,1 6-3 16,1 1-9-16,-2 1 10 15,4-1-5-15,-1 4 4 16,-3-2 2-16,0 2 2 16,0-2-6-16,2-3 10 15,3-2-6-15,-3 1 3 16,6 1-4-16,-1-2-1 15,3 0 3-15,8-6-1 16,0 1-2-16,0-4 1 16,8 2 4-16,9-2 0 0,3 0-1 15,5 0 2 1,4-2 0-16,-2 1-3 0,1-1 0 16,1 2 0-16,0 2-1 15,0 0 4-15,-2 3-8 16,4-1 10-16,0 5-3 15,3-5 3-15,2-3-8 16,4-4 3-16,4-2 0 16,1 0-2-16,-1-1 7 15,-3-2-9-15,-5 0 10 16,-7 0-4-16,-2-3 0 16,-4 0-2-16,2-1 3 0,-2-2-5 15,1 0 2-15,3 0 0 16,0 0-1-16,4-5 3 15,3 2-4-15,-3-1 8 16,2 2-5-16,-2 2 2 16,0 0-6-16,-4 0 3 15,2 0 0-15,0 0-1 16,0 0 2-16,3 0-4 16,-3 0 7-16,0 0-4 15,-6 0 4-15,0 0-7 16,-3 0 5-16,-3 0-4 15,0 0 2-15,0 0 0 16,-1 0-2-16,-1 4 5 0,1-2-7 16,2-2 9-16,2 0-2 15,2 0-1-15,3 0-4 16,0 0 2-16,-4-9 0 16,0 4 0-16,-3 1 3 15,-5 2-6-15,0 0 10 16,-4 1-8-16,7-5 4 15,2 3-4-15,1-3 3 16,4-2-3-16,-1 2 1 16,-1 0 0-16,-2 2-1 15,4 2 3-15,1-1-6 16,1 3 11-16,-1-3-9 0,3-1 6 16,-5 2-8-16,3-2 3 15,0 0 1-15,-4-2 0 16,2 0 2-16,-1 1-7 15,-4 0 11-15,4 3-7 16,-6-1 4-16,4 3-6 16,-2 0 6-16,2 0-5 15,2 0 2-15,2 0 0 16,1 0-3-16,2 0 6 16,2 0-6-16,-4 0 8 15,1 0-5-15,-4 0 2 16,-1 0-4-16,-4 0 1 15,1 0 1-15,-5 5 0 0,1 0 3 16,-1 0-7 0,-1-3 9-16,1-1 0 0,3 2-3 15,-1-3 3-15,7 0-3 16,3 0 7-16,0 0-6 16,4 0-2-16,-5 0 1 15,2 0 0-15,-1 0 3 16,-2 0-3-16,-2 4 5 15,-5 4-4-15,3-2-4 16,-4 2 1-16,3-2 0 16,-1-3 0-16,1-3 3 15,0 0-6-15,2 0 8 16,3 0-3-16,-4 0 4 16,4 0-9-16,-3-9 5 0,-3 6-4 15,6-2 2-15,-3 1 0 16,5 0-4-16,0-2 8 15,-4 2-8-15,2 0 9 16,-1 2-6-16,-2 2 4 16,0 0-6-16,0 0 2 15,-2 0 1-15,2 8-3 16,3 4 4-16,0 0-4 16,2-3 6-16,2 0-1 15,0-5 2-15,-2 2-8 16,-1 0 6-16,-2-2-4 15,0 0 2-15,-3 0 0 0,-4-2-2 16,-1 0 4-16,-4 0-6 16,3 1 8-16,-1-3-2 15,-1 3 0-15,1-3-4 16,-2 0 2-16,-1 0 0 16,3 0-2-16,-3 2 6 15,3 2-5-15,5-1 4 16,0-3 3-16,7 5-1 15,6-3-7-15,1 0 4 16,0 4-4-16,-6-1 1 16,-3 0 1-16,-2 2-3 15,-7-2 6-15,0 1-7 16,-5-3 9-16,-2 0-5 0,1-3 3 16,-1 0-6-1,4 0 4-15,-1 0-1 0,1 0 0 16,6 0 1-16,-1-3-6 15,2-6 10-15,0 6-5 16,3-4 5-16,-2 5-9 16,-2 2 5-16,-2 0-2 15,-4 0 0-15,-1 0-4 16,-5 0 1-16,1 0-1 16,0 0 4-16,-1 2 2 15,3 0-2-15,1 1 2 16,6-3-2-16,1 0-1 0,8 0 2 15,-3 0-2 1,4-7 6-16,1-3-10 0,-3-5 12 16,1 3-6-16,-6 5 6 15,-3 1-11-15,-8 5 6 16,-1 1-2-16,-5 0 1 16,0 0-1-16,2 0-1 15,2 0 4-15,8 0 0 16,1 0 0-16,5 7 7 15,4 0-5-15,-4-4-7 16,-2 1 3-16,-5-2 0 16,-5-2 0-16,-4 3 3 15,-2-3-6-15,0 0 7 16,0 0 11-16,0 0-13 16,0 0 8-16,3 0-7 0,-3 0-3 15,2 0 0-15,-2 0 0 16,0 0-3-16,0 0 7 15,0 0-4-15,0 0 2 16,0 0-4-16,0 0 0 16,0 0 1-16,0 0-8 15,2 0 1-15,1 0 8 16,1 0 0-16,1 0-5 16,3 0 10-16,1-3-5 15,1 1 4-15,0 0-8 16,-1 0 5-16,1-1-2 15,-4 3 1-15,1 0-1 16,-1 0-3-16,-2 0 8 0,6 0-5 16,1 0 2-16,3 0-1 15,3 0 3-15,5 0-6 16,5-3 2-16,4-1 1 16,-1-3-1-16,1-5 3 15,2-1-6-15,-2-1 8 16,-2-2-10-16,-4 0 8 15,-6 4-4-15,-3 0-2 16,-5 4 4-16,-2 2 0 16,-4 2 1-16,-1 1-3 15,1 2 5-15,3-1-5 16,4 0 5-16,-1 2-5 0,4 0 6 16,1 0-8-1,2 0 4-15,0 0-1 0,-2 0-1 16,1 0 4-16,-3 0-6 15,-1 0 9-15,-1 0-6 16,-2 0 6-16,3 0-9 16,1 4 4-16,1 2 0 15,1-1 0-15,2 4 1 16,2 0-6-16,-4 4 10 16,1 1-6-16,2 3 3 15,-4 2-3-15,5-3 4 16,3 2-6-16,0-4 3 15,2 0 0-15,2 0-2 16,0-4 5-16,0 1-9 16,-3-4 12-16,-2 1-7 0,-2 0 7 15,1 1-11-15,-4-2 5 16,-1 0-1-16,-3 0 1 16,1-1 0-16,-1 0-5 15,1 0 10-15,5-2-6 16,-3 2 4-16,2 1-6 15,-2-2 6-15,-1 4-6 16,1 0 3-16,-1 0-1 16,1 3-1-16,-1-3 4 15,3 0-7-15,3-2 11 16,0-2-7-16,2-2 6 0,2 3-9 16,-1-2 4-16,1-1 0 15,-3 1 0-15,-2-2 1 16,3 0-6-16,-4 2 10 15,6-2-3-15,-1 0-1 16,1-2-2-16,2 0 5 16,-2 0-7-16,-2 0 3 15,2 0 0-15,0 0-1 16,0 0 4-16,-4 0-9 16,2 0 13-16,-1 0-8 15,3 0 6-15,-4 0-9 16,2 0 4-16,-3 0 0 15,1 2 0-15,-2-1 1 16,4-1-5-16,2 2 8 0,1-2-4 16,0 0 3-16,1 0-5 15,0 0 4-15,-2 0-4 16,-3 0 2-16,-2 0 0 16,-2 0-2-16,0 2 4 15,2 3-8-15,-2-1 12 16,4-4-6-16,0 0 4 15,3 0-6-15,-1 0 2 16,-1 0-1-16,2 0 1 16,-4 0 0-16,2-6-4 15,6-2 8-15,2-2-3 16,-2-1 1-16,0 3-3 16,-2-2 4-16,-2 3-6 15,-2-4 2-15,2 1 1 0,0 1-1 16,-3-4 2-16,3 1-6 15,-1 0 12-15,0-4-8 16,-1 0 4-16,-3 0-5 16,-2-2 2-16,2 1 0 15,-1-2-1-15,4 3 1 16,0-4-5-16,-1 0 10 16,-5 0 6-16,4-1-10 15,-4 4 12-15,1-1-11 16,0 0 6-16,0-1-8 15,-2 2 1-15,-3-1 7 16,-1-2-7-16,-4-1 7 0,1 0-6 16,-5-4 13-16,4-3-11 15,-4 3-5-15,-4-4 1 16,2 0 0-16,0 4 0 16,-2-5 3-16,0 1-8 15,0-6 11-15,0 3-6 16,-14-4 4-16,-7 1-6 15,-4 0 5-15,-2 6-5 16,-4-1 2-16,2 2 0 16,2 4-1-16,-2 0 4 15,4 0-7-15,2 0 10 0,-2-1-5 16,2 4 1-16,-4-4-4 16,1-1 1-16,-8 1-1 15,-1-1-1-15,-1 2 3 16,1 2-7-16,4-1 15 15,-1 3-7-15,1 2 1 16,2 0-4-16,-5 4 4 16,6 2-5-16,-4 1 1 15,4-1-1-15,-5 1 1 16,5 1-4-16,-4 2 4 16,1 0 3-16,0 4-8 15,-2-1 4-15,1 0 2 16,-1 3-3-16,0-3-7 15,-3 5 7-15,-1-5 6 0,-2 1-7 16,-1 0 10-16,5-3-6 16,1 4 6-16,7-3-7 15,3 3 4-15,1 0-4 16,2-1 1-16,-2 0 0 16,0 1 0-16,-1-2 2 15,0 3-4-15,1 2 8 16,-1 0-7-16,-1 0 3 15,0 0-2-15,2 0 0 16,-4 7-1-16,0 0 2 16,0-2-10-16,2 2 2 15,6-3 8-15,1-1-1 16,-1 3 7-16,2-5-10 0,-3-1 6 16,-5 0-4-1,-4 0-2-15,2 0-24 0,-1 0 24 16,1 0 8-16,0 0-8 15,-4 0 9-15,-4 0-9 16,0 0 4-16,2 0-1 16,4 0-4-16,2 4 5 15,8 0-1-15,1 1 0 16,2 2-2-16,7 1 6 16,0 0-4-16,3 1 5 15,1-4-8-15,-4 3 4 16,-2 0-1-16,-2 0 0 0,-1 1 1 15,3-4-3 1,1 3 7-16,2-1-6 16,2-2 4-16,-1-1-1 0,5-2 2 15,0 2-6-15,-6 0 3 16,0 3 0-16,-5-4-2 16,-3 1 5-16,-1 1-8 15,-4-3 10-15,1 4-5 16,0-3 5-16,4 1-9 15,5-2 6-15,2-2-3 16,0 2 1-16,3-2 0 16,-1 0-3-16,1 0 7 15,-6 3-7-15,-1 0 6 16,-1-1-3-16,-1 5 2 0,-1-2-4 16,5 2 2-16,0-2-1 15,6-2 0-15,3-3 2 16,0 0-5-16,2 0 10 15,0 0-9-15,0 0 9 16,0 0-8-16,0 0 3 16,0 0-1-16,0 0 0 15,0 0 1-15,0 0-4 16,-2 0 7-16,-3 0-10 16,-1 0 12-16,-1 0-9 15,-2 0 6-15,0 0-6 0,3 1 1 16,-4 7 2-1,4 1 0-15,-5 2 0 0,0 0-4 16,-3-1 8-16,1 2-8 16,-1-5 7-16,1 1-6 15,1-1 4-15,4-2-2 16,-1 0 1-16,1-3 0 16,-2 0-2-16,1-2 6 15,-1 0-4-15,-2 0 1 16,1 0-1-16,-1 0 4 15,1 0-7-15,1 0 3 16,-2 0 0-16,3 0-1 16,-4 0 3-16,-1 0-6 15,-1 0 9-15,1 0-6 16,-1 0 7-16,1 0-12 16,4 0 7-16,-1 0-2 0,1 2 1 15,6-2 0-15,0 0 1 16,1 0 3-16,1 0 1 15,0 0-3-15,0 0 0 16,0 0 2-16,-4 0-7 16,4 0 3-16,-2-2 0 15,0 0-2-15,2 2 3 16,-1-2-5-16,3 2 8 16,-2-3-13-16,2 3 6 15,0 0-9-15,0 0-72 16,0 0-114-16,0 0-64 15,0 0-256-15</inkml:trace>
  <inkml:trace contextRef="#ctx0" brushRef="#br0" timeOffset="-197924.36">16747 13810 778 0,'0'0'19'15,"0"0"-4"-15,0 0-1 16,0 0 59-16,0 0-5 16,0 0-40-16,0 0-22 0,0 0 9 15,0 0-4 1,0 0 7-16,0 0-5 0,56-34 3 16,-14 14-7-16,14-6-8 15,11-4-2-15,16-2 7 16,8-7-11-16,0 2 5 15,-4 4-11-15,-16 8-40 16,-21 8-16-16,-19 8-31 16,-16 9-19-16,-15 0 1 15,0 3-45-15,-18 11-99 16</inkml:trace>
  <inkml:trace contextRef="#ctx0" brushRef="#br0" timeOffset="-196525.88">18820 13818 713 0,'0'0'5'15,"0"0"-1"-15,0 0-4 0,0 0 35 16,0 0 46-16,121 116-38 15,-52-79-14-15,11-2-17 16,7 4 23-16,5-8-15 16,1-6-2-16,3-11-7 15,4-7 2-15,1-7 9 16,1 0-11-16,-2 0 10 16,-4-19-16-16,-2-11 12 15,-8-9-13-15,-1-5 6 16,-4-5-9-16,-10-2 3 15,-9 1-4-15,-10 1 0 16,-12 4-2-16,-7-5 6 16,-6 0-6-16,-3-4 6 0,-3-11-2 15,-6 0 4 1,-9-13-9-16,-2-1 4 0,-4 3-1 16,0-1 7-16,-19 0-1 15,-12 2 4-15,-4 0-7 16,-6 4 10-16,-1 4-9 15,-8 6 12-15,2 3-14 16,-4 7 2-16,1 3-1 16,0 4-2-16,0 4 1 15,-3 3 2-15,-2 5-5 16,1 2 7-16,-5 4-7 16,-6 3 4-16,4-2-6 15,2 3 2-15,5 4-3 0,3 2 4 16,3 2-3-1,3 0 1-15,-4 4 4 16,2 0-4-16,-4 2 7 0,-1-1-10 16,-1 5 8-16,3-1-6 15,0 0 2-15,-1 1 0 16,2 1 1-16,-2-1-4 16,3 4 1-16,4 0 6 15,0 0-12-15,-1 0 7 16,-3 0 2-16,-3 11-12 15,-3 6 5-15,-5 3 7 16,2 1-3-16,-2-2-2 16,6 0 10-16,4 4-7 15,11-1 5-15,3 2-6 0,5 2 1 16,4 4 2 0,2 6-4-16,3 6 1 0,2 3 3 15,2 3 0-15,5 2-6 16,2-4 13-16,6 3-9 15,5-4 5-15,0 3-6 16,0 3 3-16,5 0 0 16,8 6-1-16,0 1 3 15,-1-2-6-15,-1 2 8 16,0 0-1-16,0 7 1 16,2-3-6-16,4-2 6 15,0-2-4-15,7-3 2 0,6-4 4 16,5 2 8-1,10-3-10-15,4-4 19 0,4 4-10 16,3-3 19-16,-2 2-22 16,-1-3 9-16,-6-4-12 15,-7-5 3-15,-9-12-1 16,-6-4-1-16,-7-5 14 16,-7-8-18-16,-3-2 18 15,-3-4-9-15,-2-2 16 16,-1 0-21-16,-2 0 7 15,0 0-11-15,0 0-2 16,0 0-2-16,0 0 7 16,0 0-14-16,0-8-26 0,2 0-35 15,2 4-60 1,-1 1-44-16,-1 3-179 0</inkml:trace>
  <inkml:trace contextRef="#ctx0" brushRef="#br0" timeOffset="-194294.43">13014 13321 199 0,'0'0'178'16,"0"0"-99"-16,0 0-3 16,0 0 11-16,0 0-4 15,0 0-23-15,0 0 7 16,-23-9-17-16,19 8 13 15,2-1-27-15,-1 2 6 16,1 0-7-16,2-2-1 16,0 2-4-16,0 0-14 15,0 0 5-15,0 0-19 16,0 0 16-16,0 0-18 16,11 0 15-16,14 0-10 15,8 0 8-15,7 0-6 0,9-7-2 16,5-2-3-1,-1 1 2-15,-2 0-7 0,-3 1 9 16,-9 5-6-16,-1 1 3 16,-7-1-6-16,-6 0 3 15,-5-1 0-15,-2 1-2 16,-4 0 4-16,1 1-7 16,-1-1 10-16,-6-2-5 15,3 1 3-15,-7-1-6 16,2 3-3-16,0 1-14 15,-4 0-19-15,0-2-13 16,1-1-14-16,1 1-28 0,-2-1-16 16,0-4-14-16,-2 2 24 15,0-5-25 1,0 3-76-16</inkml:trace>
  <inkml:trace contextRef="#ctx0" brushRef="#br0" timeOffset="-193943.12">13544 13162 266 0,'0'0'145'0,"0"0"-52"15,0 0 15-15,0 0-19 16,0 0-2-16,0 0-6 16,-49-6-14-16,49 6-21 15,0 0-26-15,0 0 8 16,0 3-12-16,13 6 10 16,10-3-18-16,4 0 5 0,4-2-10 15,-2 1 4-15,0 0-5 16,-5 1 1-16,-4 2-5 15,-7 1 7-15,-8 6 1 16,-5 4-5-16,0 5 19 16,-5 3-15-16,-19 2 6 15,-3-5-7-15,0-2 2 16,1-4 2-16,3-6-7 16,-2-4-1-16,6-2 6 15,3-6-3-15,3 0 1 16,6 0-8-16,5 0 1 15,2-3-9-15,0-6-31 0,0-1-37 16,17 6-32-16,-8 4-114 16,1 0-160-16</inkml:trace>
  <inkml:trace contextRef="#ctx0" brushRef="#br0" timeOffset="-193128.48">14750 13266 404 0,'0'0'74'0,"0"0"-28"0,0 0-24 15,0 0 57 1,0 0-9-16,0 0-27 0,0 0-15 15,-50-8-5-15,50 8 40 16,12 0-8-16,3 0-4 16,4 0-30-16,0 0 2 15,8 0-3-15,8 0-6 16,13 0 0-16,10 0-4 16,11-5 8-16,3-11-12 15,-2-3 17-15,-5 4-12 16,-13 1 6-16,-13 4-17 15,-12 2 0-15,-14 5 0 0,-3 1 3 16,-8 2 1 0,-2 0-4-16,0 0 16 0,0 0-16 15,0 0 0-15,0 0-25 16,0 0-46-16,-6 0-72 16,-4 0-72-16,1 2-212 15</inkml:trace>
  <inkml:trace contextRef="#ctx0" brushRef="#br0" timeOffset="-192480">14656 13082 494 0,'0'0'79'0,"0"0"-47"15,0 0 13-15,0 0 32 16,0 0-6-16,0 0-2 16,0 0-25-16,40 34 17 15,-24-12-19-15,-1-1 3 16,4 4-13-16,-4-2 1 15,-4-1-17-15,0-4-5 16,-4-2 3-16,-3-7-12 0,-2-2 8 16,1-2-9-16,-3-5 13 15,0 0-14-15,0 0 10 16,-7 0-9-16,-6-8-1 16,-3-17-3-16,1-5-9 15,1-2-1-15,-1 2-18 16,1 4 21-16,5 11 9 15,1 3-5-15,-4 7 9 16,1 5-7-16,-9 0 3 16,-14 15 1-16,-6 19-1 15,-9 7 4-15,-2 2-4 16,6 2 6-16,6-5 7 16,10-6-9-16,10-6 2 15,13-5-5-15,6-6 1 16,0-3-1-16,20-2 1 0,16-2 0 15,6-5 1-15,7-2 19 16,-2-3-10-16,0 0 13 16,-10 0-6-16,-10 0 15 15,-9 0-16-15,-9 0-2 16,-7 0-1-16,-2 0-14 16,0 2 2-16,0 4-2 15,0 0-3-15,0 4-83 16,-4-2-65-16,0-6-182 15</inkml:trace>
  <inkml:trace contextRef="#ctx0" brushRef="#br0" timeOffset="-190371.09">3021 8069 59 0,'0'0'0'0</inkml:trace>
  <inkml:trace contextRef="#ctx0" brushRef="#br0" timeOffset="-190265.05">3027 8416 145 0,'25'120'1'0,"-21"-86"-1"16,0 0-98-16</inkml:trace>
  <inkml:trace contextRef="#ctx0" brushRef="#br0" timeOffset="-189681.84">4309 11846 66 0,'0'0'0'16,"0"0"-57"-16,0 0 51 15,0 0 12-15,-141-85 1 16,112 78 1-16,0 0 31 15,0-1 24-15,5-1-24 16,-3 1-6-16,23 7-33 16,-4-2-76-16</inkml:trace>
  <inkml:trace contextRef="#ctx0" brushRef="#br0" timeOffset="-188900.03">3477 11468 558 0,'0'0'146'16,"0"0"-84"-16,0 0 54 16,0 0-5-16,0 0-34 15,0 0-22-15,0 0-17 16,-63 75 2-16,63-49-19 16,0 6 16-16,0 2-20 15,0 3 9-15,23 3-19 0,8-1 1 16,6-7-8-16,6-3 0 15,7-4-1-15,3-7 2 16,0-6-1 0,-3-12 2-16,-2 0 3 0,-3 0-1 15,-5-7-4-15,-4-19 0 16,-3-3 2-16,-2-9 8 16,-2 0-5-16,-6-2 14 15,-3-1-11-15,-9 1 20 16,-9-2-17-16,-2-1 9 15,0 2-6-15,-20 3 9 16,-16 1 2-16,-8 3-10 0,-5 7 6 16,-5 0-13-16,-3 8 10 15,-1 3-8-15,4 4 1 16,5 5-6-16,9 7-8 16,6 0 3-16,5 0-2 15,0 28 2-15,3 11-15 16,-1 7 0-16,12 10-25 15,5-5 9-15,10 0-28 16,0-7-10-16,5-10-23 16,21-6 9-16,7-8-24 15,10-3-8-15,2-6-32 16,4-5-6-16,-34-6-23 16,1 0-206-16</inkml:trace>
  <inkml:trace contextRef="#ctx0" brushRef="#br0" timeOffset="-187716.3">3934 11555 528 0,'0'0'74'0,"0"0"-30"16,0 0 30-16,0 0-2 15,0 0 19-15,0 0-16 0,-16 29-8 16,16-29 10 0,0 0-18-16,0 0-12 0,0 0-29 15,0 0 8-15,0 0-23 16,9 2 14-16,9 1-16 16,3 0 6-16,-2-1-6 15,8-2 3-15,2 0 8 16,4 0-6-16,0 0 14 15,6 0-13-15,-3 0 14 16,-5 0-16-16,-2-8-2 16,-8 0-3-16,-2-4 0 15,-9-2 4-15,-4-4-3 16,-6-8 9-16,0-2-9 16,0-2 15-16,-8 3-15 15,-9 8 7-15,-3 5-5 0,-1 7 14 16,2 3-3-1,-6 4-6-15,3 0 4 0,-1 9-7 16,4 21-10-16,7 10 15 16,5 8-20-16,7 1 12 15,0-3-5-15,32-5-4 16,10-7 2-16,9-12-7 16,9-10 5-16,3-12-8 15,-1 0-7-15,-4-12 15 16,-9-18-15-16,-11-8 9 15,-11-3 11-15,-13-5-2 16,-14 0-3-16,0 5 7 0,-5 11 2 16,-17 9 0-16,-3 9 14 15,1 12-14-15,-1 0 33 16,6 0-29-16,5 30-3 16,7 9-3-16,7 7-5 15,0-2 2-15,9-4-5 16,18-8 6-16,6-8-5 15,2-8 3-15,6-8-1 16,3-8-6-16,-1 0-7 16,-3-1 8-16,-4-26-3 15,-7-3 5-15,-7-6 1 16,-11 1 7-16,-11 3-2 16,0 6 5-16,0 12 10 0,-2 5-10 15,-11 9 1-15,-1 0 5 16,1 0 9-16,1 28-18 15,4 4-2-15,8 4 0 16,0-4-6-16,10-4 6 16,22-8-4-16,4-10-5 15,4-6-12-15,2-4-8 16,1 0 7-16,-3-14-20 16,-5-10 34-16,-8-4-12 15,-7-3 19-15,-11-2 3 16,-9 1 11-16,0 6-11 15,0 12 10-15,0 3 4 0,-9 11 11 16,-2 0-8 0,2 3 1-16,0 20-15 0,7 9 4 15,2-3-13-15,0-5 7 16,11-5-2-16,14-6-9 16,4-6 9-16,6-7-7 15,5 0-3-15,-1 0 1 16,-8-20 10-16,-8 1-10 15,-9-2 4-15,-11 0 6 16,-3 5 9-16,0 2 9 16,-11 8 6-16,-7 5 8 15,-1 1-4-15,2 0-9 16,3 0-14-16,3 14-1 16,7-2-8-16,2 5 3 15,0-5-1-15,2-2-18 16,0-3-3-16,0 2-32 0,0-3-26 15,0-6-103-15,0 0-210 16</inkml:trace>
  <inkml:trace contextRef="#ctx0" brushRef="#br0" timeOffset="-186951.52">5316 11494 680 0,'0'0'199'16,"0"0"-185"-16,0 0-4 15,0 0 69-15,56 104-3 16,-27-64 5-16,4 2-55 15,3 3 7-15,-3-3-11 16,2-7-4-16,4-4-6 0,1-9-2 16,7-12 2-16,2-10-10 15,4 0 10-15,1-19-8 16,2-30 15-16,-3-11-19 16,-8-9 12-16,-8-5-12 15,-12 2 1-15,-12 6-1 16,-11 6 4-16,-2 3-4 15,-15 10 4-15,-25 2 14 16,-13 12-4-16,-5 10 23 16,-5 12-2-16,-1 11-3 15,-4 0-30-15,6 17 5 16,5 19-6-16,3 6 6 16,9 8-12-16,11 1 10 0,14 0-10 15,11-4-7-15,9-3-38 16,0-7-48-16,7-6 0 15,22-3-38-15,-9-27-122 16,1-1-90-16</inkml:trace>
  <inkml:trace contextRef="#ctx0" brushRef="#br0" timeOffset="-185569.79">6294 11173 482 0,'0'0'114'0,"0"0"-90"15,0 0 20 1,0 0 28-16,0 0 5 0,0 0-16 16,0 0-31-16,10-37 2 15,-10 52-20-15,2 14 33 16,0 17-8-16,7 15-9 16,5 13 9-16,3 13 8 15,3 3-31-15,-2-2-9 16,-2-4-5-16,-5-7 4 15,-5-13-9-15,-3-11 12 16,-3-14 0-16,0-6-6 16,0-13 11-16,0-8-6 15,-5-7 3-15,1-5 1 16,-3 0-10-16,-2-28-1 16,3-20 1-16,3-17 0 0,3-6 3 15,0-4-9-15,3 1 3 16,10-3 2-16,0-1-10 15,-1-3-6-15,-10 0 7 16,-2 6 1-16,0 2 7 16,-21 13-10-16,-6 16 5 15,1 13 14-15,6 20 0 16,4 9 4-16,3 2 10 16,5 18-2-16,-2 32-5 15,6 20 10-15,4 20 3 16,0 12 14-16,0 3-9 15,18 1 4-15,-5-10-26 16,3-9 8-16,-3-11-15 0,-2-17-1 16,0-14 1-16,-4-19 0 15,-3-12-6-15,-2-12 10 16,-2-2-6-16,0 0 3 16,0-23 6-16,0-26-10 15,-17-17-8-15,-8-8-23 16,3 1-25-16,5 13-29 15,0 12-7-15,9 16 5 16,8 32-80-16,-2 0-98 16</inkml:trace>
  <inkml:trace contextRef="#ctx0" brushRef="#br0" timeOffset="-184919.99">5800 11939 707 0,'0'0'163'16,"0"0"-123"-16,0 0 20 15,0 0 45-15,0 0-79 16,0 0-19-16,-71-2-5 15,26 6 23-15,-4-2-8 16,-11-1 21-16,-12-1-26 16,-10 7 11-16,-19 1-15 15,-7 0-8-15,-11 1-2 16,-3-9-2-16,-5 3 2 0,-1-3-3 16,5 0 5-16,3 0 2 15,7 0 19-15,3-3-16 16,10-4 31-16,11 0-9 15,15 0-7-15,16 2 6 16,10-1-19-16,8 6-7 16,5-5 7-16,6 1-6 15,10-1 5-15,1 0-3 16,5-2-2-16,1 4 14 16,3-1-2-16,3 2-7 15,4 0-6-15,2 2 4 16,0 0-8-16,0 0-7 15,0 0 9-15,0 0-14 16,0 0 8-16,0 0-23 16,0 0-16-16,0 0-15 0,0 11-50 15,0-8-71-15,0 1-156 16</inkml:trace>
  <inkml:trace contextRef="#ctx0" brushRef="#br0" timeOffset="-184253.14">3243 11592 591 0,'0'0'117'15,"0"0"-1"-15,0 0-4 16,0 0-45-16,0 0 10 15,0 0-33-15,0 0-25 16,7 23 2-16,9 41 49 0,1 10-33 16,1 6-24-1,2-2 8-15,-7-6-6 0,-4-12 14 16,-2-14-21-16,-7-9 24 16,0-12-15-16,0-8 10 15,0-8-17-15,0-4 6 16,0-5-4-16,-3 0-9 15,-7 0 2-15,-9-24-5 16,-4-22-30-16,-6-19 20 16,2-15 8-16,9-6-34 15,7 6 19-15,9 9 11 16,2 20 6-16,0 12-2 0,4 14 4 16,0 16-4-1,-2 7 7-15,-2 2-1 0,0 0-3 16,0 34-2-16,0 21 2 15,0 15 8-15,0 13 12 16,0-2-11-16,0-9 12 16,0-5-6-16,0-14 16 15,0-10-26-15,0-7-1 16,0-6-5-16,11-2-1 16,10-2-29-16,8-3-58 15,6-6-70-15,-21-17-181 16</inkml:trace>
  <inkml:trace contextRef="#ctx0" brushRef="#br0" timeOffset="-176261.51">22748 10832 629 0,'0'0'70'0,"67"-148"-55"0,-43 90 29 15,-6 0 23-15,-7 0 8 16,-1-5-18-16,-6-5-26 16,-4-9 10-16,0-4-17 15,0-8 18-15,0 0-34 16,-20 2 0-16,-9 3-4 15,-9-4-6-15,-7-2 2 16,-4-5 0-16,-2-1-4 16,-3 2 9-16,-6 4-2 15,-7 1 0-15,-6 4 12 0,-14 4-13 16,-7 2-4 0,-6 1 2-16,-5 6-1 0,-5 0-8 15,0-2 11-15,-13 2-6 16,-9-2 4-16,-12 3-11 15,-15 5 4-15,-12 4 7 16,-14-3-15-16,-18 1 14 16,-5-6 0-16,-8-2-2 15,-4 2 1-15,6 6 2 16,-8 6 13-16,-2 10-4 16,-3 11 3-16,-12 7-6 15,-2 6-7-15,-6 6 1 16,-4-3-3-16,2 4 3 15,-3-1-1-15,1 0-7 0,-2 1 14 16,2 8-13-16,3 5 13 16,3 4-12-16,11 0 2 15,9 0 3-15,4 5-2 16,11 18-5-16,1 0 5 16,4 9-27-16,4 3 29 15,3 2-21-15,4 8 18 16,0 3-29-16,3 5 18 15,-2 0 14-15,8 8 1 16,11 3-2-16,8 7 4 16,16 4-11-16,15 10 19 15,9 9-15-15,17 6 8 16,4 3-6-16,5-1-8 16,4 0 10-16,5 4-2 15,10 3 3-15,6 7-2 0,11 3 6 16,8 0-2-16,6 10 2 15,8 1-3-15,5 4 2 16,4 7-6-16,8-1 1 16,2-2-1-16,3-1 2 15,2-5 0-15,0-2-5 16,5 6 12-16,-1 2 10 16,6 4-12-16,1 4 11 15,7 2-12-15,0 11 6 16,0 8-4-16,0-2-4 15,11-1-2-15,9-7 5 16,9-10-7-16,9-5 6 0,8-7 14 16,12-5-17-16,12-1 14 15,5-8-13-15,10 2 3 16,9 3-3-16,4 4 4 16,11 4-9-16,7 3 13 15,9 2-7-15,19-5 3 16,11 3-6-16,16-3 6 15,12-4-7-15,9-9 2 16,8-9 0-16,10-14-3 16,2-11 7-16,4-9-1 15,7-2-1-15,6-5 8 16,10-6-6-16,2-1-5 16,-2-10 2-16,-1-9-1 0,-2-5 0 15,2-7 3-15,5-2-6 16,2-9 11-16,3-8-8 15,-7-7 6-15,-7-7-12 16,-6 0 10-16,-8-13-5 16,3-17 1-16,-5-15 0 15,-1-9-1-15,-3-8 4 16,-14-10-10-16,-3-1 14 16,-12 1-12-16,-12 2 6 15,-10-6-2-15,-7-3-7 16,2-2 7-16,-4-7 1 15,-2-9 0-15,-3-5-5 0,-6-9 10 16,-8-9-6-16,2 0 9 16,-10-4-16-16,-2-7 16 15,-3-3-14-15,3-7 6 16,-5-1 0-16,3 1-1 16,-7 6 6-16,-4-3-11 15,-10-1 14-15,-15 0-8 16,-20 1 7-16,-20 5-13 15,-18 0 6-15,-18 4 0 16,-9 1 0-16,-2 4 2 16,0 3-8-16,-7 11 13 15,-15 12-8-15,-7 8 5 16,-7 7-5-16,-6 11 11 0,-3 12-10 16,1 7 1-1,-5 14 4-15,5 8 13 0,7 12-15 16,13 6 26-16,8 8-16 15,12 2 12-15,2 2-21 16,2 1-8-16,0-3 3 16,0 3 1-16,0-2-1 15,0 2-2-15,0 0-2 16,0-4-15-16,0 1-11 16,0-4-110-16,0-1-141 15</inkml:trace>
  <inkml:trace contextRef="#ctx0" brushRef="#br0" timeOffset="-174863.48">25310 13453 801 0,'0'0'4'0,"0"0"50"16,0 0-24-16,0 0 36 15,0 0 2-15,0 0-37 16,0 0-13-16,-10 36-18 16,39-28 24-16,12-2-19 15,9-1-2-15,18-5-1 16,14 0-2-16,15 0 2 15,15 0-2-15,9-5-1 0,13-13-2 16,12-5 0-16,11-2 6 16,6-5-5-16,3 0 13 15,-2-1-11-15,-4 4 6 16,-8-1 8-16,-5 2 6 16,-6 3-2-16,-6 2 9 15,-10 3-23-15,-18 4 26 16,-23 1-28-16,-20 8 0 15,-20 0 1-15,-20 3-4 16,-11 0 1-16,-6 2 0 16,-4-3-3-16,-3 3 9 15,0-5 5-15,0 1-10 16,0-1-1-16,0-2-11 0,0 7-22 16,0 0-36-16,-23 0-42 15,-12 4-90-15,12 4-69 16</inkml:trace>
  <inkml:trace contextRef="#ctx0" brushRef="#br0" timeOffset="-174396.98">25628 14119 800 0,'0'0'31'15,"0"0"-20"-15,122-26-11 16,-14-6 60-16,25-7-9 15,33-1-3-15,25-1-33 16,19 4-4-16,15-1 4 16,0 4-3-16,2 4 11 15,1 0-4-15,-16 4 21 16,-19 6-32-16,-25-2 2 16,-37 5-4-16,-33 7 5 0,-36 3-10 15,-28 0 0-15,-20 2 6 16,-12 1 16-16,0-4 35 15,2-5-31-15,3-1-9 16,2-1-12-16,2 0-12 16,0 1 5-16,3 3-31 15,-1 2-40-15,1 8-46 16,-14 1-85-16,0 0-147 16</inkml:trace>
  <inkml:trace contextRef="#ctx0" brushRef="#br0" timeOffset="-164839.58">24442 13094 482 0,'0'0'139'0,"0"0"-125"16,0 0-11-16,0 0 22 15,0 0 7-15,0 0 0 16,0 0-32-16,-29 46 17 15,29-41 0-15,0-5 14 16,0 2-15-16,0-2 20 16,0 0 0-16,0 0-5 15,0 0-8-15,0 0-16 16,0 0 5-16,0 0-8 16,0 1 7-16,10-1-7 0,11 0-1 15,8 0 0 1,9 0 2-16,7-6-2 0,-1-14-2 15,5-4-1 1,-1-4 6-16,-2-4-1 0,1-2-2 16,-7-4-4-16,-4-1 4 15,-3 2-5-15,-6-3 2 16,-5 4 0-16,1-1-1 16,-8 1 5-16,1 2-8 15,1 2 11-15,-1 2 6 16,4 2-13-16,0 2 10 15,3-1-3-15,4 6-2 16,-4-4 1-16,10-1-4 16,-8 1-1-16,4-1 3 0,-4-5 1 15,-2 1-3-15,-6-4 0 16,-1 2 6-16,-5 0-8 16,3 0 0-16,-1 0 4 15,3 0 1-15,1-4-2 16,3 1 3-16,5-2-3 15,2-2 13-15,4-1-13 16,0-4-1-16,3-2 0 16,1 0 2-16,-4-1 1 15,3 2-5-15,-7 3 10 16,-5 2-6-16,0 3 15 16,-6 3-10-16,-5-2 8 15,-4 2-14-15,-7 3 3 0,2-4-1 16,-2 3-4-16,0 0 9 15,0-3-9-15,0 2 2 16,-2-2 5-16,-10 1-5 16,-1 2 4-16,-1 2-11 15,-5 4 4-15,-1 1 0 16,-1 2-1-16,-3 3 2 16,-2 5-11-16,-1 1 20 15,-4 1-10-15,-3 5 4 16,1 2-8-16,-6 1 5 15,-1 5-5-15,-2 0 4 16,-3 0-4-16,-1 0 2 0,-1 7-2 16,-5 9-2-1,4 2 3-15,-2-1-5 0,-1 6-5 16,2 0 13-16,-2 0-8 16,-3 5 3-16,3 0 4 15,2 2 2-15,3 3-7 16,1-1 14-16,5 4-10 15,-1 0 9-15,3 6-13 16,1 2 9-16,3 6-6 16,1 6 3-16,6 9 0 15,3 3-5-15,1 4 10 16,1 6-14-16,0-2 18 16,1 5-11-16,-1-4 6 0,9-2-7 15,2-3 3-15,6-3 0 16,5 1-2-16,0 0 3 15,0-1-7-15,0 4 12 16,0-3-4-16,3-2 1 16,3-6 0-16,3-7 1 15,-5-11-1-15,3-10-1 16,0-12 6-16,-2-6 14 16,-1-8-16-16,-2-4 20 15,-2-2-14-15,0-2 28 16,0 0-26-16,0 0 11 15,0 0-13-15,0 0 0 0,2 0-4 16,-2 0-6 0,2 0-4-16,1 0 10 0,1 0-9 15,1 0 6-15,2-2-10 16,-1 0 4-16,3 0-13 16,0-1-27-16,0 2 0 15,6-1 6-15,1 0-26 16,1 0-22-16,-9 0-151 15,-6-2-146-15</inkml:trace>
  <inkml:trace contextRef="#ctx0" brushRef="#br0" timeOffset="-164057.11">24616 12637 629 0,'0'0'57'0,"0"0"-29"16,0 0 47-16,0 0-6 15,0 0-47-15,0 0 1 16,0 0-8-16,65-3 13 15,-38 3-8-15,4 0 1 16,0 0 1-16,2 0-5 16,5-13 2-16,5-1-19 0,7-2 22 15,2-2-21-15,6 2 6 16,0 2-5-16,2 0-1 16,-4 1-1-16,-10 3 0 15,-10 5-2-15,-11 3 5 16,-11 2-4-16,-6 0 3 15,-3 0-4-15,-3 0-29 16,0 0-19-16,-2 0-40 16,0 0-51-16,0 2-4 15,-2 0-90-15</inkml:trace>
  <inkml:trace contextRef="#ctx0" brushRef="#br0" timeOffset="-163557.33">24587 12787 510 0,'0'0'39'16,"0"0"5"-16,0 0 9 0,0 0 4 16,0 0-12-16,0 0-5 15,56 4-5-15,-25-4-9 16,5 0 1-16,4 0-17 16,2 0 4-16,7 0 6 15,2-7-17-15,3-5 6 16,2-9-6-16,-1 1 18 15,5-2-19-15,0-2 15 16,6 2-6-16,-4 0 7 16,-4 0 6-16,-9 4-18 15,-6 4 1-15,-8 2 0 16,-6 1 0-16,-12 4-5 16,-3 2 1-16,-7 3 1 0,-5 2-5 15,-2 0 1-15,0 0 0 16,0 0 0-16,0 0-2 15,0 0-8-15,0 0-45 16,-6 9-22-16,-11 1-90 16,9-8-32-16,-1-2-298 15</inkml:trace>
  <inkml:trace contextRef="#ctx0" brushRef="#br0" timeOffset="-163007.99">24591 12901 541 0,'0'0'74'0,"0"0"-60"16,0 0 10-16,0 0 35 15,0 0-6-15,121-1 11 16,-70-8-14-16,5 1 2 16,1 1-25-16,1-4 4 15,3 1-15-15,-1-3-8 16,-2-6 5-16,0 0-13 16,0-4 5-16,-2 0-1 15,-7 0 14-15,-7 2-15 16,-11 4 16-16,-8 7-18 15,-10 3 5-15,-4 4 6 16,-2 1-3-16,-5 0 1 0,2 2-8 16,-4 0-3-16,0 0 1 15,0 0-1-15,0 0-53 16,0 0-6-16,0 0-54 16,-2 0-50-16,-14 0-79 15</inkml:trace>
  <inkml:trace contextRef="#ctx0" brushRef="#br0" timeOffset="-162408.58">24620 12596 88 0,'0'0'564'0,"0"0"-525"15,0 0-37-15,0 0 38 16,0 0-2-16,141 0-10 15,-90 0-23-15,7 0-4 0,0 0 7 16,2-13-8 0,-6-1 10-16,-3 0-7 0,-11 4 19 15,-4 2-17-15,-9 1 6 16,-3 6 3-16,-4-3 3 16,0 0-1-16,1-1-6 15,-2-3 20-15,-1 1-15 16,-2-4 23-16,-3 4-17 15,-6 3 3-15,-3 1-19 16,-4 3 12-16,0 0-6 16,0 0 6-16,0-1 4 15,0 1-7-15,0 0 8 16,0 0-21-16,0 0 16 16,0 0-14-16,0 0-5 15,0 0 2-15,0 0-1 0,0 0 0 16,0 0 2-16,0 0-6 15,0 0 10-15,0 0-7 16,0 0 6-16,0 0-8 16,0 0-25-16,0 0-50 15,0 0-110-15,0 0-128 16</inkml:trace>
  <inkml:trace contextRef="#ctx0" brushRef="#br0" timeOffset="-161575.46">24839 12741 598 0,'0'0'63'0,"0"0"-47"15,0 0 2-15,0 0 36 16,0 0 3-16,0 0-35 16,143-20-8-16,-92 4 9 15,4 0-10-15,-1 0 7 16,-3 4-11-16,-4 5 13 16,-13 2-21-16,-8 5 6 15,-8 0-7-15,-5 0 5 0,-1 0 8 16,-8 0-3-16,1 0 13 15,-5 0-14-15,0 0 30 16,0 0-15-16,0 0 14 16,0 0-19-16,0 0 3 15,0 0-10-15,0 0-10 16,0 0-1-16,0 0 5 16,0 0-6-16,0 0 4 15,0 0-6-15,0 0 3 16,-3 0-2-16,-5 0-21 15,-2 0-42-15,-3 0-75 16,5 0-116-16,-2 0-254 0</inkml:trace>
  <inkml:trace contextRef="#ctx0" brushRef="#br0" timeOffset="-155548.08">27696 12896 545 0,'0'0'27'16,"0"0"-12"-16,116 0 38 0,-66-15 30 16,1 3-33-16,2 1-12 15,3-1-7-15,-2 1 7 16,-8 4 13-16,-9 0-25 16,-12 5 8-16,-11 2-25 15,-7 0-4-15,-7 0-5 16,0 0-4-16,0 0-38 15,0 4-34-15,-23 12-25 16,-8-1-64-16,12-11-52 16,-4-4-183-16</inkml:trace>
  <inkml:trace contextRef="#ctx0" brushRef="#br0" timeOffset="-154083">27797 12900 486 0,'0'0'97'0,"0"0"-59"16,0 0 39-16,0 0 18 15,0 0-47-15,0 0-8 16,22 8 17-16,19-8-7 16,5 0-13-16,8 0-12 15,2 0 15-15,4-11-16 16,-4 0 18-16,-10-3-36 16,-5 0 7-16,-10-1-10 15,-4 2-2-15,-8-3-1 16,0-7 1-16,-7-1-2 15,0-5 7-15,-5-2-3 0,-7-1-1 16,0-4 5 0,0 0 0-16,-5-1-8 0,-15 1 1 15,-3 0 0-15,-1 0 2 16,-5-1 2-16,-3-1-7 16,-1 1 13-16,-2 1-11 15,-3 2 8-15,-4 0-14 16,-1 4 9-16,3 2-3 15,-1-1 1-15,6 7 0 16,0 3-1-16,-1 2-5 16,-4 3 5-16,-7 6 0 15,-5 4 0-15,-10 4-23 16,-5 0 21-16,1 0-10 16,-3 18 4-16,6 12 3 0,8 9-1 15,5 4 6-15,6 6 2 16,5 3-4-16,8-3 9 15,5-2-12-15,6-4 7 16,6-4-1-16,8 2 3 16,6-1-2-16,0-2 9 15,0 2-7-15,20-2 10 16,9 0-11-16,6 2 9 16,7-2-11-16,8 1 12 15,1-4-10-15,7 2 2 16,1-4 0-16,1-2 1 0,2-3-9 15,0-7 13-15,-1-6-8 16,-1-9 6-16,-3-6-11 16,3 0 8-16,6-2-8 15,0-18 4-15,1-8 0 16,-3-2-1-16,-3-5 8 16,-5 2-6-16,-7-6 0 15,-7 2 3-15,-9-2 2 16,-8-1-8-16,-10 5 4 15,-7-4-2-15,-8 7 18 16,0-1-5-16,-6-2 5 16,-23-4-16-16,-6 2 15 15,-5-2-16-15,-2 2 1 16,-3 0 1-16,-1 4-4 16,-2 2 1-16,2 7-4 0,-3 2 0 15,-1 4 8-15,0 0-5 16,-11 4 6-16,-6 2-10 15,-9 6 4-15,-6 3-2 16,2 3-8-16,2 0 10 16,7 0-1-16,10 5 2 15,3 13-7-15,11 3 14 16,3 2-16-16,3 7 13 16,8 2-8-16,2 2-2 15,4 4 5-15,7 2-1 16,6 4-3-16,10 2 3 15,4 8 3-15,0 1-3 0,16 1 4 16,15 0-4-16,9-3 4 16,4-7-8-16,8-7 3 15,4-4 1-15,8-7 0 16,10-4 3-16,6-8-10 16,7-8 18-16,5-8-5 15,-5 0 3-15,-7 0 0 16,-7-18-7-16,-6-5 4 15,-7-5-4-15,-8-2 1 16,-8 1-4-16,-8-2 12 16,-10-3-7-16,-5 0 2 15,-11 0 8-15,-2-4-7 16,-8 0 10-16,0 2-3 0,0-2-7 16,-4 2 7-1,-19-1-11-15,-6 1 6 0,-4 0-1 16,-6 2 3-16,1 3-5 15,-4-1-4-15,0 1 2 16,-3 3-2-16,-2 2 0 16,1 7-2-16,-4 0-2 15,-5 7 8-15,-6 6-6 16,-1 2 6-16,-7 4-8 16,2 0 3-16,1 0-1 15,1 12-5-15,5 14 3 16,9 4 3-16,3 4-1 0,8 4-5 15,9 6 14 1,4 7-14-16,10-1 12 0,5 1-10 16,4 0 4-16,3-3 0 15,5-4 0-15,0 0 0 16,0-6-4-16,0-2 10 16,22-6-7-16,5-1 4 15,6-3-4-15,6-1 0 16,3-1-23-16,3 2-47 15,3 3-48-15,-34-25-129 16,-1 2-183-16</inkml:trace>
  <inkml:trace contextRef="#ctx0" brushRef="#br0" timeOffset="-129940.39">8457 12418 777 0,'0'0'0'15,"-172"-70"-49"-15,103 47 48 16,-7-9 1-16,-7 1 0 16,-10-3 13-16,-7 0 7 0,-4 2 18 15,-4 3-7 1,6 4 7-16,-3 2 10 0,0 2-24 16,0-4-11-16,1 1-7 15,-2-2 6-15,4 2-9 16,-10-2-2-16,-3 2 2 15,-7-2-5-15,-8 2 2 16,-8 2 0-16,-5 4 0 16,-13 7 0-16,0 8-2 15,-7 3-2-15,3 0 2 16,-1 8 2-16,-4 12 0 16,0 6-11-16,1 2-3 15,-4 2-8-15,-2 6 10 0,4 4-10 16,6 2 5-16,10 2 4 15,11 2 7-15,17 5 4 16,10 5-1-16,10 11-1 16,6 13 1-16,3 14 3 15,6 11-1-15,0 11-14 16,2 12-3-16,7 0 1 16,6 3 12-16,12-8 5 15,9 4-2-15,11-5 2 16,8-1-2-16,11-1 1 15,-2 0 1-15,3 6-1 16,-3 4 4-16,2 6-6 16,0-6 4-16,6-4-6 15,6-7 5-15,2-3-5 0,7-3-1 16,0 4-13 0,0-1 18-16,23 7-20 0,8-4 19 15,15 8-8-15,12 3 9 16,12 13-9-16,10 2 10 15,9 0-2-15,7-2-9 16,2-9 7-16,5-9-2 16,-1-9 6-16,3-14-7 15,4-8 4-15,3-13 3 16,6-20 0-16,11-6-5 16,20-15 3-16,14-8-3 15,19-9-4-15,15-2 7 16,6 2-15-16,13 3 12 0,7 10-7 15,5 4 12-15,7 10 2 16,4-6 0-16,2-4-1 16,0-8 1-16,-9-6-2 15,-1-3 2-15,-1-6 7 16,-3 1 6-16,7 0 9 16,-2 1-6-16,2-2-4 15,-2 1-6-15,-9 5 8 16,4-6-3-16,-6 1-3 15,-5-5-10-15,0-3 3 16,-15-10-3-16,-9 0 2 16,-14 0 2-16,-15-24-3 15,-5-7 14-15,-8-1 14 16,-8-8-3-16,-4 0-18 0,-6-8 3 16,-10-3 11-16,-4 0 6 15,-4-3-4-15,-4-8-15 16,-6-3 8-16,-10-9-8 15,-11-12 1-15,-10-16-2 16,-9-18 3-16,-3-11-6 16,-6-7-3-16,-1-5 7 15,-2-9-7-15,-6-4 8 16,-3-13-9-16,-10-5 9 16,-6-10-9-16,-12 3 14 15,-10 7 5-15,-5 8-8 0,-16 12-4 16,-31 7-8-16,-17-1 0 15,-19-7 1-15,-15-10-1 16,-14-15 0-16,-8-15-1 16,-3-12-1-16,6 4 2 15,5 7 1-15,10 17-1 16,1 21-2-16,-5 16 2 16,-10 18-4-16,-16 19 4 15,-11 19-4-15,-15 21 4 16,-16 21-2-16,-13 21-8 15,-7 19-32-15,2 4 2 16,14 22-51-16,134 8-48 16,15 3-118-16</inkml:trace>
  <inkml:trace contextRef="#ctx0" brushRef="#br0" timeOffset="-128458.03">19226 14374 362 0,'0'0'24'0,"0"0"55"16,0 0 4-16,0 0 18 16,120 46-22-16,-89-43-44 15,6 6 2-15,7-2 8 16,16 8-4-16,15-3 6 15,24-2-1-15,17 2-30 16,18-3-14-16,22 2 2 0,15 1-2 16,17 2 4-1,13 0-2-15,-1 8-8 0,1-5 3 16,-6-4 1-16,-10-13-56 16,-13 0 51-16,-18-36 5 15,-5-20 7-15,1-15 2 16,-3-16-8-16,3-10 13 15,-4-7-6-15,-10-7-1 16,-9 3-7-16,-11 3 0 16,-18 6-2-16,-13-3 4 15,-18 1-4-15,-11 3 7 16,-17 4-9-16,-7 3 9 16,-12 3-10-16,-9-2 1 15,-6-1-2-15,-5-1-2 0,0 10 8 16,0 16-1-16,-5 15 2 15,-4 16 6-15,5 15-7 16,0 10 8-16,4 8-8 16,0 2 0-16,0 0-14 15,0 14 9-15,15 13 5 16,5 2 11-16,3 0-6 16,-4-2-2-16,1-7 1 15,-7-4-4-15,-3-4 2 16,-8-2-2-16,0 0-7 15,-2-1 7-15,0-6 0 16,0 1 5-16,0-4-1 16,0 0-5-16,0 0 5 0,-4 0-8 15,-8-9-6-15,-5-14-1 16,-1-5-5-16,-7-4 0 16,-1 1 8-16,-3-1 8 15,-2 1 6-15,4 9-6 16,2 3 9-16,9 7-1 15,8 7 11-15,5 5-14 16,3 0-5-16,0 0-7 16,13 0 0-16,19 17 6 15,15 4-2-15,11-4 2 16,4-6 2-16,5-2-4 16,-3-6 7-16,-8 1-5 15,-8-2 6-15,-11 3-5 16,-8 7 0-16,-6 8-3 0,-10 6 2 15,-9 13 2-15,-4 5 13 16,0 6 7-16,-17 4-3 16,-12 1-9-16,2-7 9 15,0-6-6-15,7-10 3 16,7-12-1-16,3-4-10 16,4-6-1-16,-1-4 1 15,3 0-4-15,0-4 0 16,-1 0-27-16,0-2-46 15,5 0-77-15,0 0-105 16</inkml:trace>
  <inkml:trace contextRef="#ctx0" brushRef="#br0" timeOffset="-127309.3">24594 12809 228 0,'0'0'629'0,"0"0"-610"15,0 0-9 1,132 30-10-16,-61-60 29 0,16-16-19 16,15-14-8-16,5-12-2 15,4-7 5-15,-8-5-4 16,-9 1 6-16,-19 3-5 15,-15 1 0-15,-14 3 1 16,-17 1-2-16,-10-1 1 16,-9-5 0-16,-8-6 9 15,-2-5 6-15,0 3 11 16,-2 5-9-16,-21 3 14 16,1 8-10-16,-1 7 5 0,4 9-11 15,-4 11 3 1,-4 14-13-16,-4 10-7 0,-7 10-2 15,-7 8-5 1,-5 4 4-16,-8 7-4 0,-9 24-2 16,-5 15 0-16,-3 12 5 15,-6 6-6-15,-2 7 7 16,4 8-3-16,5 6 4 16,9 9-1-16,11 5 6 15,17-2-5-15,12-5 6 16,14-5-8-16,11 2 5 15,0 3-3-15,0-5 1 16,7-4 1-16,19-9-2 0,8-7 3 16,13-9-3-1,13-8 4-15,11-7-1 0,10-11 1 16,4-9-2-16,1-11 0 16,3-9 0-16,-4-3 0 15,-4-17 0-15,-4-24-8 16,-5-17 1-16,-5-17-12 15,-7-14-12-15,-12-11 19 16,-13-6 2-16,-18-3 10 16,-15 4-13-16,-2 0 7 15,-6 3 5-15,-21 7 2 16,-7 11 6-16,-1 10 0 0,-5 7 8 16,-3 12-10-1,1 5 6-15,-3 5 0 0,5 14 5 16,0 8-14-16,4 12 2 15,-2 8-7-15,-1 3 6 16,-7 13-3-16,-4 27 3 16,-13 16 2-16,-6 14-2 15,-5 14-6-15,4 12 4 16,7 8-1-16,9 5 0 16,11-5 2-16,14-2-6 15,8-3 8-15,9-2-4 16,8-1 2-16,4-1-4 15,0-2 2-15,2-5-1 16,23-6-4-16,2-7-27 16,8-11-57-16,-19-59-132 0,-1-5-163 15</inkml:trace>
  <inkml:trace contextRef="#ctx0" brushRef="#br2" timeOffset="34665.18">7293 8981 297 0,'0'0'68'0,"0"0"-47"16,0 0 19-16,0 0 7 16,0 0-9-16,0 0 0 15,0 0-3-15,0-2 8 16,0 2 1-16,-2 0-8 15,-2 0 0-15,-1 0-2 16,3 0-7-16,-2 0-11 16,2 0 6-16,-1 0-13 15,0 0 7-15,1 0-11 0,2 0 6 16,-4 0 0 0,2-1 5-16,0-1 7 0,2-1-6 15,-3 3 1-15,3 0-11 16,0 0 8-16,0 0-15 15,0 5 1-15,7 19 1 16,13 6 13-16,5-1 3 16,-3 4-15-16,0-5 7 15,-4-5-10-15,-3-2 11 16,-5-5-7-16,-3-4 1 16,-5-3-1-16,0-6-3 15,-2-3 1-15,0 0 8 16,0 0 4-16,0 0-6 15,-2-15-3-15,-19-7 0 16,-3-3-4-16,-5-5 0 0,-3-1-2 16,-1 4-6-16,4 0-1 15,7 5 2-15,6 7 0 16,8 4 4-16,6 3 0 16,2 6-1-16,0 2-5 15,0 0 6-15,0 0-5 16,2 0 7-16,8 5 0 15,4 4 1-15,-3-1 1 16,0 2-1-16,-1-2-1 16,-4 0 6-16,1 2-1 15,-3-1-4-15,2 1 3 16,0-1-2-16,-2 2-2 0,0-1 0 16,1-1 0-1,1-2-3-15,-2-2-11 0,2-5-20 16,-2 0-30-16,0 0-75 15,1 0-1-15,-5-5-56 16,2-6-191-16</inkml:trace>
  <inkml:trace contextRef="#ctx0" brushRef="#br2" timeOffset="35014.77">7376 8969 516 0,'0'0'110'0,"0"0"-70"15,0 0 16-15,0 0-1 0,0 0-18 16,0 0-13 0,-134 139-10-16,100-103 3 0,6-8-4 15,8-9-2-15,6-7-1 16,9-3-10-16,5-9 0 16,0 0-20-16,0 0-8 15,14-9 11-15,11-14 6 16,3-7-29-16,1 2 10 15,-2-2 19-15,-2 2-10 16,-5 5 18-16,-3 4 3 16,-7 4 8-16,-6 10 8 15,-4 2 29-15,0 3 28 0,-20 0-42 16,-16 26-6 0,-3 9-20-16,0 2-5 0,8-3-3 15,9-8-74-15,17-19-110 16,5-7-307-16</inkml:trace>
  <inkml:trace contextRef="#ctx0" brushRef="#br2" timeOffset="36729.7">2537 9029 309 0,'0'0'208'16,"0"0"-189"-16,0 0 10 16,0 0 7-16,0 0-2 15,0 0-3-15,0 0-12 16,-21 95-13-16,21-86 5 0,0 0 6 16,5-3 0-16,-3 0-6 15,2 0 3-15,0-2 3 16,4 0-16-16,-4-3 11 15,-4 4-10-15,4-5-1 16,-1 0 0-16,-1 0 1 16,-2 2 3-16,0-1 0 15,0-1 2-15,0 5-3 16,2-1 1-16,10-1-1 16,1 4 3-16,2-3-3 15,-1-1-5-15,-4 0 1 16,2-3-2-16,-3 0 0 15,-3 0-18-15,1 0 7 0,-2 0-8 16,-1-3 20 0,1-9-13-16,-3-2 8 0,-2 1-6 15,0-1 10-15,0 4 0 16,0-2 2-16,0 6 1 16,0 2 1-16,0 1 3 15,-7 3 5-15,-4 0 12 16,-7 0 7-16,2 16-18 15,-6 10-11-15,0 1 2 16,2 1 0-16,-1-2-2 16,6-8 0-16,-1-4 3 15,10-8-1-15,4-6-2 16,2 0 0-16,0 0-1 16,0 0-11-16,0-15-16 0,0-4 12 15,8-3 13-15,6 0 6 16,3 4 0-16,-1-2-3 15,0 4 1-15,-2 3 0 16,-2 6-1-16,-2 1 0 16,-6 3-3-16,1 3 2 15,-5 0 2-15,2 0 2 16,-2 0-1-16,0 0 15 16,0 0-8-16,0 0 11 15,0 0-8-15,0 0 5 16,-2 3-10-16,-9 5-6 15,1-3 0-15,0-5 0 16,1 0 5-16,4 0-4 0,-2 0 2 16,7 0-4-16,0 0-2 15,0-12-1-15,0 1 0 16,0 2-15-16,4 7-82 16,4 2-154-16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4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15 224,'0'0'712,"0"0"-424,0 0-24,0 0 120,0 0-64,0 0 17,0 0 55,1-2 56,1-1 48,0 0-80,-1 1-40,0 1 0,0-1-8,-1 1-32,0 1 0,0-1 48,0 1 16,0 0-15,0 0-25,0 0-40,0 0-72,0 1-8,0-1-32,0 0 8,0 0 16,0 0-104,0 0-24,0 0-88,0 0-8,0 0-8,0 0-8,0 1 8,0 2 40,1 4 56,1 2 48,1 4 88,0 2-8,1 2-8,0 2-40,-1 1 48,1 2 8,-1 0-40,-1 0-40,0-1-48,-1 0 0,0-1-8,0-2-88,-1 0 64,0-2 0,0-1-63,0-2 39,0-3-48,0-1 0,0-3 8,0-1-8,0-2 8,0-2 16,0 0 24,0-1-48,0 0 16,0 0-16,0 0 8,0-1-8,0 1 0,0 0 0,0 0-160,0 0-145,0 0-135,1 0-288,0 0-320,0-1-328,-1-2-505,0-2-2560,1 0 2953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4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53 488,'0'0'1496,"0"0"-855,0 0 47,0 0 40,0 0-256,0 0-168,0 0-32,0 0-40,0 0-24,0 0 56,0 0 16,0 0-16,0 0-32,0 0-32,0 0-8,2 0 9,1 0-17,4 0-24,2 0-56,4 0-48,4-2-48,2 0 0,2-2 0,3 0-8,0 0 0,1 0 0,0 0 0,-1 0 8,0 2-8,-1 0 0,-1 1 0,-2 0 0,-2 0 16,-2 0 64,-3 0 80,-2 0 304,-3-1 8,-3 1-32,-1-1 16,-2 0-40,-1 1-80,0-1-96,-1 1-64,0 0-104,0 0-64,0 1 48,0-1-48,1 1-8,-1 0-8,0 0-384,0 0-592,-2 0-728,-1 0-1513,-1 0-1552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 1008,'-2'-6'6859,"16"220"-6736,0 3-135,-13-192 4,1 1 0,8 31 1,2 21 30,-9-46-8,16 286 411,-19-316-1521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43 536,'0'0'6786,"29"-1"-6632,112-10-55,86-3-55,416-3 715,431 19 2225,-868 12-2999,-65-3 6,-76-5-25,82 19-1,-65-10 0,311 36 82,-307-40-19,1-5 0,115-5-1,-105-1 2,138 0 1454,-235 0-1542,1-1 0,0 1 0,-1 0 0,1 0 1,-1 0-1,1 0 0,0 0 0,-1-1 0,1 1 0,0 0 0,-1 0 0,1-1 0,-1 1 1,1 0-1,-1-1 0,1 1 0,-1-1 0,1 1 0,-1-1 0,1 1 0,-1-1 0,0 1 0,1-1 1,-1 1-1,0-1 0,1 1 0,-1-1 0,0 0 0,0 1 0,0-1 0,1 0 0,-1 1 0,0-1 1,0 1-1,0-1 0,0 0 0,0 1 0,0-1 0,0 0 0,0 1 0,-1-1 0,1 0 0,0 1 1,0-2-1,-1-2-1106,1-6-1471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0 368,'0'0'3109,"0"43"-930,-3-9-1926,-1 0 1,-1 0-1,-3-1 1,0 0 0,-15 35-1,5-11-100,14-37-97,0 0 0,0 27 0,2-27-42,-3 28 38,-8 163 258,11-179 82,-9 54 0,6-55 512,-3 55 0,4-96-8233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5:25:30.9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2234 17052 678 0,'0'0'52'16,"0"0"-50"-16,0 0 3 15,0 0 50-15,0 0-14 16,0 0-16-16,0 0-2 15,0 14 19-15,0-14-4 16,0 0 2-16,0 0 1 16,0 0-6-16,0 0-7 15,0 0-15-15,0 0 9 16,0 0-13-16,0-14-6 0,0-4 7 16,0-12-3-16,0 2-7 15,0-7 1-15,0-11 0 16,0 3 1-16,0-11 2 15,-4 1-3-15,0-1 1 16,4-4 3-16,0 0-9 16,0 0 5-16,0 8-1 15,0-2 0-15,0 6 0 16,0 2-3-16,0 0 7 16,2 0-2-16,4 1 2 15,-4 1-6-15,2 2 2 16,-2-2-1-16,5 1 0 15,-1-2 1-15,2 2-1 16,-2 2 0-16,0-2 1 0,1-5 2 16,2-3-2-16,-2 0-4 15,0-3 3-15,1-2 1 16,4 0 0-16,-3-5-1 16,1 5 0-16,-8 1-1 15,-2 0 4-15,0-5-1 16,0 2 1-16,0-4-4 15,0-1 0-15,0 1-4 16,0 1 6-16,0 7-6 16,-6 3 5-16,2-4 2 15,4 3-1-15,0-4 2 16,0 0-4-16,0-4-6 16,0 1 7-16,0-2-5 0,0-4 3 15,0 3 2-15,0-3-6 16,0 0 7-16,0-1 0 15,-5-5-4-15,1 4 6 16,-3-6-4-16,0 1-2 16,-1 2-1-16,1 1 4 15,3-3-4-15,-2-3 3 16,2-4 2-16,2-3-6 16,0 0 4-16,0 7-2 15,-3 1 7-15,1-2-5 16,-2 2 2-16,0-2 0 15,2-2-4-15,0-3-3 0,-1-1 5 16,5-2-1-16,0-2 3 16,0-1-6-16,0-3 2 15,0 0 3 1,11 2 0-16,3-2 0 0,-3 0 2 16,-3-5-2-16,2-3 4 15,-3 0-4-15,5 4 4 16,7 1-6-16,-6 1 2 15,1 0 1-15,-4 0-1 16,2-3-5-16,1 3 5 16,0 0 0-16,1-3 1 15,-5 5 0-15,4-4 3 16,0 4 1-16,-6 0-2 0,7-2-2 16,-6 3 0-1,5-3 0-15,1 0 2 0,1 2-4 16,1 1 4-1,-3 1-3-15,8-2 2 0,-3-2-2 16,6-4 0-16,0-3 1 16,3-2-2-16,0-3 2 15,4-4-3-15,3-1 6 16,1-6-6-16,1 2 6 16,-2-1-3-16,-5-4 0 15,-3 1 1-15,-1-1 0 16,-5 6 0-16,0 1-1 15,-2 4 1-15,-4-1-4 16,1 5 7-16,-4-2-3 0,2 3 1 16,-4 3-4-16,0-5 3 15,-2 7-1-15,0-2 0 16,-1 3 0-16,3 3 4 16,-4-4-4-16,-1 4 5 15,1 3-5-15,-3 6 2 16,2 6 1-16,-2-3-4 15,0-1 1-15,-2-2 0 16,3-2-1-16,-3-2 3 16,0-3-2-16,0 1 1 15,0-3 2-15,0-2 1 16,-3 0-8-16,-5-3 5 0,-1 0-1 16,0-3 0-1,2-5-2-15,1-2 0 0,-3 4 0 16,-1 2 0-16,0 6 3 15,-3 5-2-15,5 1 0 16,0 7 1-16,1 1 1 16,-1 6 0-16,-2 2-1 15,1-2 0-15,-2 2 0 16,-2-1 5-16,0 3-7 16,-3 4 6-16,3 4-4 15,-4 6 1-15,7 5 0 16,-2 6 1-16,8 0 0 15,-3 6-3-15,3 2 5 0,4 4-4 16,-2 6 1 0,2 5-2-16,0 4-4 0,0 5 4 15,0 4-1-15,0 6 1 16,0-2 0-16,0-2-3 16,0 2 3-16,0-4 2 15,0-6-5-15,0-5 2 16,0-4-6-16,-2-5-3 15,-5 1-6-15,2-2-16 16,-2 5 17-16,1 2 16 16,4 4-7-16,-5 4 7 15,5 3 1-15,2 2 0 16,-5 0 1-16,0 2 6 16,5-1-2-16,-4 4-4 0,4-1 3 15,-2 3 0-15,2 0 6 16,0 3-4-16,0 0 0 15,-2 0-6-15,2 0-2 16,0 0 1-16,0 0-1 16,0 0-3-16,0 0-6 15,0-2 6-15,0 2 4 16,0-2-1-16,0 2 2 16,0 0 1-16,0 0-2 15,0-2 1-15,0 2-1 16,0 0-1-16,0 0 0 15,0 0-1-15,0 0 0 16,0 0 3-16,0 0-4 0,0 0 6 16,0 0-4-1,0 0 1-15,0 0-5 0,16 0 1 16,19 0 4-16,9 0 0 16,12-6 0-16,5-2 3 15,-3 2-1-15,-7-2-4 16,-13 1-1-16,-11 5 1 15,-12 1-5-15,-11 1-8 16,-4 0-3-16,0 0-5 16,-19 15 18-16,-22 10-2 15,-3 2-4-15,-8-1 6 16,-4-3 4-16,4-3 1 0,-6 0 1 16,2-5 0-16,2-5-1 15,10-5 2-15,3-1 0 16,12-4 2-16,14 0-2 15,1 0-4-15,10 0-2 16,4 0 3-16,0-13-3 16,0-13 2-16,11-3-9 15,9-9 11-15,9-8 4 16,2-8-3-16,0-8 3 16,6-3-2-16,-6-3 1 15,-5 9 1-15,-8 4 10 16,-14 13-5-16,-2 6-2 15,-2 7 9-15,0 12-10 0,0 5 10 16,0 8 34-16,0 4-15 16,0 0-30-16,0 0-4 15,0 0-2-15,0 14-26 16,23 18 24-16,10 10 3 16,7 7 11-16,1-3-9 15,-1 5 3-15,-9-3-3 16,0 7-4-16,-6 1-12 15,-5 2 0-15,-3 8-31 16,-3 1-68-16,-14-46-49 16,0 2-92-16</inkml:trace>
  <inkml:trace contextRef="#ctx0" brushRef="#br0" timeOffset="583.97">2217 5282 607 0,'0'0'83'0,"0"0"-52"15,0 0-16-15,0 0-3 16,0 0 15-16,-4 110 4 15,4-44 2-15,0 8 6 16,0 7 2-16,0-3-12 16,0-2 7-16,-4-8-7 0,-6-3-4 15,6-7-14 1,4-10-3-16,0-8-6 0,0-11-2 16,0-7 0-1,7-6 3-15,8-7-6 0,6-6 6 16,10-3 1-16,15 0 6 15,8-12 2-15,6-9 5 16,7-5-9-16,-5-1 0 16,-6 5-7-16,-6 4-1 15,-13 7 3-15,-10 4-8 16,-2 4-1-16,-4 0 1 16,-2 3-16-16,-3 0-14 15,-10 0-34-15,-4 0-59 16,-2 0-40-16,0 0-64 15</inkml:trace>
  <inkml:trace contextRef="#ctx0" brushRef="#br0" timeOffset="815.81">2452 5891 775 0,'0'0'127'16,"0"0"-102"-16,0 0 40 15,118 0 18-15,-60-12-27 16,-7-6-15-16,-4-1-13 16,-7 5-22-16,-11 2-6 15,-9 1-9-15,-9 2-27 0,-11-3-36 16,0-2 3-16,-15-1-44 16,-8 7-130-16,-1-1-92 15</inkml:trace>
  <inkml:trace contextRef="#ctx0" brushRef="#br0" timeOffset="1031.28">2124 5409 743 0,'0'0'149'0,"0"0"-136"16,0 0 27-16,0 0 29 15,0 0 6-15,176-109-30 16,-89 80-21-16,-1 7-4 15,-9 2-18-15,-19 8-1 16,-16 8-1-16,-11 4-22 0,-6 0-45 16,-5 12-42-16,-20 3-79 15,0 1-153-15</inkml:trace>
  <inkml:trace contextRef="#ctx0" brushRef="#br0" timeOffset="1331.76">2873 5731 447 0,'0'0'50'15,"0"0"-50"-15,0 0-125 0,0 0-109 16</inkml:trace>
  <inkml:trace contextRef="#ctx0" brushRef="#br0" timeOffset="14368.94">8867 1616 208 0,'0'0'430'0,"0"0"-370"16,0 0-7-16,0 0 14 16,0 0 2-16,0 0-17 15,0 0-25-15,0 0-5 0,0 0-13 16,0-10 10-16,0 10-7 16,0 0 1-16,0 0-12 15,0 0 6-15,0 0-7 16,4 0-7-16,8 2 4 15,7 20 3-15,10 7 3 16,5 8 9-16,4 5 16 16,2 2-26-16,0-3 13 15,-2-4-6-15,-6-2 0 16,-4-5-1-16,-8-4-3 16,-1-1 6-16,-9-2-8 15,-3-1 4-15,-3 0-5 0,-4 0 10 16,0-2 0-1,0 1-9-15,-2 0 0 16,-15 4 11-16,-10-1-14 0,0-4 5 16,-2-3-13-16,0-6-6 15,0-8 11-15,2-3-22 16,5 0 4-16,2 0-14 16,4-7-4-16,7-14 18 15,9-5-22-15,0-6 33 16,0-5 10-16,13-4 5 15,12 1-5-15,6-2 10 16,3 0-10-16,-5 4 14 16,-3 1-8-16,-5 8-3 0,-8 0 0 15,-4 5 0 1,-4 5-4-16,-3 2 5 0,-2 5 2 16,0 7-3-16,0 0-2 15,0 5-1-15,0 0 0 16,0 0-1-16,0 0-9 15,6 0 8-15,8 2 1 16,6 16 1-16,9 11 19 16,0-1-3-16,0-3 3 15,0 1-4-15,-5-6-12 16,-3-3 3-16,-4-3 10 16,-3-4-6-16,-3-5 16 15,-7 0-21-15,-2-5 7 16,0 0-7-16,-2 0-10 0,3 0 4 15,-3 0-69-15,0-6-97 16,0-6-278-16</inkml:trace>
  <inkml:trace contextRef="#ctx0" brushRef="#br0" timeOffset="14868.61">9602 2312 828 0,'0'0'152'16,"0"0"-142"-16,0 0-4 16,0 0 34-16,0 0-8 15,0 0 13-15,128 2-35 16,-75-11 0-16,-8 0-10 16,-14 1-3-16,-6 4-1 15,-12 2-23-15,-7 2-13 16,-3 0-40-16,-3 0-33 15,0 0-36-15,0 0-36 16,0 0-169-16</inkml:trace>
  <inkml:trace contextRef="#ctx0" brushRef="#br0" timeOffset="16017.31">10044 1976 434 0,'0'0'94'16,"0"0"-47"-16,0 0-18 15,0 0 16-15,0 0-18 16,0 0 0-16,-8 51-22 0,8-32 8 16,4 8-3-16,5 7 9 15,1 7 3-15,4 2 2 16,-1 0 2-16,-1-7-15 15,1-6 6-15,-5-8-9 16,0-8 1-16,-4-4-8 16,1-5 8-16,-5-5-8 15,0 0 6-15,0 0 14 16,0 0-4-16,0-17-17 16,0-12 14-16,-7-6-25 0,-5-5 11 15,6-6-23 1,-3 1 15-16,5-2 4 0,4 1 4 15,0 9-12 1,0 4 6-16,4 4-14 0,23 3 17 16,6 1 6-16,9 3 5 15,8 0 7-15,-2 5 20 16,2-4 4-16,-6 5-8 16,-8 5 0-16,-12 2-19 15,-8 8-4-15,-5 1-7 16,-7 0-2-16,1 0-10 15,0 14-1-15,-5 8-12 16,2 3-17-16,0 0-43 16,2-4-57-16,-4-16-55 15,3-5-251-15</inkml:trace>
  <inkml:trace contextRef="#ctx0" brushRef="#br0" timeOffset="17432.66">10730 1838 536 0,'0'0'92'0,"0"0"-59"15,0 0 19-15,-113 26-6 0,88-6 9 16,1 5-13-16,7 7-14 15,0 3-11-15,11 3-12 16,4 3 20-16,2-4-19 16,0-2 3-16,2-3-9 15,21-3-6-15,0-9-3 16,4-8-26-16,2-10 2 16,-2-2-1-16,-4 0 7 15,-4-12-7-15,-5-13 34 16,-5-3 10-16,-5-3 9 15,-4-3-9-15,0 5 7 16,0 5 2-16,0 6-7 16,0 6-3-16,0 8-6 15,0 4 9-15,-2 0-12 16,2 0-10-16,0 2-7 0,0 20 17 16,0 2 7-16,0 3-5 15,6-1-3-15,10-9 2 16,-3-1-2-16,3-3-15 15,-5-8 7-15,1 0-16 16,1-5 3-16,-1 0-3 16,0-17 25-16,4-13 9 15,-5-4-9-15,0 2 7 16,-4-3-6-16,2 6 8 16,-4 7-7-16,-1 3 3 15,-4 12-2-15,0 5-6 16,0 2 2-16,0 0-15 0,0 0 0 15,0 16 16-15,0 0 21 16,0 2-18-16,2-1 10 16,9-2-12-16,1-7-2 15,0-2-1-15,7-3-7 16,-4-3-2-16,5 0-5 16,-2-3 15-16,-2-15 2 15,0 0 11-15,-6-6-10 16,-1 2-2-16,1-2 5 15,-8 0-7-15,2 0 2 16,-4 6 0-16,0-1-1 16,0 10 2-16,0 1 1 15,0 4 0-15,0 1 16 0,0 1 2 16,0 2-2-16,0 0-9 16,0 0 6-16,0 0-2 15,0 0-5-15,0 0 11 16,0-4-8-16,0 4 14 15,0-1-12-15,0 1 3 16,0 0-15-16,0 0 6 16,0 0-7-16,0 0-3 15,0 0 3-15,0 0-11 16,0 0 11-16,0 0-12 16,7 0 6-16,-1 7-5 15,6 15 10-15,1 9 2 16,3 10 9-16,1 12-1 15,4 7-2-15,1 9-2 0,-3 8-5 16,2-8 14-16,-4-5-11 16,-3-15 4-16,-3-14-5 15,-5-7 1-15,-3-7 2 16,-3-8-1-16,0-3-3 16,0-6-1-16,-11-2 31 15,-9-2-29-15,0 0-2 16,2 0-10-16,3-16-8 15,-4-14-16-15,9-12 12 16,3-8 2-16,7-10-4 16,0-7 9-16,4 6 6 15,21 4 7-15,6 5 4 16,3 11 9-16,1 0 2 0,3 4 16 16,-1 1 4-1,-5 4-5-15,-8 4 5 0,-5 3-26 16,-9 2 7-16,-5 5-10 15,-5 4 10-15,0 4-11 16,0 5-3-16,0 3 0 16,0 2-8-16,0 0 5 15,0 0-2-15,0 0 1 16,0 0-12-16,7 2 13 16,17 15-1-16,7-1 2 0,5 5-2 15,4-2 2 1,4-2-8-16,-1-3 1 0,-1-4 9 15,-4-3 0-15,-7 0-2 16,-10-2 6-16,-11-1-5 16,-10-1 5-16,0 1-4 15,-2 4 5-15,-33 4 17 16,-14 3-22-16,-16 1-15 16,31-9-93-16,1-1-164 15</inkml:trace>
  <inkml:trace contextRef="#ctx0" brushRef="#br0" timeOffset="48151.9">28091 3624 300 0,'0'0'20'0,"0"0"-14"16,0 0 19-16,0 0 3 16,0 0-2-16,0 0-10 15,-11 103 3-15,11-84 0 16,0-3-3-16,0 0 1 16,0-1-5-16,0 4 3 15,7-3-11-15,7-1 14 16,5 5-13-16,4-3 8 0,3 1-8 15,6-2 3 1,3-4-1-16,3 3-1 0,3-3-4 16,-2-1 7-1,1 1-6-15,1-1 2 0,-3-6-5 16,-1 3 3-16,-1-2-3 16,0 1 3-16,-2-4-3 15,-1 1 0-15,0-1 2 16,3-1-4-16,-1-2 6 15,3 0-2-15,3 0-1 16,-4 0-2-16,1 0-8 16,1 0 6-16,-4 0 2 15,-2 0-9-15,1 0 10 16,1 0-16-16,-1 0 11 16,-1-5 4-16,0-1-1 0,4 0-5 15,-2-2 4 1,1 0 2-16,-1 3 1 0,1-3-2 15,-1 1-5-15,2 2 7 16,-2-2-7-16,1 0 2 16,-3 0 6-16,-2-4-2 15,0 2 1-15,3-3-1 16,-3 0 1-16,-2-2 2 16,0 0 7-16,-2 0-8 15,-5 0 17-15,1-2-12 16,-2 0 11-16,0 0-6 15,4-7 3-15,-6 4-5 0,1-2-2 16,-1-2 12 0,-6-1 1-16,-1-1-9 0,0 1-10 15,-3 6 10-15,0 1-7 16,-2-4 2-16,-3 4-1 16,1-6-1-16,-1 5 1 15,-4-5-3-15,0 4-1 16,0-2 5-16,0-2-8 15,0 2 6-15,-13 1 2 16,-3-1 8-16,-5-1-13 16,2-5 14-16,-8 4-11 15,0-2 3-15,0 3-5 16,-2 1 6-16,0-2-1 0,3 5-1 16,-3 0-3-16,1 2-4 15,-5 2 1-15,0-2 0 16,-2 4-1-1,-1 2 1-15,1 0-2 0,1 4 4 16,-1 0-10-16,-4 2 12 16,-1 0-10-16,0 2 6 15,0 2-5-15,2 0-7 16,0 0-2-16,3 0-7 16,-2 0 7-16,4 0 4 15,0 0 4-15,2 0 5 16,-1 0 2-16,1 0-4 0,0 0 3 15,0 0 0-15,2 0 1 16,0 0 2-16,0 0-6 16,4 0 9-16,1 0-5 15,2 2 1-15,-3-1-2 16,2 2 1-16,2 3-2 16,-2-2 0-16,3 2-3 15,-2 0 4-15,0 1-8 16,-1 4 1-16,-1-3 14 15,2 4-12-15,-3 0 9 16,-2 3-6-16,1-1 2 16,-3 3 0-16,0-2 0 15,-3 5 2-15,3-1 2 16,0 0-3-16,-2 4 13 16,0 0-13-16,0-2 12 0,0 4-11 15,2-1 2-15,2 2 0 16,2 2 1-16,1 2 2 15,4 0-1-15,-1-1 10 16,4 3-13-16,3-3 7 16,3 0-7-16,3-3 2 15,0 0-2-15,6-6-1 16,0-4 5-16,2-3-6 16,0 0 11-16,0-5-12 15,0-5 12-15,0 0-12 16,0-3 6-16,0 0-4 15,0 0 0-15,0 0 2 0,0 0-1 16,0 0 3-16,0 0-6 16,0 0-4-16,0 0-56 15,0 0-93-15,0 0-434 16</inkml:trace>
  <inkml:trace contextRef="#ctx0" brushRef="#br0" timeOffset="67683.11">29185 5177 334 0,'0'0'60'0,"0"0"-35"16,0 0 52-16,0 0-14 15,0 0-29-15,-117-32-22 16,101 28 2-16,1-1 8 16,-5-4-20-16,1 3 12 15,-2 0-14-15,-4-2 16 16,-4 0-16-16,-2 1-1 15,-3-2-5-15,1 4-2 16,-3-2 4-16,-2-1-4 16,0 2 8-16,1 0 0 15,0 1 0-15,0-2 1 16,1 2 2-16,1 2 1 16,-1-1-4-16,3 0 1 15,-4 1-1-15,2-2 0 0,-3 5 2 16,1 0-6-16,-6 0 7 15,3 0-10-15,-2 0 7 16,-3 0-2-16,5 0-6 16,-3 5-2-16,7 4-2 15,1-1 9-15,4 1-6 16,2-2-7-16,-2 6 12 16,2-6-1-16,2 5-7 15,0-2 3-15,3-1 9 16,2 2-4-16,-3-1-3 15,2 1 7-15,2-2 0 16,-2 1-3-16,1 6 4 0,-7 0-4 16,2 5-23-16,-5 4 4 15,-1-1-5-15,4 5 2 16,0-3-1-16,4 2 19 16,6 0 7-16,-1 2-8 15,1 2 7-15,6-2 2 16,3 0-4-16,-2 0 4 15,3-2-1-15,1 2 0 16,-6 0 0-16,3 1 3 16,-3 1-2-16,-1 1 13 15,-1 1-12-15,3 1 15 16,-2-1-13-16,-1 1 5 16,3 0-6-16,-1 0 10 15,3-1-3-15,1-2-10 0,2-1 4 16,-1 1-2-16,5-1 2 15,4-2-1-15,0 2-4 16,0-1 2-16,0 2-2 16,0-2-2-16,13 0-11 15,7 0 9-15,0 0-21 16,2-2 4-16,3 2-8 16,0-2 23-16,1 0-23 15,1-2 0-15,-1-4 8 16,1 1-5-16,0-2 6 15,0 0 6-15,-5-1 12 16,5-3 3-16,-5 0-3 16,2-3 5-16,3-4-4 0,2-2 4 15,3 1 3-15,-1-2-2 16,2 0 4-16,0 5 6 16,4-3-11-16,1 2 3 15,-3-4-3-15,1 1-2 16,-1-2 0-16,-2-4 3 15,2 1-1-15,0-3 8 16,3 0 7-16,-1 0-1 16,-3 0 7-16,-3 0-16 15,-2-5 5-15,-4 1-10 16,-7-1 0-16,1-2-1 0,-3-1 13 16,2 2 12-1,0 0 6-15,0-2-2 16,-1-1-13-16,4 4 4 15,-4-4-8-15,3 2 14 0,1 2-19 16,-2-4 3-16,4 3-6 16,-3 1 0-16,0-2 2 15,2 0-4-15,3 2 2 16,2-2-4-16,0 2 10 16,0-2-11-16,2 2 7 15,0-1-7-15,0 2 8 16,2-1-2-16,-2 4 0 15,2-3 2-15,-3 2-5 16,4 0 3-16,-1-1-5 0,-3 1 1 16,-1 1 3-16,0-1-9 15,-4 0 4-15,-3 2-1 16,-1 0 0-16,-2 0 0 16,0 0-1-16,-3 0 1 15,1 0 1-15,1 0 1 16,-3 0-1-16,3 0-1 15,-1 0 1-15,1 2 0 16,1 1 1-16,2-1-4 16,-1-2 8-16,1 3-4 15,2-3 0-15,1 2-1 16,2 0 2-16,1 0-3 16,4 0 1-16,0-1 0 0,2-1 1 15,2 0 0-15,4 0 7 16,0 0-7-16,1 0 17 15,0 0-17-15,-3 0 2 16,2 0-2-16,-4 0 0 16,0 0-2-16,1 0 1 15,-3 0-6-15,2 0 12 16,-2 0-8-16,1 0 8 16,-3 0-12-16,0 0 7 15,0 0-4-15,0-3 3 16,0-6-2-16,0 2-1 15,0 0-4-15,-2-6 7 0,-1-4-6 16,-2 1-2-16,-1-4-23 16,-3-4-10-16,-5-3 27 15,-5-9-13-15,-6-3-18 16,-4-5 21-16,0-2-40 16,0-1 21-16,0-2 27 15,-7 3-31-15,-6 0 46 16,-2 5 1-16,-4-1 19 15,1 4 4-15,1 0 18 16,-3 1-4-16,-3 4-14 16,1 1-1-16,0 0-5 15,-3 1 15-15,0 2-26 16,-1-2 0-16,0-1 0 16,-1-2-4-16,-2 3-2 15,0-1 1-15,0-3-5 0,-2 5 8 16,2-4 3-16,-3 0 2 15,-1 0-7-15,-6 0 2 16,-5 0-8-16,-7-1-4 16,-7 1-3-16,-9 4 2 15,-4 2-12-15,-5 6 4 16,-2 8-35-16,-7 4-33 16,58 10-23-16</inkml:trace>
  <inkml:trace contextRef="#ctx0" brushRef="#br0" timeOffset="97238.08">25196 2014 365 0,'-13'0'75'0,"1"0"-25"16,1 0 5-16,5 0 11 15,-4 0-10-15,4 0 10 16,-3 0-38-16,3-3-2 16,0-1 10-16,2 2-12 15,2-1 16-15,-3 3-25 16,1-3 2-16,0 3-10 15,-1 0 2-15,-2 0-8 0,1 0-1 16,-5 0 0 0,-5 0 6-16,-4 0-13 0,-4 0 9 15,-5 14-6-15,0 4 7 16,-9 2-6-16,-3 0 2 16,3 8-9-16,-1 3 5 15,5 1 5-15,5 7-2 16,5 4-2-16,5 2 1 15,6 4 6-15,5-3-6 16,6 0 0-16,2 0 0 16,0 1 1-16,0-4 2 15,15 8-4-15,5-4 7 16,5 4-6-16,1-3 6 16,3-4-8-16,4-6 5 0,4-4-2 15,2-6-12-15,5-4 11 16,2-4 2-16,-5-6-6 15,5-4 6-15,-2-8-1 16,-1 1-5-16,1-3 7 16,-2 0-2-16,3-8-16 15,-1-15 18-15,1-3 12 16,-1-2-11-16,1-8 1 16,2 0 2-16,2-3 3 15,0-7-6-15,0 2 14 16,-4 1-14-16,-10-2 12 15,-8 3-9-15,-7-4 14 16,-13 0-4-16,-7-5-14 16,-2 2 0-16,-37-6 11 15,-9-3-17-15,-10 5 6 0,-9 2-4 16,2 11 0-16,-2 12 4 16,3 4 7-16,1 7-6 15,-1 8-1-15,-1 6-15 16,5 3 14-16,2 0-39 15,6 0-26-15,42 0-93 16,1 12-185-16</inkml:trace>
  <inkml:trace contextRef="#ctx0" brushRef="#br0" timeOffset="100801.32">26433 1988 110 0,'0'0'61'0,"0"0"-42"15,0 0-19-15,0 0 6 16,0 0-2-16,0 0-2 15,9-9 3-15,-9 3 4 16,0 2 2-16,0 4 31 16,-5 0 3-16,-5 0-22 15,0 0 8-15,4 0-22 16,-1 0-6-16,3 0-2 16,4 12-1-16,0 0 0 0,0 0 4 15,0-3-12-15,11 0 4 16,-1-3-13-16,2-4-9 15,-3 1 24-15,-3-3 4 16,-4 0 3-16,-2 0 9 16,0 0 22-16,0 0 5 15,0 0-24-15,-4 0-11 16,-7 0-6-16,7 0-10 16,2 0-125-16</inkml:trace>
  <inkml:trace contextRef="#ctx0" brushRef="#br0" timeOffset="102316.8">26431 2007 106 0,'0'0'18'15,"0"0"-8"-15,0 0 16 16,0 0 5-16,0 0 25 16,0 0-12-16,0 0 4 15,53 30 8-15,-50-30-5 16,-1 0 5-16,-2 0-6 16,0-8-11-16,0-4-2 15,0 2-20-15,-2 2 9 16,-8-3-10-16,-3 4-15 15,1 2 3-15,4 5 1 16,-3 0-5-16,5 0 0 0,-2 0-1 16,0 0 1-16,3 0-5 15,3 0 4-15,2 5-14 16,0-3-10 0,0 3-26-16,0-5 28 0,2 0 23 15,7 0 1-15,-3 0 2 16,0 0 6-16,-2 0 0 15,-4-7 10-15,0 2 16 16,0-2-12-16,0 3 9 16,-12 2-6-16,-3 0-26 15,-1 2 2-15,3 0-6 16,-1 2-20-16,5 14-35 0,7-7-70 16,2-4-164-16</inkml:trace>
  <inkml:trace contextRef="#ctx0" brushRef="#br0" timeOffset="103197.76">26386 2043 274 0,'0'0'10'0,"0"0"-5"16,0 0-4-16,0 0-1 15,0 0 24-15,0 0-4 16,0 0-3-16,70 42-10 0,-62-42 13 16,-3 0 22-1,-5-2 29-15,0-8-34 0,0-3-8 16,0-1-4-16,-5-1-9 15,-17-3 7-15,-1 4-3 16,-4 0-14-16,4 5 6 16,0 6-8-16,3 1 4 15,7 2-2-15,6 0-6 16,7 0 0-16,0 0-18 16,0 5-57-16,26 7-39 15,-8-7-56-15</inkml:trace>
  <inkml:trace contextRef="#ctx0" brushRef="#br0" timeOffset="114837.05">25318 2551 342 0,'0'0'105'0,"0"0"-90"15,0 0-1-15,0 0 15 16,0 0 9-16,0 0-9 16,0 0-14-16,0 0-3 15,0 0 5-15,0 0 17 16,47 4-13-16,-34-4-3 15,4 0-16-15,6 0 4 16,8 0-6-16,12 0 1 16,15 0-2-16,13 1 0 15,8 2 0-15,-2 1-20 16,0-1-12-16,-6 2-11 0,-5-2-3 16,-8 1 6-16,-4 1 21 15,-12-3 4 1,-7 0 15-16,-10-1 2 0,-9-1 2 15,-5 0 16-15,-4 0 8 16,0 0 4-16,-1 0-8 16,1 0 0-16,-1 0-9 15,4 0-2-15,1 0-5 16,-5 0-6-16,-1 0-2 16,-1 0 5-16,-4 0-8 15,3 0-8-15,-3 0-24 16,0 0-55-16,0-1-279 15</inkml:trace>
  <inkml:trace contextRef="#ctx0" brushRef="#br0" timeOffset="115403.52">26141 2542 467 0,'0'0'32'0,"0"0"-24"0,0 0 10 16,0 0 15-1,0 0-9-15,0 0-12 0,0 0-12 16,-11 80 3-16,11-80-6 15,0 0 6-15,0 0 5 16,0 0-8-16,0 0 5 16,0 0 11-16,0 0-15 15,0 0-1-15,2-13-20 16,2-1-2-16,3 2-11 16,-1-2-3-16,4 1-9 15,-4 3 18-15,5 3 3 16,-1 0-9-16,1 3 19 0,1 2 4 15,0 2 3 1,1 0-5-16,1 0 2 0,1 0-3 16,1 0 2-16,-1 11 11 15,2 3 8-15,-5-2 2 16,0-1 17-16,-3 2 12 16,-3-3-2-16,-4-1 3 15,-2 4-14-15,0-1 6 16,0 2 2-16,-17 0 8 15,-10 2-17-15,-4-4-13 16,0 0-8-16,0 0-4 16,2-6 0-16,0 2-39 15,21-8-42-15,2 0-117 16</inkml:trace>
  <inkml:trace contextRef="#ctx0" brushRef="#br0" timeOffset="116068.99">25196 2817 427 0,'0'0'116'0,"0"0"-116"15,0 0-26-15,0 0-78 16,0 0 2-16,0 0-196 16</inkml:trace>
  <inkml:trace contextRef="#ctx0" brushRef="#br0" timeOffset="147055.79">23194 2201 368 0,'0'0'84'15,"0"0"-20"-15,0 0 24 16,0 0-8-16,0 0-6 16,0 0-11-16,0 0-15 15,0 0 8-15,0 0-23 16,6-80 1-16,-6 78-5 15,0 2-3-15,0 0-10 16,0 0-9-16,0 0-7 16,0 2-10-16,0 22 8 0,0 15 2 15,0 7 15-15,2 4-13 16,-2 0 2-16,3-6-4 16,0 3 0-16,-3-8 2 15,2-3 0-15,0-6-4 16,-2-5 6-16,2-3-4 15,0-5 3-15,-2-6-6 16,3-2 2-16,-3-5-2 16,0-4-10-16,2 0-31 15,-2 0-18-15,2 0-35 16,2-12 31-16,-2-12-46 16,-2 10-57-16,0-2-53 15</inkml:trace>
  <inkml:trace contextRef="#ctx0" brushRef="#br0" timeOffset="147473.1">23144 2069 238 0,'0'0'252'0,"0"0"-198"16,0 0-51-16,0 0 7 15,0 0 10-15,0 0 18 16,0 0-10-16,83-14-9 16,-54 19 8-16,-6 4-5 15,-1 3-5-15,-4-1 5 0,-7 1-1 16,-2 2-9-16,-5-2-10 16,-2 1 15-16,-2 3 7 15,0 2 9-15,0 1 8 16,0 0 2-16,0 1-25 15,-8-3 7-15,-2-1-15 16,2-2 0-16,-1-7-1 16,2 0-2-16,0-1 5 15,3-3-9-15,-1 2 7 16,1-1-10-16,2-2 4 16,0-2-3-16,2 0-2 15,0 0-11-15,0 0-44 16,0 0-61-16,0 0-61 0,0 0-57 15</inkml:trace>
  <inkml:trace contextRef="#ctx0" brushRef="#br0" timeOffset="149920.04">24199 1666 270 0,'0'0'90'0,"0"0"-56"15,0 0 28-15,0 0 4 0,0 0-18 16,0 0-12-16,0 0-4 16,-2-4-2-16,2 4 7 15,0 0-6-15,0 0 5 16,0 0-17-16,0 0 10 16,0 0-11-16,0 0 1 15,0 0-6-15,0 0 0 16,0 0 3-16,0 0-8 15,0 0 3-15,0 0-9 16,0 0 14-16,0 0-14 16,0 0 4-16,0 0-6 15,0 0-1-15,0-3-2 0,6 3 3 16,8 0-1-16,4-5 4 16,2-1 11-16,2 0-14 15,3-6 9-15,-5-2-4 16,-2-1-3-16,-3 0-1 15,-3-2-1-15,-6 0 2 16,-6 0-1-16,0 3-1 16,0 2 5-16,0 2-10 15,0 3 1-15,-14 0-4 16,1 3-10-16,-5 4 13 16,1 0 1-16,-1 0-4 15,0 0 5-15,2 11 6 16,3 5-5-16,2 4 2 15,6 4 0-15,5 2-9 16,0 0 6-16,0 0-2 0,5-4 5 16,13 0 1-16,4-6 8 15,0-1 8-15,3-1-14 16,1-4 24-16,3-3-16 16,1 3 6-16,-1-4-8 15,0 0 8-15,-5-1-5 16,-6-4-6-16,-5 1 7 15,-2-2-12-15,-2 0 9 16,-2 0-8-16,-5 0 0 16,3 0-2-16,-3 0-18 15,0 0-34-15,0-2-70 0,-2-2-80 16,0-1-272-16</inkml:trace>
  <inkml:trace contextRef="#ctx0" brushRef="#br0" timeOffset="152949.99">24645 1173 291 0,'0'0'63'0,"0"0"-30"16,0 0 26-16,0 0 4 0,0 0-12 15,0 0-8 1,0 0-13-16,-45-32-1 15,39 24-17-15,-1 4 2 0,1-3 5 16,-4 6-18-16,1-1-1 16,3 0 0-16,-5 2-2 15,-1 0-3-15,-1 0-4 16,-3 0-8-16,-3 0-2 16,-4 0 9-16,-1 0-17 15,-3 0 18-15,0 7-10 16,-2 2 14-16,-2 1-22 15,0 2 5-15,2 0 14 16,-3 1-22-16,3 1-7 16,0-3 26-16,-2 5 10 15,2-2 0-15,0 3 1 0,3 4 1 16,2 4-1 0,-1 0-4-16,2 6 4 0,6 0-2 15,-1 5-2-15,7 3 2 16,4 0 2-16,4 1-1 15,3 2 2-15,0 4 14 16,0-5-12-16,0 1 5 16,14-1 4-16,11-1-10 15,6 0 14-15,9-4-8 16,2-2 9-16,7 2-2 16,3-4 2-16,-1-2-4 15,2 0 7-15,-3-6-3 16,0-2 9-16,2-5-15 15,-3-2 3-15,2-9-2 16,-4-4-4-16,-5-2 7 0,1 0-3 16,-7-9 8-16,-1-14-14 15,1-9 6-15,-3-2-7 16,3-7 0-16,-2-5-1 16,-3-7-1-16,0-8 2 15,-6-3-5-15,-6-3 5 16,-7-5-4-16,-12 2 1 15,0 1-2-15,0 0 11 16,-23 6 2-16,-10 2-5 16,-8 6 13-16,-7 9-8 15,-6 7-13-15,-6 11-7 16,-2 10 5-16,-3 11-24 0,3 7 15 16,1 0-32-16,6 22-38 15,42-1-120-15</inkml:trace>
  <inkml:trace contextRef="#ctx0" brushRef="#br0" timeOffset="153694.47">24694 2027 507 0,'0'0'77'0,"0"0"-77"16,0 0-22-16,0 0-45 15,0 0-77-15</inkml:trace>
  <inkml:trace contextRef="#ctx0" brushRef="#br0" timeOffset="155115.72">23248 2109 283 0,'0'0'42'16,"0"0"-16"-16,0 0 16 15,0 0 6-15,-5 113-4 0,5-86-12 16,0 2-6-1,0 0-1-15,0 2 3 0,0 1-7 16,0 2 15-16,0 0-17 16,-4 2-3-16,-1 0-3 15,0 2-4-15,1 1-6 16,2-5-1-16,2-4-1 16,0-4 2-16,0-4-5 15,0-4 2-15,0-6-4 16,0-6-28-16,0-3-32 15,0-3-11-15,0 0 26 16,0 0-17-16,0-9-138 16</inkml:trace>
  <inkml:trace contextRef="#ctx0" brushRef="#br0" timeOffset="155546.84">23229 2023 270 0,'0'0'21'0,"0"0"-17"0,0 0 27 16,0 0 4-16,0 0-2 15,0 0-8-15,127 50-12 16,-109-34 11-16,1-1-5 16,-6-1 10-16,-7-2-11 15,-2 1 11-15,-4 3-3 16,0 2 9-16,0 1 17 15,-4-2-10-15,-11 0-13 16,-3-3-15-16,0-1-2 16,2 0-10-16,3-3-2 15,2-2-3-15,2 0-15 0,7 1-36 16,2-2-71-16,0-5-82 16</inkml:trace>
  <inkml:trace contextRef="#ctx0" brushRef="#br0" timeOffset="158045.24">23584 1816 246 0,'0'0'4'0,"0"0"0"15,-149-38 17-15,101 33 28 16,4 0 13-16,-3 5-12 16,-4 0-4-16,-7 0-19 15,-4 5-6-15,-5 16-12 16,-3 8-5-16,-5 7-4 16,-3 10-1-16,2 8-4 15,7 8 2-15,14 9 3 16,12 8 1-16,14-1 11 15,14 3-3-15,15-2 14 16,0-2-23-16,17 1 7 16,24 1-7-16,5-3-3 15,10-2-1-15,8-8-13 0,8-9-2 16,6-10-16-16,2-8-1 16,2-11 22-16,3-12 7 15,0-10 6-15,0-6 0 16,-5 0 2-16,-2-14 3 15,0-20 4-15,-2-14 2 16,4-15 22-16,0-11 19 16,3-10 27-16,-7-5-20 15,-14-1-28-15,-18-2-20 16,-21-4-6-16,-17-2-1 16,-6-8 1-16,-20 11-4 15,-33 9 3-15,-19 16-6 0,-17 17 7 16,-7 16-2-16,-4 8 0 15,-2 12 20-15,-1 10-20 16,7 7-2-16,12 0 1 16,17 10-1-16,15 16-4 15,19 8-54-15,18 9-52 16,15-25-57-16,2-1-209 16</inkml:trace>
  <inkml:trace contextRef="#ctx0" brushRef="#br0" timeOffset="172630.86">24293 1688 429 0,'0'0'30'0,"0"0"-19"15,0 0-11-15,0 0-1 16,0 0-37-16,0 0-42 16,0 0-137-16</inkml:trace>
  <inkml:trace contextRef="#ctx0" brushRef="#br0" timeOffset="174828.34">22804 2011 14 0,'0'0'18'0,"0"0"33"16,-103 132-6-16,74-86 25 16,5 0-7-16,3 1-8 0,6-10-22 15,1 0-1-15,3 1-5 16,5-2-11-16,2 1 9 16,-1 4-17-16,2 2 4 15,3-4-10-15,0 3 2 16,0 1-4-16,0-5 0 15,0-1 0-15,3 0 2 16,8 1-4-16,4 0 5 16,3-1-1-16,7 1-1 15,2-6 1-15,4 0 0 16,7-4-1-16,2-1-1 16,5-3 0-16,-1-1 0 15,3-5 2-15,2-1-4 16,0-2 6-16,0-5-2 15,-2 0-1-15,0-4 1 0,-1-4 5 16,2 0-5-16,-2-2 7 16,1 0-5-16,-1 0 8 15,2-8-11-15,-4-9 5 16,1 2 0-16,-3-4 4 16,1 0-4-16,-1-6-3 15,3 1-3-15,-1-3 0 16,3-1-1-16,2-4 3 15,0 1-1-15,3-3 0 16,-6-2 22-16,-1-2 14 16,-5-4-2-16,-7-2-22 0,-6-7-1 15,-10 0 0-15,-5-4 9 16,-5-3 4-16,-7-5-11 16,0-2 9-16,-9-1-21 15,-18 0 4-15,-2-5 3 16,-9 5-8-16,-2 0 11 15,-2 10-10-15,-3 8 8 16,-2 8-8-16,-2 3 6 16,3 10-7-16,0 5-2 15,4 8-3-15,3 5 4 16,0 9-28-16,4 0 18 16,-1 0-46-16,7 14-43 15,25 0-25-15,-1 0-52 16</inkml:trace>
  <inkml:trace contextRef="#ctx0" brushRef="#br0" timeOffset="175727.15">23912 2701 427 0,'0'0'26'16,"0"0"-17"-16,0 0 19 15,142 0 7-15,-88 0 4 16,6-9-13-16,0 2-2 16,-4 2-14-16,-4-4 4 15,-11 2-9-15,-9 6 6 16,-12-3-10-16,-7 4 4 16,-9 0-5-16,-4 0 2 15,0 0 14-15,0 0 12 16,0 0-8-16,0-2-16 15,0 2 1-15,0-2-5 16,0-2-2-16,0-1-20 0,0-2-12 16,0-1 14-1,0-2 2-15,0-5 9 0,0 4-4 16,0-3-11-16,0-3-19 16,-15 1 32-16,1 5 11 15,-1-3 13-15,1 4 4 16,3 1 0-16,3 1 10 15,-2 5-1-15,4 0-5 16,1-1-8-16,3 2 12 16,2 2-9-16,0 0-1 15,0 0-15-15,0 0-8 16,7 0 2-16,11 0 6 0,7 0 1 16,4 9 1-16,6-1-4 15,3-1 5-15,4 3-1 16,-3 0 0-16,-4 1 1 15,-10-4-3-15,-8 2 0 16,-13-4 0-16,-4 8 2 16,0-1-3-16,-6 4 4 15,-23 4 11-15,-5-2-14 16,-1 2 12-16,2-2-11 16,4 2-2-16,6-2 1 15,8-2-4-15,1 0-14 16,10-4-48-16,4-2-40 15,0-10-49-15,0 0-119 16</inkml:trace>
  <inkml:trace contextRef="#ctx0" brushRef="#br0" timeOffset="176578.07">25148 2051 324 0,'0'0'64'16,"0"0"-39"-16,0 0 31 16,-133-14-4-16,98 26 0 15,-1 6-10-15,1 7-13 16,0 2-20-16,4 7 6 16,5 2-5-16,1 2-4 15,7 1-2-15,5-3 0 16,2 2 1-16,4 2-2 15,3 4 9-15,2-1-12 16,2 8 4-16,0-3-3 16,0 0 3-16,0 2-3 0,13-3-1 15,9-6 0-15,5 3 1 16,6-10-3-16,7-5 4 16,5 0-3-16,4-8 4 15,4-3-5-15,1-4 2 16,4-4-1-16,0-2 0 15,5-4 1-15,-1 0-2 16,2 1-2-16,-3-5 2 16,1 0 4-16,-4 0 6 15,0 0-8-15,-2 0 0 16,0-7 36-16,-1-7-15 16,-4-2 16-16,-1-5-11 15,-6-4 19-15,-3-2-9 0,-6-5 0 16,-1-2-7-16,-8-3 1 15,-4-1-10-15,-4-3-3 16,-7 0 6-16,-4-6-10 16,-7-1 25-16,0-2-24 15,0 0 11-15,-18-2-13 16,-15-4 4-16,-10 0-14 16,-3 0 8-16,-10-1-9 15,-7 5 1-15,-1 8-2 16,-5 4 3-16,-1 14-1 15,1 6 4-15,3 4-6 16,-1 3-4-16,-5 10 3 16,-1 3-7-16,-8 0-3 0,0 16 7 15,-4 20-19-15,-2 12-53 16,-1 17-17-16,6 5 23 16,4 1-34-16,8 0 8 15,60-50-47-15,1-9-74 16</inkml:trace>
  <inkml:trace contextRef="#ctx0" brushRef="#br0" timeOffset="180124.67">23742 2592 327 0,'0'0'80'16,"0"0"-42"-16,0 0-14 15,0 0 15-15,0 0 14 16,0 0 2-16,0 0-16 16,4 5-9-16,-4-5-10 15,0 0 5-15,0 0-13 16,3 0 5-16,-3 0-14 15,0 0-6-15,0 0-4 16,0 0-25-16,0 0-45 16,0 0-129-16</inkml:trace>
  <inkml:trace contextRef="#ctx0" brushRef="#br0" timeOffset="180588.87">25378 2632 393 0,'0'0'0'15,"0"0"-224"-15</inkml:trace>
  <inkml:trace contextRef="#ctx0" brushRef="#br0" timeOffset="181317.3">25530 2634 334 0,'0'0'0'16,"0"0"-186"-16</inkml:trace>
  <inkml:trace contextRef="#ctx0" brushRef="#br0" timeOffset="181684.89">23310 2595 639 0,'0'0'0'16,"0"0"-62"-16,0 0-162 15</inkml:trace>
  <inkml:trace contextRef="#ctx0" brushRef="#br0" timeOffset="186150.41">27663 1197 515 0,'0'0'53'0,"0"0"-21"0,0 0 16 16,0 0-7 0,0 0-14-16,0 0-6 0,0 0-4 15,-27-29-13-15,27 29-4 16,-6 0 6-16,-5 7-5 16,-7 17 0-16,-2 3 7 15,0 6-8-15,-3-1 3 16,4 4-3-16,-1 2 0 15,-3 2 1-15,3 6 1 16,-2-1 6-16,-1 2-6 16,3 2 12-16,-4-2-12 15,2 4 2-15,-3-3-4 0,0 1 0 16,3-1-1-16,-2-2 3 16,2 3-5-1,-1-3 8-15,0 7-5 16,4-1 4-16,1 2-7 0,1 5 4 15,0-7-2-15,4 2 1 16,2-10 0-16,-2-4-1 16,-1 0 5-16,-1-2-6 15,-1 1 7-15,1-3-5 16,-4 1 3-16,4-1-5 16,-1-1 2-16,1-5 0 15,-1 0-3-15,-1 0 6 16,-4 4-7-16,-1 0 8 15,-3-2-10-15,1 1 12 16,0-6-12-16,3 1 8 0,4-2-4 16,-1-3 2-16,5-1 0 15,1 0-2-15,3 0 4 16,5 0-3-16,-2 5 2 16,0 2 0-16,2 1-1 15,2 0-4-15,2 4-3 16,0-2 7-16,0 4-4 15,0 2 16-15,0 2-17 16,0 0 11-16,0 1-9 16,0 1 7-16,0 2-7 15,4 2 4-15,4 6-1 16,-4 4 0-16,2 9 0 0,3-2-3 16,3-2 6-16,1-3-8 15,0-6 11-15,-2-3-10 16,0-8 10-16,-2-4-5 15,-2-1 2-15,-2-2 0 16,-1-2 5-16,-4-2-4 16,0-2 9-16,0-2-12 15,0-2 12-15,0 0-9 16,0-2 8-16,-13 2-8 16,-3 0 2-16,-5 1-6 15,-2 2 7-15,-6 2 8 16,-6-1-14-16,0-1 9 15,-3 2-9-15,5-1 1 0,0-3-1 16,-1 4-1 0,3-1 0-16,0-2-1 0,4 2 0 15,2 2-2-15,3 0 0 16,2 5 6-16,0 1-10 16,2 0 7-16,-2 2-1 15,0 0-7-15,0 0 8 16,4 0-2-16,0-1 5 15,1 0-7-15,1-3 8 16,4 1-8-16,1-2 7 16,-1 3-6-16,4 4 3 15,-3-1-1-15,5 3 1 0,-6 0 0 16,4 0-4-16,1 2 9 16,-1 0-10-16,2-1 12 15,2-4-7-15,2 1 1 16,0 0 6-16,0 1-7 15,0 1 5-15,0 0 2 16,0-3-6-16,6 4 6 16,5-2-4-16,3 0 7 15,-1-2-8-15,3-2 4 16,-1-2-5-16,5-1-1 16,3 1 1-16,-2-2-1 15,2-3 0-15,-3 0 2 16,0-2-2-16,0-2 5 0,-2-1-8 15,0-2 9 1,-2-2-8-16,1 0 2 0,-1 1 0 16,-1 2 0-16,3-1 4 15,1 0-9-15,-2-4 12 16,3-1-14-16,2-2 5 16,3-2-1-16,-1 0 4 15,1-4-2-15,0 3-1 16,-1-1 2-16,0-1-2 15,5-1 4-15,0-4-5 16,2 1 3-16,1-6-6 16,1-1-1-16,0 0 3 15,-1 0 4-15,-4 0-4 16,-1 0 0-16,-2 0 4 0,-2 0-5 16,1 0 11-16,-4 0-3 15,4-4 0-15,-1-1-6 16,2 0 2-16,2-2 1 15,2 0 0-15,0 0 1 16,2-4-5-16,2-1 9 16,9 3-6-16,-2-3 2 15,1 5 0-15,-4 3 1 16,-6 1-4-16,1 0 2 16,1 3 0-16,-2-2-5 15,0 0 10-15,5 2-11 16,-3-2 12-16,6 2-6 15,3-3 5-15,-2 2-9 16,3-3 4-16,-2 4 0 16,2 0 0-16,-1 0-1 0,3 0-2 15,0 0 6-15,1 0-4 16,3 0 5-16,1 0-5 16,-2 0 3-16,4 0-4 15,-1 0 2-15,0 0 0 16,-2 0-3-16,-1 0 6 15,-6 0-8-15,0 0 10 16,-4 0-4-16,4-2 2 16,-2 0-6-16,1-2 3 15,-1 2 0-15,-1-3-1 0,-1 0 4 16,-2 3-3 0,-2-3 1-16,-3 3 12 0,-2 1-12 15,0-1 0-15,-2 0 0 16,-1 2-2-16,-1-2 0 15,-3 2 1-15,-4 0-4 16,-3 0 9-16,-4 0-10 16,1 0 11-16,-3 0-5 15,-5 0 3-15,0 0-6 16,-4 0 2-16,2 0 0 16,-2 0-2-16,0 0 7 15,0 0-10-15,4 0 11 16,-4 0-4-16,2 0 4 0,-2 0-12 15,0 0 7-15,2 0-1 16,2 0 0-16,-2 0 0 16,5 0-1-16,-1 0 6 15,0 0-3-15,2 0-2 16,-4 0 4-16,1 0 0 16,-3 0-7-16,-2 0 3 15,0 0 0-15,0 0-3 16,0 0 7-16,0 0-10 15,0 0 14-15,0 0-7 16,0 0 4-16,0 0-7 16,0 0 5-16,0 0-3 15,0 0 0-15,0 0 1 16,0 0 8-16,0 0-9 0,0 2 12 16,0-2-10-16,0 0 3 15,0 0-1-15,0 0-6 16,0 0 2-16,0 0 0 15,0 0 4-15,0 0-1 16,0 0-2-16,0 0 5 16,0 0-1-16,0 0 0 15,0 0-8-15,0 0 5 16,0 0-3-16,0 0 1 16,0 0 0-16,0 0-5 15,0 0 11-15,0 0-6 16,0 0 2-16,0 0-2 15,0 0 1-15,0 0-2 0,0 0-3 16,0 0-17-16,0 0-20 16,0 0-93-16,0 0-74 15,0 0-205-15</inkml:trace>
  <inkml:trace contextRef="#ctx0" brushRef="#br0" timeOffset="188199.56">26772 3812 493 0,'0'0'83'0,"0"0"-60"16,0 0-23-16,0 0 4 15,0 0-4-15,0 0 14 16,-34 112 15-16,34-80-3 16,0 2-17-16,0 1 8 15,5 4-11-15,15 0 7 16,4-3 1-16,5 2-14 15,4-2 3-15,8-2 1 0,-1 0 1 16,5-4 3 0,5 1-8-16,4-5 3 0,4 1 2 15,0-2 5-15,3-6-8 16,-1 0 8-16,2-3-10 16,5-2 0-16,-1 0 0 15,2 0 4-15,-3-2-2 16,-3-1 1-16,-2 0 0 15,-2-1 5-15,2 0-3 16,1-2 2-16,-1-2-2 16,2 2 1-16,3-4 3 15,-3 0-9-15,-2 0 7 0,3-2-3 16,-5 2 2-16,0-1-4 16,-3 0 2-16,-4 3-3 15,1-4 4-15,-6 2-2 16,4 0 1-16,1 0 9 15,-2 0-12-15,2 2 7 16,-1-2-6-16,-2 0 4 16,4 1-4-16,-1 2-3 15,2 1 1-15,7-2 0 16,6 2 1-16,-4-2 2 16,7 3-6-16,-3-2 8 15,1 0-6-15,0-2 7 16,0-1-11-16,2 2 10 15,0-2-8-15,0 0 3 16,1-2 0-16,-4-2-1 0,-1 0 6 16,-3 0-4-16,1 0 0 15,-1 0 12-15,-4 0-9 16,-2 0 3-16,-2-4-5 16,-2-4-1-16,4 0 5 15,-2-2-5-15,0-2-2 16,-3 0 8-16,-2-2-6 15,0-1 6-15,-2 1-9 16,0-6 4-16,-1 3-2 16,6-5 0-16,1 0 0 15,5 0-2-15,-2 0 7 16,2-5-3-16,-9 5-1 0,-2-6-2 16,-5-2 10-16,-2-4-8 15,-4-6 6-15,-2-3-6 16,-7-4 5-16,-6-2-5 15,-1 2 6-15,-4-3-4 16,-3-3 4-16,-4-4-3 16,0-1-5-16,-6-2 3 15,-3-5-2-15,0 1 0 16,0-1 2-16,0-1 6 16,0 2-6-16,0 1 7 15,0-4-4-15,-12 2 0 16,-5 0-4-16,-6 3 4 15,1-3-3-15,-3 1 1 0,-4-1 7 16,-4-3-9 0,-7 1 5-16,-10-2 0 0,2 2-4 15,-10 2 3-15,0 5 2 16,2 4 3-16,-4-2-4 16,2 0-5-16,0-7 3 15,-5-1-8-15,3-2 8 16,-6 1-9-16,-3 5 9 15,-5 6-8-15,-2 7-10 16,-4 3 14-16,-3 5 0 16,1 1-6-16,-1 2 5 15,-2 0 1-15,1 1 0 16,-3-1 4-16,-2 4-2 0,-2 2-1 16,2 1-2-16,-7 4 1 15,-5 1-3-15,-3 1-2 16,-2 1 4-16,6 2-1 15,9 3-4-15,4-1 6 16,7 4 1-16,4 1 0 16,3 3 0-16,3 5 0 15,3 0-1-15,7 6-3 16,0 1 2-16,6 0-1 16,1 0-2-16,6 0 8 15,3 0-5-15,1 6 2 16,5 3-2-16,-1 1 0 0,-2 4-1 15,1-2 1 1,-4 3-6-16,1-1 6 0,1 0-4 16,3 0-1-16,2 0-1 15,-5-2 3-15,-3 0-7 16,-2 2 8-16,-2-2-9 16,-2 2-2-16,2 0 2 15,-5 4-1-15,6 0 10 16,-4 2-18-16,5 0 16 15,5 4-9-15,-3 2 7 16,3 4-2-16,2 4-5 16,-3 2 9-16,3 7-8 0,0 9 11 15,2 8-12 1,0 13-1-16,1 15-43 0,-1 8 17 16,-1 4-6-1,2 5-20-15,28-76-45 0,0 2-153 16</inkml:trace>
  <inkml:trace contextRef="#ctx0" brushRef="#br0" timeOffset="190712.93">30229 6587 526 0,'0'0'65'0,"0"0"-65"16,0 0-33-16,0 0 33 15,0 0 14-15,0 0 11 16,0 0-15-16,11 3-10 16,-9-3-7-16,0 0-34 15,1 5-10-15,-3-5-56 16,0 0-118-16</inkml:trace>
  <inkml:trace contextRef="#ctx0" brushRef="#br0" timeOffset="191031.72">30229 6587 177 0</inkml:trace>
  <inkml:trace contextRef="#ctx0" brushRef="#br0" timeOffset="191195.9">30229 6587 177 0,'-20'34'110'0,"20"-34"-74"0,0 0-26 0,0 0 1 0,0 0 29 16,0 0 21-16,0 0-18 15,0 0-16-15,0 0-13 16,0 0 5-16,0 0-9 16,0 0 7-16,0 0-13 15,0 0-4-15,0 0 0 16,0 0-9-16,0 0-22 0,4 0-20 16,-4 0-25-16,2 0-79 15</inkml:trace>
  <inkml:trace contextRef="#ctx0" brushRef="#br0" timeOffset="191611.9">29371 5578 280 0,'0'0'62'15,"0"0"-45"-15,0 0 2 16,0 0-17-16,0 0-2 15,0 0-27-15,0 0-65 16</inkml:trace>
  <inkml:trace contextRef="#ctx0" brushRef="#br0" timeOffset="191894.99">29826 6011 295 0,'0'0'94'16,"0"0"-94"-16,0 0-153 15,0 0-17-15</inkml:trace>
  <inkml:trace contextRef="#ctx0" brushRef="#br0" timeOffset="194593.95">27369 6546 225 0,'0'0'0'16,"0"0"-10"-16,0 0 10 16,140-3 24-16,-95-1 87 15,6-3-42-15,5 2-46 16,2-2-11-16,0-5 4 16,2 4-14-16,-4-4 5 15,4 5-7-15,0-5 2 16,3 2-3-16,1-2 2 15,1 2 6-15,-3 0-7 16,1 1 8-16,-5 5-6 16,-2 1-1-16,-1 3 6 15,-3 0-3-15,-1 0-4 16,0 0 3-16,-1 0-6 0,-2 0 6 16,4 3 1-16,-4 4-3 15,6-1 1-15,-3-1 0 16,-1 2 1-16,3-1-3 15,5-1 1-15,2 2 2 16,4-3 0-16,3 0 0 16,-4 2-1-16,0-3 5 15,-3 4-6-15,-2-5-2 16,-3 1 1-16,-1 1 0 16,-1-1 3-16,-1-3-2 15,-2 2 10-15,2-2-9 16,0 2 12-16,-6 1-3 0,-1 2-1 15,-1-3-9-15,-2 2 5 16,1-2-5-16,-1 0 1 16,3 0 7-16,-1-2-6 15,3 0 14-15,2 0-8 16,3 0 9-16,1 0-16 16,1 0 8-16,-1 0-7 15,-2 0 1-15,1-2 3 16,-4-6-2-16,0-4 12 15,1-4-11-15,-5-4 21 16,-2 0-9-16,-1-3 5 16,-8 2-13-16,-4-6 16 15,-2-5-5-15,-5 0-1 16,-4-6 3-16,-3-2-21 16,-1-6 14-16,6-9-13 0,-2 0 15 15,-2-8-14-15,-1 0-2 16,-1-4-2-16,-4-1-2 15,3 0 0-15,-1-2 0 16,-3-2-1-16,-3-9-5 16,-4 4 4-16,1-1-5 15,-3 3 7-15,0 3-10 16,0-1 8-16,0 3 1 16,-3-3 3-16,-16 5-1 15,-4 3 7-15,1 0-8 16,0 1 5-16,-2 0-6 15,-3-2-20-15,-2 0-2 0,0-1 9 16,2 1 3-16,6 4 4 16,4 4 8-16,3 0-3 15,1 4 8-15,-3 1-11 16,3 0 7-16,0-2-5 16,2-1 2-16,2-8-2 15,3 2 0-15,3 2-4 16,-2-2 1-16,5 7 1 15,0 5 7-15,-2-2 0 16,-2 2 0-16,-3-4 2 16,1-1-6-16,-1 1 2 15,-5 0 2-15,4 3-3 16,-6-2 0-16,1-1 3 0,2 0 0 16,-5-1-2-16,3-3 3 15,-5 2-2-15,-5 0-1 16,-4-2 2-16,-2 3-1 15,-4-1 0-15,-2 5-2 16,-5 3 6-16,0 4 5 16,-5 1-1-16,3 2 8 15,-3-2-15-15,5 3 6 16,0-4 0-16,2 5-1 16,-2-4 0-16,-2-2-2 15,-1 1-5-15,-3-2 8 16,-4 8-5-16,-4-1 0 0,-2 2-2 15,-1 3 0 1,-3 1 1-16,2-2-7 0,-2 3 7 16,0 2-3-16,2 6 8 15,0 4-5-15,0 4 0 16,-5-2 1-16,1 3 2 16,-7 4-6-16,5-1 2 15,-2 1-4-15,4-3 5 16,1 0 0-16,-3 0-3 15,2 0 8-15,-5 2-10 16,-2 1 1-16,5 4 4 16,-2 3-9-16,4 4 7 15,-1 0-1-15,3 0-6 0,-4 8-2 16,-3 10-16 0,-2 4 15-16,-5-1-23 0,1 6-2 15,-1-1-27-15,52-16-46 16,2-3-196-16</inkml:trace>
  <inkml:trace contextRef="#ctx0" brushRef="#br0" timeOffset="195841.02">27982 4153 692 0,'0'0'0'16,"0"0"-7"-16,0 0-94 0,0 0 96 15,0 0 5-15,156 14 17 16,-77-14 7-16,12-10-14 16,13-6 6-16,12-7-15 15,9 1 12-15,4 2 5 16,-4 1 18-16,-3 3-30 16,-5 0-4-16,-3 5-2 15,-14 1 0-15,-16 2-1 16,-21 0 3-16,-26 2-3 15,-16 4 2-15,-19 1 4 16,-2 1-1-16,-13-3 58 16,-38 3-27-16,-20 0-34 15,-26 0-2-15,-10 0 3 0,-4 0-5 16,-3 0 9 0,3 4-3-16,3 6-1 0,6-1 1 15,7-2-2-15,12 3-1 16,14-3 0-16,17-5 1 15,17 3-4-15,14-3 2 16,19-2-2-16,2 0-11 16,16 0-38-16,33 0 24 15,23 0 27-15,23-7 1 16,22-5 0-16,16-1-1 16,14-3 4-16,13 6-6 15,1-4 6-15,-8 2-2 16,-14-2 0-16,-25 1-2 0,-25-2 0 15,-24 4 1-15,-28 4 5 16,-21 1 3-16,-16 6 13 16,0-2 46-16,-43 0 6 15,-30 2-61-15,-25 0-12 16,-32 0-44-16,-12 17 32 16,-3-6 12-16,7 4 1 15,15-2 10-15,17-1-10 16,14 0-2-16,18-3-5 15,26-2 6-15,19-2-20 16,24-5 19-16,5 0-3 16,18 0-61-16,33 0 20 15,20 0 15-15,16-12 16 16,15 1-10-16,19-3 24 16,9-2 0-16,3 4 5 0,-10 0-1 15,-18 5-4-15,-25 0 7 16,-24 3 5-16,-27 4 11 15,-21 0-9-15,-8 0 21 16,-2 0 32-16,-38 2 4 16,-22 8-48-16,-25 6-19 15,-23 4-4-15,-12-4-2 16,3 0-1-16,13-4-1 16,17-8-2-16,12 3-4 15,11-6-54-15,8 1-45 16,51-2-31-16,5 0-106 0</inkml:trace>
  <inkml:trace contextRef="#ctx0" brushRef="#br0" timeOffset="207179.93">9168 5046 582 0,'0'0'78'16,"0"0"-48"-16,0 0 40 16,0 0 14-16,0 0 22 15,0 0-29-15,0 0-40 16,0 0-6-16,0 0-21 15,-42 13 19-15,42-13-15 16,0 0-7-16,0 0-7 16,19 0 0-16,17 0-2 0,11-2 2 15,13-21 3-15,14-3 3 16,10-3-12-16,6-3-6 16,3-2 9-16,1-2-9 15,-5 0 10-15,-2 2-6 16,-4 2 8-16,-10 7-1 15,-6 1 3-15,-11 6-7 16,-14 4 4-16,-10 4-3 16,-13 4-9-16,-9 4-10 15,-6 2-7-15,-4 0 1 16,0 0-27-16,-6 0-77 16,-21 0-53-16,6 2-74 0</inkml:trace>
  <inkml:trace contextRef="#ctx0" brushRef="#br0" timeOffset="207563.15">9103 5344 663 0,'0'0'15'15,"0"0"6"-15,177-19-14 0,-90-15 21 16,6-3 23-16,7-1 45 16,5-3-8-16,0 2-29 15,-5 2-37-15,-11 4 9 16,-4 4-9-16,-10 7-14 15,-14 7 8-15,-12 6-13 16,-18 3 7-16,-8 4-9 16,-10 2 4-16,-9 0-2 15,-2 0 0-15,-2-2-2 16,0 2-1-16,0 0-10 0,0-2-100 16,0 2-165-1</inkml:trace>
  <inkml:trace contextRef="#ctx0" brushRef="#br0" timeOffset="-198056.66">14038 3615 71 0,'0'0'196'0,"0"0"-150"0,0 0-5 16,0 0-13-16,0 0 32 16,0 0-19-16,0 0-19 15,0 0-4-15,0 0-2 16,0 0 17-16,0 0 1 15,0 0-11-15,-26-26-11 16,24 26 15-16,-3 0-8 16,3 0 1-16,-3 0-16 15,1 0 3-15,0 0-2 16,0 0-3-16,-1 0 4 16,-4 0-5-16,2 0 3 15,-4 0 1-15,2 0-2 16,2 3 0-16,-1 4-5 0,1-1 2 15,0-2 0-15,-2 2 0 16,3 0 2-16,-1 0-5 16,-2 2 7-16,0-2-4 15,0 1 3-15,1 0-5 16,0 1 4-16,0-1-4 16,1 0 2-16,1 1 0 15,-4 3-2-15,6-4 4 16,-5 2-6-16,5 3 9 15,-1-2-6-15,2 2 4 16,1 1-6-16,0-1 3 16,2 5-1-16,0-3 0 0,0 1 2 15,0-1-5-15,0 1 8 16,0-1-3-16,0-2 0 16,0 2-2-16,0 0 4 15,4-2-5-15,4 0 2 16,0-1 0-16,1-2 1 15,3 0 0-15,-1-4 4 16,-1 1-4-16,4 2 8 16,-1-4-3-16,3 0-5 15,2-2 2-15,0-2-2 16,2 0 8-16,-3 0-8 16,4 0 5-16,-6 0-4 15,1 0 7-15,-1 0-9 16,1 0 0-16,-1 0 0 15,1-3-1-15,-1-6-1 0,-1 3 2 16,-3-3 5-16,3 0-2 16,-3-2-3-16,3 0 5 15,-1 3-2-15,0-4 1 16,1-3-8-16,-4 6 4 16,2-5 0-16,-1-1 0 15,-2 2 4-15,-3-3-8 16,4-1 10-16,-4 4-4 15,-2-1 0-15,1 2-1 16,-1 0 1-16,-2 4-2 16,-2-4 1-16,0 3 0 0,0-3-2 15,0 0 7-15,0 2-5 16,-2-4 0-16,-7 4-1 16,1 2 2-16,-4-3-4 15,-1 2 1-15,2 1 1 16,-5 1 4-16,3-2-3 15,-3 3-2-15,1-2 5 16,-3 2-12-16,3 0 16 16,-1 2-11-16,1 0 6 15,-1 0-3-15,-1 2 0 16,4 0 0-16,-2 2-4 16,4 0 7-16,-2 0-3 15,-1 0 2-15,1 0-2 16,-3 0-3-16,3 0 2 0,-1 2 1 15,1 6 0-15,2 1 0 16,-3-2-1-16,1 6-5 16,2-4 12-16,0 1-6 15,2 2 3-15,-1 0-6 16,2 0 3-16,4 2 0 16,-3 1-1-16,3-2 1 15,2 2-3-15,-2-1 6 16,2 0-4-16,2 1 3 15,-2 0-3-15,2-1 2 0,0 2-2 16,0-3 1 0,0 5 0-16,0-1-2 0,0-2 4 15,0 5-7-15,8-6 11 16,-2 3-10-16,3-2 6 16,-1-3-4-16,4-3-4 15,-1-1 3-15,0-2 1 16,3 0 2-16,-4 0 0 15,4-2 3-15,1 0-7 16,-1 0 9-16,4-2-7 16,0 0 2-16,-1-2-3 15,1 0 3-15,3 0 0 16,-2 0-4-16,2 0 10 16,-1 0-10-16,1-8 10 15,-2-6-3-15,1 2 2 0,0-2-9 16,-2 2 6-1,-3-2-2-15,1 2 0 0,-5 0 0 16,1 1-3-16,-2 0 9 16,-1 1-4-16,-5-1-1 15,2-1 1-15,-2 3 2 16,-2-5-5-16,-2 2 1 16,0 1 0-16,0-2-2 15,0 3 6-15,0-5-8 16,0 4 9-16,0-2 0 15,-4-3-3-15,-6 1-4 16,-1-1-1-16,1 1 3 0,-4 1-2 16,-2 2 7-1,0 0-10-15,3 2 10 0,-3 1-2 16,1 0 3-16,-1 3-2 16,-1 1 2-16,1 0-1 15,-1 3-4-15,3-3-1 16,1 5 8-16,1 0-6 15,1 0-2-15,0 0 9 16,2 0-18-16,0 0 14 16,1 0-8-16,-2 0 3 15,1 0 0-15,-1 0 0 16,-4 7 2-16,3 6-8 16,-3-4 8-16,3 5-4 15,0-1 4-15,2-2-1 16,-2 3 0-16,0-2-1 0,2 1 0 15,2-2 0-15,1 4-2 16,-1-5 4-16,3-1-8 16,-2 2 12-16,2 1-8 15,4 2 6-15,0-2-8 16,0 1 4-16,0-2 0 16,0 1-3-16,0 2 3 15,0-2-3-15,0 0 6 16,0 0-5-16,4-2 4 15,4 0-4-15,3-2 1 0,0 0-2 16,0-1 3 0,2 2 0-16,1-4 0 15,1 4 3-15,1-3-6 16,-1-1 6-16,4-2-5 0,-4-3 2 16,3 0 0-16,-1 0-4 15,4 0 4-15,-1 0 3 16,-1 0 3-16,4 0-6 15,-3-2 7-15,1-6-3 16,-4 2-1-16,1-2-4 16,-3 0 3-16,1 0-4 15,-3-4 2-15,-4 2 0 16,5 0-1-16,-8-1 5 16,3 2-3-16,-1-1 1 15,-4 0 3-15,0-2-1 16,0 2-7-16,1 0 3 15,-3 1 0-15,-2-3 0 0,0 3 2 16,0-4-4-16,0 1 8 16,0 5-4-16,0-3-1 15,0-1 4-15,0 4-5 16,0-5-1-16,-2 1-1 16,-5 1 2-16,1 3-4 15,-1-1 11-15,-4 2-14 16,2-1 11-16,-2-1-6 15,-1 3 4-15,2-2-4 16,-4 3 0-16,-1 0 2 0,-1-2-1 16,0 4 3-1,0-1-5-15,3 0 6 0,-1 0-4 16,2 3 2 0,-1 0-1-16,1 0 0 0,1 0-3 15,1 0 3-15,-3 0 0 16,3 0-2-16,-4 0-2 15,1 0-2-15,1 0 12 16,-1 7-14-16,2 1 10 16,-3 2-4-16,4 2 1 15,1 0-1-15,-3 1-1 16,1 0 3-16,0 0-5 16,0-3 10-16,2 1-7 15,3-3 6-15,-2 0-8 16,2 3 4-16,2-3-1 0,-1 1 0 15,1 2-1-15,0-4-2 16,-2 6 7-16,4-1-5 16,0-2 4-16,0 4-4 15,0-2 5-15,2 1-6 16,0-1 2-16,0-3-1 16,0-1 0-16,0 2-1 15,0-3 1-15,0 5 4 16,8-1-7-16,4-1 10 15,3 1-10-15,1-6 8 16,2 4-3-16,0-6 0 16,0 3 0-16,-3-3-7 15,3-2 10-15,-3-1-3 0,4 0 4 16,-4 0-3-16,3 0 4 16,-3 0-3-16,3-10-2 15,-3 0 1-15,2-2-1 16,-5 2 5-16,0-2-9 15,-1 0 10-15,-2 2-3 16,-2-2 2-16,0 4-8 16,-1-2 3-16,1 2 0 15,-3 2-1-15,1-3 2 16,2 1-4-16,-3 2 7 16,-2-6-2-16,2 4-1 15,-1 1 2-15,-3-3 1 16,0-5-1-16,0 4-3 15,0-1 0-15,0-3-2 0,0 3 4 16,-3-2-5-16,-7 1 8 16,-4-2-7-16,-1 2 2 15,1 0 0-15,-4 1-3 16,2 2 0-16,3 3 0 16,-3 0 0-16,8 3-3 15,-3 2 10-15,1 1-5 16,4-2 1-16,-3 3 0 15,3 0-7-15,-4 0 6 16,1 0-3-16,1 0 4 0,-4 0-3 16,1 0 3-1,1 8-1-15,-4 4 2 0,3 0-2 16,0 2 5-16,-1 0-8 16,1 1 4-16,5 1 0 15,-1-3-2-15,2 1 3 16,1-1-5-16,2-1 8 15,-3 2-6-15,3 0 4 16,-4 1-4-16,3 2 2 16,-2-3 0-16,3-1-2 15,2-1 0-15,0-1 0 16,0-1 0-16,0-5-3 16,0 6 7-16,0-2-10 15,12 0 10-15,1-1-4 16,1-4 4-16,1 0-2 0,1-3 0 15,-1 2-4-15,1 0 2 16,1-3 4-16,2 0 4 16,0 0 1-16,-1 0 5 15,1-6-11-15,-4-1 1 16,-1-5 2-16,-1 2-2 16,-3 0 2-16,2-2-2 15,-1 2 4-15,-2-1-6 16,0-2 11-16,0 0-7 15,-1 0-6-15,2 1 3 16,-4 0-1-16,1 1 0 16,-3 0 4-16,-2-1-7 0,1 2 9 15,-3 0 1-15,0-2-4 16,0-1-2-16,0 1 1 16,0 1-4-16,0-2-1 15,-3 1 3-15,-10 1-2 16,2-1-9-16,0 3 10 15,-2 1 1-15,-1 2-8 16,1 3 8-16,1-3-4 16,-1 3-3-16,-1 1 4 15,2 1-2-15,-1 1-1 16,-4 0-12-16,-3 0-58 16,11 0-43-16,1 1-234 15</inkml:trace>
  <inkml:trace contextRef="#ctx0" brushRef="#br0" timeOffset="-190547.12">9029 5034 530 0,'0'0'38'0,"0"0"-27"16,0 0 15-16,0 0 27 15,0 0-14-15,0 0-3 0,0 0 26 16,0 0-15 0,0 0-38-16,0 0-1 0,-55-80-8 15,81 75-1-15,15-5 0 16,15 1 2-16,13-7-4 16,11-3 9-16,10-4-4 15,10 0 3-15,8-3-6 16,2 1 2-16,-6 2-2 15,-11 4 0-15,-12 3-2 16,-6 0 0-16,-9 4 0 16,-8 5 2-16,-11 0-16 15,-14 3 6-15,-17 4-13 0,-10 0 2 16,-6 0-20 0,0 0-24-16,-29 16 50 0,-15 8-56 15,-7 3-44-15,24-16-71 16</inkml:trace>
  <inkml:trace contextRef="#ctx0" brushRef="#br0" timeOffset="-190197.95">9058 5322 351 0,'0'0'261'0,"0"0"-261"16,0 0-2-1,128-48 2-15,-46 7 2 0,9-1 2 16,17-2 34-16,8 1-7 16,9 0-8-16,-1-1-17 15,1 0-1-15,-4 1-2 16,-8 5-4-16,-8 6 1 15,-16 8-1-15,-18 4 0 16,-15 9-8-16,-17 2 1 16,-20 5-19-16,-9 4 6 15,-10 0-37-15,0 0-21 16,-35 17 67-16,6-7-55 16,0 4-89-16</inkml:trace>
  <inkml:trace contextRef="#ctx0" brushRef="#br0" timeOffset="-189865.73">9525 5206 509 0,'0'0'34'15,"0"0"-27"-15,0 0 7 16,0 0-4-16,181-70 37 15,-90 26 10-15,9-5-6 0,10-1-38 16,5-2 16 0,3 0-11-16,-4 4 8 0,-9 7-6 15,-19 7-16-15,-16 10-4 16,-19 8 3-16,-20 7-7 16,-13 4-7-16,-14 5 1 15,-4 0-3-15,0 0 10 16,0 0-7-16,-4 0-21 15,-9 0-15-15,-1 0-29 16,8 2-19-16,4-2-114 16</inkml:trace>
  <inkml:trace contextRef="#ctx0" brushRef="#br0" timeOffset="-183103.96">14150 3752 169 0,'0'0'25'0,"0"0"-22"15,0 0-1-15,0 0 34 16,0 0 8-16,0 0-3 16,0 0-18-16,0 0 2 15,20-85-4-15,-17 80 9 16,-1-2-11-16,0 2 8 0,0-2-20 15,0 2 2-15,0 0 2 16,-2 1 2-16,0 0 4 16,0 0-11-16,0 0 11 15,0 2-2-15,0 0 15 16,0 2-30-16,0-1 7 16,0-2-7-16,0 3 0 15,0-2 1-15,-6 0 0 16,-1 2-2-16,-1-1 7 15,-2 1-1-15,-1 0-5 16,3 0-2-16,-4 0 2 16,1 0 4-16,-1 0-4 0,2 0 1 15,-1 0-2 1,-1 0 4-16,1 1-7 0,-2 6 0 16,-1-1 4-16,-1 5 1 15,1 1 2-15,2 2-3 16,-2 1 0-16,1-1 0 15,1 1 2-15,1 2-8 16,0-2 12-16,0 1-6 16,2-1 3-16,5-6-6 15,-3 5 5-15,3-3-5 16,-1 3 3-16,0 0 0 16,1 0-2-16,2-2 4 15,2 1-7-15,0-6 10 16,0 3-6-16,0-1 5 15,0-2-6-15,0 1 2 0,0-3 0 16,6 0 13-16,10-1-11 16,-1-1 9-16,1 2-10 15,0-3 14-15,0-2-15 16,-1 0 7-16,-1 0-2 16,1 0-9-16,-1 0 9 15,1 0 11-15,-3 0-2 16,-2-2-9-16,-3-8 14 15,-3 0-7-15,0 0 19 16,-4 2-17-16,0-2 0 16,0 2-2-16,0 1 1 15,0 0 5-15,0 2-8 0,0 2-3 16,0 1-4-16,0-1 18 16,0 3-13-16,0-1-3 15,0 1 0-15,0 0-5 16,0 0 0-16,0 0-1 15,-2 0-4-15,2 0-5 16,-2 0-25-16,2 0-46 16,-2 12 11-16,0-6-89 15,0-3-275-15</inkml:trace>
  <inkml:trace contextRef="#ctx0" brushRef="#br0" timeOffset="-182023.03">14224 3953 83 0,'0'0'216'0,"0"0"-216"15,0 0-105-15</inkml:trace>
  <inkml:trace contextRef="#ctx0" brushRef="#br0" timeOffset="-181822.69">14224 3953 298 0,'-16'5'0'16,"18"-5"-210"-16</inkml:trace>
  <inkml:trace contextRef="#ctx0" brushRef="#br0" timeOffset="-181622.89">14239 4004 21 0,'0'0'0'16</inkml:trace>
  <inkml:trace contextRef="#ctx0" brushRef="#br0" timeOffset="-181339.68">14239 4004 258 0,'106'42'22'0,"-106"-42"-16"16,2 0-6-16,0 0 19 16,2 0 2-16,3 0-21 0,-7 0-13 15,0 0-219 1</inkml:trace>
  <inkml:trace contextRef="#ctx0" brushRef="#br0" timeOffset="-181073.72">14258 4050 410 0,'0'0'60'0,"0"0"-29"15,0 0 18-15,0 0-11 16,0 0-15-16,0 0-23 16,-3-8 0-16,3 7-1 15,0-2-33-15,0 3-99 16,0 0-175-16</inkml:trace>
  <inkml:trace contextRef="#ctx0" brushRef="#br0" timeOffset="-180906.53">14258 4050 418 0,'54'-12'0'16,"-54"12"-358"-16</inkml:trace>
  <inkml:trace contextRef="#ctx0" brushRef="#br0" timeOffset="-180039.85">14005 4159 515 0,'0'0'42'15,"0"0"-21"-15,0 0 2 16,0 0 4-16,0 0 30 16,0 0-2-16,0 0-14 15,-40-41-1-15,40 40-30 0,0-3-7 16,13-3 0 0,16-3 0-16,12-2-2 0,7-1-2 15,10-3-1-15,3-2 1 16,1-1-3-16,0 3 1 15,-8 1 1-15,-7 0-19 16,-9 7 19-16,-11 0-27 16,-12 7 14-16,-8-1-11 15,-7 2 8-15,0 0 3 16,0 0-11-16,-24 0 9 16,-12 11-54-16,-7 7 34 15,-3 2-48-15,26-12-30 16,-1 0-182-16</inkml:trace>
  <inkml:trace contextRef="#ctx0" brushRef="#br0" timeOffset="-179691.76">13932 4261 503 0,'0'0'62'0,"0"0"-50"16,0 0-1-16,154-69 26 15,-88 37 16-15,6 3 2 16,3-3-9-16,4 1 2 0,-6 5-36 16,-6 2 14-16,-9 5-19 15,-13 7-2-15,-14 5-5 16,-16 3-1-16,-8 4 0 15,-7 0 2-15,0 0 17 16,0 0 6-16,-3 0-4 16,-12 0-14-16,-3 0-3 15,3 0-3-15,-1 3-15 16,5 10-84-16,3 5-43 16,4-12-63-16,4 1-208 15</inkml:trace>
  <inkml:trace contextRef="#ctx0" brushRef="#br0" timeOffset="-176594.51">11076 7127 13 0,'0'0'284'0,"0"0"-268"16,0 0 6-16,0 0 14 15,0 0 35-15,0 0-4 16,0 0-2-16,-60-12-8 0,54 5-1 15,1-1-5 1,-2 4-6-16,-2-2 22 0,3 0-28 16,-1 2 14-16,-2 2-18 15,2 1-6-15,3 1-14 16,0 0 2-16,4 0-10 16,0 0-4-16,0 0-3 15,0 0 2-15,0 7-7 16,4 1 12-16,11 0 0 15,5 0 0-15,3-1-9 16,4 0 2-16,0-2 0 16,4-4 0-16,2 3 4 15,5-4-8-15,-1 2 11 0,6-2-7 16,-1 0 3-16,0 5-5 16,-1-3 6-16,-3-1-8 15,-1 6 4-15,1-6 0 16,-1 3-4-16,-2 1 8 15,1-3-11-15,-1 0 16 16,1-1-11-16,-3 1 8 16,3-2-12-16,-2 0 5 15,1 0 0-15,-1 2-3 16,1 1 5-16,3-3-9 16,0 2 16-16,2-2-14 15,0 0 11-15,3 0-10 0,-1 0-6 16,3 0 10-1,-1 0-7-15,-2 0 7 0,-1 0-2 16,-6 0 6-16,-1 0-10 16,-1 0 14-16,0 0-9 15,-1 0 10-15,1 0-14 16,0 0 6-16,2 2 0 16,-2 0-2-16,0-1 2 15,1 2-4-15,-1-2 3 16,-4 4-9-16,2 0 17 15,-2 2-15-15,-2-3 6 16,2 2 1-16,-4-4-8 16,-2-1 4-16,0-1 4 15,0 0 1-15,-1 0-6 0,-2 0 13 16,0 0-11-16,-7 0 4 16,-1 0-15-16,-6 0-9 15,-6 0 3-15,0 0 10 16,0 0-13-16,0 0 23 15,-20 0-26-15,-5 3 22 16,-6-1 5-16,0-2-7 16,-3 0 11-16,1 0-5 15,-5 0 1-15,-2 0 0 16,0 0-2-16,0 0 5 16,0 0-7-16,-1 0 10 15,1 0-9-15,-1 0 8 16,-5 0-10-16,4 0 4 0,-3 0-1 15,1 0 0-15,-1 0 4 16,1 0-5-16,-3 0 9 16,-2 0-1-16,2 0-2 15,-5 0-3-15,2 0 3 16,-2 0-6-16,3-2 4 16,0-1-1-16,2 0 4 15,1 3-2-15,-1 0 7 16,0 0-8-16,0 0 12 15,3 0-12-15,-3 0 9 16,3 0-6-16,3 0 1 16,-1 0 5-16,4 0-9 15,3 0 9-15,-2 2-7 0,6 2 19 16,2 0-21 0,3-1 11-16,-1 2-9 0,0 1 7 15,3-3-9-15,1 1 0 16,1 1 0-16,2-3 4 15,0 0 3-15,2-2-8 16,0 1 17-16,2 2-16 16,3-3 10-16,2 3-10 15,4-3 0-15,3 0 0 16,2 1 4-16,2-1-10 16,0 0 12-16,0 0-17 15,0 0 22-15,2 0-14 16,22 0 9-16,10 0-8 0,3 0 1 15,8-4 0-15,0-4-4 16,6 1 7-16,1 4-10 16,6-3 14-16,0 4-14 15,4-3 5-15,1 2 1 16,-1-1-8-16,0-2 3 16,-2 4 4-16,-1-1 1 15,-7 2-2-15,0 1-7 16,-3 0 4-16,-2 0-11 15,4 0 14-15,-4 0-25 16,0 0 26-16,-5 0-4 16,1 0-4-16,-6 0 9 15,3 0-8-15,-1 0 5 16,0-4 8-16,-1 0-8 0,1-1 4 16,1 2-1-16,-3-3 0 15,3 0 1-15,1-3-3 16,-1 4-6-16,-1-2 5 15,2-1-12-15,-3 3 12 16,-3-2 4-16,-1 5-6 16,-3 1 4-16,-4 1 2 15,-5 0-6-15,1 0 0 16,-6 0 2-16,-1 0 8 16,1 0-5-16,-5 0 2 0,3 0-1 15,-3 0 2 1,-1 0-4-16,-2 0-3 0,-5 0 5 15,0 0 0-15,-4 0 4 16,0 0-4-16,0 0 5 16,0 0 0-16,-15 0-1 15,-7-7-8-15,-5 1 3 16,-7-2 1-16,-1 4 0 16,-5-2 1-16,-3-2-2 15,-8 2 2-15,0-2-3 16,-7 2 4-16,-2 0-4 15,-3 0-15-15,1 5 3 16,-3-1-15-16,3-1 15 16,0 3 11-16,-1 0-1 15,3 0 0-15,4 0 8 16,0 0 0-16,5 0-1 16,4 0-6-16,2 3 3 0,3 2 0 15,0 5 0-15,4 0-3 16,-2-2-2-16,7 2 10 15,-3-2 0-15,1-1-5 16,-4 0 2-16,-1-2 2 16,0 0-6-16,0-1 2 15,2-4 0-15,0 3-1 16,5-3 4-16,2 0-6 16,0 0 10-16,4 0-3 15,-2 0 2-15,0 0-6 0,0 0 3 16,-3 0-1-1,6 0 6-15,-1 0-8 0,0 0 7 16,2 0-3-16,6 0 5 16,3 0-6-16,5 0 5 15,7 0-6-15,1 0 6 16,3 0-8-16,0 0-3 16,0 0 1-16,0 0 2 15,0 0 3-15,16 0-1 16,8 0 11-16,3 2-12 15,4-1 0-15,5-1 0 16,-1 0 0-16,8 0-1 16,1 0 0-16,4 0-4 15,0 0 11-15,4 0-5 16,-3 0-1-16,-1 0-1 0,4-1 3 16,0-1-5-16,-2-3 2 15,2 2-1-15,2-1-1 16,-2-3 4-16,2 4-8 15,2 1 13-15,0 2-16 16,2 0 6-16,2 0-6 16,-4 0-16-16,-1 0 9 15,-1 0 5-15,-3 0-5 16,3 0 15-16,-6 0 0 16,4 0-2-16,-8-2 6 15,1-5-5-15,-3 4 4 16,-6-1-4-16,-4 1 1 0,-9-1-7 15,-2 2 4-15,-8-2-4 16,-4 2 6-16,-4 2-6 16,-5 0 6-16,0 0-77 15,0 0-108-15</inkml:trace>
  <inkml:trace contextRef="#ctx0" brushRef="#br0" timeOffset="-160860.68">10626 4168 350 0,'0'0'114'0,"0"0"-53"15,0 0 3-15,0 0 4 16,0 0 1-16,0 0-13 16,0 0-16-16,0 0-3 15,0 0-11-15,0 0 3 16,0 0-16-16,0-9 4 16,0 9-11-16,0-2-12 15,0-6 7-15,0-2-1 16,0-8 0-16,16-8-6 0,1-7 1 15,4-4 3 1,1-9-4-16,4-12-1 0,1 0 5 16,0-7-9-16,2 2 11 15,0 1-1-15,-2 4 1 16,-5 6 3-16,-7 6 0 16,-3 12-2-16,-8 10 4 15,-1 10-2-15,-1 6 2 16,-2 3-7-16,0 3 2 15,0 2-3-15,0 0-24 16,0 0-37-16,0 0-27 16,0 9-47-16,0 1-122 15</inkml:trace>
  <inkml:trace contextRef="#ctx0" brushRef="#br0" timeOffset="-160174.83">10666 4335 87 0,'0'0'343'0,"0"0"-263"16,0 0-17-16,0 0 21 16,0 0-9-16,0 0-20 15,0 0-32-15,-3-19-22 16,3 19 4-16,0 0-1 15,8 0-4-15,14 0 6 16,4 15 34-16,12 19-21 16,9 8 9-16,3 9 15 15,2 7-22-15,0 0 6 16,-3-2-15-16,-2-2 18 16,-4-4-18-16,-4-2 9 15,-5-2-10-15,-5-3 4 16,-2-3 3-16,-5-6-10 0,-4-4 13 15,-5-8-16 1,-2-6 17-16,-4-9-19 0,-5-2 1 16,2-5-2-16,-2 0-4 15,-2 0-1-15,2 0-39 16,-2-8-24-16,0-18-21 16,0 10-92-16,-4 2-151 15</inkml:trace>
  <inkml:trace contextRef="#ctx0" brushRef="#br0" timeOffset="-158978.22">10981 3132 285 0,'0'0'56'0,"0"0"-28"16,0 0 22-16,0 0 2 15,0 0 16-15,0 0-6 16,15-77-5-16,-15 74-12 15,0 1 2-15,0 0 16 0,0 2-16 16,0 0-9 0,0 0-23-16,4 2 1 0,1 17-14 15,6 6 8-15,2 5 19 16,1-2-24-16,-1 0 1 16,-3 0-3-16,0-6 5 15,-3-2-5-15,-1-6-6 16,-1 0 6-16,0-5-7 15,-5-4 3-15,0-3-16 16,0-2-30-16,0 0-71 16,0 0 12-16,0 0-39 15,0-6-334-15</inkml:trace>
  <inkml:trace contextRef="#ctx0" brushRef="#br0" timeOffset="-158858.49">10981 3132 441 0</inkml:trace>
  <inkml:trace contextRef="#ctx0" brushRef="#br0" timeOffset="-158576.65">10981 3132 441 0,'-77'-148'47'0,"77"144"-41"0,14 1 34 0,1 3 0 0,6 0 24 15,3 0 0-15,0 0-20 16,5 15 7-16,-2 0-17 0,-2-1 5 15,2 4-16-15,-5 3 23 16,-2-3-25-16,-4 4 6 16,-1-2-18-16,-8-1 13 15,0 1-2-15,-5-5 2 16,-2-1-1-16,0 0-18 16,0 1 17-16,0-3-15 15,-9-1 7-15,-5 1-12 16,-1-1 0-16,-3-4 0 15,3 1-2-15,1-4-6 16,1 1-31-16,1-4-4 16,1-1-26-16,3 0 0 0,4 0-46 15,0 0 12 1,4 0-54-16,0-1-96 0</inkml:trace>
  <inkml:trace contextRef="#ctx0" brushRef="#br0" timeOffset="-158129.33">11248 2967 277 0,'0'0'123'0,"0"0"-68"16,0 0-9-16,0 0 21 15,0 0 13-15,0 0-10 0,0 0-36 16,9-11-8-16,-9 11-25 16,2 9 25-16,5 7 2 15,-1 5 5-15,1 0-18 16,4-1-11-16,2 1 5 16,5-4-7-16,3 0 13 15,-2-7-13-15,-1-2 1 16,0-4-3-16,0-4 0 15,-2 0 6-15,-1 0-5 16,-4 0 12-16,1 0-5 16,-6-12 10-16,-2-6-10 15,-4-5 3-15,0-1-9 0,0 2 1 16,0 0-3 0,-8 3 0-16,-3-2-2 0,-3 6-4 15,1 1 0-15,6 1-24 16,-2 5 1-16,7-1-64 15,2 2-30-15,0 7-81 16,0 0-252-16</inkml:trace>
  <inkml:trace contextRef="#ctx0" brushRef="#br0" timeOffset="-157360.58">11467 2796 465 0,'0'0'38'0,"0"0"-25"16,0 0 53-16,0 0-19 16,0 0 17-16,0 0-32 15,68 102 1-15,-55-84-20 16,-3-4 7-16,-1-3-4 15,-3 1-7-15,-2-6-3 16,-2-3-4-16,2-3 0 16,-4 0 1-16,0 0 13 15,0 0-5-15,0 0 14 16,0-6-25-16,-14-15-3 16,1 0-2-16,-3-2-8 0,5-3 10 15,1 3-2-15,2 0 5 16,3 5 1-16,3 6 2 15,2 4-2-15,0 6-2 16,0 2-2-16,0 0 0 16,0 0 2-16,0 0-7 15,0 0 8-15,0 0 4 16,13 5 9-16,3-2-10 16,2 1-2-16,0-4-1 15,2 0 2-15,-3 0-2 16,-1 0 1-16,0 0-2 0,-5-10 2 15,-2 0 0-15,-5-4-1 16,-2 4 9-16,-2-2-8 16,0 0 3-16,0 2-3 15,0 2-1-15,0 4 10 16,0 4-5-16,0 0 11 16,0 0-15-16,0 0 6 15,5 0-4-15,13 4 5 16,9 10-5-16,4-4 0 15,0-1-2-15,3-4 3 16,-1-3-8-16,-4-2 9 16,-4 0-8-16,-8 0 3 15,-5 0-3-15,-4-7-1 0,-8-6 4 16,0-1 3-16,0 0-3 16,-2-1 0-16,-18 4-4 15,-4 0-7-15,-3 4-25 16,-2 2 11-16,4 5-4 15,-2 0 6-15,7 0-12 16,3 0-15-16,1 11-41 16,16-6-83-16,0 4-250 15</inkml:trace>
  <inkml:trace contextRef="#ctx0" brushRef="#br0" timeOffset="-156980.78">11926 2380 403 0,'0'0'43'16,"0"0"-19"-16,0 0 32 16,0 0-14-16,0 0 25 15,0 0-22-15,0 0-25 0,-63 66-10 16,70-52-10-16,9-7 0 16,-1 5 5-16,1-7-4 15,-1-3 2-15,-1 2-6 16,-3-4 0-16,-5 0-3 15,-1 3 2-15,-5-3 3 16,0 1-24-16,0 1-36 16,0-2-48-16,0 0-197 15</inkml:trace>
  <inkml:trace contextRef="#ctx0" brushRef="#br0" timeOffset="-155797.72">10075 2682 87 0,'0'0'32'16,"132"-61"-18"-16,-77 30-14 15,-36 22-26-15,-6-1-81 16</inkml:trace>
  <inkml:trace contextRef="#ctx0" brushRef="#br0" timeOffset="-152968.02">11417 4900 515 0,'0'0'131'0,"0"0"-92"15,0 0 1-15,0 0 4 0,0 0 25 16,0 0-27-16,0 0-26 16,4 11-5-16,-1 10-6 15,1 4 16-15,3 1-16 16,-2-1 19-16,1 6-22 16,-4-1 2-16,5-4 0 15,0-4-7-15,-2-3 3 16,1-10-3-16,-4-1 2 15,0-6-11-15,0-2 6 16,-2 0-21-16,0 0 0 0,3-12 10 16,-3-18 10-16,0-5 7 15,0-9-11 1,0 1 5-16,0-3-1 0,-3 4 5 16,-7 2 4-16,-2 3-6 15,1 11 4-15,3 8-2 16,1 8-2-16,2 6 2 15,3 4 1-15,2 0-2 16,0 0 0-16,0 4 6 16,0 16 7-16,2 7 4 15,12-5 1-15,-1 0-15 16,-2-6 4-16,4-6-4 16,-6-3 0-16,3-4-3 15,-6-2 4-15,-3-1-6 16,-1 0 10-16,-2 0 7 0,0 0-10 15,0-16 11-15,0-5-7 16,0-6-3-16,0 1-2 16,0-2 2-16,0 0-6 15,6 4 8-15,6 2-6 16,-3 5 2-16,7 6-2 16,-3 7 5-16,3 4-4 15,3 0 17-15,1 18 5 16,3 17-7-16,-1 0-15 15,-2 3 0-15,0-2 6 16,-5-6-13-16,2 1-7 16,-5-9-21-16,2-4-41 15,-3-7-15-15,-2-4-33 0,-9-7-92 16</inkml:trace>
  <inkml:trace contextRef="#ctx0" brushRef="#br0" timeOffset="-152567.92">11855 4834 523 0,'0'0'35'16,"0"0"-2"-16,10 115 31 15,-3-79 9-15,2-4-12 0,2-8-13 16,7-4-41-1,-5-8-2-15,3-4-5 0,-3-6 0 16,3-2-2-16,0 0 2 16,-1 0-5-16,-1-8 8 15,-4-16-5-15,1-4 4 16,1-2-4-16,-8-4-7 16,3 0 0-16,-5 1 8 15,-2 6 1-15,0 4 6 16,0 7 1-16,-4 6 13 15,-9 6-4-15,-6 4 22 16,-3 0-14-16,0 0-7 16,0 14-17-16,4 9-5 15,5 0-13-15,6 0-29 16,2-4-10-16,5-3-45 0,0-11-41 16,0-5-142-16</inkml:trace>
  <inkml:trace contextRef="#ctx0" brushRef="#br0" timeOffset="-152234.74">12048 4502 539 0,'0'0'52'0,"0"0"-47"15,0 0-1-15,0 0 59 16,0 0 11-16,0 0 0 16,46 122-27-16,-36-64 7 15,1 3-10-15,3-4 9 16,-1-4-16-16,-2-7-3 16,0-6-21-16,0-8 3 15,-4-4-14-15,2-10-1 16,-2-4-2-16,-5-4-2 15,2-5-3-15,-2-5-54 16,0 0-21-16,-2 0-75 16,0-3-7-16,0-11-28 0</inkml:trace>
  <inkml:trace contextRef="#ctx0" brushRef="#br0" timeOffset="-151833.68">12227 4871 536 0,'0'0'69'0,"0"0"-21"15,0 0-2-15,0 0 8 16,0 0-10-16,0 0-4 16,58 40-15-16,-43-42-19 15,1-15-1-15,-5 2 2 0,-1-4-1 16,-2-5-3-1,-2 2 1-15,-3 2-1 0,-3 3-2 16,0 10-1-16,0 3 1 16,0 4 1-16,0 0 0 15,-5 0 26-15,-9 16-25 16,1 14 4-16,3 6-3 16,0 2-2-16,8-4-2 15,2-2 6-15,0-6 1 16,0-5-5-16,16-7-4 15,9-5 3-15,0-9-6 16,4 0-12-16,1 0-28 0,-4 0-18 16,-3 0-23-1,-8 0-24-15,-15 0-25 0,0 0-79 16</inkml:trace>
  <inkml:trace contextRef="#ctx0" brushRef="#br0" timeOffset="-144209.81">11556 2859 283 0,'0'0'77'15,"0"0"-6"-15,0 0-9 16,0 0 5-16,0 0-4 16,0 0-32-16,0 0-29 0,-14-17-2 15,14 17-1-15,0 0 1 16,0 0 0-16,0 0 22 16,2 3 3-16,14 11-25 15,-1 0 18-15,-1 1-6 16,-1-3-7-16,-3 2 0 15,-2-7-4-15,-1 2-2 16,-5-8 7-16,0 2 0 16,-2-3-4-16,0 0 14 15,0 0 2-15,0 0 17 16,0 0-30-16,0-4-5 16,-9-10-10-16,1-7-2 15,-2-1-14-15,2-4 3 16,1-2 5-16,3 0 13 0,2 4 3 15,2 0-10-15,0 4 5 16,0 3-5-16,0 8 6 16,6 1 5-16,1 4-4 15,-5 4 0-15,-2 0 5 16,0 0-14-16,0 2 11 16,0 12 3-16,0 2 8 15,-7-2-1-15,-1 0 4 16,4-7 2-16,4 2 6 15,0-6-15-15,0 0 6 16,0 1-8-16,0-2 1 16,19 2-3-16,1-2 11 15,7-2-3-15,-3 0 10 0,3 0-10 16,-1 0 10-16,1 0 11 16,-6 0-23-16,-2 0 7 15,-7 0-11-15,-6 0-2 16,-1 2 0-16,-3 1 3 15,-2-3 2-15,0 0-5 16,2 0 7-16,-2 0-5 16,0 0-4-16,0 0-17 15,0 0-35-15,2 0-52 16,-2 0-57-16,0 0-137 0</inkml:trace>
  <inkml:trace contextRef="#ctx0" brushRef="#br0" timeOffset="-143376.78">11874 2601 227 0,'0'0'35'0,"0"0"3"15,0 0 8-15,0 0-10 16,0 0-2-16,0 0 4 0,0 0-26 16,54 62 20-16,-39-62-5 15,1 0 3-15,-3 0 2 16,1 0-10-16,-6-15 19 16,-3 1-14-16,-3-1-4 15,-2-2-9-15,0 0 5 16,0-4-5-16,0 3-7 15,-4 0 2-15,-9 4-3 16,-6 2 16-16,0 4-18 16,-1 2 23-16,-1 4-8 15,2 2-1-15,-2 0 9 16,1 2-26-16,3 18-2 0,1 4-3 16,9 3 2-16,7-1-13 15,0-1-8-15,0-1-31 16,17-3-17-16,8-5-30 15,-11-14-16-15,-5-2-184 16</inkml:trace>
  <inkml:trace contextRef="#ctx0" brushRef="#br0" timeOffset="-142661.29">11556 2715 146 0,'0'0'63'0,"0"0"-2"16,0 0 0-16,0 0-10 0,0 0-1 15,0 0 14-15,-54-28-17 16,52 28-6-16,2 0-1 16,0 0 4-16,0 0-19 15,0-2 22-15,0 2-10 16,0-3 4-16,0 3-12 16,0-2 3-16,0 2-15 15,0-3-13-15,0-1 0 16,0-1-2-16,0 1 5 15,0-1-4-15,0 1-4 16,4-3 1-16,5 0 0 0,0 2-10 16,2 0-2-1,2-2-4-15,-1 4-2 0,1-1 16 16,-5 1-3-16,0 3-2 16,-6-1 8-16,0 1-2 15,-2 0-5-15,2 0 4 16,-2 0-4-16,0 0-5 15,0 0 11-15,3 11 1 16,1 6 17-16,2-3-11 16,2-2 2-16,-4 1-6 15,-2-4-1-15,-2 3-2 16,0 2-2-16,0 4-4 0,0-1 1 16,-6 6-26-16,-8 0-59 15,7-18-48-15,1 1-174 16</inkml:trace>
  <inkml:trace contextRef="#ctx0" brushRef="#br0" timeOffset="-131587.92">13720 2632 152 0,'0'0'45'15,"0"0"-12"-15,0 0 20 16,0 0 23-16,0 0-8 15,0 0-10-15,0 0-18 16,0 0-9-16,0 0-7 16,0 0 12-16,-18-47-9 15,18 43-14-15,0 4 5 16,0-3-12-16,0 3 1 0,0 0-3 16,0 0 7-1,0 0 1-15,0 0 3 0,-2 0 8 16,2 0-7-16,0 0-2 15,0 0-6-15,0 9 27 16,0 5-17-16,9 2 4 16,0-1-7-16,-3-1-2 15,3-1-2-15,-4-1-8 16,2-1 1-16,-3-1-1 16,-2 1 7-16,0-8-9 15,0-3 3-15,-2 0-1 16,0 0-1-16,0 0 1 0,0 0 2 15,0 0 5-15,0-3-1 16,0-11-2-16,0-7 0 16,0-2-13-16,0 2 6 15,0-4-3-15,0 0-6 16,0 6 0-16,0-4-4 16,0 9 0-16,0 6 3 15,0 2-8-15,0 4 11 16,0 2 7-16,3 0-2 15,-1 0-10-15,5 0-1 16,2 0 10-16,-1 11 2 16,6 1-2-16,-3 2 6 15,-2-2 1-15,3-4-1 16,-8-1-3-16,0-4 3 16,-2-1-5-16,-2 0 4 0,0-2-2 15,0 0 7-15,0 0-7 16,0 0 18-16,5-2-16 15,-1-14 10-15,2-7-9 16,4 1-6-16,-1-2 4 16,-1 5-1-16,2 0 0 15,1 6-1-15,0 4-1 16,-2 4 4-16,2 5-6 16,2 0 8-16,3 0 6 15,-1 5-9-15,3 13 12 16,1 0-8-16,-4-1-3 15,-1-2-2-15,-4-3 3 0,1-5-7 16,-3-4-8-16,-2-1-25 16,1-2-67-16,-1 0-25 15,-6 0-45-15,0-2-149 16</inkml:trace>
  <inkml:trace contextRef="#ctx0" brushRef="#br0" timeOffset="-131202.22">14137 2344 501 0,'0'0'133'15,"0"0"-96"-15,0 0-6 16,0 0-10-16,0 0 16 0,0 0-4 16,0 0-17-1,31 40-1-15,-18-32-12 0,1-6-3 16,-1-2 5-16,3 0-4 15,1 0 1-15,-3-2 1 16,1-14 1-16,-4 3-2 16,-3-8-2-16,-4 1 3 15,-4 0 14-15,0-2-6 16,0 1 21-16,-12 8-6 16,-7 6 6-16,-6 6 1 15,3 1-27-15,0 0 9 16,-3 0-13-16,5 4 5 0,-1 11-5 15,6-1-4-15,7 0-2 16,2 1 0-16,6-10-44 16,0 4-18-16,0-4-34 15,6-5-4-15,15 0-16 16,-9 0-63-16,-1 0-216 16</inkml:trace>
  <inkml:trace contextRef="#ctx0" brushRef="#br0" timeOffset="-130822.55">14333 1896 468 0,'0'0'117'0,"0"0"-77"15,0 0 1-15,0 0-16 16,0 0 1-16,0 0 24 16,0 25 28-16,14-2-28 15,1 9 5-15,1-6-7 16,-1 1-32-16,-1-1 9 16,-1-1-9-16,-2-6 6 15,-2 0-22-15,0-4 10 16,-3-5-4-16,-1-1-6 15,-3-4 4-15,0-3-2 0,1 1-4 16,-3-3 9-16,2 0-15 16,-2 0 0-16,0 0-28 15,0 0-31-15,2 0-46 16,-2 0-61-16,3 0-52 16</inkml:trace>
  <inkml:trace contextRef="#ctx0" brushRef="#br0" timeOffset="-130289.68">14574 1985 488 0,'0'0'106'16,"0"0"-83"-16,0 0 23 16,0 0-4-16,0 0 0 15,0 0-16-15,58-9-15 16,-52-2 4-16,1 5-13 16,-2-2 21-16,-5 1-10 15,0 0 7-15,0 0-14 16,0 0 3-16,0 1 7 0,-2 6-7 15,-14 0-9 1,-3 0-1-16,2 0-4 0,-5 4-2 16,1 12 7-16,4 6-1 15,3 0 0-15,3 2 0 16,9 2 0-16,2-4 1 16,0 0 7-16,0-5-7 15,18-8 0-15,2-1 9 16,2-4-8-16,3-4 1 15,0 0 2-15,-2 0-1 16,0 0 5-16,-3 0 0 16,-2-12 16-16,-2-2-13 15,-5 0 5-15,0 1-14 16,-6 2 0-16,-3 1-2 16,-2 0-8-16,0 0-28 0,0 2-83 15,0 6-95 1,0 0-386-16</inkml:trace>
  <inkml:trace contextRef="#ctx0" brushRef="#br0" timeOffset="-127592.64">11159 3485 444 0,'0'0'91'0,"0"0"-19"15,0 0 8-15,0 0-2 0,0 0 19 16,0 0-18-16,0 0-18 16,-20 0-15-16,20 0 3 15,-3 0-9-15,3 0-6 16,0 0-3-16,0 0-21 16,0 0-5-16,0-6-1 15,0-2-8-15,18-8 2 16,16-4 0-16,8-8-14 15,12-5-10-15,-1-3 2 16,0-4-6-16,-3 2 18 16,-4 2-7-16,1-3 17 15,-5 6-7-15,-1-1 8 0,-3 4-6 16,-1-1 5-16,-3 6 0 16,-1 0-8-16,-6 3 1 15,-2 2-14-15,-5 6 17 16,-5 2-7-16,-3 4 7 15,-4 3-6-15,-3 2 3 16,-3 3-11-16,-2 0-9 16,2 0-34-16,-2 0-41 15,0 0-38-15,0 7-127 16</inkml:trace>
  <inkml:trace contextRef="#ctx0" brushRef="#br0" timeOffset="-127125.89">11326 3604 629 0,'0'0'96'0,"0"0"-71"15,0 0 0-15,0 0-13 16,0 0 0-16,0 0-10 16,105-102 13-16,-45 56-14 0,5-7 4 15,4-3-3 1,2-4 16-16,-2 2 4 0,-2 5-3 16,-7 4 9-16,-9 10-10 15,-12 6 0-15,-13 12 1 16,-11 5 18-16,-6 10-17 15,-7 6 16-15,-2 0-3 16,0 0 3-16,0 0 0 16,0 0-23-16,0 0-3 15,-2 0-7-15,-2 0 2 16,4 0-1-16,0 0-6 16,0 0 2-16,0 0 0 15,0 0-8-15,-2 0-6 0,2 0-21 16,0 0-42-1,0 0-13-15,0 0-72 0,-5 0-108 16</inkml:trace>
  <inkml:trace contextRef="#ctx0" brushRef="#br0" timeOffset="-108594.96">20174 2138 275 0,'0'0'101'0,"0"0"-53"16,0 0 21-16,0 0-10 16,0 0 5-16,0 0-26 15,0 0-25-15,0 0-5 16,0 0-1-16,0 0 3 15,0 0-7-15,0 0 0 16,-56 38-2-16,40-13 2 16,-1 5-3-16,-6 5 0 0,0 4 0 15,1 0 4 1,0 3-7-16,0-4 7 16,-3 2-4-16,5 0 0 0,-2-2-1 15,0-2-8-15,1 3-1 16,0-1-11-16,-2-1 10 15,0 6-6-15,-1-1-11 16,0 0 9-16,-1 1-15 16,1-5-2-16,3-3 4 15,2-5-1-15,1-3 24 16,1-3 1-16,7-6 0 16,-3-2 8-16,5-4 3 15,2-2-1-15,2-4 11 16,4-3-11-16,0-3-1 15,0 0 5-15,0 0-6 0,0 0 6 16,0 0-4 0,6 0-2-16,4 0-15 0,-6-5-25 15,-2 1-58-15,-2-1-78 16</inkml:trace>
  <inkml:trace contextRef="#ctx0" brushRef="#br0" timeOffset="-108061.55">19591 2934 245 0,'0'0'90'0,"0"0"-85"15,0 0-1-15,0 0 20 16,0 0 7-16,0 0 2 15,37 0-8-15,-31 1-4 16,1 3-3-16,-5 1 20 16,-2-1-23-16,0-1 13 15,0 2-2-15,0-2 7 16,0 3 6-16,0-1-30 16,-13 0-1-16,3-3-8 15,-1-2 13-15,3 0-10 16,0 0 7-16,-2 0-6 0,-1 0 11 15,-1 0-9-15,-1 0-6 16,-3 7 0-16,3 1 2 16,2 2 15-16,2 4-14 15,2 0 5-15,5-2-7 16,0 1 8-16,2-4 2 16,0-1-6-16,0-2 5 15,0-3-7-15,0 0-2 16,0-3 2-16,0 0 14 15,4 0-2-15,3 0 22 16,2 0-9-16,0-12 0 16,2-3-9-16,0 1-7 15,0 1-8-15,-2 1 0 0,-2 0-8 16,4 0-18 0,2 3-81-16,-11 8-63 0,3-3-119 15</inkml:trace>
  <inkml:trace contextRef="#ctx0" brushRef="#br0" timeOffset="-104514.84">20075 2199 222 0,'0'0'68'0,"0"0"-56"15,0 0 17-15,0 0 25 16,0 0-6-16,0 0-28 16,0 0-10-16,-78 72 6 15,72-54-9-15,-4-2 10 16,2-2-8-16,-1 3 7 15,0-2-15-15,-2 0 2 16,2 3-3-16,0-4 0 16,0 6-1-16,-2-3-2 15,5 3 0-15,-4-5 2 0,-1-1-4 16,3 0 7 0,-4 1-4-16,3 2 0 0,1-3 1 15,-2 2 1-15,1 0 0 16,3-4-1-16,-3 2 3 15,0-2-2-15,0 1 0 16,0 1-4-16,0 2 0 16,-2 0 4-16,5 0-17 15,-6-2 6-15,3 0-10 16,-2-2 4-16,2 2 3 16,2-2-15-16,1-3 28 15,1 0-7-15,1-1 7 16,0-2 2-16,1 0 0 15,-2 2 1-15,-1 0 5 0,2 0-3 16,-3 2-2-16,1 0 4 16,-2 2-5-16,2 1 8 15,-3-2-8-15,-1 1 4 16,4 1 0-16,-3-2-2 16,3 1-3-16,-1 1 2 15,0-1-5-15,3-2 6 16,2-1-3-16,-1 0 2 15,1-3-1-15,2-1 0 16,-2 2 0-16,0-2 1 16,-2 2 4-16,1 1 4 15,1 0-10-15,-1 0 5 0,1-1-4 16,0 0 3 0,0-3-4-16,0 0 8 0,2 1 3 15,0-3 5-15,0 1 0 16,0-3-7-16,-3 2 5 15,3-2-12-15,0 0 14 16,0 0-15-16,0 0 8 16,0 0-7-16,0 0 1 15,0 0 3-15,0 0 2 16,0 0 1-16,0 0-8 16,0-7-1-16,0 2-16 15,0-2-22-15,0-1 12 16,0 3-59-16,0-2 6 15,0 4-79-15,-4 1-43 16</inkml:trace>
  <inkml:trace contextRef="#ctx0" brushRef="#br0" timeOffset="-103899.58">19458 3002 179 0,'0'0'85'0,"0"0"-22"16,0 0-19-16,0 0-10 15,0 0-1-15,0 0 9 16,-4-5-11-16,12 5-7 16,-1 0-10-16,2 5-3 15,0 7 7-15,-3-3-11 0,1 2 14 16,0-2-21-16,0 3 9 16,-1-3-1-16,1-1 2 15,-1 0 0-15,-3-1-5 16,-1-4 7-16,-2-1-9 15,0 0 15-15,0 0-11 16,0-2 10-16,0 0-9 16,0 0 6-16,0 0-3 15,0 0-1-15,0 0-4 16,0 0-1-16,0 0-5 16,0-2 0-16,-5-2-3 15,-4 1-3-15,3-3 4 0,-3 5-2 16,0 1-7-1,2-2 5-15,3 2-5 16,2 0 3-16,-2 0-10 0,-1 0 18 16,-2 0 3-16,2 6-1 15,1 2 0-15,2 1-1 16,0-2-1-16,2-2 1 16,0-5 8-16,0 3-4 15,0-1 8-15,0-2-12 16,0 0 19-16,13 0-11 15,1 0 11-15,1 0-7 16,5-5 0-16,1-8 6 16,-4 0 13-16,-1-2 4 15,-7 5-24-15,-3 3 13 0,-2 7-18 16,-4-3 5-16,0 3-11 16,0 0-2-16,0 0-4 15,0 0-65-15,0 0-40 16,0 0-71-16,0 0-322 15</inkml:trace>
  <inkml:trace contextRef="#ctx0" brushRef="#br0" timeOffset="-102700.68">19852 1646 413 0,'0'0'148'0,"0"0"-56"16,0 0-45-16,0 0 0 15,0 0-3-15,0 0-13 16,0 0-20-16,0-7-5 16,0 7 4-16,0 0-9 0,0 0 5 15,0 0-1 1,3 13 2-16,-1 11 16 0,4 5 13 16,-2-1-28-16,0-3-5 15,-4-1 0-15,0-4-1 16,0 1-2-16,0-6 5 15,0-2-6-15,0-5 5 16,0-4-8-16,0-3-18 16,2-1-35-16,2 0-45 15,5 0-43-15,-5-4-21 16,0-9-128-16</inkml:trace>
  <inkml:trace contextRef="#ctx0" brushRef="#br0" timeOffset="-102216.81">20098 1530 546 0,'0'0'73'0,"0"0"-58"16,0 0 38-16,0 0-18 15,0 0-7-15,0 0-19 16,-36 39 14-16,16-12-7 15,-3 4 16-15,-3 4-14 16,-1-3-1-16,3-2-1 16,3-3-13-16,6-5 2 15,5-6 0-15,8-4-7 0,2-8 2 16,0-3-17-16,0 3-24 16,0-1 36-16,14-2 3 15,9-1 2-15,6 0 5 16,2 0-5-16,0 0 9 15,5 0-7-15,-1 0 11 16,1 0-12-16,-5 7 4 16,-4 7-4-16,-7 0 1 15,0 1 3-15,-9 0-1 16,-2-1 11-16,-3-2-6 16,-3-4 19-16,-1-4-9 15,-2-4 2-15,2 1-11 16,0-1 7-16,-2 0-6 0,3 0-7 15,-3 0-4 1,0 0 7-16,4 0-14 0,3-11-2 16,2-5-22-16,-5 8-106 15,-4-1-121-15</inkml:trace>
  <inkml:trace contextRef="#ctx0" brushRef="#br0" timeOffset="-101617.96">19801 1572 326 0,'0'0'79'16,"0"0"-65"-16,0 0 17 15,0 0 17-15,0 0 1 0,0 0-35 16,0 12 23 0,0 10-4-16,0 6 0 0,0 2-11 15,0 4-11-15,2 1-8 16,5 0 0-16,-2-1-6 15,-1-1-1-15,3-4-20 16,-1 0-44-16,-4-27-10 16,0-1-136-16</inkml:trace>
  <inkml:trace contextRef="#ctx0" brushRef="#br0" timeOffset="-100702.72">19767 1580 326 0,'0'0'49'0,"0"0"-45"16,0 0 34-16,0 0 2 15,0 0 10-15,0 0-13 16,0 0-17-16,43 79 6 15,-43-58-2-15,0-1 14 16,0 4-16-16,0 3-1 16,0 0-6-16,0 1-7 15,3 1-3-15,1-1-5 16,2-2 9-16,1-1-9 16,-1 0 15-16,2-5-12 15,-2 0 4-15,1-4-5 16,-5-2 2-16,2-6-4 0,-4-2 0 15,2-4 0-15,-2-2 3 16,2 0-2-16,-2 0-1 16,0 0-16-16,0 0-49 15,0-4-61-15,0-6-20 16,0 4 21-16,-2 3-66 16</inkml:trace>
  <inkml:trace contextRef="#ctx0" brushRef="#br0" timeOffset="-94090.75">19533 3838 352 0,'0'0'81'15,"0"0"-48"-15,0 0 33 16,0 0-16-16,0 0-3 15,0 0-24-15,0 0-3 16,0 0-1-16,0-36 1 16,0 36 11-16,0-2-8 0,-4 2 8 15,-1 0-14 1,3-2 1-16,-2 0-6 0,0-1 5 16,-1 2-13-16,-2 1-3 15,0 0 9-15,1-3-6 16,-3 3 3-16,3 0-4 15,-4 0 11-15,2 0-13 16,-1 0 8-16,2 0-7 16,-2 0 2-16,2 0-2 15,1 0-2-15,-4 0 1 16,2 0-1-16,-1 0 12 16,1 0-8-16,-2 4 0 15,1 3-1-15,3-2-3 16,-2 2 0-16,2-2 1 0,-1 2 0 15,3 3 2-15,0-2-6 16,-3 1 8-16,4 0-5 16,-1-3 3-16,2 2-5 15,0 0 4-15,2-1-3 16,0 4 1-16,0-2 0 16,0-2 0-16,0 3 3 15,0-1-3-15,0 2 4 16,0 1 0-16,0-3 0 15,6 4-3-15,1-1-1 16,-2-4 0-16,1 2 0 16,1-2 3-16,-1-1-6 15,-1-4 7-15,0 1-2 0,-1 2 0 16,3-2-1 0,-3 0 1-16,2 0-1 0,2-2-1 15,-4 3 0-15,0-2 0 16,3-1 2-16,-1 2-3 15,4-2 4-15,-4 1-6 16,3-3 7-16,0 0-6 16,0 0 2-16,2 0 0 15,-2 0-1-15,0 0 4 16,0 0-3-16,2-3 1 16,-2-3 4-16,0-1 0 15,2 0-7-15,-2 0 4 16,0-4-3-16,-2 4 1 0,-1 0 0 15,-1 1-1-15,0 0 4 16,-3 1-4-16,2-2 4 16,-2 2-3-16,0-3 5 15,1-4-7-15,-1 3 2 16,2-1 0-16,-2 0-1 16,0-2 3-16,1 2-5 15,-3 0 7-15,0 0-1 16,0 0 0-16,0-2-2 15,0-2 2-15,0 4-4 16,0-2 1-16,0 2 0 16,0-2-2-16,0 1 5 15,0-1 0-15,-5 1-2 16,1 0 9-16,0 4-9 0,-5-1 7 16,2 1-5-16,-2 0 1 15,-2 0 1-15,2 2-4 16,0-4 0-16,-2 1 4 15,2 1 4-15,-2 0-6 16,0 1 9-16,2 2-10 16,-3 3 3-16,2-2-2 15,-1 2 1-15,1 1 1 16,2 0-4-16,-1 0-2 16,-1 0 8-16,2 0-12 0,-1 0 8 15,1 0-5 1,0 0 2-16,-1 4 0 0,-1 4-2 15,-2-1 6 1,3 2-9-16,-2-4 10 0,2 2-5 16,2 0 4-16,-1 0-8 15,1 1 5-15,0-2-3 16,3-1 2-16,-1 0-1 16,3 3-1-16,-2-3 3 15,2 2-7-15,-1 0 12 16,1 2-12-16,2 3 5 15,0-2 0-15,0 1-1 16,0 1-1-16,0-1 2 16,0 1 1-16,0 0-4 15,9-1 8-15,2 2-6 0,0-3 7 16,0 2-10-16,2-4 5 16,3-2-2-16,-1 2 2 15,4-6 0-15,-3 3-2 16,1-5 5-16,-3 0-5 15,3 0 6-15,-3 0-5 16,1 0 3-16,1 0-4 16,-3 0 0-16,1 0 0 15,-1 0 1-15,0 0-1 16,-1 0 0-16,-1-3 4 16,0-3-8-16,-2 0 0 15,0 0 2-15,-1 0-6 0,4 1 10 16,-3-2-4-16,-1-5-1 15,0-1 4-15,-4 2 1 16,2-1-6-16,-1-4 12 16,-3 4-11-16,-2-6 8 15,0 3-6-15,0-1-2 16,0 1 3-16,0-2 1 16,0 6-6-16,-9-1 7 15,1 2 0-15,-4 2-5 16,1 0 9-16,-3 1-8 15,3 4-1-15,-4 1 4 16,-1-5 1-16,0 6 0 16,1-2-4-16,-1-1 10 15,1 4-6-15,-1 0 1 0,1 0-2 16,-1 0 5-16,0 0-4 16,-2 0 5-16,5 0-5 15,-1 3 0-15,4 2 2 16,-1 4-5-16,3-1 9 15,-2-1-5-15,1 0 3 16,0 0-7-16,2 4 4 16,0 0-2-16,3 4 0 15,-2-4 1-15,1 6-2 16,0-2 5-16,1 0-5 16,2 3 4-16,2-4-1 15,0 2 3-15,0 0-4 16,0 0 0-16,0 3 0 0,8-2 0 15,4 1 3-15,1 0-6 16,1-2 8-16,-3-4-2 16,-1 0 0-16,2-1-6 15,-1-4 4-15,1 2-4 16,1-5 3-16,3-1 0 16,1-3-2-16,3 0 8 15,0 0-10-15,2 0 11 16,-1 0-9-16,-6-6 5 15,1-4-6-15,-5-2 2 16,0 0-3-16,0 0 3 16,-2-5-9-16,0 5 10 0,-2-5-3 15,-3 2-3-15,3 4 6 16,-7 1-1-16,0 2 0 16,0 0 0-16,0-1 0 15,0 2 1-15,0-5-2 16,-5 5 7-16,-3-5-5 15,-2 4 2-15,-1 2-3 16,3-6 3-16,-2 7-4 16,-3-3 1-16,5 1-19 15,-2 7-49-15,8 0-128 16,0 0-194-16</inkml:trace>
  <inkml:trace contextRef="#ctx0" brushRef="#br0" timeOffset="-92619.68">19393 3825 25 0,'0'0'20'0,"0"0"-20"16</inkml:trace>
  <inkml:trace contextRef="#ctx0" brushRef="#br0" timeOffset="-91661.4">19393 3825 133 0,'78'-136'74'0,"-83"132"-31"16,1 3 11-16,0-2 13 15,0-1-14-15,1 3-1 16,1-4-17-16,-2 1 3 15,1 0-5-15,-2 0 0 16,1 4 2-16,0-4-10 0,-1 4 1 16,-1 0-14-16,-1 0 6 15,-4 0-9-15,2 0 5 16,-3 0-9-16,2 0-6 16,-3 0 1-16,1 0 0 15,1 4 1-15,0 3 1 16,0-2-4-16,0 1 6 15,1-2-3-15,2 3 2 16,-1-2-5-16,0 3 2 16,0 4-1-16,0 0-1 15,3 2 2-15,-1 3-2 16,0 1 4-16,0 1 1 16,3 2-2-16,2-1 6 15,0 0-6-15,-1 0 1 16,3 1-1-16,0-2 0 0,0-3 5 15,0 0-6-15,0-4 10 16,0-3-7-16,0 4 18 16,5-3-14-16,3 0 10 15,4 0-10-15,1-2 4 16,0-3-7-16,3-3-3 16,2 5 1-16,0-5 1 15,2 1 0-15,-3-2-2 16,4-1 0-16,-5 3 2 15,-1-3-6-15,1 0 3 16,-1 0 0-16,-4 0-1 16,3 0 1-16,-6 0-1 0,2 0 2 15,-4 0 0-15,1-3 1 16,1-3 2-16,-1-1-1 16,3-2-2-16,-4 1 5 15,0-1-1-15,1-2 6 16,0 3-10-16,0-2 13 15,-5 0-9-15,2 0 6 16,-1 1-8-16,1-2 11 16,0 2-10-16,-1-3 1 15,-1 3 7-15,-2-3-2 16,0-2 12-16,0 0-12 16,0 0 8-16,0-1-16 15,0 1 9-15,0 2-6 0,-2 3 1 16,-5-2-3-1,-2 1-2-15,1 5 5 0,-2-3-5 16,-3 2 5-16,0-3-5 16,-1 1 4-16,3 3-3 15,0-2-2-15,0 4 0 16,2-1-7-16,0 1-16 16,0 2-18-16,2 1-19 15,3 0-57-15,2 0 2 16,2 5-125-16</inkml:trace>
  <inkml:trace contextRef="#ctx0" brushRef="#br0" timeOffset="-87680.59">19070 2895 330 0,'0'0'75'0,"0"0"-51"16,0 0 7-16,0 0 10 16,0 0-3-16,0 0-16 0,0 0-11 15,2-44-8 1,10 38-2-16,1 0 8 0,5-3-5 15,3-2 10-15,8 1-7 16,0 0-3-16,8-2-2 16,1 2-4-16,-1-3 2 15,5 1 0-15,1 3-1 16,-1 4-7-16,1-2 7 16,-1 2 2-16,-2 2-6 15,1-1 8-15,1 0-6 16,-3 2 3-16,6 2 0 15,0 0 0-15,2 0-2 0,-3 0-3 16,-1 0 5-16,-3 0 1 16,-3 0-1-16,1 0 0 15,-1 0-6-15,0 8 5 16,1 4-1-16,-1 0 0 16,4 0-1-16,1 2 6 15,6-1-6-15,-4-1 8 16,-1 5-12-16,1 0-7 15,0-2 1-15,-3 3 0 16,1 2 10-16,-5 0 0 16,0 3-3-16,-2-1-3 15,-1 0-4-15,1 0 12 16,1 2 2-16,-1 2-2 16,-1-2 3-16,2 4-1 15,-1-4 0-15,-1 2 5 0,1-2 2 16,-4 0-6-16,1-2 12 15,-1-2-6-15,-4-2 6 16,-3-2-13-16,-1-2 3 16,-6-2-4-16,-1-1 2 15,-5-2 4-15,-2 0-2 16,-4-1 16-16,-1 2 9 16,1 1 9-16,1 1-11 15,-2-2 9-15,3 0-16 16,2-2 5-16,0 0-6 15,2 1-2-15,1-4 0 0,-2-1-4 16,-1 1 6-16,-2-1-16 16,0-4 17-1,-1 3-14-15,-3-3 11 0,1 2-11 16,-2 3 8-16,0-1 0 16,3-3-5-16,0 4 7 15,-1-1-9-15,3 0 10 16,-1 0-9-16,1 0 7 15,-2 0-11-15,-1-3 7 16,-2-1-8-16,-2 0 1 16,0 0 5-16,0 0 2 15,0 0 19-15,0 0-11 16,0 0 23-16,0 0-22 16,0 0 10-16,0 0-19 0,0 0 3 15,0 0-6-15,0 0-6 16,0 0 6-16,0 0-6 15,0 0 7-15,0 0-9 16,0 0 3-16,0 0-2 16,0 0-2-16,0 0 0 15,0 0 1-15,0 0-1 16,0 0 3-16,0 0-6 16,0 0 10-16,0 0-1 15,0 0-2-15,0 0 5 16,0 0-7-16,0 0 3 15,0 0-3-15,0 0 1 0,0 0-4 16,0 0 7-16,0 0-5 16,0 0 2-16,0 0-1 15,0 0 2-15,0 0-4 16,0 0 1-16,0 0 0 16,0 0-2-16,0 0 7 15,0 0-9-15,0 0 11 16,0 0-5-16,0 0 1 15,0 0-5-15,0 0 4 16,0 0-3-16,0 0 1 16,0 0 0-16,0 0-4 15,0 0 4-15,0 0-4 16,0 0-12-16,0 0-40 0,5 0-57 16,-3 0-92-1,0 0-127-15</inkml:trace>
  <inkml:trace contextRef="#ctx0" brushRef="#br0" timeOffset="-85766.76">20499 2805 302 0,'0'0'82'16,"0"0"-59"-16,0 0-10 16,0 0 20-16,0 0-9 15,0 0-7-15,0 0-9 16,-11 0-1-16,11 0 20 16,0 0-11-16,0 2 8 15,0 4-16-15,0 0 4 16,4 2-12-16,0-2 1 15,6-2-1-15,-1 1 2 0,-1-5-4 16,3 3-1-16,1-3 0 16,-6 0 3-16,-1 0 10 15,-3 0-7-15,-2 0 23 16,0 0 26-16,0-3-15 16,0-6-22-16,0 3-1 15,-13-2 14-15,-3 4-14 16,1-1 3-16,-4 5-11 15,2 0-2-15,3 0-4 16,1 0 0-16,4 0-4 16,4 11 4-16,3 1-1 15,2 2-7-15,0 1 4 16,0-4-17-16,18-3 6 16,2-4 2-16,2-4 11 0,1 0-13 15,2 0 8-15,-4 0 5 16,0-2-8-16,-5-8 8 15,-6-4 2-15,-3 2 12 16,-5-4-9-16,-2 2 17 16,0 2 3-16,0 3-10 15,0 2-1-15,-6 5 6 16,-5-1 5-16,-1 3-22 16,1 0 16-16,-2 0-14 15,4 0-1-15,0 12-2 16,3 2-3-16,3 1-4 0,3-1-4 15,0-2 0 1,0-1-12-16,0-2 15 0,0-5-9 16,11-2 13-16,5-2-11 15,-1 0 6-15,2 0 2 16,-2 0 2-16,-1 0 1 16,-6-6 5-16,-6-3-1 15,-2-4 7-15,0 1 25 16,0 2-13-16,-8 0 13 15,-11 2-12-15,-3 2 21 16,3-1-15-16,-2 7-1 16,8 0-11-16,-1 0-2 0,3 0 6 15,5 0-18 1,-1 0 0-16,4 3-1 16,3 8-2-16,0 2-24 0,0 1-29 15,0 0-22-15,0 0-20 16,5-10-36-16,2-2-159 15</inkml:trace>
  <inkml:trace contextRef="#ctx0" brushRef="#br0" timeOffset="-84567.95">20586 2879 119 0,'0'0'125'16,"0"0"-67"-16,0 0-17 15,0 0 3-15,0 0-18 16,0 0-12-16,0 0-14 15,0 0 5-15,0 0 6 16,0 0 15-16,0 0 16 16,0 0-15-16,0 0 5 15,0 0-17-15,0 0 11 0,0 0-5 16,0 0 5-16,0 0-14 16,0 0-1-16,0 0 0 15,0 0-4-15,0 0 0 16,0 0-5-16,0 0 6 15,0 0-6-15,0 0-1 16,0 0-1-16,0 0-1 16,0 0-14-16,0 0-16 15,0 4-2-15,-3 2-20 16,1-2-60-16,-2-2-152 16</inkml:trace>
  <inkml:trace contextRef="#ctx0" brushRef="#br0" timeOffset="-84366.99">20586 2879 233 0</inkml:trace>
  <inkml:trace contextRef="#ctx0" brushRef="#br0" timeOffset="-83519.38">20586 2879 233 0,'-29'37'152'0,"29"-37"-85"0,0 0-22 0,0 0 32 0,0 0-3 0,0 0-30 16,0 0-21-16,0 0-12 15,0 0 3-15,0 0-13 16,0 0 1-16,0 0 2 15,0 0-3-15,0 0 1 16,0 0-1-16,0 0-1 16,0 0 1-16,0 0 12 15,0 0-6-15,0-2 0 16,0-5-5-16,-3 3 9 16,-7 1-9-16,-2-4 8 15,1 5-6-15,-2 0 0 16,-1 1 6-16,-1-2-10 15,-5 1-4-15,-1 2 4 0,0 0-3 16,-4 0 8-16,0 0-10 16,-2 0 3-16,-2 0 2 15,3 0-5-15,-1 0-2 16,0 0 6-16,7 0-4 16,0 2 2-16,1 2-10 15,0 2 11-15,3-1-10 16,-1 4 1-16,-1 1-5 15,1 1 8-15,-4-3 0 16,-1 2 3-16,2-2 4 16,-2-1 1-16,-1 2 1 15,1-1 0-15,2 0 3 0,-2-2-4 16,1-1 4-16,0 3-3 16,0-1-1-16,1-3 2 15,-2-1 0-15,0 6-4 16,-1-1 7-16,1 2-3 15,0-1 2-15,-1 1-1 16,5 3-3-16,-3-1 3 16,0-3-3-16,1 6 0 15,3-6 1-15,1 4 1 16,0-1 1-16,3 0-3 16,-3 2 6-16,0 4-5 15,1-2-2-15,1 4 0 16,1 2-2-16,-1-1 3 15,2 2-5-15,3 4 5 16,-3-8-3-16,3 3 0 16,3-2 6-16,-1-4-6 0,2 1 3 15,1-4-1-15,2-1 1 16,0-3 0-16,2-4-1 16,0 1 4-16,0-5 0 15,0-1 1-15,0 0 8 16,0 0-9-16,0 0 12 15,0 0-11-15,0 0 2 16,0 0-6-16,0 0 4 16,0 0-8-16,0 0 8 15,0 0-6-15,0 0 2 16,0 0-2-16,0 0-13 0,0 0 3 16,0 0-12-16,0 0 2 15,0-1-18-15,0-8-38 16,0 3-6-16,0 1-59 15,0 2-81-15</inkml:trace>
  <inkml:trace contextRef="#ctx0" brushRef="#br0" timeOffset="-82803.49">19377 3356 298 0,'0'0'101'0,"0"0"-51"16,0 0 14-16,0 0 6 16,0 0-20-16,0 0-21 15,0 0-21-15,0-7 2 16,0 5 2-16,0 2-3 16,0-2 7-16,0 2-14 15,0-3 12-15,2 2-14 16,8 1 9-16,1 0-6 15,0 0 4-15,0 0-3 16,0 0-4-16,-2 0 6 16,-2 0-5-16,0 0 9 15,-5 0-8-15,-2 0 4 0,0 0-6 16,0 0 19 0,0 0 7-16,0 0-5 0,0 0 11 15,-9 0-30-15,-7 6-1 16,1 2 3-16,-3 0-5 15,3-2 1-15,-4-1 0 16,1 0-3-16,5-2 2 16,5-3 0-16,-2 0 1 15,6 0-2-15,2 0 1 16,2 0-1-16,0 0 1 16,0 0-1-16,0 0 3 15,0 0-2-15,0 0-1 16,0 0-4-16,0 0 1 0,0 0-10 15,0 5 15 1,0 3 0-16,4 0 19 0,8 2-18 16,-2-2 11-16,1 1-6 15,1-2 4-15,-6-2 0 16,1 0-4-16,-3-3 7 16,2-2-7-16,-4 0 12 15,2 2-12-15,0-2 7 16,3 0-10-16,1 0 13 15,4-6-8-15,-1-7 2 16,-2-1-6-16,2 3-3 16,-4 0-2-16,-1 2-3 0,-4 3-10 15,1-1-36 1,-1 5-12-16,1 2-25 0,-1 0-39 16,-2 0-129-16</inkml:trace>
  <inkml:trace contextRef="#ctx0" brushRef="#br0" timeOffset="-82349.08">19271 4185 325 0,'0'0'0'0,"0"0"-95"16,0 0 18-16,0 0-10 16</inkml:trace>
  <inkml:trace contextRef="#ctx0" brushRef="#br0" timeOffset="-82153.47">19271 4185 389 0,'44'10'83'0,"-42"-10"-83"15,5 0-36-15,-4 0-71 16,-1 0-191-16</inkml:trace>
  <inkml:trace contextRef="#ctx0" brushRef="#br0" timeOffset="-74827.19">20467 2974 247 0,'0'0'16'16,"0"0"-8"-16,0 0-8 15,0 0 11-15,0 0 15 16,0 0 2-16,0 0-24 15,0 0 10-15,0 0-8 16,-50-30-2-16,69 17-4 16,2 3 0-16,-6 3-26 15,-1 5-8-15,-10 2-59 16,-4 0-48-16</inkml:trace>
  <inkml:trace contextRef="#ctx0" brushRef="#br0" timeOffset="-53098.43">20089 3993 179 0,'0'0'62'0,"0"0"-10"0,0 0-7 16,0 0 3-16,0 0-6 15,0 0-5-15,0 0 5 16,0 0-29-16,0 0 0 16,0 0-2-16,0 0 19 15,0 0-16-15,0 0-4 16,-56 103-10-16,47-103-1 15,-2 0-16-15,2 0-3 16,0 0-2-16,2 0-21 16,3 0-8-16,1 0-60 0,3 0-106 15</inkml:trace>
  <inkml:trace contextRef="#ctx0" brushRef="#br0" timeOffset="-52183.09">20158 4287 214 0,'0'0'167'16,"0"0"-111"-16,0 0-14 16,0 0 5-16,0 0 15 15,0 0-20-15,0 0-14 0,-36 0-24 16,36 0 3 0,0 0-3-16,0 0-2 0,0 0 0 15,0 2 3-15,0 0 2 16,0 3-5-16,9-2 7 15,3 1-9-15,5-2 2 16,3 0 0-16,7-2-1 16,9 0 5-16,-1 0-2 15,7 0 1-15,-1 0 1 16,3 0 0-16,1-4-4 16,-3 0-3-16,7 1 1 15,0 3 0-15,7-3-1 16,2 3 1-16,6-2-2 0,3 0 6 15,1 2-1 1,1 0-2-16,-5 0 5 0,-4 0-1 16,0 0-5-16,-6 0 0 15,-1 0 0-15,-4 2-1 16,-4 3 5-16,-5 2-5 16,0-1 6-16,1 1 2 15,-3-6-4-15,1 3 2 16,1-4-4-16,1 0 3 15,-1 0 2-15,0 0-5 16,-2 0 5-16,0 0-3 16,-3-2 3-16,-1 0-4 15,-3-2 5-15,-2 4-7 16,-7-2 6-16,-1 2-1 0,-4 0 1 16,-3 0-6-1,-5 0 4-15,-5 0-8 0,-4 0 8 16,0 0 18-16,0 0 24 15,0 0-4-15,0 0-19 16,0 0-6-16,0 0-12 16,0 0-3-16,0 0-4 15,0 0-5-15,0 0-6 16,0 0-45-16,0 0-15 16,0 0-91-16,-11 0-182 15</inkml:trace>
  <inkml:trace contextRef="#ctx0" brushRef="#br0" timeOffset="-50368.53">19317 4016 67 0,'0'0'71'0,"0"0"-9"16,0 0-10-16,0 0 10 15,0 0-12-15,0 0-14 0,0 0-13 16,2 14-3-16,-2-14 3 16,0 0-4-16,0 0 6 15,0 0-17-15,0 0 5 16,0 0-13-16,0 0-1 15,0 0-28-15,0 0-26 16,0 0-38-16,0 0-98 16</inkml:trace>
  <inkml:trace contextRef="#ctx0" brushRef="#br0" timeOffset="-50044.55">19317 4016 133 0</inkml:trace>
  <inkml:trace contextRef="#ctx0" brushRef="#br0" timeOffset="-49995.26">19317 4016 133 0,'-98'-107'5'0,"98"73"-5"0,0 1-12 0,0 5-13 0,0 21-11 0,0 5-29 0</inkml:trace>
  <inkml:trace contextRef="#ctx0" brushRef="#br0" timeOffset="-46039.54">22739 4443 355 0,'0'0'64'15,"0"0"-8"-15,0 0-22 16,0 0 16-16,0 0-2 15,0 0-2-15,0 0-19 16,-13-20-17-16,13 18 10 16,0 1-11-16,0-3 9 15,0-3-17-15,0 1 2 16,7-2-3-16,8 2-1 0,5 0-1 16,3 0-2-16,3-3 3 15,8 4-3-15,-1 1-2 16,7-1 12-16,1 0-12 15,1 1 4-15,4-2 2 16,1 2 0-16,5-1 1 16,-2-2-3-16,0 0 5 15,-3 0-6-15,-1 3 6 16,4 0-1-16,-2-1 1 16,0 5-6-16,-2 0 1 15,3-3 2-15,1 3 0 16,2 0 2-16,4 0-5 15,2 0 7-15,0 0-3 0,7 0 3 16,-3 0-2 0,-2 0-1-16,-2 0 1 0,-4-2-2 15,0 0 1 1,-3 0-2-16,-4 2 5 0,-5 0-3 16,-5 0 1-16,-4 0 5 15,-10 0-7-15,-4 0 4 16,-4 0-1-16,-4 0 9 15,-4 0 8-15,-3 0-12 16,-2 0 5-16,1 0-12 16,-3 0 14-16,0 0-14 15,0 0-1-15,0 0 0 16,0 0-12-16,0 0-23 16,0 0-16-16,0 0-14 0,0 0-51 15,0 0-44-15</inkml:trace>
  <inkml:trace contextRef="#ctx0" brushRef="#br0" timeOffset="-45190.56">23111 5061 279 0,'0'0'1'16,"0"0"-1"-16,0 0 0 16,114 0 3-16,-81 0-1 15,5 0 14-15,3 0-3 16,1 0-2-16,1 0-8 16,-1 0 3-16,-3 0 19 15,0-2-15-15,-1 0 13 16,-1 0 50-16,3 2-23 15,1-4-43-15,-1 2 23 16,4-1-5-16,3 3 10 16,-5 0-8-16,1-3-9 0,-5 1-7 15,-9 0-7-15,-7 2-1 16,-7 0-1-16,-8 0 10 16,-2 0 6-16,-5 0 5 15,2 0-19-15,5 0 9 16,-3 0-6-16,3 0 0 15,-1 0 5-15,2 0-11 16,2 0 3-16,4 0 0 16,-1 0 6-16,0 0-9 15,1 0 10-15,-1 0-11 0,-1 0 8 16,-1 0-6 0,-1 0 1-16,0 2 11 15,1-2-10-15,0 0 14 0,-2 2-8 16,2-2 12-16,-2 0-10 15,0 0 4-15,0 0-7 16,-3 0-5-16,-1 0 1 16,-3 0-4-16,-2 0-2 15,2 0 8-15,-2 0-14 16,0 0-12-16,0 0-56 16,0 0-40-16,0 0-78 15</inkml:trace>
  <inkml:trace contextRef="#ctx0" brushRef="#br0" timeOffset="-39226.21">17628 2518 23 0,'0'0'0'0</inkml:trace>
  <inkml:trace contextRef="#ctx0" brushRef="#br0" timeOffset="-18215.83">21076 5859 391 0,'0'0'66'0,"0"0"-54"16,0 0 28-16,0 0 6 15,0 0 17-15,0 0-26 16,0 0-15-16,0 0-13 15,0 0 5-15,0 0 6 0,0 0-8 16,0 0 1-16,0 0-13 16,51-8 9-16,-24 6-6 15,7 2-1-15,8 0 2 16,9 0 8-16,7 0-7 16,9 0-5-16,5 0 0 15,1-4 4-15,8-4-3 16,-4-1 2-16,-1-3 0 15,2-1-1-15,-2 1-1 16,-3 0 4-16,-2 3-2 16,-7-3 9-16,-9 4 0 15,-10 7 4-15,-10-1-14 16,-8 2 21-16,-2 0-8 0,-8 0 7 16,-3 0-12-16,-6 0 11 15,-1 0-8-15,-5 0-3 16,0 0-2-16,-2 0-6 15,0 0 2-15,0 0-1 16,0 0-6-16,0 0-27 16,0 0-28-16,0 0-28 15,0 0-36-15,0 0-107 16</inkml:trace>
  <inkml:trace contextRef="#ctx0" brushRef="#br0" timeOffset="-17583.75">21511 6474 537 0,'0'0'26'16,"0"0"-13"-16,0 0-13 15,0 0 8-15,127 16 36 16,-94-16 1-16,5 5-21 15,7-3-21-15,6 0 4 16,5-2-4-16,8 0-6 16,3 0-1-16,9 0 4 15,-1 0-3-15,6 0 3 16,-5 0-2-16,0 0 5 16,-2-4-2-16,-1-5 0 15,-2-1 6-15,1 3-5 0,-5 0 6 16,-3 2 0-16,-6-2 2 15,-4 4 15-15,-6 1-8 16,-5-1-3-16,-5 3-13 16,-5-1 15-16,-4 1-15 15,-4 0 2-15,-6 0 3 16,-5 0-5-16,-5-2 5 16,-5 2 1-16,-2 0 17 15,-2 0 5-15,0 0 24 16,0 0-12-16,0 0 3 15,0 0-32-15,0 0-3 16,0 0-9-16,0-2-5 16,0 2-5-16,0-2-34 0,0-1-24 15,0-1-92-15,0-1-98 16</inkml:trace>
  <inkml:trace contextRef="#ctx0" brushRef="#br0" timeOffset="-15801.75">17541 2946 468 0,'0'0'45'0,"0"0"-26"16,0 0 24-16,0 0-7 15,0 0-6-15,0 0-21 16,-7-5-3-16,25 5 0 16,13 0-1-16,6 0 18 15,4 0-21-15,6 0 7 16,2 0-5-16,7 5 2 0,4 0-4 15,2 0-1-15,5-3 1 16,2-2 1-16,-1 0 3 16,-4 0-5-16,-4-12 7 15,1-4-4-15,-1-5 10 16,-2 1-7-16,-5 0-6 16,-2-4 3-16,-1 2-1 15,-6-2-3-15,1-4 5 16,-5 0-4-16,-1-2 3 15,-3-1-6-15,3 2 4 16,-6-2 1-16,-4 1 1 16,-5 2 2-16,-2 5 10 0,-4-4-10 15,-5 1 14-15,-1-2-8 16,-3-4 18-16,-5 0-19 16,0-1 12-16,-1-6 2 15,-1-5-18-15,0-1 1 16,-2-1-4-16,0 5 10 15,0 2-12-15,-2 1 23 16,-16 1-23-16,-6 2 7 16,-7 1-1-16,-3-1-5 15,-7 0-3-15,-3 0 5 16,-3 1-17-16,-4 2 20 16,0 6-8-16,-5 2 5 15,-2 4-5-15,-2 4-8 0,-1 2-3 16,1 5 2-1,5 9 8-15,-3 0-1 0,2 0-5 16,1 0 0-16,-3 0 7 16,-1 9-6-16,-1 7 3 15,2 5-2-15,4 3-10 16,0 3 10-16,-2 10-6 16,0 0-1-16,0 3-6 15,4 1-11-15,8 1 27 16,4 2-1-16,4 4 0 15,8 4 1-15,5 2 0 16,7 4 2-16,5 0-2 0,7 0 1 16,4-5 2-16,0-2-3 15,0-4 8-15,0 2-6 16,2-1 5-16,9-1-9 16,3 1 4-16,-1 1 0 15,3-8 0-15,-1-4 1 16,1-7-1-16,-1-8 0 15,-1-6 21-15,-3-2-6 16,0-5 7-16,-4-5-9 16,-2-1 10-16,-3-3-5 15,-2 2-2-15,0-2 1 16,0 0-8-16,0 0 15 16,2 0-11-16,-2 0 18 0,0 0-20 15,0 0 9 1,0 0-10-16,0 0 1 0,0 0 1 15,0 0-8-15,0 0 4 16,0 0-4-16,0 0 3 16,0 0-4-16,0 0-6 15,0 0-1-15,0 0-24 16,4 5-59-16,9-1-52 16,-5-3-51-16,0 3-323 15</inkml:trace>
  <inkml:trace contextRef="#ctx0" brushRef="#br0" timeOffset="-14153.75">21626 7258 392 0,'0'0'118'0,"0"0"-56"16,0 0-10-16,0 0 32 16,0 0-3-16,0 0-29 15,0 0-14-15,-8-11-19 16,8 11 5-16,0-4-16 16,14-3 12-16,15 2-12 0,8-2 8 15,10 0-10 1,11-3-1-16,8 0-1 0,11 0 0 15,3-2-8-15,6 1 10 16,1 1-5-16,-6 2 1 16,-12 7-4-16,-13-2-2 15,-14 3 2-15,-13 0-6 16,-11 0-10-16,-9 0 1 16,-9 4-16-16,0 7 13 15,-5 0-10-15,-26 2-3 16,-11-4-51-16,17-7-66 15,-4 1-83-15</inkml:trace>
  <inkml:trace contextRef="#ctx0" brushRef="#br0" timeOffset="-13920.67">21729 7257 586 0,'0'0'17'15,"0"0"-4"-15,0 0-9 16,148 8 50-16,-84-12 5 16,9-17 13-16,8 0-32 15,-4-1-28-15,-5 3-8 16,-16 0 1-16,-12 5-10 16,-15 3-29-16,-10 4-57 15,-19 7-104-15,0 0-265 0</inkml:trace>
  <inkml:trace contextRef="#ctx0" brushRef="#br0" timeOffset="-3347.36">23189 6673 443 0,'0'0'76'16,"0"0"-25"-16,0 0 4 15,0 0 18-15,0 0-10 16,0 0 0-16,0 0-22 16,0 0 5-16,0-14-25 15,0 14 5-15,0 0-12 0,0 0 0 16,0 0-8 0,0 8 7-16,-4 14 5 0,-2 6-15 15,-2 2 6-15,4 5-8 16,0-2 9-16,-1-1-8 15,1-1-2-15,0-3 3 16,2-6-5-16,-4-2 2 16,4-4 0-16,2-8-2 15,0-2 5-15,0-6-6 16,0 0 7-16,0 0-7 16,0 0 3-16,0-11-1 15,0-10 0-15,0-5-1 16,0-6-3-16,0 0 10 15,0-2-10-15,0 0 10 16,0 3-5-16,0 5 2 16,0 6-4-16,0 8-1 0,0 7 3 15,-2 2-7-15,2 3 1 16,0 0 1-16,0 0-13 16,0 0 14-16,0 0 4 15,0 0 2-15,0 0-1 16,0 0-2-16,4 0-4 15,8 0-5-15,1 0 7 16,1-2 3-16,3-10-2 16,-1 0 7-16,-1 2-3 15,1 5 1-15,-1 5-6 16,4 0 2-16,3 15 1 0,2 23 10 16,-1 8 3-1,-3 7 8-15,-1-1-20 0,-3-4 11 16,0-2-11-1,-3-6 3-15,-2-8-2 0,3-7-4 16,-1-10-3-16,3-6-37 16,-3-9-42-16,3 0-63 15,-14 0-23-15,1-9-62 16</inkml:trace>
  <inkml:trace contextRef="#ctx0" brushRef="#br0" timeOffset="-2964.8">23586 6882 489 0,'0'0'71'16,"0"0"-26"-16,0 0 28 16,31 102-33-16,-18-84 10 15,8-9-38-15,-3-2 7 16,1-5-12-16,2-2 1 15,-1 0-2-15,0 0 6 16,-4-20-3-16,-6-4 7 16,0-2 0-16,-8-3-13 15,-2 0 9-15,0 2-12 16,-7 2 8-16,-17 5-5 16,-1 7 10-16,-6 6 7 0,2 7-15 15,0 0 18 1,0 0-19-16,7 0 5 0,4 14-8 15,4 4-2-15,8-3-3 16,6 1-7-16,0-4-53 16,0-1-26-16,2-5 5 15,4-6-72-15,3 0-57 16</inkml:trace>
  <inkml:trace contextRef="#ctx0" brushRef="#br0" timeOffset="-2498.86">23889 6409 509 0,'0'0'101'0,"0"0"-72"0,0 0 3 16,0 0 40-16,0 102 8 15,0-52-12-15,0 4-7 16,5 1-35-16,-1-5-5 16,6-4 8-16,-4-7-13 15,1-4 6-15,-1-3-17 16,1-6 11-16,0-4-11 16,-3-2-9-16,1-7 4 15,-3-6-1-15,2-3-5 16,-2-4-38-16,0 0-9 15,1 0-30-15,2-4-7 0,1-16 5 16,-1 7-57-16,-3-5-153 16</inkml:trace>
  <inkml:trace contextRef="#ctx0" brushRef="#br0" timeOffset="-1914.7">24168 6731 565 0,'0'0'106'16,"0"0"-67"-16,0 0-7 16,0 0 5-16,0 0-6 15,0 0 6-15,27 9 28 16,0-9-41-16,2-5-4 16,2-6-1-16,-4-4-3 15,-5 0-8-15,-5 0-7 16,-8 1 4-16,-7 2-4 15,-2-2 8-15,0 4-8 0,0 0 7 16,-11 2-8-16,-9 6 0 16,-1 2-2-16,-2 0 2 15,0 0 6-15,4 10-3 16,1 12-4-16,2 4 6 16,5 4 6-16,4 1-11 15,7-3 11-15,0-2-11 16,0-5 11-16,0-2-6 15,16-5-2-15,2-4 10 16,6-4-5-16,1-2 16 16,4-4-17-16,0 0 6 15,-1 0-11-15,7 0-2 16,-6-10 0-16,-4-2-5 16,-4 0-40-16,-10 0-23 15,-6 2 2-15,-5-1-85 0,0 8-80 16</inkml:trace>
  <inkml:trace contextRef="#ctx0" brushRef="#br0" timeOffset="-917.45">23127 6715 293 0,'0'0'85'15,"0"0"-33"-15,0 0 19 0,0 0 0 16,0 0-12-16,0 0-6 16,0 0-15-16,-18-2-8 15,14 9 2-15,1 16 6 16,-1 8 17-16,0 5-14 16,-1 1 0-16,0 6-24 15,3 1 2-15,2-4-9 16,0-3-1-16,0-6-1 15,0-7-8-15,0-6 3 16,0-2 1-16,0-8-2 16,0-3-2-16,0-5-2 15,0 0-23-15,0 0 0 16,0-7 2-16,0-15 4 16,0-5-6-16,0-8-28 15,0-1 36-15,-4-2-18 0,-7-3 2 16,2 6-5-16,0 3 9 15,2 4 10-15,3 9 19 16,4 5 4-16,0 9-1 16,0-2 7-16,0 6 1 15,0 1 10-15,0 0-7 16,0 0 13-16,9 0-5 16,7 0 2-16,-1 0 2 15,3 12-3-15,5 1-8 16,-2-1-10-16,4 0 2 15,-3 1-5-15,-1-4 3 16,-6 0 0-16,-2-3-9 0,-6-6 4 16,-2 2-2-16,-1 0-1 15,-4-2-24-15,2 0-6 16,-2 0-23-16,2 0-11 16,0-2-26-16,3-10-43 15,-5 4-35-15,0 2-129 16</inkml:trace>
  <inkml:trace contextRef="#ctx0" brushRef="#br0" timeOffset="-599.83">23345 6687 379 0,'0'0'83'16,"0"0"-51"-16,0 0 23 16,0 0-2-16,0 0 5 15,0 0-19-15,3 0-6 16,-6 0-25-16,-17 4-7 16,-4 13 0-16,-3 0 0 15,5 0 2-15,1-2-2 0,6-1-2 16,4-3 5-1,6-2-9-15,5-2-6 0,0-5-20 16,0-2-66-16,23 0 0 16,-10 0-78-16,1 0-158 15</inkml:trace>
  <inkml:trace contextRef="#ctx0" brushRef="#br0" timeOffset="-83">24658 6236 450 0,'0'0'99'16,"0"0"-38"-16,0 0-5 16,0 0 18-16,0 0 4 15,0 0-36-15,0 0-29 16,10-7-4-16,-10 20-7 15,0 1-2-15,0-2-8 16,2-2-5-16,4-1-49 16,3-5-12-16,3-4-34 15,-8 0-34-15,0 0-122 0</inkml:trace>
  <inkml:trace contextRef="#ctx0" brushRef="#br0" timeOffset="52.33">24658 6236 322 0,'137'-42'217'0,"-137"42"-146"0,0 0-46 16,0 0 17-16,2 0-4 15,2 0-31-15,3 9-7 16,-1 2-17-16,-3-9-104 16,-3-2-206-16</inkml:trace>
  <inkml:trace contextRef="#ctx0" brushRef="#br0" timeOffset="932.11">22719 6694 453 0,'0'0'83'0,"0"0"-51"16,0 0 15-16,0 0-24 15,0 0-17-15,0 0-6 16,0 0-1-16,-20 72-13 16,20-72-38-16,9 0 25 15,2 0-11-15,5 0-34 16,-1-9 12-16,1-3-34 16,2-2-36-16,-1 4 23 15,-3 0 74-15,-5 7 33 0,-3-2 44 16,-1 5 61-1,-5 0 6-15,0 0-5 0,0 0-16 16,0 2 0-16,0 14-23 16,0 1-22-16,0 1-27 15,-5-4-12-15,5-2-6 16,0-3-14-16,0-9-126 16,0 0-168-16</inkml:trace>
  <inkml:trace contextRef="#ctx0" brushRef="#br0" timeOffset="1580.29">24799 6171 260 0,'0'0'75'0,"0"0"-75"16,0 0-30-16,0 0-42 16,0 0-141-16</inkml:trace>
  <inkml:trace contextRef="#ctx0" brushRef="#br0" timeOffset="62155.6">9560 8027 322 0,'-6'0'50'15,"-2"0"-20"-15,2 0 4 16,-3 0 9-16,5-2 19 15,-2-3-35-15,3 0-12 16,3-2-4-16,0 2-9 16,0 1 0-16,0-1-2 15,0 1 0-15,0 3-19 16,0-2 16-16,0 0 0 16,0-1 3-16,0-1 1 0,0 2 1 15,-3 1 0-15,3 2-1 16,0 0 24-16,0 0-8 15,-2 0 4-15,2 0-15 16,0 0-5-16,0 0 4 16,0 8-3-16,0 5 6 15,0 3-5-15,0-2 3 16,2 1-2-16,8-1 3 16,-4 2-6-16,3-3 4 15,1-1-2-15,0 1-1 16,1-1 2-16,1-3-4 15,1 0 2-15,1-3 1 0,1 0 0 16,-1-4 0 0,-1 4-5-16,0-2 6 0,-2 0-5 15,2 0 1-15,4 1 0 16,0-5-4-16,7 1 7 16,-1-1-3-16,4 2 2 15,0-2-1-15,0 0 1 16,-1 0-4-16,-2 0 1 15,1 0 1-15,0 0-1 16,-1 2 2-16,0 0-6 16,-1 0 10-16,1 2-9 15,-1 0 10-15,4-2-12 16,-4 0 8-16,7-2-4 0,-1 0 2 16,2 0-1-1,0 0-1-15,0 0 4 0,-2 0-3 16,0 0 3-16,-2 0-3 15,-2 0 2-15,2 0-2 16,-3 0 0-16,0 0 1 16,-1 0-1-16,1 0 4 15,-1 0-8-15,-2 0 12 16,0 3-9-16,-1 2 6 16,-3-1-6-16,6 1 4 15,-3 1-1-15,5-5-1 16,-1 1 2-16,1 0-4 0,-3-2 6 15,1 2-3-15,-2 3 2 16,0-3-4-16,-3 1 3 16,-1 4-4-16,-3-3 1 15,-1 1 1-15,1 0-1 16,-5-1 4-16,-1 0-6 16,1-3 7-16,0 1-5 15,0 0 5-15,4 0-4 16,-1 3 0-16,1-5 0 15,3 2 0-15,-3-2 0 16,-2 0-3-16,2 1 6 16,-2 1-2-16,3 0 2 15,-1 1-6-15,-1-2 5 16,3 4-3-16,-3-4 1 16,3-1 0-16,-1 2-4 0,1-2 7 15,1 0-7-15,-1 0 8 16,1 2-3-16,-1 1 1 15,-1-3-4-15,1 0 2 16,1 0 0-16,-1 0 0 16,1 0 0-16,-3 0-5 15,2 0 10-15,-3 0-7 16,-1 0 2-16,3-5-5 16,-3 3-16-16,0-4 2 15,-2 2-3-15,2-3 4 16,0-2 7-16,3 2-5 15,1-4 15-15,-3 1-5 16,-2-2 3-16,-1-3-2 0,1 2 1 16,-4 0-4-16,0-1 8 15,1-1-1-15,-2 1 3 16,0-1-3-16,-1 1 4 16,0-1 7-16,-4 1-9 15,0-1 9-15,0 2 1 16,0-1 0-16,0 0-4 15,0-3-1-15,-6 3 7 16,-10 1-5-16,-2 1 10 16,-2 0-12-16,-7 2 9 15,-4-2-8-15,-2 0 0 0,-7-3-6 16,-3-1 0 0,-1 2 6-16,-4-4-2 15,2 4 29-15,-3 0-21 0,5 1 24 16,1 2-24-16,1 3 3 15,6 1-16-15,5 2 6 16,2 1-6-16,6 1 0 16,1 0-2-16,3 0 7 15,-4 3-8-15,-2 0 9 16,1 0-8-16,-3 0 4 16,0 0-4-16,-2 0 2 15,1 0 0-15,-1 0 0 16,0 0 4-16,0 0-8 0,4 0 9 15,-2 0 1 1,2 0-5-16,3 0 10 0,-2 0-7 16,-1-3 2-16,1-3-4 15,-3 1 0-15,0 2 2 16,-2 1-4-16,-2-2 6 16,-3 1-4-16,-1 3 6 15,2 0-7-15,-1 0 6 16,3 0-2-16,4-3 3 15,0 3 2-15,5-2-6 16,2 2-4-16,2 0 5 16,0 0-5-16,-2 0 6 15,4 0-11-15,-3 0 6 16,-1 0-2-16,1 0 1 0,-2 0 0 16,-2 0-4-16,3 0 8 15,-5 5-5-15,1 2 3 16,0 1-3-16,1-2 4 15,1-1-6-15,-2 2-25 16,-1-3 28-16,-2 3 0 16,0-2 5-16,5 1-10 15,-1 2 12-15,4 2-5 16,1-2 2-16,3 1-8 16,3 1 4-16,5-1 0 15,1 3-1-15,2 3 0 16,1 0-3-16,1 1 7 15,2 3-6-15,0 0 6 0,0 1-5 16,0 0 4-16,0 1-4 16,0-1 1-16,0-2-4 15,9 0 1-15,13-2-2 16,10-2 6-16,5-2 1 16,9-3 16-16,10-2-16 15,5-3 7-15,1-1-7 16,-4-3-1-16,0 0 3 15,0 0-1-15,-2 0 3 16,0 3-4-16,-2 1 10 16,-2 0-7-16,2-2 5 15,-2 0-8-15,-6-2 5 0,1 0-6 16,-3 0 1-16,1 0 2 16,-5 2-1-16,-2 1-3 15,-3-2 7-15,4 1 0 16,-6 2-4-16,3 1-2 15,-3-3 0-15,1-1 0 16,1-1 4-16,2 0-4 16,0 0 2-16,-1 0 3 15,-1 0 2-15,-2-10-6 16,1 2-2-16,-5 0 4 16,0 2-6-16,-2 3 3 15,2-2 0-15,-2 3-1 16,-1-3 2-16,1 3-4 15,0-3 7-15,0-2-5 0,1-4 5 16,1-1-7-16,0-4 3 16,0 0-1-16,2 0 0 15,-2-3 2-15,0 2-4 16,-2-3 7-16,-6 2-5 16,-4 0 6-16,-5 2-7 15,-8 1 5-15,-2-1-3 16,-2 2 1-16,0-2-1 15,0 2 0-15,-6 0 4 16,-8 5-8-16,1 4-16 16,2 5-48-16,4 0-145 15,4 0-488-15</inkml:trace>
  <inkml:trace contextRef="#ctx0" brushRef="#br0" timeOffset="67683.2">14023 8647 525 0,'0'0'77'15,"0"0"-49"-15,0 0 23 16,0 0 19-16,0 0-3 15,0 0-8-15,0 0-32 16,0-9-2-16,0 9-12 16,0-2 2-16,0 1 6 0,2-2-9 15,9 2 10-15,3-3-14 16,5-3 6-16,4 2-13 16,8-2 2-16,8 0-2 15,5-2-1-15,8-1 0 16,2 2 1-16,4-2-5 15,-2 1 9-15,-2 0-7 16,-7 3 4-16,-5 4-3 16,-11 0 5-16,-6 2-8 15,-8 0 4-15,-7 0 0 16,-3 0-1-16,-7 0 4 16,2 0 0-16,-2 0-2 15,0 0 18-15,0 0-9 16,0 0 7-16,0-2-14 15,0 2 0-15,0 0-3 0,0 0-1 16,0-2-5-16,0-2-23 16,0-4-5-16,0-1-38 15,0 2-41-15,0 0-41 16,0 2-13-16,-2 1-151 16</inkml:trace>
  <inkml:trace contextRef="#ctx0" brushRef="#br0" timeOffset="68448.28">14083 8318 398 0,'0'0'68'16,"0"0"-38"-16,0 0 17 0,0 0-4 15,0 0 12-15,0 0-10 16,32-35-24-16,-26 35 2 16,-2 0-9-16,-4 10 4 15,0 12-16-15,0 9 15 16,-17 1-14-16,-14 4 1 16,-5 0-4-16,0-1 4 15,0-4-1-15,3-4-3 16,4-6 6-16,4-7-1 15,10-2-6-15,3-6 3 16,10-4-3-16,2-2 1 16,0 0-6-16,0 0 0 0,0 0 4 15,23 0 0 1,6-6 4-16,4-2-4 0,3 0-7 16,0 1-3-16,0 0 0 15,-3 3 6-15,-2 1 5 16,-4 0-4-16,-7 1 2 15,-7 2-9-15,-4 0 10 16,-5 0 2-16,-1 0-3 16,-3 0 4-16,0 0-1 15,0 0 1-15,0 0 1 16,0 0 9-16,0-4-1 16,0-2 12-16,0-6-14 15,-7 0 6-15,-2-5-10 16,-2-2 6-16,0-1-4 0,0-4-2 15,-3-2 4-15,3-1-3 16,-3 2 10-16,6 7-10 16,1 3 21-16,3 10-12 15,2 0-9-15,2 4-5 16,0 1-10-16,-2 0-59 16,2 9-57-16,-6 5-192 15</inkml:trace>
  <inkml:trace contextRef="#ctx0" brushRef="#br0" timeOffset="76773.87">8559 9494 272 0,'0'0'178'16,"0"0"-136"-16,0 0 10 16,0 0 23-16,0 0-19 15,0 0-13-15,0 0-23 16,0 0 10-16,0-9-2 16,0 9 5-16,0 0-15 15,3 0 2-15,3-2-8 16,4 0 1-16,1 0 0 15,-3 2-8-15,2-3 2 16,1 3-5-16,1 0 4 0,2-2-4 16,1 0-4-1,2 1 4-15,0-1-3 0,1 0 1 16,-3 0 0-16,1 2-2 16,-3 0 5-16,-1 0-3 15,-1 0 2-15,1 0-4 16,-4 0 4-16,3 0-7 15,1 0 4-15,-2 0-1 16,1 0 2-16,-1 0-6 16,-1 0 4-16,-1 0-17 15,-1 2 18-15,2 2-12 16,-2-1 8-16,1 2-5 16,2-1 6-16,-1-1 2 15,1 0-6-15,-1-2 6 16,5 2-12-16,-3-3 5 0,3 0-3 15,-1 0 5-15,-3 0-11 16,0 0 9-16,-1 0-2 16,-1 0 2-16,2 0 1 15,-4 0 4-15,-1 0 0 16,-3 0 8-16,0 0-1 16,-2 0-3-16,0 0 8 15,0 0-8-15,0 0-7 16,-7 0 7-16,-9 0 2 15,-1 0 11-15,-3 0-11 0,0 0 3 16,2 0-3 0,-2 0-1-16,2 0 1 0,2 0-2 15,-1 0 0-15,-1 0 0 16,3-7 0-16,-4 2 3 16,3 0-3-16,3 1 3 15,1 1 0-15,-2 1 1 16,1 0-1-16,-1 2-3 15,-1 0 0-15,-4 0-2 16,4 0 4-16,-5 0-6 16,-1 0 8-16,4 2-3 15,1 0 2-15,1 0-4 16,3-2 4-16,2 1-2 16,5-1 2-16,-1 0 0 0,0 0 4 15,2 0-5-15,0 0 15 16,-1 0-7-16,-1 0 10 15,4 0-9-15,-2 0 6 16,0 0-10-16,4 0 4 16,-2 0 3-16,0 0-9 15,0 0 0-15,2 0-2 16,0 0 6-16,0 0-8 16,0 0 7-16,0 0-7 15,0 0 6-15,0 0-7 16,0 0-2-16,0 0-2 15,0 0 8-15,0 0-3 16,0 0 1-16,10 0 3 0,2 0 1 16,7 0-7-16,-2 0 1 15,3 0 0-15,0-1 0 16,0-3 1-16,3 2-4 16,-1-1 8-16,0 3-13 15,0 0 9-15,1 0-2 16,0 0-12-16,-4 0 5 15,-1 0 2-15,-1 0 1 16,0 0 4-16,-2 0 1 16,-1 0 0-16,-2 0 2 15,2 0-4-15,-1 0 4 16,3 0-4-16,-3 0 2 16,3 0-1-16,-3 0 0 0,-2 0-8 15,1 0 5 1,-3 0-6-16,-3 0 5 0,1 0-2 15,0 0 5-15,-1 0-4 16,-1 0 3-16,1 0 0 16,2 0 2-16,-2 3-2 15,3-3 4-15,-1 2-2 16,4-2 2-16,-1 0-2 16,0 0 2-16,0 0-2 15,-2 0 1-15,3 0 0 16,1 0-2-16,-2 0 5 15,3 0-7-15,-2 2 8 0,2-2-5 16,-1 2 4 0,-2-1-6-16,1 1 3 0,-3 0 0 15,1 1-1-15,2 1 1 16,-1-1-2-16,1 0 4 16,1 1-4-16,-3-3 4 15,4 2-4-15,1-1 4 16,-3-2-4-16,1 0 2 15,-4 0 0-15,0 0-2 16,2 0 5-16,-2 0-7 16,3 0 8-16,-2 0-4 15,1 0 2-15,1 0-4 16,1 0 1-16,1 0 1 16,1 0-1-16,1 0 3 15,-3 0-5-15,1 0 6 16,-1 0-4-16,1 0 3 0,-4 0-4 15,1 0 5-15,1 0-6 16,-3 0 3-16,1 0 0 16,4 0-2-16,1 0 5 15,-1 0-8-15,1 0 10 16,2 0-5-16,-5 0 2 16,5 0-4-16,-5 0 2 15,5 0-1-15,-2 0 1 16,1 0 0-16,-1 0-4 15,-1 0 9-15,3 0-6 16,-3 0 3-16,3 0-4 0,1 0 5 16,-2 0-5-1,-3 0 2-15,3 0 0 0,-3 0-2 16,3 0 4-16,0 0-8 16,-1 0 13-16,1 0-8 15,-1-2 4-15,3-2-6 16,-1 0 2-16,2 0 1 15,-3 0-1-15,-1 2 3 16,-4-1-6-16,-2 3 8 16,2 0-5-16,-2 0 4 15,0 0-6-15,0 0 6 16,0-2-3-16,0 2 0 0,2-2-1 16,-2 1 0-16,4-1 2 15,-2-2-3 1,0 1 6-16,-1-1-4 0,-2 3 4 15,1-1-7-15,1 2 3 16,-4-2 0-16,3-1 0 16,-1 1 1-16,2 0-5 15,1 0 8-15,-1-2-4 16,0 3 5-16,1-2-8 16,-3 2 4-16,0-2-2 15,-2 3 0-15,1 0-1 16,-3 0 2-16,0 0 0 15,1 0-4-15,0 0 10 16,2 0-8-16,-3 0 5 16,0 0-4-16,-2 0 1 0,1 0-1 15,-1 0 1-15,0 0 0 16,1 0-4-16,-3 0 9 16,2 0-6-16,-2 0 6 15,0 0-6-15,0-1 4 16,0 1-3-16,0 0 0 15,0 0 1-15,0 0-2 16,0 0 5-16,0 0-8 16,0 0 10-16,0 0-12 15,-5 0 16-15,-8 0-12 0,-3 0 3 16,-1 0-1 0,-4 0 0-16,0 0 0 0,-2 0-1 15,-4 0 4-15,0 1-4 16,-2 6 4-16,2-2-6 15,-2 1 2-15,5-1 0 16,-2-2-2-16,-3-1 3 16,0 3-1-16,-2-3 2 15,-1-2-2-15,3 2 2 16,0-2-1-16,2 0 3 16,1 0-6-16,-1 0 3 15,6 0 0-15,-2 0-1 16,2 0 2-16,-1 0-4 15,-1 0 6-15,-1 0-3 16,2 0 4-16,-1 0-8 16,3 0 6-16,-2 0-3 15,0 0 1-15,-3 0 0 0,2-2-2 16,0 0 5-16,0-1-4 16,1 3 3-16,-1 0-3 15,2-2 4-15,-2 2-6 16,3 0 3-16,-2-2 0 15,-1 1-2-15,1-1 4 16,-1 0-7-16,0-1 10 16,-2 1-4-16,2 0 2 15,3 0-5-15,3 2 2 16,1 0 0-16,1 0 0 0,5 0 2 16,-1 0-5-16,3 0 6 15,-4 0-2-15,1 0 0 16,0 0-1-16,-1 0 2 15,-1 0-3-15,0 0 1 16,0 0 0-16,-2-1-2 16,1 1 4-16,-2 0-6 15,3 0 8-15,0 0-6 16,-3 0 5-16,3 0-6 16,-1 0 3-16,-1 0 0 15,-2 0-2-15,0-3 4 16,-1 2-5-16,-5-3 7 15,4 1-3-15,-4 2 0 0,1-2 0 16,-1 1-1 0,0 1 0-16,0-1-2 15,3 2 2-15,2-2-2 0,0-3 4 16,5 3-4-16,-3-1 7 16,1 1-5-16,1-3 6 15,1 1-9-15,-1 3 3 16,1-4 0-16,2 3-1 15,0 0 1-15,-2 0-5 16,1-1 10-16,-1 0-5 16,1-2 2-16,2 2-3 15,1-1 2-15,0 2-2 0,2 1 0 16,-2-1-1 0,3 2 1-16,4 0 1 0,-1 0-5 15,1 0 10-15,2 0-7 16,0 0 2-16,0 0-1 15,0 0-2-15,0 0 1 16,0 0-1-16,0 0-6 16,0 0 9-16,0 0-6 15,0 0 5-15,0 0 2 16,11 0 4-16,9 0 3 16,4 0 0-16,3 0-6 15,2 0-2-15,2 0 0 16,-2 0 6-16,2 0-10 15,1 0 9-15,-1 0-4 16,0 3 1-16,0 3-3 16,0-2 1-16,4-1-3 15,-2-2 3-15,-2 2-7 0,0-2 5 16,-2-1-4-16,-5 2-1 16,1 0 6-16,-5-2 0 15,1 2-4-15,-6-2 3 16,-4 2-1-16,-2-2-6 15,-2 3-13-15,-5-3-7 16,-2 2 3-16,0-2-30 16,0 0-12-16,0 0-69 15,0 0-175-15</inkml:trace>
  <inkml:trace contextRef="#ctx0" brushRef="#br0" timeOffset="84400.34">12913 10459 196 0,'0'0'74'16,"0"0"-33"-16,0 0 36 16,0 0-14-16,0 0-6 15,0 0-13-15,0 0-5 16,0 0-10-16,0-6-5 16,0 6 8-16,0 0-8 15,0 0 6-15,0 0-13 16,0 0 2-16,0 0-12 15,0-2 3-15,0-5-5 16,0 2-4-16,0-4 3 16,0-3-2-16,9-3-4 15,4-2 7-15,1-2-5 16,1-5 2-16,1-5-4 16,2-3 2-16,0-1 0 0,-1-1 0 15,-1 1 2-15,-5 1-4 16,1 4 5-16,-4 4 1 15,-1 0-3-15,-5 2 4 16,0 1-3-16,-2-4-3 16,0 4 1-16,0-4-1 15,0-1 0-15,0-1-4 16,0 1 5-16,0-1-3 16,0 1-1-16,-4-1 5 15,-3 0-2-15,-1 2-1 16,-4-1 2-16,1 0-1 0,-3 0 2 15,1-2-4 1,-3 2 6-16,3-1-5 0,0 1 2 16,-3 3 0-16,3-3-5 15,-3 4 4-15,3-2-2 16,4-1-1-16,-2 2 3 16,2-1-4-16,-3-1 2 15,2 1 6-15,-1 2-5 16,-1-4 4-16,1 0-4 15,1 1 2-15,-4-2 0 16,1 3 0-16,1 0 1 16,1 0-4-16,2 2 6 15,-2 2-3-15,2 2 2 16,-2 1-3-16,0 4 4 16,0-1-4-16,2 0 1 0,-3 1 0 15,2 1 2-15,-4-2-1 16,3 0-1-16,0 0 4 15,-1 0-4-15,-1 0 5 16,-1 0-6-16,1 2 1 16,5 0 0-16,-2 4 2 15,4 3-2-15,-1 0 7 16,5 3-5-16,0 0 17 16,0 2-6-16,2 0-4 15,0 0-6-15,0 0-4 16,0 0 1-16,0 0 0 15,0 0 0-15,0 0 4 0,0 9-8 16,0 2 4-16,0 1-7 16,13 0-50-16,-9-8-64 15,4-4-164-15</inkml:trace>
  <inkml:trace contextRef="#ctx0" brushRef="#br0" timeOffset="90277.37">8878 8678 528 0,'0'0'46'16,"0"0"7"-16,0 0 1 15,0 0-15-15,0 0 18 16,0 0-29-16,0 0-6 0,0 0-8 15,36-33 0 1,-25 16-5-16,-2 2 0 0,0-4 4 16,2-3-13-16,-2 0 8 15,0-2-5-15,-2-3 0 16,-1 4-1-16,-1 0-2 16,-1 2 0-16,-2 3 0 15,-2 4-1-15,0 4 4 16,0 6-4-16,0 1 6 15,0 3-9-15,0 0 12 16,2 19-5-16,6 11 3 16,0 6 6-16,3 0-6 0,1 0-2 15,-1-4 8 1,-3 0-12-16,2-4 11 0,-6-1-4 16,0-5 2-16,-1-3-7 15,-1-2-1-15,2-5-1 16,0-1-1-16,2 2 0 15,0-3-5-15,3-3-5 16,2-7-66-16,2 0 9 16,3 0-40-16,-11 0-22 15,-1-14-122-15</inkml:trace>
  <inkml:trace contextRef="#ctx0" brushRef="#br0" timeOffset="91194.25">9215 8351 119 0,'0'0'59'16,"0"0"-47"-16,0 0 21 16,0 0-6-16,0 0 1 15,0 0-17-15,0 0 2 0,0 25-8 16,0-20 3-16,0-4 7 15,0 0 3-15,0-1 1 16,0 3-2-16,0-3 5 16,0 0-3-16,0 0 14 15,0 0-2-15,0 0-2 16,0 0-10-16,0 0 7 16,0 0-21-16,0 0-4 15,0 0-1-15,0-4 3 16,5 4-4-16,3 0 2 15,3 0-2-15,-1 0 4 16,-2 0-6-16,1 0 3 16,-3 13-3-16,0 4 3 15,-4 7 2-15,-2 0 7 16,0 2-6-16,0-1 21 0,-12-4-14 16,1-3 5-16,3-6-11 15,3-5 5-15,0-4-3 16,5-3 0-16,0 0 7 15,0 0-11-15,0-2 16 16,0-13-14-16,14 0-2 16,1-1 2-16,3 3-4 15,-1 4 1-15,-3 1 1 16,2 8 6-16,-5 0-6 16,-4 0 6-16,-1 0-3 15,-4 0 17-15,-2 10-12 16,0 4 22-16,0 2-9 0,0 5 6 15,-2-4-8-15,-9 3-2 16,-5 1-7-16,6-2-10 16,1-2 2-16,1-3-3 15,6-6-2-15,2-3-13 16,0-5-32-16,0 0-61 16,0 0-1-16,8-5-110 15</inkml:trace>
  <inkml:trace contextRef="#ctx0" brushRef="#br0" timeOffset="91509.34">9440 8486 191 0,'0'0'246'0,"0"0"-181"16,0 0-17-16,0 0-2 15,0 0-18-15,0 0-3 16,47 34 8-16,-27-34-25 15,0-12 1-15,-7-2-9 16,1 0 9-16,-8 2-5 16,-3 0 10-16,-3-3 14 15,0 6-16-15,0 1 23 16,-19 2-14-16,-2 2 2 16,-4 4-8-16,0 0 2 15,5 0-9-15,3 12-6 0,5 6-2 16,8 2 0-16,4 2-11 15,0 0-75-15,0-2-29 16,4-17-95-16,8-3-246 16</inkml:trace>
  <inkml:trace contextRef="#ctx0" brushRef="#br0" timeOffset="92342.46">9384 9036 560 0,'0'0'40'15,"0"0"-12"-15,0 0 6 16,0 0-3-16,0 0-5 16,0 0-11-16,-13-55 4 15,13 52-19-15,0 3 8 0,0 0-7 16,0 0-2-16,0 0-2 15,0 3 3 1,0 15 4-16,0 2-2 0,0 0 2 16,0-2-3-16,11 0-1 15,-5-1 0-15,6-3 0 16,-5-2-1-16,1 1 0 16,-3-4-4-16,2-1-45 15,0-4-26-15,-1-4-52 16,-6 0-9-16,2 0-211 15</inkml:trace>
  <inkml:trace contextRef="#ctx0" brushRef="#br0" timeOffset="92842.14">9529 8831 488 0,'0'0'68'15,"0"0"-15"-15,0 0 12 16,0 0-20-16,0 0 1 16,0 0-37-16,0-26-6 15,0 32-3-15,2 14 15 16,3-2 5-16,-1-2-14 16,0-4 8-16,2-3-7 0,0-4-4 15,1-1 1 1,1-2-6-16,2-2 2 0,-4 0 0 15,5 0 2-15,1 0-1 16,3-8-2-16,1-7-25 16,-3-6 1-16,0 3-13 15,-6-2 3-15,0-2 3 16,-3 6 5-16,-4 0 18 16,0 2 3-16,0 6 4 15,0 4 4-15,0 4 7 16,0 0 4-16,0 0 17 15,0 0-15-15,0 5 24 16,0 18-13-16,0 3 5 16,7-1-5-16,-1-2-11 15,2-3 0-15,0-3-13 0,1-5-2 16,3-5 3 0,-2-3-6-16,3-2-4 0,1-2-32 15,1 0-46-15,-9 0-22 16,-2-4-97-16</inkml:trace>
  <inkml:trace contextRef="#ctx0" brushRef="#br0" timeOffset="93141.26">9901 8765 452 0,'0'0'99'15,"0"0"-43"-15,0 0-5 0,0 0-21 16,0 0 5-16,0 0 4 15,69-9-20-15,-53-8-4 16,-3-3-15-16,-3-1 11 16,-6 1-9-16,-4 3 6 15,0 1 1-15,0 6 0 16,-2 2 13-16,-16 5-10 16,0 3-4-16,-2 0-8 15,0 8 9-15,2 19-8 16,2 3-1-16,5 2 0 15,5-2-1-15,6 0-52 16,0-9-63-16,0-16-72 16,0-5-289-16</inkml:trace>
  <inkml:trace contextRef="#ctx0" brushRef="#br0" timeOffset="98287.13">8769 9481 354 0,'0'0'72'0,"0"0"-33"0,0 0 4 16,0 0 9-16,0 0 1 15,0 0-32-15,0 0-11 16,0 0-10-16,25 0 0 16,-23-5-62-16,0 1-128 15</inkml:trace>
  <inkml:trace contextRef="#ctx0" brushRef="#br0" timeOffset="98452.16">8769 9481 551 0,'56'2'32'0,"-56"-2"-15"0,0 0 0 16,2 0-17-16,9 0-8 15,-7-9-117-15,1 2-268 16</inkml:trace>
  <inkml:trace contextRef="#ctx0" brushRef="#br0" timeOffset="98618.99">8883 9418 522 0,'0'0'52'0,"0"0"-39"0,0 0-13 15,0 0-3-15,0 0-42 16,0 0-86-16</inkml:trace>
  <inkml:trace contextRef="#ctx0" brushRef="#br0" timeOffset="103331.36">8744 9446 15 0,'0'0'361'0,"0"0"-327"16,0 0-8-16,0 0-3 15,0 0 14-15,0 0-5 0,0 0 8 16,23 4-10 0,-21-4 4-16,-2 0-11 0,2 0 6 15,-2 0-8-15,2 0-9 16,-2 0-1-16,0 0-5 16,0 0 12-16,0 0-2 15,0 0 12-15,3 0-11 16,-3 0 10-16,0 0-3 15,0 0 4-15,0 0 1 16,2 0-6-16,-2 0 3 16,0 0-17-16,0-10 8 15,0-4-13-15,2 1 1 16,0-6-2-16,0 2-2 16,-2-4-1-16,0-1 0 15,0 0-1-15,0-2 5 16,0 0-2-16,0 0 0 15,0 2 1-15,-2 0 1 0,-2-2-6 16,-1 0 2-16,-1 0 0 16,2-3-1-16,-2 1 3 15,2 3-5-15,-2-1 6 16,1-1-4-16,-1 4 6 16,1-4-9-16,0 2 5 15,-1 0-2-15,1-3 0 16,1 2 1-16,-2-2-2 15,-1 0 2-15,2-2-6 16,-2 0 6-16,5-2-1 0,0 1-11 16,0 2 7-16,2 2-2 15,0 5-2-15,0 3 5 16,0 5-5-16,0-3 7 16,0 5-11-16,0 1 13 15,0-1-16-15,0 1 11 16,-2 5-3-16,-3 0 2 15,3 2 0-15,-3 2-5 16,3 0 8-16,0 0-8 16,2 0 9-16,-3 0-9 15,3 0 11-15,0 2 2 16,0 15-1-16,0 0-1 16,0 7 0-16,3 5-1 15,6 3 3-15,4 3-4 16,1 4 5-16,-3 1-2 0,-2 0 2 15,-3 4-4 1,-4 0 2-16,-2-1-1 0,0 1 1 16,0-1 0-16,0 3 4 15,0 3-5-15,-4-1 11 16,-3-2-6-16,3 0 1 16,2-4-4-16,2-2-3 15,0-6 1-15,0-4-1 16,0-4-2-16,11-4 3 15,0-3-3-15,0-5 6 0,-2-5-4 16,0 2 6 0,-2-1-6-16,-3-4 1 0,-2-5 0 15,1 4 0-15,-1-3-3 16,-2 0 3-16,2-2-4 16,-2 0 1-16,0 0 6 15,0 0-1-15,0 0-1 16,0-12 5-16,0-10-6 15,0-9 0-15,0 0 0 16,0-8 3-16,0-2-6 16,-2-5 7-16,-3-7-3 15,-1-5 3-15,2 0-8 16,-2-3 5-16,2 3-1 16,0 2 0-16,-3 2 2 15,3 2-5-15,0 4 6 16,-1 6-4-16,0 1 3 0,3-1-1 15,-2 2 0-15,1 1-1 16,1 2 0-16,0 3 0 16,2 1-1-16,0-1 3 15,0 5-5-15,0 0 7 16,0 5-5-16,0 5 3 16,0 2-4-16,0 7 1 15,0 5 1-15,2 1 0 16,0 4 1-16,-2 0-4 15,0 0 5-15,0 0-4 16,0 0 4-16,0 8 0 0,0 16 0 16,0 8-2-1,0 6 0-15,0 6 0 0,0 4-2 16,0 4 6-16,0 5-8 16,0-6 9-16,0 3-4 15,0-5 1-15,0-1-3 16,0 0 1-16,0 3 0 15,0-2 0-15,0 2 1 16,0 2-4-16,0 0 6 16,0 0-6-16,0-2 5 15,0-5-4-15,0-4-10 16,0-7 5-16,5-6-5 16,-3 0 0-16,0-4 4 15,-2-4-6-15,0-5 10 16,0-4-2-16,0-3-2 0,0-4 9 15,0-3-3-15,0-2 2 16,0 0 0-16,0 0 0 16,0 0-12-16,0-10 11 15,0-12 1-15,0-9 5 16,0-3-4-16,0-4 4 16,0-6-5-16,0-4 3 15,0-6-3-15,0-6 1 16,0-4 4-16,0-3 9 15,0-1 12-15,0 4-9 16,0-2 5-16,0 2-21 16,-2 2 6-16,-7 2-7 15,1 4 0-15,1 3 0 0,0 4 1 16,2 6-2-16,-1 5 5 16,4 1-4-16,-3 2 3 15,3 0-6-15,-3 6 3 16,1 0 0-16,-1 4 0 15,1 2 0-15,2 1-1 16,0 4 4-16,0 0-5 16,-1 2 5-16,1 4-2 15,2 3 4-15,0 2-8 16,0 3 3-16,0 2-4 16,0 0 2-16,0 2-6 15,0 0 3-15,0 0 5 0,7 24 0 16,3 10 5-1,2 10-3-15,-1 4-1 0,0 3 1 16,-2 2-2-16,-2 0-2 16,-5 5 1-16,-2 2-10 15,0 0-1-15,0-2 4 16,-2-3 6-16,-9-8 2 16,-3-5-3-16,6-1 1 15,1-11 2-15,2-4 0 16,3-6-3-16,2-6 2 15,0-4-17-15,0-6 14 16,0-1-13-16,-3-3 13 0,3 0-6 16,0 0 8-1,0-9 2-15,0-15 1 0,0-4 0 16,0-8 2-16,0-4 2 16,0-6 0-16,0-5 13 15,0-3-9-15,0 1 19 16,0 0-9-16,0 5-2 15,0 0 1-15,0 3-8 16,0 1 1-16,5-1-10 16,0-1 9-16,2 1-8 15,-1 3 0-15,-2 0-1 16,-1 4 0-16,-3-2-1 16,0 4 1-16,0 4-3 15,0-3 5-15,0 3-1 16,0 0-1-16,0 0-2 0,0 2 3 15,4 1-4-15,1 2 2 16,2 3 0-16,-3 6-2 16,-2 4 5-16,0 5-6 15,-2 2 7-15,0 2 6 16,0 5-9-16,0 0 2 16,0 0-3-16,0 0-5 15,0 0 1-15,0 0-1 16,0 0 5-16,0 3 0 15,0 6 3-15,0 3-3 16,-8 2 0-16,-13 3-3 16,1-2-3-16,0-4-2 0,-2 1 3 15,1-3 3-15,4-4-2 16,1-1 1-16,-1-2 6 16,3-2-3-16,1 0 3 15,-1 0-6-15,5 0 3 16,3 0-1-16,2 0 0 15,1 0-5-15,3 0 5 16,0 0-5-16,0-6 6 16,11 1 0-16,12-2 5 15,8 2-3-15,2-4-2 16,3 3 1-16,-1 1 0 16,3-4-2-16,-4 1 3 15,0 0-5-15,-3 0 8 16,-2 0-4-16,-5 0 2 15,-2 2-2-15,-4 3-1 0,-3-2 0 16,-3 3 1-16,-3 0 2 16,-3 2-4-16,-4 0 5 15,1 0 3-15,-3 0-6 16,0 0 14-16,0 0-7 16,0 0 7-16,-11 0-15 15,-12 0 0-15,-8 6 2 16,-2 6 3-16,-5 2-10 15,0 0 5-15,2-2-4 16,1-3-1-16,1-6 4 0,5-3-3 16,0 0 1-16,4 0 0 15,4 0 1-15,0 0-3 16,3 0 10-16,5-3-6 16,5-4 4-16,-2 2-6 15,6-4 3-15,-1-2-2 16,1 4 2-16,2-1 4 15,0 0-2-15,2 2-1 16,0 2 6-16,0-1-6 16,0-3 7-16,0 2-6 15,6-7-1-15,12-6 1 16,4 2-2-16,3-7 0 16,-1-2 3-16,1-2-6 15,-2-6 8-15,-2 3-3 0,-2 1-1 16,-7 4 2-16,-2 6 0 15,-6 4-5-15,1 4 2 16,-3 2 0-16,-2 6-1 16,2 0 4-16,-2 4-4 15,0 0 4-15,2 0-6 16,0 0 2-16,5 0-3 16,5 4 0-16,1 15 4 15,3 8 1-15,3-1 2 16,-1 0-6-16,-3-1 8 15,-1-5-4-15,-5-5 1 16,1-1-4-16,-6-3 4 16,-2-1-2-16,2-5 0 0,-4 0 1 15,0-5-4-15,0 0 7 16,0 0-3-16,0 0 0 16,0 0 10-16,0 0-10 15,0 0 2-15,0-13-3 16,0-1 0-16,-6 0-2 15,-2-4 5-15,2 2-9 16,2-4 12-16,-3 3-8 16,1 4 6-16,-2 1-6 15,2 6 4-15,1 2-4 16,1 4 0-16,2 0-5 16,2 0 1-16,0 22 6 15,0 11-2-15,4 5 5 0,19-1-4 16,4 0 3-16,-1-5-4 15,0-6 0-15,-1-6 2 16,-2-5-1-16,-6-4 3 16,-3-2-7-16,-5-6 10 15,-3-3-8-15,-6 0 10 16,0 0-5-16,0 0 3 16,0 0 1-16,0-6-6 15,-13-8 2-15,0-1-4 16,-3 0 7-16,1-1-4 15,-3 1 0-15,-1 5-2 16,0 1 4-16,-1 5-6 16,-3 1 2-16,-2 3 1 15,2 0-2-15,-4 9-3 0,0 14 2 16,2 2 6-16,5-1-3 16,3-1 2-16,5-6-4 15,5-8 1-15,3 0 0 16,4-7-2-16,0-2-8 15,0 0 3-15,0 0-11 16,14 0 17-16,3 0 2 16,-1-16-2-16,2-2 4 15,-2 2-2-15,-3-3 0 16,-5 4 1-16,0 4-2 16,-4-1 4-16,-2 10 0 15,-2-1-2-15,0 3 19 16,0 0-13-16,0 0 5 0,0 0-11 15,0 3 4-15,0 11-4 16,0 1 1-16,-6 2-4 16,1-5 7-16,2-3-3 15,-1-1-2-15,4-4 1 16,0-2 0-16,0-2-1 16,0 0 0-16,0 0-3 15,0 0 2-15,0 0-5 16,0 0 4-16,0-2 4 15,0-12 3-15,7 4-1 16,0 2-7-16,-1 4 3 16,-4 4 0-16,3 0-2 0,-3 0-5 15,2 0 6-15,4 0-2 16,0 17 0-16,3 4-14 16,1 5-75-16,-10-15-147 15,0-4-486-15</inkml:trace>
  <inkml:trace contextRef="#ctx0" brushRef="#br0" timeOffset="115735.9">19097 8406 472 0,'0'0'46'0,"0"0"4"16,0 0-12-16,0 0 40 16,0 0-1-16,0 0 3 15,0 0-30-15,0 0-9 16,-83 0-12-16,76 0-2 15,3 0 10-15,0 0-3 16,2 0-1-16,-1 0-20 16,3 0 11-16,0 0-22 0,0 0 5 15,0 0-6 1,0 0-1-16,0 0 0 0,0 0-3 16,0 0 2-16,0 6 2 15,0-2-7-15,3 0 6 16,7 0-12-16,6-1-58 15,4 2-63-15,-13-4-142 16</inkml:trace>
  <inkml:trace contextRef="#ctx0" brushRef="#br0" timeOffset="116385.45">18870 8540 609 0,'0'0'26'15,"0"0"-8"-15,0 0 4 16,0 0 48-16,0 0 16 15,0 0-36-15,-21 8-25 16,21-8-23-16,11 2 12 0,7 0-10 16,9 1 17-1,2-1-15-15,5-2 4 0,3 1-8 16,3 1 0-16,7 0-1 16,5 2 3-16,1-1 0 15,2-2-3-15,1 1 8 16,5-2-8-16,-1 0 4 15,4 0-1-15,1 0 13 16,1 0-11-16,0 0-3 16,-4 0-5-16,1 0 8 15,-3 0-2-15,-7-3-2 16,0-6 0-16,1-3 0 16,-4 0 7-16,-4-4 0 15,3 2-2-15,-5 2-1 16,1 3-2-16,-5 2 0 15,-2 1-1-15,-3 2 6 0,-6 4-7 16,-2 0 7-16,-2 0-4 16,-7 0 6-16,0 0 5 15,-7 4-7-15,-4 0 9 16,-5-2-12-16,-2-2 19 16,0 0-21-16,0 0 7 15,0 0-10-15,0 2 3 16,0-2-4-16,0 0-3 15,0 0-21-15,0 0-49 16,0 0-28-16,0 0-63 16,0 2-41-16,0 2-97 15</inkml:trace>
  <inkml:trace contextRef="#ctx0" brushRef="#br0" timeOffset="117118">19442 9513 588 0,'0'0'60'15,"0"0"-54"-15,0 0 0 16,0 0 8-16,0 0 68 16,0 0-14-16,-57 22-26 15,57-18-40-15,10 1-2 0,17 2 26 16,7-1-18-16,5-2 13 16,9-1-11-16,8-1 10 15,4-2-10-15,6 0 3 16,3 0-9-16,0 0 2 15,5 0-2-15,-1 0-3 16,10-2-1-16,6-7 2 16,3 1 0-16,-1 2 2 15,-2 6-1-15,-6 0 2 16,-5 0-7-16,0 2 4 16,-5 7-3-16,1 5 1 15,-7-2 0-15,-7-1-2 16,-7-1 7-16,-6 1-1 0,-9-4 4 15,-7 0 13-15,-6-2-6 16,-9-1 11-16,-8-1-5 16,-3-3-7-16,-5 0 4 15,0 0-2-15,0 0 12 16,0 0-15-16,0 0 12 16,0 0-25-16,0 0 3 15,0 0-3-15,0 0-5 16,0 0-38-16,0 0-48 15,0 0-48-15,0 0-145 16</inkml:trace>
  <inkml:trace contextRef="#ctx0" brushRef="#br0" timeOffset="132436.2">25922 6882 423 0,'0'0'70'0,"0"0"-56"0,0 0-3 15,0 0 28-15,0 0 13 16,0 0-16-16,0 0-13 16,0 0-20-16,-76 54 3 15,76-46-1-15,0-2 6 16,0 6 2-16,0 0 1 16,0 6 4-16,0 1-4 15,0 4 7-15,0 5-16 16,0-2 18-16,16 3-23 15,7-1 5-15,0-2-3 16,2 2-1-16,2 0 2 0,2-2-2 16,2-2 6-1,5-2-6-15,2-6 18 0,4 0-9 16,6-2 6-16,0 1-5 16,1-1-4-16,5-2 8 15,-5 1-11-15,2-3 4 16,-2-2-1-16,0-2 1 15,1 0-5-15,0-3 7 16,0-2-9-16,1 1-1 16,-2-2 0-16,2 2 0 15,-1-2 0-15,-2 0 1 16,1 0-2-16,3 0 2 0,-4 0 11 16,2 0-11-1,-2 0 1-15,0 0-1 0,-2 0 0 16,1 0-1-16,0 0 0 15,2 0-1-15,0 0 3 16,0 0-4-16,-2 0 6 16,-1 2-3-16,-3 3 1 15,-1 0-4-15,-1 1 1 16,-3 3 1-16,-1 1 0 16,3-3 4-16,1 2-8 15,3-2 8-15,5-5-2 16,2-2 1-16,0 0-4 15,3 0 2-15,-2 0-1 16,-2-6 0-16,2-2 0 16,-5 2 2-16,-3 2 1 0,0 0-2 15,-1 3 0 1,-1-2 2-16,1 1-1 0,-1 2-4 16,-2 0 2-16,1-1 0 15,-1 1-1-15,-3 0 3 16,2 0-4-16,-6 0 4 15,-2 0-5-15,3 10 3 16,-5-1 0-16,2 3 0 16,0-4-2-16,3-1 1 15,1-4-18-15,3-3 1 0,2 0-4 16,0 0 21 0,2 0 0-16,6 0-2 0,-9-2 4 15,6-3-2-15,-7-2 0 16,0 1-1-16,-1-2 0 15,0 1-1-15,3-1 1 16,-1-4-4-16,2 6 0 16,1-5-2-16,0 2 0 15,5-2-3-15,-2 1-6 16,2 2-7-16,-3 0 3 16,1 2 6-16,-3 3-10 15,1 3 0-15,-1-3-27 16,0 1-12-16,-3 2-3 15,-4 0-7-15,-2-2 7 16,-4 0 15-16,0 0 32 0,-4 1 16 16,-1-2-3-16,1-1 7 15,-1 0 2-15,-1-2 1 16,2 0-5-16,-4-5 4 16,4 4-2-16,0-1 14 15,-3-2-7-15,-2 2 5 16,2-4 12-16,1 2 11 15,1-2-9-15,3-4 0 16,-3 2-14-16,1 0-2 16,-3-4 1-16,-1-3-6 15,-2 2-4-15,-1-3 0 16,-3-3 2-16,-3 1-2 16,-3-6 9-16,-3 0 5 15,-1-2-8-15,-3-2 0 0,0 8 21 16,-2-1 16-16,0 8-20 15,0 0-4-15,0 1 0 16,-4 2 5-16,-9-4-13 16,-4 5-3-16,0 1-9 15,-1 0 2-15,-1 3-1 16,-2 6 17-16,1 1 3 16,-3 4-11-16,0 0 0 15,-4 0-9-15,0 0 9 16,0 0-7-16,-4 0 8 15,2 0 3-15,-5 0-8 16,1 1 10-16,0 7 5 16,-3-1-11-16,-2 0-4 0,-4 2 10 15,0-4-7-15,-6 2 1 16,1-3-5-16,-1-1 13 16,-4 0-10-16,1-1-2 15,-2 0-2-15,-1-1-4 16,0 2 3-16,1-2 0 15,2 2 5-15,-1-1-3 16,3 0-4-16,-2-1 1 16,-2 2-1-16,-1 1 6 15,-2-1-2-15,1 4 9 16,-1-3-6-16,0-1 10 16,0-1-13-16,3-2 9 0,-1 2-11 15,1-2-2-15,0 3 0 16,-1-1 4-16,-2 0-1 15,1 0-3-15,-1 4 7 16,0 0-7-16,0 3 8 16,0-2-5-16,1 3-6 15,0-2 2-15,1 0 0 16,2-4-1-16,6 0 3 16,-1-2-5-16,5 0 7 15,1-2-6-15,-1 0 5 16,4 0-4-16,2 0 1 15,0 0 0-15,3 0 2 16,2-6-1-16,2-1 1 0,0-2 0 16,2 3 0-1,3-2 1-15,-3 2 9 0,1 3-9 16,-1-2 5-16,0 1-8 16,2 0 5-16,-4-3 1 15,2 2-5-15,-4-2 3 16,0 0-3-16,0 0 13 15,-3 2-12-15,5-2-1 16,0 4 2-16,0-2-4 16,2 4 1-16,-2-3 0 15,1-3-2-15,-1 2 5 16,-2-2-4-16,0 0 6 0,2-2-4 16,-2 4 4-1,0-1-8-15,-6-1 3 0,4 3 0 16,-5 1 0-16,3-4 0 15,-3 4-3-15,1-4 6 16,0 3-6-16,1 3 8 16,3-3-7-16,6-1 6 15,2 1-4-15,3 3 0 16,2-3 2-16,2 1 4 16,1 2-6-16,1-4 0 15,3 1 6-15,-3 2-7 16,-1-2 4-16,-2 2-6 15,1 1 1-15,-1-2-2 0,-6 1 4 16,0-1-3-16,-2 3 2 16,-4-3-5-16,0 3-2 15,-4 0 15-15,-3 0-10 16,-1 0 5-16,2 0-3 16,1 0 1-16,5 0 0 15,2 0-1-15,4 0 3 16,6 0-6-16,3 3 9 15,3 0-6-15,1-1 3 16,6 1-4-16,-3 0-7 16,-1 0 9-16,4-2 0 15,-3 1-8-15,3 4 7 0,-4 1-5 16,-1-3-1 0,1 1 4-16,-2 4 3 0,-3-2-5 15,-1 1 3 1,3 2-5-16,-6-2-11 0,2 1 17 15,-3 0 1-15,5 0-5 16,-1-1 8-16,-1 2-8 16,5 2 6-16,-4-2-2 15,0 2-18-15,3-1 19 16,4 4-2-16,-4 3-2 16,-3 0 4-16,1 0-7 15,-1 1 2-15,3 0 5 16,-1 3-3-16,3 0-6 15,-2 2 6-15,1-2 2 16,1-6-6-16,3 1 2 16,0-6 5-16,0 0-4 0,3-4 8 15,-3 0-4-15,0-2 2 16,2 1-3-16,-3 1 1 16,1-2 0-16,-2 2-1 15,-3 0 1-15,4 0-3 16,0-1 3-16,2 0 1 15,1-1 1-15,-1 2-4 16,-2-2 1-16,0 3 0 16,3-1 1-16,-3 1 0 15,2 0-3-15,-2 0 6 16,-2 2-6-16,2 0 7 0,-6 4-4 16,-6 0 0-1,-1 0 0-15,-6 4-3 0,-1-1 3 16,-3 3 0-16,-2-3 3 15,-2 1-8-15,-1-2 10 16,-1 0-3-16,1 2 0 16,0-2-1-16,6 1 1 15,0-3 2-15,2-4-1 16,2-1-2-16,-2 0 5 16,7-4-4-16,0 3 11 15,3-2-7-15,2 1 9 16,-1-1-12-16,3-1-1 15,3 2-2-15,1-4 0 0,3 2 12 16,-2-3-12 0,4 2 5-16,-1-3-3 0,3 2 12 15,-1-2-12-15,-2 3 8 16,3 1-10-16,-1-1 8 16,1-1 1-16,-2 0-1 15,1 1-1-15,3-2-4 16,-1-2 14-16,1 2-6 15,2-2 6-15,-2 1-5 16,0-1 3-16,-1 0-2 16,3 0 0-16,-2 0 5 15,2 0-7-15,0 0 8 16,0 0-15-16,-2 0 13 16,0 0-17-16,0 0 11 0,0 3-9 15,-1-2 4-15,3-1-6 16,0 3 0-16,0-3-3 15,0 0 5-15,0 0-7 16,0 0 10-16,0 0-10 16,0 0 3-16,0 0 2 15,0 0 0-15,0 0 0 16,0 0-49-16,0 0 49 16,0 0 19-16,0 0-15 15,0 0-2-15,0 0 3 16,0 0-8-16,0 0 3 15,0 0 0-15,0 0-3 16,0 0 1-16,0 0 2 16,0 0 0-16,0 0 0 0,0 0 1 15,0 0 0-15,0 0 2 16,0 0-4-16,0 0 1 16,0 0 0-16,0 0-1 15,0 0 6-15,0 0-10 16,0 0 9-16,0 0-9 15,0 0 5-15,0 0-5 16,0 0 0-16,0 0 2 16,0 0-1-16,0 0 2 15,0 0 0-15,0 0 4 16,0-3 0-16,0 2-2 0,0-3 0 16,0 4 2-1,0-2-6-15,0 0 3 0,0 2-2 16,0-2 2-16,0 2 0 15,0 0-2-15,0 0 6 16,0 0-8-16,0 0 8 16,0-2-6-16,0 2 2 15,0 0-1-15,0 0 1 16,0 0-3-16,0 0 3 16,0 0-1-16,0 0-3 15,0 0 10-15,0 0-9 16,0 0 5-16,0 0-2 0,0 0 0 15,0 0 1 1,0-3-1-16,0 3 4 0,0 0-6 16,0 0 8-16,0 0-7 15,0 0 5-15,0 0-6 16,0 0 3-16,0 0-2 16,0 0 1-16,0 0 1 15,0 0-1-15,0 0 3 16,0 0 0-16,0 0-2 15,0 0 3-15,0 0-1 16,0 0-4-16,0 0 1 16,0 0 1-16,0 0 3 15,0 0-1-15,0 0 1 0,0-2-1 16,0 2 5-16,0 0-6 16,0 0 6-16,0 0-7 15,0 0 0-15,0 0 0 16,0 0-3-16,0 0 3 15,0 0 0-15,0 0 1 16,0 0 0-16,0 0-1 16,0 0 4-16,0 0-4 15,0 0 0-15,0 0 6 16,0 0-6-16,0 0 0 16,0 0-2-16,0 0 4 15,0 0 1-15,-4 0-2 16,-3 0-2-16,-2 5 1 15,0-1 0-15,1 0-1 0,-2 0 3 16,2 0-5 0,-3 0 6-16,-1 2-4 15,1-2 4-15,3 0-6 0,-2 2 4 16,1-3-3-16,3 2 1 16,-4-1 1-16,4 2 0 15,-1-2 1-15,1 0-5 16,2-1 8-16,-4 0-4 15,2 3 3-15,-1-3-6 16,1 4 3-16,-1-1 0 16,0-4-2-16,-2 3 4 15,0-2-5-15,2-1 7 16,-2 2-5-16,1-1 4 0,-1 2-5 16,0-1 5-16,0 0-6 15,-2 0 3-15,-3 2-1 16,1 0-2-16,1-1 2 15,2 0-2-15,-3 2 6 16,-3-2-6-16,-3-1-1 16,2 4 3-16,1-2-1 15,-1 0 2-15,1 0-2 16,1 0 2-16,-4 0-3 16,4 0 6-16,-1-1-8 15,1 0 9-15,1-2-7 16,-1-2 4-16,-1 1-2 15,1 0-2-15,-3-1 0 16,5 2 1-16,-1 0 3 0,7-2-6 16,1-1 10-16,-1 0-9 15,2 0 8-15,-1 0-8 16,-1 0 4-16,3 0 0 16,-3 0-2-16,0 0 5 15,-2 0-7-15,3 0 9 16,-1 0-4-16,0 0 1 15,-2 0-4-15,1 0 1 16,-1 0 0-16,-3 0-1 16,6 0 2-16,-3 0-1 15,0 0 0-15,2 0 1 16,3 0 0-16,2 0 4 16,-1 0 0-16,3 0-7 0,-2 0 3 15,0 0 0 1,0 0-1-16,-3 0 4 0,0 0-5 15,-3 0 6-15,-3 0-1 16,-1 2 1-16,-3 0-7 16,-1 0 4-16,1 1-2 15,-5-2 0-15,1 2 0 16,2-2-1-16,-3 1 4 16,0 0-4-16,0-2 4 15,-5 0-3-15,0 0 3 16,-4 0-4-16,6 0 1 15,-2 0-5-15,0 0 6 0,3 0-2 16,-1 0-1-16,-1 0 6 16,2 0-6-16,1 0 6 15,2-2-5-15,-1 0 3 16,1 1-2-16,2-2 0 16,1 3 1-16,1-1-2 15,1 1 5-15,1-3-6 16,1 3 6-16,2-2-5 15,-1 2 5-15,1 0-6 16,4 0 3-16,-1 0 0 16,3 0-1-16,0 0 4 15,-1 0-8-15,3 0 10 16,-5 0-11-16,2 0 12 0,-1 0-10 16,-1 0 7-1,-2 0-5-15,0 0 2 16,-2 0 0-16,2 0-2 15,-2 0 6-15,-2 0-3 0,-1 0 0 16,1 0-1-16,-3 0 4 16,1-2-7-16,-3-4 3 15,1 3 0-15,-2 0 0 16,1 1 1-16,3 1-5 16,-1-2 8-16,-1 1-5 15,3 2 6-15,-1-2-10 16,1 1 6-16,1-2-1 15,2 1 0-15,1 0-1 0,2 2-1 16,-1-2 4 0,-1 0-6-16,0 1 7 0,3-2-6 15,1 1 2-15,-2 0-2 16,2 0 2-16,-3 0-11 16,1 1 9-16,-4-4 3 15,-1 3-4-15,-1-2 4 16,-3 2-4-16,3-2 7 15,-1 1-6-15,-4-2 0 16,2 3 2-16,-1-5 1 16,0 4-5-16,-2-1 5 15,2-1-1-15,1 2 0 16,-6 1 2-16,3 0-2 16,-3 0 0-16,4 2 1 0,-4 0-2 15,3 0 1-15,0 0-1 16,0 0 4-16,5 0-6 15,-1 0 9-15,1 0-6 16,1 0 5-16,1 0-8 16,1 0 3-16,4 0-1 15,-3 0 2-15,1 0-3 16,1 4 2-16,3 1 2 16,-3-5 1-16,2 5 0 15,0-3-3-15,-1 0 3 0,-2 1-4 16,2 0 2-1,-5 1 0-15,-3 2-2 0,-2 2 4 16,-4-2-6-16,1 2 8 16,2-2-2-16,-4 0 1 15,1 0-5-15,-5 0 2 16,2-2 0-16,-1-1-2 16,-3-2 4-16,5 1-6 15,-5-2 8-15,2 0-4 16,2 0 1-16,-2 0-1 15,2 0 3-15,-3 0-5 16,2-2 2-16,-6-7 0 16,-1-2-1-16,-1 3 4 15,-2 3-7-15,1-2 10 16,-5 1-3-16,-1 5 0 16,-1-5-6-16,0 5 6 15,4 1 6-15,2-2-8 0,1 0 1 16,-1 0-4-16,-4 2 6 15,4-2-3-15,-4 0 1 16,2-1 1-16,3 0-2 16,-2-1-2-16,4-1 1 15,0 0 0-15,2-3 0 16,-1 1 1-16,1 0-4 16,4-1 6-16,0 0 0 15,4 0-1-15,0 0-4 16,5 1 1-16,-1 1 1 15,0-1-2-15,3 1 5 16,3-1-6-16,0 4 6 0,2-1-3 16,0-1 2-16,0 2-4 15,-1 1 3-15,1 0-3 16,2 0 1-16,0-1 1 16,1 3-3-16,-1 0 2 15,-1 0-1-15,2 0 4 16,-5 0-8-16,-1 0 6 15,1 0-1-15,-5 0-3 16,0 0 4-16,0 3 0 16,-2 3 0-16,2-3-3 15,-2 2 5-15,0-1-3 16,-2-1 2-16,2 0-2 16,-3-1 0-16,4-2-1 0,-4 0 0 15,-1 0 2 1,-1 0-1-16,-4 0-3 0,2 0 2 15,3-10 2-15,-1 0-5 16,1 0 8-16,1 2-6 16,4-1 3-16,-2 4 0 15,5-3-1-15,-3 0 3 16,-4 0-6-16,-4-3 8 16,-2 1-5-16,-4 1 5 15,-5 1-8-15,-2-2 5 16,-2 1-3-16,-2 5 1 15,-6 0 1-15,-4 3-3 16,4-3 6-16,-6-1-6 16,0 0 7-16,0-2-5 0,-2 0 4 15,2-2-6-15,0 0 4 16,1-1-1-16,0-1 0 16,-3-1 1-16,-1 3-5 15,-3-3 9-15,4-1-4 16,2 3 1-16,8-1-3 15,0-6 2-15,4 2-2 16,-5-2 1-16,-1 1 0 16,2 2-3-16,-4 0 6 15,1 0-5-15,0 0 5 16,2 5-6-16,5-4 6 16,1 3-6-16,1-1 2 0,-1 1-1 15,-1 1 1-15,-1 1 1 16,1 0-4-16,-8 2 5 15,-2 0-6-15,2 4 6 16,0 2-2-16,2 0-3 16,2 0 3-16,1 0-1 15,3 0-1-15,-4 0 3 16,4 0 0-16,-3 2-2 16,-4 4 5-16,0 0-4 15,-1-1 3-15,4 2-4 16,-2 1 2-16,3-3 0 15,-3 2 0-15,2-2 1 16,2 0-4-16,1-5 6 0,5 0-1 16,2 0 0-16,-4 0-4 15,0 0 4-15,-1-5-3 16,-2-2 1-16,4-1 0 16,-2 2-2-16,1 2 5 15,-1 0-6-15,1-1 6 16,0 2-4-16,-1-2 1 15,-1 4 0-15,-6 1-3 16,-6 0 1-16,-6 0-1 16,-5 11 1-16,-2 12-3 15,0 0 10-15,4 2-6 16,3-1 4-16,-1-3-6 16,5 4 3-16,0-1 0 0,6 0-1 15,0 1 1-15,7-6-1 16,1-3 4-16,4 0-4 15,-3 1 3-15,-1-1-3 16,-6 4 2-16,-5 2-2 16,4 2 0-16,-3-5 0 15,7 0-1-15,1-3-1 16,-4-1 2-16,4 2 1 16,1-3-4-16,3-2 6 15,1-2-4-15,3-5 1 16,5 2 1-16,4-6-1 15,2 2-2-15,0-1 0 16,2-2 4-16,0 0-2 16,0 0 2-16,3 0-2 0,2 0 4 15,0 0-6-15,1 0 2 16,0 0 1-16,1 0-1 16,-5 0 2-16,0 0-5 15,-2 0 1-15,-2 0-2 16,-2 0 9-16,-2 0-8 15,0 0 3-15,-5 0 0 16,0 0 0-16,0 0-7 16,-2 0 8-16,1 0-1 15,1 0-2-15,-2 0 5 16,2 0-4-16,1 0 1 0,-3 0-1 16,3-5-3-1,-2-4-5-15,-1-5 6 0,-1 2-9 16,-6-2-2-16,-2 3-8 15,-4 2 20-15,-3 1-4 16,1 4 5-16,2-4 1 16,1 0 1-16,4-3-1 15,3 0 1-15,5-5-3 16,3-4 3-16,6-5-3 16,6-3 1-16,6-2 0 15,3-6 0-15,5-2-2 16,3-2 3-16,2 0-1 15,-4-3 1-15,2-1 1 0,1 7-5 16,-3 1 10-16,-2 1-4 16,2 3 1-16,-3 0-4 15,-1 0 1-15,1 0 1 16,-2 0-1-16,-1-3 2 16,-1 1-5-16,-1-1 8 15,5 0-5-15,0-3 5 16,0 0-7-16,2-2 4 15,0 0-2-15,-4 0 0 16,-3 2 1-16,0-4-1 16,-4 1 3-16,1 2-8 15,-4-1 12-15,1 1-6 0,-3 7 4 16,-2 3-8 0,-4 2 2-16,-5 6-1 0,-6 0 3 15,-9 3 0-15,-9 2-5 16,-5 1 10-16,-4-5-1 15,5 5-2-15,3-3 2 16,3-2-2-16,9 1-4 16,5-1 1-16,5 1 1 15,4-2 0-15,4-1 3 16,2 0-6-16,4-6 6 16,1-2-2-16,2-2 0 15,-1-4-2-15,-2 0-1 0,2-1 2 16,-2 2 0-1,-4 3 2-15,-4 2-6 0,-1 2 9 16,-7-2-4-16,2-1 1 16,-1-1-4-16,-5 4 2 15,-4 0-1-15,-7 6-1 16,-2 4 2-16,-4 3 0 16,2 8-2-16,-3 0 1 15,7 4 2-15,1-3 5 16,7-2-4-16,9 0 0 15,3-2-1-15,7 1 2 16,2-2 0-16,5-1-2 16,0-2-2-16,2-2 5 15,-3-3-1-15,-2-1 0 16,2-4-6-16,-4 2 7 16,2-2-8-16,-2 1 4 15,2 2 0-15,1 0-2 0,-2-2 1 16,-1 2 0-16,-2-4 2 15,0 4-2-15,0-4 5 16,2 1-8-16,2-6 3 16,6 0-2-16,1-4 3 15,2-1-1-15,5 0-4 16,2-3 10-16,5-3-8 16,4-3 5-16,0-4-4 15,0-4-12-15,0-3 2 16,0 4 1-16,0-2 8 15,0 7 0-15,-10 8 6 16,-7 6-5-16,-8 8 4 0,-4 4-4 16,-4 4-4-16,-3 4 5 15,1 4 1-15,-4 0 0 16,0-1-2-16,1 4 2 16,2-3-5-16,7 0 10 15,0 0-3-15,7-2 0 16,-1 0-4-16,1-2 4 15,2 2-3-15,0 0 1 16,-1-2 0-16,6-4-2 16,-3 0 5-16,3-2-5 15,-1-2 4-15,-3 2 3 16,-2-1-2-16,-4 3-3 16,-1 7 0-16,-6 0 5 0,1 5-2 15,-2 3-1 1,2-2 4-16,0 3-4 0,-3-1 5 15,-1-3-1-15,-3-1-4 16,-1 1 3-16,2-1 4 16,1-4-3-16,1-3-1 15,-1-2 10-15,4 0-13 16,6-2 17-16,4 2-17 16,3-2 17-16,6-3-9 15,-3-4-6-15,3 3-3 16,0 0-1-16,0 5 4 15,0 0-3-15,1 4-1 0,3 2 6 16,3 5-7-16,4 1 6 16,2 3-10-16,0 0-21 15,0 0-64-15,0 11-7 16,23 13-95-16,-13-10 23 16,1-4-249-16</inkml:trace>
  <inkml:trace contextRef="#ctx0" brushRef="#br0" timeOffset="139379.32">14397 11405 473 0,'0'0'20'16,"0"0"-20"-16,0 0 44 15,0 0 1-15,0 0 8 16,0 0-11-16,127 9 0 15,-100-18-17-15,4 2 0 0,-2-5-5 16,10 4-4-16,1-2 0 16,4 2-12-16,5 3 11 15,5 4-14-15,2 1 5 16,-1 0-5-16,1 0-1 16,2 0 0-16,2 0 0 15,2 0 0-15,3 0 3 16,5 4-5-16,1-2 5 15,2 2-3-15,3 1 4 16,-5 2-7-16,1 3 3 16,-5 0-1-16,-3-1 1 15,-1 4 0-15,-3-1-3 0,-4 0 6 16,-3 0-3 0,-2-1 4-16,-2-4-8 0,3-3 5 15,1 0-1-15,-2-4 3 16,3 0-2-16,0 0-1 15,3 0 2-15,8 0 2 16,4-2-1-16,6-14 5 16,2-2-7-16,-2 0 5 15,-3 2-3-15,-3-2-1 16,0 2 5-16,-3 0-3 16,2 2 5-16,-3 1-7 15,1 5 12-15,1-2-13 0,-3 0 6 16,1-3-6-16,3-2 4 15,0 1-5-15,1-3 0 16,3 0 1-16,-3-3 0 16,2 0 0-16,-2-1 0 15,1-2 2-15,-1 5 0 16,-3 1-2-16,3-3-1 16,3 5 0-16,3 1 0 15,-1 0 1-15,0-1-4 16,-6 4 6-16,-2 1-3 15,-4 2 4-15,-2 2-8 16,-1 2 7-16,1 1-6 16,-1 2 3-16,6-3 0 0,0-2-2 15,-3-1 6 1,5-3-9-16,0-2 10 0,3 1-5 16,-2-3 2-16,1-2-4 15,0 4 2-15,-1 0 0 16,-2 1-3-16,1 5 4 15,-2 2-3-15,-1 3 4 16,-2-2 0-16,1 1 1 16,3-2-6-16,6 1 6 15,2 0-5-15,0 1 2 16,-5 0-1-16,-1 2-1 16,-1 0 4-16,-1 0-6 15,-4 0 9-15,5 0-8 16,-1 0 5-16,5 0-4 0,-1 0 2 15,1-2-1-15,-2-6 0 16,-1-4 2-16,-2 0-4 16,-3 0 6-16,-1 0-3 15,-2-2 3-15,0 2-6 16,-2-1 4-16,0-4-2 16,-5 5 0-16,-1-3 1 15,-3 6-1-15,-5 4 3 16,-1 0-3-16,-3 3 2 15,0 2-2-15,1 0 2 16,-2 0-3-16,1 0 2 16,3 0-1-16,-1 0 0 15,0 0 2-15,1-2-4 0,-1-2 6 16,-2 0-4-16,1-2 4 16,-4 4-6-16,-1 0 4 15,-1 2-2-15,-1 0 1 16,-3 0 0-16,3 0-2 15,-3 0 3-15,5 0-1 16,-3 0 1-16,3 0-1 16,-3 0 2-16,0 0-4 15,1 0 2-15,-3 0 0 16,3 0-1-16,0 0 3 16,1 0-5-16,0-5 6 15,5 0-2-15,-1-4 4 16,3 4-10-16,-2-4 7 0,1 4-3 15,0-4 1-15,-3 5 0 16,3 1-2-16,-6 1 5 16,1 0-5-16,2 2 5 15,-1 0-3-15,4-3 3 16,-1 1-6-16,2-3 2 16,1 1 1-16,-1-3 0 15,3-1 1-15,1 2-4 16,-1-3 6-16,-1 2-4 15,4 0 5-15,-4 0-8 16,-1 3 7-16,-4-2-5 16,-3 2 2-16,-3-2-2 15,1 2 1-15,-3 2 2 16,-2 2-1-16,0 0 1 0,2 0-2 16,-2 0 3-16,2-2-3 15,3 2 1-15,-1 0-1 16,6-1-1-16,0-2 4 15,1-1-6-15,3-2 8 16,-1 2-5-16,0-1 4 16,-1 2-6-16,-1 1 4 15,-3 2-1-15,2 0 0 16,-4-2-1-16,1 2-1 16,-1 0 4-16,-1 0-1 15,-1 0 1-15,0 0-4 16,2 0 4-16,-4 0-3 0,-5 0 1 15,-2 7-2-15,-3 0 2 16,-3 1-1-16,-5 0-2 16,0-2 5-16,-1 2-5 15,-6-4 5-15,3 2-3 16,-2-2 2-16,-2 0 0 16,-1-1-1-16,0 1 2 15,1-3-5-15,-1 1 6 16,0 0-3-16,2-2 1 15,-4 0 0-15,2 0 4 16,-2 0-7-16,2 0 2 16,3 0-2-16,-3 2 1 15,4-2 2-15,-2 3-3 0,-4-2 4 16,0 2 1 0,1-2-3-16,-3 3 0 0,0-2-11 15,0 0 6-15,0 0 5 16,0-2 10-16,0 3-1 15,0-1-6-15,0-2 19 16,0 2-8-16,0-2-1 16,0 0-11-16,0 1 8 15,0-1-4-15,0 2-1 16,-3 0 5-16,-3 1 2 16,2 1 10-16,2-2-11 15,-4-1 7-15,2 1-16 16,4-2 12-16,-2 2-9 0,2 1 5 15,0-3-3-15,0 0-7 16,0 0 4-16,0 0-2 16,0 6-3-16,0 2 5 15,0 5-8-15,0 4 3 16,16 4-2-16,3 2-1 16,0 3 4-16,1 3 6 15,-3-6-5-15,1 0 0 16,-5-4 2-16,-1-1 0 15,-3 0 1-15,-5-2-5 16,0 0 1-16,-1 3 0 16,-1-1 1-16,0 0-1 15,0 4 0-15,-2 0 1 16,0 2 4-16,0 2-5 0,0-3 0 16,0 6 1-16,0 0-2 15,0-4 1-15,0-3 0 16,0 1-1-16,0-3 1 15,7-1-1-15,4 5 2 16,2-2-4-16,3 2 6 16,-1-2-6-16,-1-1 2 15,5-3 1-15,-4 1 0 16,1-2-2-16,-1-2 2 16,5 2-2-16,0-5-3 15,4 2 10-15,3 0-4 16,-2 0-1-16,0-1 3 0,1 2-3 15,0 2 1-15,6-2-1 16,-6 1 1 0,-1 0-4-16,-2-2 8 0,-6-2-6 15,1-1 4-15,3-2-5 16,-4 2 2-16,3-2 0 16,-2 3-1-16,2 0 2 15,0 5-4-15,3-6 7 16,1 3 9-16,2-2-11 15,-1-2 3-15,4 2-5 16,2-3 5-16,3-1-4 16,1-2 1-16,4 2-1 15,-2 2 3-15,1-1-5 0,5 2 4 16,-1-1 0-16,-2-4 1 16,3 1-8-16,-8-2 4 15,-1 1 0-15,-3 0 0 16,-2-3-1-16,-2 2 1 15,2-4 0-15,2-1 5 16,-2 6-5-16,4-5 2 16,1 5-1-16,-1 1-1 15,2-7 0-15,-3 5 0 16,-1-5-1-16,-2 0 2 16,2 0-5-16,0 0 9 15,0 2-5-15,0 0 3 16,-1 1-4-16,-1 2 2 15,0 1 1-15,-3 2-2 0,3-2 1 16,-2-5-1-16,2-1 2 16,0 0 2-16,-2 0-1 15,2 0-6-15,0 0-1 16,2-9 4-16,-2-3 7 16,1 2-6-16,1 0-1 15,-5 0 2-15,0 0-2 16,-1 2 3-16,-4 2-2 15,1-3 0-15,-2 2-2 16,-2 2 1-16,-1 0 0 16,1 1-3-16,0 0 6 15,2 0-8-15,0-2 10 0,5 2-6 16,2-4 3-16,1-1-4 16,4 2 4-16,1-4-4 15,1 1 2-15,1 2-1 16,5-2 0-16,-2 1 2 15,3-1-1-15,-4 1 2 16,-1 4 1-16,-3-1 0 16,2 6-1-16,-2 0 1 15,-7 0 2-15,-4 0-1 16,-8 0-3-16,-1-1 0 16,0-3 2-16,3 0 4 15,2-1-3-15,-3-2 2 16,6-1-5-16,-6-3 1 15,-3-1-2-15,-4-1-5 0,-8-1-23 16,0 10-62-16,0 0-169 16</inkml:trace>
  <inkml:trace contextRef="#ctx0" brushRef="#br0" timeOffset="143526.07">26627 9965 364 0,'0'0'81'16,"0"0"-73"-16,0 0 14 16,0 0 35-16,0 0-18 15,0 0-22-15,0 0-5 16,0 3 7-16,0-3 4 15,0 0 1-15,0 0-9 16,0 0 6-16,0 0-7 16,0 0 5-16,0 0-6 15,0 0 3-15,0 0 0 16,0 0 1-16,0 0-1 16,0 0-12-16,0-6 5 15,0 2-6-15,0-1 5 0,0 0-7 16,0-2 3-16,0 0-2 15,0 0 2-15,0 4-1 16,0-3-3-16,0 2 1 16,0 0 2-16,0-2-3 15,0 0 2-15,0 0-4 16,0 0 3-16,0 1-2 16,0-4 1-16,0 1 0 15,0 0 0-15,0-2 1 16,0 1-1-16,0 0 2 0,0 0-1 15,0 1 1-15,0 3-3 16,2-1 2-16,0-1 0 16,2 1 2-16,-1 3-2 15,0-2 1-15,-1 1 0 16,0 1 0-16,2-2 0 16,0 1-4-16,-1 1 4 15,1-1-2-15,0 0 0 16,2 1 0-16,-4-1-1 15,2 2 2-15,0-1 0 16,3-2 0-16,1-1 4 16,2-2 2-16,1 1 4 15,0-4-8-15,0-1-1 16,2 3-1-16,-1-2 0 16,-1 1-1-16,-2 5 2 0,-2 0-2 15,-1-1 3-15,1 4-4 16,-3-2 1-16,3 1 0 15,0-2 1-15,0 3-1 16,-1-3 0-16,-2 3 2 16,3 2-3-16,-3-3 2 15,4 3 6-15,-2-2-4 16,-2 0 3-16,3 0-4 16,0-1 1-16,0 3 3 15,1-3-2-15,-1 1 9 16,3 2-4-16,-4-2 2 15,3 2-8-15,-3 0 4 0,4 0-3 16,-2 0 2-16,-1 0-4 16,-1 0 0-16,-1 0 3 15,0 0-5-15,1 0 6 16,-1 0 0-16,1 0 2 16,-2 0-8-16,2 0 6 15,-4 0-5-15,-2 0 0 16,2 0-1-16,-2 0 1 15,0 0-1-15,0 0 1 16,0 0 5-16,0 0-4 16,0 2 0-16,0-2 2 15,0 0-8-15,0 2 3 16,0-2 1-16,0 3 3 0,0 0 2 16,0-1-3-16,0 0-1 15,0 0-1-15,0-2 2 16,0 0-4-16,0 0 0 15,0 0 2-15,0 0-1 16,0 0-15-16,0 0-11 16,0 0-5-16,0 0-11 15,0 0-31-15,0-9 12 16,-7 0-5-16,0-2 8 16,3 4 16-16,0-1 22 15,4 4 12-15,-3-1 1 16,1 3 7-16,2 2 1 15,0-3 5-15,0 3 3 16,0 0 14-16,0 0 1 0,0 0 4 16,0 0 2-16,0 0 17 15,0 5 1-15,0 7-13 16,0-3 7-16,0 3-15 16,0-1-3-16,0-4-3 15,0 0-1-15,0 0-8 16,0-5-1-16,0 1-3 15,0-3-6-15,0 0 5 16,0 0-4-16,0 0-2 16,0 0-12-16,0-5 8 15,0-11-9-15,0 2-3 16,0 0-7-16,0 5 20 16,0 0 0-16,0 4 3 0,0 2 3 15,0 3-1-15,0 0-1 16,0 0 3-16,0 0 0 15,0 0 1-15,2 0-5 16,7 0 5-16,3 0-3 16,1 0 1-16,2 0-3 15,3 5 2-15,0 0 0 16,-3 2-3-16,-1-4 1 16,-3 3 0-16,-2-3-2 15,-5 4 0-15,-2-5 2 16,-2 2 0-16,0-2 3 15,0 3 0-15,0-2 3 0,0 1 5 16,0 1-5 0,-6-3 1-16,-7 1-6 0,-3 1 3 15,1 1-2-15,1-2 17 16,1 1-9-16,4 2 15 16,-1 1-12-16,4-4 6 15,2-3-5-15,2 2 0 16,2-2 4-16,0 0-6 15,0 0 3-15,0 0-12 16,0 0 4-16,0 0-7 16,0 0-18-16,0 0-64 15,0 0-102-15,0 0-462 16</inkml:trace>
  <inkml:trace contextRef="#ctx0" brushRef="#br0" timeOffset="150968.82">26471 10447 441 0,'0'0'50'16,"0"0"-50"-16,0 0 6 15,0 0 21-15,0 0-27 16,0 0-2-16,0 0 1 16,0 0 0-16,0 0 1 15,40-15 0-15,-38 15-49 16,3 0-315-16</inkml:trace>
  <inkml:trace contextRef="#ctx0" brushRef="#br0" timeOffset="152017.29">27511 10522 479 0,'0'0'304'16,"0"0"-285"-16,0 0-14 0,0 0 2 15,0 0 23-15,0 0-30 16,0 0-109-16,-2 2-179 16</inkml:trace>
  <inkml:trace contextRef="#ctx0" brushRef="#br0" timeOffset="181088.14">27333 9694 4 0,'3'3'17'16,"-3"-1"-13"-16,0 2 4 15,0-2 25-15,0 0-7 16,0 0-21-16,0 0-5 15,-3-2 1-15,-1 3 0 16,-3-3-1-16,1 1-1 16,1-1 1-16,1 0 4 15,-1 0 8-15,3 0-7 0,-3 0-5 16,3 0-7-16,2 0-11 16,-2 2-6-16,0 0 10 15,2-2-17-15</inkml:trace>
  <inkml:trace contextRef="#ctx0" brushRef="#br0" timeOffset="181638.15">27333 9694 53 0,'-46'32'12'0,"46"-32"-10"16,0 3 2-16,0-3 6 16,0 0 1-16,0 0 7 15,0 0 4-15,2 0 9 16,2 0 2-16,-2 0 0 0,0 0-7 15,5 0-4 1,-2 0 4-16,0 0-6 0,-1 0-7 16,-2 0-8-16,0 0 2 15,0 2-7-15,1 0 2 16,1 0-2-16,1 1 0 16,-1 1 2-16,1-1 1 15,-1 1 5-15,-2 3-7 16,3-2 6-16,-3 1-6 15,2 4-1-15,-2-1 1 16,1-2-1-16,-1 3 0 16,-2-2 1-16,0-1-2 15,0 3 3-15,0-5 0 0,0 4-2 16,0-4 4-16,0 2-4 16,0 3 3-16,0 0-3 15,0-1-3-15,0 1 3 16,-5 1-5-16,1-1-3 15,2-2 2-15,0 0 3 16,2-4-5-16,-3 1-2 16,1-3 2-16,-2 3 3 15,2-3 1-15,0 1 2 16,-1-1 1-16,1 1 2 16,0-1 0-16,-3 0 0 15,3 0-1-15,-3 1 0 16,-1 2-9-16,-1-1-36 15,3 2 5-15,-3-1-7 0,0-2-21 16,3 1 30 0,2-2-1-16,2-2 4 0</inkml:trace>
  <inkml:trace contextRef="#ctx0" brushRef="#br0" timeOffset="195474.08">6946 7495 470 0,'0'0'27'16,"0"0"2"-16,-137 0 27 16,95 0 3-16,0 0 0 15,-3 0-2-15,1 0 2 16,-1-2-14-16,1 2-22 16,1 0-8-16,3 0-13 15,2 0 2-15,0 9-2 16,2 5-2-16,1 2 0 15,1 2 5-15,1 4-6 16,-2 3 3-16,1 9-4 16,-2 1 1-16,0 5-2 15,1 3 3-15,2 4-4 0,3 1 4 16,10 0-2-16,9 0 0 16,5 2 4-16,4 3-2 15,2-1 2-15,0 2-3 16,0-2 1-16,15-1-1 15,9-2 0-15,6 4 1 16,3-1-2-16,2 4 4 16,6 0-2-16,-3 0 2 15,4 2-4-15,3-4 1 16,-1-1 1-16,3-5-2 0,2-2 2 16,0 0-1-1,1-2-1-15,0 0 0 0,2-1 4 16,-1 0-4-16,-2-2 5 15,0-2-5-15,-3 0 2 16,2-5-5-16,-2-5 0 16,1 2 5-16,0-7 0 15,-2 2 0-15,0 0 2 16,-1 0-2-16,0 3 3 16,-1-3-2-16,1-1-2 15,1-1 1-15,-3-2 0 16,3-1-2-16,-5-5 1 15,0-4-2-15,1 0 3 16,-4-3 1-16,1 0 2 0,2-1-3 16,3-2 0-16,-1 2 0 15,-2-2 0 1,2-2-2-16,2-2-1 0,4-2-4 16,-2 0 7-16,1 0 4 15,1 0 3-15,-2-6-5 16,-1 0-2-16,1-2-2 15,-1-1-4-15,2 4 2 16,0-2-5-16,-3 2 8 16,1-1-4-16,-3-5 5 15,-4-1-13-15,-3-3 13 0,2-1-6 16,-6-4 3 0,0-1 6-16,-2 1-1 15,-3-2 1-15,-1 1 0 16,-1-4 0-16,-1 1-2 0,-1-5-1 15,-4 3 3-15,0-9-3 16,-5 3 1-16,-1-5 2 16,-2 2 1-16,-1-1-2 15,1 0 4-15,-6 0-2 16,3-3 7-16,-3 3-4 16,0-3 0-16,-2 2-7 15,0-3 1-15,-2-1 0 16,0-3-1-16,0 3 1 15,0-3 1-15,0-1 4 16,-4 1-5-16,-7 3 7 0,-3-3 5 16,1 1 5-1,-3-1-8-15,3 1 3 0,-5-2-1 16,-3 0 3-16,-8 1 4 16,-5 0-11-16,-7 0 7 15,-3 2-14-15,-5 0 4 16,-7 2-3-16,-4 4 5 15,-3-1-7-15,1 3 4 16,0 3-6-16,4 1 5 16,0-1 3-16,0 3-4 15,-5 2-3-15,-1 2 3 16,-5 2-4-16,-2 6-5 0,-1 2 7 16,1 4 0-16,0 5 4 15,-5 5-4-15,-5 0 3 16,-5 0-4-16,-3 17 2 15,-5 4-1-15,1 2 0 16,-2 0 0-16,9 0 2 16,3-2-1-16,9-8 3 15,10-3-3-15,8-6 12 16,10-1-10-16,10-3 3 16,9 0-5-16,9 0-2 15,9 0-4-15,9 0-30 16,0 0-50-16,0 0-129 15,13 0-128-15</inkml:trace>
  <inkml:trace contextRef="#ctx0" brushRef="#br0" timeOffset="-194394.65">29685 9994 480 0,'0'0'56'0,"0"0"-53"16,0 0 26-16,0 0 39 15,0 0-44-15,0 0-17 16,0 0-3-16,0 0 8 15,0 0 2-15,0 0-1 16,0 0 18-16,0 0-1 0,0 0 1 16,0 0-12-16,0 0-3 15,0 0-9-15,0 0-3 16,0 0-4-16,0 0-1 16,0 0 0-16,0 0 0 15,0 0 1-15,0 10 2 16,0 2 2-16,0 3-2 15,0 0 2-15,-2 3-3 16,0 2 0-16,0-3 0 16,2 4 0-16,-2-1 0 15,2-2 0-15,0 3 1 16,0-4 1-16,0 4-2 16,0-4-1-16,0 3 4 15,0 1 2-15,0-1-1 16,0-1 4-16,0-2-6 0,0 1 3 15,0 0-1-15,0-1 1 16,0 0-4-16,0-2 4 16,0-1-3-16,0 1-3 15,0-1 2-15,0 1-2 16,0-2 1-16,0 3 1 16,0-2 0-16,0 1 0 15,0 1-3-15,0-1 2 16,0 0-1-16,0 1 0 15,0-2 0-15,0 0-1 0,0 2 4 16,0-1-3 0,0 2 0-16,0 0 3 0,0-3-1 15,0 4-2-15,0-4 1 16,0 0 1-16,0 4 3 16,0-5-1-16,-3 0 5 15,0 1-4-15,1-2 10 16,0 3-10-16,0-3 4 15,0 0-5-15,0 2 0 16,-3-4 0-16,1 2-4 16,0 0 5-16,-2-1-5 15,2 0 4-15,0 4-1 16,-3-1 0-16,1 0-2 16,1-2 1-16,-2 2-2 15,3-3 0-15,-3 2-1 0,3-2 3 16,-3 1-4-16,0 1 5 15,0 1-1-15,1-4 0 16,0 2-3-16,-3 0 1 16,-1 0 0-16,2-2-1 15,1 2 2-15,-5-3-3 16,4 2 4-16,-3-2-1 16,-1 3-1-16,1-5 1 15,1 3-1-15,-4-2 2 16,3-2-1-16,-3 2-1 15,1-4 0-15,-1 2 0 16,-1-4 0-16,4 2 2 0,-5-1-2 16,3-3 3-16,-1 0-2 15,1 0 0-15,2 0 1 16,-2 0-2-16,-3 0 1 16,1 0-2-16,-4-3 2 15,4-3 0-15,-1 3-1 16,-1-6 0-16,1 3 1 15,1 0-3-15,-1 1-1 16,3-4 3-16,-1 3 0 16,3-2 0-16,0 2-2 15,-1-2 4-15,4-2 0 16,-4 2 0-16,1-2-1 16,3 0 0-16,-4 2 1 15,3-2 0-15,3 0 0 16,-3 0 3-16,-1-2-4 0,2 1 3 15,1-5-1-15,1 5 2 16,-2-3-3-16,4 2 1 16,-4 0-1-16,1-1 1 15,1-2 0-15,-2 1-2 16,2-3-1-16,1 2 2 16,-1-1-2-16,2-3 0 15,-4 0-1-15,4-1 0 16,-1-3 1-16,3 0 0 15,-2 0 0-15,2-1-2 16,2 1 4-16,-2 3-2 16,2-1 2-16,0 1-4 0,0-2 4 15,-2 3-5-15,-1 4 5 16,0-2-2-16,1 6 0 16,2-4 2-16,-2 4-3 15,0-3 3-15,2-1-2 16,0 2 2-16,0-4-4 15,0 2 0-15,0-4 2 16,0 1-1-16,0 0 3 16,0-2-4-16,0 2 1 15,0-2 1-15,0 0 2 16,0 2-2-16,6 0 5 16,0 4-5-16,-2-2 3 15,2 2-2-15,1 0 0 0,-3 4 0 16,4-3-2-16,-2 4 4 15,-2-1-6-15,3-1-2 16,1 4 5-16,0-2 4 16,1 4-4-16,-1-3 0 15,2 0 1-15,3-1-3 16,0 4 4-16,1-4-1 16,1 3-1-16,1 0 0 15,-1 0 2-15,1 1-4 16,-1 0 2-16,3-2 0 15,-5 2 0-15,1-1 0 16,-1 0-3-16,3 2 8 16,1-1-7-16,2-2 4 15,-1-1-4-15,1 3 1 0,0-4 1 16,-2 4-1-16,1-2-2 16,-2 2 2-16,-1-2 2 15,3 2-3-15,2-4 4 16,-4 3-4-16,-1 1-2 15,1 2 4-15,-3 1-2 16,3-2 0-16,-3-1 0 16,1 5 1-16,-5 0-1 15,1-3 3-15,0 3-3 16,-1 0 2-16,-1 0 0 16,2 0-1-16,-1 0 1 0,-1 0-1 15,4 0 2 1,-1 0-4-16,-3 0 6 0,4 0-3 15,-1 3 0-15,0-1 0 16,0 3 2-16,0 2-5 16,-2-2 3-16,0 3-2 15,0 0 1-15,-2 3 1 16,1 1-2-16,-3-1 6 16,2 1-2-16,-1 0 0 15,-1 2 3-15,1-1-5 16,-4-2 2-16,2-1 1 15,-2-4-2-15,-2 0 3 0,0-2-2 16,0 1 1 0,0-4-1-16,0-1 2 0,0 0-3 15,0 0 4-15,0 0-4 16,0 0 3-16,0 0 1 16,0 0-4-16,0 0 4 15,0 0-5-15,0 0-4 16,0 0-72-16,-10 0-136 15,1 0-350-15</inkml:trace>
  <inkml:trace contextRef="#ctx0" brushRef="#br0" timeOffset="-186968.11">9890 7295 119 0,'0'0'0'15,"0"0"0"-15,0 0-4 16,0 0 4-16,0 0 9 15,-122 18 33-15,99-12 19 16,3 3-2-16,-4 0-3 16,-5 3-1-16,2 4-23 15,0 2-8-15,1-1 15 16,3 3-14-16,4 1-8 16,-2 2-6-16,5 1 0 0,3-1 5 15,0-1 0-15,4 2 0 16,2-2 10-16,3 5-4 15,0-1-2-15,4 4-12 16,0-1-4-16,0 6-4 16,0 0 1-16,10 4-2 15,13 1-1-15,6 5 1 16,2 2 1-16,7 7 0 16,7 3 0-16,5 1-1 15,11-3-2-15,11-6-3 16,-1-7-1-16,6-7 0 15,4-14 7-15,4-4-4 0,8-7 4 16,1-3 0-16,1-2 0 16,1-5 0-16,-9 0 0 15,-2 0-3-15,-2 0-4 16,-8 0-4-16,1 0-4 16,-2 0 3-16,-2 0-3 15,-4 0 1-15,-5 0 6 16,-1-2 8-16,0 2 1 15,-1-3-1-15,3 3 2 16,-1-1-1-16,1-3 1 16,-2 0-1-16,1-2 4 15,-1-2-1-15,-2-5 16 16,3 1-3-16,0-2 6 0,2-1-3 16,-1-3 5-16,-2-1 1 15,-1-1-8-15,-11 0 15 16,-3-2-8-16,-11 0-7 15,-7 0-10-15,-9 0 3 16,-7 0-4-16,-8-2 4 16,-2 0 3-16,-3-1-2 15,0-1-1-15,0 1 1 16,-12-1 1-16,-8 0 0 16,-6-3 2-16,-9 3-8 15,0-2 2-15,-7 2-4 16,-5-1-2-16,-6-5 5 0,-1 3-6 15,-4-1 5-15,0-2-4 16,0 4 6-16,-6-3-8 16,-5 4 7-16,-3 3 0 15,-4-2 5-15,2 3-1 16,1 1-3-16,2 2 7 16,1 0-11-16,6 2 9 15,-5 2-4-15,-2 0-3 16,-3 6-6-16,-1 0-1 15,-4 3 0-15,4 2-2 16,-4 1 2-16,4 1 0 16,3-2 0-16,3 1 1 15,3 0 1-15,1 2 1 16,1-3-5-16,3 2 2 16,3 1-2-16,0 2 2 0,0 0-3 15,-2 0-6-15,-2 0-10 16,1 4 10-16,1 8 5 15,7 2 1-15,3 2-1 16,10 0 0-16,7 0 0 16,8 0 0-16,8 4-2 15,5 0-8-15,10 1 7 16,2 6-7-16,0-1 9 16,0 4-2-16,12 1 3 15,12-1-8-15,7 4 12 16,10 0-1-16,5 6 1 15,10-1 0-15,8 5-2 0,3-4-4 16,5 1-11 0,1-2 5-16,10-3-7 0,4-2 1 15,9-2-1-15,4-4-6 16,3-2 5-16,1-5-2 16,0-1 9-16,2-8 3 15,0-5 9-15,-3-7 2 16,2 0 2-16,-2 0 7 15,-1 0 18-15,2-14-12 16,-5-4 3-16,-5-1-4 16,-15 2-10-16,-5-3 0 15,-9 2-5-15,-5 1 3 16,-2 0-2-16,-6 0-1 16,-4 3 1-16,-5 1 2 0,-5-1 4 15,-5-1-2-15,-8 2 7 16,-8-4-5-16,-3-1 8 15,-8-4-10-15,-6 0 0 16,0-7-5-16,0-5-2 16,-16 1-4-16,-12-4-9 15,-8 0-5-15,-4 1 8 16,-4 0 0-16,-8-3 10 16,-1 3 2-16,-3 3 0 15,-2-2 2-15,-2 5 1 16,-5 4-2-16,-4 3 1 15,-9 2-1-15,0 5 5 16,-4 1-3-16,-1 3 2 0,3 3-5 16,-3 3 0-16,1 2 0 15,0 2-1-15,-1 2 0 16,2 0 2-16,6 0-2 16,3 0 3-16,3 0 0 15,3 0-2-15,-1 0 0 16,0 2 1-16,-2 3-2 15,-2 4 1-15,-4-1 0 16,4 1-2-16,7 2 4 16,4 1-3-16,4-1 2 15,4 4 2-15,4 2-3 16,3-2 2-16,5 2-1 16,7-2 2-16,1 1-2 0,8 2 1 15,3-2-4 1,4 5 4-16,1 0-5 0,3 4 7 15,2-2-5-15,4 3 1 16,7 1-2-16,0-1 2 16,0 2-1-16,0-2 0 15,7 2-2-15,8-1 0 16,8-1 0-16,6 1 1 16,2-2 2-16,9-2-3 15,9-3-4-15,4-2 6 16,10-2 0-16,4-2 1 15,6-1-1-15,8-4 2 0,-2 0-4 16,6 0 2-16,-4 4-5 16,-4-1-6-16,-2 2 8 15,-4 2 0-15,0 0 4 16,-2-2-1-16,-2-2 2 16,0-3-2-16,-3-7 4 15,-1-2-3-15,-5 0 2 16,0 0-1-16,-2-9 0 15,-1-7 3-15,3-5 5 16,1 0 0-16,-6-1-8 16,-9 2-1-16,-17 2-20 15,-27 14-94-15,0 0-178 16</inkml:trace>
  <inkml:trace contextRef="#ctx0" brushRef="#br0" timeOffset="-185320.04">10483 7335 493 0,'0'0'33'16,"0"0"-31"-16,0 0 25 15,0 0 27-15,0 0 15 16,-129 68-1-16,79-32-22 15,0 4-18-15,-4-2-6 16,-2 5 5-16,-4-1 6 16,0-2 0-16,-3-2-20 15,3 0-5-15,4-7-8 16,10 1-4-16,11-13-8 16,16-7-3-16,13-4-14 0,6-8-17 15,0 0-9-15,31 0 6 16,15-10-4-16,10-14-13 15,11-4 11-15,3-2 11 16,-1 0 39-16,4-2 5 16,3 2 6-16,1 0 29 15,8-1 33-15,-4 6 31 16,-12 4 1-16,-20 9-11 16,-18 8-44-16,-24 4-14 15,-7 0-27-15,-21 20 0 0,-37 19 7 16,-17 9-11-1,-14 9-17-15,0-5-9 0,6 0-10 16,14-9 25-16,17-9 6 16,15-10-33-16,16-7-17 15,15-12-8-15,6-5 12 16,0 0-13-16,29 0-26 16,10-16 1-16,3-9-8 15,4-6 75-15,3-1 22 16,3-4 46-16,2 0 39 15,-2-1 20-15,4 2 21 16,4 3 6-16,-2 4-7 16,-4 6-29-16,-12 9-24 15,-17 8-27-15,-19 5-34 0,-6 0-5 16,-27 27-3-16,-31 18 0 16,-19 9-3-16,-17 6-22 15,-3 2-6-15,0-1 21 16,13-10 1-16,12-5 1 15,14-9-12-15,20-9 11 16,16-14-13-16,20-6-9 16,2-8 2-16,24 0-6 15,28-18 21-15,17-16 4 16,16-6 5-16,6-4 3 16,7-4-1-16,6-1 2 15,1-1 25-15,0 2 25 16,2 4-1-16,-7 3 0 0,-6 12-17 15,-18 7 6 1,-24 10-5-16,-29 9-16 0,-23 3-19 16,-8 15 0-16,-50 25 4 15,-25 15-4-15,-19 4-13 16,-6 1-10-16,2-2 17 16,10-8-4-16,16-5-4 15,19-11-4-15,22-10 4 16,18-11-13-16,21-4-12 15,0-9 6-15,34 0 5 16,28-2 13-16,16-25 14 16,16-4 1-16,8-7 0 15,5-3 6-15,0-3-3 0,-4 5 19 16,-5 0 6 0,-13 3 11-16,-12 7 2 0,-8 8-12 15,-16 7 6-15,-18 6-12 16,-20 8 0-16,-11 0-22 15,-44 18 10-15,-37 19-5 16,-25 16-6-16,-17 3-12 16,1-2 1-16,10 0 3 15,18-5-13-15,20-7 5 16,24-7-13-16,16-6 6 16,20-13-7-16,14-8 15 15,10-8-4-15,43 0 7 16,23-10 12-16,20-25 0 15,13-6-2-15,9-5 4 0,0-2-2 16,0-1 2-16,-6 3 4 16,-8 8 7-16,-10 6 6 15,-22 12-4-15,-22 9 4 16,-21 5 4-16,-19 6-14 16,-10 0-8-16,-31 27 1 15,-41 13 2-15,-24 6-4 16,-8 7-14-16,1-3-9 15,19-5 23-15,21-4 0 16,20-8-5-16,21-14 2 16,17-7-10-16,5-12-1 15,29 0-10-15,34-2 24 16,20-25 3-16,17-4 1 16,11-5-4-16,3-1 0 0,-9 3 9 15,-12 5 6-15,-14 4 5 16,-19 9 0-16,-23 7 4 15,-18 4-1-15,-19 5 0 16,0 0-4-16,-37 0-2 16,-20 23-17-16,-15 5-8 15,1 0-28-15,15-1-28 16,19-5-48-16,35-20-147 16,2-2-486-16</inkml:trace>
  <inkml:trace contextRef="#ctx0" brushRef="#br0" timeOffset="-151967.42">29527 10285 380 0,'0'0'44'0,"0"0"-44"0,0 0-8 15,0 0 6-15,0 0 1 16,0 0-20-16,0 0-30 16,0 0-63-16,0 0-43 15</inkml:trace>
  <inkml:trace contextRef="#ctx0" brushRef="#br0" timeOffset="-150790.42">29619 10430 60 0,'0'0'94'16,"0"0"-94"-16</inkml:trace>
  <inkml:trace contextRef="#ctx0" brushRef="#br0" timeOffset="-150453.85">29619 10430 33 0,'-8'14'36'0,"8"-14"-36"16,0 0-50-16,0 0 42 0,0 0-3 15,0 0 11-15,0 0 0 16,3 0 0-16,-3 0 25 15,2 0 16-15,-2 0-7 16,0 0-18-16,0 0-4 16,0 0-1-16,0 0-11 15,0 0-2-15,0 0-91 16</inkml:trace>
  <inkml:trace contextRef="#ctx0" brushRef="#br0" timeOffset="-150054.41">29500 10418 201 0,'0'0'237'15,"0"0"-216"-15,0 0-18 16,0 0-1-16,0 0-2 16,0 0-2-16,0 3-66 15,0-3-125-15</inkml:trace>
  <inkml:trace contextRef="#ctx0" brushRef="#br0" timeOffset="-110560.01">9391 10090 413 0,'0'0'107'15,"0"0"-51"-15,0 0 6 16,0 0-17-16,0 0-10 16,0 0-7-16,0 0 0 15,0 0-12-15,0 0 5 16,0 0-1-16,80-98-2 15,-73 98 1-15,-1 0-9 16,2 0 5-16,0 0-2 0,3 0 6 16,-1 10 0-1,-4 4-10-15,1 1 0 16,-5-3-7-16,-2 1 13 0,0-3-12 16,0-2 11-16,0-4-3 15,0-4 0-15,0 0-11 16,0 0 3-16,4 0-3 15,8 0 0-15,5 0 8 16,6-6-5-16,-1 0-1 16,-2 2 2-16,-4 4 0 15,-3 0 0-15,-4 0-4 16,-2 0 1-16,-5 7 3 16,-2 8 1-16,0 5 4 15,0 4 6-15,-11 0-12 16,-9 2 3-16,-1-4 0 0,-3-1 0 15,0-3-4-15,3-4-3 16,5-4 1-16,3-3 0 16,5 0-7-16,0-2-14 15,4 2-13-15,2-2-32 16,2 0-59-16,0-5-53 16,0 0-141-16</inkml:trace>
  <inkml:trace contextRef="#ctx0" brushRef="#br0" timeOffset="-110343.45">9859 10229 698 0,'0'0'76'15,"0"0"-48"-15,0 0-13 16,0 0 14-16,0 0-29 16,0 0-34-16,25-44-56 15,-19 34-95-15,-1-1-342 16</inkml:trace>
  <inkml:trace contextRef="#ctx0" brushRef="#br0" timeOffset="-109976.84">9922 9874 600 0,'0'0'53'0,"0"0"-18"16,0 0 6-16,0 0 22 15,0 0-24-15,0 0-25 16,-27-6 15-16,35 6 0 15,11 8-13-15,5 2-8 16,3-3 12-16,1 2-12 16,-1-1 3-16,-2 1-9 15,-3 2 2-15,-3-2 2 0,-4 3-5 16,-7-3 8 0,-3-4-6-16,-5 4 16 0,0-3-7 15,0 2 4-15,0 1-16 16,-13-4 16-16,-6-1-14 15,0 1-4-15,1-5-1 16,-3 0-48-16,4 0-42 16,-1 0-47-16,11-9-119 15</inkml:trace>
  <inkml:trace contextRef="#ctx0" brushRef="#br0" timeOffset="-109774.53">9959 9715 711 0,'19'-33'68'0,"-4"12"-26"15,3-1 44-15,1 5-43 16,-3 0-23-16,-1 5-18 16,-3 6-4-16,-3 4-30 15,-5 2-69-15,-4 0-68 16,0 0-91-16</inkml:trace>
  <inkml:trace contextRef="#ctx0" brushRef="#br0" timeOffset="-109076.63">9837 10610 615 0,'0'0'103'0,"0"0"-85"16,0 0 34-16,0 0-2 15,0 0 0-15,0 0-30 16,22-4-5-16,-4-10-11 15,-2 0-2-15,-3 0 3 16,-6 1-2-16,-3 4 4 16,-4-2-1-16,0 5 0 15,0 3-6-15,0 0 0 16,-9 3 2-16,-6 0 0 16,-6 5 3-16,4 17-2 15,1 3-3-15,5 3 2 0,9 4-5 16,2-1 0-16,0-4 2 15,0-2-8-15,19-7 5 16,4-3-6-16,4-10-11 16,2-5-16-16,-2 0-13 15,-3 0-1-15,0-20-29 16,-19 9-23-16,-2-4-93 16</inkml:trace>
  <inkml:trace contextRef="#ctx0" brushRef="#br0" timeOffset="-108707.23">10107 10323 619 0,'0'0'50'15,"0"0"-33"-15,0 0 41 16,0 0-20-16,0 0-2 15,0 0-13-15,122 40-14 16,-111-29 3-16,-1-2-6 16,-6-6 17-16,-2 2-7 15,0-5 6-15,-2 0 6 16,0 0 1-16,0-17-10 16,0-6-17-16,0-9-1 15,0-5 1-15,0-1-2 0,0-1 3 16,0 0-6-1,0 4 5-15,0 5-5 0,0 5 1 16,0 9-5-16,0 8 0 16,0 6-12-16,4 2-30 15,7 0-61-15,-5 2-16 16,0 8-185-16</inkml:trace>
  <inkml:trace contextRef="#ctx0" brushRef="#br0" timeOffset="-101501.6">10428 9832 272 0,'0'0'41'16,"0"0"4"-16,0 0 12 16,0 0 22-16,0 0-13 15,0 0-11-15,0 0-23 16,0 0-6-16,0-17-2 15,0 16-14-15,2-2 10 0,2 2-13 16,1-2 10-16,1 3-14 16,1-1 11-16,7-2-7 15,3 1 7-15,5 1-8 16,7-1-6-16,3 0 0 16,5 2 4-16,-1 0-9 15,2 0 2-15,-4 0-10 16,-3 0-21-16,0 0-17 15,-6 0-27-15,-4 0-6 16,-21 0-31-16,0 0-147 16</inkml:trace>
  <inkml:trace contextRef="#ctx0" brushRef="#br0" timeOffset="-101102.4">10345 9772 310 0,'0'0'24'0,"0"0"-7"16,0 0 9-16,0 0 7 15,0 0 20-15,0 0-24 16,100-15 5-16,-69 15-26 15,5 3-7-15,5 6-1 16,3 1-1-16,3 2-7 16,4-2-41-16,-35-8-46 15,-3 1-153-15</inkml:trace>
  <inkml:trace contextRef="#ctx0" brushRef="#br0" timeOffset="-98869.45">15733 17544 81 0,'0'0'0'15,"0"0"-12"-15,0 0-43 16</inkml:trace>
  <inkml:trace contextRef="#ctx0" brushRef="#br0" timeOffset="-92144.63">13365 15978 466 0,'0'0'68'0,"0"0"-42"0,0 0 26 15,0 0 14-15,0 0-15 16,0 0-29-16,0 0 0 15,0 0-3-15,-27-15 21 16,27 15-16-16,0 0 8 16,0 0-13-16,0 0-3 15,0-4-9-15,0 2-7 16,0-5 0-16,0-6 2 16,21-1-11-16,10-10 9 15,9-1-6-15,7-1-26 16,-3-6-2-16,3-3-15 15,-2 3 10-15,-3 0 23 16,0 1-2-16,-4-1 15 0,-1 7 6 16,-6 3-4-16,-10 8 6 15,-2 0-10-15,-7 5 5 16,-4 9-7-16,-4-4 0 16,-4 4-5-16,0 0-10 15,0 0-48-15,0 13-4 16,0 4 2-16,-6-6-93 15</inkml:trace>
  <inkml:trace contextRef="#ctx0" brushRef="#br0" timeOffset="-91761.28">13367 16075 323 0,'0'0'148'0,"0"0"-76"16,0 0-30-16,0 0 41 15,0 0-11-15,0 0-35 16,41-27-14-16,-12 5 3 16,0-1-12-16,5-2 23 15,-1 1-31-15,5-7 4 16,-1 3-9-16,-1 2-1 15,0 0 0-15,-7 8 2 0,-5 4-6 16,-4 0 8-16,-4 1-1 16,-5 8 0-16,-7 1-3 15,1 4 3-15,-3-5-3 16,0 2 0-16,0 3 0 16,-2 0 0-16,3 0-9 15,-3 0-22-15,0 0-56 16,0 0-5-16,0 0-108 15,0 0-251-15</inkml:trace>
  <inkml:trace contextRef="#ctx0" brushRef="#br0" timeOffset="-90762.7">11519 14374 245 0,'0'0'52'0,"0"0"-29"16,0 0 17-16,0 0 0 15,0 0 11-15,0 0-18 16,0 0-1-16,-28 21-18 15,28-21 6-15,0 0 3 16,0 0 4-16,0 0 5 16,0 0-3-16,0 0 16 15,0 0-2-15,0 0 20 0,0 0-27 16,7 0 5-16,10-7-19 16,8-7-6-16,6-5-12 15,7 1-1-15,4-3-5 16,-2-2 9-16,0 0-10 15,3 2 6-15,-5 1-6 16,-5 3-8-16,-4 5 6 16,-6-3-5-16,-10 7-9 15,0 2 5-15,-4 1-2 16,-5 4 15-16,1-1-2 16,-5 2-4-16,0 0-12 15,0 0-13-15,0 0-21 16,0 0-11-16,0 0-31 0,0 0-50 15,-5 0-26-15</inkml:trace>
  <inkml:trace contextRef="#ctx0" brushRef="#br0" timeOffset="-90512.88">11448 14594 454 0,'0'0'61'0,"0"0"-24"0,0 0 57 15,158-42-40 1,-90-6 6-16,1-1-20 0,0 3 13 16,-7 4-22-16,-13 12-19 15,-15 12-12-15,-17 10-18 16,-12 8-30-16,-5 0-52 15,-5 5-92-15,-19 8-338 16</inkml:trace>
  <inkml:trace contextRef="#ctx0" brushRef="#br0" timeOffset="-84649.53">15200 11638 425 0,'0'0'20'0,"0"0"14"15,-136-37 16-15,96 32-2 16,2 1 7-16,0 4-39 16,0 0 3-16,-2 0-16 15,3 0 10-15,-4 0-10 16,-1 2 15-16,-3 8-11 15,-1 1-4-15,-10 2-2 16,-2 1 3-16,-3 3 2 16,-3-4-6-16,2 8 20 15,1-4-12-15,3 2 10 16,2 0-13-16,3 4 0 0,0-1-2 16,-1 4 1-16,3-2-7 15,2 2 10-15,2-4-4 16,-3 2-2-16,4 0 0 15,-3 2 2-15,0 2-4 16,2-2 1-16,1 1 0 16,1 0-2-16,7 1 5 15,-2 4-9-15,2 1 12 16,2 1-7-16,1 1 6 16,1-3-10-16,1 3 5 15,4 0 0-15,0 0 0 0,4 2-1 16,7 0-2-16,3 2 6 15,6-2 10-15,2 5-12 16,5-1 9-16,2-1-6 16,0 2 2-16,0-3-6 15,0 2 0-15,11-4 3 16,7-4 0-16,6 2-6 16,7-2 8-16,5 1 8 15,7-2-10-15,3-3 7 16,4 0-8-16,1 0-2 15,2 2 0-15,5 1 1 16,0-1-3-16,7 1 5 0,2 1-3 16,4 1 4-16,0-5-8 15,1 5 8-15,-3-2-8 16,2-3 4-16,-4 0 0 16,3 2-3-16,-4-1 5 15,3 1-8-15,0-2 12 16,3 0-3-16,-3-1 2 15,-3-1-9-15,4 2 4 16,-1-4 0-16,0-2 0 16,5-1 2-16,-3 0-8 15,0 0 12-15,-4-2-9 16,-2-2 7-16,-5-3-8 16,1 0-3-16,1-1-3 15,-5-4-5-15,3-3 10 16,-4 6 1-16,-2-6 8 0,-3 2-7 15,0-3 10-15,3-2-4 16,-3-2-1-16,5-2-4 16,0 0 0-16,4 0 2 15,5-6 10-15,4-14-7 16,-1 2 5-16,4-5-4 16,-1 0 5-16,-4 0-7 15,0 0 3-15,-5-1-4 16,-6-3 4-16,0 2-5 15,-2-5 0-15,-4-3 0 16,2 3 6-16,-5-6-12 16,-3 2 14-16,-3 0-8 0,-3-8 5 15,-3 0-10 1,-2-4 5-16,-1-5 0 0,-8 5-1 16,-1 0-4-16,-6 2 3 15,-7 2 4-15,-4-2 0 16,-6-2-1-16,0 2 6 15,0-2-6-15,0-1 13 16,0 4-8-16,-12-2 6 16,-3 1 3-16,-1 2-15 15,-3-4 13-15,-4 0-11 16,-1-2 16-16,-5 0-12 16,-3 0-2-16,-3-3 1 15,-7 1 2-15,-10-6-2 0,-8 2-4 16,-4-1-2-16,-11-3 8 15,0 7-3-15,-10-2-2 16,-6 5 4-16,-5 1-4 16,-6 4 2-16,-3 5-4 15,-7 8 4-15,-1 6-1 16,-3 4 2-16,4 5-8 16,8 8 11-16,12 5-16 15,16 2 0-15,16 0-27 16,16 0-62-16,44 8-59 15,0 0-73-15</inkml:trace>
  <inkml:trace contextRef="#ctx0" brushRef="#br0" timeOffset="-83668.36">18009 12395 16 0,'0'0'300'16,"0"0"-249"-16,0 0-44 15,0 0 13-15,0 0 11 16,0 0-12-16,0 0-10 16,-7 34-6-16,7-31 19 15,0 1-17-15,0-1 13 16,0 1-16-16,0-3-2 16,0 1-2-16,0-2-37 15,0 0-54-15,4 0-73 0</inkml:trace>
  <inkml:trace contextRef="#ctx0" brushRef="#br0" timeOffset="-83286.95">18903 12039 335 0,'0'0'6'16,"0"0"-6"-16,0 0-11 16,0 0 4-16,0 0-12 0,0 0-44 15,-16 9-57-15</inkml:trace>
  <inkml:trace contextRef="#ctx0" brushRef="#br0" timeOffset="-79837.42">22815 12105 71 0,'0'0'0'0,"0"0"0"16,0 0 0-16,0 0 2 16,0 0-1-16,0 0-1 15,0 0-10-15,0 5-4 16,2-5 11-16,-2 0 3 15,3 0 13-15,-1 0 8 16,0 0-7-16,2 0-6 16,1 0-8-16,-3 0-22 15</inkml:trace>
  <inkml:trace contextRef="#ctx0" brushRef="#br0" timeOffset="-60201.65">13749 15027 11 0,'0'0'0'0,"0"0"-11"16</inkml:trace>
  <inkml:trace contextRef="#ctx0" brushRef="#br0" timeOffset="-59958.14">13898 15940 111 0,'21'122'65'16,"-13"-51"-19"-16,-1-10-10 15,-1-1-12-15,-1-3-1 16,0 1-11-16,-1 0-12 16,3 2 4-16,-3 2-3 15,0 1 3-15,1-5 3 16,-1-7 7-16,-1 4-10 15,2-6 6-15,-3 0-9 16,0-3 2-16,0-5-3 16,4-3-13-16,1-6 0 15,-5-32-63-15,1 0-137 0</inkml:trace>
  <inkml:trace contextRef="#ctx0" brushRef="#br0" timeOffset="-56695.88">16270 14538 377 0,'0'0'60'16,"0"0"-35"-16,0 0 19 15,0 0 20-15,0 0-27 16,0 0 9-16,23-18-28 15,1 18-2-15,2 0-4 16,5 0 11-16,4 0 6 16,0 0-17-16,5 0 2 15,0 0-13-15,5 0 16 0,1 0-7 16,2 0 2-16,3 0-8 16,4 2-4-16,7 0 0 15,4 3 0-15,-2 0-1 16,-1-1 3-16,-1-1-8 15,0 2 12-15,1 1-6 16,-1-3 2-16,5 4-4 16,0 1-3-16,0-3 0 15,-4-5 2-15,-1 5 2 16,-2-3-5-16,0-2 12 16,1 0-3-16,-3 0-2 15,0 0 3-15,-3 0-3 0,0 0 5 16,1 0-5-16,0-2-1 15,-2-3 0-15,-3 5 4 16,-2-5-8-16,-3-1 10 16,-1 4-5-16,-1-2 3 15,4 0-6-15,-2 2 4 16,6-7 0-16,1 4 1 16,3-4-2-16,2 2 2 15,2 1 2-15,-1 2-3 16,1-6 0-16,-3 3-4 15,1-3 2-15,4 1-2 16,4-1 2-16,-2-2 0 16,5-6-2-16,0 0 4 0,1-3-5 15,-1-2 8 1,-3-1-3-16,-1-1 2 0,-5 4-2 16,-4-4-2-16,-5 4 5 15,-2-2 6-15,0 0-10 16,0 4 1-16,2-1 2 15,-1 1 5-15,0-4-9 16,2 0 3-16,4-1 2 16,0 1-6-16,6-5 1 15,3-1 0-15,-1 5 4 16,1 1-3-16,-1 0 17 16,-6-2-14-16,-2 4 24 15,-2-1-24-15,-1-2 6 16,0 0-4-16,3-3 5 15,0-2-8-15,-4 0-1 0,-2 0-2 16,-3 0 7-16,-1 1-2 16,-5-2-3-16,-5 2 7 15,-1-4-7-15,-3 2 5 16,-3-6-5-16,0 0 4 16,-2-1 2-16,-3-4-6 15,-1-2 1-15,1-4 3 16,0-1-3-16,3-5 0 15,-2 3-6-15,2 1 3 16,-3 0 0-16,-2 1 0 16,1-3 1-16,-5 0 3 15,-3-4-4-15,-3-3 20 0,-4 2-7 16,-6-2 0-16,1-2-11 16,-3-3 1-16,0 0-3 15,0-2 0-15,0-1 3 16,0-2 0-16,0-2 1 15,-7 4-1-15,-13-3 8 16,-9 8-6-16,-7 1-10 16,-8 1 3-16,-7 2 0 15,-5 8 1-15,-5 3 1 16,3 5 1-16,0 5 9 16,2 7-6-16,2 2-2 15,2 5 1-15,3 6 2 0,0 3-6 16,4 1 1-16,1 1 0 15,-6 2-2-15,3 3 6 16,-6-5-9-16,-5 2 12 16,-2 0-6-16,-4-3 4 15,-1 0-8-15,3-4 3 16,6 2 0-16,4 2-1 16,8-3 2-16,1 6-7 15,3 1 12-15,-3-1-9 16,2 6 7-16,-7-2-7 15,-2 1 4-15,-6 0-2 16,2 3-1-16,0-2 2 16,2 2-2-16,0 1 5 0,5 0-10 15,-2 0 15 1,4 0-10-16,1 0 8 0,-1 1-12 16,3 7 6-16,-2-1 0 15,-3-2-1-15,-3 0 3 16,-3-1-7-16,0-2 11 15,-3 2-6-15,0 0 4 16,4 0-7-16,4 2 5 16,3-2-4-16,3 4 2 15,4 0 0-15,1-1-3 16,-2 6 6-16,1 1-10 16,1 2 14-16,-1 1-9 0,4 3 6 15,0-3-8 1,5-1 3-16,6-4 1 0,0 1-2 15,3-6 2-15,2 1-5 16,0-2 10-16,0-1-5 16,-4 0 4-16,-2 2-6 15,-10-6 3-15,-1-1-2 16,-8 0-5-16,-3 0 6 16,-6 0-2-16,-4 0 6 15,-4-8-11-15,2 0 14 16,0 0-8-16,5 0 7 15,4 2-11-15,7 2 5 16,1 0-1-16,5 2-1 16,3-4 4-16,2 1-8 15,0 2 13-15,-3-1-8 0,1 2 4 16,-6-1-6-16,0-2 1 16,-3-1 2-16,-8-3-6 15,-1 0 3-15,-2-1 1 16,-1-2 2-16,5 2-6 15,0 2 12-15,2-1-6 16,3 4 4-16,1 1-8 16,5-1 3-16,7 5 0 15,0-1-1-15,2 1 1 16,0 0-4-16,2 0 9 16,2 0-11-16,2 0 11 15,0 10-8-15,-2 1 1 0,-2-2 3 16,1 5-6-16,-1 0 1 15,-2 4 5-15,0-1-1 16,3-2-5-16,1 5 12 16,0-2-14-16,7 0 13 15,5 1-10-15,2-2 5 16,4 5-2-16,3 0 1 16,1 5 1-16,1-1-6 15,0 0 12-15,0 6-6 16,-2 2 5-16,1 4-8 15,-1 3 6-15,-1-6-6 16,1 3 2-16,-3 0 1 16,5-3-1-16,-2 1 4 15,-1-3-10-15,3 0 16 16,0-3-11-16,2 2 7 0,0-6-10 16,0 2 5-16,0 2 0 15,2-2-2-15,11 0 7 16,3 1-11-16,1-2 12 15,2 4-3-15,-2-3 1 16,1 2-6-16,-3 0 5 16,-1 2-6-16,-1 3 3 15,-1 4 0-15,-6 3-2 16,1 5 5-16,-1-1-8 16,-1 7 11-16,0 0-7 15,-3-4 6-15,-2-3-10 16,0-2 5-16,0-7 0 0,0-2-1 15,-12-3 3-15,-5 1-9 16,1-5 14-16,-3 3-7 16,2-3 5-16,2-1-8 15,-1 4 5-15,3 1-4 16,-3 0 2-16,5 2 0 16,0 0-3-16,2-1 7 15,5 2-11-15,-1-3 14 16,3 0-7-16,0 0 3 15,-3-1-6-15,-2 1 3 16,-1 2 0-16,-3-3-1 16,-1 4 3-16,-1 0-8 15,-3 2 12-15,-1 1-7 0,1-2 5 16,1 3-8-16,-1-5 2 16,5-1 1-16,-1 0-3 15,1-1 2-15,5 0 0 16,4-4-1-16,0 2-2 15,2-2 10-15,0-2-12 16,0 1 11-16,4-1-8 16,7 6 3-16,0-6 1 15,-2 1-1-15,-3 5 3 16,-1-1-7-16,-1-1 10 16,0 2-5-16,2-2 5 15,2-2-10-15,1-5 7 16,3-6-4-16,1-5-1 15,3-2-2-15,1-8 5 0,6-2 0 16,3 0 1-16,8 0 0 16,3-2 8-16,3-12-5 15,-1 1-8-15,-8 1-22 16,-27 7-108-16,-4-1-242 16</inkml:trace>
  <inkml:trace contextRef="#ctx0" brushRef="#br0" timeOffset="-49368.82">14772 10597 390 0,'0'0'46'0,"0"0"-28"15,0 0 18-15,0 0 9 16,0 0-1-16,0 0-14 16,0 0-15-16,0 0 10 15,0 0-3-15,3 13 18 16,-1-13-20-16,-2 0 2 15,2 0-12-15,-2 0 5 16,0 0-5-16,0 0-5 0,0 0-1 16,0 0-3-16,0 0 9 15,0 0-9-15,0 0 15 16,0 0-14-16,0-2 12 16,0 2-7-16,0 0 0 15,0 0-7-15,0 0 4 16,0 0-5-16,-9 6 6 15,0 16-1-15,0 8 1 16,5 7-3-16,-1 7 3 16,3 11 9-16,2 1 6 15,0 4-1-15,0-3 1 16,2-2-14-16,14-7 9 16,0-4-12-16,1-9 6 0,1-7-6 15,-1-8-3 1,-5-6 0-16,-3-4 0 0,-5-6 0 15,-2-4 1-15,-2 0 0 16,0 0 4-16,0 0 3 16,0 0-8-16,-6 0-3 15,-11 0-12-15,-4 13 3 16,1 6 4-16,0 9 7 16,4 7 0-16,3 6 2 15,4 6 16-15,4 1-13 16,5-1 15-16,0 0-18 15,0-4 3-15,0-4-1 0,0 0-2 16,0-6 6 0,0-2-6-16,0-7 8 0,-2-4-7 15,-2-5 10 1,2-1-9-16,0-5-2 0,-1-5 0 16,3-2-2-16,-4-2-1 15,-1 0-12-15,3 0-3 16,-5 0-32-16,3-15-31 15,0-3-44-15,4 9-41 16,0-5-78-16</inkml:trace>
  <inkml:trace contextRef="#ctx0" brushRef="#br0" timeOffset="-46635.22">14656 10601 51 0,'0'0'312'0,"0"0"-309"16,0 0-2-16,0 0 3 16,140 14 36-16,-95-11 9 15,5-2-15-15,-2 4-6 0,-3-1 8 16,-9-1-3-16,-9 4-18 15,-8-2-7-15,-9-3-7 16,-8 3 2-16,-2-5-1 16,0 0 17-16,0 0 2 15,-18 0-9-15,-9 0-2 16,-4-2-8-16,-5-6-4 16,-4 1 5-16,-1 0-7 15,-1 0 10-15,3-1-4 16,2 1-1-16,6-3 0 15,7 1 3-15,8-1 0 16,8 3 3-16,5-1 1 0,3 3 4 16,0 3-11-16,20 2 17 15,14 0-16-15,10 0 22 16,6 2-21-16,5 12 13 16,0 0-11-16,4-1 0 15,-1-5 3-15,-5-2-4 16,-4-2 12-16,-11-3-16 15,-11-1 14-15,-10 0-12 16,-10 0 0-16,-7 0 1 16,0 0-1-16,-9 0 0 15,-26 0 2-15,-19 0-8 16,-8 0 4-16,-5 0-1 16,3 0 2-16,3 0-6 15,10 0 10-15,13 0-9 16,9-4 4-16,13 1 0 0,12 1-2 15,4 0-4-15,0 2-10 16,29 0 16-16,14 0 13 16,5 7-13-16,8 8 5 15,0 2-4-15,4-3 1 16,0-2-2-16,-2-1 1 16,0-2-2-16,-7-4 5 15,-8-3-4-15,-3 0 3 16,-13 0 4-16,-12-2-2 15,-8 0-8-15,-7 0 7 0,0 0-1 16,-14 0-2 0,-21-11-1-16,-7-1-1 0,-10 1 1 15,-2-3 11-15,1 0-9 16,0 0-2-16,6 1 2 16,7 1-4-16,11 5 1 15,11 2 1-15,11 3 0 16,7 2 2-16,0 0-4 15,0 0 7-15,27 7 1 16,11 12-4-16,15-1 6 16,5 1-7-16,7-3 0 15,2-3 0-15,-5-1 0 16,0-5-2-16,-4-5 8 0,-4-2-9 16,-4 0 6-1,-8 0-8-15,-7 0 5 0,-10 0-4 16,-9 0 3-16,-14 0-5 15,-2-4 3-15,-7-1 0 16,-35 2 1-16,-19 3 2 16,-15 0 4-16,-10 0-4 15,-8 0 2-15,-7 0-3 16,6 3 3-16,8 0-8 16,14-3 11-16,17 0-12 15,20 0 12-15,18 0 3 16,16 0-9-16,2 0-1 15,12 0-3-15,27 0 4 16,15 0 0-16,8 6 2 0,9 2-5 16,3 1 9-16,0 2-11 15,-1 1 10-15,1-3-4 16,-1 2 4-16,3-2-5 16,-5-2 5-16,-8-1-3 15,-12 0 1-15,-17 1 0 16,-17-7-6-16,-12 0 10 15,-5 0 2-15,-3 0 17 16,-25 0 4-16,-15 0-27 16,-3-13 12-16,-1-3-5 15,2 1-1-15,2 1 0 16,10 1-8-16,2-1 0 16,4 2 4-16,10 0-5 15,3 2 2-15,5 4-4 0,5 0-7 16,4 4 0-1,0-1 0-15,0 3-13 0,0 0 13 16,0 0 9-16,9 0-6 16,11 0 8-16,4 0-4 15,7 0-6-15,5 0 2 16,4 0-9-16,6 0 2 16,8 3 5-16,0 9 0 15,0 0 4-15,-4 0 8 16,-2-2-4-16,-9-4 5 15,-10 0-8-15,-8-2 4 16,-15-2-1-16,-6 0 3 16,0-2 1-16,-8 2 3 0,-28-2-7 15,-11 0 16-15,-7 0-16 16,-8 0 4-16,-3-7 0 16,1-8-4-16,-1-2 0 15,-1 2 0-15,1-4 0 16,3 2 4-16,6-2-7 15,4 1 10-15,12 4-6 16,14 5 2-16,12 4-6 16,14 3 1-16,0 2-2 15,18 0 0-15,24 0 8 16,12 4-8-16,6 15 12 16,0-2-5-16,4 5-1 0,6-1 4 15,1-1-4-15,5-2 0 16,0 0-2-16,-3-2 0 15,3-2-2-15,-3-5 6 16,-1 2-10-16,-3-4 14 16,-2-4-17-16,-5-3 6 15,-4 0-2-15,0 0-7 16,-4 0 12-16,-3 0 1 16,-2 0 1-16,-7 0 7 15,-1 0-7-15,-3 0 19 16,-7 0-13-16,-4 12 2 15,-7 2-7-15,-1 4-1 16,0 2 1-16,-4-3-3 0,3 3 2 16,-3-6 2-1,1-2-8-15,1 0 13 0,-1-3-4 16,1-2-2-16,-2-6-5 16,-5 3 2-16,0-4 0 15,-3 0-1-15,-1 0 5 16,0 0-9-16,0 0 10 15,-4 0-5-15,-2-5 3 16,0-6-6-16,0-1-12 16,0 2 2-16,-5-2-5 15,-8 3-3-15,2-2-1 16,1 2-1-16,6 6 14 16,2-1-9-16,2 2 17 0,0 2-34 15,0 0-17 1,0 0-6-16,0 0 4 15,11 0-27-15,-6 0-89 16,-5 0-124-16</inkml:trace>
  <inkml:trace contextRef="#ctx0" brushRef="#br0" timeOffset="-46006.82">17030 10851 539 0,'0'0'120'16,"0"0"-54"-16,-104 109 9 0,63-68-16 15,1-5 22-15,7-2-41 16,6-4-2-16,5-6-20 16,6-4 3-16,5-6-11 15,4-8-7-15,3-3 2 16,4-3-3-16,0 0 7 15,0-11-8-15,0-17 1 16,0-5 1-16,2-6-5 16,14-3 2-16,1 2-8 15,2-3 0-15,-2 10-9 16,3 6 11-16,-5 9 4 16,1 12-2-16,-5 6 8 15,1 0-8-15,-1 3 9 0,0 23-5 16,0 6 2-16,4 3 4 15,2 6 0-15,5-1-5 16,2-1 6-16,5-2-2 16,-2-5 2-16,0-2-2 15,-5-6-7-15,-1-6 2 16,-6-4 0-16,-7-4-1 16,-3-4 4-16,-5-3-7 15,0-2 10-15,-9-1 2 16,-24 0 0-16,-9 0-3 15,-14 0-1-15,-2 0-4 16,-3 0 0-16,6-8 0 0,8-2-4 16,9 0 8-1,14 4-10-15,6 2 12 0,9 0-5 16,4 1 4-16,5 2-10 16,0 1 5-16,0-2-7 15,0 2 0-15,0 0-8 16,0 0-21-16,14 0-61 15,-8 0-99-15,-2 0-189 16</inkml:trace>
  <inkml:trace contextRef="#ctx0" brushRef="#br0" timeOffset="-45572.58">16883 10958 104 0,'0'0'472'16,"0"0"-391"-16,0 0-36 15,0 0 57-15,0 0-15 0,0 0-34 16,-36-33-32-16,53 33-12 16,2 0 15-16,1 10-22 15,3 8 17-15,-6 4-15 16,1 0-3-16,-3 2 2 16,-1-1-5-16,-1-3 2 15,-6-1-1-15,0-5-2 16,-2-6-6-16,-5-3 6 15,0-5 0-15,0 0 3 16,0 0 0-16,0 0 0 16,-10 0-5-16,-3 0-37 15,0 0-21-15,1-9-60 16,10 7-30-16,-2 0-218 16</inkml:trace>
  <inkml:trace contextRef="#ctx0" brushRef="#br0" timeOffset="-44940.58">17703 15468 223 0,'172'143'80'0,"-53"-100"-80"0,-1-6-6 15,-3-11-3-15,-86-26-2 16,0 0-17-16</inkml:trace>
  <inkml:trace contextRef="#ctx0" brushRef="#br0" timeOffset="-38846.51">16789 11119 491 0,'0'0'52'0,"0"0"-38"16,0 0 46-16,0 0-5 15,0 0-9-15,0 0-34 16,0 0-9-16,0 0 6 15,110-55-1-15,-108 52 14 16,0 1-21-16,1 2 13 16,-1 0-11-16,0 0-6 15,2 0 1-15,0 0 0 16,4 0 1-16,-4 8-2 16,-4 8 1-16,2 6 4 15,-2-2 2-15,0 2 0 16,0-1-8-16,0-9-6 15,3 1 0-15,3-5-5 0,-2-6-12 16,3-2 7 0,0 0 0-16,0 0 17 0,-1-10 3 15,-2-8 3-15,-1-4 2 16,-3-2 5-16,0 0 0 16,0 0 9-16,0 4 4 15,-7 3 9-15,1 5-2 16,1 7-12-16,3 5 7 15,2 0-25-15,0 0-4 16,0 20-35-16,7 4-34 16,-1-14-74-16,3-4-236 15</inkml:trace>
  <inkml:trace contextRef="#ctx0" brushRef="#br0" timeOffset="-38274.4">19690 12721 273 0,'0'0'0'16</inkml:trace>
  <inkml:trace contextRef="#ctx0" brushRef="#br0" timeOffset="-38086.7">19690 12721 275 0,'144'-41'0'15</inkml:trace>
  <inkml:trace contextRef="#ctx0" brushRef="#br0" timeOffset="-37496.72">20133 12703 106 0,'0'0'95'0,"0"0"-95"0</inkml:trace>
  <inkml:trace contextRef="#ctx0" brushRef="#br0" timeOffset="-34267.63">19524 3884 212 0,'0'0'9'0,"0"0"-7"15,0 0 9-15,0 0 12 16,0 0 13-16,0 0-5 16,0 0-15-16,3 0-15 15,-3 0-2-15,2 0-3 16,-2-2-27-16,0 2-58 15</inkml:trace>
  <inkml:trace contextRef="#ctx0" brushRef="#br0" timeOffset="-34065.79">19524 3884 329 0,'-29'-42'150'16,"29"42"-123"-16,0 0-27 15,0 0-3-15,0-8-57 0,0 4-24 16,0 2-58-16</inkml:trace>
  <inkml:trace contextRef="#ctx0" brushRef="#br0" timeOffset="-33851.77">19507 3848 327 0,'0'0'84'15,"0"0"-37"-15,0 0 19 16,0 0 1-16,0 0 6 16,0 0-16-16,0-6-13 15,0 1-34-15,0-4 12 16,0 5-21-16,0 2-1 15,0 0-18-15,0 2-37 16,0 0-32-16,0 0-52 0,0 0 7 16,0 0-10-16</inkml:trace>
  <inkml:trace contextRef="#ctx0" brushRef="#br0" timeOffset="-33642.73">19507 3848 308 0</inkml:trace>
  <inkml:trace contextRef="#ctx0" brushRef="#br0" timeOffset="-33118.97">19507 3848 308 0,'-67'54'67'0,"67"-54"8"15,0 0-19-15,0 0-24 0,0 0 12 0,0 0 3 16,0 0-12-16,0-2-11 16,0 0 1-16,0 2-12 15,0-2 21-15,0 1-16 16,0 1 5-16,0 0-14 15,0 0 4-15,0 0-5 16,0 0-4-16,0 0-2 16,0 0 2-16,0 0-8 0,0 0 8 15,0 0-5-15,0 0 3 16,0 0 4-16,0 0-3 16,0 0 8-16,0 0 7 15,0 0-5-15,0 0 7 16,0 0-16-16,0 0 17 15,0 0-19-15,0 0 5 16,0 0-3-16,0 0-5 16,0 0 1-16,0 0 0 15,0 0-2-15,0 0 7 0,0 0-7 16,0 0 6 0,0 0 3-16,0 0-2 0,0 0-4 15,0 0-1-15,0 0 2 16,0 0 2-16,0 0-2 15,0 0-3-15,0 0 6 16,0 0 1-16,0 0-4 16,0 0 1-16,0 0 1 15,0-3-4-15,0 3 0 16,0 0 0-16,0 0 0 16,0 0 4-16,0 0-8 15,0-4 10-15,0 0-9 16,0 2 3-16,0-5 0 15,0 0-13-15,14-3 6 16,12-2-16-16,-8 4-67 0,6 0-95 16</inkml:trace>
  <inkml:trace contextRef="#ctx0" brushRef="#br0" timeOffset="-29388.44">9303 5011 260 0,'0'0'107'0,"0"0"-107"15,0 0-7-15,0 0 7 0,0 0 13 16,117 4 30-16,-79-4 4 15,4-2-11-15,4-4-17 16,6 2-6-16,6 0-12 16,4-2-1-16,7 1-2 15,3-2 1-15,-3 1 1 16,-7 2-3-16,-8 4 0 16,-12 0-14-16,-6 0-16 15,-9 0-10-15,-11 0-7 16,-8 0-18-16,-8 0-9 15,0 0-61-15</inkml:trace>
  <inkml:trace contextRef="#ctx0" brushRef="#br0" timeOffset="-28972.21">9463 5025 50 0,'0'0'252'0,"187"-46"-147"16,-110 28-66-16,2 2 7 16,-8 1-12-16,-7-1 18 15,-10 5-20-15,-13 0-1 16,-16 3 2-16,-8 5-18 16,-13 1 10-16,-4 2-1 15,0 0 32-15,0 0-32 16,0 0-3-16,-11 0-18 15,-3 0-6-15,1 0-8 16,7 0-26-16,0 0-21 16,6 0-54-16,0 0-83 0</inkml:trace>
  <inkml:trace contextRef="#ctx0" brushRef="#br0" timeOffset="-19790.84">18598 13365 238 0,'-162'22'79'0,"110"-5"-42"16,17 2-37 0,22-1 0-16,13 0-4 0,7-1-34 15,24-17-17-15,5 0-153 16</inkml:trace>
  <inkml:trace contextRef="#ctx0" brushRef="#br0" timeOffset="-17983.68">20187 13672 368 0,'0'0'0'16,"0"0"-51"-16,0 0-92 16,0 0-25-16</inkml:trace>
  <inkml:trace contextRef="#ctx0" brushRef="#br0" timeOffset="-17768.09">20359 13559 424 0,'0'0'0'15,"0"0"-51"-15,0 0-115 16</inkml:trace>
  <inkml:trace contextRef="#ctx0" brushRef="#br0" timeOffset="-17516.95">20359 13559 22 0,'-21'5'568'0,"19"-5"-532"15,2 0-36-15,0 0-13 16,0-3 7-16,0 3-51 15,0 0-171-15</inkml:trace>
  <inkml:trace contextRef="#ctx0" brushRef="#br0" timeOffset="-14270.89">15144 16932 36 0,'0'0'47'16,"0"0"-17"-16,0 0 22 15,0 0 5-15,0 0-20 16,0 0-5-16,0 0-7 15,-18 9 6-15,18-9-17 0,0 0 2 16,0 0-8-16,0 0 8 16,0 0 0-16,0 0-2 15,0 0-4-15,0 0-6 16,0 0 7-16,0 0-10 16,0 0 2-16,0 0-3 15,0 0 0-15,0 0-42 16,0 0-64-16,0 0-99 15</inkml:trace>
  <inkml:trace contextRef="#ctx0" brushRef="#br0" timeOffset="-12771.46">15171 16332 289 0,'0'0'136'16,"0"0"-104"-16,0 0-18 16,0 0 31-16,0 0 0 0,0 0-22 15,0 0-10-15,0-3-13 16,0 3 15-16,0 0-10 16,0 0-2-16,0 0-3 15,0 0-8-15,0-4-48 16,0 4-37-16,0-5-67 15</inkml:trace>
  <inkml:trace contextRef="#ctx0" brushRef="#br0" timeOffset="-12334.33">15149 16012 88 0,'0'0'71'15,"0"0"-71"-15,0 0-108 16,0 0 57-16</inkml:trace>
  <inkml:trace contextRef="#ctx0" brushRef="#br0" timeOffset="-11880.44">15155 15727 235 0,'0'0'44'0,"0"0"-44"16,0 0-34-16,0 0 19 15,0 0 12-15,0 0-11 16,7 4-122-16</inkml:trace>
  <inkml:trace contextRef="#ctx0" brushRef="#br0" timeOffset="-11307.21">15309 15351 265 0,'0'0'167'0,"0"0"-165"0,0 0 4 15,0 0-12-15,0 0 4 16,0 0-39-16,2-3-100 16,-2 3-13-16</inkml:trace>
  <inkml:trace contextRef="#ctx0" brushRef="#br0" timeOffset="-7410.39">13259 15784 388 0,'0'0'64'16,"0"0"-30"-16,0 0 9 16,0 0-17-16,0 0-13 15,0 0-6-15,0 0 14 0,19-5 0 16,-1 5 5-16,-2 0 3 16,0 0-18-16,2 11 3 15,1-8-8-15,4 1 1 16,1-2-5-16,3-2-2 15,0 0 6-15,2 0-4 16,-3 0-2-16,3-6 6 16,-2-6-4-16,0 1 3 15,-2-1-9-15,1-1 7 16,3 3-4-16,3-6 1 16,5 0 0-16,3-7-3 15,5 2 7-15,2-1-3 16,-5-4 0-16,-6 3 0 0,-3 5 0 15,-4 0-2 1,-6-4 1-16,-4 4 0 0,-3-4 6 16,-3 5 0-16,-1-2 8 15,-5 6-9-15,-3 1 16 16,-4 5-19-16,0 7 2 16,0-4-2-16,0 4 2 15,0 0 12-15,0 0-13 16,0 0 4-16,-4 0-4 15,-13 12 8-15,0 4-11 16,-5 2 1-16,-3 2-1 16,-2 3 2-16,-6 0-2 0,-3 4 0 15,-1-5-1 1,-3 4 4-16,-5 2-7 0,1-2 8 16,-4-2-10-16,4-2 7 15,3 0-6-15,6-8 4 16,2 3 1-16,6-8 0 15,4-1-1-15,10-2-1 16,7-3 4-16,6 3-8 16,0-6 4-16,0 0-10 15,0 0-4-15,21 0 16 16,14-9 3-16,4-11-2 16,8-4 0-16,9-1 4 15,4-8-10-15,4-1 12 0,2 0-5 16,-4-7 2-1,-4 5-6-15,-5 1 2 0,-6-2 0 16,-11 5 6-16,-7 8-2 16,-14 10-3-16,-8 5 4 15,-7 9 1-15,0 0 10 16,-7 0-10-16,-19 0-6 16,-5 9 0-16,0 14 7 15,-4-8-6-15,4 3 4 16,0 2-5-16,4-1 0 15,5-2 6-15,2-1-11 16,7-6 5-16,4 3-13 16,2-4-28-16,7 0-1 15,0-4 2-15,0-1 5 0,0-4 4 16,0 0-6-16,0 0 26 16,0 0-13-16,0 0-26 15,0 0-60-15,0 0-148 16</inkml:trace>
  <inkml:trace contextRef="#ctx0" brushRef="#br0" timeOffset="-6067.63">17592 15821 621 0,'0'0'59'0,"0"0"-59"15,0 0-131-15,0 0 41 16,0 0 84-16,0 0 5 16,0 0-163-16</inkml:trace>
  <inkml:trace contextRef="#ctx0" brushRef="#br0" timeOffset="-1932.69">20969 15378 364 0,'0'0'20'15,"0"0"-6"-15,0 0 1 0,0 0 29 16,-118 5 1-16,110-5 39 16,2 0-38-16,4 0-18 15,2 0 2-15,0 0 6 16,0 0-9-16,0 0-14 15,0 0-3-15,0 0-3 16,0 0-9-16,0 0 4 16,23 0-3-16,14 5 6 15,17-3-7-15,11 0 2 16,4-2 0-16,7 0-3 16,4 3-1-16,2 2 3 15,5-5-17-15,7 2 6 16,4-2-7-16,9 0-10 15,3 0 2-15,3 0 4 16,3 0 2-16,-2 0 0 0,-1 0 12 16,-8 0-28-16,-14-2 34 15,-17 2-38-15,-11 0 7 16,-17 0-18-16,-13 0-33 16,-33 0-44-16,0 0-17 15</inkml:trace>
  <inkml:trace contextRef="#ctx0" brushRef="#br0" timeOffset="-1466.59">21221 15957 630 0,'0'0'18'0,"0"0"-18"15,0 0 20 1,0 0-20-16,0 0 5 0,0 0 22 15,185-21-23-15,-104 12-4 16,6 5 0-16,2-4 2 16,-3 2-7-16,-1 3 10 15,-2-6-11-15,-8 3 7 16,1 2-2-16,-5-4-1 16,-3 3 2-16,-6 0-1 15,-11 1 4-15,-13 4-6 16,-12 0 7-16,-7 0-6 15,-13 0 5-15,-2 0-5 16,-4 0 2-16,0 0 0 16,0 0-15-16,0 0-28 15,0 0-48-15,-10 0-110 0</inkml:trace>
  <inkml:trace contextRef="#ctx0" brushRef="#br0" timeOffset="-917.69">21288 16637 203 0,'0'0'330'15,"0"0"-317"-15,124 8-12 16,-74-8 1-16,1 0 4 16,0 0 25-16,7 0-11 15,4-8-3-15,8-2-13 16,1 2 8-16,2-4-4 15,10-2 18-15,4 0-15 16,7 1 1-16,1-6-10 16,-1 12-2-16,-7-4 0 0,-4 7 0 15,-8-1-3 1,-1 5 4-16,-3-3-5 0,-8 3 8 16,-5-4-7-16,-11-1 7 15,-14 5-4-15,-10 0 0 16,-15 0 0-16,-5 0 4 15,-3 0 10-15,0 0 33 16,0 0 1-16,0 0 12 16,0 0-23-16,0 0-7 15,0 0-24-15,0 0-6 16,0 0 0-16,0 0-22 16,0 0-19-16,2 0-57 15,-2 0-43-15,0 0-225 16</inkml:trace>
  <inkml:trace contextRef="#ctx0" brushRef="#br0" timeOffset="463.88">23989 14454 321 0,'0'0'299'0,"0"0"-260"0,0 0-10 16,0 0 10 0,0 0 26-16,0 0-16 0,-73 130-4 15,71-74-29-15,2-2-6 16,0 1 7-16,0-6-16 15,0-1 5-15,9-7-2 16,2-10 0-16,2-4 0 16,0-10-8-16,-3-6 1 15,1-8 2-15,0-3-5 16,-2 0-13-16,2 0 10 16,-2-9-18-16,-5-8 15 15,-4 4-11-15,0 3 21 0,0 10-12 16,-7 0 3-16,-10 14-13 15,-5 33 24-15,-1 26 7 16,4 21 3-16,3 27 9 16,9 21-11-16,7 5 17 15,0 0-24-15,7-11-1 16,17-13 4-16,1-14-4 16,-3-7 15-16,0-12 7 15,-1-1-12-15,-2-19 1 16,-3-12 18-16,-3-16-8 15,-3-16 24-15,-6-17-19 16,-2 0 11-16,0-9-10 16,-2 0 5-16,0 0 6 15,0 0-25-15,0 0-3 0,0-14-3 16,0-4-14-16,-4-5-15 16,0-2-46-16,1-3-62 15,1 11-88-15,2 3-68 16</inkml:trace>
  <inkml:trace contextRef="#ctx0" brushRef="#br0" timeOffset="1180.85">24357 15233 552 0,'0'0'47'0,"0"0"-44"0,0 0 15 16,0 0 44 0,0 0-11-16,0 0-36 0,105 25 1 15,-82 5 1-15,-6 7 9 16,-5 12 11-16,-3 3-18 15,-7-2 7-15,0-6-21 16,-2-3 12-16,0-9-12 16,0-10-4-16,0 0 0 15,2-12-1-15,-2-3 0 16,2-7 0-16,3 0-2 16,1 0 5-16,8 0 0 15,4-17 12-15,2-13-15 0,4-2-6 16,1-9 1-16,0-3-7 15,-2-2-4-15,2 2 12 16,-2 4 8-16,-3 10-6 16,-3 8 7-16,-1 8 4 15,2 10-4-15,0 4-10 16,-1 0 12-16,6 35-7 16,-3 9 15-16,-5 9-4 15,-1 1-1-15,-3-6-10 16,-1-2 9-16,-4-9-8 15,1-7-1-15,-5-8 1 16,0-12-2-16,0-2-15 16,-2-8-14-16,0 0-17 0,2-4-36 15,-2-28-45-15,0 11-79 16,0-1-149-16</inkml:trace>
  <inkml:trace contextRef="#ctx0" brushRef="#br0" timeOffset="1297.23">24934 15177 616 0,'0'0'105'16,"0"0"-75"-16,0 0-28 15,0 0-2-15,0 0-9 16,0 0-63-16,-2-27-145 16</inkml:trace>
  <inkml:trace contextRef="#ctx0" brushRef="#br0" timeOffset="2480.07">25204 14770 757 0,'0'0'55'15,"0"0"-51"-15,0 0 13 16,0 0-3-16,0 0 31 15,-23 146-23-15,15-67 1 16,8-5-15-16,0-2 3 16,0-8-1-16,0-7-9 15,8-11-1-15,-2-10 7 0,-2-10-5 16,1-6-1-16,-3-8-2 16,0-8 0-16,0-4-2 15,2 0-1-15,4 0 4 16,3-18 0-16,4-10-7 15,3-4-1-15,5 6 0 16,-1 8-1-16,0 6 9 16,-4 10-3-16,-1 2 1 15,-3 0 2-15,-7 18 0 16,-7 19 16-16,0 1 13 16,0 7-17-16,-18 1 10 15,-9-1-14-15,3-10 8 0,-3-4-14 16,4-8 4-16,8-8-6 15,1-7 2-15,10-4-4 16,2-4 5-16,2 0-8 16,0 0-29-16,0-22-39 15,11-9-28-15,13 3 44 16,7-4 22-16,3 6 17 16,-1-2 16-16,2 2 4 15,-4-1 4-15,-5 6-1 16,-4 4 28-16,-4 2 0 15,-3 3 23-15,-5 7-16 16,-1 0-9-16,-3 5-21 16,-2 0-5-16,6 0 2 15,1 0-7-15,0 0 7 16,3 5-2-16,-4 0 3 0,1-1-3 16,1-1-6-16,-3-3 1 15,-1 0 0-15,0 0 4 16,-2 0-4-16,1-3 5 15,-3-6 0-15,0-4 1 16,-2 6-3-16,-2 4-2 16,0 3 0-16,0 0-2 15,0 0-3-15,0 0-2 16,6 6 6-16,4 11 5 16,9 8 4-16,0-5-4 15,8-2-1-15,2-4 0 16,2-7-8-16,0 2 0 0,-2-9-9 15,-4 0 10-15,-6 0 3 16,0-3-9-16,-11-12 19 16,0-7-7-16,-2 1 2 15,-6-6-8-15,0 1 6 16,0 1-6-16,0 8-2 16,-8-1-2-16,-8 4-7 15,-3 5-4-15,0 1 14 16,-4 7-14-16,-6 1 10 15,-2 0-15-15,2 0-9 16,-2 0 10-16,6 9 7 16,8 10 14-16,5-1-3 15,10 0 2-15,2 0-3 0,0 0-1 16,23-2-14-16,12-2-4 16,5-6 7-16,5-1 10 15,-1-4-7-15,-3-1 6 16,-8-2 5-16,-4 0 6 15,-11 0 1-15,-2 0-3 16,-8 0 31-16,-3 0-17 16,-5 0 13-16,0 0-12 15,0 0-5-15,2 4 5 16,0 8-2-16,5-4-7 16,2 1-7-16,4-4-1 15,3-1-62-15,2-4 0 0,4 0-55 16,-2-2-27-16,-13-8-47 15,-3 1-91-15</inkml:trace>
  <inkml:trace contextRef="#ctx0" brushRef="#br0" timeOffset="3329.17">26239 15200 365 0,'0'0'196'0,"0"0"-130"15,0 0-11-15,0 0 8 16,0 0 6-16,0 0-50 15,0 0-8-15,2 84-11 16,-2-74 0-16,14-2-2 16,3-8-16-16,3 0 8 0,1 0-11 15,-4-4 18-15,1-15 3 16,-3 2-2-16,-3 0-3 16,-3 2 3-16,-1 6 0 15,-2 1 2-15,-4 7-2 16,2 1 5-16,-2 0-7 15,3 0 9-15,3 0 13 16,-4 0-12-16,4 6 6 16,-2 2-7-16,-1-2 0 15,3-2-5-15,0 0 1 16,-4-4-2-16,5 0 7 16,1 0-4-16,4 0 1 15,2 0-3-15,0-7-5 16,1 0-1-16,3-6 1 0,-1 5 4 15,-4 3-2-15,-4 0 6 16,0 5-8-16,0 0 9 16,-1 0-6-16,-2 26 4 15,-1 3 20-15,-1 7-9 16,2 3-6-16,0-1-5 16,1-1-1-16,-1-7-1 15,0-6 4-15,-2-5 0 16,-3-8-3-16,-1-5 1 15,-2-2 1-15,0-4-3 16,0 0 2-16,0 0 10 16,0 0 6-16,0-7-18 15,0-18-24-15,0-5-22 0,0-12 42 16,4-6-36-16,5-6 25 16,0-1-21-16,0 12 5 15,2 8 31-15,3 13 4 16,-4 8 9-16,2 8-8 15,1 5 21-15,-2 1-5 16,3 0 19-16,-1 0-30 16,1 0 8-16,-4 3-5 15,1 6-6-15,1-6 0 16,-3 2-6-16,-1-1 6 16,2 1-5-16,1-5 15 15,-1 0-13-15,4 0 6 0,1 0-8 16,-3-16 5-16,-1-4-6 15,-2-6 0-15,-4 2 2 16,-5-2-1-16,0 5 23 16,0-2-13-16,0 0 7 15,-12 6-11-15,-7 5 1 16,-8 6-9-16,-6 6-16 16,-10 0 4-16,-11 23-74 15,32-4-42-15,-2 0-160 16</inkml:trace>
  <inkml:trace contextRef="#ctx0" brushRef="#br0" timeOffset="3778.56">25138 15950 257 0,'0'0'27'0,"0"0"-2"15,122-13 55-15,-70-1-4 16,10 0-20-16,11-8-20 16,16 0 19-16,17-7 49 15,16 0-24-15,12-8-18 16,4 4 1-16,0 5-14 16,-8-2-18-16,-15 5-10 15,-14 8-21-15,-26 0 10 16,-19 8-8-16,-24 3-4 15,-22 4 1-15,-10 2-9 16,-2 0-32-16,-40 0-34 16,-20 0-71-16,19 4-49 15,-1 4-288-15</inkml:trace>
  <inkml:trace contextRef="#ctx0" brushRef="#br0" timeOffset="4062.43">25414 16168 388 0,'145'-8'23'0,"-20"-19"-10"15,8-4 109-15,6 4 34 16,-15-4-48-16,-16 9-15 16,-26 3-61-16,-26 10-22 15,-25 1-9-15,-19 8-2 16,-12 0-17-16,0 0-23 16,-21 0-72-16,-10 0-140 15</inkml:trace>
  <inkml:trace contextRef="#ctx0" brushRef="#br0" timeOffset="10254.46">28217 16441 264 0,'0'0'77'16,"100"113"-31"-16,-54-84 23 15,8 0-16-15,-1-4-4 0,3-3-1 16,2-4-21 0,0 0 8-16,-1 1-16 0,4-7 7 15,-1-2-18-15,2-2 7 16,2-3-9-16,-2-5-4 16,0 0 1-16,1 0-2 15,8-23 3-15,2-4 38 16,3-7-26-16,-3-7-15 15,-7-4 1-15,-16-9 1 16,-12 2-2-16,-9-2-1 16,-11-4-4-16,-7 8 0 15,-11-11-5-15,0 2 9 16,-2 1-9-16,-25-5 5 16,-6-4 2-16,-7 1-5 15,-10 3-18-15,-4 0 16 16,-10 5 7-16,-3 5 2 0,1 0 15 15,-3 9-8-15,0 3 19 16,-3 9-10-16,1 6-2 16,-1 6-13-16,1 4-2 15,2 6 1-15,3 6-8 16,3 4 8-16,5 0-8 16,2 0 4-16,5 19 6 15,5 10-7-15,3 7-3 16,-1 6 7-16,6 15-6 15,-1 1 3-15,4 10 0 16,1 5 2-16,8 0-1 0,3-2-6 16,8-3 8-1,6-4 2-15,9-2 6 0,0-4 0 16,7-2 7-16,28-1-11 16,9-1 5-16,10-6-4 15,11-6 0-15,9-2 2 16,5-6 3-16,8-8-4 15,7-6 10-15,5-8-15 16,5-12 1-16,4 0 2 16,-2 0 12-16,-2-14 5 15,0-12 22-15,-7-6-25 16,-7-7 10-16,-5-7-25 16,-12 3-3-16,-7-1 4 0,-5-2-6 15,-3-2 3 1,-5-3 0-16,-5-7-1 0,-6-2 3 15,-11-4-7-15,-9-6 2 16,-9-2-3-16,-13-1-29 16,0-2 31-16,-24-3-13 15,-25 9 3-15,-11 3 14 16,-14 5-5-16,-8 9 2 16,-9 10-11-16,-10 9 14 15,-4 6 5-15,3 9 5 16,5 8-5-16,11 6 5 15,1 4 3-15,3 0-11 16,3 30-2-16,4 5 3 16,4 11-8-16,3 7 5 0,4 5-11 15,4 2-9-15,-1 5 12 16,3-1-21-16,6 2 10 16,6-5 16-16,13 0 3 15,6-1 6-15,14 0 2 16,11 1 14-16,2-1-18 15,0-2 1-15,31 4-1 16,5-4-4-16,10 1 0 16,4 2 0-16,5-2-3 15,8 0 3-15,1-8 0 16,7-5 6-16,3-10-9 16,4-5 12-16,2-13-10 15,-1-10 2-15,5-8 0 16,1 0 3-16,4-16-3 0,7-17-2 15,3-11 6-15,-4-6-3 16,-3-8 6-16,-13-4-13 16,-5 4 5-16,-3 0 0 15,-8 0 0-15,-7 0 0 16,-17 0-2-16,-10-5 8 16,-15 1 4-16,-14-1 8 15,0-3 18-15,-9 4-32 16,-31-2 13-16,-12 6-12 15,-8 5-4-15,-9 0 3 16,-2 7 2-16,-5 6-6 0,-4 1 0 16,-7 11 4-16,-6 2 0 15,-1 8-8-15,1 9-3 16,3 4-3-16,3 5-1 16,3 0 11-16,-4 5 0 15,4 18 0-15,8 7-7 16,-2 10 4-16,9 5 0 15,0 9-29-15,1 8-48 16,56-36-20-16,-1 6-115 16</inkml:trace>
  <inkml:trace contextRef="#ctx0" brushRef="#br0" timeOffset="28537.71">9006 9828 191 0,'0'0'83'0,"0"0"-83"16,166 14-11-16,-94-14 11 15,14-7 57-15,11-7-9 16,7 0-48-16,-68 8-10 16,-5 1-37-16</inkml:trace>
  <inkml:trace contextRef="#ctx0" brushRef="#br0" timeOffset="32167.49">12759 12476 534 0,'0'0'75'15,"0"0"-55"-15,0 0 33 16,0 0-7-16,-123 32 10 15,99-29-30-15,0-1-1 16,-3-2-20-16,0 0 6 16,2 2-4-16,-1-2-6 15,1 1 21-15,-1 1 3 0,-1 1-9 16,-2-3-14-16,0 1 29 16,-4 3-4-16,-1 0-16 15,-4 3-8-15,2 3 17 16,1-2-6-16,-3-1-9 15,-1 0 12-15,0-3-15 16,-3-1 16-16,-1 4-16 16,3-3 2-16,0 0 0 15,1-2-6-15,6 1 2 16,2 0 0-16,0 1-2 16,-5 0-1-16,-1 2 2 15,-3 2 1-15,-3-2-2 0,-3 1 5 16,-6 1-5-1,-4 5 2-15,-2 0 0 0,0 4 0 16,2-2 2-16,1 0-2 16,4-1 1-16,-1-4 13 15,4-2-8-15,-2-2 14 16,1-1-18-16,3-4-1 16,-4-1-1-16,0 0 0 15,-4 0-3-15,0 2 5 16,0 0-7-16,-2 5 10 15,-2-2-3-15,1 4-1 16,-3 4-1-16,-2 1 1 16,-4 0 7-16,2 0-8 0,-1-2 0 15,3 1 12 1,2-3-11-16,4-3 8 0,2 0-4 16,10-2-4-16,2-2 2 15,1-2-3-15,1-1 0 16,1 0 0-16,-2 0-3 15,-3 0 7-15,-4 0-7 16,0 0 10-16,-1 0-6 16,-3-1 5-16,3 1-10 15,-4 0 4-15,3 0 0 16,2 0 0-16,-2 0 0 16,4 0-6-16,-1 0 14 15,-1 0-10-15,0 0 9 16,3 0-14-16,1 0 11 0,4 0-8 15,-1 0 4-15,6 0 0 16,4 0-4-16,0 0 8 16,4-5-9-16,2 4 12 15,-1-3-7-15,1-1 4 16,-1 2-8-16,-6-1 4 16,3 2 0-16,0-1-1 15,-2 3 2-15,0-4-5 16,2 3 10-16,0-1-7 15,0-1 6-15,0-2-9 16,0 1 6-16,-2-3-4 16,-1 3 1-16,-3 0 1 15,-1 2-3-15,1-1 6 16,-2 1-10-16,6-1 15 16,0 1-8-16,4 0 3 0,-2-1-6 15,1 1 3-15,3-3 0 16,-4 1-2-16,3 1 3 15,-3 0-7-15,2 1 12 16,4 2-7-16,-2-2 5 16,6 2-8-16,1 0 4 15,1-1-1-15,3-2 0 16,1-1 1-16,-6-1-4 0,0-2 0 16,-4 0 3-1,-6-4 2-15,3 1-2 16,-3 2 5-16,0 0-7 15,-3 1 3-15,1 0 0 0,-2 0 0 16,-3-2 1-16,-2 1-5 16,-6 2 8-16,-6 0-5 15,-5 3 4-15,-5 3-6 16,-2 0 2-16,1 0 0 16,6 11-3-16,7 3 0 15,9 0 3-15,10-2-6 16,4 0 7-16,7-2 0 15,9-5-5-15,7-2 5 16,2-1 0-16,0 5-9 16,11-4-19-16,27-1-35 0,13-2-64 15,-24 0-53-15,4-2-63 16</inkml:trace>
  <inkml:trace contextRef="#ctx0" brushRef="#br0" timeOffset="32799.75">9679 12342 632 0,'0'0'110'0,"0"0"-93"15,0 0-11-15,0 0 38 16,0 0-7-16,0 0-20 16,-16-155-3-16,-2 68-13 15,-4-20-1-15,-5-14 0 16,-9-12 0-16,-1 0 0 16,-4 7 2-16,-1 14-6 15,6 17-12-15,1 25 4 0,10 22-3 16,5 18 15-1,7 15-3-15,9 10 0 0,4 5 1 16,0 0-2 0,0 17 4-16,0 9 0 0,10 3 0 15,3-3-11-15,-3-18-83 16,-6-2-168-16</inkml:trace>
  <inkml:trace contextRef="#ctx0" brushRef="#br0" timeOffset="33216.1">9083 11386 586 0,'0'0'16'16,"0"0"-13"-16,0 0 11 16,0 0 17-16,29-131 6 15,-4 102-12-15,0 0-14 16,-3 5-1-16,-3 8-6 16,0 4 17-16,-4 3 2 0,-1 8 17 15,-1-1-20 1,-2 2 13-16,2 0-14 0,6 0 8 15,0 0-2-15,4 0-8 16,1 9-1-16,1 6-14 16,-1 1 0-16,-2 4 5 15,1-2-4-15,-6-3 1 16,-1-3-5-16,-5-7 1 16,-4-2-22-16,-2-3-49 15,-5 0-72-15,0 0-56 16,0 0-295-16</inkml:trace>
  <inkml:trace contextRef="#ctx0" brushRef="#br0" timeOffset="33982.08">11635 10149 316 0,'0'0'227'16,"0"0"-226"-16,0 0-1 15,0 0-12-15,0 0-13 16,0 0-118-16,29 3-101 15</inkml:trace>
  <inkml:trace contextRef="#ctx0" brushRef="#br0" timeOffset="34231.11">10906 9416 151 0,'0'0'0'0,"0"0"-151"15</inkml:trace>
  <inkml:trace contextRef="#ctx0" brushRef="#br0" timeOffset="34515.64">10983 8686 304 0,'0'0'23'0,"0"0"-4"15,0 0 19-15,0 0-4 16,0 0 8-16,0 0-14 16,77 4 5-16,-75-4-4 15,-2 0-11-15,0 0-15 16,0 0-1-16,0 0-2 15,0-4-2-15,0 0-30 16,0 3-32-16,-2-2-116 16</inkml:trace>
  <inkml:trace contextRef="#ctx0" brushRef="#br0" timeOffset="43705.1">4986 10377 369 0,'114'8'34'0,"-34"-8"20"16,-2 0-21-16,-4 0-15 16,-5 0 0-16,-11-6-11 15,-2-8 9-15,-8-2-16 16,-5-2 0-16,-10 1 0 16,-8 5-31-16,-25 11-60 15,0 1-52-15</inkml:trace>
  <inkml:trace contextRef="#ctx0" brushRef="#br0" timeOffset="44058.42">4913 10886 583 0,'0'0'13'16,"0"0"-13"-16,0 0 0 0,0 0 1 15,156-1 4-15,-94-4-4 16,0-1-1-16,3 3 4 16,-5 0-2-16,-6 3-4 15,-8 0-2-15,-3 0-13 16,-5 0-78-16,-34 0-74 16</inkml:trace>
  <inkml:trace contextRef="#ctx0" brushRef="#br0" timeOffset="44505.45">4861 11725 607 0,'0'0'13'15,"0"0"-8"-15,121 10-2 16,-61-10 11-16,6 0 2 16,9-10 7-16,0-3-13 15,-5 6-4-15,-6 2-6 16,-4 5 0-16,-9 0-5 15,1 12-39-15,-5 15-45 16,-43-18-72-16,3 1-159 16</inkml:trace>
  <inkml:trace contextRef="#ctx0" brushRef="#br0" timeOffset="65151.7">6346 12946 97 0,'0'0'0'0,"0"0"-6"15,0 0-1-15,0 0 2 16,0 0 5-16,0 0 15 15,0 0 5-15,0 0 3 16,0 0 10-16,0 0 6 16,0 0-2-16,0 0-12 15,0 0-9-15,0 0-8 16,0 0-2-16,0 0 14 0,0 0-3 16,0 0 4-16,0 0-4 15,0 0 12-15,0 0-2 16,2 0-9-16,-2 0-5 15,0 0-9-15,0 0 10 16,0 0-6-16,0 0 0 16,0 0-7-16,0 0 9 15,0 0-2-15,0 0 0 16,0 0 1-16,0 0-5 16,0 0 5-16,0 0-8 15,0 0 9-15,2 0-10 16,0 5 5-16,-2 6-4 0,5 1 0 15,-3 2-1-15,5 2 0 16,-2 4-3 0,1 2 6-16,-2-2-3 0,1 4 1 15,2 0-2-15,-3 2 3 16,5 5-4-16,0 1 2 16,0 5-5-16,0 3 1 15,2 6-8-15,-2 7 0 16,2 1-8-16,0 6 8 15,1 4-22-15,3 1 10 16,-1-7 1-16,3-6 16 16,3-5-7-16,-13-40-70 15,-1-5-65-15</inkml:trace>
  <inkml:trace contextRef="#ctx0" brushRef="#br0" timeOffset="65817.08">6352 13104 267 0,'0'0'28'16,"0"0"0"-16,0 0 5 15,36 136-9-15,-27-101 24 16,0 2-5-16,-2 2-22 16,2 2 7-16,0 8 2 15,-3 6-7-15,3 6-14 16,0 6 2-16,0 3-4 0,-2 2-2 15,-1-10-5 1,2 2 0-16,-4-1-1 0,2-2 1 16,1-2-1-16,-3-5-8 15,4-6-3-15,-2-8-37 16,0-8-20-16,-6-32-37 16,0 0-141-16</inkml:trace>
  <inkml:trace contextRef="#ctx0" brushRef="#br0" timeOffset="66383.88">6308 12883 120 0,'0'0'56'0,"0"0"-19"15,0 0 11-15,0 0-10 16,15 131 4-16,-5-85-17 15,1 4 8-15,-1 2-12 16,2 3-2-16,-1 0-8 16,3 6 5-16,-3 1-1 15,-3 5 0-15,4 0-3 16,-3 1-12-16,2-3 10 16,0-6-7-16,2-1-4 15,0-3 3-15,3-1-4 0,-1 4 0 16,1 0-12-16,1 2-13 15,-2-4 0-15,1 1-10 16,-14-49-35-16,2 0-82 16</inkml:trace>
  <inkml:trace contextRef="#ctx0" brushRef="#br0" timeOffset="67082.52">6337 12941 312 0,'0'0'12'15,"0"0"-1"-15,9 127 13 16,-5-82-11-16,3 1 21 16,2 2-14-16,0 3-10 15,-1 3-9-15,0 11 0 16,1 5-2-16,-3 10-6 15,1 5 1-15,-1 1-17 16,-1 0 2-16,0 2 5 16,-3-2 4-16,-2-1 2 15,0-3 10-15,0-4 4 16,0-2-2-16,0-10 0 16,0-2-1-16,2-2-1 0,4-11-10 15,3-3-48-15,-4-43-58 16</inkml:trace>
  <inkml:trace contextRef="#ctx0" brushRef="#br0" timeOffset="67665.25">6482 13276 304 0,'0'0'19'16,"13"119"-17"-16,-6-67-2 15,-3 2 0-15,4 4 1 16,-4-2 7-16,2 4-5 16,1 0 6-16,-1 1-1 15,0 3-1-15,0 5 13 16,-2 1-3-16,1 6-9 16,-1 3-1-16,-2 0-4 15,-2-1-1-15,0-3 12 16,0-6-13-16,4-2 6 15,-1-5-7-15,4-6-3 0,0-5-7 16,1-8-4-16,-1-5-28 16,2-8-8-16,-7-30-46 15,-2 0-109-15</inkml:trace>
  <inkml:trace contextRef="#ctx0" brushRef="#br0" timeOffset="68165.23">6495 13721 380 0,'0'0'7'0,"0"0"-2"16,23 135 15-16,-19-91-7 16,3 9 7-16,-1 0-12 15,-2 7 2-15,2 3-9 16,-2 1-1-16,-2 4 1 16,-2 8-1-16,0 5 0 15,0 5-3-15,0 4-5 16,0-2-12-16,0 0 17 15,0-7 3-15,0-9-2 16,0-1 1-16,0-4-10 16,0-3-14-16,4-3 10 15,3-7-40-15,-1-6-25 16,-3-45-30-16</inkml:trace>
  <inkml:trace contextRef="#ctx0" brushRef="#br0" timeOffset="68732.39">6636 13997 376 0,'0'0'8'16,"0"0"-4"-16,0 134-2 15,0-86 8-15,0 2 4 16,2 2-13-16,0 4 3 0,1-2-3 16,-1 3-1-1,-2 7 0-15,0 2 0 0,0 6-4 16,0 8 2-16,0 2-1 15,0 5-2-15,0 2-6 16,0-2 11-16,-7-3 13 16,5 1-13-16,2-9-4 15,0-10-3-15,0-11 4 16,0-6 2-16,0-9-5 16,0 0-25-16,2-9-46 15,0-31-58-15,1 0-9 16</inkml:trace>
  <inkml:trace contextRef="#ctx0" brushRef="#br0" timeOffset="69231.37">6558 14400 414 0,'0'0'7'0,"0"155"-5"15,0-77 2-15,0-3 1 16,0-3 5-16,0 3 28 15,0-7-15-15,0 3-15 0,0 1-4 16,0-6 11-16,0 6-11 16,0 0-1-16,0 2-6 15,0-2 0-15,0 5-5 16,0-6-7-16,0 4-10 16,0-1 13-16,2-3-10 15,4-6-3-15,-1 0-25 16,-5-53-58-16,3 1-84 15</inkml:trace>
  <inkml:trace contextRef="#ctx0" brushRef="#br0" timeOffset="69715.42">6634 14869 260 0,'0'0'0'0,"0"151"-27"16,0-76 27-16,0 2 59 16,0-4-1-16,2 2-11 15,-2 0-41-15,0-4-6 16,0 8 0-16,0 5-6 15,0 4-5-15,0-1 11 16,0 0 8-16,-5 2-4 16,-2-7 0-16,-1-2 5 15,3-4 11-15,3-6-10 0,2-7-10 16,0-5-7 0,0-5-11-16,0-7-20 0,0-5-2 15,0-36-21-15,0-5-172 16</inkml:trace>
  <inkml:trace contextRef="#ctx0" brushRef="#br0" timeOffset="70232.56">6622 15468 251 0,'0'0'0'0,"9"139"-94"15,-9-77 94-15,0-4 91 16,0-4-35-16,0 4-8 0,0 0-38 16,0 0 13-1,0 0-8-15,0 4 22 0,0-4 3 16,0 3-40-16,0 3-1 15,0-6-10-15,0 1 2 16,0-5 7-16,0-2-3 16,0-4 5-16,0 2 0 15,0-5 5-15,0 8 0 16,0-4-5-16,0 1-2 16,0-1-1-16,0-5-10 15,0-7-17-15,0-2-47 16,0-35-27-16,0 0-57 0</inkml:trace>
  <inkml:trace contextRef="#ctx0" brushRef="#br0" timeOffset="70629.12">6491 16427 398 0,'0'0'27'15,"0"0"-26"-15,15 108 1 16,-7-77 47-16,-4 1-19 16,2 3 0-16,1-5-11 15,-1 6-1-15,0 1-5 16,-2 3-9-16,-2 4 3 16,2 5-3-16,-2 0-4 15,-2-3-1-15,0-2 1 0,0-4 0 16,0-4 0-1,0-5-1-15,0-4-7 16,0-4-33-16,0-23-45 0,0 0-88 16</inkml:trace>
  <inkml:trace contextRef="#ctx0" brushRef="#br0" timeOffset="71029.39">6582 17079 355 0,'0'0'5'15,"0"0"-4"-15,0 0-1 16,0 0 0-16,116 36 3 16,-80-36 15-16,-1 0-3 15,3 0-1-15,-2 0-2 16,-5 0 28-16,-2 0-21 0,-2 0 1 15,-3 0-6 1,3 0-4-16,0 5-8 0,-2 17 6 16,2 9-8-16,-25-18-44 15,0-2-185-15</inkml:trace>
  <inkml:trace contextRef="#ctx0" brushRef="#br0" timeOffset="72294.68">19202 12457 175 0,'0'0'0'0,"0"0"-81"16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2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2785,'0'0'4144,"8"0"-3455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1 224,'0'0'2710,"12"51"-306,4-1-1723,-10-33-458,-1 1-1,0 0 1,5 37-1,12 87 239,-5-51-232,9 74 94,-20-122-220,4 42 505,-8-79 738,2-19-3321,-2 0-724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1 106 696,'0'0'3945,"9"0"-437,37-1-3505,176 8 10,-103-1 796,126-10-1,-86-17-590,-90 10-216,106-2-1,164 0 28,1 1-3,-71 14-86,279-4-123,-26-37 82,-239 35-268,-155 6-7,45 12-24,2 0 65,353-10 2866,-531 131-3010,7 155-477,5-211 959,4 72 569,-11-90-434,-1-26 46,-1 0 1,-6 45-1,2-48 543,3 59 0,1-53 921,-2-20-1438,2-18-301,-1 0 1,1 0 0,0 0 0,-1 0 0,1 0 0,0 0 0,-1 0 0,1-1 0,0 1 0,-1 0 0,1 0 0,0 0-1,0 0 1,-1 0 0,1-1 0,0 1 0,-1 0 0,1 0 0,0 0 0,0-1 0,-1 1 0,1 0 0,0-1 0,0 1-1,0 0 1,0 0 0,-1-1 0,1 1 0,0 0 0,0-1 0,0 1 0,0 0 0,0-1 0,0 1 0,0 0 0,0-1 0,0 1-1,0 0 1,0-1 0,0 0 0,-5-7-4259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4041,'0'0'4449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1608,'0'0'937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1 512,'0'0'8002,"0"36"-7869,2 10 131,15 80-1,-10-81-9,4 82 0,-1 231 466,-2 338 1787,-8-575 209,4-74-2603,3-14 1326,-2-31-1913,-3-20-2025,-2 5-1872,0-3-3238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673 4 416,'0'0'3845,"-12"-1"1745,-37-2-5591,20 5 6,1 1 0,-57 13 0,52-8 0,-54 5-1,-42-16 326,94 1-176,-1 1 1,-53 5 0,29 8 650,60-12-714,1 24-36,1-1 1,2 0-1,0 1 1,1-1-1,17 43 0,-9-27-20,88 364 110,-37-131-74,-26-131-86,36 145-66,-62-224 62,-3 1 0,3 108 1,-2 441-200,-11-602 244,1 1 0,0-1 0,1 0 0,0 0 0,1 0 0,0 0 0,0 0 0,1 0 0,0 0 0,1-1 0,0 1 0,7 9 0,-9-13-14,0 1 1,-1-1-1,1 1 1,-1-1-1,0 1 1,-1 0-1,1-1 1,-1 1-1,-2 11 1,1 0 6,1 123 1252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4 151 536,'-3'-3'9526,"5"2"-9386,97 2-168,133 17 0,-90 0-223,2-7 1,270-13-1,-303-3 143,168 15 0,-181-7 152,183-18-1,-6-1 13,111-7 17,-221 8-61,94-14 24,74-22-12,-113 20 117,-120 20 122,0 5 0,118 7-1,-68 2-97,440-3 48,-307-7 439,-253 7-827,-38 0-3785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16,'0'0'2361,"10"-7"4371,-5 40-6283,3 20 367,1 75 0,-9-89-884,0 31 361,-1-56-4102,-3-25 1520,-1 1-1796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77 624,'0'0'5276,"58"0"-2625,-12 0-2412,66-9-1,-91 6-181,0-2 0,0 0 0,-1-1 0,0-2 0,28-13 0,-1 4 190,-31 14-3201,-23 3-2093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1T15:44:09.8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4107 1801 361 0,'0'0'92'15,"0"0"-61"-15,0 0 1 16,0 0 24-16,0 0-28 16,0 0-3-16,0 0-14 15,-4 0 1-15,4 0-1 16,0 0 0-16,0 0 0 16,0 0-3-16,0 9 9 15,0 7-8-15,0 5 4 0,0 3-11 16,0 3 8-16,0 5-9 15,0 5 7-15,0 5 8 16,0 2-8-16,0 7 11 16,2 4-6-16,5 12 19 15,-2 7-18-15,-1 8 20 16,1 3-9-16,-3 11 8 16,-2 4-6-16,0 10-18 15,0 8 1-15,0-5-3 16,0-4 1-16,0-5-8 15,0 0 17-15,-4-8-15 16,4-2 6-16,-3 0-8 16,3 4 4-16,0 9 10 15,-2 4-7-15,2 2 8 16,0-1-14-16,-2-1 15 0,0 3-11 16,-3-2 11-16,-2 1-10 15,1-4 7-15,-3-4-7 16,2 3 3-16,-2-1 3 15,0-5-8-15,3 0 9 16,-4-3-8-16,6-1 11 16,-2-2-15-16,-1 0 8 15,1 1-7-15,-2-1-1 16,2 0 3-16,1-10-4 16,1-9 8-16,2-5-4 0,2-6 7 15,0-8-10-15,0-8 3 16,0-12-4-16,0-10 0 15,0-6-5-15,0-12-47 16,0-8-24-16,0-2-71 16,0-9-60-16,0-19-41 15</inkml:trace>
  <inkml:trace contextRef="#ctx0" brushRef="#br0" timeOffset="1115.63">3981 2107 38 0,'0'0'413'0,"0"0"-381"15,0 0-31-15,0 0 18 16,0 0 20-16,0 0-9 16,82-1-8-16,-57 1 13 15,-1 0-10-15,1-5 5 16,-7 1-7-16,-1-1-2 16,-5-2 0-16,-4 3 3 0,-3 3 3 15,-5-2-7-15,0 3 3 16,0 0-4-16,0 0 6 15,0 0 3-15,0 0-2 16,0 0 0-16,-9 0-5 16,-13 0-14-16,-3 0-7 15,-4 0 5-15,1 0-2 16,1 0 1-16,2 0-1 16,3 0-5-16,3 0 2 15,6 0 0-15,5 0 2 16,4 0-2-16,4 0-3 15,0-6-11-15,0-8 11 16,0-6-1-16,0-4-9 16,8-1 4-16,5-4 5 15,3 0 1-15,1-5-14 0,2 2 13 16,-3 3 4-16,-3 4 0 16,-5 4 2-16,0 2-1 15,-6 5 0-15,0 6 2 16,-2 4 0-16,0 4 2 15,0 0 9-15,0 0-2 16,0 0 0-16,0 0-12 16,2 0-2-16,5 8-9 15,3 8 11-15,4 3 5 16,2 0 17-16,-3 3-9 16,-2 1 2-16,0-2 8 15,1 0-10-15,-6-4 2 0,1 3-15 16,-1-1 1-16,2 1-1 15,-4 2-53-15,2-2-74 16,-6-14-86-16,0-2-325 16</inkml:trace>
  <inkml:trace contextRef="#ctx0" brushRef="#br0" timeOffset="2917.53">3419 4121 464 0,'0'0'82'16,"0"0"-76"-16,0 0 38 15,0 0 1-15,0 0 25 16,0 0-23-16,0 0-10 16,-26-3-19-16,26 3-1 15,0-1-7-15,0 1-8 16,0 0-2-16,12 0 0 15,20 0 21-15,8 0-6 0,7-3-9 16,11 2-4 0,4-2 3-16,7-1-5 15,3 1 0-15,-3-1-4 0,0 1 4 16,-7 3-1-16,0 0-8 16,1 0 5-16,-5 0-7 15,-2 0 5-15,-1 0-5 16,1 0 11-16,2 0-4 15,3 0 3-15,-1 3-2 16,-4-2 3-16,1 2-5 16,-3 3 5-16,-3-2-1 15,1 1-7-15,-4 4 3 16,-1 1-2-16,2-1 0 16,-2 4 4-16,-1-4 0 15,-1 3 1-15,2-5 4 16,2-2-3-16,1 0 3 15,0 1-3-15,2-6 1 0,1 0-1 16,-2 0 0-16,3 0 2 16,-5 0-4-16,1 0 8 15,-6 0-6-15,-4 0 3 16,0 0-3-16,-4 0 3 16,4 0-4-16,3 2 2 15,1-2 0-15,5 0 0 16,2 0 2-16,5 0-5 15,0 0 9-15,-3 0-8 16,-2 0 5-16,-4 0-6 0,-3 0 3 16,-3 0-2-1,1 2-1-15,-2 2 3 0,3-2-2 16,-1 0 5-16,5-2-4 16,-1 2 4-16,-1-2-5 15,-1 1 4-15,-1-1-4 16,-5 3-3-16,2-1 0 15,-2 0 5-15,2-2-1 16,0 0-2-16,0 0 6 16,1 0-7-16,-6 0 4 15,1 0-5-15,-3 0-5 16,0-2 7-16,-1 0-3 16,1-2 3-16,1 4 1 15,-3-2 4-15,3 0-7 0,-1 2 10 16,-2 0-8-16,3-2 7 15,-3 2-7-15,0-2 3 16,2 0 0-16,-1 2 3 16,1 0-2-16,0 0 0 15,-2 0 2-15,5 0-1 16,3 0 1-16,-2 0-4 16,7 0 2-16,-1 2-1 15,-3 0 1-15,-4 0 0 16,-3 0-2-16,-4-2 2 15,0 0 6-15,-4 0-6 16,-3 0 19-16,-1 0-13 16,-4 0 18-16,-3 0-9 15,-3 0 5-15,-1 0-1 0,-2 0-3 16,-2 0-1-16,-1 0-3 16,-3 0 19-16,-2 0-18 15,0 0 10-15,0 0 0 16,0 0 13-16,0 0-9 15,0 0-2-15,0 0 9 16,0 0-21-16,0 0 4 16,0 0-15-16,0 0 7 15,0 0-10-15,0 0-6 16,-7 0-55-16,-2 0-78 16,-6 3-192-16</inkml:trace>
  <inkml:trace contextRef="#ctx0" brushRef="#br0" timeOffset="11706.08">8433 4528 44 0,'0'0'157'0,"0"0"-93"16,0 0-1-16,0 0 12 15,0 0-8-15,0 0-4 16,0 0-17-16,0 1 0 16,0-1-8-16,0 0 0 15,-3 0-8-15,3 0-2 0,0 0 4 16,-2 0-9-1,0 0 10-15,-1 0-13 0,-1 0 9 16,2 0-14-16,-3 0 3 16,1 0-11-16,0 0-2 15,-3 0 2-15,0 0-3 16,0 0 7-16,-1 0-7 16,1 0 20-16,-5 0-20 15,4 0 8-15,-5 0-12 16,-1 0 3-16,1-4-1 15,-3 0-2-15,1 0 0 16,3 3 3-16,-1-1-2 16,-1 2 3-16,3 0-3 15,0 0 2-15,0 0-5 16,0-3 2-16,0 3 0 0,-1-4-1 16,4 3 3-16,-3-1-6 15,4 0 9-15,0 2-2 16,1-5-1-16,-1 4-2 15,-3-2 3-15,0 2-5 16,-1-2 2-16,1 3 0 16,0-1-1-16,-1-2 2 15,-1 3-3-15,-1-2 7 16,3 0-6-16,0 1 6 16,3-1-10-16,-1 2 5 15,-2-3 0-15,3 2 0 16,-1 1 1-16,1-3-5 15,-2 3 8-15,0 0-4 0,3 0 3 16,-4 0-6-16,6 0 5 16,-3-1-4-16,-1 1 2 15,-1-3 0-15,-1 3-2 16,4 0 4-16,-1 0-7 16,-1 0 11-16,0 0-7 15,2 0 4-15,-3-1-6 16,0 1 3-16,-4 0 0 15,2 0-1-15,-1 0 2 16,1 0-4-16,1-3 7 16,-4 1-4-16,3 2 3 15,-3-3-5-15,5 3 3 0,1-2-2 16,-2-1 0-16,1 1 1 16,1 0-1-16,-6 1 2 15,3 1-6-15,3 0 10 16,1 0-6-16,-3 0 4 15,4 0-6-15,-1 0 3 16,-2 0-1-16,2 0 0 16,-1 0 1-16,-1 0-4 15,0 0 7-15,0 0-7 16,2 0 8-16,-1 0-8 16,-2-2 3-16,4-1 1 15,-3 3-10-15,-1-2 4 16,2 2 5-16,-1-2-4 15,-2 2 3-15,2-2 4 0,0 2-4 16,1 0 4-16,-2 0-4 16,1-2 0-16,1 2 2 15,1 0 0-15,-2 0-2 16,0 0-2-16,0 0 8 16,0 0-5-16,0 0 4 15,1 0-4-15,-2 0 2 16,-1 0-2-16,5 0 0 15,-3 0 1-15,2 0-2 16,2 0 5-16,-1 0-9 16,1 0 13-16,1 0-7 15,-2 0 2-15,0-1-4 0,-2 1 3 16,1-2-1-16,-1 2 0 16,-2 0 0-16,1-2-3 15,1-1 6-15,0 1-8 16,4 0 11-16,-2 0-7 15,-1 1 5-15,-2-2-5 16,2 2 1-16,-2-3 0 16,1 1-1-16,3-1 3 15,-2 2-4-15,-2-1 7 16,3 3-5-16,-1 0 5 16,0-2-8-16,3 2 3 15,-3-3 0-15,1 3-2 16,-1-2 4-16,2-2-5 0,-2 3 7 15,1-1-4 1,0-1 2-16,-1-1-1 0,2 2 2 16,-2 0-4-16,3 2 1 15,0 0 0-15,-1-1-3 16,3-2 7-16,0 0-10 16,-2 3 14-16,-2 0-8 15,2-1 2-15,-2-1-4 16,-1 0 4-16,5 0-4 15,-2 2 0-15,-2-2 2 16,2 2-1-16,0-2 6 16,-1 2-6-16,1 0 3 0,0 0-3 15,-1 0 1 1,-2 0 0-16,3 0-2 0,-1-2 2 16,1 2-4-16,0 0 6 15,-1-1-5-15,0 1 6 16,-1 0-4-16,1-3 8 15,1 3-11-15,0 0 5 16,-3 0-2-16,2 0 1 16,3 0 0-16,-2 0-4 15,1 0 8-15,-1 0-6 16,0 0 6-16,-1 0-6 16,1 0 5-16,-3 0-6 15,4 0 3-15,-1 0 0 16,0-2-3-16,0 2 6 15,-3 0-8-15,2-2 10 0,-2 2-5 16,3 0 3-16,0 0-6 16,-1 0 3-16,-1 0 0 15,1 0 0-15,-2 0 0 16,-1 0-3-16,1 0 6 16,-3 0-7-16,4 0 10 15,-1 0-8-15,1 0 4 16,-1 0-4-16,0 0-1 15,1 0 0-15,-3 0 1 16,3 0 2-16,-4 0-3 16,1 0 6-16,1 0-3 15,-2 0 5-15,-1 0-8 0,0 0 4 16,2 0-2-16,0 0 1 16,-2 4 0-16,2-1-4 15,0-2 8-15,1-1-8 16,1 0 8-16,0 0-4 15,-2 2 2-15,0 2-4 16,0 0 2-16,0-2 0 16,1-1-2-16,1 2 2 15,-3 1-4-15,2 0 8 16,-1-2-5-16,-3 3 4 16,4-2-6-16,-1 1 3 15,1 1-1-15,-2-3 1 16,3 3-4-16,-1-1 3 15,-2 3 2-15,2-2-5 0,1 1 8 16,-1 2-4-16,-2 0 3 16,1 0-5-16,3-1 2 15,-4 1 0-15,4-4-2 16,-1 1 4-16,1 3-5 16,-1 1 6-16,2-2-3 15,-4 1 2-15,3-1-4 16,-3 0 6-16,0 4-6 15,0-4 2-15,0 2 0 16,3-2-3-16,-4 2 6 16,2-1-7-16,1 0 9 0,-2-1-5 15,2-1 5-15,1 5-8 16,-3-2 3-16,3-2 0 16,-2 1-1-16,2 2 2 15,-3-2-4-15,-3 5 6 16,4-6-1-16,-1 3 0 15,3 2-4-15,-2-2 5 16,2 0-4-16,-1 2 1 16,1 0 0-16,-4-2-5 15,4 2 9-15,-1-2-10 16,1-2 12-16,-1 0-5 16,2 3 5-16,1-4-11 15,-3 2 5-15,1 3 0 16,-1-3-1-16,2 4 3 15,-2-4-4-15,3 1 8 0,-2 1-6 16,-1-1 1-16,0 1-2 16,0 0 4-16,3-1-6 15,0 0 3-15,-5 2 0 16,1 0 0-16,0 0 2 16,-1 0-8-16,1-2 13 15,-4 0-8-15,5 2 5 16,-1-2-8-16,2 0 4 15,0 1 0-15,2-2 0 16,-5 3 0-16,0 0-3 16,0 0 7-16,2 1-4 15,1-1 1-15,2-5-2 0,-4 3 4 16,2 0-5 0,1-2 2-16,-1 0 0 0,2 2-1 15,-4-1 4-15,4 2-8 16,-1-1 10-16,1-1-4 15,2-2 4-15,-2 1-10 16,-1 2 5-16,1-2-1 16,-1 3 1-16,3-4 0 15,-1 3-3-15,-1-1 6 16,0-1-3-16,-1 0 1 16,3-1-1-16,2 2 3 15,0-3-5-15,-2 2 2 16,0 2 0-16,-3-3-2 0,0 1 5 15,1 3-6 1,0-1 8-16,-1 0-2 0,-1 2 0 16,1-2-4-16,0-2 3 15,1 3-2-15,2-2 0 16,-2 1 0-16,-1-2-2 16,1 2 6-16,-4 0-3 15,6 1 0-15,0 1-1 16,0-3 4-16,0 5-5 15,-5-3 1-15,3 1 0 16,-2 0 1-16,0-3 1 16,2 5-4-16,0-5 5 15,-1-2 1-15,1 3-2 0,0-1-2 16,-1 2 2-16,0 1-1 16,-1 1 0-16,-3 2-1 15,-3 0 4-15,4 2-2 16,-3 0 7-16,2-3-7 15,0-2 1-15,2 0 0 16,3-4-6-16,-3 1 3 16,3 2 0-16,-1 1-1 15,-2-3 2-15,1 5-5 16,-3-5 9-16,2 3-5 16,-4-1 4-16,2 3-7 0,0-2 7 15,-2-1-7 1,2 3 3-16,-3 0 0 0,2-2-2 15,-3 0 5-15,1 0-5 16,1 0 6-16,-1 0-4 16,0 1 4-16,1-5-8 15,-1 1 5-15,3 0-1 16,3-2 0-16,-1 0 0 16,0 1-4-16,0-2 8 15,-1 2-5-15,-1 0 5 16,0-1-7-16,0 3 6 15,0-3-6-15,0 0 3 16,2-2 0-16,1 1-1 16,-1-2 4-16,-2 1-5 15,2 0 6-15,-1-1-3 0,-1-1 1 16,2 2-4-16,-2-1 2 16,2-1 0-16,1-1 0 15,-2 3 1-15,2-5-5 16,0 2 8-16,-1-2-3 15,1 0 2-15,-2 0-6 16,0 0 3-16,-1 0 0 16,2 0-1-16,-4 0 1 15,0 0 0-15,-1 0 1 16,1 0-7-16,1 0 12 16,0 0-7-16,-1 0 1 15,5-4 0-15,-3-2 0 0,-1 0 2 16,2-2-2-16,-1-1 1 15,-5 0 7 1,1 1-4-16,-1 0 1 0,1 1-4 16,-3 2 7-16,3 1-7 15,1-3 6-15,0 4-6 16,1 1 4-16,-1-3 4 16,4 1-8-16,-3 0 3 15,-3 0 0-15,1-2 1 16,-1 1-2-16,3 1 1 15,0-3-4-15,0 2 6 16,2-2 4-16,-2-1-1 16,4 3 7-16,-2-4-16 0,3 3 16 15,-1 2-10 1,0-1 5-16,0-4-9 0,1 4 9 16,-1-2-7-16,1-1-2 15,-2 3 7-15,2-4-9 16,-1 1 9-16,-1-1-9 15,-2-3 11-15,2-1-6 16,-1 6-8-16,-1-5 3 16,6 5 0-16,-2 0 1 15,1 0 2-15,1-3-6 16,-3 0 9-16,0 0-9 16,1 1 6-16,1-3-5 15,1 3 3-15,2-3-2 0,-3 1-1 16,3-3 1-1,-3 2-1-15,3-1 4 0,0-1-6 16,-3 4 10-16,3-2-5 16,0-1 6-16,0 4-7 15,2-5 0-15,-2 0 0 16,0 1 0-16,-1-3 2 16,1 3-4-16,0 1 1 15,-3-5-1-15,3 5 4 16,-1-2 0-16,1-2 2 15,2-2-7-15,-2 0 3 16,0 0 0-16,2 2-2 16,0 4 6-16,-2 0-8 15,0 1 10-15,0-2-5 0,-1-1 4 16,-1 2-9-16,2 2 6 16,-1-2-4-16,3 0 2 15,-5 2 0-15,5 0-4 16,-2-1 8-16,0 4-6 15,0-3 5-15,0-3-6 16,0 1 5-16,0-2-2 16,2 3 0-16,-3-4 0 15,-1 2-2-15,2 1 4 16,-3-2-7-16,2-1 10 16,1 1-6-16,2-2 1 15,-4-2-2-15,2-2-1 16,2 0 2-16,-2 2 1 0,2-2 0 15,0 6-5-15,0-2 11 16,0 2-9-16,0 0 6 16,0 0-4-16,0-1 2 15,0 0-2-15,0-1-2 16,0 0 3-16,0 0-1 16,0 2 4-16,0-1-8 15,0-1 12-15,0 1-8 16,0-4 5-16,0 3-8 15,0 0 5-15,-2 0-3 16,-3 0 2-16,3 2 0 16,0 0-3-16,0-2 6 0,-1 2-8 15,0 2 10 1,1 0-5-16,0-2 3 0,0-1-6 16,0 3 3-16,2-5-1 15,-2 3-1-15,2-2 1 16,0 2-2-16,0-2 6 15,0 1-10-15,0 0 11 16,0-2-8-16,0 3 3 16,0-3-1-16,0 0-3 15,0-1 0-15,0-2 4 16,0 5-6-16,0-5 4 16,0 6 6-16,0-3-9 15,0 1 4-15,0 2-1 16,0 0 3-16,0 2 0 0,0-2-1 15,0 2-5-15,0-2 6 16,0-1-7-16,0 2 5 16,0-1 4-16,0 0-4 15,0 0-1-15,0 0 3 16,0-1-5-16,0 2 2 16,0-3 2-16,0 2 0 15,0-2-5-15,0-1 12 16,0 1-11-16,0 0 8 15,2 2-6-15,-2-4 2 16,0 4-1-16,0-4 2 0,0 1-4 16,0 2 2-1,0-5 4-15,0 2-7 0,0-2 9 16,0 3-8-16,0-3 2 16,0 5 1-16,0-6-4 15,0 2 0-15,0 1 3 16,0 0 0-16,0 1-4 15,0 6 10-15,0 0-11 16,0-1 12-16,-5 2-10 16,3-1 5-16,0 1 0 15,0 2-1-15,0-4 3 16,-2 5-6-16,-2-1 9 16,4-2-7-16,0 2 5 15,0-2-6-15,0 0 2 0,2 0 0 16,-3 0 0-16,3 2 1 15,-2-2-2-15,0 0 4 16,0-2-7-16,0 2 11 16,-2 0-7-16,0-2 5 15,4 2-8-15,-2-2 3 16,0 0 0-16,2-3 0 16,-2 4-1-16,2-2-1 15,0 2 6-15,-2-1-7 16,2-1 7-16,0 1-6 15,-2 2 0-15,2-4 1 16,0 3 0-16,-3-1 2 16,1-2-2-16,0 0 4 0,-2-1-8 15,2-4 12-15,0 4-11 16,2-1 8-16,0-2-6 16,0 4 4-16,0 2-5 15,0 0-2-15,0 4 6 16,0-1-3-16,0 2 5 15,0 2-2-15,0-4 0 16,0-2 0-16,0 2 3 16,0-1-6-16,0-2-2 15,0 2-4-15,0 2 6 16,0-4 4-16,0 1-7 16,0 1 12-16,0-1-4 15,0 0 3-15,0 1-9 0,0 1 5 16,0-3-2-16,0 2 0 15,0-3 1-15,0 2-4 16,0 3 8-16,0-3-5 16,0 4 2-16,0-3-1 15,0-1 2-15,0 2-4 16,0-2 2-16,0 1 0 16,0 0-2-16,0 0 5 15,0-1-7-15,0-2 8 16,0 3-5-16,0-2 4 15,0 0-6-15,0 2 5 16,0-2-4-16,0 3 0 0,-3-2 2 16,0 1 0-1,-1 2 2-15,2 0-5 0,-3-1 7 16,1 0-7-16,0 3 8 16,-1-2-8-16,0-1 3 15,1 4 0-15,2-4 0 16,0 4 1-16,-1-2-5 15,3 0 8-15,-2-2-5 16,2 2 6-16,-2-2-9 16,2 2 5-16,0-2-2 15,0 4-4-15,-2-3 5 16,2 2-1-16,0-1 4 16,0 0-8-16,0 3 10 15,-2-3-4-15,2 2 3 0,0-2-7 16,0 2 3-16,0-2 0 15,0 3-2-15,-2-1 4 16,2 1-6-16,0-1 8 16,0 0-4-16,0-2 3 15,0 1-6-15,0-2 3 16,0 2 0-16,0-2-2 16,0 3 0-16,0-3 2 15,0-1 0-15,0 4-5 16,0-7 10-16,0 7-5 15,0-1 5-15,0 0-9 16,0 2 4-16,0-2 0 16,0-2-1-16,0 0 3 0,0-2-7 15,0 5 11 1,0-2-6-16,0 1 4 0,0-1-7 16,0 0 4-16,0 1-2 15,0 0 0-15,0-1 0 16,0 2-2-16,0 1 6 15,0 1-9-15,0-2 12 16,0-1-7-16,0-3 6 16,0 2-9-16,4-1 4 15,-2-1 0-15,0 2-1 16,0-1 2-16,-2 0-6 16,0-3 10-16,0 4-3 15,3-2 0-15,-3 4-4 16,2-3 4-16,-2-1-5 0,4 1 3 15,1 1-2-15,-3-1 1 16,1-1 2-16,-3 4-6 16,2-2 12-16,0 1-7 15,0 5 5-15,0-6-10 16,-2 3 5-16,2-2-1 16,1 3-2-16,-3-2 0 15,2 1 2-15,-2 1-5 16,0-6 6-16,0 1 2 15,2 0 1-15,0 0 0 16,0 0-4-16,1 1 1 16,0-5 0-16,1 1-2 15,-2 3 4-15,0 0-6 0,-2 3 9 16,0-2-2-16,0 0 2 16,0 0-9-16,0 2 5 15,2-2-1-15,-2 1 0 16,0-1 0-16,0 2-3 15,0-2 8-15,2 0-5 16,-2 0 0-16,3-5 0 16,-3 1 3-16,0 1-5 15,0-1 2-15,0-1 0 16,0 3-1-16,0-4 3 0,0 1-6 16,2 0 8-1,-2 0-5-15,0-2 7 16,0 3-12-16,0-3 8 15,0 3-2-15,2 1 0 16,-2 5 0-16,0-2-2 0,0 3 5 16,0 0-3-16,0 1 1 15,0 1 0-15,0 2 2 16,0 0-6-16,0 0 3 16,0 0-3-16,0 0 0 15,0 0-19-15,0 0-71 16,0 0-153-16,0 0 122 15</inkml:trace>
  <inkml:trace contextRef="#ctx0" brushRef="#br0" timeOffset="21362.9">6927 4400 164 0,'0'0'95'15,"0"0"-24"-15,0 0-7 16,0 0-1-16,0 0-11 16,0 0-12-16,0 0-10 15,0 0 14-15,0 0-9 16,0 0-8-16,0 0 0 16,38-19 1-16,-30 17 13 15,-2 0-22-15,1-1 6 16,-1 0-4-16,-2-1-2 0,2 2 3 15,-4 0-2 1,0 2-3-16,0 0-9 0,-2 0 6 16,2 0-8-16,0 0 1 15,3 0-5-15,1 0 4 16,2 0-3-16,0 0 0 16,1 0-2-16,3 0 1 15,-4 0-3-15,3 0 6 16,1 0-2-16,-1 0-3 15,-1 0 3-15,0 0 0 16,-1 0 1-16,-3 0-2 16,3 0 0-16,-2 0-3 0,0 0 4 15,1 0-1 1,-3 0-1-16,2 0-1 0,0 0 2 16,-1 0-4-16,3 0 1 15,0 0 1-15,0 0 0 16,-3 0 1-16,3 0-3 15,-2 0 4-15,0 0 0 16,2 0-1-16,-1 0-2 16,0 0 0-16,0 0 1 15,-1 0 0-15,1 0-2 16,6 0 1-16,-3 0 2 16,1 0 0-16,1 0 0 15,-2 0-2-15,0 0 4 16,2 0-5-16,1 0 2 15,-1 0 0-15,1 0 0 0,-5 0 0 16,1 0-2-16,2 0 6 16,-1 0-6-16,2 0 7 15,3 0-8-15,-1 0 3 16,-1 0 0-16,-1 0 0 16,-1 0 0-16,-1 0-3 15,-1 0 6-15,0 0-6 16,1 0 6-16,-3 0-5 15,6 0 4-15,-1 0-4 16,1 0 1-16,1 0 1 0,-1 0-2 16,-1 0 4-1,-2 0-6-15,-1 0 8 0,-2 0-4 16,1 0 3-16,-3 0-6 16,2 0 2-16,0 0 1 15,5 0 0-15,-1 0 0 16,1 0-3-16,1-4 7 15,-3 2-6-15,3-1 4 16,-4 0-3-16,3 1 3 16,1 0-3-16,-5 0 1 15,0 2 0-15,0-3-1 16,0 3 3-16,2 0-6 16,0 0 8-16,-2 0-4 15,4 0 2-15,-1-3-4 16,1 1 3-16,3 0-2 0,-3 0 1 15,1 0 0-15,-2 2-3 16,-1-1 6-16,1 1-5 16,-3 0 4-16,1-2-2 15,0 2 4-15,-1 0-7 16,1-3 3-16,0 3-1 16,-1 0 1-16,1 0 0 15,2 0-1-15,-3 0 3 16,-3 0-2-16,4 0 3 15,-1 0-5-15,-1 0 4 16,3 0 0-16,1 0-2 16,-1 0 1-16,0 0-1 0,0 0 3 15,-2 0-3 1,3 0 2-16,-2 0-3 0,3 0 6 16,3 0-9-16,-3 0 4 15,6 0 0-15,-4 3-1 16,3-3 1-16,0 0-2 15,1 0 4-15,0 0-3 16,-4 0 6-16,-1 0-10 16,1 0 8-16,-1 0-5 15,-1 0 2-15,1 0-1 16,-6 2 1-16,1-2 0 16,3 0-3-16,-2 1 7 15,1 1-5-15,3-2 3 16,-3 2-3-16,3-2 2 15,-1 0-1-15,1 0 0 0,-1 0 0 16,-5 0-2-16,2 0 4 16,-6 0-2-16,1 0 4 15,-1 0-8-15,0 0 9 16,-2 0-6-16,0 0 1 16,-2 0-1-16,0 0-1 15,0 0 2-15,0 0 2 16,0 0-2-16,0 0 17 15,0 2-12-15,0-2 12 16,0 0-6-16,0 0-4 16,0 0-2-16,0 2-4 0,0-2-2 15,0 0 6-15,0 0 1 16,0 0-6-16,-4 0 10 16,0 3-9-16,0-3 2 15,-1 0-3-15,1 3 0 16,1-1-1-16,1-2 1 15,-1 0-2-15,-1 0-4 16,2 2-1-16,-2 0-22 16,-3 2 8-16,-2 0-4 15,0 0 6-15,-2 1 6 16,-5 2 11-16,3-3-1 16,-3 0 3-16,5-1 0 15,-3-3 3-15,4 0-3 16,-1 0-3-16,1 0-15 0,-1 0-11 15,1 0-27-15,-4 0-34 16,9 0-90-16,-1 0-245 16</inkml:trace>
  <inkml:trace contextRef="#ctx0" brushRef="#br0" timeOffset="24128.04">7153 4423 317 0,'0'0'82'16,"0"0"-37"-16,0 0 29 16,0 0-17-16,0 0 3 15,0 0-22-15,0 0-10 16,-14 0-11-16,14 0 3 0,0 0-4 15,0 0-5-15,0 0-3 16,0 0-7-16,0 0-1 16,0 0 1-16,0 0-1 15,7 0 12-15,9 0-12 16,4 0 3-16,2 0 8 16,7-2-10-16,-2 1 1 15,2 1-4-15,0-3 5 16,0 3-6-16,-2 0 1 15,2 0-3-15,-2 0-26 16,-6 0 12-16,-1 0-21 16,-1 0-17-16,-4 0 5 0,-1 0 12 15,-1 0 28 1,-3 0 7-16,2 0 5 0,-1 0 0 16,3 0-1-16,-3-1 1 15,2-3 8-15,-2-1-3 16,2 3 5-16,-1 0 2 15,-1-1-5-15,0 3 9 16,-2 0-1-16,2-2 12 16,0 2-10-16,3-3 1 15,1 3-8-15,-1-2 4 16,1 0-5-16,3 0-4 16,-3 2 1-16,-1 0-6 15,-1 0 13-15,1 0-13 16,-1 0 10-16,3-1-6 15,-1 1 2-15,6-5-4 0,-6 3 0 16,3-2 1 0,0 1-2-16,-3-3 2 0,4 5-3 15,-4-3 6-15,3 0-5 16,-3 0 5-16,1 3-5 16,3-4 4-16,2 1 5 15,-1 1-3-15,0-2 2 16,-2 3-8-16,-2 0 8 15,-1 2-7-15,-2-2 1 16,1 2-1-16,-1-1-2 16,3 1 0-16,-3-2 0 15,3 2 0-15,-3-3 1 0,3 3 0 16,-3 0 2-16,1 0-2 16,-1 0 2-16,3 0-2 15,-3 0 0-15,3 0 2 16,-1 0 0-16,1 0-2 15,1 0 0-15,-1 0 1 16,0 0 1-16,0 0-2 16,-6 0-1-16,1 0 1 15,1 0-2-15,-1 0 1 16,1 0 0-16,-2 0 0 16,-1 0 1-16,5 0-2 15,-1 0 4-15,-2 0 1 16,5 0-2-16,-8 0-1 15,2 0 1-15,-1 0 0 0,-5 0 0 16,0 0-1-16,0 0 4 16,1 0-2-16,-2 0 6 15,-3 0-4-15,0 0 9 16,0 0-3-16,0 0 7 16,0 0-4-16,0 0-3 15,0 0 4-15,0 0-12 16,-5 0 10-16,-13 0-12 15,-4 0 8-15,-3 6-8 16,-4 0 2-16,-2-1-3 16,-2 4 0-16,-1-5 0 15,-1 2 1-15,1 0-3 16,3-2 5-16,-2 0-3 0,4 2 1 16,-2-4-1-16,-1 3 3 15,3 0-5-15,0 0 2 16,3-3 0-16,-1 3-2 15,0 2 3-15,-2-2-4 16,0 1 6-16,-2-2-8 16,4 1 6-16,0-3-3 15,5-2-3-15,2 0 2 16,5 0 3-16,-1 0-2 16,3 0 1-16,1 0 2 15,1 0-3-15,-1 0 5 0,0 0-6 16,-1 0 4-1,-3 0-3-15,3 0 0 0,-4 0-1 16,2 0 2-16,1 0-3 16,2 0 2-16,-2 0 4 15,5 0-4-15,-2-2 5 16,-1 2-6-16,4-2 3 16,-3 2 0-16,1 0-2 15,0 0 1-15,-1 0-1 16,1-3-3-16,-1 3 4 15,1-2 0-15,0 0-4 16,1 0 7-16,1 1-4 16,-4-3 2-16,-1 0-2 15,1 1 2-15,2-1 0 0,-1 2-3 16,1-1 7 0,-3 1-3-16,2-1 2 0,-3 1-4 15,4 2 3-15,1-2-2 16,-3 2 0-16,4 0 1 15,-4 0-2-15,1 0 4 16,2 0-1-16,1 0-2 16,-2 0 1-16,-1 0 1 15,1 0-3-15,0 0 2 16,1 0 0-16,-1 0-1 16,0 0 1-16,1 0-5 15,-1 0 8-15,2 0-3 16,0 0 2-16,1 0-6 0,1 0 5 15,0 0-5-15,0-2 3 16,-3 2 0-16,3-1 0 16,-1-1 0-16,0 2-2 15,0 0 4-15,-1-3-2 16,1 3 1-16,0 0-2 16,-2 0-2-16,1 0 2 15,1 0 1-15,-3 0-3 16,2 0 0-16,-1 0 6 15,0 0-4-15,0 0 4 16,0 0-6-16,-2 0 3 16,2 0 0-16,0 0 0 0,1 0 0 15,-2 0-2 1,4 0 4-16,-1 0-4 0,1 0 4 16,0 0-2-16,2 0 2 15,2 0-3-15,-2 0 1 16,1 0-1-16,1 0 0 15,0 0 2-15,0 0-5 16,-2 0 8-16,1 0-6 16,-2 0 5-16,1 0-6 15,0 3 2-15,-1-1 1 16,-3-1-2-16,-2 1 2 16,-1 2-2-16,0-1 4 15,2-1-5-15,-2-2 6 16,2 0-2-16,0 0 0 15,0 0-2-15,1 0 1 0,1 0 0 16,-3 0-2 0,6 0 4-16,-2 0-5 0,-1 0 6 15,-2 0-9-15,2 0 5 16,-2 3-2-16,1-1-7 16,-4 2 3-16,3 0-17 15,-1 0 11-15,-4 0-6 16,1 2-8-16,-3-1 1 15,3-3 3-15,-3 1-25 16,-4 1 0-16,0 1-7 16,11-3-71-16,0-2-150 15</inkml:trace>
  <inkml:trace contextRef="#ctx0" brushRef="#br0" timeOffset="35964.94">5538 5917 139 0,'0'0'86'0,"0"0"-52"16,0 0 4-16,0 0 3 16,0 0 8-16,0 0-17 15,0 0 3-15,0 0-23 16,10-17-1-16,-10 12-6 16,0-1 8-16,0 3-5 15,0 0-4-15,0 1 1 16,0 0-1-16,0 2 14 15,0 0-2-15,0 0 17 16,0 0-16-16,0 0 6 16,0 0-5-16,0 0-2 15,0 0-1-15,0 0-5 16,0 0 9-16,0 0-2 16,0 0 14-16,0 0-4 15,0 0 8-15,0 0-11 0,0 0 3 16,0 0-6-16,0 0 1 15,0 0 7-15,0 0-9 16,0 0 6-16,0 0-8 16,0 0 20-16,0 0-6 15,0 0 2-15,0 0-22 16,-10 0-5-16,-5 0-7 16,-5 0 3-16,-7 0 3 15,-8 0-1-15,-5 0 1 16,-5 0-5-16,-2 0 10 15,-2 0-9-15,1 0 3 16,-2 0-2-16,4 0 0 0,1 0 7 16,3 0-9-1,1-5 4-15,3-2-3 0,5 1 5 16,2-1-4-16,6 2-3 16,3 1 2-16,0-2-4 15,2 0 2-15,-1 1 0 16,0-4-3-16,0 3 7 15,5 2-5-15,5 2 5 16,3 0-4-16,3 2 3 16,0 0-6-16,1 0 2 15,0 0-5-15,1 0 3 16,-3 0-9-16,2 0 7 16,-1 0-17-16,0 0 21 0,5 0-17 15,0 0-10-15,0 0-58 16,7 0-67-16,4 0-25 15,2 0-104-15</inkml:trace>
  <inkml:trace contextRef="#ctx0" brushRef="#br0" timeOffset="36764.8">5588 5671 259 0,'0'0'107'0,"0"0"-61"15,0 0 20-15,0 0-19 0,0 0-8 16,0 0-9-16,0 0-14 15,22 20-3-15,-19-19-6 16,-1 2 7-16,-2-1-3 16,0 0 7-16,0-2-8 15,0 1 10-15,0 2-2 16,0-2 9-16,0 2 1 16,0-1-3-16,0 1 2 15,0 0-12-15,0-3 14 16,0 4 1-16,-2 1 24 15,-19 2-21-15,-6 0 1 16,-2-2-9-16,-4 1 3 16,-5-5 1-16,1-1-17 0,-6 3 0 15,-1-3-12-15,-4 0 15 16,0 0-13-16,-2 0 3 16,-3 0 0-16,0-10-8 15,-1-4 3-15,3 2 0 16,2 2 0-16,6 3 2 15,1-1-6-15,5 3 10 16,0 0-4-16,2 1 2 16,4 1-5-16,4-1 2 15,5-1 1-15,4 3 2 16,7-1-3-16,1 1 9 16,4 0-9-16,6-1 6 0,0 2-7 15,0-2-1-15,0 3-4 16,0-1-2-16,0 1-15 15,0 0-6-15,0-3-9 16,4 3-6-16,17 0-22 16,3 0-63-16,-15 0-27 15,2-1-136-15</inkml:trace>
  <inkml:trace contextRef="#ctx0" brushRef="#br0" timeOffset="37580.61">5750 5525 295 0,'0'0'136'0,"0"0"-105"15,0 0-3-15,0 0 19 16,0 0 3-16,0 0 16 15,-4 3-20-15,0-3 3 16,-1 4 1-16,-8 2-10 0,-5 1-23 16,-2-4-3-16,-7 3 11 15,-4-1-16-15,-5-4 6 16,-4 1-10-16,-5-2 5 16,-3 0-9-16,-8 0 1 15,-4-10-2-15,0-8 0 16,-1 0-2-16,3 1 5 15,5 0-3-15,2 2 3 16,2 4 11-16,4 1-8 16,5 2 18-16,2 2-20 15,5-2 15-15,1 5-11 16,1-4-2-16,0 2-1 16,2-2-4-16,4 0 8 0,-1 2-6 15,3-2 6 1,4 4-6-16,-2-2-1 0,8 2 6 15,1 1 4-15,8 0 0 16,2 0-7-16,2-1-4 16,0 3 10-16,0-3-18 15,0 3 7-15,0 0-15 16,0 0-32-16,0 0 3 16,14 0-11-16,5 0-41 15,4 0-8-15,2 0-34 16,-17 0-77-16</inkml:trace>
  <inkml:trace contextRef="#ctx0" brushRef="#br0" timeOffset="38313.53">5895 5366 252 0,'0'0'142'0,"0"0"-87"16,0 0-6-16,0 0 13 0,0 0 2 16,0 0-29-16,0 0-12 15,-79 29-15-15,56-29 12 16,-1 0-13-16,-3 0 9 16,-2 0-15-16,-3 0 13 15,-3 0-3-15,-3 0 9 16,-5 0-2-16,1 0 14 15,-7 0 4-15,1-3-8 16,-6-6 1-16,0 1-10 16,-2 1 14-16,1-1-15 15,-3-1-3-15,0 2-6 16,0-1 0-16,2-3 6 16,0 3-13-16,0 1 13 15,6-1-14-15,5 4 20 16,5-1-20-16,4 1 5 0,5 1-4 15,4-5-2 1,3 4 0-16,1-4 3 0,6 3-3 16,1-2 3-16,5 2 6 15,7 1-6-15,2 1-3 16,2 1-4-16,0 0-31 16,0 2-74-16,2 0-115 15,11 0-2-15</inkml:trace>
  <inkml:trace contextRef="#ctx0" brushRef="#br0" timeOffset="39997.14">5243 6055 94 0,'0'0'140'16,"0"0"-73"-16,0 0 5 15,0 0 5-15,0 0-8 16,0 0-15-16,0 0 3 16,-12 0-18-16,12 0-10 15,0 0-12-15,0 0 6 16,0 0-19-16,0 0 7 16,0 0-3-16,0 0-1 15,0 0-2-15,0 0-3 16,0 0 6-16,0 0-4 15,2 0 9-15,6 0-3 0,2 0 10 16,-1 0-17-16,1 0 5 16,0 0-5-16,-1 0 1 15,-3 0 3-15,2 0-5 16,-2 0 4-16,-1 0-4 16,1 0 2-16,-1 0 0 15,0 0-8-15,-1 0-8 16,-2 0-21-16,0 0-20 15,1 0-20-15,-3 0-28 16,0 0-23-16,0 0-33 16,0 0-61-16</inkml:trace>
  <inkml:trace contextRef="#ctx0" brushRef="#br0" timeOffset="40171.18">5243 6055 111 0</inkml:trace>
  <inkml:trace contextRef="#ctx0" brushRef="#br0" timeOffset="40410.99">5243 6055 111 0,'-36'-38'218'0,"36"35"-183"0,0-2 13 15,0 2-17-15,0-1 32 16,0-1-30-16,0 3-3 0,0 0-9 16,0 2 15-16,5-1 4 15,-1 1-9-15,5 0-1 16,-3 0-16-16,6 0 5 16,-1 0-6-16,-3 0-4 15,4 0-7-15,-3 0-2 16,-1 0 1-16,0 0 1 15,-2 0-4-15,-2 0-2 16,1 0-4-16,-1 0-23 16,0 0 4-16,2 0-28 15,-4 0-18-15,0 0-9 16,-2 0-46-16,0 0-65 16</inkml:trace>
  <inkml:trace contextRef="#ctx0" brushRef="#br0" timeOffset="40694.18">5238 5978 374 0,'0'0'69'0,"0"0"-23"16,0 0 25 0,0 0 0-16,0 0-26 0,0 0-29 15,28-7-8-15,-14 6-8 16,5-2 0-16,-2 3 3 16,3-1-7-16,0 1-5 15,0 0-52-15,-13 0-76 16,-3 0-177-16</inkml:trace>
  <inkml:trace contextRef="#ctx0" brushRef="#br0" timeOffset="42726.64">4828 5624 181 0,'0'0'116'0,"0"0"-80"16,0 0 13-16,0 0-2 15,0 0 4-15,0 0-12 16,0 0-11-16,-5 3 4 15,5-3 8-15,0 0 11 16,0 0-22-16,0 0-8 0,0 0-19 16,0 0 6-16,0 0-5 15,0 0 1-15,0 0 4 16,0 0-5-16,0 0 8 16,0 0-9-16,0 0 19 15,0 0-14-15,0 0 4 16,0 0-9-16,0 0 4 15,0 0-3-15,0 0 6 16,9 0 2-16,7 0-11 16,-1 0 10-16,-1 2-10 15,-1-2 5-15,-2 0-2 16,-1 0-6-16,-4 0 2 0,-2 2 0 16,-2-2-2-1,1 1-37-15,-3-1-9 0,0 0-22 16,0 0-45-16,0 0-70 15,0 0-85-15</inkml:trace>
  <inkml:trace contextRef="#ctx0" brushRef="#br0" timeOffset="43041.37">4813 5571 237 0,'0'0'135'16,"0"0"-102"-16,0 0 18 15,4-2 21-15,7-1-30 16,2-1-10-16,1 4-20 15,-1 0-8-15,1 0-3 16,-2 0 1-16,0 0-4 16,-3 0 0-16,2 0-1 15,-5 0-28-15,4 0-13 0,-6 0-59 16,-4 0-80 0</inkml:trace>
  <inkml:trace contextRef="#ctx0" brushRef="#br0" timeOffset="43257.41">4863 5494 329 0,'0'0'85'0,"0"0"-36"16,0 0 14-16,0 0-21 15,0 0-16-15,0 0-17 16,58 0-7-16,-47 0-4 0,1 0-38 16,-8 0-61-16,-2 0-185 15</inkml:trace>
  <inkml:trace contextRef="#ctx0" brushRef="#br0" timeOffset="62057.1">5775 6188 522 0,'0'0'133'0,"0"0"-115"0,0 0 13 15,0 0 5-15,0 0 9 16,0 0-36-16,0 0-1 16,0 0-6-16,0 0 12 15,0 0 18-15,0 3 17 16,0 0 6-16,0-3-19 16,0 2 2-16,0-2-27 15,0 4 3-15,0-1-10 0,6 0-6 16,6 1 2-1,3-4 0-15,-3 2-1 0,5 0-1 16,-5-2-1-16,1 0-27 16,-2 2 0-16,-4-2-26 15,0 0-13-15,-3 0-6 16,-2 0-15-16,0 0-34 16,-2 0-34-16,0 0-121 15</inkml:trace>
  <inkml:trace contextRef="#ctx0" brushRef="#br0" timeOffset="62221.11">5775 6188 288 0</inkml:trace>
  <inkml:trace contextRef="#ctx0" brushRef="#br0" timeOffset="62390.51">5775 6188 288 0,'4'-94'92'0,"-4"92"-58"0,0 0 9 0,0-1-3 0,0 3-16 16,0 0-9-16,2 0 7 16,8 0-10-16,1 0-7 15,-5 3-3-15,4 6 14 16,-4 0 5-16,3-1-5 0,0-2-1 15,-2-4-1-15,4-1-1 16,-2-1-10-16,0 0 0 16,0 0-3-16,-1 0-37 15,-8 0-55-15,0 0-106 16</inkml:trace>
  <inkml:trace contextRef="#ctx0" brushRef="#br0" timeOffset="68275.3">9380 10615 530 0,'195'146'0'0,"-156"-123"-100"16,3-2-143-16</inkml:trace>
  <inkml:trace contextRef="#ctx0" brushRef="#br0" timeOffset="72798.32">6076 6200 403 0,'0'0'120'16,"0"0"-92"-16,0 0 8 16,0 0 0-16,0 0 8 15,0 0-23-15,0 0 7 0,14 8-7 16,-8-8 14-16,-1 0 1 15,1 0-15-15,-2-2 2 16,4-4-10-16,-2 0 13 16,1-4-26-16,-3-3 8 15,1-1-7-15,-1 2-1 16,-4-3 0-16,3 3-1 16,-3 2-1-16,0-1 4 15,0 4-4-15,0-4 5 16,0 6-2-16,0 3 2 0,-5-3-3 15,0 4 3 1,-1 1-3-16,-3-2 8 0,5 0-8 16,-4 2-5-16,4-2-30 15,4-1 15-15,-4-1-34 16,4 3-24-16,0-3-67 16,0 4-5-16,0-2-88 15</inkml:trace>
  <inkml:trace contextRef="#ctx0" brushRef="#br0" timeOffset="73145.72">6078 5961 355 0,'0'0'95'0,"0"0"-92"15,0 0 38-15,0 0 9 16,0 0 12-16,0 0-1 16,-13 41-12-16,7-27-14 15,-4-2 6-15,2-1-6 16,3 0-5-16,1-6-12 16,2 0-14-16,2-5-3 15,0 2 3-15,0-2-8 16,0 0-14-16,0 0-13 15,0 0-24-15,0 0 17 16,6 0 37-16,9 0-24 16,4 0 6-16,-4 0-24 0,3 0-4 15,-16 0-25-15,2 0-103 16</inkml:trace>
  <inkml:trace contextRef="#ctx0" brushRef="#br0" timeOffset="77942.14">15695 17103 158 0,'0'0'44'16,"0"0"-43"-16,0 0-2 15,0 0 0-15,0 0 1 0,0 0 3 16,0 0 1 0,0 0-3-16,6 17 5 0,-6-17 7 15,0 0 4-15,0 0 5 16,0 0-13-16,0 0-9 16,0 0-1-16,0 0-22 15,0 0-59-15</inkml:trace>
  <inkml:trace contextRef="#ctx0" brushRef="#br0" timeOffset="81437.67">6286 17865 7 0,'0'0'8'0,"0"0"0"15,0 0 2-15,0 0 1 16,0 0-5-16,0 0 27 0,0 0-4 16,0 5-29-16,0-5-3 15,0 0-70-15</inkml:trace>
  <inkml:trace contextRef="#ctx0" brushRef="#br0" timeOffset="83285.95">2331 5839 171 0,'0'0'87'16,"0"0"-33"-16,0 0 24 15,0 0 11-15,0 0-16 16,0 0-10-16,0 0-5 0,-4-32 2 16,0 28-5-16,-2 2 4 15,2-3-8-15,-2 2-10 16,1 1-20-16,3-5 5 15,0 5-3-15,0 1 3 16,0-1 4-16,-1 2-12 16,0 0 15-16,3 0-13 15,0 0 2-15,0 0-8 16,0 0 3-16,0 0-8 16,0 0-6-16,0 0-3 15,0 0 1-15,0 0-2 16,6 0 2-16,15-6 9 0,6 0-7 15,7-3 2-15,6 1-4 16,2 1 0 0,-2-1-1-16,3-1 1 0,-5 2-3 15,1 0-1-15,0 2 0 16,-8-2 6-16,0 4-6 16,-5-3 2-16,-1 0-3 15,-2 1 1-15,-5 2 1 16,-5 1 1-16,-5 0-1 15,-3 2-2-15,-2 0 8 16,-3-2-4-16,0 2 6 16,0 0-8-16,0 0 2 15,0 0-9-15,0 0-28 0,0 0-55 16,0 0-103 0,0 0-171-16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17 640,'0'0'3369,"0"-16"861,1 56-3871,2 0 0,10 50-1,-12-75-455,-1-9-3488,0-9 1545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11 264,'0'0'3932,"48"2"-2303,-10-1-1622,-19 0 332,1-1 0,-1-1 1,1 0-1,36-8 0,-49 5-994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60 475 720,'0'0'2793,"-3"-8"3257,-6-25-5955,5-41-136,4 52 42,-1 1-1,-1-1 1,-9-37-1,3 21 27,6 27 65,0 1 1,-1 0 0,0 0 0,0 0-1,-6-10 1,59 4 242,16 4-412,1 3-1,-1 3 1,82 3-1,102-8 175,92-7-59,-53 6-6,273-17-2,-530 28-29,460 9-6,-111-5 23,-209-4-14,-10-12 11,13 8-134,-174 5 127,0-1 0,-1 1 0,1 0 0,0 0 0,-1 0-1,1 0 1,-1 0 0,1 0 0,0 0 0,-1 0 0,1 0 0,0 0 0,-1 0-1,1 0 1,-1 0 0,1 1 0,0-1 0,-1 0 0,1 1 0,-1-1-1,1 0 1,-1 1 0,1-1 0,-1 0 0,1 1 0,-1-1 0,1 1 0,-1-1-1,1 1 1,-1-1 0,0 1 0,1-1 0,-1 1 0,0-1 0,0 1-1,1 0 1,-1-1 0,0 1 0,0-1 0,0 1 0,0 0 0,0-1 0,0 1-1,0 1 1,5 15 121,2 0-45,-1 1 0,-1-1 0,0 1 0,-1 0 0,-1 0 0,-1 0 0,0 35 1051,2-65 2434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3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1025 185 1224,'0'0'2766,"-14"7"-2423,6-3-307,-10 5 155,0 0 0,0 2-1,0 0 1,-23 20-1,25-13-124,0 0-1,1 1 0,1 1 0,1 0 1,1 1-1,0 0 0,2 1 0,-10 30 0,1 5 94,3 0 1,-11 71-1,16-37-70,4-1 0,5 1 1,12 137-1,-8-198-109,1 0 0,1 0-1,1 0 1,2-1 0,1 0-1,2 0 1,1-1 0,0 0-1,3 0 1,0-2 0,1 0 0,2 0-1,37 43 1,-35-48-74,1 0 1,1-2-1,1 0 0,1-1 0,40 23 0,-45-31 60,1-1 0,0-1 0,0-1 0,1 0 0,0-2 0,0 0 0,0-2 0,34 3 0,-21-5 59,-1-1 0,1-1 0,0-2 0,-1-2 0,0 0 0,0-2 1,0-2-1,-1-1 0,0-1 0,-1-2 0,-1 0 0,0-3 0,40-26 1,-19 8 189,-3-3 0,0-1 1,-3-2-1,-1-2 0,46-59 1,-70 77-203,-2 0 1,0-1-1,-2-1 1,-1-1 0,-1 0-1,-1 0 1,-1-1-1,-2-1 1,-1 0-1,-1 0 1,-1-1-1,2-41 1,-7 43-81,-1 0 1,-2 1 0,0-1-1,-2 0 1,-1 1-1,-14-44 1,13 55-43,-1 0 1,0 1-1,-2-1 1,0 1-1,0 1 1,-1 0-1,-1 0 1,0 1-1,-1 1 1,-1 0-1,-26-20 1,19 19 71,-1 0 0,0 2 0,-1 0 0,-1 2 0,1 0 1,-1 1-1,-1 2 0,1 0 0,-1 2 0,-25-2 0,-36 0 76,-127 9-1,178-2-25,-27 1 31,0 2 0,0 3 1,1 3-1,0 2 0,-79 28 0,124-34-61,0 1 0,0 1 0,1 0 0,0 0 0,0 2-1,1 0 1,1 0 0,0 1 0,0 1 0,-18 23 0,17-16-23,0 0 0,2 1-1,1 1 1,0 0 0,1 0 0,-11 43 0,7 8-110,2 0 1,4 1-1,3 128 0,4-176 119,0-9 11,-1 57-94,3 0 0,3 0 0,17 84 0,-18-138 166,1 0 0,0 0 0,2-1-1,0 1 1,0-1 0,2-1 0,0 0 0,2 0-1,-1-1 1,2 0 0,0-1 0,1 0-1,0-1 1,1-1 0,1 0 0,0 0 0,18 10-1,-7-10 0,-1 0 0,2-2 0,0-1 0,0-1 0,0-1-1,1-2 1,41 5 0,204 0 312,-235-11-290,1-1-6,0-2 0,-1-2-1,1-1 1,-1-2 0,-1-1 0,42-17-1,-28 6 348,-2-3-1,0-2 1,86-59-1,-72 36-19,-2-2 1,-2-3-1,-3-2 0,-2-3 1,-2-2-1,45-70 0,-75 97-445,-1 0 0,-1-2 0,-2 0 0,17-46 0,-30 67 4,-1 0 0,-1 0 0,0-1 0,0 1 0,-2-1 0,0 0 0,0 0 0,-1 1-1,-1-1 1,-1 0 0,0 1 0,-1-1 0,0 1 0,-10-25 0,3 17 13,-1 0 1,-1 0-1,0 1 1,-2 0-1,-1 1 1,0 1-1,-32-30 1,21 25-15,-2 2 1,-1 0-1,0 2 0,-61-31 1,41 29-19,-1 2 0,-1 2 0,0 2-1,-2 3 1,1 2 0,-2 2 0,-57-2 0,1 9-13,0 4 0,1 5 0,-141 27 0,114-6-30,1 6 0,-153 61 0,250-80 81,1 1-1,0 1 1,1 2 0,1 2-1,1 1 1,1 2 0,-44 41-1,61-49-49,1 0-1,1 2 0,0-1 0,2 2 0,0 0 1,0 0-1,2 1 0,1 0 0,0 1 1,2 0-1,0 0 0,1 1 0,1 0 1,1 0-1,-1 28 0,4-3-40,3-1 1,1 1-1,2-1 1,2 0-1,23 77 0,-11-62 17,3-1 0,3 0 0,51 86 0,-65-127 102,1-1 0,0 0 0,2-1 1,0-1-1,1 0 0,0-1 0,1-1 0,1 0 0,0-1 1,1-1-1,1-1 0,0 0 0,0-2 0,1 0 0,0-1 1,27 7-1,-18-8 46,0-2 1,1-1-1,-1-2 0,1 0 1,0-2-1,-1-2 1,1 0-1,0-2 1,-1-1-1,0-2 1,32-11-1,25-14 141,-1-4 0,-2-3 0,-2-4 0,107-75 0,273-240 1772,-443 342-1864,56-43 322,-4-4-1,-2-2 1,68-86-1,-117 126-450,-2-1 1,-1 0-1,0-2 0,-3 1 1,18-49-1,-25 56-153,0-2 1,-2 1-1,0-1 1,-1 1-1,-2-1 1,0 0-1,-1 0 0,-6-43 1,3 52 69,-1 0-1,0 0 1,-1 0-1,0 1 1,-1-1 0,0 1-1,-1 1 1,0-1 0,-1 1-1,-14-16 1,-12-9-296,-59-48 1,82 74 358,-7-5-31,-170-137-1523,161 133 1327,0 2-1,-1 0 0,0 2 0,-1 1 0,-46-15 1,37 21 274,0 1 0,0 2 0,0 2 0,-74 3 1,58 1 130,-3 0 151,0 4 0,1 2 0,-1 2-1,-70 21 1,47-5 48,1 4-1,-97 49 1,138-59-260,1 3-1,1 0 1,0 3-1,2 1 1,1 1-1,1 2 1,2 1-1,-40 49 1,51-53-23,2 0 1,1 1 0,0 0-1,2 2 1,2-1 0,0 2-1,2-1 1,1 2-1,2-1 1,1 1 0,1 0-1,-1 42 1,6 1-150,3 1 0,3-1 0,4 0-1,3-1 1,3 0 0,3-1 0,47 115 0,-58-169 63,0 0 0,1-1 0,0-1 0,1 1 1,1-2-1,1 1 0,0-2 0,1 1 0,1-2 1,0 0-1,1 0 0,0-2 0,1 0 1,0 0-1,1-2 0,0 0 0,24 9 0,-5-5 85,1-1-1,0-2 1,1-1 0,0-2-1,54 2 1,199-9-144,-232-3 98,0-3 0,-1-2 0,0-3 0,0-3 0,-1-2-1,-1-3 1,0-2 0,65-35 0,-61 24 417,-2-2-1,-1-3 0,101-86 1,-140 106-421,0 0 1,-2-1-1,0-1 1,-1 0-1,-1-1 0,0-1 1,-2 0-1,-1 0 1,0-1-1,-2-1 0,0 0 1,-2 0-1,0-1 1,4-35-1,-8 31 5,-2-1-1,-1 1 1,-1 0-1,-2-1 1,0 1-1,-2 0 1,-16-52-1,8 45 37,-2 1 0,0 1-1,-3 0 1,0 1 0,-40-50 0,28 44-274,-1 2 0,-2 1 0,-1 1 0,-2 2 0,-1 2 0,-67-42 0,68 51-25,0 3-1,-2 0 1,0 3-1,-1 1 1,0 2-1,-1 1 1,-1 3-1,-42-5 1,19 9 95,-2 2 0,1 3 0,0 2 0,-127 25 1,89-4 874,1 5 0,-123 51-1,179-59-389,1 1 0,1 3 0,1 1 0,1 2-1,2 2 1,1 2 0,-37 38 0,30-22-297,1 3 0,3 2 1,2 1-1,-54 99 0,77-122 81,2 2-1,1 0 0,1 1 0,2 0 0,1 0 0,-6 44 1,14-59-105,0-1 0,1 1 0,1 0 1,0-1-1,2 1 0,0 0 0,1-1 1,1 0-1,0 0 0,2 0 0,0 0 1,1-1-1,15 27 0,-9-23-83,1 0-1,2-1 1,0-1-1,1 0 1,0-1-1,2-1 1,0-1-1,1 0 0,0-2 1,1 0-1,23 11 1,-13-11-44,1-1 0,0-1 0,0-2-1,1-1 1,1-2 0,-1-1 0,56 2 0,-29-6 127,1-3 0,0-2 1,-1-4-1,0-1 0,0-4 0,-1-2 1,-1-2-1,73-31 0,28-23 686,-4-6 0,-2-6 0,-5-8 0,-4-5 0,225-195 0,-344 268-575,-1-1 0,-1-2 1,31-40-1,-46 52-133,0 0 1,0 0-1,-2 0 1,1-1-1,-2 0 1,0 0-1,0-1 1,-2 1-1,0-1 1,2-18-1,-4 16-10,-1 1 0,0-1 0,-1 0 0,-1 1-1,-1-1 1,0 1 0,-1 0 0,-1 0 0,0 0 0,-1 0-1,-1 1 1,0 0 0,-1 1 0,-1-1 0,0 1 0,-1 1 0,-18-19-1,-35-38-186,-4 4 0,-2 3-1,-3 2 1,-3 4-1,-100-58 1,126 86 64,0 2-1,-2 2 1,0 2-1,-2 3 1,0 2-1,-1 3 1,-1 2-1,0 2 1,-91-6-1,29 15 378,-1 4 1,1 6-1,0 5 0,1 5 0,-184 53 1,279-65-156,0 1-1,0 1 1,1 1 0,1 1 0,-1 0 0,2 2 0,-1 0 0,2 1 0,-1 1 0,-20 22 0,26-23-41,2 0 1,-1 1-1,2 0 1,0 1-1,1 0 1,0 1-1,1-1 1,1 1 0,1 1-1,0-1 1,1 1-1,1 0 1,-2 27-1,3 18-7,3 0-1,2 0 1,4-1-1,1 0 1,4 0-1,2-1 1,27 71-1,23 36-40,104 192 0,-149-321-130,1-1 0,3-1-1,0 0 1,2-2 0,42 43 0,-50-60 110,1-2-1,0 0 1,1-1 0,1-1 0,0 0 0,1-2 0,0 0 0,1-2 0,0 0-1,0-2 1,30 7 0,18-3 12,1-3-1,0-3 1,0-3-1,84-9 0,-62-2 126,-1-5 0,0-3-1,-1-4 1,-1-4 0,135-58-1,406-236 2261,-586 293-2137,198-118 908,-187 107-925,-2-3 0,60-56 1,-96 79-178,-2-1 0,0 0 1,-1-1-1,0-1 0,-2-1 0,0 0 1,-2 0-1,0-1 0,-2-1 1,0 1-1,7-33 0,-12 41-16,-2 0 0,0 0-1,-1-1 1,0 1 0,-1-1 0,0 1-1,-2 0 1,1-1 0,-2 1 0,0 0-1,-1 0 1,0 0 0,-1 1 0,0 0-1,-1-1 1,-1 2 0,0-1 0,-1 1-1,0 0 1,-12-13 0,-2 3-148,-1 0 0,-1 2 0,0 1 0,-2 1 0,0 0 0,-1 3 0,-1 0 0,-47-18 0,7 9-164,-1 2 0,-111-18 1,101 29 272,0 3 0,0 4 0,0 4 0,0 3 0,0 3 0,-155 34 0,70 2-628,2 6 1,-188 86-1,2 33-497,292-136 1224,3 4 0,1 1 0,1 3 0,-48 49 0,78-68 75,2 2-1,0 0 1,1 1 0,2 1 0,0 0-1,-21 47 1,33-62-118,0 1 0,0 0 1,1 1-1,0-1 0,0 0 0,2 1 1,-1 0-1,1-1 0,1 1 0,0 0 1,0-1-1,1 1 0,1 0 0,-1-1 1,2 1-1,-1-1 0,2 0 0,-1 0 1,1 0-1,1 0 0,8 14 0,8 4-32,2-1-1,0 0 0,2-2 1,0-1-1,42 31 0,-17-20-53,1-1 0,73 34-1,-86-51 27,1-1-1,1-3 0,-1-1 1,2-1-1,60 6 0,-4-7 36,114-5-1,-153-7 81,-1-3-1,1-3 0,-2-1 0,1-4 1,-1-1-1,-1-4 0,-1-1 0,-1-3 0,65-37 1,117-75 729,-185 101-619,-1-3 1,66-62-1,-94 78-222,-2-2 0,-1-1 1,0 0-1,-2-1 0,-1-1 1,0 0-1,-2-1 0,-1-1 0,-2 0 1,0 0-1,-2-1 0,-1 0 1,-1-1-1,-1 1 0,-2-1 0,-1 0 1,-1 0-1,-1 0 0,-2 0 1,-1 0-1,-1 0 0,-1 0 0,-2 1 1,-11-31-1,4 18-38,-2 0 0,-2 0 0,-1 2 0,-43-64 0,44 78-111,-2 0 1,-1 1-1,-1 1 0,0 1 0,-2 1 1,-1 1-1,-37-23 0,23 21 153,-1 1 1,-1 3-1,-1 1 0,-1 2 0,0 1 0,-1 3 0,-45-6 0,25 8 193,-1 4-1,1 2 1,-1 2-1,-90 13 1,93-3-71,0 3 1,0 3 0,1 3 0,1 2-1,1 3 1,1 3 0,2 2 0,-92 60-1,111-63-7,0 2 1,2 2-1,1 1 0,1 2 0,2 1 0,1 1 0,2 2 1,1 1-1,2 1 0,2 1 0,1 1 0,-30 80 0,46-102-10,0 1 0,2-1-1,0 1 1,0 1-1,2-1 1,1 0 0,0 0-1,1 1 1,1-1-1,1 1 1,1-1 0,1 0-1,0 0 1,1-1 0,1 1-1,1-1 1,13 25-1,196 275-305,-175-263 58,-19-23 84,2-2-1,1-1 0,53 48 1,-65-66 108,0-1 0,1-1 1,1 0-1,-1-1 0,1 0 1,1-2-1,0 0 0,0 0 1,0-1-1,0-1 0,23 2 1,20-1 76,0-2 0,0-4 0,0-2 0,102-18 1,223-77-40,-215 43 571,-3-8 0,-3-8 0,198-116-1,-183 70-419,-152 96 556,-1-1-1,0-1 0,-2-1 1,25-32-1,-78 73-7068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3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1018 33 4585,'0'0'3931,"-13"-3"-3478,-25-3-281,-18-4 360,-84-4 0,74 14-493,0 3 0,-131 21 0,192-23-39,-60 13-2,-77 28-1,124-36 0,1 1 0,1 0 0,-1 1 0,1 1 0,1 1 0,0 0-1,0 1 1,1 1 0,-22 22 0,30-26-13,0 1-1,1 1 0,-1-1 1,2 1-1,0-1 0,0 1 1,0 1-1,1-1 0,1 0 1,0 1-1,0-1 0,1 16 1,0 10-59,2 1 0,6 46 0,1-26-129,20 72 0,-21-103 140,1-1 1,1 0-1,1-1 0,2 0 1,15 26-1,-18-37 43,1-1 0,0 0 0,1-1 0,0 1 0,0-2 0,1 0-1,1 0 1,-1-1 0,16 7 0,-5-4-12,0-2-1,0 0 1,2-2-1,47 11 1,3-8-141,2-3 0,126-2-1,-183-6 124,10-1-28,0 0-1,-1-2 0,1-1 1,-1-2-1,0 0 1,0-2-1,0-1 1,-1-2-1,-1-1 1,0 0-1,0-2 1,-2-2-1,0 0 1,0-1-1,-2-2 1,0 0-1,-1-1 1,28-34-1,-44 46 10,0-1 0,0 1 0,-1-1 0,0 0 0,0 0 0,-1-1 0,0 1 0,-1-1 0,0 0 1,0 0-1,-1 0 0,-1-1 0,1 1 0,-2 0 0,0 0 0,0-1 0,0 1 0,-1 0 0,-1-1 0,-4-14 0,1 9-226,-2 0 0,0 0 0,0 1 0,-2 0-1,0 1 1,0 0 0,-1 0 0,-1 1 0,-1 0 0,0 1 0,-26-22 0,-40-22-866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3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436 1 328,'-20'4'824,"-19"3"-511,-118 27 785,141-29-1043,-1 0-1,1 1 1,0 1-1,0 0 1,0 1-1,1 0 1,-19 15-1,27-15-54,-1 1 1,2-1-1,-1 1 0,1 0 0,1 0 0,-1 1 0,2 0 0,-1 0 0,1 0 0,1 0 0,0 0 1,0 1-1,1 0 0,1-1 0,-1 18 0,1-3 91,0 0 0,2 0 0,1 0 0,2 0 0,9 40 0,-3-26-41,2-1 0,2 0 0,1-1 0,21 36-1,-30-62-10,1 1-1,1-2 1,-1 1-1,2-1 1,0 0-1,0 0 1,0-1-1,1-1 1,1 0-1,-1 0 0,1-1 1,1 0-1,-1-1 1,1 0-1,0-1 1,14 5-1,6-3 2,0-1 0,1-1 0,0-2 0,0-2-1,53-3 1,-40-2-206,0-3-1,-1-1 1,64-20 0,-59 10 142,-2-1 1,0-3-1,89-54 1,-103 54 223,-1-2 0,-1-2 0,-2 0 0,0-3 0,42-51 0,-64 70-200,0-1 0,-1-1-1,0 0 1,0 0 0,-2 0-1,1 0 1,-2-1 0,0 0 0,0 0-1,-1-1 1,-1 1 0,1-18-1,-2 21-81,-2 1 0,1-1 0,-2 1-1,1 0 1,-1 0 0,-1 0 0,1 0 0,-1 0-1,-1 0 1,0 1 0,0-1 0,-1 1 0,0 0-1,0 0 1,-1 1 0,0 0 0,0 0-1,0 0 1,-9-6 0,-59-42-641,-1 5-132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7:45:51.53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528 159 2961,'-29'7'526,"6"-1"-451,-32 8-74,2 2 1,-57 25-1,94-34 210,1 1-1,0 0 1,1 1 0,0 0-1,0 1 1,-12 13 0,20-18-194,1 1 1,0 0-1,1 0 0,-1 0 1,1 1-1,0 0 1,1-1-1,-1 1 1,2 1-1,-1-1 1,1 0-1,0 1 0,0-1 1,1 1-1,-1 12 1,2 3-23,0 1 1,2-1-1,1 0 1,1 1 0,1-1-1,0-1 1,2 1-1,1-1 1,1 0-1,0-1 1,2 0 0,0 0-1,2-2 1,0 1-1,1-1 1,1-1-1,31 29 1,-22-25-14,1-1 0,1-1 0,1-2 0,1-1 0,0-1 0,1-1 0,1-2 0,0 0 0,0-2 0,1-2 0,1-1 0,44 6 0,-35-9-34,-1-2-1,1-2 0,0-1 0,60-9 0,-74 4 66,0-1 1,-1-1-1,1-1 0,-2-1 0,1-2 0,-1 0 1,38-24-1,-26 10 148,-1-2 0,-2-1 0,0-1 0,33-39 0,-50 48-6,0 0 1,-1-1-1,-1-1 0,-2 0 0,0-1 0,-1 0 0,-1-1 0,11-36 1,-19 46-151,-1 0 0,0-1 1,-1 1-1,0-1 1,-1 1-1,-1-1 0,0 1 1,-1-1-1,-1 1 1,0 0-1,-1 0 0,0 0 1,-1 0-1,-1 1 1,0 0-1,-1 0 0,0 0 1,-1 1-1,-1 0 1,-17-20-1,6 10-34,-1 2 0,-1 0 0,-1 1 0,0 1 0,-2 1 0,0 1-1,0 1 1,-2 1 0,-38-14 0,26 16 26,0 2 0,0 1 0,-1 2 0,-66-4 0,-165 14 143,49 18 593,188-15-507,1 0 0,0 3 0,0 1 0,-49 21 1,69-23-197,-1 0 0,1 0 0,0 1 0,1 1 0,0 0 0,1 1 0,0 0 0,1 1 1,0 0-1,0 0 0,2 1 0,-1 0 0,-10 26 0,11-23 33,2 1 1,0 1-1,1-1 0,0 1 0,2 0 0,0 0 1,1 0-1,1 0 0,1 0 0,0 0 1,4 27-1,0-32-86,0 0 1,0-1-1,1 1 1,1-1-1,0 0 0,1-1 1,0 0-1,0 0 1,1 0-1,1-1 1,0 0-1,0-1 0,1 0 1,0 0-1,18 11 1,11 6-215,2-1 0,0-3 0,45 19 1,-32-19 144,1-3 1,0-2 0,2-2 0,0-3 0,0-2 0,0-3 0,1-2 0,0-3 0,1-2 0,-1-3 0,0-2 0,-1-3 0,83-22 0,146-61 149,-233 71-31,-1-3 0,-1-2 0,61-41 0,-97 56 5,-1-1 0,0-1 1,0 0-1,22-26 0,-30 31-19,-1 0 1,0 0 0,-1-1-1,1 0 1,-2 0-1,1 0 1,-1 0 0,0 0-1,-1-1 1,0 0-1,0 1 1,0-11 0,-1 8-70,-1 1-1,0-1 1,0 0 0,-1 1 0,-1-1 0,0 1 0,0-1 0,-1 1-1,0 0 1,-1 0 0,0 0 0,-1 1 0,0-1 0,0 1 0,-1 0-1,-1 0 1,1 1 0,-1 0 0,0 0 0,-16-12 0,5 5-114,-1 2-1,0 0 1,-1 0 0,0 2 0,-1 1 0,0 1-1,-1 0 1,0 2 0,0 0 0,-1 1 0,-34-3-1,-26 1 281,-157 4 0,139 5 267,-62 0 547,-234 29 1,381-28-926,0 2 0,0-1 0,0 2 0,0 0 1,0 1-1,1 0 0,-27 16 0,36-17 0,0-1 0,0 1 0,1 0 0,-1 0 0,1 0 0,0 1 0,0 0 1,1 0-1,0 0 0,0 0 0,0 1 0,1 0 0,0-1 0,0 1 0,0 1 0,1-1 0,1 0 0,-1 0 0,0 11 0,1-4 14,1-1 0,0 1 0,1-1 0,0 0 0,1 1 0,1-1 0,0 0 0,0 0 0,2 0 0,0 0 0,9 18 0,-4-15-16,0-1-1,0 0 1,2 0-1,0-1 1,0-1-1,2 0 1,26 21-1,-16-18-1,0 0 0,0-2 0,2-1 0,0-1 0,0-1-1,1-1 1,0-1 0,1-2 0,0-1 0,0-1 0,29 2 0,7-5 13,0-3 0,1-2-1,-1-3 1,115-26 0,-139 22-33,0-3 1,-1 0-1,0-3 0,-1-1 1,-1-2-1,-1-1 0,-1-2 1,51-41-1,-76 54 26,-1 0 1,0-1-1,0 0 0,0 0 0,-2-1 1,1 0-1,-1 0 0,-1-1 0,0 0 1,7-20-1,-11 26 9,0-1 0,-1 1 0,0-1 0,0 0 1,0 1-1,-1-1 0,0 0 0,0 0 0,-1 1 0,1-1 0,-2 0 0,1 1 1,-1-1-1,0 1 0,0-1 0,-1 1 0,1 0 0,-2 0 0,1 0 1,-1 0-1,1 1 0,-8-8 0,-4-2-87,0 0 0,-2 1 1,1 1-1,-2 1 0,0 0 1,0 1-1,-1 1 0,0 1 1,-1 0-1,0 2 0,0 0 0,-38-7 1,-3 5 32,1 2 0,-1 2 0,-74 5 1,83 2 188,1 3 0,-1 1 0,1 3 0,1 3 0,0 1 0,0 3 0,-60 28 0,96-38-123,0 1 1,1 1 0,1 0-1,-1 1 1,1 0-1,1 1 1,-1 0-1,2 1 1,0 0-1,0 0 1,-12 20-1,14-16 5,0 1-1,1 0 0,0 0 0,2 1 0,0 0 0,0 0 1,2 0-1,0 0 0,0 29 0,1-17-19,2 0 1,2 1-1,0-1 0,2 0 1,1-1-1,1 1 1,2-1-1,13 32 0,-15-44-3,2 0-1,0 0 1,1-1-1,1 0 1,0-1-1,1 0 1,0-1-1,1 0 1,1-1-1,0 0 1,1-1-1,0 0 1,0-1-1,31 16 1,-20-16-1,0-1 1,1-1 0,0-1-1,1-1 1,0-1 0,-1-2 0,1 0-1,0-2 1,54-4 0,-29-3-6,0-3 0,0-1 0,-1-3 1,58-22-1,-32 6-305,134-73 0,-176 82 294,-1-2 0,-1-1 0,-2-1 0,0-2 0,50-54 0,-74 71 31,0 1 0,-1-1 0,0-1 0,-1 1 0,0-1 0,0 0 0,-1 0 0,-1 0 0,1 0 0,-2-1 1,3-11-1,-5 14 3,1 1 0,-1-1 0,0 1 0,0-1 0,-1 0 0,0 1 0,-1 0 0,1-1 0,-1 1 0,-1 0 0,1 0 0,-1 0 0,-1 0 0,1 0 0,-1 1 0,-8-11 0,-5-1-78,0 0-1,-2 1 1,0 1-1,-1 1 0,0 0 1,-2 2-1,1 0 1,-1 1-1,-1 2 0,0 0 1,-1 2-1,0 0 1,-28-5-1,-29-2 102,0 3 1,-136-3-1,159 12 121,1 3 0,-60 8 0,95-4-172,0 0-1,1 1 1,0 1 0,0 1 0,1 1-1,-1 1 1,2 0 0,-30 20-1,26-13 38,0 1 0,1 0 0,1 2-1,0 1 1,2 0 0,0 2 0,-25 38 0,38-52-3,1 1 0,0 0 0,1 0 0,-1 0 0,2 1 0,-1-1 0,2 1 1,-1 0-1,1 0 0,1 0 0,-1 0 0,2 0 0,0 1 0,0-1 0,0 0 0,1 0 1,1 0-1,0 0 0,0 0 0,1 0 0,0 0 0,1-1 0,0 0 0,8 13 0,-5-10-26,0-1 0,1 0 0,1 0-1,0-1 1,1 0 0,-1 0 0,2-1 0,0 0-1,0-1 1,0 0 0,14 6 0,-9-6 41,1-2 1,0 0 0,0-1-1,1-1 1,-1 0 0,1-1-1,0-1 1,20-1 0,746-22 133,-758 19-174,1-1-1,-1-2 1,0 0 0,28-10 0,-47 12-11,0 1 0,0-1 0,-1 0 0,1-1 0,-1 0 1,0 0-1,0 0 0,0 0 0,0-1 0,-1 0 0,1-1 1,-2 1-1,1-1 0,0 0 0,-1 0 0,0 0 0,-1-1 1,1 1-1,3-11 0,-2 0-13,-1 0-1,-1 0 1,0-1 0,-1 1-1,-1-1 1,0 1 0,-2-1-1,0 0 1,-5-23 0,5 33 0,-1 0 0,0-1 0,-1 1 0,0 0 0,0 0 0,0 0 0,-1 1 0,-1-1 0,1 1 0,-1 0 0,0 0 0,-1 0 0,1 1 0,-1 0 0,-1 0 0,1 0 1,-1 1-1,0 0 0,0 1 0,-15-8 0,19 11-46,1-1-1,-1 1 1,0 0 0,0 0 0,0 0-1,0 1 1,0-1 0,0 1 0,0 0 0,0-1-1,0 1 1,0 1 0,0-1 0,0 0 0,0 1-1,0-1 1,0 1 0,0 0 0,-5 2-1,-4 9-1651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8T11:41:49.903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11058 2893 748 0,'-19'0'32'15,"11"0"-13"-15,6 0 60 16,-2 0-16-16,2 0-12 15,-1 0-9-15,1 0-3 16,2 0-23-16,0 0-12 0,0 0-4 16,0 0 3-1,0 0-6-15,0 0 3 0,0 0-6 16,0 0 1-16,0 2 5 16,15 1-6-16,12-1 5 15,2-2 1-15,5 0 0 16,4 0-2-16,4 0 7 15,3-5-8-15,2-5 4 16,-2 0-2-16,-1 3-19 16,-2-4 14-16,-1 5-7 15,-2 2 2-15,-1 2 9 16,3 2-6-16,-1 0 3 16,2 0 10-16,5 0-7 15,4 0 4-15,6 0-4 16,2 0 2-16,1 0 0 15,-4 2 0-15,-1 2 1 0,-5 0-1 16,-4 3 0-16,-3-1 0 16,-5 1 2-16,-1 1-5 15,-1-2 6-15,-3 0-6 16,6-3 3-16,-1-3 0 16,1 0 0-16,4 0 2 15,-7 0-2-15,-3 0 5 16,-2 0-5-16,-2 0 3 15,-2 0-6-15,-2 0 4 16,-1 2-1-16,3 1 0 16,2 1 2-16,6 1-1 15,6-1 7-15,3-1 4 16,5 1-8-16,5 0-5 0,-1 0 5 16,7 0-8-16,-2 0 4 15,0-4-5-15,-4 2 5 16,0-2-9-16,-6 0 8 15,-1 0-4-15,0 0-1 16,-2 0-3-16,-1 0-2 16,5 0-4-16,0 0 4 15,2-2 4-15,3-3 4 16,-2-2 0-16,2 1 5 16,2 1-5-16,0-2 6 15,-2 1-6-15,0 3-5 16,-6 1-7-16,2 2 1 15,-6 0 5-15,-1 0 4 0,-6 0-6 16,-3 0 9 0,-1 0 4-16,-2 2-6 0,5-2 8 15,0 0-6-15,2 0 4 16,2 0 3-16,-3 0 6 16,6 0-8-16,-1 0 9 15,5-7-12-15,2 2 6 16,2 0-2-16,3 3-8 15,0 0 6-15,-4 2-4 16,2 0-2-16,-8 0 1 16,-5 0 0-16,-2 0 3 15,-5 0-5-15,-1 0 10 0,-2 0-8 16,0 0 10-16,0 0-11 16,2 0 4-16,0 0 0 15,0 0-2-15,5 0 4 16,-3 0-5-16,-2 0 7 15,-2 0-2-15,-4 2 0 16,0 5-4-16,-4-4 3 16,4 4-4-16,-2-5 3 15,1 5 0-15,3-2 0 16,0-3 0-16,4 0-3 16,3-2 9-16,1 1-7 15,3-1 5-15,-1 0-7 16,2 2 3-16,-3-2-1 0,-3 0-1 15,-2 2-2-15,0 0 1 16,-2-2 6-16,-2 0-2 16,0 0 2-16,-2 0-5 15,1 0 3-15,1 0-2 16,-1 0 0-16,1 0 1 16,0 0-1-16,2 0 1 15,0 0-4-15,0 0 4 16,-2 0-2-16,2 0-18 15,-5 0 2-15,-2 0 5 16,3 0 8-16,-4 0 4 16,-4 0 2-16,-1 0-4 15,-3 0 6-15,-1 0 0 0,-4 0 0 16,1 0 5-16,-3 0 2 16,2 0 6-16,-2 0-4 15,1 0-3-15,-3 0 3 16,2 0-8-16,0 0 6 15,-4 0-10-15,0 0 5 16,-2 0-1-16,0 0-5 16,0 0 2-16,0 0 2 15,0 0 11-15,0 0-3 16,0 0 11-16,0 0-4 16,0 0 20-16,0 0-19 15,0 0 6-15,0 0-18 16,0 0-5-16,0 0-2 15,0 0-25-15,0 0-54 0,0 0-78 16,-7 0-359-16</inkml:trace>
  <inkml:trace contextRef="#ctx0" brushRef="#br0" timeOffset="2216.17">17315 2799 465 0,'0'0'33'0,"130"0"-18"15,-57-3-11-15,8-6 25 16,1 1 53-16,5 4-43 16,-2 2-26-16,-3 2 10 15,-2 0 9-15,-6 0 12 16,-7 6-1-16,-7 6-23 15,-6 2 16-15,2-2-11 16,4 1-1-16,7-6 0 16,8-2-10-16,8-2 6 0,4-3-15 15,2 2 15 1,0 0-16-16,3 0 9 0,3 1-9 16,3 0 1-16,0 2-5 15,1 1 1-15,-3-1-2 16,-5 1 4-16,-4 4-4 15,-5-1 2-15,-2 0-2 16,-1 1 7-16,-6 0-13 16,0 2 7-16,-1 0 0 15,-1 2 0-15,7-2 1 16,2 5-4-16,7-2 8 16,5 1-4-16,-3 1 5 15,2-2-12-15,-2 2 6 16,1 1-1-16,1-2 0 15,3 3 1-15,1 0-2 0,-3-1 5 16,-1 2-3-16,0-2 1 16,3 0-2-16,5 2 2 15,1-2-3-15,2-1-1 16,5-1-3-16,12-5 4 16,8 0 2-16,2-3 0 15,3-3 6-15,-3 3 17 16,-4 3-10-16,-5-1-3 15,0 2-6-15,-6 2 1 16,-7 0-3-16,-2 0 0 16,-3-2-4-16,-2-3 9 15,1-4-10-15,-3-3 7 0,4-2-8 16,6 0-4 0,8 0 2-16,6 0-7 0,-4-12 12 15,-4-4 1-15,0 2-11 16,-10-2 11-16,1-3 3 15,-5 4 9-15,-6-7-9 16,-7 0 17-16,-9-4-11 16,-5 1 5-16,-4-1 7 15,-1 0-6-15,-4-1 12 16,-3-6-14-16,-9-1 13 16,-2-4-12-16,-5-5 1 15,-5-3-15-15,-7-4 11 16,-2-6-10-16,-6 0 5 0,-8-7-6 15,-3 3 4 1,-7 0-8-16,-7-1 11 0,0-8-5 16,-7-5 0-16,-22-3-4 15,-4-8 2-15,-8 3 0 16,3 4 0-16,-6 6 5 16,-1 11-8-16,-6-2 8 15,-4 2-4-15,-3 1 0 16,-7 0-2-16,-5 5 5 15,-1-1-13-15,-4 4 6 16,-8 2-2-16,-4 1-1 16,-9 5 0-16,-4 4-1 0,-1 4 7 15,-1 4-1 1,-5 1 4-16,-6 2 1 0,-8 0-4 16,-1 0-1-16,4 0-3 15,-3 4 2-15,-1 3 0 16,-1 2 3-16,0 4-7 15,3 2 9-15,2 2-7 16,4 1-1-16,0 5 4 16,3-2 2-16,-1 4-1 15,1 1 0-15,-2-1 3 16,-8 1-8-16,1-1 10 16,4 1-6-16,6 0 6 15,10-1-10-15,2 3 3 16,-3 1 1-16,1-4 0 15,-4 1-9-15,-8 1 6 0,-8 0-23 16,-9 2 26-16,-4 0-9 16,2 0 5-16,2 0 9 15,5 0-5-15,5 7 1 16,7-2-3-16,10 2 1 16,1-2 2-16,-3 2-4 15,-3-4 10-15,-6 3-7 16,-1 4 6-16,0-2-7 15,3 3 2-15,-1 0 0 16,-2 2-5-16,2-1 10 16,2 4-11-16,4-2 13 15,6 3-7-15,5 1 4 0,5-2-6 16,10 1 4-16,4-1-4 16,4 0 1-16,-1 2 1 15,-3-1-2-15,1 4 4 16,-2 1-8-16,6 1 12 15,5 1-6-15,6 2 4 16,2-1-7-16,2 1 3 16,-2 5 0-16,0-4-1 15,-3 0 3-15,-1 3-4 16,2 0 7-16,2-2-4 16,5 4 2-16,4-2-3 15,2 4 6-15,4 2-11 16,-3 5 5-16,-3 3 0 0,-1-1 0 15,0 0 3 1,-2-6-2-16,8 0 3 0,3-7 11 16,6 2-13-16,10 0 0 15,2 0-2-15,6 4 0 16,1 2-1-16,3 8 0 16,4 7-4-16,4 3 10 15,5 0-5-15,0-4 5 16,0 0-10-16,0-6 8 15,14 0-8-15,11-3 3 16,6-1 2-16,9 2 2 16,5 2 0-16,5-2 3 15,6 0-1-15,7-4 1 16,3-5 1-16,6-5-2 0,6-6 1 16,5-5 3-16,6-2 1 15,2-8 3-15,3-4 14 16,-7-5-14-16,-4 0 17 15,-15 0-28-15,-10 0 8 16,-13-5-7-16,-12-2 6 16,-8-2-5-16,-11 4 4 15,-6-2-5-15,-3 4-2 16,-5-2-6-16,0 1-39 16,0-1-11-16,0 2-56 15,-3 1-91-15,-7 2-159 0</inkml:trace>
  <inkml:trace contextRef="#ctx0" brushRef="#br0" timeOffset="3563.15">10983 4048 437 0,'0'0'386'0,"0"0"-334"16,0 0-51-16,0 0 18 15,0 0 34-15,0 0 13 16,0 0-25-16,-14 0 1 16,14 0-40-16,0 0-2 15,18 0-5-15,22-3 5 0,20-12-1 16,29-7 4-16,21-7-4 15,12-8 3 1,8-5-4-16,-1-2 8 0,-2 4-12 16,-7 8 8-16,-6 5-6 15,-13 5 4-15,-13 4 0 16,-10-1-1-16,-9 2 3 16,-11 2-7-16,-6-1 11 15,-12 7-2-15,-7-1 3 16,-8 3-5-16,-11 1-1 15,-6 5 7-15,-3-3 3 16,-3 4-3-16,-2-1 6 16,0 1-13-16,0-5-2 15,0 2-4-15,-15 0-48 16,-24 3-69-16,18 0-105 0,-6 0-69 16</inkml:trace>
  <inkml:trace contextRef="#ctx0" brushRef="#br0" timeOffset="3962.78">11419 4277 749 0,'0'0'111'15,"0"0"-99"-15,0 0-6 16,0 0 19-16,177-120 54 16,-88 66 6-16,13-3-17 15,10-1-41-15,2 4-16 16,-8 8-9-16,-8 8-4 16,-15 8 8-16,-17 10-6 15,-12 4 6-15,-23 10-10 16,-12 2 5-16,-13 4-2 15,-6 0 2-15,0 0 8 16,0 0 38-16,0 0 4 16,0 0 5-16,0 0-26 15,0 0 7-15,0 0-35 0,0-3-2 16,0-1-6-16,0-1-52 16,0 0-47-16,0 2-87 15,0 1-205-15</inkml:trace>
  <inkml:trace contextRef="#ctx0" brushRef="#br0" timeOffset="5011.71">14112 3800 524 0,'0'0'111'0,"0"0"-103"16,0 0 12-16,0 0 34 16,0 0 26-16,0 0 21 15,15-30-42-15,-15 30-23 16,0 0-17-16,0 0 13 16,3 0-21-16,0 5 8 15,-1 20 0-15,2 9 19 0,1 10-5 16,-1 4-9-1,2 0 6-15,2 1-20 0,-2-4 17 16,-1 0-23-16,-1-1 10 16,0-1-9-16,-4 2 0 15,2-1-3-15,1-3 0 16,-1-6-3-16,0-7 8 16,3-9-11-16,-3-11 9 15,3-7-10-15,-3-1-6 16,0 0-16-16,0-28-48 15,0-16-17-15,0-9-35 16,-2 28-94-16,0 1-40 16</inkml:trace>
  <inkml:trace contextRef="#ctx0" brushRef="#br0" timeOffset="5644.86">14067 3785 270 0,'0'0'366'16,"0"0"-305"-16,0 0-47 16,0 0 69-16,0 0 21 15,0 0-29-15,79-11-32 16,-52 11 6-16,-3 0-24 16,-4 0 1-16,-6 0-16 0,-6 0 6 15,-6 0-6-15,-2 0-7 16,0 0 12-16,0 0-7 15,-10 0 2-15,-24 0-7 16,-4 0-6-16,-4 4-5 16,0 3 6-16,1 6 3 15,5-1-1-15,7 0 8 16,7-4-7-16,9-1-1 16,4-6 8-16,7-1-13 15,2 0 5-15,0 0-4 16,0 0-16-16,0 0-16 15,13-14 31-15,12-12-6 16,0-8 8-16,1 0 6 0,-2-3-1 16,-6 6 1-1,-5 4 1-15,-3 9-4 0,-6 8 11 16,-2 4-6-16,1 6 8 16,-3 0 8-16,0 0-7 15,0 0 10-15,4 0-17 16,4 3 14-16,9 14-9 15,5 5 19-15,0 2-10 16,5 5 2-16,-1-1-1 16,-1-3-6-16,-2 1 8 15,-4-3-17-15,-5-4 15 16,-3 1-19-16,-5-7 4 16,0 0-5-16,-4-6 0 15,-2 1-2-15,0-4 0 0,0 0 0 16,0-2 4-16,0-2-8 15,0 1-3-15,0-1-12 16,0 0-55-16,0 0-17 16,0-3-79-16,0-8-255 15</inkml:trace>
  <inkml:trace contextRef="#ctx0" brushRef="#br0" timeOffset="32484.79">11382 6133 441 0,'0'0'54'15,"0"0"-8"-15,0 0 20 16,0 0-6-16,0 0-22 16,0 0-5-16,0 0-14 15,0 0 3-15,0 0 7 16,0 0 0-16,-21 3-4 16,19-3-9-16,2 0-16 15,-2 2 4-15,2 0 1 0,0 3 2 16,0-5-5-16,-2 0-2 15,2 0-1-15,0 0-3 16,0 0 2-16,0 0 0 16,0 0-10-16,2 0 7 15,23 0 5-15,4-12 12 16,6-8-8-16,7 1-6 16,8-3 2-16,-3 3 0 15,-3 2 0-15,-2 2-7 16,-6 3-1-16,-7 2 8 15,-7 3 4-15,-4 3-1 16,-9 1-4-16,-5 3 3 16,1 0-4-16,-5 0 4 15,3 0 8-15,-1 0-2 0,0 0-8 16,2 0 4-16,-4 0-4 16,0 0 4-16,0 0-4 15,0 0-17-15,0 0-63 16,0 0-25-16,0 0-63 15,0 0-175-15</inkml:trace>
  <inkml:trace contextRef="#ctx0" brushRef="#br0" timeOffset="32917.33">11411 6372 495 0,'0'0'64'15,"0"0"-57"-15,0 0 19 16,0 0 31-16,0 0-3 16,0 0-22-16,140-58-16 0,-93 35 4 15,2-2 14-15,0 1 8 16,-2 4-10-16,-7 1-1 16,-7 10-17-16,-8 1 5 15,-11 4-7-15,-6 2 15 16,-3 0-7-16,-3 2 5 15,0 0 2-15,0 0-10 16,0 0-1-16,0 0-16 16,1 0 0-16,-3-2-3 15,0 2-42-15,2-2-76 16,-2-1-136-16</inkml:trace>
  <inkml:trace contextRef="#ctx0" brushRef="#br0" timeOffset="37396.69">11745 4520 322 0,'0'0'96'15,"0"0"-18"-15,0 0 13 16,0 0-7-16,0 0-13 0,0 0-1 16,0 0-3-1,0 0-15-15,25-77-8 0,-25 77-15 16,0 0 3-16,0 0-14 16,0 0-8-16,0 0-8 15,0 0-2-15,0 0 7 16,0 18-7-16,0 9 7 15,0 5-6-15,0 3 7 16,0 2-6-16,0 3 3 16,0 2-2-16,0 1-4 15,-2 1 1-15,2-5 0 16,-3-3 0-16,3-7 1 16,0-10-2-16,0-8 4 15,0-7-5-15,0-4 5 0,0 0-6 16,0 0-4-16,0-7-1 15,0-14 4-15,0-9-4 16,0-4-19-16,0-3-2 16,0 3-3-16,0-4-8 15,0-1 25-15,0 2-6 16,-5 2 19-16,-1 5-3 16,-3 7 5-16,3 3 0 15,-2 2 1-15,4 3 3 16,-1 4-4-16,3-1 11 15,2 0-3-15,0-2 5 16,0 2-8-16,0-3 7 16,0 5-5-16,2 1-2 0,15 0 3 15,-2 0-5 1,3 4 8-16,-3 1-10 0,3 2 13 16,-3 2-9-16,4 0-1 15,1-2 1-15,-3-2-2 16,1 2-2-16,-2 0 1 15,-3 0-4-15,-4 2-11 16,-2 0-66-16,-7 0-104 16,0 0-98-16</inkml:trace>
  <inkml:trace contextRef="#ctx0" brushRef="#br0" timeOffset="37779.46">11772 4659 545 0,'0'0'64'0,"0"0"-46"15,0 0 42-15,0 0 22 0,0 0-6 16,0 0-7-16,64 3-29 16,-37-3 7-16,0 0 0 15,-5 0-10-15,0 0-5 16,-6 0-12-16,-3 0-5 15,-4 0-14-15,-2 0-1 16,-2 0-3-16,1 0-19 16,3 0-96-16,-7 0-126 15,-2 0-353-15</inkml:trace>
  <inkml:trace contextRef="#ctx0" brushRef="#br0" timeOffset="38212.62">12474 4798 701 0,'0'0'46'0,"0"0"-44"15,0 0 29-15,0 0 20 16,0 0 10-16,0 0-39 16,133 4-14-16,-112-4-6 15,-8 0 0-15,-2 0-2 16,-4 0 0-16,-3 0 0 16,-2 0-48-16,-2 0-47 0,0-2-59 15,0 0-141 1</inkml:trace>
  <inkml:trace contextRef="#ctx0" brushRef="#br0" timeOffset="38445.85">12470 4592 741 0,'0'0'140'15,"0"0"-109"-15,0 0 11 0,0 0 28 16,0 0 3-16,0 0-30 16,89-22-24-1,-54 16-17-15,1 6-2 0,-3 0-6 16,-2 0-52-16,-24 0-108 16,-5 0-188-16</inkml:trace>
  <inkml:trace contextRef="#ctx0" brushRef="#br0" timeOffset="38878.92">13274 4692 614 0,'0'0'99'0,"0"0"-80"0,0 0 80 15,0 0-15-15,0 0-20 16,0 0-35-16,138 8-5 16,-100-8-23-16,2 0 12 15,-4-2-6-15,-4-4-2 16,-9 2-5-16,-4 0-8 15,-6 2-44-15,-4 2-94 16,-9-2-66-16,0 2-279 16</inkml:trace>
  <inkml:trace contextRef="#ctx0" brushRef="#br0" timeOffset="39429.47">13711 4301 674 0,'0'0'119'15,"0"0"-67"-15,0 0-23 16,0 0 30-16,0 0 42 16,0 0-37-16,13 150-37 15,-13-92-2-15,0-1-8 16,0-10 2-16,11-4-17 15,1-8 4-15,1-12-2 16,1-5-7-16,-1-7 3 16,1-5-8-16,1-6-13 0,3 0-26 15,1-11-1-15,4-17-27 16,-1-6-17-16,-4-2-44 16,-2 2 64-16,-3 2 39 15,-2 4 25-15,-2 3 8 16,-5 10 3-16,-1 6 28 15,-3 8 13-15,0 1 49 16,0 0-11-16,-16 18-43 16,-4 11 2-16,-2 10-1 15,4-1-6-15,4-4-8 16,4-6-12-16,5-7-6 16,5-7-6-16,0-7 4 15,0-5-8-15,0 1 4 0,20-3-3 16,12 0 3-16,5 0 10 15,3 0-9-15,5 0 1 16,-3 0 0-16,0 0 4 16,-5 0 13-16,-9 9-14 15,-8 2-6-15,-6 3-1 16,-1-2-28-16,-13-5-97 16,0-1-187-16</inkml:trace>
  <inkml:trace contextRef="#ctx0" brushRef="#br0" timeOffset="40111.04">14703 4493 710 0,'0'0'147'0,"0"0"-93"16,0 0 22-16,0 0 5 0,0 0-28 15,0 0-18-15,0 0-26 16,-61-40-4-16,49 40 0 15,-5 0 0-15,2 21 1 16,-1 9 0-16,3 4-1 16,9 0-2-16,4-5-3 15,0-2 1-15,0-10-2 16,25-8-7-16,4-9-6 16,2 0-18-16,4-4 15 15,-1-28-2-15,-3-8-15 16,-6-10 19-16,-6-3-6 15,-7-5 18-15,-8 0 3 16,-4 0 1-16,0 2 2 16,0 6 6-16,-14 12-4 15,1 10 2-15,5 16 30 0,0 9-10 16,2 3 11-16,-1 4-32 16,3 27 11-16,2 9-8 15,2 6 5-15,0 3-1 16,0 4-3-16,19-1 3 15,6 2-6-15,2-1 17 16,0-7-7-16,-1-4 20 16,-1-6-24-16,-8-6 7 15,0-9-8-15,-9-4-3 16,-1-9-3-16,-5-4-4 0,-2-4-2 16,0 0 0-1,0 0-2-15,0 0-68 0,0-4-45 16,0-16-72-16,0 8-103 15,0 0-277-15</inkml:trace>
  <inkml:trace contextRef="#ctx0" brushRef="#br0" timeOffset="40644.47">14339 4223 301 0,'0'0'380'0,"0"0"-303"16,0 0-28-16,0 0 63 16,0 0-33-16,-52 145 2 15,44-90-45-15,2 3 2 16,1 3-5-16,5-3 0 16,0-2-15-16,0-4-12 15,5-8-1-15,15-4-3 16,7-4-1-16,6-1 0 15,5-7-2-15,4-6-61 0,9-5-52 16,3-10-74 0,-33-7-81-16,-6 0-324 15</inkml:trace>
  <inkml:trace contextRef="#ctx0" brushRef="#br0" timeOffset="41076.08">15274 4083 675 0,'0'0'26'15,"0"0"14"-15,118 44 46 16,-73-3-19-16,-3 8 29 15,-2 7-25-15,-5 6-24 16,-6 6-30-16,-13 4 1 0,-9-4-3 16,-7-3-9-16,0-5 0 15,-13-4-4 1,-10-8-4-16,-4-1-29 0,5-10-105 16,11-35-170-16,2 0-391 15</inkml:trace>
  <inkml:trace contextRef="#ctx0" brushRef="#br0" timeOffset="46854.1">14650 4967 389 0,'0'0'58'16,"0"0"-16"-16,0 0 10 16,0 0 5-16,0 0-13 0,0 0-17 15,0 0-11-15,-31 8-15 16,25-7 9-16,2 4-9 16,-2-1 9-16,-3 4-5 15,-3 4-3-15,-3 3 0 16,-3 4-1-16,1 1-1 15,-2 0 3-15,-1 0-2 16,7 0 1-16,0-1-2 16,1-4 2-16,6 5 2 15,-1-2 4-15,5 4-1 16,0 0 5-16,2 4-3 16,-2 2-2-16,2 0-5 15,-3 3 12-15,1 1-11 0,-3-3 4 16,1 4-4-1,2-3 1-15,0 2 0 0,2-2-4 16,0 0 4-16,0 2 1 16,0-6 12-16,10 2-9 15,0 0 7-15,-1-2-11 16,-1 3 9-16,1-4-5 16,3 4 0-16,-1-3 6 15,0 0-3-15,4 0 5 16,-1 0-8-16,4 4 14 15,-4-2-9-15,1 2-2 16,1 0-4-16,-1-1-1 0,1 0 2 16,3 0-3-1,4-3 5-15,-1-3-8 0,5 3 12 16,2-1-1-16,2-4 0 16,5 2-7-16,4-2 4 15,3 0-1-15,3-1-2 16,1-3 3-16,2 0-8 15,2-3 7-15,-4-4-6 16,-2 0 8-16,-6-1-7 16,-3 1-4-16,0-3 1 15,-4 1-1-15,1 1 0 16,0-4 1-16,1 0-4 16,3-3 7-16,6 0-5 15,6-2 3-15,7 0 17 0,2 0 19 16,0 0-29-16,-2 0-9 15,-6 0 0-15,-3 0-2 16,0 0 5-16,-2 0-6 16,-3 0 7-16,1 0-2 15,-3 0 2-15,-1 0-7 16,0 0 3-16,1 0 0 16,2 0 0-16,-1 0 5 15,0 0-12-15,-1 0 14 16,-1-2-7-16,1-5 2 15,0 2-3-15,3-4 4 0,-2 4-6 16,-1-3 3 0,5-1 0-16,-3 4 0 0,6-2 3 15,-2 4-7-15,1-4 8 16,-1 1-3-16,0-3 4 16,0-2-10-16,-3-1 3 15,-1 0 2-15,-5-2 0 16,2 2 2-16,-6 0-6 15,1-2 8-15,-3 0-5 16,0-1 2-16,5-4-2 16,-3 0 5-16,2-1-7 15,0-3 5-15,-2-1-2 16,-2-4 2-16,-4-2-1 16,-5-4 5-16,-2-1-5 15,-3-1 5-15,-5 0-2 0,-3 0-3 16,-5-2 0-16,-2 0 0 15,-2 0-1-15,0-4 0 16,0 0 4-16,0-4-4 16,-11-3 16-16,3-1-13 15,-4-4 7-15,3 3-10 16,3 0 5-16,-3 5-3 16,0 7-1-16,-2 4 4 15,0 5-4-15,-5-2 11 16,0 3-7-16,-3 0 18 15,-8 3-19-15,0-3 5 16,-9 1-3-16,3 0-4 0,-5 2-1 16,0 1-1-16,2 6 0 15,1-1 4-15,1 1-1 16,5 3-2-16,2-2 1 16,3 3 1-16,-1 1-5 15,1 3 2-15,-5 1-2 16,-4 2-7-16,-6 4-1 15,-3 4 10-15,-3 0-9 16,-1 0 9-16,-3 0-8 16,0 0 1-16,2 0-1 15,5 0 4-15,3 0 2 16,6 0 4-16,2 0-5 16,0 0 7-16,-1 0-3 0,-3 0 0 15,-3 0-2 1,1-1 2-16,-9-6-4 0,0 4 2 15,-5 1-2-15,-5 2 0 16,0 0-26-16,-2 0 27 16,0 0-11-16,3 0 9 15,-1 0-2-15,4 0 6 16,3 3-9-16,3 1 8 16,6-1 0-16,1-1-1 15,4-1-1-15,-1-1 4 16,3 0-5-16,-3 2 8 15,1-2-9-15,-2 2-5 16,-5 2-2-16,-3 3-13 16,-1-1 4-16,-6-1 11 0,2 2 3 15,-2-3 7-15,3-4-6 16,7 0-4-16,6 0 12 16,5 0-4-16,7 0 2 15,1 0 0-15,3 3-1 16,2 0-4-16,2 2 3 15,-1 4 2-15,-1 0-2 16,-5 4 2-16,-3 1-20 16,-3 1 10-16,-2 2-1 15,0-1 2-15,2 0 6 16,2 0 0-16,2-3 6 0,7-4-7 16,5 1 9-16,5-3-3 15,0-4-1-15,6 1-2 16,2-4 0-16,0 2 1 15,0 0 3-15,0 0 1 16,0 2 8-16,0-1-5 16,0-2 11-16,0-1-9 15,0 0 4-15,0 0-8 16,0 0 5-16,0 0-5 16,0 0 2-16,0 0 6 15,0 0-7-15,0 0 13 16,0 0-13-16,0 0 19 15,0 0-22-15,0 0 7 16,0 0-5-16,0 0 5 0,0 0 4 16,0 0-6-16,0 0 6 15,0 0-7-15,0 0 6 16,0 0-5-16,0 0 5 16,0 0-11-16,0 0 6 15,0 0-3-15,0 0 2 16,0 0 5-16,0 0-6 15,0 0 8-15,0 0-12 16,0 0 17-16,0 0-17 16,0 0 11-16,0 0-8 15,0 0 2-15,0 0 0 16,0 0-5-16,0 0 3 0,0 0-3 16,0 0 7-1,0 0-8-15,0 0 5 0,0 0-3 16,0 0-3-16,0 0 0 15,0 0 1-15,0 0 0 16,0 0 2-16,0 0-2 16,0 0 3-16,0 0 5 15,0 0-7-15,0 0 6 16,0 0-7-16,0 0 7 16,0 0 1-16,0 0-6 15,0 0 6-15,0 0-8 16,0 0 8-16,0 0-7 15,0 0 0-15,0 0 3 16,0 0-6-16,0 0 1 0,0 0 0 16,0 0 0-16,0 0 2 15,0 0 1-15,0 0 0 16,0 0 10-16,0 0-11 16,0 0 1-16,0 0-1 15,0 0-2-15,0 0 7 16,0 0-5-16,0 0 8 15,0 0-9-15,0 0 13 16,0 0-12-16,0 0 3 16,0 0-2-16,0 0-4 15,0 0 1-15,0 0 0 16,0 0-1-16,0 0 4 16,0 0-10-16,0 0 9 0,0 0-5 15,-4 0-59-15,-1 8-50 16,1 0-117-16,-2 1-184 15</inkml:trace>
  <inkml:trace contextRef="#ctx0" brushRef="#br0" timeOffset="86166.51">28491 16145 452 0,'0'0'138'0,"0"0"-119"16,0 0 13-16,0 0 44 15,0 0-30-15,0 0-16 16,0 0 16-16,0 0-7 15,-31-47-17-15,27 43-5 16,0-3 24-16,-2 4-14 16,-1-6-7-16,-1 0-11 0,-4-1 6 15,-1 2 3 1,-1-4-12-16,-1 2 8 0,-1 0-6 16,1 2 10-16,-4 0-13 15,2 2 11-15,-3-7-14 16,2 3-1-16,-2 2-1 15,2-5 0-15,1 3-1 16,-4-3 4-16,-1 1-6 16,-1 3 7-16,2-2-1 15,-2-1-1-15,-2 3-1 16,3 0-1-16,0-1 0 16,0 3 2-16,-1-2-1 15,-2 3 0-15,2-2 4 16,0 4-1-16,1-1-4 15,-1 5 0-15,4 0 4 16,-4 0-7-16,0-5 4 16,4 5-1-16,-3 0 0 0,1 0-1 15,2 0 1-15,-6 0 0 16,0 0 8-16,-4 5-2 16,2 4-3-16,1 2-2 15,1 1-1-15,3-3 1 16,4 3 0-16,5 0 2 15,-3-2 1-15,3 5 0 16,-5-3-2-16,3 2-3 16,-4 4 4-16,-1-5-6 15,3 5 3-15,-1 1 0 0,0-2 0 16,2 4 2 0,1-1-5-16,1-3 6 0,3 2 6 15,2-1-7-15,4 3 1 16,1-9-2-16,2 11 0 15,2-9-1-15,0 4 2 16,0 0 3-16,0-4-4 16,0 3 8-16,0-4-6 15,0 6 7-15,0-2-10 16,4 1 6-16,1-4-5 16,-1 7 0-16,3-2 3 15,-2 1-3-15,-1 5 2 16,0-7-1-16,3 4 7 15,0 0-8-15,0 4 2 16,4-4-3-16,0 0 1 0,2-3 1 16,0 4 0-1,3 0 1-15,-1-2-2 0,1 2 6 16,3-2-6-16,-2-3 6 16,1 1-5-16,2-2 0 15,0 1-2-15,3 0 2 16,1 9 4-16,0-5-4 15,3-1 12-15,2-2-13 16,0-1 15-16,0 0-11 16,0 0-7-16,0-4 5 15,0-2-3-15,0 2 0 16,-2-6 0-16,0 2-3 0,-3-2 9 16,-2-4-8-1,3 3 5-15,-3-4-6 0,3 1 1 16,1-4 2-16,1 0 0 15,4 0 4-15,0 0-8 16,0 0 9-16,-2 0-9 16,-2 0 11-16,0 0-7 15,-4-4 5-15,-1 1-7 16,-2 3 2-16,0-7 0 16,0 0-1-16,0 2 1 15,-2-5 0-15,-3 6 5 16,1-4-5-16,-1 3 2 15,1-4-2-15,-3 1 0 16,6-1 3-16,-4 0-3 16,1-2 0-16,0-1 0 0,-1-2 4 15,-2 1-7-15,3 1 7 16,-3 2 0-16,-1-4-3 16,1 2 1-16,-4-2 0 15,0 4-1-15,-1-2 3 16,-1 2-1-16,0-3 8 15,0 4-9-15,-3-3 13 16,3 2-10-16,-3-4 5 16,-2 1-10-16,2-1 2 15,2 0-2-15,-4 2 0 0,4-6-3 16,-1 4 7 0,-1-4-8-16,-2 3 11 0,0 4 0 15,0-3-6-15,-2 0 12 16,0 7 1-16,0-6 3 15,0 3-2-15,0 1-8 16,0-4 0-16,0-1-6 16,-2-5 6-16,-2 6-5 15,0 0-2-15,2 0 4 16,-1-1-7-16,3 2 3 16,-2-2 0-16,0 0 1 15,2 1 2-15,-2 0-6 16,-2 0 9-16,-2 3-5 15,4 1 3-15,-2-4-8 16,-1 3 5-16,-1 3-2 16,-3-4-1-16,2-1 2 0,3 4-1 15,-1-2 5-15,-1 2-1 16,2 2-3-16,-4-2 0 16,-1-2 3-16,1 2-6 15,1-1 0-15,-4-5 2 16,2 5 1-16,-2-3-1 15,-1 1-3-15,2-1 8 16,-1 3-2-16,-3-5 4 16,1 0-11-16,-1 2 6 15,3-2-1-15,-1 2 0 16,2 2 1-16,1-2-5 0,-1 2 8 16,2 0-4-1,-1 2 1-15,3-6-1 0,-4 6 2 16,4-5-4-16,-3 3 1 15,0 1 1-15,-2-4-1 16,0 4 3-16,-1-3-4 16,-1 1 6-16,2-1-3 15,-3 2 4-15,4-3-9 16,1 4 6-16,-1-1-2 16,2-2 0-16,1 5 1 15,-2 0-5-15,2-6 9 16,1 8-7-16,-1-2 4 15,1 0-1-15,-4 0 0 0,4 0-2 16,-3 3-5 0,-1 0 3-16,0-1 2 0,-3-2 2 15,-1 2-5-15,3 0 8 16,-3 1-1-16,3 0 1 16,1 0-8-16,-2-2 2 15,-1 2 1-15,-1 0-5 16,1 4 1-16,0 0 4 15,-3-4 2-15,1 2 2 16,-1 0-3-16,1 0 2 16,-1 2 1-16,-1-5-5 15,5 2 2-15,1 3 0 0,-1-6-1 16,1 3 3 0,5 3-6-16,-4-5 8 0,2 5-8 15,1-4 6-15,-2 4-4 16,-2 0 0-16,-2-4-2 15,-6 4 2-15,-3 0-8 16,0 0 5-16,-2 0 5 16,-5 0 2-16,4 0 1 15,2 0-3-15,6 0 4 16,-1 0-8-16,7 0 4 16,-3 0 0-16,6 0-2 15,3 0 2-15,-1 0-3 16,1 0 6-16,-2 0-11 0,-4 0 8 15,-2 0-8 1,-5 0 3-16,3 0 5 0,1 0-3 16,1 0 1-16,1 0 1 15,1 4 1-15,-2-4 0 16,0 9 1-16,2-9-2 16,-5 9 2-16,5-1-3 15,-1-2 0-15,-1 2-2 16,5-4 0-16,-4 2 1 15,5 2 1-15,1-4 4 16,4 1-6-16,0-5 5 16,-1 5-2-16,1 2-1 15,0-2-1-15,-1 3 1 16,3-1-1-16,0 0 0 0,0-5 6 16,0 1-3-1,0-1 2-15,0-2-3 0,0 0 3 16,0 0-3-16,0 0 1 15,0 0 0-15,0 0 1 16,0 0 2-16,0 0-3 16,0 0 4-16,0 0 1 15,0 0 0-15,0 0-4 16,0 0 1-16,0 0 0 16,0 0 2-16,0 0-2 15,0 0 0-15,0 0 3 16,0 0-5-16,0 0 4 15,0 0-8-15,0 0 4 0,0 0 0 16,0 0 0 0,0 0-3-16,0 0 3 0,0 0-44 15,-2 0-79-15,0 0-127 16,-3 0-339-16</inkml:trace>
  <inkml:trace contextRef="#ctx0" brushRef="#br0" timeOffset="95972.53">28156 15240 91 0,'0'0'32'16,"0"0"-27"-16,0 0-2 15,0 0-3-15,0 0 0 16,0 0-45-16</inkml:trace>
  <inkml:trace contextRef="#ctx0" brushRef="#br0" timeOffset="97504.75">28156 15240 197 0,'-40'0'74'0,"33"0"-4"16,3 0 21-16,2 0-45 15,0 0-29-15,2 0-5 16,-3 0-10-16,3 0-2 15,0 0 0-15,0 0 1 16,0 0 13-16,0 0-3 16,0 0 13-16,0 0-7 15,0 0 9-15,0 0-9 16,0 0 2-16,0 0-8 16,0 0-4-16,0 0-6 15,0 0 1-15,0 0 0 16,0 0-2-16,0 0 8 15,0 0-8-15,0 0 11 0,0 0-1 16,0 0 3-16,0 0 3 16,0 0-7-16,0 0-3 15,0 0-4-15,0 0 3 16,0 0-2-16,0 0-2 16,0 0 1-16,0 0 4 15,0 0 3-15,0 0 9 16,0 4 10-16,0 0-15 15,0 2 5-15,0 2-9 16,3 0 10-16,-1 1-11 16,0 6 5-16,0-1-3 15,0-2 6-15,-2 5-1 16,0-6-6-16,0 4 6 0,0 0-10 16,0 2 21-16,0-4-21 15,0 1 9-15,-4-4-9 16,2-1 0-16,-3-6-3 15,5 3-2-15,0-2 0 16,0 0 3-16,0-4-6 16,0 0 8-16,0 4-4 15,0-4 3-15,0 0-4 16,0 0 0-16,0 0 0 16,0 0 1-16,0 0 1 15,0 2 0-15,0-2 0 16,0 0 11-16,0 0-12 0,0 0 10 15,0 0-10 1,0 0 8-16,0 0-8 0,0 0 2 16,0-10 1-16,0-3-3 15,0-4-2-15,0 2 4 16,0 1-3-16,0-3 1 16,0-1-2-16,0 0-4 15,0 1 3-15,0 3 1 16,0-3 1-16,0 2-4 15,3-1 8-15,3 1-8 16,-2 7 9-16,-2-4-8 16,3 5 7-16,-5 4-6 15,0-3 2-15,0 2 0 0,0 0-2 16,0 4 6-16,0-4-8 16,0 4 8-16,0 0-6 15,0 0 3-15,0 0-2 16,0 0-4-16,0 0 0 15,0 0 0-15,0 0 3 16,0 4 0-16,0 10 4 16,0 4 10-16,0 4-10 15,0 4 5-15,0-2-6 16,0-2 1-16,0 5-2 16,0-6 0-16,0 1-3 15,0 2 8-15,0 6 0 0,-5-4-4 16,-1 2 7-1,0-2-6-15,-4 1 2 0,3-8-4 16,3-3 2-16,0-1-2 16,4-7 2-16,-2-4-7 15,2-2 10-15,0-2-3 16,0 0 0-16,0 0 1 16,0 0-2-16,0 0-2 15,0-10-8-15,0-12-9 16,0-6 6-16,0-3-3 15,-2 1 10-15,-1 6-1 16,3-2 1-16,0 8 7 16,0 0-4-16,0 4 2 15,0 0 0-15,0 2 0 16,0 0-1-16,0 3 0 16,0-6 2-16,0 5 1 0,5 3 2 15,-1-2-7-15,-4 4 7 16,2 2-6-16,-2 0 2 15,2 2 0-15,0-1 2 16,-2 2 0-16,0 0 4 16,0 0-5-16,0 0 4 15,5 0 1-15,-1 0-2 16,4 10 4-16,-2 3 2 16,0 6 10-16,-3-1-18 15,-3 3 11-15,0-2-10 16,0 1 13-16,0-1-13 0,0-2 2 15,0-7-1-15,0 2-2 16,0-4-2-16,0-2 0 16,0-1 1-16,0-5 0 15,0 0 8-15,0 0-4 16,0 0 19-16,0 0-10 16,0-5-1-16,0-13-12 15,0 0 0-15,0-8-2 16,0 9-3-16,0-6-13 15,0 9-40-15,0 14-65 16,-3 0-305-16</inkml:trace>
  <inkml:trace contextRef="#ctx0" brushRef="#br0" timeOffset="104780.9">14547 6136 505 0,'0'0'30'0,"0"0"6"15,0 0 65-15,0 0-32 16,0 0-6-16,0 0 10 16,0 0-35-16,-20-66 0 15,23 60-32-15,5-1 7 16,1 2-7-16,3-1 0 15,0-1-2-15,7 2-3 16,0-4 3-16,4 0 1 16,4-5 1-16,2 0-5 15,2-4 0-15,6-3 3 16,3-1-7-16,3-2 3 16,1 0 0-16,-3 2-2 0,-12 4 4 15,-12 7-7-15,-10 11 3 16,-7 0-2-16,0 0-30 15,-15 0 13-15,-10 0-39 16,-4 14-14-16,2 1-50 16,18-9-67-16,-1 0-197 15</inkml:trace>
  <inkml:trace contextRef="#ctx0" brushRef="#br0" timeOffset="105396.96">14536 6206 460 0,'0'0'71'0,"0"0"-45"0,0 0 10 15,0 0 53-15,0 0-33 16,0 0-6-16,133-40-23 15,-83 16-3-15,-2-2 6 16,2 2-20-16,-5 4-2 16,-10 1-4-16,-6 7 2 15,-9 3-2-15,-4 2-2 16,-8 6-2-16,-6-2 4 0,-2 3 10 16,0 0 5-1,0 0 11-15,0 0-8 0,0 0 9 16,0 0-17-16,0 0 3 15,0 0-16-15,0 0 4 16,0 0-3-16,0 0-1 16,0 0 0-16,0 0 3 15,0 0-4-15,0 0 6 16,0 0 1-16,0 0-5 16,0 0 3-16,0 0-3 15,0 0 1-15,0 0 2 16,0 0-2-16,0 0 12 15,0 0-13-15,0 0 17 16,0 0-14-16,0 0 10 16,0 0-14-16,0 0 8 15,0 0-6-15,0 0 1 0,0 0 6 16,0 0-9-16,0 0 6 16,0 0-3-16,0 0 5 15,0 0-4-15,0 0-10 16,0 0 5-16,0 0-3 15,0 0-24-15,0 0-44 16,0 0-32-16,0 0-107 16,-2 0-33-16</inkml:trace>
  <inkml:trace contextRef="#ctx0" brushRef="#br0" timeOffset="110041.57">28888 16325 427 0,'0'0'19'16,"0"0"0"-16,133 4 45 15,-89-4 17-15,1 1-15 16,1 3 2-16,4 5-30 0,1-1 11 16,7 2 1-16,-5-1 29 15,7 4-47-15,1 1-23 16,-1-2-4-16,5 2-3 16,0-6 12-16,4-3-13 15,6 4 1-15,3-7 2 16,3 0-7-16,-4-2 3 15,-5 1 0-15,-5 4 0 16,-5-5 3-16,-4 4-6 16,-9-1 6-16,-2 2-3 15,-3 1 5-15,4-2-8 16,-2 0 4-16,5 0-2 16,-3 6 1-16,0 3-1 15,-3-4-2-15,-5 1 6 0,-4 3-4 16,-3-6 2-16,-4 3-1 15,-2-6 4-15,0 1-5 16,-3-5 2-16,1 5 1 16,0-1 12-16,-4-4-9 15,0 4 12-15,-3-4-11 16,-3 4 22-16,-4-4-19 16,-2 0 10-16,-2 0-3 15,-5 0 9-15,0 0 2 16,-2 0-2-16,0 0 0 15,0 0-19-15,0 0 9 16,0 0-14-16,0 0 2 0,0 0-3 16,0 0-1-16,0 0-44 15,0 0-50-15,0 0-95 16,-8 0-230-16</inkml:trace>
  <inkml:trace contextRef="#ctx0" brushRef="#br0" timeOffset="124512.36">11894 6860 534 0,'0'0'10'16,"0"0"-7"-16,0 0 7 15,0 0 9-15,0 0 6 16,0 0 10-16,0 0-15 15,0 0 4-15,0 0-7 0,0 0-3 16,-116-55 6-16,103 53-8 16,-5 2 5-16,-2 0-13 15,0 0 3-15,-2 0-4 16,-1 0-5-16,-1 0 2 16,-5 7 0-16,-1 0-1 15,-3 5 2-15,-2 3-5 16,-3 1 8-16,-2-1-3 15,2 5 3-15,0-1-6 16,2 7 2-16,3 1 0 16,-2 6-1-16,-1 1 1 15,0 1-3-15,0-1 6 16,3-3-4-16,4 1 3 16,2 2-4-16,2 1 4 15,1 0-4-15,2 0 1 0,-1 0 1 16,3 8-1-16,1 3 4 15,0 4-8-15,6 3 10 16,4-2-1-16,4 4-3 16,5 5 8-16,0 3-6 15,0 6 6-15,3 4 3 16,15 1-4-16,7-2-2 16,1-2-5-16,3-7 4 15,5-10-3-15,-1-5 11 16,5-1-9-16,-3-5 4 15,1-4-7-15,2 0-1 16,2-4 0-16,0 0 1 0,3-4-4 16,1 2 7-16,-1-6-6 15,3 1 6-15,4-6-4 16,0-5 0-16,6-6 13 16,0-3 1-16,6-6-4 15,3-1 3-15,3 0-11 16,0 0 7-16,1-13-8 15,-4-11 10-15,-5-7-8 16,-8-1 5-16,-4-6-1 16,-9 1 6-16,-6-4 0 15,-2 1-8-15,-6 0 7 16,-6-1-12-16,-3 3 12 16,-3 1-7-16,-1 1 8 0,-3-1-4 15,-1 6 5 1,-1-3-7-16,0 2 0 0,-2-1 5 15,-1-1-7-15,0-3 10 16,3-2-8-16,-3-1 12 16,3-3-17-16,-4-2 9 15,-3 0-11-15,0-7 6 16,0-4-4-16,0-2 0 16,-16-7-3-16,-4 5 6 15,-2 0-4-15,-1 6 1 16,-2 4 1-16,-2 2 0 15,2 1-1-15,-10-1-1 16,-2 3 8-16,-5-4 3 16,-8 5-8-16,2 0 8 0,-2 0-4 15,3 4 16-15,3-1-21 16,2 7 11-16,1 7-14 16,4 5 6-16,-8 10-6 15,-2 6-7-15,-4 6 4 16,-7 0-21-16,-3 11-17 15,1 18-24-15,3 7-2 16,8 6-62-16,38-22-74 16,1 0-278-16</inkml:trace>
  <inkml:trace contextRef="#ctx0" brushRef="#br0" timeOffset="128392.44">15169 8785 336 0,'0'0'70'0,"0"0"2"15,0 0 62-15,0 0-92 16,0 0 6-16,0 0 17 0,0 0-5 16,0 0 2-16,121 9 8 15,-111-9-49-15,-1 0-18 16,1 0 5-16,-2 0-8 15,3 0 5-15,5 0-3 16,9 0-2-16,8 0 2 16,11 5 10-16,8 3-6 15,4-4-1-15,4 0-10 16,2 0 11-16,1 0-6 16,-1 1 7-16,-4 0-11 15,0-3 4-15,-5 0 0 16,3-2 0-16,2 0 0 15,4 0-2-15,-2 0 6 16,5-4-3-16,-5-4 1 16,0 2-1-16,-4 1 3 0,0-2-7 15,-4 5 3-15,-2-1-1 16,4 2 1-16,-7 1 0 16,0 0-3-16,2 0 7 15,-1-4-4-15,0 1 3 16,1-2-6-16,-3-2 4 15,2 0-3-15,-2-3 2 16,-1-4 0-16,1-2-3 16,4-2 7-16,1-1-3 15,-4-1 1-15,-5 6 15 0,-13 2-15 16,-9 5 15 0,-9 4-9-16,-8 3-1 0,-3 0 13 15,0 0 9 1,0 0 11-16,0 0-27 0,0 0 5 15,0 0-16-15,0 0-4 16,0 0-33-16,0 0-33 16,0 0-80-16,0 0-142 15</inkml:trace>
  <inkml:trace contextRef="#ctx0" brushRef="#br0" timeOffset="135086.59">12171 8189 430 0,'0'0'58'15,"0"0"-39"-15,0 0 26 16,0 0-11-16,0 0-9 15,0 0 8-15,0 0-8 16,0-7 6-16,0 4-8 16,0 1 14-16,0 0-8 0,0 0 9 15,0-1-8-15,0-2-5 16,2 3-6-16,0-2-8 16,0 1 1-16,-2-2-9 15,0-1 11-15,2 0-7 16,-2 0 10-16,0 0-7 15,0-2 5-15,0 2-7 16,0-3-5-16,0 6 4 16,-2-3-6-16,-9 4-2 15,0-2 7-15,0 4-14 16,-2 0 8-16,-1 0 0 16,-1 0 8-16,-1 0-7 15,1 8-1-15,-4 8-3 16,7 2 1-16,-2 0-1 15,5 3-1-15,3 0 3 0,3 3 0 16,3-1-1-16,0 0 1 16,0 2 0-16,13-8 1 15,10 2-2-15,8-8 3 16,5-2-6-16,8-5 10 16,5-3-10-16,1-1 0 15,-4 0-62-15,-32 0-100 16,-8 0-179-16</inkml:trace>
  <inkml:trace contextRef="#ctx0" brushRef="#br0" timeOffset="137099.35">19030 6687 662 0,'0'0'48'0,"0"0"-11"0,0 0 68 16,0 0 8-1,0 0-74-15,0 0-11 0,0 0-18 16,9-144 2-16,7 96-2 16,-3-5-4-16,0 2 0 15,-4 5-2-15,-2 5-1 16,-3 12-1-16,-2 10-3 15,0 9 4-15,0 10-6 16,2 0 0-16,0 20 0 16,2 23 3-16,-1 13 6 15,-3 4 1-15,-2 0-5 16,0-4 3-16,0-8 0 0,0-6-10 16,0-8 5-1,0-8-7-15,0-2-83 0,0-24-104 16,0 0-176-1</inkml:trace>
  <inkml:trace contextRef="#ctx0" brushRef="#br0" timeOffset="137383.18">18807 6865 813 0,'0'0'86'0,"0"0"-60"16,0 0 50-16,152-13 19 16,-72-7-29-16,9 0-24 0,0 4-9 15,-6 6-27 1,-10 3-3-16,-15 6-3 0,-15 1 0 16,-15 0 0-16,-14 0-9 15,-10 0 5-15,-4 0-32 16,0 0-1-16,0 4-43 15,-22-2-76-15,7-2-76 16,-2 0-60-16</inkml:trace>
  <inkml:trace contextRef="#ctx0" brushRef="#br0" timeOffset="137832.64">19050 7006 693 0,'0'0'56'0,"0"0"-48"15,0 0 92-15,0 0 2 16,0 0-31-16,127-6-31 16,-87 2 0-16,-7 4-23 15,-12 0-1-15,-8 4-15 16,-11 20 9-16,-2 11-1 15,0 6 2-15,-20 5-3 16,-13 3-6-16,-10-6 4 0,3 0-2 16,3-9 7-1,5-7-9-15,10-8 0 0,10-9 1 16,10-6-1-16,2-4-2 16,12 0 1-16,30 0 12 15,16-1 15-15,6-12 6 16,3 6-23-16,-11 2 11 15,-13 5-14-15,-16 0-1 16,-14 0-7-16,-9 0 0 16,-4 0 8-16,0 0-7 15,0 0 13-15,0 8-14 16,-13-4 9-16,-1-4-9 16,1 0-19-16,-1 0-63 15,1-12-53-15,9-4-159 0,2-2-330 16</inkml:trace>
  <inkml:trace contextRef="#ctx0" brushRef="#br0" timeOffset="138597.63">19803 6302 536 0,'0'0'147'0,"0"0"-73"0,0 0 37 16,0 0 3-16,0 0-47 16,0 0-36-16,10-7-21 15,-10 34 10-15,0 11 18 16,2 13-17-16,0 3 6 15,0 4-14-15,0-3 3 16,0-8-13-16,3-10-1 16,-1-10-2-16,6-7 3 15,-2-8-7-15,-1-8 1 16,3-4-1-16,2 0-54 16,5-20-4-16,2-15-57 15,1-14-63-15,-16 25-55 0,-1 0-161 16</inkml:trace>
  <inkml:trace contextRef="#ctx0" brushRef="#br0" timeOffset="138913.45">20073 6341 416 0,'0'0'142'0,"0"0"-71"16,0 0 20-16,0 0 16 16,0 0-14-16,-56 130-23 15,27-94-24-15,5-6 3 16,2-4-26-16,3-8-3 15,11-7-7-15,-1-4 0 16,7-5 0-16,2 1-11 16,0-3-2-16,0 0 4 0,9 3 2 15,17 3-6-15,10 5 17 16,2-2-8-16,-3 1 4 16,-1 0-4-16,-6 0-3 15,-5-2 6-15,-5-4-11 16,-11-2 12-16,-1 0-13 15,-6-2 6-15,0 0-2 16,0 0-7-16,0 0 3 16,0 0-60-16,-11-6-44 15,3-5-151-15,0-2-62 16</inkml:trace>
  <inkml:trace contextRef="#ctx0" brushRef="#br0" timeOffset="151152.01">20440 6423 607 0,'0'0'64'16,"0"0"-52"-16,0 0 45 15,0 0 17-15,0 0-8 16,0 0-30-16,0 0-9 16,-33 5-6-16,33-5 6 15,-2 0-3-15,0 0-1 0,0 2 9 16,-3 0-16-16,5 1 2 15,0-1-17-15,0-2 6 16,0 0-7-16,0 0 0 16,15 0 0-16,12 0 3 15,5 0 7-15,4 0-9 16,-3 0 4-16,-4 0-1 16,-7 0-1-16,-6 0 0 15,-7 17-6-15,-7 10 6 16,-2 5 1-16,0 4 7 15,-27 0-4-15,-6-2 3 16,4-8-7-16,2-6 14 0,7-10-16 16,11-6 18-16,7-4-17 15,2 0-4-15,0 0-2 16,11-16 2-16,23-11 1 16,5-5-3-16,1 1 0 15,-3-1-19-15,-6 2 13 16,-7-2-2-16,-6 6 10 15,-5 1 1-15,-6 4 1 16,-5 3 1-16,-2 3 2 16,0 4 15-16,0 2-8 15,0 5 9-15,0 3-13 16,0 1 18-16,0 0-24 16,0 0 7-16,0 0-7 0,0 0-4 15,0 0-5 1,0 0 1-16,0 14 8 0,0 7 1 15,0 8 9-15,0-1-10 16,0 0 4-16,0-2 0 16,0-6-7-16,0-3 3 15,5-4-6-15,13-5 5 16,4-2-9-16,4-6 10 16,8 0 0-16,-1 0 2 15,4 0 1-15,-2-14-3 16,-2 0 1-16,-6 3-1 15,-7-2 0-15,-6 6 1 16,-10 4-5-16,-4 1-33 0,0 0-28 16,-4 2-133-16,-12 0-148 15</inkml:trace>
  <inkml:trace contextRef="#ctx0" brushRef="#br0" timeOffset="151717.6">20749 5738 635 0,'0'0'52'0,"0"0"-2"16,0 0 52-16,0 0-8 15,0 0-42-15,0 0-19 16,0 0 0-16,0-49-6 15,19 40 9-15,0 4-9 16,-4 5-19-16,-1 0 0 0,-4 0-5 16,-1 0 4-16,-1 22-4 15,-8 7 6-15,0 6-3 16,0 5 0-16,-21-2-3 16,-4-2-2-16,3-4 0 15,5-10 3-15,5-5 0 16,5-8-1-16,7 2 4 15,0-3-6-15,0 1-1 16,21-2 2-16,10-4 10 16,7-3 7-16,5 0-9 15,-4 0 1-15,-3 0-9 16,-7-1 7-16,-9-6-6 16,-9 1-3-16,-9 2 0 15,-2 0-19-15,0 0-42 16,-17 4-109-16,1 0-135 0</inkml:trace>
  <inkml:trace contextRef="#ctx0" brushRef="#br0" timeOffset="153333.25">18802 5978 543 0,'0'0'12'0,"-133"50"10"15,77-21 70 1,4 4-19-16,6 2 7 0,4 6-39 15,11 5-9-15,-1 3-24 16,8 2 15-16,6 4-7 16,3 5 10-16,3 3-11 15,3 8-2-15,5-3-7 16,4 2 4-16,0 2 7 16,0 3-9-16,8 3 9 15,15 2-17-15,6 0 12 16,2-1-8-16,7-4-7 15,2 0 3-15,5-2 0 16,3-1 0-16,6 2-1 0,2-7-3 16,6-6 8-16,3-7-11 15,4-10 7-15,5-7-1 16,6-10-1-16,2-9 2 16,3-5 0-16,0-10-1 15,0-3 1-15,-3 0 0 16,-2 0 4-16,-5 0-1 15,0-2 3-15,-9-3-1 16,-5 0-7-16,-3-3 3 16,-3 0-1-16,6-1 0 15,1-6 2-15,7-5-4 16,7-6 5-16,6-4-7 16,-1-7 4-16,1 0 0 0,-4-3-18 15,-2 0 11-15,-5-2 2 16,1-2 5-1,-3 1-3-15,0 4 6 0,-1 0 6 16,-3 0-5-16,-2 4 24 16,-2-2-21-16,-4-2 14 15,1 0-14-15,-5 2 0 16,1-4 11-16,-2 0-14 16,-4-7 7-16,2-1-1 15,-4-4 4-15,-1 2-13 16,-5-2 1-16,-3 2 2 15,2-4-5-15,-6-1 1 16,-4 2 0-16,-7-4 6 0,-2-1-1 16,-1 0 13-1,-6 0-18-15,-3 0 22 0,0 0-21 16,-4 3 2-16,-1-4 0 16,-1 2 1-16,-4-2 10 15,0-1-9-15,0 3 0 16,-15-4-1-16,-12 2-3 15,-11-2 4-15,-2 2-6 16,-5-5 3-16,-4 2-4 16,-5-4-2-16,-8 5 4 15,-11 0 0-15,-8 6-1 16,-10 5-4-16,-9 5 10 16,-8 10 6-16,-2 4-8 0,-4 11-6 15,-7 2 6 1,-6 11-4-16,-11 6 1 0,-12 2 0 15,-6 0-3-15,-4 32 2 16,-2 14-3-16,3 21 8 16,1 23 1-16,4 21-2 15,0 16-6-15,5 22-1 16,11 8-24-16,12 8-77 16,20-4-61-16,93-115-68 15,8-12-232-15</inkml:trace>
  <inkml:trace contextRef="#ctx0" brushRef="#br0" timeOffset="163290.31">12088 9242 472 0,'0'0'36'0,"0"0"-28"16,0 0 31-16,0 0 21 16,0 0-4-16,0 0-15 15,0 0-26-15,0 0-4 16,-23-14-1-16,21 12 6 16,-4 2 9-16,-1 0-7 15,-3 0 6-15,-7 0-16 16,2 6 8-16,-7 11-9 15,-1 8 5-15,-1 3-5 16,-1 4 5-16,5 4-9 16,2 5-1-16,3-2 2 15,1 8-4-15,3 0 3 0,5 2 0 16,2-1 0-16,4 0-3 16,0 5 0-16,0-2 0 15,0 2 0-15,0-4 0 16,0-5 1-16,0-3-5 15,0-3 7-15,0-6-3 16,0-2 0-16,0 3 2 16,4-2 0-16,2 6-4 15,3 1 2-15,1 4 0 16,3 2 0-16,0 0 2 16,5 2-3-16,0-2 5 15,4-4-7-15,-2-4 6 0,5-3-6 16,-4-6 2-16,4-5 1 15,0 0 2 1,-1-1-1-16,-1-1 0 0,-2-3 2 16,2 4 0-16,2-5-3 15,-1 2 6-15,3-1-5 16,2 2 4-16,0-1-2 16,5 1-2-16,1-5 6 15,3 3-4-15,2-2 1 16,3-3-3-16,-4 2 4 15,1-3-1-15,3 1-6 16,-3 0 2-16,0 1 0 16,3-2-1-16,-3-3 3 0,-3 1-5 15,4-4 6 1,-6 1-2-16,-1-2 0 0,3-1-1 16,2-3 2-16,3 0-4 15,2 0 2-15,-1 0 0 16,-1-4 0-16,-2-5 2 15,-1-1-5-15,-6 1 7 16,0-4-4-16,-2 1 2 16,-2-2-4-16,0-1 2 15,0-5 0-15,-2 1 0 16,-5-3 2-16,3-2-4 16,-3-2 7-16,3-1-5 0,4 1 1 15,-4 1 1-15,1 3 0 16,-2 2-4-16,-3-3 0 15,1 3 2-15,-7-4 0 16,1-2 2-16,-5-4 0 16,-4 1 0-16,-1-6 9 15,-3 0-10-15,-3 0 5 16,0 1-6-16,0 2 0 16,0 0 0-16,0 3 0 15,0 3-1-15,0 1 3 16,0 0-3-16,0 4 2 15,0-2-2-15,-14 1 5 16,-1-2-5-16,-1 0 2 16,-1-1 0-16,5-4 1 15,1 0-1-15,2 0 7 16,2 0-4-16,1-4 9 16,-1 3-11-16,3 1 2 0,-6 3-4 15,2 1 4-15,-5-2-1 16,-5 1-2-16,-1-2-1 15,-2 0 3-15,0-2-2 16,-1 4 0-16,0 0 3 16,0-1-3-16,-1 4-1 15,1-3 0-15,-2 3 0 16,-1-2 0-16,-4 1 2 16,2 2-6-16,-2 0 8 15,-2-1-6-15,2 1 7 0,2 0-8 16,0 2 5-16,6 1-3 15,0 5 1-15,-3 2-2 16,-1-1-2-16,-2 6 4 16,-6 0-2-16,-3 2 5 15,-1-2 2-15,-3 0-2 16,-1 0-4-16,1-3 1 16,0 0 0-16,4 2 0 15,5-1 2-15,4 4 2 16,5 1-3-16,0 2 10 15,1-1-9-15,0 3-2 16,-2 0 0-16,-2 0-1 16,-1 0 1-16,1 5 0 15,1 2-2-15,-3-2 5 16,5 1-8-16,-3-3 10 0,0 4-6 16,2 1 4-16,-2 0-6 15,2 1 3-15,-1 5 0 16,1-5-1-16,1 1 1 15,2-2-2-15,0-2 4 16,2 0-2-16,0-1 3 16,1 0-5-16,-1 4 2 15,-3-2-2-15,0 7-2 16,-2 2-1-16,-2 7 3 16,3 0-2-16,0 1 3 15,2 1 2-15,0-2-2 16,0 4 4-16,0-3-5 0,7-2 2 15,1 0-1-15,6-1 1 16,3 0-3-16,3 2 2 16,0-2-7-16,0 4-38 15,0-16-106-15,9-4-129 16</inkml:trace>
  <inkml:trace contextRef="#ctx0" brushRef="#br0" timeOffset="166970.24">14019 10389 617 0,'0'0'46'0,"0"0"-41"16,0 0 13-16,0 0 28 15,0 0 13-15,0 0-13 16,0 0-20-16,0 0-13 15,-14 8-12-15,14-4 4 16,0 0 4-16,0 0 4 16,0 0-9-16,0-2 1 0,0 1-3 15,10-3 4-15,9 0 11 16,6 0-10-16,-1-11 8 16,3-1-14-16,-4 0 15 15,-6 3-13-15,-1 4 3 16,-3-1-5-16,1 3 1 15,-3-2 0-15,0 3-2 16,-2 2 5-16,-2 0-4 16,-1-2 3-16,-2 2-3 15,-1 0 6-15,-1 0-6 16,-2 0-2-16,0 0 1 16,0-2-6-16,0 0-45 15,2-2-96-15,-2 1-3 16,0 2-123-16</inkml:trace>
  <inkml:trace contextRef="#ctx0" brushRef="#br0" timeOffset="167336.25">13988 10652 675 0,'0'0'41'0,"0"0"-28"15,0 0-5-15,122-33 51 0,-88 13-4 16,-1 3 6-16,0-4-34 16,1 6-6-16,-1-2-16 15,-4 5 8-15,-2 0-3 16,-7 6 7-16,-9 2-2 15,-5 2-10-15,-6 2 2 16,0 0 7-16,0 0 10 16,0 0-12-16,0 0 1 15,0 0-3-15,0 0 3 16,0 0-13-16,-8 0 0 16,1 0-19-16,1 0-83 15,2 0-163-15,-2 0-329 0</inkml:trace>
  <inkml:trace contextRef="#ctx0" brushRef="#br0" timeOffset="179041.68">14674 10369 490 0,'0'0'51'15,"0"0"22"-15,0 0 21 16,0 0-22-16,0 0-18 16,0 0-21-16,0 0-12 15,-78 20-13-15,78-20-7 16,13 0 2-16,18 0 13 16,10 0 7-16,5 0-17 0,6-6 0 15,4 0-3-15,4 1 1 16,-2-4-3-16,-3 3-1 15,-10 4 0-15,-12 2 3 16,-12 0-5-16,-15 0 5 16,-6 0-2-16,0 2 2 15,-10 18 12-15,-25 0-5 16,-9 1-1-16,-3 0 4 16,-6-7-1-16,4-3 3 15,7-8-6-15,5-3 13 16,18 0-13-16,5 0 7 15,10 0-7-15,4 0 4 16,0-3-8-16,24-17-2 16,12 1-1-16,7 1 0 0,-3 2 0 15,-3 2 0-15,-4 6 1 16,-6 2-2-16,-8 6 1 16,-11 0-2-16,-3 0 0 15,-5 0 5-15,0 11-3 16,-5 14 16-16,-26-1-14 15,-4 0 11-15,-1-6-14 16,9-7 1-16,9-8 0 16,11-3-4-16,7 0-2 15,0-3-68-15,21-8-93 16,0-5-127-16</inkml:trace>
  <inkml:trace contextRef="#ctx0" brushRef="#br0" timeOffset="179825.28">15379 10519 121 0,'0'0'479'0,"0"0"-452"15,0 0-25-15,0 0 70 16,0 0-14-16,0 0-7 16,-45 16-33-16,74-27-14 15,13-8 3-15,3 2-6 16,-3 2 2-16,-6 7-1 15,-14 4 2-15,-10 4-4 16,-12 0-4-16,0 6 4 16,-16 16 6-16,-18 2-4 15,-1-2-2-15,-1-4 0 16,9-7-12-16,7-4-58 0,18-7-75 16,2 0-481-1</inkml:trace>
  <inkml:trace contextRef="#ctx0" brushRef="#br0" timeOffset="183687.06">16314 9559 247 0,'0'0'431'0,"0"0"-429"16,-135-78 2-16,83 50 9 16,-6 0 22-16,-6-3 27 15,-5 4 3-15,-2 0-17 16,-6 3 4-16,4 1-28 15,-5 4-3-15,-5 6-13 16,-3 1-1-16,-13 5-6 16,-5 5 1-16,-12 2-2 0,-9 0 1 15,-4 0-2 1,-1 0 5-16,3 0-8 0,2 2 7 16,1 3-6-16,-1-5 3 15,0 0 0-15,-2 0 0 16,-3 0 0-16,-1-12-2 15,-2-8 2-15,-4-1-2 16,0-4-9-16,0-2 9 16,6 3-6-16,6 2 4 15,11 6-1-15,5 5 1 16,2 6 4-16,9 5-1 16,2 0-2-16,10 0 6 15,5 14-4-15,3 4 5 0,7 4-8 16,6 0 6-16,1 6-3 15,8 0 1-15,6 2-1 16,6 2-2-16,6 0 4 16,6 2-4-16,6-2 6 15,4 4-6-15,1 0 2 16,4 1 0-16,1 4-1 16,-1-4-1-16,1-2 2 15,-2 2 2-15,0-3-5 16,0-1 8-16,-1 2-4 15,0 1 3-15,6 2-6 16,4 4 3-16,5 3-1 0,4 4 0 16,0 9-1-1,2 12 0-15,27 7 1 0,6 10 1 16,8 3 0 0,6 2 0-16,4-3 1 0,5-1-3 15,7-11 2-15,11-8-1 16,8-11 1-16,11-8-2 15,7-8 0-15,6-6 4 16,9-3 1-16,5-4-1 16,8 2-1-16,1-2 0 15,7 3-1-15,9 5 0 16,0 1 0-16,1 3-1 16,-3-2-4-16,-5 2-16 15,1-4-7-15,-1-2 6 0,-2-7 2 16,-2-9 7-1,0-8 10-15,-2-11 3 0,0 0 7 16,6-11 13-16,5-21 21 16,2-8-14-16,0-7 3 15,-6-8-17-15,-6 1 1 16,-5-1-11-16,-7 2 3 16,-10 4-6-16,-6 5 1 15,-7 3-1-15,-6 4 4 16,-7 5 19-16,-11 2-18 15,-9-4 1-15,-5-2-4 16,-6-6 11-16,-3-2 20 16,-4 0-16-16,-1-5-4 0,-4-2 7 15,-6-6 1-15,-5-3-17 16,-6-2 10-16,-11-6-13 16,-12-2 0-16,-4 4 1 15,-14-1-4-15,-30 6-3 16,-8 1-7-16,0 2 3 15,-4 2 5-15,6 0 0 16,4 6 8-16,3 4-7 16,3 9 3-16,1 6-4 15,0 11-3-15,-3 8-1 16,2 5-10-16,-1 7 12 16,2 0 4-16,1 5-9 15,5 11 4-15,8 0-12 16,7-2 10-16,9-4-7 0,7-4 1 15,2-3-2-15,0 0-6 16,11-3 12-16,13 0 0 16,3 0 11-16,4 0 0 15,-2 0 4-15,-2 0-2 16,-5 0-1-16,-2-3 0 16,-4 3 1-16,-3-3 9 15,0-1-2-15,-1-3 11 16,1 2-8-16,1-2 14 15,3-4-9-15,1-1 1 16,3-2-8-16,2-2 3 16,2 0-11-16,6-7-1 15,5-1 1-15,7-3 1 0,5-4-5 16,15-3 6 0,9 2 5-16,5 2-5 0,8 2 4 15,-4 4-8-15,-2 0 0 16,0 0-1-16,1-1 2 15,2 4-4-15,1-1 6 16,-3 4 0-16,-4 0-1 16,-2 6-4-16,-5-2 5 15,2 0-6-15,3-2 3 16,3-4 0-16,6-2 0 16,6-6 3-16,5-1-5 15,8-3 5-15,14-4 9 0,13-3-11 16,12-2 13-16,8-3-4 15,9-6-6-15,6-4-2 16,5-7 1-16,5-3-6 16,-2 1 7-16,-8 2-3 15,-6 1 1-15,-4-1-1 16,-2 3 4-16,-5-4-5 16,0 0 0-16,-6-5-2 15,-8 0 1-15,-8 0 2 16,-7 0-5-16,-8 0 9 15,-10 5-4-15,-9 3 1 16,-4 2-4-16,-7 7 3 16,-4 4-1-16,-3 0 0 0,-3 3 2 15,-7-1-2-15,-5 2 1 16,-6 0 15-16,0 0-8 16,-3-2 8-16,-5 0-15 15,-4-1 7-15,1-5 7 16,-3-1 2-16,-3-6-10 15,-1-5-6-15,-3 2 1 16,2-3 2-16,-2-1 1 16,0 1 1-16,2-4-10 15,-5-5 4-15,-1-1 0 16,-1 0 0-16,-3-4 0 16,-3-1-3-16,-2-4 10 0,-4-5-10 15,-4 0 7 1,-3-5-8-16,-3-3 9 0,1 3-7 15,-5 1 2-15,0 3-2 16,0 1 1-16,0 0-1 16,0 2 0-16,0 9 4 15,0 7-3-15,0 4 7 16,0 5-11-16,0-1 5 16,0 3 0-16,9 5-1 15,4 2 2-15,1 3-5 16,5 2 8-16,10 2-8 15,2 1 8-15,12 2-8 16,4-1 2-16,4-2 0 16,7-4 1-16,7-1-1 15,4-3-2-15,3-2 4 0,-1 1-4 16,2 6 8-16,-1 2-5 16,-1 5 4-16,-2 3-6 15,3 1 2-15,-4-3-2 16,6 0-1-16,-2 4-5 15,7-1 8-15,2 3-9 16,-1 6 8-16,2 1 4 16,-8 4-4-16,-3 4-4 15,-4 4 5-15,-7 1-3 16,-6 8-1-16,-14-4 5 16,-8 8 0-16,-17-2-6 15,-9 3 12-15,-6 0-8 0,0 0 7 16,0 0-5-16,0 0 4 15,0 0-1-15,0-1 9 16,0-8 0-16,-6 0-8 16,-3-1 0-16,0 1-1 15,2 1-3-15,3 0 4 16,0 4-2-16,1 2-4 16,3 0 1-16,0 2-2 15,0 0 2-15,0 0-11 16,0 0 6-16,0 0-10 15,0 0 15-15,0 8-5 16,0 12 3-16,0 13 4 16,0 2-1-16,0 3 0 0,0 3-1 15,5-7 0-15,1-2-1 16,1-6-1-16,-2-6 5 16,1-6-7-16,-3-6 1 15,-1-6 0-15,0-2-4 16,-2 0 5-16,0 0 1 15,0-20 4-15,0-18-6 16,0-13-13-16,0-7 12 16,0 0 0-16,0 0-2 15,-13 6-11-15,-3 10 4 16,3 8 11-16,5 12-2 16,2 10 4-16,6 6-1 0,0 4-2 15,0 2 2 1,0 0 2-16,0 0-16 0,0 0 5 15,12 0 5-15,9 12 4 16,11 1 1-16,6-1 2 16,6 1-5-16,8-3 1 15,4-2-1-15,-1 0-15 16,1-1 9-16,-3-2 3 16,-11 1 7-16,-13 4-2 15,-13 0-2-15,-16 5-11 16,0 10 15-16,-33 8 5 15,-29 13 20-15,-17 1 1 16,-8-1-9-16,2-7 7 16,12-7-11-16,19-8-6 0,21-8-7 15,18-7-2-15,13-2-22 16,2-2-95-16,4-5-127 16,18 0-196-16</inkml:trace>
  <inkml:trace contextRef="#ctx0" brushRef="#br0" timeOffset="187599.16">25746 3455 303 0,'0'0'62'0,"0"0"-37"16,0 0 60-16,0 0-15 16,0 0-8-16,0 0-17 15,0 0 2-15,0 0 1 16,0-20 5-16,0 15-22 16,0 5-10-16,0 0 19 0,0-3-13 15,0 3 5-15,0 0-11 16,0 0 4-16,0 0-22 15,0 0 3-15,0 0 1 16,0 0-5-16,0 0-2 16,0 0 3-16,0 10-8 15,0 8 10-15,0 6 4 16,0 4-9-16,0 2 3 16,0 2-1-16,0 6-1 15,0 5 3-15,0 3-2 16,0 4 8-16,0 0-9 15,0 0 10-15,0 0-8 16,0-5 4-16,0-4-5 16,0-3 4-16,0 1-6 0,0-3 3 15,0 0 2-15,0 0-4 16,0-4 0-16,4-2 3 16,6-4-1-16,-1-2 0 15,4-7-6-15,3-2 8 16,1-3-7-16,5-5 4 15,8-7 5-15,3 0 18 16,5 0-11-16,2 0 14 16,2 0-12-16,3-13 14 15,-1 5-18-15,4-5 15 16,-2 1-15-16,1 1 1 0,0-1 2 16,-4 0-4-1,-10 4 12-15,-11 5-11 0,-9-2 2 16,-6 5-12-16,-7 0 6 15,0 0-8-15,0 0 7 16,0 0-4-16,0 0 2 16,0 0-2-16,0 0-2 15,0 0 2-15,0 0-2 16,0 0-2-16,0 0-33 16,0-4-15-16,0-4-26 15,0-2-35-15,-11-4-91 16,5 6-59-16,-4 1-209 15</inkml:trace>
  <inkml:trace contextRef="#ctx0" brushRef="#br0" timeOffset="188182.44">25898 3902 691 0,'0'0'85'0,"0"0"-61"16,0 0 83-16,0 0-33 15,0 0-55-15,0 0-3 16,-5 0-12-16,5 0 6 16,0 0-1-16,0 0 22 15,11 0 3-15,5 0-1 16,7 0-4-16,4-2-5 15,6-9 8-15,3 0-15 16,5-4 11-16,5 2-14 0,0-6 5 16,-1 2-2-16,-3 3 4 15,-4-1-11-15,-9 5-8 16,-7 5 6-16,-9-1-6 16,-3 4 9-16,-8 2-7 15,-2 0 4-15,0 0-3 16,0 0 5-16,0 0-10 15,0 0 3-15,0 0-3 16,0 0-3-16,0 0-2 16,0 0-37-16,0 0-7 15,0 0-45-15,0 0-29 16,0-5-149-16,-7 0-287 0</inkml:trace>
  <inkml:trace contextRef="#ctx0" brushRef="#br0" timeOffset="188798.56">25634 3384 628 0,'0'0'83'0,"0"0"-56"15,0 0 78-15,0 0-43 16,0 0-41-16,0 0-12 16,0 0 12-16,52-13 8 0,-25 11-5 15,4 2 6-15,2 0-10 16,5 0 32-16,5-5-29 15,5-3 10-15,4-3-14 16,4-1 2-16,4-5 3 16,5-3-10-16,1 2 8 15,-1-2-6-15,-5 4 15 16,-13 4-11-16,-16 4-5 16,-18 6-12-16,-7 2 3 15,-4 0-3-15,-2 0 9 16,0 0 12-16,0 0-15 15,0 0 10-15,0 0-17 16,0 0 11-16,0 0-10 0,0 0-6 16,0 0 3-16,0 0-36 15,-2 0-54-15,-12 0-67 16,7 0-115-16,-1 4-336 16</inkml:trace>
  <inkml:trace contextRef="#ctx0" brushRef="#br0" timeOffset="190130.92">27046 4211 559 0,'0'0'125'0,"0"0"-114"16,0 0 81-16,0 0 17 16,0 0-49-16,0 0-27 15,0 0 11-15,0 12 2 16,0-12-15-16,0 0 4 15,0 0-6-15,0 0 2 16,0 0-14-16,0 0 7 0,0 0-17 16,0 0 1-16,0 0-4 15,0 0 2-15,0 0 2 16,0 0-2-16,13 0 6 16,7 0-6-16,7 0 12 15,6-8-8-15,3 0 3 16,5-2-12-16,-1 2 5 15,-3-1-6-15,1 2 1 16,-7 1-2-16,-6 2 4 16,-7 4-6-16,-12 0 7 15,-3 0 0-15,-3 0-2 16,0 0 4-16,0 0 4 16,0 0 2-16,0 0 1 0,0 0-11 15,0 0-2 1,0-3 0-16,0 3-6 0,0 0-52 15,0 0-24-15,0 0-42 16,0 0-91-16,0 0-158 16</inkml:trace>
  <inkml:trace contextRef="#ctx0" brushRef="#br0" timeOffset="190680.69">27035 4010 454 0,'0'0'151'15,"0"0"-88"-15,0 0 23 16,0 0 28-16,0 0-56 16,0 0-36-16,-7 0-13 15,7 0 3-15,7 0-2 16,17 0 33-16,3 0-9 16,4 0 6-16,2-2-17 15,4-7-1-15,3-3-3 16,-3-1 2-16,-1 1 0 15,-7 5-5-15,-9-2 3 0,-11 5-12 16,-9 4 9-16,0 0-13 16,0 0 1-16,0 0-4 15,-31 0-43-15,8 0-96 16,-1 6-243-16</inkml:trace>
  <inkml:trace contextRef="#ctx0" brushRef="#br0" timeOffset="193177.98">27906 3230 421 0,'0'0'88'0,"0"0"-36"16,0 0 2-16,0 0 22 16,0 0-36-16,0 0 6 15,0 0-14-15,-6-10-2 16,6 10-11-16,0 0-8 15,0 0-6-15,0 0-4 0,0 12 4 16,0 19 6-16,0 8 30 16,0 8-19-16,0 4 2 15,0 2-6-15,4 5 0 16,0 0 0-16,-2 8-4 16,1 7 13-16,-3-3-24 15,0 0 8-15,0-9-7 16,0-6 7-16,0-11-10 15,0-6 6-15,0-8-4 16,0-6 0-16,0-3 0 16,0-8-3-16,0-2 4 15,0-6-1-15,0-1 0 16,0-1 1-16,3-3-3 0,-3 0-1 16,2 0 5-16,0 0 1 15,-2 0-5-15,4-3 7 16,1-12-7-16,-1-3-1 15,0-3 1-15,0-1-2 16,2-4-8-16,-2-3 4 16,0-2-9-16,1-1 1 15,3 0 4-15,2-1-3 16,1 1 9-16,5-1 3 16,-3 3-5-16,2 5 8 15,3 6-4-15,3 1 1 16,0 4-2-16,2 3 0 0,-1 7-1 15,1 4 2-15,-4 0-6 16,4 0 5-16,1 15 4 16,1 10 6-16,-5 1-8 15,2 6 10-15,-4 1-10 16,-3 1 0-16,-1 1 7 16,-5-3-5-16,0-3 6 15,-5-3-7-15,-4-2 16 16,2-2-14-16,-2-2 12 15,0 2-9-15,0 3 4 16,2 0 1-16,1 0-7 16,0 1 7-16,-1-2-4 15,0-4 7-15,2 0-8 16,-2-5 3-16,-2-2-7 16,2-6 2-16,-2-2-3 0,0-1 0 15,0-4 6-15,0 0-5 16,0 0 10-16,0 0-8 15,0 0 15-15,0 0-19 16,0 0-1-16,0-14-32 16,0-4-13-16,0 0-25 15,0-2-75-15,0 12-93 16,0 2-235-16</inkml:trace>
  <inkml:trace contextRef="#ctx0" brushRef="#br0" timeOffset="194826.03">27737 3587 419 0,'0'0'67'15,"0"0"-23"-15,0 0 51 16,0 0-38-16,0 0-7 15,0 0-7-15,0 0-3 16,-29 5-8-16,29-5-5 16,0 0 6-16,0 0-4 15,0 0 3-15,0 0-9 0,0 0 4 16,0 0-12-16,0 0 6 16,0 0-5-16,0 0-6 15,0 0 1-15,0 0-3 16,0 0 6-16,0 0-10 15,0 0 18-15,0 0-18 16,0 0 7-16,0 0-7 16,20 0 1-16,11-3 1 15,10-11-4-15,5-1 2 16,8-2-1-16,4-1 2 16,2 0-4-16,-4 2 3 15,-10 0 0-15,-13 6-1 0,-12 4-3 16,-15 6 0-1,-6 0 3-15,0 0 5 0,0 0 23 16,0 0-7-16,0 0 2 16,-6 0-25-16,-5 0-1 15,-1 0-3-15,6 0-31 16,4 0-40-16,2 0-54 16,0 3-179-16,0 0-250 15</inkml:trace>
  <inkml:trace contextRef="#ctx0" brushRef="#br0" timeOffset="198921.57">28800 3824 648 0,'0'0'82'0,"0"0"-41"16,0 0 41-16,0 0 34 15,0 0-72-15,0 0-22 16,0 0-20-16,-6-8-1 0,6 8-2 15,0 0 2-15,0 0 0 16,0 0 0-16,0 0 10 16,0 0-7-16,0 9 8 15,0 3-6-15,6-1-2 16,3 4 2-16,4 6-6 16,3 4 6-16,2 0-5 15,0 3 10-15,4 2-9 16,-1 3 2-16,-4-1-1 15,1-2 6-15,-5-3-2 0,-1-4-5 16,-4-1 3 0,-3-4-2-16,-3-3 1 0,-2 2-3 15,0-1 11-15,0-3-9 16,0-2 14-16,0-3-10 16,0-2-3-16,-2-2 3 15,0 0-7-15,-1-4 6 16,1 0-6-16,2 0 17 15,0 0-11-15,0 0 9 16,-4-4-12-16,2-13 2 16,-1 0-5-16,3 1-7 15,0-2-3-15,0 1 3 16,0 2 6-16,0 1-2 0,16 0-3 16,6-1 10-1,3 1-9-15,3 0 5 0,1 1 0 16,2 1 0-1,0 0 1-15,2-1-4 0,-4 1 9 16,-1-2-5-16,1-2 1 16,-5 2-3-16,3-2 2 15,-6 2-1-15,-4-2 0 16,-3-4 1-16,-3 0-1 16,-5-2 2-16,1 3 1 15,-2-2-2-15,-3 3 7 16,-2-1-5-16,0-1 0 15,0 2 0-15,0 0-1 16,0 0-2-16,0 0 1 16,0 3-4-16,0-2 8 15,0 2-4-15,0-1 4 0,0-1-4 16,0 1 0-16,0-2 5 16,-7 6 4-16,-6-2-1 15,-5 1 7-15,-2 4-6 16,-5-1-2-16,0 0-6 15,-4 4 2-15,3 1-1 16,2-2-4-16,1 5 1 16,5 0-4-16,7 2 2 15,5 0-37-15,6 0-63 16,0 0-170-16,4 0-328 16</inkml:trace>
  <inkml:trace contextRef="#ctx0" brushRef="#br0" timeOffset="-214557.17">11783 8767 216 0,'0'0'3'15,"0"0"1"-15,0 0 9 16,0 0-7-16,0 0-3 15,0 0 0-15,0 0-3 16,0 0 0-16,0 0 0 16,107-27 1-16,-105 27 12 0,0 0 7 15,-2 0 16-15,3 0-6 16,-3 0 15-16,0 0 3 16,0 0 3-16,0 0-8 15,0 0-8-15,2 0 4 16,4 0-1-16,6 0 3 15,5 0-12-15,8 3 23 16,8 1-19-16,7 2-7 16,5-3-12-16,7 4 3 15,1-3 4-15,2 2-16 16,3 0-1-16,-2 0 0 16,-2 2 2-16,-1 0-5 15,-4 0 0-15,1-1 2 16,-2 2-2-16,-1-1-1 15,4-2 1-15,-2 2 5 0,1-4-5 16,-2 2 10-16,-5 0-10 16,-3-2 10-16,-4 3-8 15,-3 5-3-15,-2-3 2 16,0 2-2-16,3-2 0 16,-2 1 1-16,1 0-3 15,0-1 5-15,5 2-2 16,0-2 1-16,-1-2-4 15,4 0 5-15,-5 0-6 16,-1 1 3-16,1 1 0 16,-5-1-2-16,-2-1 3 15,0 0-5-15,0-4 8 0,2-1-4 16,-2 1 4-16,2-3-6 16,3 0 3-16,-3 0-1 15,0 0 0-15,0 0 2 16,-6 0-5-16,-3 0 6 15,-3 0 2-15,-4-3 0 16,1 1 18-16,-3 0-11 16,-2-1 8-16,-2 0 1 15,-5 3 6-15,-1-2 5 16,-3 2-6-16,0 0 12 16,0 0-11-16,0 0 18 15,0-2-23-15,0 0 7 16,0 0-19-16,0 1 2 0,0 1-5 15,0-3-4 1,0 3 0-16,0 0 2 0,0-1-3 16,0 1-1-16,0-3-2 15,0 2-7-15,0 1-37 16,-11 0-67-16,1 0-69 16,-7 0-111-16</inkml:trace>
  <inkml:trace contextRef="#ctx0" brushRef="#br0" timeOffset="-191546.95">29455 3595 73 0,'0'0'69'15,"0"0"-45"-15,0 0-3 16,0 0 27-16,0 0 1 15,0 0-15-15,0 0-16 16,0 0-15-16,0 0-3 16,0 0 0-16,0 0-3 0,6 0 2 15,-6 0-12-15,0 0-37 16,0 0-20-16,0 0-92 16</inkml:trace>
  <inkml:trace contextRef="#ctx0" brushRef="#br0" timeOffset="-190580.99">29901 4200 564 0,'0'0'144'16,"0"0"-117"-16,0 0 44 15,0 0 48-15,0 0-35 16,0 0-8-16,-6 11-38 16,6-11 6-16,0 0-22 15,0 0-6-15,0 0-16 0,11 0 2 16,3 0-2-16,3 0 2 15,5 0-5-15,-3 0-30 16,0 0 1-16,-3 0-57 16,-5-2-40-16,-5-12-77 15,-6 4 6-15,0 0-275 16</inkml:trace>
  <inkml:trace contextRef="#ctx0" brushRef="#br0" timeOffset="-190397.3">29837 3982 607 0,'0'0'121'0,"0"0"-97"16,0 0 12-16,0 0 20 15,0 0-2-15,0 0 12 16,67-3-43-16,-32 12-5 16,1-1-18-16,-7 0 2 15,-5-2-2-15,-6 0-59 16,-18-6-124-16,0 0-79 15</inkml:trace>
  <inkml:trace contextRef="#ctx0" brushRef="#br0" timeOffset="-189798.49">30639 3341 675 0,'0'0'90'15,"0"0"-66"-15,0 0-12 0,0 0-12 16,0 0 43-16,-4 106 40 16,-7-33-36-16,-1 11-31 15,-1 1 13-15,0-4-13 16,1-9 19-16,4-14-22 16,1-10 10-16,0-12-7 15,0-10 0-15,3-11 2 16,2-6-13-16,2-6 6 15,0-3-7-15,0 0 7 16,0 0-8-16,0-3-3 16,0-21-2-16,16-10-26 15,6-7 10-15,4 4 5 16,1 9 5-16,0 8 8 16,0 10-6-16,-2 10 8 0,-4 0-2 15,2 6 2-15,-5 26 12 16,-3 11 10-1,-8 8-1-15,-5 2-4 0,-2-2-4 16,0-5 4-16,0-11-16 16,0-10 0-16,0-10-3 15,-2-9 0-15,2-4-27 16,-2-2-29-16,-1 0-27 16,-1-14-58-16,-2-9-248 15</inkml:trace>
  <inkml:trace contextRef="#ctx0" brushRef="#br0" timeOffset="-189530.89">30372 3601 767 0,'0'0'131'15,"0"0"-116"-15,0 0 16 16,0 0 40-16,0 0-23 16,0 0 6-16,82 0-20 15,-24 0-10-15,9 0-10 16,-3 0-13-16,-6 0-1 16,-6-4-1-16,-14-4-22 0,-12 0-70 15,-5 0-26-15,-21 4-112 16,0 1-138-16</inkml:trace>
  <inkml:trace contextRef="#ctx0" brushRef="#br0" timeOffset="-187350.43">31477 3850 330 0,'0'0'111'15,"0"0"-36"-15,0 0-12 16,0 0 21-16,0 0-16 16,0 0 21-16,0 0-20 15,-33-58-17-15,17 54 0 16,1 0-21-16,-8 2 15 15,-3 2-32-15,-10 0-13 16,1 0-1-16,1 14 0 0,3 7-7 16,11 5 3-16,7 5-2 15,7 1-1-15,6 0 6 16,0-3-5-16,10-3 3 16,13-3 6-16,2-5 6 15,9-4-9-15,2-2 4 16,2-4 0-16,-5-2-1 15,1-2-6-15,-5-4-12 16,-7 3-54-16,-7-3-74 16,-15 0-76-16,0 0-252 15</inkml:trace>
  <inkml:trace contextRef="#ctx0" brushRef="#br0" timeOffset="-187001.37">30664 4391 562 0,'0'0'36'0,"0"0"15"16,134 34 34-16,-77-32-11 15,13-2 48-15,17 0-47 0,11 0-18 16,2 0-21-16,-2-4-13 16,-11-6-9-16,-11 4-14 15,-14-1 0-15,-15 5 6 16,-14-1-4-16,-15 1-2 16,-13 2 0-16,-5 0-28 15,0 0 5-15,0 0-44 16,-25 0-25-16,-9 0-41 15,-3 7-25-15,16-4-39 16</inkml:trace>
  <inkml:trace contextRef="#ctx0" brushRef="#br0" timeOffset="-186534.7">30820 4979 403 0,'0'0'136'0,"0"0"-81"15,0 0-5-15,0 0-2 16,0 0-3-16,0 0 18 0,7-29-32 16,10 14-6-16,6-4 7 15,4 6-6-15,6-1 12 16,3 6-5-16,-1 4 14 16,-2 4-20-16,-4 0 2 15,-4 5-19-15,-5 26-1 16,-4 10 4-16,-3 10 3 15,-2 3 6-15,-2-2-8 16,3-1-1-16,-2-7-9 16,-1-5 2-16,1-6-1 15,0-9-8-15,-1-6 4 16,-5-4-2-16,2-4-1 0,-6 0-42 16,0-4-46-16,0-3-67 15,0-3-36-15,0 0-132 16</inkml:trace>
  <inkml:trace contextRef="#ctx0" brushRef="#br0" timeOffset="-186251.53">31214 5131 576 0,'0'0'251'0,"0"0"-195"15,0 0-22-15,0 0 53 0,0 0-7 16,-138 26-36 0,89 4-9-16,-5 3-17 0,6 1-8 15,1 1 4-15,5 0-11 16,1-1 11-16,3-4-13 16,5 0 5-16,4-6-1 15,4-6-10-15,10-4 4 16,6-6-10-16,2-4-25 15,3-4-49-15,4 0-63 16,0 0-147-16</inkml:trace>
  <inkml:trace contextRef="#ctx0" brushRef="#br0" timeOffset="-173563.44">17135 15311 732 0,'0'0'74'0,"0"0"-38"0,0 0 45 16,0 0-15-1,0 0 4-15,-103-111-21 0,68 102-29 16,-7 8 0-16,-3 1-15 16,-5 0-4-16,-2 4 3 15,-4 14 4-15,0 10-5 16,-4-2-1-16,2 6-3 15,2 2 7-15,0 8-8 16,3 2 6-16,-1 4-6 16,3 2 2-16,5-5 0 15,3 1 1-15,9-2-1 16,3 0 9-16,6-1-7 16,10 9 12-16,1-6-14 0,8 1 4 15,6 6-2-15,0 5-4 16,0-4 2-16,0 8 0 15,2 2 0-15,14 2 2 16,7 1-5-16,2-4 6 16,12 3-5-16,1-3 4 15,1-1-2-15,7 1 1 16,0-5 2-16,-1-4-3 16,1-6 2-16,-3-2-1 15,1-2 2-15,4 0 4 16,2-4-5-16,4 1-1 15,8-2 1-15,5-3-3 16,5 1 1-16,3-6-4 16,1 0 3-16,-2 1-7 0,2-6 7 15,1-4-7-15,4 2 3 16,6-6-4-16,2 3 7 16,5-8-10-16,2 1 10 15,1 0 1-15,-3-2 0 16,-1-2-2-16,-3-2 1 15,-5-4 2-15,-5-4-3 16,-5 0-1-16,-4 0-1 16,-3 0 4-16,-1 0-4 15,-1 0-2-15,1-8 6 16,2-6 2-16,1 2-4 16,-1 3 7-16,-1-6-4 0,0-2 4 15,1 8-6-15,0-5 4 16,-3 2-2-16,1 1 0 15,-4-1 1-15,-5 3-2 16,-3-5 4-16,-1 2 0 16,2-6-3-16,-2-4 4 15,4 0-3-15,-1-2 10 16,3-2-3-16,0-1-3 16,1 1-1-16,-1 2-2 15,-2 2-4-15,-4-3 6 16,-1 2-1-16,-6-9-1 15,0 2-4-15,2-3 1 0,2-2 1 16,3-1 0-16,1 0 1 16,-1-3 6-16,-3 3-3 15,-4 0 10-15,-1 0-6 16,-3-4 6-16,-3 0-11 16,-2-8 2-16,-3-3-4 15,-3-2 1-15,-4-1 0 16,-5-9 0-16,-7 5 5 15,-7-5 0-15,-7 5 26 16,-2 0-22-16,0 5 12 16,0 4-10-16,-2-1 2 0,-9 6-2 15,-5-5-6 1,-1 3 1-16,-6-1-6 0,-6-6 8 16,-4 2-9-1,-8-6 11-15,-8 3-10 0,-6 0 3 16,-10 6-2-16,-9-1-3 15,-1 8 0-15,-6 2-5 16,3 7-2-16,4 5 14 16,3 0-15-16,0 5 17 15,2 4-15-15,0 0 6 16,2 4-1-16,0 5 0 16,3 4 1-16,-6 3-5 15,3 0 10-15,1 2-9 16,-1-3 8-16,-3 3-3 15,1 0 1-15,-4-5-4 0,-3-1 2 16,3 2 0-16,-1 0-2 16,3-6 5-16,-2 4-6 15,1 0 8-15,-4 1-3 16,4 2 2-16,6-3-7 16,5 3 7-16,8 3 0 15,2-5 4-15,2 5 0 16,-3 0 2-16,-8 0-9 15,0 0 4-15,-7 14-3 16,-2 0 5-16,3 6-3 16,-9 0-3-16,7 2-1 15,-8-2 0-15,-2 0-1 0,-5-2 3 16,-6 1-7-16,-3-7 10 16,1-4-5-16,2-4 6 15,5 2-9-15,3-6 5 16,8 4-3-16,8 0 1 15,10 0 0-15,16 2-1 16,10-6-1-16,12 8-3 16,5 6 1-16,1 8-2 15,3 7-52-15,-2 17-45 16,10-26-60-16,0 1-124 16</inkml:trace>
  <inkml:trace contextRef="#ctx0" brushRef="#br1" timeOffset="-141961.39">1997 12881 537 0,'0'0'78'15,"0"0"-49"-15,0 0 16 0,0 0-1 16,0 0-6-16,0 0-20 15,0 0 17-15,9 7 13 16,5-5-8-16,3-2-16 16,10 0 7-16,6 0 7 15,5 0-1-15,5-7-14 16,3-7-16-16,1 0-1 16,-3 2-5-16,6 2 0 15,-10 2-1-15,2 4 0 16,-8 2-3-16,-5 1 4 15,-10-3-5-15,-7 1-9 16,-6 1-12-16,-6 2-20 16,0 0 0-16,0 0-58 0,0 0-49 15,-6 0-122-15</inkml:trace>
  <inkml:trace contextRef="#ctx0" brushRef="#br1" timeOffset="-141611.86">2070 13154 606 0,'0'0'131'16,"0"0"-67"-16,0 0-22 0,0 0 45 15,0 0-40 1,0 0-16-16,0 14-10 0,25-14 29 15,4-6-8-15,6-4-9 16,5-4-6-16,5 0-12 16,2-2 4-16,-7 4-10 15,-4 3 5-15,-7 4-8 16,-9 3-2-16,-5 2-2 16,-4 0 1-16,-8 0-2 15,-1 0 1-15,-2 0-2 16,0 0 3-16,0 0-8 15,0 0-29-15,0 0-51 16,-5 0-140-16,-10 0-382 16</inkml:trace>
  <inkml:trace contextRef="#ctx0" brushRef="#br1" timeOffset="-140745.52">7902 12864 839 0,'0'0'52'15,"0"0"-17"-15,0 0 53 16,0 0-27-16,0 0-34 15,0 0-17-15,0 0 12 16,109-60-2-16,-49 31-7 16,1 3-11-16,3-4 1 15,-2 6-2-15,-3 0 1 0,-6 7-4 16,-6 0 6-16,-5 2-3 16,-6 6 0-16,-7 1-2 15,-6 4-3-15,-8-1-20 16,-5 2-15-16,-4 3-36 15,-6 0-30-15,0 0-58 16,0 0-112-16</inkml:trace>
  <inkml:trace contextRef="#ctx0" brushRef="#br1" timeOffset="-140413.23">7982 13055 716 0,'0'0'100'15,"0"0"-92"-15,0 0 32 16,0 0 60-16,0 0-23 16,125-61-27-16,-67 23-2 15,6 0 5-15,3-2-12 16,-2 4 2-16,-5 1-17 15,-6 3 3-15,-15 6-6 16,-6 6 10-16,-14 8-25 16,-10 7 0-16,-6 2-3 0,-3 1-4 15,0 2-1-15,0 0-1 16,0-2-7-16,-16 2-59 16,-3 0-30-16,-4 0-71 15,11 4-133-15</inkml:trace>
  <inkml:trace contextRef="#ctx0" brushRef="#br1" timeOffset="-137248.28">12420 13104 624 0,'0'0'28'0,"0"0"-13"16,0 0 50-16,0 0 20 0,0 0-33 15,0 0-25-15,0 0-10 16,-19 0 26-16,19 0-12 16,0 0 11-16,0 0-7 15,0 0 11-15,0 0-19 16,0 0-6-16,0 0-8 15,6 0-11-15,21-14 8 16,11-12-7-16,8-6 1 16,6-4-3-16,4 2 0 15,-5-1 1-15,-5 8-4 16,-12 6 2-16,-12 11-2 16,-11 6 2-16,-9 4-11 15,-2 0-10-15,0 0-21 16,0 0-1-16,0 11-17 0,0 4-41 15,-6-5-105-15,-7-3-216 16</inkml:trace>
  <inkml:trace contextRef="#ctx0" brushRef="#br1" timeOffset="-136999.27">12354 13293 820 0,'0'0'125'16,"0"0"-88"-16,0 0-5 0,0 0 71 15,0 0-27-15,162-83-34 16,-92 47-32-16,-6 2 10 16,-6 2-4-16,-9 11-6 15,-14 2-10-15,-12 11 0 16,-11 8-36-16,-10 0-69 15,-2 0-66-15,0 4-115 16</inkml:trace>
  <inkml:trace contextRef="#ctx0" brushRef="#br1" timeOffset="-135917.53">18682 13189 698 0,'0'0'68'16,"0"0"-43"-16,0 0 40 15,0 0 31-15,0 0-67 16,0 0-8-16,0 0-10 0,109-53 14 15,-65 33-1 1,6-4 4-16,-1 0-14 0,0-1-1 16,-6 6-13-16,-8 4 0 15,-8 6-1-15,-10 6-10 16,-5 2-35-16,-1 1-53 16,-5 0-34-16,-6 0-68 15,0 0-103-15</inkml:trace>
  <inkml:trace contextRef="#ctx0" brushRef="#br1" timeOffset="-135683.22">18827 13439 897 0,'0'0'54'0,"0"0"-50"16,0 0 32-16,158-47 25 16,-88 6-20-16,1 2-37 15,-7 6 4-15,-14 7-7 16,-19 10-1-16,-16 8-61 16,-15 8-66-16,-9 0-163 15</inkml:trace>
  <inkml:trace contextRef="#ctx0" brushRef="#br1" timeOffset="-133386.4">9168 11943 735 0,'0'0'122'15,"0"0"-103"-15,0 0 41 16,0 0 19-16,0 0-8 15,0 0-28-15,-11 14-6 16,11-14-19-16,0-7 16 16,5-18-11-16,5-7-7 15,4-10-15-15,-3-7 2 16,2-9-3-16,-1 0-8 0,-4-2-12 16,-5 3-15-16,-3 11 3 15,0 8 10-15,0 15 22 16,0 11 0-16,0 10-1 15,0 2 1-15,0 8 0 16,0 28 5-16,-5 12 2 16,1 13 12-16,0 2-17 15,-1 6 18-15,0-5-10 16,3-10 7-16,-7-8-11 16,5-10 0-16,-5-2-6 15,-3-4-1-15,4 0-5 16,-3-3-64-16,-1-3-86 15,10-22-136-15</inkml:trace>
  <inkml:trace contextRef="#ctx0" brushRef="#br1" timeOffset="-133103.55">8952 12378 882 0,'0'0'102'0,"0"0"-98"16,0 0 72-16,138-18-18 15,-69-2 5-15,7-4-22 0,0 1-12 16,-5 2-8-16,-9 5-12 16,-10 7-2-16,-17 2-3 15,-14 7-8-15,-10 0 3 16,-9 0-1-16,-2 0-29 15,0 0-27-15,0 0-59 16,0 0-75-16,-9 0-121 16</inkml:trace>
  <inkml:trace contextRef="#ctx0" brushRef="#br1" timeOffset="-132537.47">9087 13029 730 0,'0'0'122'0,"0"0"-76"16,0 0-18-16,0 0 65 16,0 0-33-16,0 0-27 15,32-39-29-15,-32 41 2 16,-13 20 7-16,-12 2-13 0,-2 6 8 16,0 3-5-16,-4-4 6 15,7 0-7-15,4-4 11 16,9-4-13-16,8-8 0 15,3-2-6-15,0-8-3 16,29-1 2-16,7-2-10 16,11 0 12-16,2 0-2 15,-3-8 6-15,-3 3 1 16,-9 2 1-16,-10 3 0 16,-8 0 1-16,-6 21 12 15,-7 11 19-15,-3 8 5 16,0 6-4-16,-16 1 16 15,-15-1-9-15,-4 1 10 0,-1-13-20 16,0-6 0 0,5-12-14-16,5-11-3 0,-1-5-7 15,0 0-7-15,0-19-6 16,7-11-54-16,5 4 0 16,8 4-26-16,4 8-18 15,3 12-85-15,0 2-106 16</inkml:trace>
  <inkml:trace contextRef="#ctx0" brushRef="#br1" timeOffset="-130755.98">20992 12489 975 0,'0'0'21'0,"0"0"-16"0,0 0 15 16,-10-113 16-16,10 69-9 16,2-8-21-16,15-6 0 15,-4-4-5-15,0-2 0 16,-6 2 0-16,-3-1 2 15,-4 13-3-15,0 8 0 16,0 12 0-16,0 15 2 16,0 12-1-16,0 3 0 15,-6 20 6-15,-3 27 4 16,-7 22-4-16,3 10 5 16,-3 1-11-16,3 2-1 15,-3-4 0-15,3-6-2 16,-1-6 2-16,1-5-35 15,-3-3-74-15,12-44-94 16,-5-2-125-16</inkml:trace>
  <inkml:trace contextRef="#ctx0" brushRef="#br1" timeOffset="-130489.52">20571 13026 927 0,'0'0'79'16,"0"0"-73"-16,0 0 74 15,149-30-21-15,-69 8-32 16,9-1-18-16,-4 6-7 0,-10 1-2 16,-17 6 3-1,-15 6-7-15,-18 1 3 0,-12 3-3 16,-7 0-29-16,-4 0-4 15,-2 3-21-15,0 13-37 16,0-9-90-16,0 0-131 16</inkml:trace>
  <inkml:trace contextRef="#ctx0" brushRef="#br1" timeOffset="-129639.52">20492 13207 779 0,'0'0'72'0,"0"0"-21"16,0 0 89-16,0 0-51 16,0 0-55-16,0 0-20 15,-152 37-14-15,103-10 10 16,-2 9-5-16,2 3 0 15,7 4 5-15,7 1 1 16,10-4 6-16,9-2-10 16,9 0 12-16,7-4-18 15,0 0 1-15,19-5-1 0,12-5-1 16,9-8 0-16,9-8 0 16,2-8-3-16,4 0 5 15,-1-7-4-15,-2-17-24 16,-10-1 15-16,-9-8-13 15,-6 1 3-15,-5 6 11 16,-9 1 10-16,-2 6 0 16,-3 7 4-16,-6 6 0 15,0 6 0-15,0 0 20 16,2 0-22-16,1 8 16 16,-1 21 9-16,4 0-1 15,-6 5-11-15,2-4-12 16,-4-2 9-16,0-3-11 15,2-11 3-15,-2-7-2 0,2-2 1 16,-2-5-1-16,0 0 6 16,5-3-3-16,1-25-5 15,2-9 0-15,5-7 0 16,5 1-7-16,-1 5-15 16,6 8 17-16,-1 6 4 15,-2 7-1-15,-2 12-1 16,-5 5-1-16,1 0 0 15,-4 25 4-15,-1 8 11 16,-2 4 6-16,-4-3 6 16,-1-5-15-16,0-7 5 15,0-8-10-15,0-7 0 16,0-7-3-16,3 0 1 0,-3 0-3 16,5-9 5-1,2-21 4-15,4-8-4 0,5-3-4 16,-3-2 1-16,-1 11-2 15,-3 10-3-15,-2 15 4 16,-2 7 1-16,2 0 0 16,-1 14 34-16,8 13 10 15,2-1-13-15,4-4-25 16,-1-7-3-16,0-3-3 16,4-10-1-16,0-2-19 15,-3 0-38-15,1-17-45 16,-8-15-50-16,-15 14-144 15,0-2-307-15</inkml:trace>
  <inkml:trace contextRef="#ctx0" brushRef="#br1" timeOffset="-121830.74">14561 11442 477 0,'0'0'14'0,"0"0"2"16,0 0 24-16,0 0-3 15,0 0 13-15,0 0-10 16,0 0-22-16,0 0-7 0,-6-28 6 16,4 28 1-16,0 0 12 15,-2 16 4-15,-1 5-3 16,-3 10-18-16,-4 1 2 15,1 6-9-15,-4 4 2 16,-1 4 0-16,-2 4-7 16,1-1 14-16,-4 1-9 15,2-2 8-15,-2-2-9 16,1-4 8-16,5 0-8 16,1-4 6-16,1 0-7 15,3 2-1-15,4 0 2 16,-1 3-5-16,3 3 0 0,2 2 4 15,-2 2-4-15,-4 0 4 16,0-1-5-16,-1-5 2 16,0-3-2-16,2 0 1 15,-2-3 0-15,1-1-2 16,-4 2 5-16,3-1-2 16,3-4 1-16,-1 0-3 15,3 2 3-15,-1-2-4 16,0 3 2-16,1 1 0 15,0-1-2-15,-1 2 5 16,3-3-5-16,2-2 5 16,0-5 7-16,0 0-10 15,7 0 6-15,13-3-1 16,-3 4-1-16,6-2 0 0,0 6-3 16,-6 6 1-16,3 6 1 15,-5 4 1-15,1 6-2 16,-3-2-1-16,1-2 1 15,1-5-3-15,1-10 1 16,7-2 0-16,-2-3 0 16,6-6 0-16,5 0 0 15,-1-2 2-15,2-2 2 16,-2 0-2-16,0-5-4 16,-2 4 2-16,0-3 0 15,-2 1 1-15,0-2-1 16,-2-3 0-16,4 1 4 15,2-3-10-15,2-3 9 0,3 0-6 16,2-8 3 0,2-1-2-16,0 0 2 0,-2 0 0 15,-5-8 0-15,-2-10-7 16,-2 1-3-16,-4-3 5 16,-2-1 4-16,-1 1 2 15,0 0-2-15,0-3 1 16,1 3 0-16,2-3 0 15,-4 3 0-15,0 2-2 16,-5 0 4-16,-3 0 0 16,-5 1-1-16,2-1-2 15,-2 3 3-15,5-3-3 0,-1 0 1 16,-1 1-1-16,3-1 1 16,-5 0 0-1,-1 3-1-15,-4-5 5 0,-4-1-6 16,0-1 2-16,0-2 0 15,0-2-15-15,-8-4 10 16,1 2 5-16,5 2-3 16,2 3 2-16,0 3-2 15,0 1 1-15,0 0 2 16,0 4-1-16,0-2 0 16,0 5 1-16,0-3 0 15,0 1 0-15,0 0 0 16,0-4 2-16,0 3-3 0,0 1 4 15,0-2-4-15,0 0 2 16,0 0-2-16,0 0-4 16,-2-2-19-16,-10 1-6 15,1-4 6-15,-2 5 10 16,0 0 14-16,2 0-1 16,6 1 3-16,0 2-2 15,5-3 2-15,0-1 2 16,0 1-3-16,0-2 0 15,10 3-1-15,3-6 2 16,3 3-3-16,-1-2 4 16,3-1-2-16,2 2 1 15,0 1-4-15,0 0 2 0,0 3 0 16,-2 1 0-16,2 1 1 16,-4 1-5-16,2 2 8 15,-3-1-4-15,-1-1 2 16,1 3 2-16,1-2 7 15,3-1 5-15,6-2-4 16,2 1-7-16,2-6 4 16,2 0-9-16,3-4 5 15,-3 4-4-15,-4 1 1 16,-5 0 1-16,-5 6-4 16,-1 0 2-16,-5-2-1 15,-2 1 2-15,0-3-2 16,0-4 4-16,-5 0-3 15,3 0 10-15,-4-2-9 0,1 0 3 16,-4-1-5-16,0-3 3 16,0 1-3-16,0-3 0 15,0 2 0-15,0-2 2 16,0 0-3-16,0-1 2 16,0 0 1-16,0-3 0 15,0-2-4-15,0-1 2 16,-4 0 0-16,-6-4-2 15,2 0 4-15,-6 1-5 16,-1 1 8-16,2 1-6 0,-5 5 1 16,-1 4-1-1,4 4 1-15,-3 1 1 0,3 0 0 16,-3 0 0-16,5-2-2 16,-3 0 2-16,-2 0-1 15,2-1 0-15,-1-2 0 16,-3-1 3-16,4 3-4 15,0-1 1-15,5 5 0 16,-2-5 0-16,2 1 2 16,-5 2-6-16,1-4 8 15,-6 3-1-15,-1-2-2 16,-5 4 6-16,-6-2-2 16,-3 5 4-16,-4-1 0 15,-3 3 0-15,-1 1-5 16,-1 2-3-16,-1 3 0 0,1 2 1 15,7 2-4-15,11 6 6 16,10 1-8-16,10 0-1 16,7 10-1-16,0 18-44 15,11-12-99-15,9 0-126 16</inkml:trace>
  <inkml:trace contextRef="#ctx0" brushRef="#br1" timeOffset="-121148.41">15485 13473 513 0,'0'0'146'15,"0"0"-83"-15,0 0 7 0,0 0 34 16,0 0-31-16,0 0-32 16,0 0-11-16,31-16 7 15,7-8-13-15,12-10-4 16,8-7-20-16,6-3 6 15,3 2-6-15,-3 0 0 16,-8 10 0-16,-18 8 0 16,-16 12-1-16,-12 9-8 15,-10 3-4-15,0 0-16 16,-5 0 16-16,-24 21-5 16,-7 2-25-16,-4 3-20 15,-3 1-29-15,-1 4-9 16,26-20-53-16,1 3-126 0</inkml:trace>
  <inkml:trace contextRef="#ctx0" brushRef="#br1" timeOffset="-120632.3">15416 13633 466 0,'0'0'96'0,"0"0"-33"15,0 0 48-15,0 0-17 16,0 0-30-16,132-79-19 15,-72 42-4-15,2-1-7 16,-4 2 2-16,-2 4-15 16,-2 4 0-16,-10 5-5 15,-3 9-1-15,-10 5-3 0,-12 5-1 16,-7 4 6-16,-10 0-8 16,-2 0 8-16,0 0 4 15,0 0 14-15,0 0-8 16,0 0 1-16,0 0-5 15,0 0 3-15,0 0-3 16,0 0-4-16,0 0 0 16,0 0-13-16,0 0 5 15,0 0-8-15,0 0 10 16,0 0-8-16,0 0 4 16,0 0-2-16,0 0 1 15,0 0 2-15,0 0-3 0,0 0 4 16,0 0-6-1,0 0 11-15,0 0-15 0,0 0 3 16,0 0-2-16,0 0 0 16,0 0-2-16,0 0 0 15,0 0 5-15,0 0-5 16,0 0 12-16,0 0-7 16,0 0-3-16,0 0 0 15,0 0-4-15,0 0-5 16,0 0-42-16,0 0-59 15,-4 0-167-15,-6 1-445 16</inkml:trace>
  <inkml:trace contextRef="#ctx0" brushRef="#br1" timeOffset="-118267.93">15267 13709 475 0,'0'0'183'0,"0"0"-153"16,0 0-12-16,0 0 76 16,0 0-55-16,0 0-9 15,0 0-26-15,-20 5-4 16,20-5 5-16,0 0 10 15,0 4 19-15,0 4-1 16,18-2 0-16,7 4-14 16,6-2 0-16,6-2-12 15,8-4 4-15,4-2-7 0,0 0-4 16,0-2 4 0,-4-21-3-16,-7 2-2 0,-5-5 3 15,-6 2 0-15,-7 2 1 16,-3-1-5-16,-3 6 3 15,-1-3-1-15,3-3 0 16,4 0 0-16,2 0-1 16,5-5 2-16,4-5-1 15,1-4 0-15,-3 1 1 16,0 2 0-16,-7 5-2 16,-5 6 0-16,-3 7 1 15,-3 2 0-15,-4 2 1 16,1 0-1-16,-2 0 2 15,-2-3 0-15,-2-1 2 16,2-4-5-16,3-4 1 0,-3-5 0 16,1-2 0-16,0-4 0 15,-1 2-1-15,0-4 2 16,1 0 0-16,1-2-1 16,2 2 0-16,-2 0 1 15,-2 3-2-15,-4-2 0 16,0 2 1-16,0-4-3 15,0 0 6-15,0 0-7 16,-2 0 8-16,-2-3-4 16,0 4 2-16,0-2-4 15,4 1 2-15,-2 2 0 16,-2 2-3-16,-2 2 2 0,-3-2 1 16,-3 0-1-1,1-2-4-15,1 0 6 0,0-5-2 16,3 1 0-16,1-2 0 15,2-2 0-15,2-2 0 16,-1 0 0-16,1-5-4 16,2 2 2-16,0-1-13 15,0 2 12-15,0 2-8 16,0 2 12-16,-3 1-1 16,-6 1 1-16,-6 0-1 15,-5-4 2-15,-7 0-6 16,-6-5 8-16,-7 4-8 0,-7-4 7 15,-7 1-5 1,-4-2 5-16,-4-6-4 0,-3-1 2 16,5 4 0-16,2 5 2 15,11 6 1-15,5 9 5 16,0 10 0-16,-3 5 2 16,-4 17-10-16,-13 3-3 15,-5 3-30-15,-3 29-5 16,46-11-305-16,6-3 53 15</inkml:trace>
  <inkml:trace contextRef="#ctx0" brushRef="#br1" timeOffset="-115902.27">4340 10844 837 0,'0'0'78'0,"0"0"-50"16,0 0 45-16,0 0-13 0,0 0-30 16,0 0-23-16,0 0 6 15,-9-51-6-15,11 19 4 16,9-7-10-16,0-1 3 16,5-9-2-16,2-2-2 15,8-6 0-15,8-4 0 16,8 0-2-16,8-5 4 15,2 6-5-15,4 7 7 16,-6 11-2-16,-10 20 2 16,-18 12-8-16,-13 10 4 15,-7 0 0-15,-2 9 1 16,0 10 18-16,0 1 1 16,0-3-18-16,0-6-4 15,-4-4-6-15,-1-1-67 0,-1-2-77 16,4-4-126-16,-6 0-390 15</inkml:trace>
  <inkml:trace contextRef="#ctx0" brushRef="#br1" timeOffset="-114888.04">5033 9707 633 0,'0'0'69'0,"0"0"-29"0,0 0 19 16,0 0-18-16,0 0 0 16,0 0 5-16,-60 58 6 15,60-22-24-15,0-2-1 16,0 0-11-16,11-5-13 15,16-9 2-15,6-4-5 16,7-9 2-16,5-7 0 16,4 0 7-16,2-19-9 15,0-17-10-15,-1-8-43 16,-6-12 6-16,-11-4-2 16,-10-9 18-16,-10-5 23 15,-13-3 8-15,0-1 7 16,-27 1-6-16,-17 0 2 15,-6 6 2-15,4 6-4 16,5 14 2-16,10 17 37 0,12 17-10 16,7 10-9-16,12 7 0 15,0 5-14-15,0 34 5 16,29 21-5-16,14 15 15 16,11 3 11-16,6 3-16 15,2-5 4-15,-5-6 4 16,-3-5 4-16,-9-14 9 15,-9-12-16-15,-12-10-2 16,-11-12 7-16,-6-10-18 16,-7-7 9-16,0 0 1 0,0-6 12 15,-13-27-27-15,-5-8-4 16,0-11-11-16,9 0-7 16,9 4 5-16,0 5-21 15,7 10 15-15,26 6-7 16,7 4 15-16,5 6 5 15,4 3 6-15,-2 1-1 16,-5 4 2-16,-9 1-1 16,-10-1 2-16,-14-2-1 15,-9-3 4-15,0-2-1 16,-18-1-4-16,-15 0 2 16,-8 7-1-16,-1 5-1 15,2 5 18-15,4 0-6 16,7 17 2-16,10 12 0 15,9 8-10-15,10 3-4 0,0-1 0 16,25-5-2-16,18-7 2 16,9-9-4-16,11-7 12 15,6-9-6-15,5-2-2 16,-6 0 0-16,-2-17-10 16,-9-9 4-16,-10-2-7 15,-16-2-21-15,-14 0-26 16,-17-3-48-16,0 22-50 15,-25 1-141-15</inkml:trace>
  <inkml:trace contextRef="#ctx0" brushRef="#br1" timeOffset="-114655.36">4984 9212 749 0,'0'0'94'16,"0"0"-55"-16,0 0 46 16,0 0 42-16,163-122-38 15,-88 70 5-15,-6 2-51 16,-15 11-25-16,-19 13-18 16,-14 12-6-16,-10 14-73 15,-11 0-97-15,0 0-272 16</inkml:trace>
  <inkml:trace contextRef="#ctx0" brushRef="#br1" timeOffset="-113522.54">14895 13668 824 0,'0'0'80'15,"0"0"-69"-15,0 0 39 16,0 0 46-16,-125 108-51 16,87-68-28-16,-9 10-13 0,-11 6 8 15,-16 4 8-15,-10 8-14 16,-15 4 9-16,-9 6-11 16,-15 1 13-16,-18 7-15 15,-10 4 0-15,-12 3-1 16,-11-1-1-16,6-6 3 15,8-5-2-15,23-11 3 16,21-8 23-16,29-13 6 16,20-10-18-16,22-15-3 15,18-9-12-15,18-12 0 16,9-3-5-16,0 0-23 16,0 0-35-16,9 0 15 15,5-8-38-15,-8-4-92 0,-1 10-73 16,-5-5-316-1</inkml:trace>
  <inkml:trace contextRef="#ctx0" brushRef="#br1" timeOffset="-112373.98">11448 15816 832 0,'0'0'99'0,"0"0"-57"16,0 0 22-16,0 0-4 0,0 0-33 15,0 0-14-15,-93 35-8 16,78-3 13-16,1 5 10 16,5 2-11-16,7 5 13 15,2-3-27-15,0-10 13 16,9-4-16-16,17-9 0 16,12-14-5-16,12-4 3 15,0 0 1-15,6-26-11 16,-2-10 4-16,-3-10-23 15,0-7 0-15,-2-9-14 16,1-3 20-16,-4-10 16 16,1-6 9-16,-9-3 0 0,-9-4 0 15,-11 6 2-15,-16 13 0 16,-2 10-1-16,0 11 1 16,-20 16 4-16,-3 14-1 15,1 13 19-15,5 5-5 16,3 5-8-16,3 28 8 15,7 18-10-15,4 11 10 16,0 14-5-16,0 9 16 16,13 4-9-16,3 2 7 15,-3-8-11-15,0-16-8 16,0-13-2-16,-1-9 2 16,-8-18 12-16,1-9-11 15,-3-5 1-15,-2-13-10 16,0 0 12-16,0 0-7 15,0-8-6-15,0-15-23 0,0-4 2 16,0-8 19-16,0 3-9 16,9-1-10-16,11-1 0 15,7 2 4-15,4 0-19 16,2 6 8-16,3 5-4 16,-1 3 14-16,1 8-10 15,0 6 3-15,0-1 24 16,-3 2 1-16,0-3-2 15,-1-2 4-15,-5 0-3 16,-7-2 5-16,-7-2-5 16,-9-2 1-16,-4-4-2 15,0 4 2-15,-15 5-9 0,-14 4 6 16,-6 5 3-16,-2 5 13 16,-1 26 8-16,5 11 12 15,6 10-6-15,12-2 4 16,13 0-6-16,2-2-1 15,0-4-11-15,28-4-11 16,11-8 12-16,5-10-10 16,5-7 14-16,3-12-10 15,-2-3 5-15,2 0-2 16,-10-1 2-16,-3-16 7 16,-8-5 4-16,-10 8-10 15,-7-4-13-15,-7 4-2 16,-5 2-11-16,-2 3-48 15,0-3-60-15,-7 9-92 16,-11-1-184-16</inkml:trace>
  <inkml:trace contextRef="#ctx0" brushRef="#br1" timeOffset="-112057.2">11649 15488 888 0,'0'0'126'0,"0"0"-65"16,163-96 78-16,-78 61-33 16,4-6-16-16,4 4-39 15,-12 16-26-15,-19 7-15 16,-20 6-2-16,-19 8-3 15,-15 0-5-15,-5 0 8 16,-3 0 3-16,0 0 16 16,0 0-21-16,0 0-6 15,-11 0-12-15,-5 0-58 16,3 8-111-16,6-8-103 16,0 1-362-16</inkml:trace>
  <inkml:trace contextRef="#ctx0" brushRef="#br1" timeOffset="-93592.65">17560 11511 291 0,'0'0'37'0,"0"0"-28"16,0 0 38-16,0 0-5 15,0 0-8-15,0 0-6 0,0 0 3 16,0 0 11 0,0 0 6-16,0 0 5 0,0 0-15 15,0 0-2-15,-2-11-8 16,2 8-1-16,0 3-19 16,0-5 0-16,0 1-8 15,5-4 1-15,19-1-1 16,5-8-1-16,8-1 0 15,0-4-22-15,1 0-2 16,4-6 11-16,3-3 3 16,1-1 4-16,2 0 7 15,-1 2-3-15,-1 0 7 16,-4 6-3-16,1 2 1 0,-5 2 10 16,-5 2-12-16,-4 3 6 15,-6 4-3-15,-8 5 0 16,-6 2 0-16,-7 4-2 15,-2 0-2-15,0 0-7 16,0 0 3-16,-4 0-38 16,-8 8-75-16,-1-2-111 15</inkml:trace>
  <inkml:trace contextRef="#ctx0" brushRef="#br1" timeOffset="-92843.26">17632 11347 318 0,'0'0'36'16,"0"0"-21"-16,0 0-5 15,0 0 35-15,0 0 19 16,0 0-30-16,0 0 7 0,0 54 6 16,0-33 7-16,7-1-20 15,-1-2-3-15,-1-2-1 16,-2-2-11-16,-1-2 0 15,-2-6-7-15,0 0 0 16,0-6-11-16,0 0 11 16,0 0-6-16,0 0 7 15,0 0-13-15,0-10-2 16,2-9-2-16,2-4-23 16,1-2 3-16,-1 2-16 15,-2-1 17-15,-2 2 7 16,0 5 5-16,0 5 8 15,0 8 3-15,0 2 2 16,0 2 3-16,0 0-2 16,0 0-3-16,0 9 10 0,-2 7-5 15,-11 2 7-15,-3 4-6 16,-1 2 6-16,-4-2-6 16,3-1 3-16,3-1 10 15,1-5 6-15,3-4 3 16,5-4-7-16,4-2 11 15,2-5-20-15,0 3-6 16,0-3-5-16,0 0 14 16,17 0 4-16,3 0-10 15,5 0 5-15,-4 0-10 16,6 0 1-16,-2-6-2 16,2 0 9-16,-4 2-7 0,-8 0 7 15,-4 2-5-15,-6 0-4 16,-5 2 2-16,0 0-2 15,0 0 3-15,0 0-4 16,0 0-4-16,0 0-47 16,-5 0-72-16,-6 0-135 15</inkml:trace>
  <inkml:trace contextRef="#ctx0" brushRef="#br1" timeOffset="-91511.41">17614 13326 252 0,'0'0'155'0,"0"0"-119"16,0 0 39-16,0 0-15 15,0 0 9-15,118 97-13 16,-87-75-9-16,-2 4-14 15,1 4 2-15,-6 3-8 0,1-1 9 16,-6-2-13 0,2-2-10-16,-3-5 0 0,-3 0-12 15,-1-9 8-15,-5-4-8 16,-3-3 2-16,-4-4-3 16,0-2-1-16,-2-1-5 15,0 0-24-15,0 0-19 16,0-4-76-16,0-3 7 15,-4-3-123-15</inkml:trace>
  <inkml:trace contextRef="#ctx0" brushRef="#br1" timeOffset="-91044.5">17672 13411 425 0,'0'0'29'16,"0"0"10"-16,0 0 24 15,0 0-31-15,0 0-20 16,0 0-10-16,0-12 2 15,0 10 5-15,2-6 8 16,3-6 1-16,-3-4 0 0,1-5 9 16,-1 0-9-16,-2-4-4 15,0 4 0-15,0-1 8 16,0 1-5-16,0 2 4 16,0 0-5-16,0 3 4 15,4 6-9-15,1 0-10 16,-1 6 10-16,-2 3-11 15,2 0 3-15,1 3-2 16,2 0-2-16,4 0 2 16,5 0-2-16,-1 8 1 15,1 4-3-15,-3 4 3 16,-4 2-18-16,0 3-32 0,-9 3-17 16,0 3 2-16,0-18-61 15,0 1-232-15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8T11:49:16.4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19750 5534 378 0,'0'0'148'16,"0"0"-72"-16,0 0 30 16,38-118 184-16,-32 88-290 15,1 0 21-15,2 2 51 16,0 4-52-16,2-2-16 0,3 0-5 16,3-2 2-16,3-2-1 15,7-7 0-15,7-3 2 16,8-6-5-16,7-5 6 15,9-2-3-15,0 2 4 16,0 6-8-16,2 2 7 16,-7 6-6-16,-3 4 3 15,-11 5-4-15,-12 10 3 16,-9 9-8-16,-9 2 9 16,-5 7 0-16,-4 0-8 15,0 0 6-15,0 0-5 0,0 0-45 16,0 0-21-16,0 0-75 15,0 0-5-15,0 0-113 16</inkml:trace>
  <inkml:trace contextRef="#ctx0" brushRef="#br0" timeOffset="848.8">19725 5147 353 0,'0'0'152'16,"0"0"-70"-16,0 0-6 15,0 0-5-15,0 0-16 16,0 0-10-16,-20 44-17 16,20-26 2-16,0 2-16 15,0 5 6-15,0 0-11 16,0 6 1-16,2 3-4 0,10 4 3 15,3 1 6-15,-1 2-5 16,-1-7-4-16,-2-5-1 16,-2-8-1-16,-4-7 0 15,-5-3-5-15,0-8 3 16,0-3 0-16,0 0 9 16,0-3-2-16,0-23-9 15,-2-11 3-15,-6-7 5 16,2-4-7-16,1 0-2 15,3 4 3-15,-2 2-4 16,4 9 1-16,0 8 1 16,0 2-2-16,0 7 4 15,0 4-6-15,0 2 9 0,0 6-5 16,0 2 1 0,0 2-2-16,0 0-9 0,0 0 2 15,-4 20 8-15,-6 12 3 16,-3 11 7-16,-5 3-9 15,-4 0 17-15,-3 2-15 16,-1 1 12-16,-1-6-13 16,0-2 9-16,2-6-5 15,1-3-3-15,6-7 3 16,3-6-5-16,5-6 1 16,8-8 2-16,2 0-5 15,0-5 4-15,0 0-3 0,23 0 1 16,10-6 11-16,7-13 2 15,1 3-9-15,-8 2 9 16,-8 5-10-16,-12 6 10 16,-7 2-8-16,-6 1 9 15,0 0 2-15,0 0 9 16,0 0-13-16,0 0-1 16,0 0-9-16,-4 0-2 15,-9 0-2-15,-5 0-89 16,7 0-150-16</inkml:trace>
  <inkml:trace contextRef="#ctx0" brushRef="#br0" timeOffset="13254.56">19714 15422 645 0,'0'0'47'15,"0"0"-33"-15,0 0 20 16,0 0 39-16,0 0-31 16,0 0-19-16,0 0-17 0,0 0 23 15,0 0 0-15,-11-13 11 16,11 13 7-16,0-1 8 15,0 1-6-15,0 0-18 16,0 0 0-16,0 0-22 16,0 0 7-16,4 0-10 15,14 0-6-15,9 0 2 16,5 0-2-16,3 0 0 16,3 0 2-16,1 0-5 15,2 7 9-15,-3-4-6 16,-3 1 2-16,-6-2-3 15,-6 0 1-15,-8 1-1 16,-7-2-3-16,-6-1-2 0,0 0 5 16,-2 0-9-1,0 0 7-15,0 0 6 0,-4 0-13 16,-10 0 7-16,5-1-3 16,0-2-14-16,4 3 0 15,1 0 1-15,-1 0-9 16,5 0 4-16,-2 0-9 15,2-4 13-15,-2 0 3 16,0-5 13-16,2 8 8 16,-2-1-2-16,2 2 3 15,0 0 9-15,0 0 20 16,0 16-16-16,0 6 15 0,0 10-18 16,2-1 15-16,7 0-15 15,0-8 0-15,2-5-15 16,-5-10 1-16,1-7-1 15,-5-1-9-15,0 0 8 16,-2 0 1-16,0-9 2 16,0-22 4-16,-8-9-6 15,-15-2-2-15,2 2-8 16,-2 2-6-16,3 7 6 16,4-1 7-16,5 12 0 15,6 9-1-15,5 3 8 16,0 6-12-16,0 2 5 15,19 0 3-15,14 0-9 0,5 7 7 16,7 13 2 0,1 1 1-16,1 4-1 0,-5 1 7 15,-8-1-6-15,-10 3 0 16,-8-2 11-16,-9 0 5 16,-7-2 5-16,0-7-5 15,0-8-9-15,-4-4-6 16,-21-5-2-16,-6 0-31 15,-12-17-46-15,1-15-39 16,21 14-124-16,6 0-186 16</inkml:trace>
  <inkml:trace contextRef="#ctx0" brushRef="#br0" timeOffset="14202.19">19019 14538 513 0,'0'0'115'15,"0"0"-30"-15,0 0 1 16,0 0 15-16,0 0-23 16,0 0-32-16,-22-16-6 15,22 16-3-15,17 0-3 16,8 0 2-16,6 0-19 15,4 0 0-15,6 0-7 16,3 0-5-16,3 0-1 16,0 0-8-16,0 0 5 15,-5 0-1-15,1-2 0 16,-5-1 1-16,-5 2-5 0,-6 1 8 16,-3 0-5-16,-4 0 6 15,-6 0-7-15,-3 0 2 16,-5 0 0-16,-2 0-1 15,-1 0 0-15,-3 0-1 16,0-4-20-16,0-13 5 16,-3-2-13-16,-12-9-12 15,-1-5-25-15,-3 0-10 16,0-2-25-16,2 4 8 16,1-1 37-16,3 6 23 15,-3 3 14-15,5 7 20 16,2 4 4-16,2 5 1 15,5 7 35-15,2 0 17 16,0 0 6-16,0 0-29 16,0 21 19-16,0 3-11 0,14 1-14 15,-1-2-2-15,3 0 1 16,-1-10 4-16,-4 0-15 16,3-5-2-16,-3-7-11 15,0-1-5-15,2 0 2 16,6 0 0-16,-2-1 7 15,8-16-7-15,-1 0 15 16,1 6-14-16,-1 3-2 16,-2 4 0-16,-1 4 1 15,-4 0 0-15,-5 0-6 16,-4 16 6-16,-8 8 19 16,0 5 14-16,0 0-14 0,0 0 11 15,-6-1-19-15,-12 0 9 16,-2-10-12-16,0 4-4 15,-3-9-2-15,4-1 2 16,-2-1-8-16,3-5 10 16,7-2-16-16,5-4-3 15,-1 0-13-15,4 0-31 16,3 0-30-16,0-1-36 16,0-5-69-16,0 3-23 15</inkml:trace>
  <inkml:trace contextRef="#ctx0" brushRef="#br0" timeOffset="18914.82">16654 8957 691 0,'-123'42'30'0,"47"5"-30"16,12 13 56-16,5 11 8 15,10 16-12-15,3 12-18 16,6 12-5-16,1 10 0 15,8 7-17-15,4 7 14 16,1 9-5-16,2 14 13 16,-1 13-25-16,2 15 6 15,4 15-11-15,3 2-4 0,7 11 8 16,9 2 0 0,0 5 13-16,5 1-12 0,24-8 13 15,4-14-20-15,9-23 7 16,7-32-2-16,7-33-3 15,11-33-4-15,11-27-10 16,8-26 8-16,18-18 2 16,6-8 3-16,9-28 1 15,-1-30-1-15,4-18-3 16,9-21 5-16,2-17 5 16,0-18-5-16,-1-29-5 15,-5-15 9-15,-8-10 9 16,-11-4-11-16,-14 6 18 15,-18 5-20-15,-18 4 19 16,-16 2-1-16,-13 3 20 0,-15-3-10 16,-14-2-8-1,-5-4-10-15,-42-5-14 0,-24 8 17 16,-20 12-15-16,-16 13 4 16,-12 19-2-16,-3 24-2 15,-7 24-3-15,-3 24 4 16,2 28 0-16,1 20-3 15,7 12-2-15,4 18-3 16,8 28-3-16,16 15-99 16,26 10-47-16,68-33-84 15,0-4-224-15</inkml:trace>
  <inkml:trace contextRef="#ctx0" brushRef="#br0" timeOffset="20312.36">18210 12340 829 0,'0'0'73'0,"0"0"-60"16,0 0 23-16,0 0-10 16,0 0-13-16,0 0-12 15,0 0-1-15,31-70 0 0,2 30 6 16,9-8-12-16,5-6 13 16,7-5-10-16,4-9 3 15,7-3-4-15,6-4-4 16,5-1 5-16,6 2 2 15,3-1-8-15,-3 5 7 16,1 4 4-16,-12 6 1 16,-6 9 1-16,-14 11-2 15,-7 8 0-15,-8 6 8 16,-9 6-2-16,-7 8 14 16,-7 5 8-16,-6 1-18 15,-2 5 17-15,-5 1-3 0,0-1 26 16,0 1-18-16,0-3-9 15,-2-1-21-15,-10 2-2 16,3-1 3-16,3 3-5 16,4 0 4-16,-1 0 0 15,3 0-8-15,0 0 8 16,0 0-6-16,0 9 4 16,0-1-4-16,0 0 0 15,0-2 1-15,0-3 0 16,0-3 2-16,0 0-5 0,0 1 11 15,0 1-4 1,0 0 3-16,0-2-7 0,0 0 1 16,0 0 0-16,0 0-1 15,-11-12 1-15,-9-15-5 16,-4-6 11-16,-5-3-5 16,-3 1 3-16,-1 3-7 15,0 9 6-15,4 4-3 16,8 10 0-16,7 2 0 15,10 5-2-15,4 2 1 16,0 0-2-16,0 0-2 16,7 0-4-16,19 0-4 15,15 0-11-15,5 0 1 16,8 0 13-16,2 0-4 16,2 0-3-16,-4 0 16 0,-6 0 1 15,-7 7-2 1,-13 3 5-16,-12 7-6 0,-14 9-4 15,-2 9 7-15,0 5 17 16,-20 9 13-16,-9-2-2 16,-2-1-14-16,7-6-6 15,1-6 0-15,10-3-16 16,8-7-56-16,5-24-77 16,0 0-219-16</inkml:trace>
  <inkml:trace contextRef="#ctx0" brushRef="#br0" timeOffset="28354.66">26959 8712 398 0,'0'0'62'0,"0"0"-51"16,0 0 2-16,0 0 49 15,0 0 17-15,0 0-33 16,0 0-25-16,0 0-12 16,-13 0 16-16,13 0 3 15,0 0 7-15,0 0-6 16,0 0-10-16,0 0 7 15,0 0-12-15,0 0 22 0,0 0-18 16,0 0 1-16,0 0-9 16,0 0-1-16,17 0 2 15,16-7 4-15,13-12 8 16,7-1-22-16,10 1 11 16,8-1-12-16,9 1 5 15,12 3-2-15,3 2 3 16,-3 6-6-16,-10 4 0 15,-17 4 0-15,-12 0 3 16,-8 0-11-16,-7 0 16 16,4 0-5-16,0 0 1 15,10 0 5-15,8 0 3 0,7-4 4 16,8-8-4-16,1-2-1 16,-5 4 5-16,-10 0-16 15,-12 5 14-15,-16 2-13 16,-10 1 0-16,-14 2 4 15,-7 0-5-15,-2 0 2 16,0 0 8-16,0 0 7 16,0 0-4-16,0 0 12 15,0 0-23-15,0 0 16 16,0 0-15-16,-9 0-6 16,-5 0-3-16,-1 0-19 15,-5 0-26-15,-5 0-57 16,16 0-56-16,-5 0-128 0</inkml:trace>
  <inkml:trace contextRef="#ctx0" brushRef="#br0" timeOffset="29220.88">27302 8855 681 0,'0'0'55'0,"0"0"-45"16,0 0 33-16,0 0 53 15,0 0-3-15,0 0-48 16,143-16-4-16,-83 2-33 16,4 0 10-16,5-3-1 15,3 4 0-15,4-1 1 0,-4 0-15 16,-4 5 6-1,-3 1-4-15,-9 7 2 0,-7-1 0 16,-9 2-13 0,-11 0 9-16,-4 0-3 0,-4 0 7 15,2 0 1-15,-3 0 11 16,3 0-6-16,-2 0 15 16,2-4-13-16,2-1 5 15,-8-2-15-15,-1 2 12 16,-5 1-7-16,-7 4 6 15,-4 0 1-15,0 0-10 16,0 0 12-16,0 0-18 0,0 0 25 16,0 0-26-1,0 0 13-15,0 0-13 0,0 0 7 16,0 0-3-16,0 0-1 16,0 0 13-16,0 0-15 15,0 0 23-15,0 0-17 16,0 0 10-16,0 0-16 15,0 0 9-15,0 0-8 16,0 0 1-16,0 0 8 16,0 0-10-16,0 0 8 15,0 0-6-15,0 0 15 16,0 0-17-16,0 0 11 16,0 0-12-16,0 0 9 15,0 0-4-15,0 0-4 16,0 0 1-16,0 0 6 0,0-1-1 15,0 1-5-15,0 0 0 16,0 0 3-16,0 0-10 16,0 0 5-16,0-2 0 15,0 2-2-15,0 0 1 16,0-2-4-16,0 2-34 16,0 0-8-16,-4 0-103 15,-5 0-47-15,-2 0-231 16</inkml:trace>
  <inkml:trace contextRef="#ctx0" brushRef="#br0" timeOffset="31867.8">3212 12747 340 0,'0'0'15'16,"0"0"-1"-16,0 0 43 15,0 0 9-15,0 0 26 16,0 0-24-16,0 0 7 15,-29 11-20-15,29-11 2 16,0 0-15-16,0 1-39 16,0 1 34-16,0 0-8 15,-2-2-7-15,2 0-22 16,0 0 6-16,0 0-3 16,0 0 0-16,4 0-2 15,23 0 4-15,13 0 8 0,11 0-13 16,12 0 2-16,5 0 6 15,3 0-3-15,-1 0-2 16,-5 10-4-16,-7 6 1 16,-2 0-4-16,-8 0 3 15,-3-2 1-15,-7-2-3 16,-9-5 6-16,-4-3-10 16,-8-4 8-16,-5 0-2 15,-4 0-30-15,-6 0-22 16,-2 0-39-16,0 0-5 15,-8-8-107-15,-13 0-313 16</inkml:trace>
  <inkml:trace contextRef="#ctx0" brushRef="#br0" timeOffset="32200.63">3096 12946 459 0,'0'0'66'16,"0"0"-9"-16,0 0 46 15,0 0-8-15,0 0-37 16,0 0-44-16,-13 20 30 16,55-30-9-16,12-5-7 15,10 1-11-15,3-4-16 16,4 2 1-16,1 1 4 0,-1 2-5 15,-5 10 2-15,-3 3-4 16,-10 0 1-16,-5 0-3 16,-6 0 1-16,-9 10-9 15,-10-1-1-15,-8-2-40 16,-8 1-31-16,-7 0-36 16,0-7-34-16,-14-1-115 15</inkml:trace>
  <inkml:trace contextRef="#ctx0" brushRef="#br0" timeOffset="32533.92">3152 12994 321 0,'0'0'124'15,"0"0"-73"-15,0 0-10 16,0 0 48-16,0 0-9 15,0 0-63-15,-54 26 2 16,85-30 13-16,11-6-12 16,8-6 3-16,8 2-20 15,4-4 7-15,9-1-9 16,3 3-1-16,1 1 2 16,-3 3-4-16,-9 7 0 15,-13 5-18-15,-13 0-16 16,-16 0 4-16,-9 0 24 15,-8 5-2-15,-4-5 10 0,0 0 2 16,0 0-2-16,-18 0-13 16,5 0-112-16,1 0-118 15</inkml:trace>
  <inkml:trace contextRef="#ctx0" brushRef="#br0" timeOffset="36530.37">8404 12832 257 0,'0'0'14'0,"0"0"-9"15,0 0 4-15,0 0 37 16,0 0 12-16,0 0-9 0,0 0-17 16,66 5-9-1,-53 0-6-15,3-1-7 0,3 1 6 16,6-1-11-16,2 3 6 15,12-2-10-15,3-5 6 16,7 0-6-16,6 0 7 16,3 0-7-16,5 0 1 15,4 0-1-15,2 0 2 16,4 0 53-16,-1-3-35 16,-1 3-15-16,-6 0-4 15,-1 0-1-15,3 0-1 16,-2 0 0-16,6 0-1 15,-4 0 3-15,0 0-4 16,-5 0 8-16,0 0-6 16,-3 0 2-16,-4 0-4 0,-1 0 4 15,0 0-4 1,0 0 1-16,-2 0 1 0,2 0-2 16,2 0 5-16,2 0-6 15,-2 0 8-15,2 0-1 16,-3 0 0-16,-1 0-5 15,-3 0 1-15,0 0 0 16,-2 0-2-16,-2 3 3 16,-5 2-5-16,-2-3 8 15,1 0-2-15,-1-2 2 16,2 0 7-16,-1 0-7 16,1 0 0-16,-3 0-2 0,4 3 3 15,1 1 2-15,2 1-7 16,2-2 13-16,6 3-11 15,6-2 15-15,2 0-17 16,3-1 11-16,2-3-6 16,-2 0 9-16,2 0-6 15,-3 0-5-15,-1 0 3 16,1 0-4-16,3 0 4 16,0 0-5-16,2 0 6 15,-2 0-4-15,0 0 9 16,-1 0-5-16,4 0 5 15,-3-8 0-15,-1-4-9 16,-1 0 13-16,2 3 1 16,-4 4 10-16,-1 2-22 15,-5 3-6-15,-1 0 2 0,-2 0-1 16,0-1 0-16,4-6 2 16,2-2 5-16,7-5-7 15,1 2 21-15,-1-3-12 16,1 1 14-16,-10 6-22 15,-5 4-1-15,-4 2 0 16,3 2 0-16,0 0-2 16,9 0 2-16,-1 0-4 15,2 0 8-15,0 0-2 16,2 0 2-16,-2-6-8 16,-5 2 4-16,-7-1 0 15,-8 2-2-15,-4 3 2 0,-9 0-3 16,0 0 6-1,-5 0-4-15,3 0 2 0,0 0 1 16,4 0 0-16,4 0-2 16,4 0 0-16,-1 0 0 15,4-4-2-15,1-1 5 16,-1 0-8-16,-3 2 10 16,-2 0-4-16,-2 1 4 15,-3 0-9-15,1-3 4 16,-2 0 0-16,2-1 0 15,5-6 1-15,1-2 5 16,3-7-5-16,-3 0 18 16,-1-4-17-16,-1-1 1 0,-6 3 0 15,-2-3-6-15,-8 0 3 16,0 4 0-16,-10-1-1 16,-6 2 4-16,-5-2-6 15,0 0 10-15,0-3 8 16,-10-1-14-16,-9-4 18 15,-2-1-15-15,-3-3 7 16,-5-1-1-16,2 0-6 16,-6 0 6-16,1 0-7 15,-1 0 11-15,0 4-11 16,-3-3 7-16,-5 3-6 16,-1 3-4-16,-2 2 0 0,-5 2-2 15,-1 6 0 1,-2 0-2-16,-6-1 3 0,0 9 2 15,0 3-3-15,0 3 15 16,2 3-13-16,2 2 0 16,3 0 0-16,0 0 2 15,-3 0 1-15,-2 0-4 16,-6 0 11-16,-7 5-4 16,-6 2-5-16,-6 1 0 15,-6 4 3-15,-2-5-7 16,-7 0 3-16,-6 2 0 15,-3-3-2-15,-2 2 7 16,4 2-11-16,3 1 12 16,-2-4-12-16,1 0 11 15,-6 0-10-15,2-2 4 0,-4 0 1 16,-3-1 0-16,-1 1 2 16,-6 2-4-16,6-1 5 15,2 2-5-15,3 0 4 16,8-2-4-16,4-2 6 15,1-4-8-15,5 0-1 16,8 0 5-16,6 0 0 16,2 0 5-16,3 0-13 15,-3 0 17-15,-1 0-12 16,-4 0 10-16,4 0-13 16,1 0 6-16,3 0 0 0,6 0-1 15,3-7 5-15,6 2-9 16,2 1 11-1,8 4-7-15,1 0 4 0,-1 0-6 16,-1 0 2-16,0 0 0 16,-4 2-2-16,1 0 2 15,-2-2 0-15,-4 0 1 16,0 0-7-16,-2 0 15 16,2 0-8-16,2 0 5 15,6 0-10-15,3 0 5 16,5 0-3-16,2 0 3 15,7 0-2-15,-2 0-3 16,-6 0 7-16,1 0-7 16,-8 0 10-16,-6 0-10 0,-8 0-1 15,-4 5 5-15,-1 7-5 16,3-3 6-16,8 4-3 16,3-4 5-16,6 1-7 15,2 0 8-15,6-2-11 16,3 2 15-16,5 1-14 15,-2 4 7-15,2 3-2 16,-2 4-7-16,0-2 6 16,-2 3 2-16,-1-2-1 15,3 0 2-15,-2 1 0 16,1 2 0-16,1 4 3 16,0 0-6-16,2 2-2 0,2-4 5 15,5-2 0 1,1-2 4-16,6-4-12 0,-1 0 16 15,1-4-8 1,3-4 5-16,1 1-9 0,5-4 4 16,0 2 0-16,-2 0 0 15,2 4-1-15,1 3-4 16,-1 8 7-16,-1 4-5 16,2 2 6-16,1 2-6 15,-3 0 3-15,1-3-2 16,1-3 2-16,1-3-4 15,4-3 3-15,0-4-1 16,0 3-1-16,0 0 6 16,7 1-3-16,6-1 4 15,0-5-8-15,0-5 0 0,4-2 3 16,-2-2-4-16,-1-2 10 16,3 1-2-16,1-2-2 15,1-2 18-15,4 0-15 16,-3 0 0-16,0 0 0 15,2 0-7-15,1 0 3 16,-1 0-29-16,0-9-82 16,-15 4-99-16,-2-3-103 15</inkml:trace>
  <inkml:trace contextRef="#ctx0" brushRef="#br0" timeOffset="71712.52">8352 12738 412 0,'0'0'35'0,"0"0"-25"16,0 0 31-16,0 0 19 0,0 0-6 15,0 0-30 1,0 0 2-16,0 0-7 16,0 0-3-16,-15 1 5 0,13-1 3 15,2 0 5-15,-3 0-29 16,0 0 8-16,3 0-4 15,0 0-8-15,0 0 6 16,0 0-3-16,0 0 1 16,17 2-1-16,1-2-1 15,1 0 3-15,6 0-4 16,0 0 6-16,1 0-2 16,3 0 1-16,1 0-4 15,1 0 0-15,-2 0-3 16,2 6 4-16,4-2 1 15,3 0-6-15,4-4 12 0,7 0-6 16,5 0 3 0,4-2-5-16,2-10 2 0,-2-3 0 15,3 1-1-15,-1 2 1 16,-5 1-3-16,-1 5 7 16,-5 3-8-16,-5 3 11 15,3 0-10-15,-3 0 8 16,4 0-6-16,5 0 1 15,-2 0 0-15,5 3 1 16,-2 1 0-16,-3 0-2 16,-7 2 7-16,-4 0-7 15,-3-2 7-15,-6 1-11 16,4-2 10-16,-4-1-6 16,3-2 1-16,-5 0 0 0,2 2 0 15,-2-2 4-15,2 4-4 16,-2 2 3-16,0 3 4 15,-2-1-3-15,-3-1 4 16,3-2-1-16,2 0 4 16,0-1 0-16,2 1-7 15,-2 0 1-15,0-1 1 16,0 2-4-16,0 0 1 16,2 0-6-16,5-6 3 15,9 0 0-15,3 0 4 16,4 0 1-16,-3 0-5 15,-7 0 4-15,-2 0-10 16,-1 0 12-16,-8 5-13 0,2 5 12 16,1-1-8-16,3-2 3 15,1-4 0-15,3-3 0 16,3 0-1-16,1 0 1 16,-1 0 0-16,3 0 6 15,-5 0-5-15,0 0-2 16,1 0 2-16,-7 0-5 15,3 0 3-15,4 0 1 16,-1 2 0-16,3 0 1 16,-3 3-4-16,0-4 10 15,-1 3-8-15,-1 3 2 16,-2-3-2-16,-5 2-2 16,2-3 3-16,2-1-1 0,-2-2 2 15,3 0-4 1,2 0 7-16,1 0-2 0,-4-5 0 15,-1-4-1-15,-3 4 4 16,-2-2-6-16,-2 6 1 16,-2 1 0-16,-2 0 2 15,-2 0 1-15,3 0-2 16,6 0 1-16,3 0 11 16,7 0-7-16,5 0-4 15,6 0 3-15,1-5 0 16,2-2 0-16,-3-2-4 15,-2 6-2-15,-4-1 8 16,-5 4-6-16,-3 0 0 16,-4 0-1-16,-6 0 4 0,3 0-4 15,3 0 4-15,3 0 7 16,9 0 6-16,9 0-16 16,2 0 4-16,9-7 0 15,-3 4 2-15,3 0-7 16,-5 3 0-16,-10 0-1 15,-4 0 1-15,-3 0 0 16,-7-4 2-16,0-2-7 16,-4-4 10-16,4-1-7 15,-1-6 7-15,5-1-4 16,3-2 4-16,-1 0 0 0,-1-2-5 16,1 3 0-1,-1-1-1-15,1 1 4 0,-2 3-8 16,-1 4 11-1,-1 1-5-15,0 8 4 0,-4 1-10 16,0 2 9-16,-5 0-5 16,0 0 1-16,-4 0 0 15,-5 0-1-15,0 0 7 16,-6 0-3-16,-1 0-1 16,1 0 3-16,-5 0-1 15,3 0-3-15,1-5 1 16,4 0 4-16,4-4 3 15,2 5-6-15,0 1 4 16,-1 3 0-16,-3 0-10 0,-4 0 12 16,-3 0-15-16,-5 0 6 15,-5 0-7-15,-4 0 4 16,0 0 3-16,0 3 3 16,-9 8-1-16,-18-4 13 15,-2 2-14-15,-2-1 3 16,-2-2 0-16,0 1-7 15,-1-2 3-15,-4 1 0 16,0 2-1-16,-2 2 4 16,-5-2-9-16,-1 4 12 15,-10-2-8-15,-9 3 5 16,-5-1-6-16,-7-3-2 16,-4 2 4-16,0-6-1 0,2 4 2 15,3-2-7 1,3 1 14-16,4-4-13 0,-3-2 7 15,1-2-2-15,0 0-8 16,-1 0 7-16,1 0-2 16,4 0 1-16,1 0 2 15,0 0 1-15,2 0-7 16,-5 0 14-16,-2 0-10 16,-3 0 9-16,1 0-9 15,2 0 6-15,1 0-2 16,3 0-1-16,3 0 0 15,-1 3-3-15,1-3 8 0,-1 1-4 16,-1 1 2 0,2 0-1-16,-3 1 2 0,1-3-5 15,-1 1 1-15,-3 1 0 16,-3 0 0-16,-8 2 2 16,-6 0-7-16,3 2 11 15,4 2-8-15,3-2 5 16,11 2-6-16,3-4 6 15,3 2-1-15,4-4-2 16,6-2 0-16,3 0-2 16,0 0 6-16,4 0-2 15,1-6 1-15,3-10 9 16,0 2-9-16,-1 0 3 16,-2 4-6-16,-1 2 0 0,-5 3 0 15,-4 0 2-15,-2 1-7 16,-6-1 12-16,2 0-8 15,-2 1 7-15,2 1-11 16,5 3 9-16,4 0-7 16,-1 0 3-16,6 0 0 15,-5 0-2-15,2 0 4 16,-2 0-6-16,-3 0 11 16,2 0-6-16,-4 0 4 15,-4 0-10-15,-2 0 5 16,-2 0-4-16,-1 0 4 15,3 0-1-15,-2 0-4 16,-1 0 10-16,1 0-7 0,-3 0 10 16,1 0-16-16,-4 0 10 15,-1 3-4-15,3 3 2 16,-5 0 0-16,1 0-3 16,-1-1 7-16,0 0-10 15,1 2 13-15,1 1-8 16,3 1 7-16,5-1-11 15,10 2 5-15,9 1 0 16,6-4-2-16,12 1 4 16,8-3-9-16,9-4 14 15,5 1-10-15,2-2 7 16,0 0-8-16,0 0-3 0,0 0 6 16,0 0-2-16,0 0-1 15,0 0 4-15,0 0-4 16,0 0-1-16,15 0 10 15,14-2-4-15,12-10 2 16,5 0-3-16,10 4 0 16,2 5 0-16,9-2-1 15,5 5 3-15,5 0-7 16,4 0 12-16,4-2-8 16,1 2 6-16,5 0-7 15,-2 0 5-15,1 0-5 16,-1 2 2-16,-4 12 0 15,-2 4-3-15,-2-1 7 16,6 1-10-16,-2-7 12 16,0-3-5-16,-2-8 2 0,-3 0-6 15,4 0 2-15,1-8 1 16,2-10 0-16,-5 2 3 16,-1 3-7-16,-10 1 10 15,-1 7-6-15,-8-1 3 16,-2 5-5-16,-2-4 5 15,2 5-6-15,-1 0 3 16,1 0 0-16,0 0-2 16,-1 0 4-16,7 0-7 15,-2 0 10-15,3 0-4 16,2 0 6-16,5 0-12 16,3 0 5-16,0-4 0 0,-6-1 0 15,-9-2 1-15,-4 2-8 16,-9-2 14-16,-2-1-11 15,-4-2 8-15,-1 3-7 16,0 0 6-16,0 3-6 16,3 1 2-16,2 3 1 15,-1 0-3-15,1 0 6 16,2 0-8-16,-4 0 12 16,1 0-7-16,-3 0 6 15,-1 3-12-15,-1-3 6 16,3 0 0-16,1 0 0 15,-3 0 1-15,2 0-5 16,-3 0 8-16,-3 0-3 0,1 0 1 16,0 0 2-1,1 0-1-15,2 0 4 0,1 0-2 16,-1 0 6-16,0 0-5 16,-4 2-4-16,2 7-3 15,-2 0 9-15,-3 1-5 16,6-2 2-16,-1 0-9 15,2-4 6-15,7-4-2 16,1 0 0-16,0 0 1 16,2 0-3-16,-5 0 8 15,-5-4-7-15,-2 1 2 16,1 3-2-16,-1 0 4 16,2 0-6-16,-2 0 2 15,7 0 0-15,0 0-2 0,-1 1 6 16,1 1-9-16,-5-2 13 15,1 0-8-15,-3 0 8 16,-4 0-13-16,-7 0 7 16,-5 0-1-16,-3-3 0 15,-8 0 0-15,-3 3-5 16,0 0 11-16,-3 0-7 16,-1 0 4-16,1 0-5 15,0 0 6-15,-1 0-7 16,-1 0 3-16,1 0 0 15,-6 0-3-15,0 0 6 0,0 0-7 16,0 0 10 0,0 0 2-16,-4 0-7 0,-23-2 2 15,-6 0-2-15,-9-2-2 16,-6 2-2-16,-5 2 1 16,-7-4-2-16,-7 1-18 15,-6 3 19-15,-6 0-25 16,0 0 26-16,-8 0 0 15,-7 0 0-15,-5 0-1 16,6 0 3-16,1 0-3 16,5 0 6-16,-2 5-7 15,-7 2 8-15,-12-4-14 16,-11 2 8-16,-3-2-1 16,-3 3-3-16,0 0 5 0,2 0-1 15,3 2-1-15,6 1 1 16,3-4-14-16,4 2 15 15,0-6 1-15,2 1 1 16,7-2 3-16,14 0-8 16,10 0 4-16,11 0 0 15,12 0-1-15,11-3 1 16,11 0-3-16,14 3-5 16,12 0-30-16,3 0-94 15,9 0-69-15,14 0-157 16</inkml:trace>
  <inkml:trace contextRef="#ctx0" brushRef="#br0" timeOffset="83634.77">5787 14718 216 0,'0'0'0'16,"0"0"-25"-16,0 0 7 16,0 0 16-16,0 0 2 15,0 0-20-15,0 0-20 0,0 0 31 16,0 0 3-16,0 0 6 15,115-62-2-15,-103 60-22 16</inkml:trace>
  <inkml:trace contextRef="#ctx0" brushRef="#br0" timeOffset="87781.46">7066 14450 531 0,'0'0'29'0,"0"0"-25"16,0 0 11-16,0 0 27 15,0 0 36-15,0 0-32 16,0 0-20-16,-89-37-9 16,66 37 1-16,-4 0 6 15,-2 0-14-15,-4 0 6 16,-7 0-15-16,-5 7 3 15,-3 5-2-15,-10 2 0 16,-5-1-2-16,-5-1 0 16,-7-1 2-16,4-3 0 15,-1-4 4-15,-1-1-6 0,2-3 7 16,-5 0-5 0,1 0-1-16,1 0 1 0,5 0-2 15,2-3 0-15,3-1 0 16,-2 4-4-16,-5 0 5 15,-2 0-5-15,-10 0 8 16,-2 0-4-16,-4 0 4 16,-5 0-8-16,-1 0 2 15,-3 0 2-15,0 0 0 16,1 0-1-16,2 0-1 16,5-5 1-16,3-14 0 15,1-8 2-15,1-3-2 16,3 3 3-16,-1-4-3 15,8 5 1-15,8 2 0 16,-1 2-1-16,2 1 2 0,-3 6-5 16,-2 3 9-16,-1 0 5 15,5 5 1-15,3 0 1 16,-3 2-5-16,5 0 4 16,-6 3-2-16,3-2 3 15,-1 0 1-15,-1-2-8 16,0 4 22-16,1-4-22 15,-2 6 15-15,6 0-13 16,1 0-4-16,6 0-3 16,-2 0 0-16,-2 6-2 15,-3 10-5-15,-3 8 4 16,-2 2 6-16,0 6-7 16,1-2-4-16,3 8 2 0,5 1 4 15,2 1 0-15,5 0 1 16,2-2-6-16,4 2 7 15,5-2-11-15,3 0 7 16,3 0-3-16,3 4-8 16,4-4 11-16,3 4-3 15,3-2-7-15,4-1 1 16,7 1 3-16,6 4-18 16,4-1-3-16,0 2 3 15,0-1 19-15,20-2-5 16,9 4 11-16,7-5-1 15,4 4 3-15,9 1 0 0,11 0 1 16,5-5-3-16,8-11-13 16,3-6 16-16,5-8 5 15,15-2-3-15,4-8 3 16,9-1-6-16,2-5 3 16,-3 0-2-16,2 0 6 15,9 0-1-15,-8 0 7 16,3 0-12-16,-9 0 6 15,-8 0-3-15,0 0-4 16,-13 7 1-16,-1-3 0 16,-5 0-1-16,2-2 3 15,5-2-5-15,2 4 8 16,13 2-3-16,5-2-2 0,4 0 2 16,5-4-1-16,0 0-2 15,2-1 1-15,-3-19 0 16,-4-5 3-16,-6 4-1 15,-10 2 7-15,-8 3-4 16,-11 10 6-16,-5 6-8 16,-11 0-4-16,0 0 2 15,-6 0-1-15,0 6 0 16,4 3 0-16,4-6-2 16,3-3 6-16,4 0-2 15,7 0-1-15,3-9-1 16,2 0 0-16,-6 4-2 0,-11 0-15 15,-6-2 6 1,-9 2 8-16,-7-4 3 0,-4 0-4 16,-5-3 8-16,-4 6-2 15,-1-6 2-15,1 7-7 16,-4-4 4-16,4 4-1 16,-4-1 1-16,6 3-1 15,3-1 4-15,-1-3-3 16,2 4 6-16,1-1-7 15,0-1 2-15,1-7 1 16,3 7 0-16,0-9-3 16,2 2 3-16,-4 2 2 15,-5-4-4-15,-4 6 0 16,-10 4 3-16,-5-2 0 0,-3 3 0 16,-5 2 0-16,-2 1 2 15,0 0 12-15,-2 0-2 16,0 0-5-16,0 0-6 15,2 0-2-15,4 0-2 16,0 0 2-16,5 0-6 16,5 0 6-16,6 0-5 15,4-4 2-15,8 4 0 16,1-4 0-16,8-3 3 16,1 5-6-16,1 1 6 15,2 1-2-15,0 0 1 16,-1 0-4-16,-1 0 4 15,0 3-4-15,-3 4 2 16,0-7 0-16,4 0-1 0,-2 0 4 16,5 0 5-16,0 0-4 15,0 0 9-15,-2 0-9 16,-5 0-7-16,-2-10 3 16,3 1 0-16,-3 1-1 15,0-2 3-15,0 2-5 16,-2 4 9-16,4 0-7 15,3 4 5-15,-3 0-8 16,0 0 5-16,-1 4-2 16,-4 8 1-16,-3-3 0 15,-1 0-2-15,-2-9 6 0,0 0-1 16,-2 0-2-16,-2 0 14 16,0 0-13-16,0-12 2 15,0 2-4-15,0-4 0 16,-6 0 0-1,4-4 1-15,0-2-4 0,0-1 8 16,-3-4-5-16,0-1 3 16,-2-4-4-16,-2 7 4 15,-5-4-4-15,-2 1 2 16,-4 1-1-16,-4 6 5 16,-3-5-3-16,0 2 18 15,0-1-6-15,-12 0 13 16,-10 1-12-16,-5 0 2 0,-2-1-16 15,-2 3 4 1,-4 0 2-16,0-1 1 0,-2 4-1 16,-3-5-3-16,0 3-2 15,-1-2-1-15,-5 1-2 16,1 2 4-16,-3 2-6 16,0-1 3-16,4 5 0 15,-1-4 0-15,1 2 0 16,1 0-1-16,1 0 8 15,-1 1-6-15,1-1 4 16,-2 2-10-16,-5 0 4 16,-1 5-7-16,-3 3 7 15,-3 3 2-15,-2 1-2 16,0 0 7-16,0 0-3 16,2 0-1-16,5 0-2 15,-2 0 4-15,-1 5-4 0,-2 4 1 16,-2 1-1-16,3-5 0 15,2 6 3-15,1-6-7 16,3 0 10-16,5 0-5 16,4-1 3-16,6 0-6 15,5-4 2-15,3 5-1 16,-1-1 1-16,2 1 0 16,-2 4-4-16,2-4 7 15,3 4-6-15,3-4 6 16,0 4-6-16,2-2 5 15,1 0-4-15,5-2 2 16,2 0 0-16,2 1-3 16,3-5 7-16,-1 1-9 0,3 1 10 15,0 1-7-15,0-2 5 16,0 4-6-16,2-6 5 16,0 0-3-16,-2 0 1 15,2 0 0-15,0 0 0 16,0 0 5-16,0 0-2 15,0 0-1-15,0 0 0 16,0 0 1-16,0 0-3 16,0 0 0-16,0 0 0 15,0 0-5-15,0 0 11 0,0 0-4 16,0 0 0-16,0 0 22 16,0 0-16-16,0 0 12 15,0 0-11-15,0 0 2 16,-2 0-4-16,-2 0-5 15,4 0 0-15,-2 0 4 16,0 0-2-16,2 0-3 16,0 0 11-16,-2 0-11 15,2 0 8-15,-2 0-4 16,0 0 0-16,2 4 0 16,-3-4-2-16,-1 0-5 15,2 1 10-15,0 2-10 16,0-3 7-16,-1 2-8 15,3 0 5-15,-3-2-4 16,3 0 1-16,-2 2 1 0,0 1-1 16,-2 2 5-16,-5 4-10 15,-5 2 13-15,1-1-12 16,-2 1 10-16,-1 1-9 16,3-3 4-16,3 2 0 15,4-4-1-15,2-5 5 16,-1 0-9-16,5 0 12 15,-4 0-7-15,-1 0 6 16,0 2-12-16,1 1 6 16,0 0-1-16,4-3 1 15,0-2 0-15,0 0-2 16,0 0 6-16,0 0 0 0,0 0-4 16,0 0 12-16,0 0-9 15,0 0 1-15,0 0-4 16,0 0 0-16,0 0-1 15,0 0-12-15,0 0-42 16,0 0-54-16,0-7-17 16,22-8-65-16,-9 7-55 15,3-6-358-15</inkml:trace>
  <inkml:trace contextRef="#ctx0" brushRef="#br0" timeOffset="160011.54">29888 10467 452 0,'0'0'163'0,"0"0"-121"15,0 0-22-15,0 0 62 16,0 0-6-16,0 0-14 16,0 0-22-16,-18 0 0 15,16 0-17-15,2-2 5 16,-2-4-9-16,0-2-5 16,-3-2-2-16,-2-1-10 15,0-1 4-15,-1-1-5 0,-3-1 7 16,-3 0-3-16,-1-3-5 15,-5 4-4-15,-7-3 2 16,-2 1 2-16,-5 1 0 16,-5 3 2-16,-4-1-1 15,-1 0 2-15,1 3 0 16,-4 0-6-16,-4 3 3 16,-3 2-2-16,-1 4 0 15,-3-3 0-15,4 3 0 16,7 0 2-16,3 0-2 15,6 0 4-15,5 0-3 16,6 7 2-16,2 1-2 0,5 2-1 16,3-3 1-1,-4 6-2-15,-1 3 2 0,-5 1 0 16,-2 2 1-16,-11 3-1 16,-2 4 2-16,-7 2-1 15,-3 2 2-15,-1 0-2 16,4-2 0-16,0 2 1 15,2 3-2-15,6-3 3 16,6-1-2-16,6 4 1 16,5-1 4-16,2 2-4 15,1 2-2-15,4 3 0 16,1 2 1-16,1 5 1 16,1 2-1-16,3 3 0 15,1 2 0-15,8-2 0 16,0-1 2-16,2 2-4 0,0-2 4 15,4 0-2 1,15 2 7-16,1 1-1 0,0-4-3 16,0 4-2-16,0-7 3 15,0 2-4-15,0-1 8 16,1-7-7-16,0 4 5 16,2-5-1-16,-1-1 2 15,5-1-2-15,-2-1-4 16,1-2 2-16,1-2-2 15,-1 2 0-15,3-5 0 16,0-2 0-16,-2-2 2 16,0-2-3-16,0-1 2 15,0 0 0-15,0-4 3 16,-1 3-3-16,-2-3 3 0,1-1-3 16,2 2 6-16,-2-3-7 15,-2 0 4-15,0 0-5 16,0-5 2-16,-3 4-1 15,-3-4-1-15,4-2 0 16,-6 1 3-16,3-4-2 16,0 1 0-16,-3-4 6 15,-1-1-6-15,-3 2 4 16,-7-1-3-16,1 0-2 16,-3-1 0-16,-2 0 0 15,0 0 0-15,0-2 3 0,0 0-1 16,0 0-2-16,0 0-1 15,0 0-23-15,0 0-36 16,-5 0-79 0,-5 0-184-16</inkml:trace>
  <inkml:trace contextRef="#ctx0" brushRef="#br0" timeOffset="162224.53">29611 10149 314 0,'0'0'100'0,"0"0"-72"16,0 0 12-16,0 0 7 15,0 0-23-15,0 0-3 16,0 0-8-16,128-48-2 15,-88 48 10-15,0 0 5 16,5 0-10-16,-5 14-2 16,1 3 1-16,-2 5-1 0,-1 2-5 15,2 5-1-15,-2 0 2 16,2 3 18-16,0 5-18 16,1 1 21-16,-6 2-14 15,-6 2-14-15,-5 0 1 16,-4 4 15-16,-6 1-11 15,-1 4-7-15,-2 2 11 16,1-2 0-16,3 4 7 16,1-6-10-16,1 3 8 15,1-2-5-15,1 0-4 16,-2 0-7-16,-1 0 5 16,-3 4 0-16,-2 1 0 15,0 0 1-15,-2-1-5 16,0-1 9-16,-2-5-8 15,-3-2 1-15,-4-2-3 0,0-1 2 16,0 2 11-16,0 1-11 16,-9 0 4-16,-6 2 8 15,-3 2 3-15,0-1-6 16,2-5 5-16,1-2-11 16,-1-5 6-16,3-2-9 15,-3 1 3-15,-1-2 0 16,-4 2 5-16,-6 1 3 15,-4-2-11-15,-6 2 11 16,-8 4-6-16,-8-2 4 0,-7-1-8 16,-1 1 3-1,1-5 5-15,2-1-2 0,-2 2 3 16,6-3-10-16,0-2 1 16,6-2-3-16,3-7 2 15,3 2-2-15,-3-7-2 16,-1-2 1-16,-6 0-6 15,-10-2-14-15,-1-4 20 16,-3-3 1-16,-1-2 1 16,7-3-4-16,4 0 4 15,6 0-4-15,8-3 4 16,5-10-3-16,2-6 1 16,6 2-2-16,0-3-4 15,8 2 5-15,-2-2 2 16,3 0-1-16,3-1 0 0,-4-1-12 15,6 0 5-15,3-2 0 16,6-2 5-16,2-6-4 16,1 1 6-16,1-8 1 15,2-1 1-15,0 4 7 16,-2-4-6-16,0 5-3 16,0 2 4-16,-4 1-4 15,2 4 0-15,0 3 0 16,2 4-1-16,0 2 1 15,-1 3 2-15,3 5-2 16,0 0 0-16,0 7-2 16,0 0 1-16,0 4 2 0,0 0-1 15,0 0 0-15,0 0-2 16,0 0 0-16,5 0 2 16,15 7 2-16,2 10-2 15,9 7 13-15,3 2-11 16,-3 3 2-16,-3-2-4 15,-3-3-3-15,-7-2 2 16,-5-1 2-16,-3-3-3 16,-6-3 2-16,-4 1 0 15,0-1-4-15,0-3 3 16,0-2-1-16,0-1 2 16,0-4 0-16,-2-1-10 15,-5-1-54-15,0-3-73 16,5 0-92-16,-2 0-326 15</inkml:trace>
  <inkml:trace contextRef="#ctx0" brushRef="#br0" timeOffset="172946.96">21999 15874 624 0,'0'0'63'0,"0"0"-63"16,0 0-3-16,0 0 3 16,0 0 42-16,0 0-41 15,0 0-1-15,0 0 0 16,0 0 3-16,0 0-3 16,-29-5 8-16,29 5 12 15,0 0 10-15,0 0-4 16,0 0-5-16,2 0-1 15,3 0-5-15,6-4-5 16,7-4-2-16,7 2 4 16,6-2-9-16,9 1 2 15,5 0-3-15,5-1-4 16,6 3 4-16,0 0-2 0,-2 5 0 16,4-4 0-16,-3 4-2 15,5 0 5-15,0 0-3 16,2 0 3-16,-1 0-4 15,-1 0 3-15,0 0-2 16,0 0 3-16,0 0 5 16,-1 0 2-16,-4 0-8 15,1 0 1-15,0 0-2 16,-2 0 2-16,-1 0-3 16,-4 0 1-16,-5 0-1 15,-1 0-1-15,-7 0 1 16,-7 0 0-16,-5 0 0 0,1 0-2 15,-3 9 1 1,0 0 2-16,1-1 3 0,-2 0-3 16,2-1-1-16,-1-4 2 15,3-3 0-15,-5 0-1 16,0 0-1-16,-6 0 2 16,-3 0-2-16,-5 0 4 15,-6 0-3-15,0 0 7 16,0 0 4-16,0-3 12 15,-11-6-2-15,-7 3-3 16,1 2-14-16,-4-4-5 16,-1 3 4-16,-3 5 0 15,1-5-4-15,-2 5 0 16,-3 0 0-16,-3 0-2 0,-1 0 0 16,-6 0 2-16,2 0-2 15,-3 0 1-15,-1 0 2 16,4 0-3-16,-1 0 4 15,-2 0-4-15,-1 0 1 16,-1 0 1-16,-3 0-1 16,-1 0 1-16,1 0 0 15,1 0 0-15,6 0 0 16,3 0 1-16,0 0 0 16,6 0-1-16,5 0 0 15,0 0 0-15,-1 0 0 16,0 0 0-16,-2 0 0 15,4 0 1-15,-4 0 0 0,-2 0 3 16,-2 0-3-16,-3 0 3 16,0 0-4-16,-4 0 0 15,3 0 0-15,4 0 1 16,4 5-2-16,6 4 4 16,8-5-1-16,3 0-2 15,5-4 1-15,0 3-1 16,5-3-1-16,0 0 0 15,0 0 0-15,0 0 0 16,0 0-5-16,0 0 3 16,5 1 2-16,15-1 1 15,13 0 5-15,8 0 0 0,7 0-1 16,8 0-4-16,7-1 0 16,5-2 0-16,2 3 0 15,-1 0 3-15,-2 0-3 16,-7 0 1-16,-4 0-2 15,-2 0 2-15,-4 6-1 16,4-6 0-16,0 0 0 16,2 0 0-16,2 0 2 15,0 0-1-15,2-3 0 16,-5 0 8-16,-8 3 0 16,-5 0-1-16,-9 0-5 15,-6 0 2-15,-4 0 1 16,-3 0 1-16,-9 0-2 0,-2 3-3 15,-2-2 11 1,-3-1-2-16,-2 0 2 0,-2 0-1 16,0 2 5-16,0-2-5 15,0 0-1-15,0 0-6 16,0 2-5-16,-8 5-43 16,-4-7-113-16,-5 3-241 15</inkml:trace>
  <inkml:trace contextRef="#ctx0" brushRef="#br0" timeOffset="-101535.14">23011 12501 265 0,'-6'120'0'16,"6"-8"0"-16,10-6-19 16,26-8-57-16,7-6 55 15,3 1 4-15,3 6-14 16,-2 3 31-16,0 2 16 16,-5 0 41-16,-1-6-27 15,-33-76-30-15</inkml:trace>
  <inkml:trace contextRef="#ctx0" brushRef="#br0" timeOffset="-96273.74">20996 15395 102 0,'0'0'250'0,"0"0"-189"16,0 0 7-16,0 0 9 16,0 0-17-16,0 0-6 15,0 0-9-15,0 0 18 16,-20-17-16-16,13 17 7 16,-4-4-8-16,2 4-18 15,-2 0-14-15,-1 0-8 16,4 0 5-16,-1 0-8 0,1 0 6 15,-2 0-8 1,1 0 20-16,-5 0-20 0,4 0 9 16,-5 0-8-16,-2 0 2 15,4 0-3-15,-5 0 0 16,0 0-1-16,3 0 5 16,-3 0-10-16,0 0 11 15,0 0-6-15,1 4 4 16,-3 1-7-16,-1-2 5 15,2-1-4-15,0 2 2 16,-1-1 0-16,1 2-2 16,0-5 5-16,2 0 0 0,-1 0 0 15,2 0 14-15,3 2-16 16,-5 0 8-16,0 3-9 16,0 4 1-16,3-3-1 15,-3 6 4-15,1-7-7 16,1-2 9-16,-1-1 1 15,4 0-4-15,1 0 3 16,0 2-4-16,-1-4 3 16,1 0-5-16,1 0 2 15,-2 0 11-15,-1 0-9 16,1 0 10-16,-5 0-14 16,1 0 8-16,-3 0-3 15,-3 0-6-15,4 4 1 0,0-4 0 16,3 0 5-16,3 0-5 15,3 0 11-15,-2 0-10 16,1 0 15-16,0 0-13 16,-3 0-1-16,4 0 3 15,0 0-6-15,-1 0 1 16,0-4 0-16,0-2 3 16,0 2 0-16,-5 1 2 15,1 3 0-15,-6-5 0 16,0 1 0-16,0 4-9 15,-1-2 4-15,1 2 0 16,2 0 0-16,1-1 3 16,5-2-7-16,-3 3 10 15,3 0-2-15,-6-2-2 0,2 2-4 16,-1 0 6-16,0 0-8 16,0 0 4-16,2-2 0 15,-1 2-2-15,-1-4 8 16,1-5-12-16,-6 6 13 15,3-3-5-15,-3 1 1 16,2 2-6-16,-2-1 3 16,0-1 0-16,2 5-1 15,-4-5 1-15,3 1-3 16,-3-4 6-16,0 2-1 16,-1 3 2-16,-3-3-8 15,-5 5 6-15,-4 1-4 16,1 0-2-16,-3 0 3 0,-1 7-5 15,3 2 11-15,5 3-11 16,6-4 12-16,0-2-5 16,8 2 4-16,-4-6-10 15,5 0 5-15,3 0-1 16,-3 0 1-16,5-2 0 16,-5 0-4-16,-3 0 8 15,2 0-4-15,-6 0 2 16,0 0-4-16,-1 0 6 15,1 0-8-15,1 0 4 16,-1 0 0-16,1 0-2 16,-1 0 3-16,-2 0-7 0,3 0 12 15,0 0-10-15,-1 0 6 16,2 0-4-16,-1 0-4 16,-2 0-2-16,-1 0 8 15,-2 0 0-15,0 0-7 16,4 0 14-16,0 0-10 15,3 0 9-15,7 0-12 16,-1 0 7-16,3 0-3 16,-5 0 1-16,-2 0-1 15,-5 0 1-15,1 0-1 16,-3 0-3-16,-2 0 10 16,4 0-8-16,1 0 6 15,0 0-6-15,1 0 1 0,-4 0 1 16,3 7 0-16,0 0 0 15,-1 0-5-15,0 0 12 16,5-2-8-16,-2-5 4 16,6 3-4-16,3-1 4 15,2-2-5-15,2 0 3 16,0 0 0-16,0 0-2 16,4 0 4-16,1 0-8 15,0 0 14-15,2 0-12 16,-3 0 9-16,1 0-9 15,-3 0 6-15,-2 0-2 16,0 0 0-16,-5 0-2 0,4 0-3 16,-1 0 10-1,1 0 0-15,8 0-5 0,2 0 0 16,0 0 10-16,0 0-8 16,0 0 4-16,0-5-5 15,0 0-2-15,0 5 2 16,0 0-6-16,0 0 10 15,4 0-6-15,4-4 5 16,3 2-7-16,11-2 3 16,9-4 0-16,11-6 0 15,10-4 2-15,2-2-2 16,1 0 6-16,-4-1-2 16,-7 8-4-16,-7 3 0 0,-14 6 5 15,-6-3-10 1,-11 7 5-16,-6 0-2 0,0 0 1 15,0 0 2-15,0 0 5 16,-23 3 0-16,-5 5 13 16,-8-2-19-16,-2 2 1 15,-2-4 0-15,5 1-1 16,2 2 0-16,4-2-6 16,6 0-13-16,7 3-58 15,3 2-25-15,7 4-74 16,6-10-83-16,0 1-190 15</inkml:trace>
  <inkml:trace contextRef="#ctx0" brushRef="#br0" timeOffset="-95407.87">16257 15579 615 0,'0'0'35'0,"0"0"10"16,0 0 5-16,0 0 14 16,0 0-23-16,0 0 21 15,5 112-29-15,7-76 15 16,-1-5-21-16,1 1 2 15,-1-11-19-15,-2-7-5 16,0-2-3-16,-3-6-1 16,-1-6-2-16,-1 0 2 15,0-2 6-15,4-23 9 0,1-16-5 16,-3-7-10 0,-4-2-2-16,0 6-13 0,-2-2-6 15,0 11 9-15,0 12 5 16,0 10 1-16,0 5 10 15,0 8-14-15,2 0 9 16,4 4-9-16,7 18 9 16,0 1 5-16,3 0-1 15,4-2 0-15,-5-3-4 16,3-10 4-16,-2-2-3 16,-3-6 1-16,3 0-2 15,-5 0 0-15,4-22-3 16,2-5-20-16,-2 4-11 0,-1-4 7 15,-6 9-5-15,1 1 21 16,-5 8 11-16,0 7-2 16,-4 2 3-16,0 0-2 15,0 6 2-15,0 12 21 16,4 4-6-16,2-4-15 16,3-4 2-16,-1-1 2 15,2-13-10-15,-1 1 11 16,-3-1 0-16,-2 0-6 15,1-1 10-15,-3-16-10 0,-2 0-2 16,0 1-5 0,0 3-36-16,0 9 5 0,0 0 13 15,0 4 20-15,0 0-18 16,0 0-21-16,0 0 24 16,0 0-4-16,5 0-62 15,-1 0-14-15,3 0-62 16</inkml:trace>
  <inkml:trace contextRef="#ctx0" brushRef="#br0" timeOffset="-95241.33">16625 15244 423 0,'0'0'147'16,"0"0"-147"-16,0 0-11 15,0 0 9-15,0 0-27 16,0 0-137-16</inkml:trace>
  <inkml:trace contextRef="#ctx0" brushRef="#br0" timeOffset="-94842.39">16625 15244 276 0,'160'32'84'0,"-147"-22"41"15,1 6-49-15,-3-7 20 16,3 0-34-16,-6-1-19 15,3-2-20-15,-1-3 5 16,-6-3-4-16,2 0-6 16,-1 0 1-16,-3 0-5 0,0 0 8 15,0-5-21-15,0-2 8 16,1-7-6-16,-3 5-6 16,3 5 2-16,1-3-3 15,0 7 1-15,3 0-9 16,1 0 12-16,4 0 0 15,1 0 4-15,1 3-3 16,-3 1 4-16,0-4-2 16,0 0-3-16,-2 0 2 15,0 0-2-15,0-7 1 16,-4-8-1-16,-1-3-10 16,0 4-44-16,-2-2 27 15,1 6-24-15,-1 1 17 16,0 8 22-16,0 1 11 0,5 0 1 15,-2 0 0-15,6 0 8 16,-1 4-8-16,2 5 0 16,3-4-21-16,-13-5-147 15,4 0-191-15</inkml:trace>
  <inkml:trace contextRef="#ctx0" brushRef="#br0" timeOffset="-94674.83">16995 14950 592 0,'0'0'20'0,"0"0"-19"16,0 0 0-16,0 0-1 16,0 0-133-16,0 0-223 15</inkml:trace>
  <inkml:trace contextRef="#ctx0" brushRef="#br0" timeOffset="-93808.87">17188 14918 496 0,'0'0'74'16,"0"0"-56"-16,0 0 9 16,0 0 17-16,0 0-16 15,0 0-24-15,83 9 17 16,-60-9-18-16,-6-4 5 15,-1-6-6-15,-5 6 9 16,0-4 2-16,-4 2-1 16,-1-1 0-16,-1 6-5 15,-1-5 6-15,-2 4-10 0,0 0 11 16,4 0-11-16,-2-1-3 16,5 0 1-16,4-8 1 15,0 4 3-15,3-10-3 16,0 8-3-16,-3-9 7 15,1 6-4-15,-6 0-1 16,-4 1 0-16,1 5 1 16,-3 1-2-16,3 1 0 15,0 4 0-15,-1 0 0 16,4 0 4-16,1-3-4 16,1 3 4-16,3-2 0 15,-2 2 3-15,5-3-8 16,-3-4 2-16,0-1-1 0,2 0 2 15,-1-4 1-15,-3 1-3 16,1-1 3-16,-8 3 0 16,-2 3-2-16,-2 2 8 15,0 4 5-15,0 0 23 16,0 0-27-16,0 0-9 16,-8 0 4-16,-2 0 0 15,-1 0-1-15,1 0 1 16,-2 0-4-16,1 0 4 15,5 4-9-15,-2-1 5 16,2-2-2-16,4 1 1 16,-1 2-4-16,3 1 3 0,0 7-1 15,0-3 2 1,0-1 0-16,0 2 0 0,0-6-5 16,0 1 5-16,9-4-7 15,3-1 7-15,3 0 0 16,5 0 1-16,3-3 10 15,3-12-10-15,3 1 17 16,0-3-15-16,0 5 4 16,-5-3-7-16,-1 7 0 15,-6 8-1-15,-7 0-5 16,-1 0-65-16,-9 2-117 16,0 12-23-16</inkml:trace>
  <inkml:trace contextRef="#ctx0" brushRef="#br0" timeOffset="-93260.3">16629 15079 559 0,'0'0'32'16,"0"0"35"-16,0 0-32 15,0 0 20-15,0 0 8 16,0 0-27-16,0 0 4 16,-25 121-13-16,25-93-24 15,11-2 5-15,-1 4-4 16,-1 2-8-16,-9-23-155 15,0 3-196-15</inkml:trace>
  <inkml:trace contextRef="#ctx0" brushRef="#br0" timeOffset="-40977.61">7062 8136 103 0,'0'0'63'16,"0"0"-56"-16,0 0 27 16,0 0-16-16,0 0-17 15,0 0-1-15,0 0-1 16,0 0 1-16,0 0-5 16,0 0 4-16,0 0-4 15,0 0 5-15,-41 0 0 16,41 0 0-16,0 0 0 15,0 0-4-15,0 0-4 16,0 0-2-16,0 3-5 16,0-1-2-16,2 0 16 15,0 0 1-15,1-2 4 0,0 0 18 16,-3 0 15-16,0 2 12 16,0 0 3-16,0-2 2 15,0 0-16-15,0 0 4 16,0 0-14-16,0 0 13 15,0 0-2-15,0 0 2 16,0 0-2-16,0 0-10 16,0 0-12-16,0 0-17 15,0 0 7-15,0 0-7 16,0 0 3-16,0 0 0 16,0 0-3-16,0 0 1 15,0 0-1-15,0 0 1 0,0 0 0 16,0 0-2-16,0 0 2 15,0 0-2-15,0 0-2 16,0 0 3-16,4 0 0 16,-2 0 0-16,0 0 0 15,-2 0 1-15,2 0-3 16,-2 0 6-16,0 0-2 16,0 0-2-16,0 0 2 15,0 0 1-15,0 0-3 16,0 0 0-16,0 0 0 0,0 0-1 15,0 0-1 1,0 0-17-16,5 0-65 16,-3 0-10-16,0 0-124 0</inkml:trace>
  <inkml:trace contextRef="#ctx0" brushRef="#br0" timeOffset="-39528.99">7855 8194 184 0,'0'0'75'0,"0"0"-35"15,0 0-1 1,0 0 17-16,0 0-9 0,0 0 15 15,0 0-17-15,-22 3 5 16,20-3-2-16,-1 0-14 16,3 0-21-16,-2 0-3 15,0 0-1-15,2 0-9 16,0 0 3-16,0 0 1 16,0 0-2-16,0 0 2 15,0 0-6-15,0 0 4 16,0 0 1-16,0 0 1 15,0 0-1-15,0 0 6 0,0 0-9 16,0 0 9 0,0 0-5-16,0 0-1 0,0 0 1 15,0 0-6-15,0 0 2 16,0 0 0-16,0 0-1 16,-2 0 4-16,2 0-1 15,0 0 1-15,0 0 10 16,0 0-12-16,0 0 7 15,0 0-7-15,0 0 8 16,-2 0-3-16,2 0-2 16,-2 0 5-16,-2 0-9 15,4 0 10-15,0 0-7 16,-2 0 8-16,2 0-10 16,0 0 0-16,0 0-1 15,0 0 0-15,0 0 0 0,0 0 3 16,-2 0-1-16,0 0 0 15,0 0 17-15,-2-2-17 16,-3-2 16-16,5 2-16 16,-2 2 4-16,0 0-6 15,4-2 2-15,0 2-4 16,0 0 2-16,0 0-2 16,0 0-27-16,0 0-38 15,0 0-42-15,0 0-77 16,0 0-227-16</inkml:trace>
  <inkml:trace contextRef="#ctx0" brushRef="#br0" timeOffset="-38313.61">7668 8214 126 0,'0'0'28'0,"0"0"34"15,0 0-11-15,0 0-9 16,0 0 20-16,0 0-12 16,53 12-15-16,-28-12 13 15,6 0-18-15,4 0 8 16,6 0-23-16,-1 0 7 15,-2-7-3-15,0-1 0 16,-2 4-11-16,-1 0-5 16,-4 2 2-16,1 2-5 15,1 0 7-15,-2 0-6 16,5 0 10-16,-1 0-6 0,6 0 3 16,3 0-4-1,1 0 0-15,1 0 3 0,-1 0-7 16,2 0 5-16,-2 0-2 15,1 0 4-15,1 0-4 16,-2 6 1-16,0 1-2 16,-1-4 1-16,-3-1-3 15,-2-2 1-15,-1 0 2 16,-3 0 0-16,-3 0 1 16,-3 0-3-16,0-4 4 15,-5-6-2-15,1 0-4 16,2 0 1-16,0-4 0 15,-1 2-2-15,3-6 6 16,-2 1-8-16,-3-4 9 0,1-4-3 16,-2 0 0-1,-2-5-2-15,-3-4 1 0,1-2-2 16,-9-1 1-16,-3 3 0 16,-5-2-1-16,-2-2 4 15,0 0-2-15,0 0 0 16,0 0 13-16,-2-2-5 15,-11 0 8-15,-5-2-3 16,-3-1-11-16,0 4 0 16,-6-4-1-16,-4 5 1 15,-5 0 3-15,-5 4-2 16,-1 4-1-16,-3 4-4 16,1 6 1-16,-1-1 0 0,-1 10-1 15,-1-1 1 1,-4 4-2-16,-9 2 4 0,-5 2-7 15,-5 0 10-15,-1-1-6 16,0 2 5-16,2-2-6 16,0 0 2-16,4 3 0 15,5 2-1-15,-2 0 3 16,4 0-7-16,-7 0 7 16,-1 0-7-16,-6 12-6 15,-2 4 8-15,3-2-7 16,4 2 8-16,4 0 0 15,7 0 1-15,6 1-2 0,0 3-2 16,9-1-7 0,5 0-51-16,2 6 39 0,10 1-36 15,-1 3-21-15,1 3-1 16,21-23-37-16,-3 0-64 16</inkml:trace>
  <inkml:trace contextRef="#ctx0" brushRef="#br0" timeOffset="-33368.2">20594 15163 136 0,'0'0'38'0,"0"0"29"16,-4 121-24-16,4-89 7 15,0 2-9-15,0-1 4 16,0-1-21-16,0-3 11 16,0 0 4-16,0-3-1 15,0-5-3-15,2 2-23 16,16-1 1-16,3 1-10 16,2 8 6-16,6-3-9 15,5 4 3-15,4 1-3 0,0 4 0 16,2-2 9-16,3 2 5 15,-1-1 6-15,3-2-1 16,1-5 10-16,4-4-10 16,2-2 9-16,6-5 4 15,5-6 9-15,4 2-7 16,2-4-10-16,2 2 0 16,1-2-17-16,-1-6 7 15,-2 2-13-15,-4-6 12 16,0 0-11-16,-6 0 2 15,5-6-4-15,-4-8 0 0,0 2 0 16,5-7 3-16,-5 2-7 16,0-6 9-1,0-4-4-15,-9 0 3 0,-2-7-8 16,-3 0 8-16,-3-3-5 16,-5 0 1-16,-2-3 0 15,-1 4-3-15,-1-1 8 16,-2 2-7-16,-1 0 6 15,-2 3-1-15,4-4 0 16,0-4-4-16,5 0 1 16,2-1 0-16,-1-4 4 15,-2 3-2-15,-3 0 2 16,-5-3 2-16,-5 6-1 16,-4-6-1-16,-2-1-1 0,-5-2-3 15,1-1 13-15,-6 0 4 16,-3 3 3-16,-5 0 4 15,0 0-12-15,0-3 7 16,0 3-12-16,0 2 21 16,0-6-25-16,-13 7 14 15,-3-8-11-15,-2 5-2 16,-2 4 2-16,0 3-4 16,-6 6 2-16,-1 1 0 15,-4 4 2-15,-4 3-4 16,-2 4-2-16,-5-2 1 15,-3 0-2-15,-2 2 1 16,-2-4 0-16,-2 6-2 16,-5-1 3-16,-2 1-6 0,-4 4 10 15,-2 2-6-15,-4 4 7 16,-5-1-12-16,2 4 6 16,-1-1 0-16,5 2-2 15,5 5 0-15,6-6-2 16,0-1 8-16,1 6-6 15,-1-2 6-15,-2 2-8 16,2 1 2-16,5 0 0 16,2 0-1-16,0 0-7 15,-5 0 6-15,0 0-18 16,-6 4 12-16,-2 12 10 16,-1 3-9-16,3 6 9 15,-2 1-6-15,7 4 6 0,3 4-2 16,5-1 2-16,5 4-3 15,4 1 1-15,0 3 0 16,5-4-2-16,-3-1 6 16,1 0-10-16,1 3 12 15,3-3-7-15,2 4 3 16,2-5 0-16,5 2-2 16,4-2 6-16,7 4-1 15,2 2 0-15,2 0 8 16,1 4-4-16,-4-1-7 15,8-4 2-15,-2-4 3 16,4-6-5-16,0-8 3 0,0-6-6 16,0-2 10-16,0-4-5 15,0 2-1-15,2 0-2 16,12 2 0-16,-1 4-1 16,-4 4-16-16,0 4-2 15,-5 3-4-15,3 1-22 16,-1-4 31-16,6-2-27 15,5-7 20-15,6-5-58 16,-12-12-57-16,3 0-119 16</inkml:trace>
  <inkml:trace contextRef="#ctx0" brushRef="#br0" timeOffset="-28555.31">10412 9907 249 0,'0'0'34'0,"0"0"-14"16,0 0 11-16,0 0 19 15,0 0 12-15,0 0-22 16,0 0-21-16,-121-29 2 16,106 29-13-16,1 3 6 15,4 14-12-15,2 1-4 16,8 0-3-16,0-4-62 16,8-2-37-16,19-7-11 15,-2-5 73-15,2 0 42 16,-4 0 14-16,-7 0 6 15,-7-3 48-15,-3-6 32 16,-4 4 6-16,-2-4-10 16,0 4-9-16,0-2-13 0,0 2-5 15,4-1-12-15,6-3-31 16,7 4 8-16,10-4-19 16,13-1 14-16,7 1-6 15,7-1-2-15,8 0-4 16,7-2-12-16,14 0 4 15,6-3-5-15,9 3 2 16,2 0-4-16,3 0 2 16,-1 2 0-16,3 4-4 15,0 3 0-15,-7-1 0 0,-7 1-2 16,3-1 5-16,2-2-10 16,7 1 15-16,7-4-8 15,4 1 4-15,0 1-8 16,-2-2 4-16,-3 5 0 15,-2 0 0-15,-2 1 1 16,-8-6-7-16,-3 1 12 16,-5-1-5-16,-6-2 2 15,0 3-5-15,-6 0 5 16,-1 3-6-16,-2-2 3 16,0 0-4-16,-5 7 2 15,2 0-4-15,-4 0 5 16,0 0-17-16,-3 0 14 15,3 9-10-15,0-1 5 16,-3-2-7-16,2-2 16 0,-6 0-2 16,-7 0 4-16,-4 2-7 15,-5-1 10-15,-1 2-5 16,-3 0 0-16,0 0 0 16,1 1 0-16,1-4-3 15,3-2 3-15,-6 2 0 16,-1-2 0-16,-7 4 1 15,-8 0-6-15,-7-1 10 16,-7 0-7-16,-7-3 5 16,-2 3-6-16,0-3 1 15,0 1 2-15,-14 1 12 16,-20 1-12-16,-7-1 4 0,-13 0 1 16,-11-1-1-1,-10-1-2-15,-10-2-4 0,-13 0 8 16,-11 0-8-16,-12-4 2 15,-17-12 0-15,-14 4-1 16,-13 2 3-16,-7 4-7 16,6 6 10-16,0 0-10 15,10 0 9-15,7 2-8 16,-7 12 4-16,-4-4-1 16,-10 3 1-16,-5-4 0 15,-11 1 6-15,-6 2-2 16,3 2 21-16,6 6-9 15,11 1-3-15,19-2-9 0,19 3 1 16,25-3-4-16,33-7-1 16,35-4 0-16,35-8-4 15,12 0-9-15,66 0-80 16,39-8-24-16,-39-2-96 16,-1 1-227-16</inkml:trace>
  <inkml:trace contextRef="#ctx0" brushRef="#br0" timeOffset="-20846.67">11326 8187 170 0,'0'0'92'16,"0"0"-53"-16,0 0 14 16,0 0-14-16,0 0 12 15,0 0-12-15,-27-30 7 16,25 26-13-16,-5 2-4 15,3-2 8-15,0 2-7 16,1 0-6-16,0 2-10 16,3-2 4-16,0 2-16 15,0-2 8-15,0 2-7 16,0 0-6-16,0 0 2 16,0 0 1-16,0 0 0 0,6 0 2 15,7-3-4 1,3 3 5-16,-1 0-2 0,7 0 1 15,3 0-4-15,8-5 5 16,5-2-5-16,2 2 2 16,5 1 0-16,-1-4-2 15,5 4 3-15,0 0-5 16,2 0 8-16,3 4-2 16,0-2 0-16,-1 2-4 15,0 0 2-15,-3 0 0 16,-2 0-1-16,0 0 2 15,-1 0-4-15,-3 0 7 0,0 0-4 16,1 0 3 0,-3 0-5-16,-3 0 4 0,-2 0-4 15,-3 4 2-15,1 2-1 16,3-5 0-16,1-1 2 16,0 0-3-16,3 0 6 15,1 0-5-15,-3 0 4 16,0-1-6-16,1 1 2 15,-2 0-1-15,1 0 2 16,3 0-5-16,3 0 3 16,2 0-8-16,2 0 10 15,4 0-12-15,-2 0 9 16,-1 0-4-16,-5 0 7 16,-3 0-4-16,-3 1 1 15,-2 10 2-15,0-2 1 0,2 3-3 16,4-5 7-16,2-3-4 15,-2 0 2-15,5-2-4 16,0 1 1-16,2-2 1 16,1-1 0-16,0 0-5 15,2 0-6-15,2 0-2 16,0 0 3-16,-2-4-2 16,-4 0 1-16,0 4-12 15,-1-2 19-15,-3 2 0 16,0 0 2-16,-7 0 2 15,-3 0-4-15,-5 0-1 16,-2 0 5-16,0 0 5 0,0 0-5 16,0 0 9-1,0-2 5-15,-4-4-9 0,-8 3-5 16,-3 0 3-16,-5 1-7 16,-7 2 7-16,-2 0-4 15,0 0 2-15,0 0 5 16,0 0 2-16,-7 0 5 15,-11 0-6-15,-7 0 1 16,-3 0 3-16,-3 0-9 16,-7 2-1-16,0 4 4 15,-4-2-3-15,-1 0 2 16,-3-2-8-16,1 0 3 16,-6 3 0-16,-3-4-5 0,-6 3-8 15,-4 0 8-15,-1 1-5 16,0 0 9-16,4-1 2 15,1 2-1-15,7 0 1 16,4 0-2-16,0 0 1 16,4-2 0-16,0 0 1 15,1-1 0-15,-5-3-2 16,-6 1 5-16,-3-1 0 16,-7 0 1-16,0 0-8 15,0 0 5-15,1 0-1 16,4 0 3-16,1 0 2 15,7 0 11-15,0 0-10 0,3 0 4 16,0 0-5 0,2 0 1-16,1-1-4 0,1-8 7 15,3 1-3-15,3 0 2 16,6 2 3-16,2-2-5 16,4 4 5-16,1-4-11 15,-3 2 16-15,-2 2-16 16,-4 0 9-16,4 2-3 15,-2 2 2-15,2 0 0 16,2 0-5-16,4 0 3 16,5 0-4-16,6 0 5 15,8 0-1-15,4 0 12 16,2 0-14-16,0 0 2 0,0 0-6 16,0 0 0-16,0 0-1 15,0 0 4-15,0 0-7 16,20 0 9-16,9 0-5 15,13-11 4-15,8-1-7 16,10-1 3-16,2 1 0 16,3 0 0-16,1 3 1 15,1 0-4-15,1 1 6 16,1 0-4-16,-1-4 3 16,3 0-1-16,1 0 1 15,2 1-3-15,2 2 1 16,-3 5 0-16,1 4-1 0,-5 0 2 15,-2 0-4 1,-5 0 6-16,0 4-2 0,1 2 2 16,1-2-6-16,8 0 3 15,1 0 0-15,6-4 0 16,0 0 0-16,-2 0-3 16,-11 0 6-16,-3 0-3 15,-14 2 0-15,-7-2 0 16,-6 0 4-16,-7 0-7 15,-5 0 3-15,-5 0 0 16,-7 0-1-16,-3 0 3 16,-5 0-6-16,2 0 8 15,-4 0 1-15,-2 0-1 16,0 0 0-16,0 3 0 16,0-3 9-16,0 0 10 0,0 0-3 15,0 0 9-15,0 0-8 16,0 0 4-16,0 0-13 15,0 0 0-15,0 0-9 16,-8 0-2-16,-5 0-1 16,-3 0 0-16,-3 0-2 15,-8 0 5-15,-2 0-8 16,-11 0 10-16,-7 5-7 16,-7 7 5-16,-8 2-6 15,-5 0-3-15,-8-1-7 16,-3 2-5-16,-1-4-8 15,-1 0 10-15,2-2 7 16,3-2 7-16,-4-5-1 16,0 1 3-16,-2-3-14 0,5 3 14 15,5-3-4-15,6 0 3 16,5 0-1-16,4 0 4 16,2 0-7-16,4-3 11 15,-2 0-7-15,3-1 4 16,3 2-6-16,0 2 4 15,7-3-1-15,5 3 0 16,5 0 0-16,5 0 9 16,6 0-5-16,2 0 8 15,3 0-8-15,4 0 8 16,0 0-10-16,5 0-1 16,-1 0-1-16,3 0 0 15,2 0 1-15,0 0 1 0,0 0-4 16,0 0 5-16,0 0-5 15,11 0 2-15,9 0-9 16,5 3-89-16,-14-1-82 16,0 0-154-16</inkml:trace>
  <inkml:trace contextRef="#ctx0" brushRef="#br0" timeOffset="-19282.42">25243 13987 196 0,'0'0'329'0,"0"0"-238"16,0 0-34-16,0 0 17 16,0 0 23-16,0 0 16 15,0 0-44-15,42-78-5 16,-31 52-30-16,3-1 4 15,1-4-20-15,5-4-10 16,7-9-8-16,6-15 5 16,11-19-10-16,12-28 11 15,11-20-4-15,14-21 1 16,6-13-6-16,2-13-5 0,-10-1-18 16,-9 6-2-16,-12 11-11 15,-9 19 28-15,0 9 11 16,-5 8 2-16,4-2-1 15,1 1 2-15,-1 1 0 16,2 6 5-16,-4 0-1 16,-3 2-5-16,-5 1 2 15,-5 4-2-15,-2 3-4 16,0 9 8-16,-4 14-7 16,-4 16 8-16,-8 16-12 15,-5 18 5-15,-6 11-1 16,-2 11-5-16,-2 5 3 15,0 2 3-15,0 2 1 16,0 1 14-16,2 0-12 0,-2 0 14 16,0 0-16-16,0 0 11 15,0 0-12-15,0 0-1 16,0 0 0-16,0 0-18 16,0 0-19-16,0 18-73 15,0-6-23-15,0-2-140 16</inkml:trace>
  <inkml:trace contextRef="#ctx0" brushRef="#br0" timeOffset="-18515.69">26234 10689 821 0,'0'0'0'0,"0"0"-8"16,0 0 7-16,0 0 1 15,0 0 37-15,143-107-7 16,-101 76-8-16,-3 2-13 16,-8-3 8-16,-5 7-14 15,-4 1 17-15,-1 4-7 0,-4 4-2 16,-1 4 2-16,2 0-9 15,0 3 9-15,4 9-12 16,1 0 19-16,-2 0-14 16,2 2-4-16,-1 25-2 15,1 2 6-15,1 10 2 16,-2 3-8-16,3-2 1 16,0-4 5-16,-1-4 0 15,-2-6-6-15,0-2 2 16,-1-4 2-16,-6-6-4 15,1 1 1-15,-3-5 2 16,-4 0 8-16,-4-4-10 16,-5-3 14-16,0-3-14 15,0 0 28-15,0 0-10 16,0 0 16-16,-25 0-24 0,-8 0-6 16,-10 0-5-16,-3 0 2 15,-10 0-6-15,-4 0 12 16,-5 0-8-16,1 0 1 15,3 0 0-15,5 0 3 16,9-5-6-16,14-2 4 16,10 0-1-16,10 1 18 15,11 2-8-15,2 1 18 16,0 0-28-16,0-1 15 16,0-1-10-16,0 5-9 15,0-2 7-15,0 1-6 16,0 1 2-16,0 0 0 0,0 0-4 15,0 0 10-15,0 0-1 16,0 0-3-16,0 0 10 16,0 0-12-16,0 0 10 15,0 0-5-15,0-2-2 16,0 2-3-16,0 0 5 16,0 0-12-16,0 0-11 15,0 0-24-15,0 0-71 16,0 0-47-16,0 0-134 15,4 0-27-15</inkml:trace>
  <inkml:trace contextRef="#ctx0" brushRef="#br0" timeOffset="16715.59">24458 14177 625 0,'0'0'33'15,"0"0"-33"-15,0 0 0 16,0 0 13-16,0 0 24 15,131-50-8-15,-104 38-16 16,0-2 22-16,0-3 4 16,0-1 11-16,-1 0 5 15,1 0-36-15,2-6-11 16,6 0-3-16,6-1-10 0,3-3-9 16,5 3-62-16,0-3-54 15,-37 23-86-15</inkml:trace>
  <inkml:trace contextRef="#ctx0" brushRef="#br0" timeOffset="17032.31">24779 13349 844 0,'0'0'9'15,"0"0"13"-15,0 0-13 16,0 0-6-16,0 0 21 15,124-127-24-15,-70 101 0 16,6 1-38-16,5-1-57 16,-3-1-22-16,-42 19-58 15,-9-1-146-15</inkml:trace>
  <inkml:trace contextRef="#ctx0" brushRef="#br0" timeOffset="17447.97">25334 12162 626 0,'0'0'100'15,"0"0"-86"-15,0 0-12 16,0 0 12-16,0 0-3 16,0 0-7-16,69-45-4 15,-25 36-4-15,8-3 4 16,-1-2-26-16,0 0-7 0,-35 5-73 16,-5-2-86-1</inkml:trace>
  <inkml:trace contextRef="#ctx0" brushRef="#br0" timeOffset="17848.69">25682 10968 538 0,'0'0'66'0,"0"0"-40"16,0 0 12-16,0 0-22 15,0 0-16-15,114-50 3 0,-77 50-7 16,3-4-6 0,-1 0-70-16,-29 3-47 0,-1-6-187 15</inkml:trace>
  <inkml:trace contextRef="#ctx0" brushRef="#br0" timeOffset="18231.22">26126 10092 571 0,'0'0'25'15,"0"0"-18"-15,0 0 5 16,0 0 9-16,0 0-2 0,124-20-17 16,-61 3-4-16,3-4-7 15,-1-2-24-15,-45 16-58 16,-5 0-116-16</inkml:trace>
  <inkml:trace contextRef="#ctx0" brushRef="#br0" timeOffset="18548.01">26970 9413 669 0,'0'0'29'16,"0"0"-29"-16,0 0 0 16,0 0-2-16,130-43-14 15,-103 41-142-15,-6 2-239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3-10-18T11:57:06.3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5245 4625 650 0,'0'0'21'0,"0"0"-16"15,0 0-3-15,0 0 26 0,0 0-16 16,0 0 0-16,48-108 1 16,-5 97 23-16,4-2 0 15,4 8-6-15,7 0-22 16,7 5 1-16,6 0-7 16,9 0-2-16,14 0 0 15,15 2 1-15,21 1 2 16,5-3-3-16,17 0 0 15,7 0-3-15,9 0 2 16,9-3 0-16,6-2 1 16,1 0-1-16,6 1 2 15,11 0-2-15,8-2 3 0,5 1-6 16,9-2 6-16,-4 1-4 16,-5 0 2-16,2 3 0 15,-8-4-1-15,2 1 1 16,8 1 0-16,-4 1 1 15,6 1-1-15,-4 1 3 16,2-2-5-16,6 1 2 16,1-2 0-16,9-2 0 15,5-4 0-15,4-3 0 16,6-4 0-16,-6-2 0 16,-2-4 0-16,-8 2 1 15,-9 0 2-15,-6 3-1 16,-15 4 0-16,-14 3 16 15,-20 4-9-15,-26 2-2 0,-22 6 2 16,-26 0-7-16,-21 0-2 16,-27 0 0-16,-18 0-46 15,-20 14-111-15,-9-8-87 16</inkml:trace>
  <inkml:trace contextRef="#ctx0" brushRef="#br0" timeOffset="3487.68">21836 12555 317 0,'0'0'42'16,"0"0"26"-16,0 0 12 16,0 0-27-16,23 113 0 15,-15-88-18-15,0 1-13 16,-2 1-2-16,1 2 2 0,-3 1 0 15,0 0 9-15,-2 4 1 16,-2 2-7-16,0 5-5 16,0 1 15-16,0 2-18 15,0 2 5-15,0 2-12 16,0 0-3-16,0 0-4 16,0-5-2-16,0 1 4 15,0-2-3-15,0 2 10 16,0-4-7-16,0 1 2 15,2-4-6-15,2 1 8 16,-2-2-9-16,4-6 1 16,3-4-1-16,-3-7 1 15,0-8-3-15,-2-4-4 0,-2-3 4 16,0-4-6-16,-2 0 8 16,0 3 0-16,0 1 0 15,0 3 2-15,0 3-2 16,0-4 2-16,0 1 0 15,0-2-2-15,0-5 1 16,0 0 2-16,0 0-3 16,0-5-9-16,0-15 6 15,0-6 1-15,0-3-3 16,0-10-8-16,0-4 7 0,0-8-2 16,0-5 6-1,2-4-7-15,-2-6 6 0,0 3 3 16,0 3 2-16,0 8 11 15,0 4 1-15,0 6 0 16,0 2-7-16,0 4 4 16,0 5-7-16,-4 2 4 15,0 3-7-15,-1 1 1 16,0 0-1-16,3 1 0 16,0-1-1-16,2-1 1 15,0 2-3-15,0 4 5 16,0-1-5-16,0 2 7 15,0 1-8-15,0 2 3 16,6 0 0-16,4 4-2 16,-6-2 2-16,1 2 0 15,-3 1 2-15,-2-1 5 0,0 3 1 16,0-2 18-16,0 6-3 16,0 3 2-16,0 2 0 15,0 0-9-15,0 0-9 16,0 12-3-16,0 15-7 15,0 14 8-15,0 2-2 16,0 6-2-16,0 6-1 16,0 0 2-16,0 3-1 15,4 3 0-15,0 1 2 16,1 2-2-16,-2 4 1 16,-1 2-4-16,-2 6 5 0,0 3-3 15,0-3 1-15,0-12-2 16,0-8-3-16,-5-10 4 15,-2-3 0-15,5-4 0 16,0-5-1-16,2 1 2 16,0-7 0-16,0 2 0 15,0-4-2-15,0-4 1 16,0-2 0-16,0-7-2 16,0 0 2-16,0-9-1 15,0-4-2-15,0 0 1 16,0 0 4-16,0-12-2 15,0-19 2-15,0-15 0 16,0-9-1-16,0-1-1 0,2-2 0 16,2-6 0-1,4-1-1-15,-4 2 5 0,0-4-4 16,-1 1 0-16,-3 2 0 16,2 2 2-16,-2 7-2 15,0 3 1-15,0 2 2 16,0 2-3-16,0 0 2 15,0 0-2-15,0 4 1 16,0 4-1-16,-9 1 3 16,2 7-5-16,-2 2 2 15,3 4 0-15,1 1 4 16,-1 4-1-16,1 1 10 0,0 3-8 16,3 5 7-1,2 5-6-15,0 0-4 0,0 7 0 16,0-3-3-16,0 3 1 15,0 0-5-15,0 0-2 16,0 17 7-16,0 14 3 16,4 8-1-16,6 7 7 15,-1 5-7-15,-3 7 2 16,1 7-3-16,-2 1 0 16,-1 2-1-16,-2-1 0 15,0 3-1-15,-2-2 4 16,0 4-2-16,0-4 0 15,0-4 0-15,0-10 0 16,-8-10-1-16,-2-7 0 16,4-11 1-16,-1-6-1 0,3-6 3 15,2-9-6-15,0-1 7 16,2-4-2-16,-3 0-1 16,3 0-2-16,-3-25-3 15,3-15-6-15,0-8 9 16,0-10 2-16,0-7-2 15,0 3 2-15,0 4-6 16,0 11-4-16,0 13-20 16,0 13-15-16,0 12-30 15,0 9-127-15,-8 0-131 16</inkml:trace>
  <inkml:trace contextRef="#ctx0" brushRef="#br0" timeOffset="6610.48">15134 8351 846 0,'0'0'47'16,"0"-116"-40"-16,-8 78 15 15,-15 0 24-15,-14-4-1 16,-9 3 30-16,-6-4-26 16,-6 2 0-16,-2 0-4 15,-2-1-4-15,-3-2-13 16,1 1-22-16,-5 0-5 0,-5-2 5 16,-6-1-3-1,-5-6-2-15,-8-7 4 0,-8 0-1 16,-12-3 2-16,-12 3 2 15,-7 5-7-15,-4 0-1 16,-7 1 4-16,-6 0-8 16,-1-1 9-16,1 0-8 15,2-1 9-15,0 5-12 16,0-1 5-16,-7 5 0 16,-5 0 0-16,-7 1-11 15,-11 3 11-15,-14 5-9 16,-12 3 10-16,-3 8-14 15,-5 2 14-15,1 7-12 16,-2 3 10-16,-8 7-12 16,-3 2-6-16,-3 5 8 0,0 0-1 15,5 0 7-15,-2 0-16 16,6 5 21-16,6 9-4 16,-1 4-8-16,12 0 11 15,5 2 2-15,6 2 0 16,6 0 2-16,5 6-2 15,-1 3-9-15,6-1-4 16,1 4-13-16,0 0 4 16,-4 2 1-16,-2 6 16 15,-2 2 1-15,-8 4 3 16,-8 2-2-16,3 4-17 16,-2-4-16-16,4-4-10 0,8-3 4 15,-4-5 31 1,-6-1 8-16,6 7 0 0,-4 3 3 15,-6 10 2-15,6 3 30 16,4 5-31-16,10 6 7 16,17 1-5-16,6 3 2 15,9 5 5-15,7 4-7 16,11 4-2-16,9 4-1 16,11 3 1-16,14-2 3 15,14 7-3-15,10 5 22 16,18 1-19-16,9 3 13 15,8-3-14-15,18 9-3 16,6 3 1-16,10 7-2 16,0 11 1-16,0 6 0 15,10 4-2-15,13 0 5 0,2 3-2 16,6-2 0-16,4-6-2 16,9-2 0-16,6-5 0 15,4 1 1-15,8-1 0 16,9 3-2-16,3-3 4 15,6-2-4-15,0 4 5 16,3 7 1-16,6 7 0 16,3 11-5-16,1 3 3 15,11 3-4-15,6-5 2 16,3-5-2-16,11-2 1 0,7-5 2 16,6-5 2-1,11 2-3-15,1 4 0 0,1 3 2 16,1 0-2-16,1 4 0 15,-1-1 1-15,1-5-2 16,-3 3 2-16,3-4-2 16,8-3 4-16,10-8-6 15,4-12-2-15,7-7 4 16,2-10 1-16,-1-2-3 16,5-4 3-16,5-7 0 15,1-8 3-15,6-6 0 16,9-1 5-16,1-4-8 15,7-3 2-15,3-1-1 16,-5-11-2-16,2-2-1 0,-2 1 2 16,-5-1 1-16,5 4 1 15,2 2-3 1,0-5 5-16,-2-5-8 0,-6-9 4 16,-5-9-2-16,-2-6-3 15,-5-10 5-15,0 3 0 16,5-9 1-16,2-6-3 15,0 2 4-15,-3-6 0 16,-6-2-1-16,-2 1-2 16,-3-7 3-16,-2 0-4 15,0 0 2-15,3-12-3 16,6-19 3-16,1-13 2 16,3-6-2-16,-3-13 3 15,-4-8-4-15,1 0 4 0,-4-11-2 16,-5-2 0-16,2-5-1 15,6-6 0-15,0-6 2 16,5-11-3-16,5 1 4 16,-5-7-1-16,7-6 1 15,-2-11 14-15,0 3-17 16,6-7 8-16,3 0-4 16,0-3 5-16,2-6-2 15,-9-4-1-15,-6-4 12 16,-10 1-9-16,-8-1 7 15,-9-7-15-15,-10 3 3 0,-4-4-2 16,-9 2-1 0,-8 7-1-16,-14-4-3 0,-15-1 3 15,-10-3-1-15,-13-1 0 16,-6-8 2-16,-10-6 0 16,-6-1 2-16,-9-3-3 15,-2 3 0-15,-10 4 3 16,-9 1 7-16,-16 3 2 15,-11 7 8-15,-10-2-17 16,-16 1 6-16,-31 3-5 16,-17 1-8-16,-15 5 4 15,-10 3 0-15,-6 0 2 16,-3 3-1-16,-5 2 8 16,0 2-1-16,-6 5 9 15,-12 2-6-15,-8 2-8 0,-4-2-2 16,-8 5-2-16,-2 2 0 15,-4 5 0-15,-2 5-2 16,-2 1 3-16,-1 5-4 16,-2 2 4-16,0 2-1 15,-4 1 6-15,-9 5-10 16,2 4 6-16,-4-2-2 16,-3 3 0-16,5 1-4 15,-7 4 1-15,-7 8 6 16,-4 7-2-16,-2 9 0 15,-7 5 1-15,-2 2 2 16,-1 5-6-16,-3 4-1 0,-1 3-4 16,-2 7 1-16,-9 2-1 15,-6 8 8-15,-5 6 0 16,-9 7 7-16,5 6-5 16,0 5-4-16,2 7 0 15,4 5 2-15,-9 0-4 16,0 9-2-16,-3 19-1 15,-6 7 6-15,7 8-1 16,3 7 4-16,5 9-4 16,11 7-1-16,1 7 0 15,4-1 3-15,4 13 0 0,1 13 3 16,4 19-2 0,5 11-2-16,5 18 3 0,8 11-12 15,9 10 1-15,8 14-3 16,8 18-16-16,7 14 14 15,10 22-6-15,6 21-15 16,8 19-15-16,7 16-37 16,97-201-78-16,6-1-124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2B2CC-0155-4E5E-A890-531D58ADF5B2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80FBB-F712-42E7-8C2F-226D98798B3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80FBB-F712-42E7-8C2F-226D98798B3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058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Sabon Next LT" panose="020B0502040204020203" pitchFamily="2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7050" y="3600450"/>
            <a:ext cx="9144000" cy="24511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55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anchor="b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marL="228600" lvl="0" indent="-228600"/>
            <a:r>
              <a:rPr lang="en-US" sz="20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B23B9F-B223-42FC-B961-B8BFC75D2259}" type="datetime1">
              <a:rPr lang="en-US" smtClean="0">
                <a:solidFill>
                  <a:schemeClr val="tx2">
                    <a:alpha val="60000"/>
                  </a:schemeClr>
                </a:solidFill>
              </a:rPr>
              <a:pPr/>
              <a:t>10/18/2023</a:t>
            </a:fld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Vibrational spectroscopy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844951-7827-47D4-8276-7DDE1FA7D85A}" type="slidenum">
              <a:rPr lang="en-US" smtClean="0">
                <a:solidFill>
                  <a:schemeClr val="tx2">
                    <a:alpha val="60000"/>
                  </a:schemeClr>
                </a:solidFill>
              </a:rPr>
              <a:pPr/>
              <a:t>‹nº›</a:t>
            </a:fld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304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anchor="t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Vibrational spectroscopy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3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Vibrational spectroscopy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095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defRPr>
                <a:latin typeface="Source Sans Pro ExtraLight" panose="020B0303030403020204" pitchFamily="34" charset="0"/>
                <a:ea typeface="Source Sans Pro ExtraLight" panose="020B0303030403020204" pitchFamily="34" charset="0"/>
              </a:defRPr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882B-7E79-439F-BC82-21CCE0D3709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763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anchor="t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Vibrational spectroscopy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1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anchor="b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3/1/20XX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Vibrational spectroscopy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79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  <a:ea typeface="Cambria" panose="02040503050406030204" pitchFamily="18" charset="0"/>
                <a:cs typeface="Sabon Next LT" panose="020B0502040204020203" pitchFamily="2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600450"/>
            <a:ext cx="5322888" cy="24511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09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Char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Vibrational spectroscopy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90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Vibrational spectroscopy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45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60320"/>
            <a:ext cx="5183188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Vibrational spectroscopy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2011680"/>
            <a:ext cx="5157787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9027" y="2011680"/>
            <a:ext cx="5183187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4360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04360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8934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8934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Vibrational spectroscopy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8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F6D402C-5356-4383-9A9E-A358B52B85D0}" type="datetime6">
              <a:rPr lang="en-GB" smtClean="0"/>
              <a:pPr/>
              <a:t>October 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Vibrational spectroscopy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BA0FC3E4-DAE1-4772-AAE1-39AD18E7E01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686" r:id="rId5"/>
    <p:sldLayoutId id="2147483700" r:id="rId6"/>
    <p:sldLayoutId id="2147483705" r:id="rId7"/>
    <p:sldLayoutId id="2147483689" r:id="rId8"/>
    <p:sldLayoutId id="2147483704" r:id="rId9"/>
    <p:sldLayoutId id="2147483702" r:id="rId10"/>
    <p:sldLayoutId id="2147483701" r:id="rId11"/>
    <p:sldLayoutId id="2147483703" r:id="rId12"/>
    <p:sldLayoutId id="2147483685" r:id="rId13"/>
    <p:sldLayoutId id="2147483687" r:id="rId14"/>
    <p:sldLayoutId id="2147483688" r:id="rId15"/>
    <p:sldLayoutId id="2147483690" r:id="rId16"/>
    <p:sldLayoutId id="2147483692" r:id="rId17"/>
    <p:sldLayoutId id="2147483693" r:id="rId18"/>
    <p:sldLayoutId id="2147483706" r:id="rId19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customXml" Target="../ink/ink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customXml" Target="../ink/ink13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wmf"/><Relationship Id="rId18" Type="http://schemas.openxmlformats.org/officeDocument/2006/relationships/customXml" Target="../ink/ink16.xml"/><Relationship Id="rId26" Type="http://schemas.openxmlformats.org/officeDocument/2006/relationships/customXml" Target="../ink/ink20.xml"/><Relationship Id="rId39" Type="http://schemas.openxmlformats.org/officeDocument/2006/relationships/image" Target="../media/image50.png"/><Relationship Id="rId21" Type="http://schemas.openxmlformats.org/officeDocument/2006/relationships/image" Target="../media/image47.png"/><Relationship Id="rId34" Type="http://schemas.openxmlformats.org/officeDocument/2006/relationships/customXml" Target="../ink/ink24.xml"/><Relationship Id="rId7" Type="http://schemas.openxmlformats.org/officeDocument/2006/relationships/image" Target="../media/image44.pn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24.wmf"/><Relationship Id="rId25" Type="http://schemas.openxmlformats.org/officeDocument/2006/relationships/image" Target="../media/image49.png"/><Relationship Id="rId33" Type="http://schemas.openxmlformats.org/officeDocument/2006/relationships/image" Target="../media/image41.png"/><Relationship Id="rId38" Type="http://schemas.openxmlformats.org/officeDocument/2006/relationships/customXml" Target="../ink/ink26.xml"/><Relationship Id="rId2" Type="http://schemas.openxmlformats.org/officeDocument/2006/relationships/image" Target="../media/image19.emf"/><Relationship Id="rId16" Type="http://schemas.openxmlformats.org/officeDocument/2006/relationships/oleObject" Target="../embeddings/oleObject5.bin"/><Relationship Id="rId20" Type="http://schemas.openxmlformats.org/officeDocument/2006/relationships/customXml" Target="../ink/ink17.xml"/><Relationship Id="rId29" Type="http://schemas.openxmlformats.org/officeDocument/2006/relationships/image" Target="../media/image39.png"/><Relationship Id="rId41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21.wmf"/><Relationship Id="rId24" Type="http://schemas.openxmlformats.org/officeDocument/2006/relationships/customXml" Target="../ink/ink19.xml"/><Relationship Id="rId32" Type="http://schemas.openxmlformats.org/officeDocument/2006/relationships/customXml" Target="../ink/ink23.xml"/><Relationship Id="rId37" Type="http://schemas.openxmlformats.org/officeDocument/2006/relationships/image" Target="../media/image43.png"/><Relationship Id="rId40" Type="http://schemas.openxmlformats.org/officeDocument/2006/relationships/customXml" Target="../ink/ink27.xml"/><Relationship Id="rId5" Type="http://schemas.openxmlformats.org/officeDocument/2006/relationships/customXml" Target="../ink/ink14.xml"/><Relationship Id="rId15" Type="http://schemas.openxmlformats.org/officeDocument/2006/relationships/image" Target="../media/image23.wmf"/><Relationship Id="rId23" Type="http://schemas.openxmlformats.org/officeDocument/2006/relationships/image" Target="../media/image48.png"/><Relationship Id="rId28" Type="http://schemas.openxmlformats.org/officeDocument/2006/relationships/customXml" Target="../ink/ink21.xml"/><Relationship Id="rId36" Type="http://schemas.openxmlformats.org/officeDocument/2006/relationships/customXml" Target="../ink/ink25.xml"/><Relationship Id="rId10" Type="http://schemas.openxmlformats.org/officeDocument/2006/relationships/oleObject" Target="../embeddings/oleObject2.bin"/><Relationship Id="rId19" Type="http://schemas.openxmlformats.org/officeDocument/2006/relationships/image" Target="../media/image46.png"/><Relationship Id="rId31" Type="http://schemas.openxmlformats.org/officeDocument/2006/relationships/image" Target="../media/image40.png"/><Relationship Id="rId4" Type="http://schemas.openxmlformats.org/officeDocument/2006/relationships/image" Target="../media/image20.wmf"/><Relationship Id="rId9" Type="http://schemas.openxmlformats.org/officeDocument/2006/relationships/image" Target="../media/image45.png"/><Relationship Id="rId14" Type="http://schemas.openxmlformats.org/officeDocument/2006/relationships/oleObject" Target="../embeddings/oleObject4.bin"/><Relationship Id="rId22" Type="http://schemas.openxmlformats.org/officeDocument/2006/relationships/customXml" Target="../ink/ink18.xml"/><Relationship Id="rId27" Type="http://schemas.openxmlformats.org/officeDocument/2006/relationships/image" Target="../media/image38.png"/><Relationship Id="rId30" Type="http://schemas.openxmlformats.org/officeDocument/2006/relationships/customXml" Target="../ink/ink22.xml"/><Relationship Id="rId35" Type="http://schemas.openxmlformats.org/officeDocument/2006/relationships/image" Target="../media/image42.png"/><Relationship Id="rId8" Type="http://schemas.openxmlformats.org/officeDocument/2006/relationships/customXml" Target="../ink/ink15.xml"/><Relationship Id="rId3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customXml" Target="../ink/ink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customXml" Target="../ink/ink30.xml"/><Relationship Id="rId4" Type="http://schemas.openxmlformats.org/officeDocument/2006/relationships/image" Target="../media/image5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.xml"/><Relationship Id="rId3" Type="http://schemas.openxmlformats.org/officeDocument/2006/relationships/image" Target="../media/image56.gif"/><Relationship Id="rId7" Type="http://schemas.openxmlformats.org/officeDocument/2006/relationships/image" Target="../media/image59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37.gif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5.xml"/><Relationship Id="rId21" Type="http://schemas.openxmlformats.org/officeDocument/2006/relationships/image" Target="NULL"/><Relationship Id="rId42" Type="http://schemas.openxmlformats.org/officeDocument/2006/relationships/customXml" Target="../ink/ink53.xml"/><Relationship Id="rId47" Type="http://schemas.openxmlformats.org/officeDocument/2006/relationships/image" Target="NULL"/><Relationship Id="rId63" Type="http://schemas.openxmlformats.org/officeDocument/2006/relationships/image" Target="NULL"/><Relationship Id="rId68" Type="http://schemas.openxmlformats.org/officeDocument/2006/relationships/customXml" Target="../ink/ink65.xml"/><Relationship Id="rId84" Type="http://schemas.openxmlformats.org/officeDocument/2006/relationships/image" Target="../media/image64.png"/><Relationship Id="rId16" Type="http://schemas.openxmlformats.org/officeDocument/2006/relationships/customXml" Target="../ink/ink40.xml"/><Relationship Id="rId11" Type="http://schemas.openxmlformats.org/officeDocument/2006/relationships/image" Target="NULL"/><Relationship Id="rId32" Type="http://schemas.openxmlformats.org/officeDocument/2006/relationships/customXml" Target="../ink/ink48.xml"/><Relationship Id="rId37" Type="http://schemas.openxmlformats.org/officeDocument/2006/relationships/image" Target="NULL"/><Relationship Id="rId53" Type="http://schemas.openxmlformats.org/officeDocument/2006/relationships/image" Target="../media/image37.png"/><Relationship Id="rId58" Type="http://schemas.openxmlformats.org/officeDocument/2006/relationships/customXml" Target="../ink/ink60.xml"/><Relationship Id="rId74" Type="http://schemas.openxmlformats.org/officeDocument/2006/relationships/customXml" Target="../ink/ink68.xml"/><Relationship Id="rId79" Type="http://schemas.openxmlformats.org/officeDocument/2006/relationships/customXml" Target="../ink/ink70.xml"/><Relationship Id="rId5" Type="http://schemas.openxmlformats.org/officeDocument/2006/relationships/image" Target="NULL"/><Relationship Id="rId19" Type="http://schemas.openxmlformats.org/officeDocument/2006/relationships/image" Target="../media/image350.png"/><Relationship Id="rId14" Type="http://schemas.openxmlformats.org/officeDocument/2006/relationships/customXml" Target="../ink/ink39.xml"/><Relationship Id="rId22" Type="http://schemas.openxmlformats.org/officeDocument/2006/relationships/customXml" Target="../ink/ink43.xml"/><Relationship Id="rId27" Type="http://schemas.openxmlformats.org/officeDocument/2006/relationships/image" Target="NULL"/><Relationship Id="rId30" Type="http://schemas.openxmlformats.org/officeDocument/2006/relationships/customXml" Target="../ink/ink47.xml"/><Relationship Id="rId35" Type="http://schemas.openxmlformats.org/officeDocument/2006/relationships/image" Target="NULL"/><Relationship Id="rId43" Type="http://schemas.openxmlformats.org/officeDocument/2006/relationships/image" Target="NULL"/><Relationship Id="rId48" Type="http://schemas.openxmlformats.org/officeDocument/2006/relationships/customXml" Target="../ink/ink56.xml"/><Relationship Id="rId56" Type="http://schemas.openxmlformats.org/officeDocument/2006/relationships/customXml" Target="../ink/ink59.xml"/><Relationship Id="rId64" Type="http://schemas.openxmlformats.org/officeDocument/2006/relationships/customXml" Target="../ink/ink63.xml"/><Relationship Id="rId69" Type="http://schemas.openxmlformats.org/officeDocument/2006/relationships/image" Target="NULL"/><Relationship Id="rId77" Type="http://schemas.openxmlformats.org/officeDocument/2006/relationships/image" Target="../media/image380.png"/><Relationship Id="rId8" Type="http://schemas.openxmlformats.org/officeDocument/2006/relationships/customXml" Target="../ink/ink36.xml"/><Relationship Id="rId51" Type="http://schemas.openxmlformats.org/officeDocument/2006/relationships/image" Target="NULL"/><Relationship Id="rId72" Type="http://schemas.openxmlformats.org/officeDocument/2006/relationships/customXml" Target="../ink/ink67.xml"/><Relationship Id="rId80" Type="http://schemas.openxmlformats.org/officeDocument/2006/relationships/image" Target="../media/image62.png"/><Relationship Id="rId85" Type="http://schemas.openxmlformats.org/officeDocument/2006/relationships/customXml" Target="../ink/ink73.xml"/><Relationship Id="rId3" Type="http://schemas.openxmlformats.org/officeDocument/2006/relationships/image" Target="../media/image310.png"/><Relationship Id="rId12" Type="http://schemas.openxmlformats.org/officeDocument/2006/relationships/customXml" Target="../ink/ink38.xml"/><Relationship Id="rId17" Type="http://schemas.openxmlformats.org/officeDocument/2006/relationships/image" Target="../media/image340.png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51.xml"/><Relationship Id="rId46" Type="http://schemas.openxmlformats.org/officeDocument/2006/relationships/customXml" Target="../ink/ink55.xml"/><Relationship Id="rId59" Type="http://schemas.openxmlformats.org/officeDocument/2006/relationships/image" Target="NULL"/><Relationship Id="rId67" Type="http://schemas.openxmlformats.org/officeDocument/2006/relationships/image" Target="NULL"/><Relationship Id="rId20" Type="http://schemas.openxmlformats.org/officeDocument/2006/relationships/customXml" Target="../ink/ink42.xml"/><Relationship Id="rId41" Type="http://schemas.openxmlformats.org/officeDocument/2006/relationships/image" Target="NULL"/><Relationship Id="rId54" Type="http://schemas.openxmlformats.org/officeDocument/2006/relationships/customXml" Target="../ink/ink58.xml"/><Relationship Id="rId62" Type="http://schemas.openxmlformats.org/officeDocument/2006/relationships/customXml" Target="../ink/ink62.xml"/><Relationship Id="rId70" Type="http://schemas.openxmlformats.org/officeDocument/2006/relationships/customXml" Target="../ink/ink66.xml"/><Relationship Id="rId75" Type="http://schemas.openxmlformats.org/officeDocument/2006/relationships/image" Target="NULL"/><Relationship Id="rId83" Type="http://schemas.openxmlformats.org/officeDocument/2006/relationships/customXml" Target="../ink/ink72.xml"/><Relationship Id="rId88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5.xml"/><Relationship Id="rId15" Type="http://schemas.openxmlformats.org/officeDocument/2006/relationships/image" Target="../media/image320.png"/><Relationship Id="rId23" Type="http://schemas.openxmlformats.org/officeDocument/2006/relationships/image" Target="NULL"/><Relationship Id="rId28" Type="http://schemas.openxmlformats.org/officeDocument/2006/relationships/customXml" Target="../ink/ink46.xml"/><Relationship Id="rId36" Type="http://schemas.openxmlformats.org/officeDocument/2006/relationships/customXml" Target="../ink/ink50.xml"/><Relationship Id="rId49" Type="http://schemas.openxmlformats.org/officeDocument/2006/relationships/image" Target="NULL"/><Relationship Id="rId57" Type="http://schemas.openxmlformats.org/officeDocument/2006/relationships/image" Target="NULL"/><Relationship Id="rId10" Type="http://schemas.openxmlformats.org/officeDocument/2006/relationships/customXml" Target="../ink/ink37.xml"/><Relationship Id="rId31" Type="http://schemas.openxmlformats.org/officeDocument/2006/relationships/image" Target="NULL"/><Relationship Id="rId44" Type="http://schemas.openxmlformats.org/officeDocument/2006/relationships/customXml" Target="../ink/ink54.xml"/><Relationship Id="rId52" Type="http://schemas.openxmlformats.org/officeDocument/2006/relationships/image" Target="../media/image36.png"/><Relationship Id="rId60" Type="http://schemas.openxmlformats.org/officeDocument/2006/relationships/customXml" Target="../ink/ink61.xml"/><Relationship Id="rId65" Type="http://schemas.openxmlformats.org/officeDocument/2006/relationships/image" Target="NULL"/><Relationship Id="rId73" Type="http://schemas.openxmlformats.org/officeDocument/2006/relationships/image" Target="NULL"/><Relationship Id="rId78" Type="http://schemas.openxmlformats.org/officeDocument/2006/relationships/image" Target="../media/image390.png"/><Relationship Id="rId81" Type="http://schemas.openxmlformats.org/officeDocument/2006/relationships/customXml" Target="../ink/ink71.xml"/><Relationship Id="rId86" Type="http://schemas.openxmlformats.org/officeDocument/2006/relationships/image" Target="../media/image65.png"/><Relationship Id="rId4" Type="http://schemas.openxmlformats.org/officeDocument/2006/relationships/customXml" Target="../ink/ink34.xml"/><Relationship Id="rId9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customXml" Target="../ink/ink41.xml"/><Relationship Id="rId39" Type="http://schemas.openxmlformats.org/officeDocument/2006/relationships/image" Target="NULL"/><Relationship Id="rId34" Type="http://schemas.openxmlformats.org/officeDocument/2006/relationships/customXml" Target="../ink/ink49.xml"/><Relationship Id="rId50" Type="http://schemas.openxmlformats.org/officeDocument/2006/relationships/customXml" Target="../ink/ink57.xml"/><Relationship Id="rId55" Type="http://schemas.openxmlformats.org/officeDocument/2006/relationships/image" Target="NULL"/><Relationship Id="rId76" Type="http://schemas.openxmlformats.org/officeDocument/2006/relationships/customXml" Target="../ink/ink69.xml"/><Relationship Id="rId7" Type="http://schemas.openxmlformats.org/officeDocument/2006/relationships/image" Target="NULL"/><Relationship Id="rId71" Type="http://schemas.openxmlformats.org/officeDocument/2006/relationships/image" Target="NULL"/><Relationship Id="rId2" Type="http://schemas.openxmlformats.org/officeDocument/2006/relationships/customXml" Target="../ink/ink33.xml"/><Relationship Id="rId29" Type="http://schemas.openxmlformats.org/officeDocument/2006/relationships/image" Target="NULL"/><Relationship Id="rId24" Type="http://schemas.openxmlformats.org/officeDocument/2006/relationships/customXml" Target="../ink/ink44.xml"/><Relationship Id="rId40" Type="http://schemas.openxmlformats.org/officeDocument/2006/relationships/customXml" Target="../ink/ink52.xml"/><Relationship Id="rId45" Type="http://schemas.openxmlformats.org/officeDocument/2006/relationships/image" Target="NULL"/><Relationship Id="rId66" Type="http://schemas.openxmlformats.org/officeDocument/2006/relationships/customXml" Target="../ink/ink64.xml"/><Relationship Id="rId87" Type="http://schemas.openxmlformats.org/officeDocument/2006/relationships/customXml" Target="../ink/ink74.xml"/><Relationship Id="rId61" Type="http://schemas.openxmlformats.org/officeDocument/2006/relationships/image" Target="NULL"/><Relationship Id="rId82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83.xml"/><Relationship Id="rId26" Type="http://schemas.openxmlformats.org/officeDocument/2006/relationships/image" Target="NULL"/><Relationship Id="rId39" Type="http://schemas.openxmlformats.org/officeDocument/2006/relationships/customXml" Target="../ink/ink94.xml"/><Relationship Id="rId21" Type="http://schemas.openxmlformats.org/officeDocument/2006/relationships/customXml" Target="../ink/ink85.xml"/><Relationship Id="rId34" Type="http://schemas.openxmlformats.org/officeDocument/2006/relationships/image" Target="NULL"/><Relationship Id="rId42" Type="http://schemas.openxmlformats.org/officeDocument/2006/relationships/image" Target="NULL"/><Relationship Id="rId47" Type="http://schemas.openxmlformats.org/officeDocument/2006/relationships/image" Target="NULL"/><Relationship Id="rId50" Type="http://schemas.openxmlformats.org/officeDocument/2006/relationships/image" Target="../media/image67.jpeg"/><Relationship Id="rId7" Type="http://schemas.openxmlformats.org/officeDocument/2006/relationships/image" Target="NULL"/><Relationship Id="rId2" Type="http://schemas.openxmlformats.org/officeDocument/2006/relationships/customXml" Target="../ink/ink75.xml"/><Relationship Id="rId16" Type="http://schemas.openxmlformats.org/officeDocument/2006/relationships/customXml" Target="../ink/ink82.xml"/><Relationship Id="rId29" Type="http://schemas.openxmlformats.org/officeDocument/2006/relationships/customXml" Target="../ink/ink89.xml"/><Relationship Id="rId11" Type="http://schemas.openxmlformats.org/officeDocument/2006/relationships/image" Target="NULL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customXml" Target="../ink/ink93.xml"/><Relationship Id="rId40" Type="http://schemas.openxmlformats.org/officeDocument/2006/relationships/image" Target="NULL"/><Relationship Id="rId45" Type="http://schemas.openxmlformats.org/officeDocument/2006/relationships/image" Target="NULL"/><Relationship Id="rId53" Type="http://schemas.openxmlformats.org/officeDocument/2006/relationships/image" Target="../media/image69.png"/><Relationship Id="rId5" Type="http://schemas.openxmlformats.org/officeDocument/2006/relationships/image" Target="NULL"/><Relationship Id="rId10" Type="http://schemas.openxmlformats.org/officeDocument/2006/relationships/customXml" Target="../ink/ink79.xml"/><Relationship Id="rId19" Type="http://schemas.openxmlformats.org/officeDocument/2006/relationships/image" Target="NULL"/><Relationship Id="rId31" Type="http://schemas.openxmlformats.org/officeDocument/2006/relationships/customXml" Target="../ink/ink90.xml"/><Relationship Id="rId44" Type="http://schemas.openxmlformats.org/officeDocument/2006/relationships/image" Target="NULL"/><Relationship Id="rId52" Type="http://schemas.openxmlformats.org/officeDocument/2006/relationships/customXml" Target="../ink/ink97.xml"/><Relationship Id="rId4" Type="http://schemas.openxmlformats.org/officeDocument/2006/relationships/customXml" Target="../ink/ink76.xml"/><Relationship Id="rId9" Type="http://schemas.openxmlformats.org/officeDocument/2006/relationships/image" Target="NULL"/><Relationship Id="rId14" Type="http://schemas.openxmlformats.org/officeDocument/2006/relationships/customXml" Target="../ink/ink81.xml"/><Relationship Id="rId22" Type="http://schemas.openxmlformats.org/officeDocument/2006/relationships/image" Target="NULL"/><Relationship Id="rId27" Type="http://schemas.openxmlformats.org/officeDocument/2006/relationships/customXml" Target="../ink/ink88.xml"/><Relationship Id="rId30" Type="http://schemas.openxmlformats.org/officeDocument/2006/relationships/image" Target="NULL"/><Relationship Id="rId35" Type="http://schemas.openxmlformats.org/officeDocument/2006/relationships/customXml" Target="../ink/ink92.xml"/><Relationship Id="rId43" Type="http://schemas.openxmlformats.org/officeDocument/2006/relationships/customXml" Target="../ink/ink96.xml"/><Relationship Id="rId48" Type="http://schemas.openxmlformats.org/officeDocument/2006/relationships/image" Target="NULL"/><Relationship Id="rId8" Type="http://schemas.openxmlformats.org/officeDocument/2006/relationships/customXml" Target="../ink/ink78.xml"/><Relationship Id="rId51" Type="http://schemas.openxmlformats.org/officeDocument/2006/relationships/image" Target="../media/image68.png"/><Relationship Id="rId3" Type="http://schemas.openxmlformats.org/officeDocument/2006/relationships/image" Target="NULL"/><Relationship Id="rId12" Type="http://schemas.openxmlformats.org/officeDocument/2006/relationships/customXml" Target="../ink/ink80.xml"/><Relationship Id="rId17" Type="http://schemas.openxmlformats.org/officeDocument/2006/relationships/image" Target="NULL"/><Relationship Id="rId25" Type="http://schemas.openxmlformats.org/officeDocument/2006/relationships/customXml" Target="../ink/ink87.xml"/><Relationship Id="rId33" Type="http://schemas.openxmlformats.org/officeDocument/2006/relationships/customXml" Target="../ink/ink91.xml"/><Relationship Id="rId38" Type="http://schemas.openxmlformats.org/officeDocument/2006/relationships/image" Target="NULL"/><Relationship Id="rId46" Type="http://schemas.openxmlformats.org/officeDocument/2006/relationships/image" Target="NULL"/><Relationship Id="rId20" Type="http://schemas.openxmlformats.org/officeDocument/2006/relationships/customXml" Target="../ink/ink84.xml"/><Relationship Id="rId41" Type="http://schemas.openxmlformats.org/officeDocument/2006/relationships/customXml" Target="../ink/ink95.xml"/><Relationship Id="rId1" Type="http://schemas.openxmlformats.org/officeDocument/2006/relationships/slideLayout" Target="../slideLayouts/slideLayout16.xml"/><Relationship Id="rId6" Type="http://schemas.openxmlformats.org/officeDocument/2006/relationships/customXml" Target="../ink/ink77.xml"/><Relationship Id="rId15" Type="http://schemas.openxmlformats.org/officeDocument/2006/relationships/image" Target="NULL"/><Relationship Id="rId23" Type="http://schemas.openxmlformats.org/officeDocument/2006/relationships/customXml" Target="../ink/ink86.xml"/><Relationship Id="rId28" Type="http://schemas.openxmlformats.org/officeDocument/2006/relationships/image" Target="NULL"/><Relationship Id="rId36" Type="http://schemas.openxmlformats.org/officeDocument/2006/relationships/image" Target="NULL"/><Relationship Id="rId49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customXml" Target="../ink/ink9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9.xml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customXml" Target="../ink/ink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9.xml"/><Relationship Id="rId5" Type="http://schemas.openxmlformats.org/officeDocument/2006/relationships/image" Target="../media/image13.png"/><Relationship Id="rId4" Type="http://schemas.openxmlformats.org/officeDocument/2006/relationships/customXml" Target="../ink/ink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3C960F-D61C-473A-A4C6-D65531EB46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Absorção IR: princípios</a:t>
            </a:r>
            <a:br>
              <a:rPr lang="pt-BR" dirty="0"/>
            </a:br>
            <a:r>
              <a:rPr lang="pt-BR" dirty="0"/>
              <a:t>Parte 1</a:t>
            </a:r>
          </a:p>
        </p:txBody>
      </p:sp>
    </p:spTree>
    <p:extLst>
      <p:ext uri="{BB962C8B-B14F-4D97-AF65-F5344CB8AC3E}">
        <p14:creationId xmlns:p14="http://schemas.microsoft.com/office/powerpoint/2010/main" val="290539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CE84B9-7AEB-4B7B-8A83-08C2D9675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ngsana New"/>
              </a:rPr>
              <a:t>The absorption process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2774D3-6B23-4372-8A72-7BBA7BF06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2054"/>
            <a:ext cx="10515600" cy="40993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solidFill>
                  <a:srgbClr val="201449">
                    <a:alpha val="70000"/>
                  </a:srgbClr>
                </a:solidFill>
              </a:rPr>
              <a:t>Excitatory and</a:t>
            </a:r>
            <a:r>
              <a:rPr lang="en-US" dirty="0"/>
              <a:t> </a:t>
            </a:r>
            <a:r>
              <a:rPr lang="en-US" dirty="0">
                <a:solidFill>
                  <a:srgbClr val="201449">
                    <a:alpha val="70000"/>
                  </a:srgbClr>
                </a:solidFill>
              </a:rPr>
              <a:t>quantized process</a:t>
            </a:r>
          </a:p>
          <a:p>
            <a:pPr>
              <a:buClr>
                <a:srgbClr val="E4DEF6"/>
              </a:buClr>
            </a:pPr>
            <a:r>
              <a:rPr lang="en-US" dirty="0">
                <a:solidFill>
                  <a:srgbClr val="201449">
                    <a:alpha val="70000"/>
                  </a:srgbClr>
                </a:solidFill>
              </a:rPr>
              <a:t>Selected energies for IR: 8 to 40 kJ/mol (natural frequencies of stretching and bending of covalent bounds</a:t>
            </a:r>
          </a:p>
          <a:p>
            <a:pPr>
              <a:buClr>
                <a:srgbClr val="E4DEF6"/>
              </a:buClr>
            </a:pPr>
            <a:r>
              <a:rPr lang="en-US" dirty="0">
                <a:solidFill>
                  <a:srgbClr val="201449">
                    <a:alpha val="70000"/>
                  </a:srgbClr>
                </a:solidFill>
              </a:rPr>
              <a:t>The absorption only occurs if the variation at the distances or angles of natural vibrations produces variation in the dipole moment.</a:t>
            </a:r>
          </a:p>
          <a:p>
            <a:pPr>
              <a:buClr>
                <a:srgbClr val="E4DEF6"/>
              </a:buClr>
            </a:pPr>
            <a:endParaRPr lang="en-US" dirty="0">
              <a:solidFill>
                <a:srgbClr val="201449">
                  <a:alpha val="70000"/>
                </a:srgbClr>
              </a:solidFill>
            </a:endParaRPr>
          </a:p>
          <a:p>
            <a:pPr>
              <a:buClr>
                <a:srgbClr val="E4DEF6"/>
              </a:buClr>
            </a:pPr>
            <a:endParaRPr lang="en-US" dirty="0">
              <a:solidFill>
                <a:srgbClr val="201449">
                  <a:alpha val="70000"/>
                </a:srgbClr>
              </a:solidFill>
            </a:endParaRPr>
          </a:p>
          <a:p>
            <a:pPr>
              <a:buClr>
                <a:srgbClr val="E4DEF6"/>
              </a:buClr>
            </a:pPr>
            <a:endParaRPr lang="en-US" dirty="0">
              <a:solidFill>
                <a:srgbClr val="201449">
                  <a:alpha val="70000"/>
                </a:srgbClr>
              </a:solidFill>
            </a:endParaRPr>
          </a:p>
          <a:p>
            <a:pPr>
              <a:buClr>
                <a:srgbClr val="E4DEF6"/>
              </a:buClr>
            </a:pPr>
            <a:endParaRPr lang="en-US" dirty="0">
              <a:solidFill>
                <a:srgbClr val="201449">
                  <a:alpha val="70000"/>
                </a:srgbClr>
              </a:solidFill>
            </a:endParaRP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3C9731-58A9-4CEE-B850-E5918F8AF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3A7BCE-0872-4B09-A202-A7805D83D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Vibrational spectroscopy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F3EA19-2324-413F-A55D-75C98289C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10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14A09B4C-B581-89CD-49A2-4D3DB9EB2AC2}"/>
                  </a:ext>
                </a:extLst>
              </p14:cNvPr>
              <p14:cNvContentPartPr/>
              <p14:nvPr/>
            </p14:nvContentPartPr>
            <p14:xfrm>
              <a:off x="789480" y="111600"/>
              <a:ext cx="10853280" cy="560340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14A09B4C-B581-89CD-49A2-4D3DB9EB2AC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0120" y="102240"/>
                <a:ext cx="10872000" cy="562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2563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8CFF74-6EC8-468C-9B55-4E04178D6D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78406"/>
                <a:ext cx="10515600" cy="2188627"/>
              </a:xfrm>
            </p:spPr>
            <p:txBody>
              <a:bodyPr>
                <a:normAutofit lnSpcReduction="10000"/>
              </a:bodyPr>
              <a:lstStyle/>
              <a:p>
                <a:pPr marL="228600" indent="0">
                  <a:buNone/>
                </a:pPr>
                <a:r>
                  <a:rPr lang="en-US" dirty="0">
                    <a:solidFill>
                      <a:srgbClr val="201449">
                        <a:alpha val="70000"/>
                      </a:srgbClr>
                    </a:solidFill>
                  </a:rPr>
                  <a:t>That means: the oscillating dipole of determined bound will couple with the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rgbClr val="201449">
                                <a:alpha val="7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solidFill>
                              <a:srgbClr val="201449">
                                <a:alpha val="7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201449">
                        <a:alpha val="70000"/>
                      </a:srgbClr>
                    </a:solidFill>
                  </a:rPr>
                  <a:t> of the incident radiation (if the frequency is equivalent to the natural one) thus absorbing IR.</a:t>
                </a:r>
              </a:p>
              <a:p>
                <a:pPr marL="22860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8CFF74-6EC8-468C-9B55-4E04178D6D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78406"/>
                <a:ext cx="10515600" cy="2188627"/>
              </a:xfrm>
              <a:blipFill>
                <a:blip r:embed="rId2"/>
                <a:stretch>
                  <a:fillRect t="-3343" b="-5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CF32B-B93D-407B-A761-874417E6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27EFF-4BD5-4425-8C67-93BFA2E0D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Vibrational spectroscopy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0F5F9-1908-4454-9298-943B7C142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A39B59-A13B-43E9-B774-7A271C848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pt-BR" dirty="0"/>
              <a:t>Assimetry is mandatory!</a:t>
            </a: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928EC514-C19C-055C-9225-97B9578BD89A}"/>
                  </a:ext>
                </a:extLst>
              </p14:cNvPr>
              <p14:cNvContentPartPr/>
              <p14:nvPr/>
            </p14:nvContentPartPr>
            <p14:xfrm>
              <a:off x="782280" y="711360"/>
              <a:ext cx="10120680" cy="476856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928EC514-C19C-055C-9225-97B9578BD8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2920" y="702000"/>
                <a:ext cx="10139400" cy="478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1091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005B0E-9298-479E-A654-95E5D8396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4AAD67-5A14-4938-AEF3-C82EFC2F6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Vibrational spectroscopy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C77D7E-D542-423B-B3E0-D6F90E10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12</a:t>
            </a:fld>
            <a:endParaRPr lang="en-US" dirty="0"/>
          </a:p>
        </p:txBody>
      </p:sp>
      <p:pic>
        <p:nvPicPr>
          <p:cNvPr id="11" name="Imagem 10" descr="Diagrama&#10;&#10;Descrição gerada automaticamente">
            <a:extLst>
              <a:ext uri="{FF2B5EF4-FFF2-40B4-BE49-F238E27FC236}">
                <a16:creationId xmlns:a16="http://schemas.microsoft.com/office/drawing/2014/main" id="{55F6739C-F2C6-4756-AB1D-E4C9067B3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110" y="1944776"/>
            <a:ext cx="4076699" cy="1306143"/>
          </a:xfrm>
          <a:prstGeom prst="rect">
            <a:avLst/>
          </a:prstGeom>
        </p:spPr>
      </p:pic>
      <p:pic>
        <p:nvPicPr>
          <p:cNvPr id="13" name="Imagem 12" descr="Diagrama, Esquemático&#10;&#10;Descrição gerada automaticamente">
            <a:extLst>
              <a:ext uri="{FF2B5EF4-FFF2-40B4-BE49-F238E27FC236}">
                <a16:creationId xmlns:a16="http://schemas.microsoft.com/office/drawing/2014/main" id="{882B8327-F0F3-4533-B52A-C4E86548D9BE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628" y="3687910"/>
            <a:ext cx="8122444" cy="23044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10F4875-A85F-49BE-A590-A692C8A31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Symetric stretching for CO</a:t>
            </a:r>
            <a:r>
              <a:rPr lang="en-US" baseline="-25000"/>
              <a:t>2</a:t>
            </a:r>
            <a:r>
              <a:rPr lang="en-US"/>
              <a:t>: IR inactive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2B9DD752-554D-409E-9BC2-C01EECAC3EC1}"/>
                  </a:ext>
                </a:extLst>
              </p14:cNvPr>
              <p14:cNvContentPartPr/>
              <p14:nvPr/>
            </p14:nvContentPartPr>
            <p14:xfrm>
              <a:off x="689040" y="559800"/>
              <a:ext cx="10736280" cy="566496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2B9DD752-554D-409E-9BC2-C01EECAC3E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9680" y="550440"/>
                <a:ext cx="10755000" cy="568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1126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493796-70A5-49F5-B6DE-E18D3CF8C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38A01E-F796-475C-BFF0-3A327F295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Vibrational spectroscopy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74CB93-64A5-4B88-8DDB-D99A5880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13</a:t>
            </a:fld>
            <a:endParaRPr lang="en-US" dirty="0"/>
          </a:p>
        </p:txBody>
      </p:sp>
      <p:pic>
        <p:nvPicPr>
          <p:cNvPr id="13" name="Imagem 12" descr="Diagrama&#10;&#10;Descrição gerada automaticamente">
            <a:extLst>
              <a:ext uri="{FF2B5EF4-FFF2-40B4-BE49-F238E27FC236}">
                <a16:creationId xmlns:a16="http://schemas.microsoft.com/office/drawing/2014/main" id="{172F3CB0-460C-4A32-ABEF-B36BA14FD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29" y="1994468"/>
            <a:ext cx="5183981" cy="4434907"/>
          </a:xfrm>
          <a:prstGeom prst="rect">
            <a:avLst/>
          </a:prstGeom>
        </p:spPr>
      </p:pic>
      <p:pic>
        <p:nvPicPr>
          <p:cNvPr id="14" name="Imagem 13" descr="Diagrama&#10;&#10;Descrição gerada automaticamente">
            <a:extLst>
              <a:ext uri="{FF2B5EF4-FFF2-40B4-BE49-F238E27FC236}">
                <a16:creationId xmlns:a16="http://schemas.microsoft.com/office/drawing/2014/main" id="{0CA17E70-D880-4F9C-8AE7-8C41FE143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992" y="2132588"/>
            <a:ext cx="4874420" cy="362417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E388C2-3351-4E95-905C-3F31C3A8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12" y="5718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/>
              <a:t>Assymetric stretching and bending for CO</a:t>
            </a:r>
            <a:r>
              <a:rPr lang="en-US" baseline="-25000"/>
              <a:t>2</a:t>
            </a:r>
            <a:r>
              <a:rPr lang="en-US"/>
              <a:t>: IR active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05A6B236-FAB1-8366-773E-423F7515C14F}"/>
                  </a:ext>
                </a:extLst>
              </p14:cNvPr>
              <p14:cNvContentPartPr/>
              <p14:nvPr/>
            </p14:nvContentPartPr>
            <p14:xfrm>
              <a:off x="837720" y="329040"/>
              <a:ext cx="10781640" cy="582660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05A6B236-FAB1-8366-773E-423F7515C14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8360" y="319680"/>
                <a:ext cx="10800360" cy="584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5567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38C2F-3F1B-4F32-9323-9FD4363B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84" y="551437"/>
            <a:ext cx="10515600" cy="1325563"/>
          </a:xfrm>
        </p:spPr>
        <p:txBody>
          <a:bodyPr/>
          <a:lstStyle/>
          <a:p>
            <a:r>
              <a:rPr lang="pt-BR" dirty="0"/>
              <a:t>IR Inativos				 IR Ativos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71915D-D70B-4CF6-9768-E46B3216C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6493D1-A3F8-4303-BFCA-7DFA248E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Vibrational spectroscopy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E1766E-C34D-4359-A9A7-6D6DEFD83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D2E8CB-18C8-48DD-8FFC-48286B788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765" y="2006600"/>
            <a:ext cx="741177" cy="360000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D66ECB6-6275-4BB3-90C3-563B5A0F16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885153"/>
              </p:ext>
            </p:extLst>
          </p:nvPr>
        </p:nvGraphicFramePr>
        <p:xfrm>
          <a:off x="1473039" y="2752938"/>
          <a:ext cx="1056628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3" imgW="358200" imgH="121680" progId="ACD.ChemSketch.20">
                  <p:embed/>
                </p:oleObj>
              </mc:Choice>
              <mc:Fallback>
                <p:oleObj name="ChemSketch" r:id="rId3" imgW="358200" imgH="12168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3039" y="2752938"/>
                        <a:ext cx="1056628" cy="3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5C887C9-31CF-4D93-A884-313D8AB5DA8D}"/>
                  </a:ext>
                </a:extLst>
              </p14:cNvPr>
              <p14:cNvContentPartPr/>
              <p14:nvPr/>
            </p14:nvContentPartPr>
            <p14:xfrm>
              <a:off x="1841706" y="2155164"/>
              <a:ext cx="326160" cy="42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5C887C9-31CF-4D93-A884-313D8AB5DA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6066" y="2083524"/>
                <a:ext cx="39780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3DEA111-2DF1-4B53-A25C-A6D4BE285E6C}"/>
                  </a:ext>
                </a:extLst>
              </p14:cNvPr>
              <p14:cNvContentPartPr/>
              <p14:nvPr/>
            </p14:nvContentPartPr>
            <p14:xfrm>
              <a:off x="1787706" y="2906484"/>
              <a:ext cx="408240" cy="14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3DEA111-2DF1-4B53-A25C-A6D4BE285E6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51706" y="2834844"/>
                <a:ext cx="479880" cy="15804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7E6BB0A-C76E-44FB-A7C5-E7B309A4AC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61425"/>
              </p:ext>
            </p:extLst>
          </p:nvPr>
        </p:nvGraphicFramePr>
        <p:xfrm>
          <a:off x="1012898" y="3460025"/>
          <a:ext cx="1976909" cy="136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10" imgW="773640" imgH="535320" progId="ACD.ChemSketch.20">
                  <p:embed/>
                </p:oleObj>
              </mc:Choice>
              <mc:Fallback>
                <p:oleObj name="ChemSketch" r:id="rId10" imgW="773640" imgH="53532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12898" y="3460025"/>
                        <a:ext cx="1976909" cy="136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180D2F0-8D5A-4DC1-9D53-3579B750F7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131088"/>
              </p:ext>
            </p:extLst>
          </p:nvPr>
        </p:nvGraphicFramePr>
        <p:xfrm>
          <a:off x="779773" y="5430700"/>
          <a:ext cx="3184337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12" imgW="1237680" imgH="154080" progId="ACD.ChemSketch.20">
                  <p:embed/>
                </p:oleObj>
              </mc:Choice>
              <mc:Fallback>
                <p:oleObj name="ChemSketch" r:id="rId12" imgW="1237680" imgH="15408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9773" y="5430700"/>
                        <a:ext cx="3184337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9C73A04-898D-4EF5-A00F-8415B55244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699137"/>
              </p:ext>
            </p:extLst>
          </p:nvPr>
        </p:nvGraphicFramePr>
        <p:xfrm>
          <a:off x="7301589" y="1844300"/>
          <a:ext cx="2229844" cy="11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14" imgW="944640" imgH="502920" progId="ACD.ChemSketch.20">
                  <p:embed/>
                </p:oleObj>
              </mc:Choice>
              <mc:Fallback>
                <p:oleObj name="ChemSketch" r:id="rId14" imgW="944640" imgH="50292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301589" y="1844300"/>
                        <a:ext cx="2229844" cy="118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C2A5CEA-A520-43A3-B9BB-868B37EDB0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487108"/>
              </p:ext>
            </p:extLst>
          </p:nvPr>
        </p:nvGraphicFramePr>
        <p:xfrm>
          <a:off x="6732940" y="3820025"/>
          <a:ext cx="3367141" cy="10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16" imgW="1245960" imgH="372960" progId="ACD.ChemSketch.20">
                  <p:embed/>
                </p:oleObj>
              </mc:Choice>
              <mc:Fallback>
                <p:oleObj name="ChemSketch" r:id="rId16" imgW="1245960" imgH="37296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732940" y="3820025"/>
                        <a:ext cx="3367141" cy="10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BAC52A-832D-425A-AA19-BFB316D70F82}"/>
                  </a:ext>
                </a:extLst>
              </p14:cNvPr>
              <p14:cNvContentPartPr/>
              <p14:nvPr/>
            </p14:nvContentPartPr>
            <p14:xfrm>
              <a:off x="1705626" y="4066044"/>
              <a:ext cx="639720" cy="29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BAC52A-832D-425A-AA19-BFB316D70F8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69986" y="3994404"/>
                <a:ext cx="71136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11BB0DC-3234-43B0-AB2D-040E16099225}"/>
                  </a:ext>
                </a:extLst>
              </p14:cNvPr>
              <p14:cNvContentPartPr/>
              <p14:nvPr/>
            </p14:nvContentPartPr>
            <p14:xfrm>
              <a:off x="1869066" y="5581644"/>
              <a:ext cx="955080" cy="417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11BB0DC-3234-43B0-AB2D-040E1609922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833426" y="5510004"/>
                <a:ext cx="102672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1989504-9806-465A-B698-F151362EA0CC}"/>
                  </a:ext>
                </a:extLst>
              </p14:cNvPr>
              <p14:cNvContentPartPr/>
              <p14:nvPr/>
            </p14:nvContentPartPr>
            <p14:xfrm>
              <a:off x="1910466" y="5416404"/>
              <a:ext cx="892080" cy="75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1989504-9806-465A-B698-F151362EA0C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74466" y="5344404"/>
                <a:ext cx="96372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C10E072-D8DC-4745-B1D3-FF6273D6AC4A}"/>
                  </a:ext>
                </a:extLst>
              </p14:cNvPr>
              <p14:cNvContentPartPr/>
              <p14:nvPr/>
            </p14:nvContentPartPr>
            <p14:xfrm>
              <a:off x="1965186" y="5704764"/>
              <a:ext cx="898560" cy="41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C10E072-D8DC-4745-B1D3-FF6273D6AC4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929186" y="5632764"/>
                <a:ext cx="9702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6D0942A8-225B-96BB-98CC-28F7040C6B14}"/>
                  </a:ext>
                </a:extLst>
              </p14:cNvPr>
              <p14:cNvContentPartPr/>
              <p14:nvPr/>
            </p14:nvContentPartPr>
            <p14:xfrm>
              <a:off x="8318520" y="2318760"/>
              <a:ext cx="662400" cy="3564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6D0942A8-225B-96BB-98CC-28F7040C6B1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302680" y="2255400"/>
                <a:ext cx="69372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B0901F26-B864-6893-094E-3C9C1A421002}"/>
                  </a:ext>
                </a:extLst>
              </p14:cNvPr>
              <p14:cNvContentPartPr/>
              <p14:nvPr/>
            </p14:nvContentPartPr>
            <p14:xfrm>
              <a:off x="8364240" y="2463840"/>
              <a:ext cx="674280" cy="14040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B0901F26-B864-6893-094E-3C9C1A42100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348400" y="2400480"/>
                <a:ext cx="7056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Tinta 19">
                <a:extLst>
                  <a:ext uri="{FF2B5EF4-FFF2-40B4-BE49-F238E27FC236}">
                    <a16:creationId xmlns:a16="http://schemas.microsoft.com/office/drawing/2014/main" id="{B22CAAEA-49F0-2E5F-0906-F62A5F5405DF}"/>
                  </a:ext>
                </a:extLst>
              </p14:cNvPr>
              <p14:cNvContentPartPr/>
              <p14:nvPr/>
            </p14:nvContentPartPr>
            <p14:xfrm>
              <a:off x="8178840" y="4430880"/>
              <a:ext cx="803880" cy="32760"/>
            </p14:xfrm>
          </p:contentPart>
        </mc:Choice>
        <mc:Fallback xmlns="">
          <p:pic>
            <p:nvPicPr>
              <p:cNvPr id="20" name="Tinta 19">
                <a:extLst>
                  <a:ext uri="{FF2B5EF4-FFF2-40B4-BE49-F238E27FC236}">
                    <a16:creationId xmlns:a16="http://schemas.microsoft.com/office/drawing/2014/main" id="{B22CAAEA-49F0-2E5F-0906-F62A5F5405D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163000" y="4367520"/>
                <a:ext cx="83520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Tinta 20">
                <a:extLst>
                  <a:ext uri="{FF2B5EF4-FFF2-40B4-BE49-F238E27FC236}">
                    <a16:creationId xmlns:a16="http://schemas.microsoft.com/office/drawing/2014/main" id="{C6B3243C-C952-AD04-BB33-24903E2375CF}"/>
                  </a:ext>
                </a:extLst>
              </p14:cNvPr>
              <p14:cNvContentPartPr/>
              <p14:nvPr/>
            </p14:nvContentPartPr>
            <p14:xfrm>
              <a:off x="8221320" y="4577400"/>
              <a:ext cx="791640" cy="65880"/>
            </p14:xfrm>
          </p:contentPart>
        </mc:Choice>
        <mc:Fallback xmlns="">
          <p:pic>
            <p:nvPicPr>
              <p:cNvPr id="21" name="Tinta 20">
                <a:extLst>
                  <a:ext uri="{FF2B5EF4-FFF2-40B4-BE49-F238E27FC236}">
                    <a16:creationId xmlns:a16="http://schemas.microsoft.com/office/drawing/2014/main" id="{C6B3243C-C952-AD04-BB33-24903E2375C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205480" y="4514040"/>
                <a:ext cx="82296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Tinta 21">
                <a:extLst>
                  <a:ext uri="{FF2B5EF4-FFF2-40B4-BE49-F238E27FC236}">
                    <a16:creationId xmlns:a16="http://schemas.microsoft.com/office/drawing/2014/main" id="{413FB2CC-600A-D491-416C-E18348EEF06E}"/>
                  </a:ext>
                </a:extLst>
              </p14:cNvPr>
              <p14:cNvContentPartPr/>
              <p14:nvPr/>
            </p14:nvContentPartPr>
            <p14:xfrm>
              <a:off x="8210160" y="4665240"/>
              <a:ext cx="803880" cy="48960"/>
            </p14:xfrm>
          </p:contentPart>
        </mc:Choice>
        <mc:Fallback xmlns="">
          <p:pic>
            <p:nvPicPr>
              <p:cNvPr id="22" name="Tinta 21">
                <a:extLst>
                  <a:ext uri="{FF2B5EF4-FFF2-40B4-BE49-F238E27FC236}">
                    <a16:creationId xmlns:a16="http://schemas.microsoft.com/office/drawing/2014/main" id="{413FB2CC-600A-D491-416C-E18348EEF06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194320" y="4601880"/>
                <a:ext cx="83520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Tinta 22">
                <a:extLst>
                  <a:ext uri="{FF2B5EF4-FFF2-40B4-BE49-F238E27FC236}">
                    <a16:creationId xmlns:a16="http://schemas.microsoft.com/office/drawing/2014/main" id="{C06E967B-FB7A-0526-5080-2BA83A540D99}"/>
                  </a:ext>
                </a:extLst>
              </p14:cNvPr>
              <p14:cNvContentPartPr/>
              <p14:nvPr/>
            </p14:nvContentPartPr>
            <p14:xfrm>
              <a:off x="8236800" y="4506480"/>
              <a:ext cx="528840" cy="34560"/>
            </p14:xfrm>
          </p:contentPart>
        </mc:Choice>
        <mc:Fallback xmlns="">
          <p:pic>
            <p:nvPicPr>
              <p:cNvPr id="23" name="Tinta 22">
                <a:extLst>
                  <a:ext uri="{FF2B5EF4-FFF2-40B4-BE49-F238E27FC236}">
                    <a16:creationId xmlns:a16="http://schemas.microsoft.com/office/drawing/2014/main" id="{C06E967B-FB7A-0526-5080-2BA83A540D9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220960" y="4443120"/>
                <a:ext cx="56016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Tinta 23">
                <a:extLst>
                  <a:ext uri="{FF2B5EF4-FFF2-40B4-BE49-F238E27FC236}">
                    <a16:creationId xmlns:a16="http://schemas.microsoft.com/office/drawing/2014/main" id="{02833804-5551-B496-0FCC-CAA87E752E90}"/>
                  </a:ext>
                </a:extLst>
              </p14:cNvPr>
              <p14:cNvContentPartPr/>
              <p14:nvPr/>
            </p14:nvContentPartPr>
            <p14:xfrm>
              <a:off x="666000" y="1456200"/>
              <a:ext cx="9520920" cy="4696200"/>
            </p14:xfrm>
          </p:contentPart>
        </mc:Choice>
        <mc:Fallback xmlns="">
          <p:pic>
            <p:nvPicPr>
              <p:cNvPr id="24" name="Tinta 23">
                <a:extLst>
                  <a:ext uri="{FF2B5EF4-FFF2-40B4-BE49-F238E27FC236}">
                    <a16:creationId xmlns:a16="http://schemas.microsoft.com/office/drawing/2014/main" id="{02833804-5551-B496-0FCC-CAA87E752E9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56640" y="1446840"/>
                <a:ext cx="9539640" cy="47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5" name="Tinta 24">
                <a:extLst>
                  <a:ext uri="{FF2B5EF4-FFF2-40B4-BE49-F238E27FC236}">
                    <a16:creationId xmlns:a16="http://schemas.microsoft.com/office/drawing/2014/main" id="{19D3A0C2-8BC3-499A-08FE-DCC4809079D7}"/>
                  </a:ext>
                </a:extLst>
              </p14:cNvPr>
              <p14:cNvContentPartPr/>
              <p14:nvPr/>
            </p14:nvContentPartPr>
            <p14:xfrm>
              <a:off x="4032360" y="1558080"/>
              <a:ext cx="4195800" cy="565200"/>
            </p14:xfrm>
          </p:contentPart>
        </mc:Choice>
        <mc:Fallback>
          <p:pic>
            <p:nvPicPr>
              <p:cNvPr id="25" name="Tinta 24">
                <a:extLst>
                  <a:ext uri="{FF2B5EF4-FFF2-40B4-BE49-F238E27FC236}">
                    <a16:creationId xmlns:a16="http://schemas.microsoft.com/office/drawing/2014/main" id="{19D3A0C2-8BC3-499A-08FE-DCC4809079D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023000" y="1548720"/>
                <a:ext cx="4214520" cy="58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8333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F1D68-E67F-4C4F-A0C1-4E9478F17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802"/>
            <a:ext cx="10515600" cy="1325563"/>
          </a:xfrm>
        </p:spPr>
        <p:txBody>
          <a:bodyPr/>
          <a:lstStyle/>
          <a:p>
            <a:r>
              <a:rPr lang="en-US" dirty="0"/>
              <a:t>Sensitivity to the chemical vicinities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8E3D5-5B4B-48FD-BDF9-9E22A5B32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86" y="1614715"/>
            <a:ext cx="10697028" cy="1265556"/>
          </a:xfrm>
        </p:spPr>
        <p:txBody>
          <a:bodyPr/>
          <a:lstStyle/>
          <a:p>
            <a:r>
              <a:rPr lang="en-US" dirty="0"/>
              <a:t>Every kind of bound has its own natural frequency, but if the environment changes, the spectrum changes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BAF9-223C-44EF-8785-82811094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A6195-52C4-40BA-A2E9-70E5ED734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Vibrational spectroscopy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FFAE3-7F91-455B-AB3A-2CBDB1384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0703FF-9C2A-4A42-9670-99C12899B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262" y="3092505"/>
            <a:ext cx="8240275" cy="312463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8CF0E5C9-E249-E063-A9E7-4FCC375B56FA}"/>
                  </a:ext>
                </a:extLst>
              </p14:cNvPr>
              <p14:cNvContentPartPr/>
              <p14:nvPr/>
            </p14:nvContentPartPr>
            <p14:xfrm>
              <a:off x="1657080" y="1265040"/>
              <a:ext cx="9363600" cy="4926240"/>
            </p14:xfrm>
          </p:contentPart>
        </mc:Choice>
        <mc:Fallback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8CF0E5C9-E249-E063-A9E7-4FCC375B56F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47720" y="1255680"/>
                <a:ext cx="9382320" cy="494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1271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C38E9-DE08-469D-BF52-AF4BA41E3A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Vibrational modes</a:t>
            </a:r>
          </a:p>
        </p:txBody>
      </p:sp>
      <p:pic>
        <p:nvPicPr>
          <p:cNvPr id="7" name="Picture Placeholder 6" descr="A picture containing text, indoor, device&#10;&#10;Description automatically generated">
            <a:extLst>
              <a:ext uri="{FF2B5EF4-FFF2-40B4-BE49-F238E27FC236}">
                <a16:creationId xmlns:a16="http://schemas.microsoft.com/office/drawing/2014/main" id="{4F0FD57B-22D9-460D-8E61-69B0AAB41E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168" b="5168"/>
          <a:stretch>
            <a:fillRect/>
          </a:stretch>
        </p:blipFill>
        <p:spPr/>
      </p:pic>
      <p:pic>
        <p:nvPicPr>
          <p:cNvPr id="9" name="Picture Placeholder 8" descr="A picture containing indoor, device, fan&#10;&#10;Description automatically generated">
            <a:extLst>
              <a:ext uri="{FF2B5EF4-FFF2-40B4-BE49-F238E27FC236}">
                <a16:creationId xmlns:a16="http://schemas.microsoft.com/office/drawing/2014/main" id="{189B4A93-8B4D-49FE-A996-7EA670BD23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5873" b="15873"/>
          <a:stretch>
            <a:fillRect/>
          </a:stretch>
        </p:blipFill>
        <p:spPr>
          <a:xfrm>
            <a:off x="6784848" y="3519241"/>
            <a:ext cx="4581144" cy="2450592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DDC07F56-1B1D-108C-17DE-CD97D7621824}"/>
                  </a:ext>
                </a:extLst>
              </p14:cNvPr>
              <p14:cNvContentPartPr/>
              <p14:nvPr/>
            </p14:nvContentPartPr>
            <p14:xfrm>
              <a:off x="855360" y="1620720"/>
              <a:ext cx="5376240" cy="280188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DDC07F56-1B1D-108C-17DE-CD97D762182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6000" y="1611360"/>
                <a:ext cx="5394960" cy="282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4374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0B7B-4911-4687-B407-0FBC8D0A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229" y="552135"/>
            <a:ext cx="10515600" cy="1325563"/>
          </a:xfrm>
        </p:spPr>
        <p:txBody>
          <a:bodyPr/>
          <a:lstStyle/>
          <a:p>
            <a:r>
              <a:rPr lang="pt-BR" dirty="0"/>
              <a:t>The simplest</a:t>
            </a:r>
            <a:endParaRPr lang="en-GB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08DEC5F-B907-4512-92B4-CAC4DF38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3994CFA-98DD-4998-9B65-726E7F766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Vibrational spectroscopy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95AE352-EFEE-44D9-9815-03072B13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17</a:t>
            </a:fld>
            <a:endParaRPr lang="en-US" dirty="0"/>
          </a:p>
        </p:txBody>
      </p:sp>
      <p:pic>
        <p:nvPicPr>
          <p:cNvPr id="35" name="Picture 34" descr="A picture containing indoor, device, fan&#10;&#10;Description automatically generated">
            <a:extLst>
              <a:ext uri="{FF2B5EF4-FFF2-40B4-BE49-F238E27FC236}">
                <a16:creationId xmlns:a16="http://schemas.microsoft.com/office/drawing/2014/main" id="{6172BA7B-B5B0-40A1-BC3E-B05442BCD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232" y="727905"/>
            <a:ext cx="3428572" cy="2520000"/>
          </a:xfrm>
          <a:prstGeom prst="rect">
            <a:avLst/>
          </a:prstGeom>
        </p:spPr>
      </p:pic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72433CD-C66F-4E60-BE76-19B5C61B3DB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73967" y="5177355"/>
            <a:ext cx="4741004" cy="590550"/>
          </a:xfrm>
        </p:spPr>
        <p:txBody>
          <a:bodyPr>
            <a:normAutofit fontScale="92500" lnSpcReduction="20000"/>
          </a:bodyPr>
          <a:lstStyle/>
          <a:p>
            <a:r>
              <a:rPr lang="pt-BR" sz="3600" dirty="0">
                <a:latin typeface="Symbol" panose="05050102010706020507" pitchFamily="18" charset="2"/>
              </a:rPr>
              <a:t>n</a:t>
            </a:r>
            <a:r>
              <a:rPr lang="pt-BR" sz="3600" baseline="-25000" dirty="0"/>
              <a:t>stretching</a:t>
            </a:r>
            <a:r>
              <a:rPr lang="pt-BR" sz="3600" dirty="0"/>
              <a:t> &gt; </a:t>
            </a:r>
            <a:r>
              <a:rPr lang="pt-BR" sz="3600" dirty="0">
                <a:latin typeface="Symbol" panose="05050102010706020507" pitchFamily="18" charset="2"/>
              </a:rPr>
              <a:t>n</a:t>
            </a:r>
            <a:r>
              <a:rPr lang="pt-BR" sz="3600" baseline="-25000" dirty="0"/>
              <a:t>bending</a:t>
            </a:r>
            <a:endParaRPr lang="en-GB" sz="3600" baseline="-25000" dirty="0"/>
          </a:p>
        </p:txBody>
      </p:sp>
      <p:pic>
        <p:nvPicPr>
          <p:cNvPr id="43" name="Picture 42" descr="Diagram&#10;&#10;Description automatically generated">
            <a:extLst>
              <a:ext uri="{FF2B5EF4-FFF2-40B4-BE49-F238E27FC236}">
                <a16:creationId xmlns:a16="http://schemas.microsoft.com/office/drawing/2014/main" id="{D0241FF9-9F65-4367-8558-837A8BC16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71" y="1635885"/>
            <a:ext cx="4330827" cy="2880000"/>
          </a:xfrm>
          <a:prstGeom prst="rect">
            <a:avLst/>
          </a:prstGeom>
        </p:spPr>
      </p:pic>
      <p:pic>
        <p:nvPicPr>
          <p:cNvPr id="45" name="Picture 44" descr="A picture containing indoor, device, fan&#10;&#10;Description automatically generated">
            <a:extLst>
              <a:ext uri="{FF2B5EF4-FFF2-40B4-BE49-F238E27FC236}">
                <a16:creationId xmlns:a16="http://schemas.microsoft.com/office/drawing/2014/main" id="{80769A00-B0AB-4096-8E8B-2936F235C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829" y="3578640"/>
            <a:ext cx="2520000" cy="2520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5876F595-A07D-9E08-321C-3B116F5766D7}"/>
                  </a:ext>
                </a:extLst>
              </p14:cNvPr>
              <p14:cNvContentPartPr/>
              <p14:nvPr/>
            </p14:nvContentPartPr>
            <p14:xfrm>
              <a:off x="426600" y="460440"/>
              <a:ext cx="10893600" cy="593676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5876F595-A07D-9E08-321C-3B116F5766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7240" y="451080"/>
                <a:ext cx="10912320" cy="595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1665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93E2125-A670-440D-BBFE-5610BD1FD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010CDD9-E8A4-4F22-9932-D1B1A0D1F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Vibrational spectroscopy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7D808BF-D8D8-446D-924B-00FFBDAC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18</a:t>
            </a:fld>
            <a:endParaRPr lang="en-US" dirty="0"/>
          </a:p>
        </p:txBody>
      </p:sp>
      <p:pic>
        <p:nvPicPr>
          <p:cNvPr id="18" name="Picture 17" descr="A picture containing text, indoor, device&#10;&#10;Description automatically generated">
            <a:extLst>
              <a:ext uri="{FF2B5EF4-FFF2-40B4-BE49-F238E27FC236}">
                <a16:creationId xmlns:a16="http://schemas.microsoft.com/office/drawing/2014/main" id="{9742CECA-0312-4F0E-A018-852582D4F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79" y="3515559"/>
            <a:ext cx="3620112" cy="2160000"/>
          </a:xfrm>
          <a:prstGeom prst="rect">
            <a:avLst/>
          </a:prstGeom>
        </p:spPr>
      </p:pic>
      <p:pic>
        <p:nvPicPr>
          <p:cNvPr id="19" name="Picture 18" descr="A picture containing text, indoor, device, maraca&#10;&#10;Description automatically generated">
            <a:extLst>
              <a:ext uri="{FF2B5EF4-FFF2-40B4-BE49-F238E27FC236}">
                <a16:creationId xmlns:a16="http://schemas.microsoft.com/office/drawing/2014/main" id="{E412D9B5-10A5-4156-A45A-AC5F550E4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79" y="601743"/>
            <a:ext cx="3248121" cy="2160000"/>
          </a:xfrm>
          <a:prstGeom prst="rect">
            <a:avLst/>
          </a:prstGeom>
        </p:spPr>
      </p:pic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DB45639-F31B-4C48-9EB1-A6420A4AE2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52600" y="5755768"/>
            <a:ext cx="2286000" cy="590550"/>
          </a:xfrm>
        </p:spPr>
        <p:txBody>
          <a:bodyPr/>
          <a:lstStyle/>
          <a:p>
            <a:r>
              <a:rPr lang="pt-BR" dirty="0">
                <a:latin typeface="Symbol" panose="05050102010706020507" pitchFamily="18" charset="2"/>
              </a:rPr>
              <a:t>n &gt;</a:t>
            </a:r>
            <a:endParaRPr lang="en-GB" dirty="0">
              <a:latin typeface="Symbol" panose="05050102010706020507" pitchFamily="18" charset="2"/>
            </a:endParaRP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AE2C055-1EA8-4AEA-9105-74FFE406044C}"/>
              </a:ext>
            </a:extLst>
          </p:cNvPr>
          <p:cNvSpPr txBox="1">
            <a:spLocks/>
          </p:cNvSpPr>
          <p:nvPr/>
        </p:nvSpPr>
        <p:spPr>
          <a:xfrm>
            <a:off x="1564085" y="2761743"/>
            <a:ext cx="2286000" cy="590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2">
                    <a:alpha val="7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715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287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2875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8595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Symbol" panose="05050102010706020507" pitchFamily="18" charset="2"/>
              </a:rPr>
              <a:t>n &lt;</a:t>
            </a:r>
            <a:endParaRPr lang="en-GB" dirty="0"/>
          </a:p>
        </p:txBody>
      </p:sp>
      <p:pic>
        <p:nvPicPr>
          <p:cNvPr id="23" name="Picture 22" descr="A picture containing indoor, device, fan&#10;&#10;Description automatically generated">
            <a:extLst>
              <a:ext uri="{FF2B5EF4-FFF2-40B4-BE49-F238E27FC236}">
                <a16:creationId xmlns:a16="http://schemas.microsoft.com/office/drawing/2014/main" id="{D8857E67-68F1-4273-98A4-294339C5A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100" y="3515559"/>
            <a:ext cx="2757447" cy="2160000"/>
          </a:xfrm>
          <a:prstGeom prst="rect">
            <a:avLst/>
          </a:prstGeom>
        </p:spPr>
      </p:pic>
      <p:pic>
        <p:nvPicPr>
          <p:cNvPr id="25" name="Picture 24" descr="A picture containing indoor, device&#10;&#10;Description automatically generated">
            <a:extLst>
              <a:ext uri="{FF2B5EF4-FFF2-40B4-BE49-F238E27FC236}">
                <a16:creationId xmlns:a16="http://schemas.microsoft.com/office/drawing/2014/main" id="{9FEB4070-1536-4F4F-BC4E-0322621FA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637" y="601743"/>
            <a:ext cx="2811280" cy="2160000"/>
          </a:xfrm>
          <a:prstGeom prst="rect">
            <a:avLst/>
          </a:prstGeom>
        </p:spPr>
      </p:pic>
      <p:pic>
        <p:nvPicPr>
          <p:cNvPr id="27" name="Picture 26" descr="A picture containing indoor, device, fan&#10;&#10;Description automatically generated">
            <a:extLst>
              <a:ext uri="{FF2B5EF4-FFF2-40B4-BE49-F238E27FC236}">
                <a16:creationId xmlns:a16="http://schemas.microsoft.com/office/drawing/2014/main" id="{EDDBE433-AA24-40EF-B266-75E30F4AB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129" y="3515559"/>
            <a:ext cx="2722689" cy="2160000"/>
          </a:xfrm>
          <a:prstGeom prst="rect">
            <a:avLst/>
          </a:prstGeom>
        </p:spPr>
      </p:pic>
      <p:pic>
        <p:nvPicPr>
          <p:cNvPr id="29" name="Picture 28" descr="A picture containing indoor, device, fan&#10;&#10;Description automatically generated">
            <a:extLst>
              <a:ext uri="{FF2B5EF4-FFF2-40B4-BE49-F238E27FC236}">
                <a16:creationId xmlns:a16="http://schemas.microsoft.com/office/drawing/2014/main" id="{44437629-A65F-4206-BA1B-9B88FFCB3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9255" y="601743"/>
            <a:ext cx="2454545" cy="2160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E4D7CEF6-7238-AC15-9ECD-8A526D772D35}"/>
                  </a:ext>
                </a:extLst>
              </p14:cNvPr>
              <p14:cNvContentPartPr/>
              <p14:nvPr/>
            </p14:nvContentPartPr>
            <p14:xfrm>
              <a:off x="1147320" y="193320"/>
              <a:ext cx="10533240" cy="611496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E4D7CEF6-7238-AC15-9ECD-8A526D772D3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37960" y="183960"/>
                <a:ext cx="10551960" cy="613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4767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28641-C0A6-0DE1-EFDA-3E11A6F44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Coisas legais de saber</a:t>
            </a:r>
            <a:endParaRPr lang="en-GB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357434-D1A1-B166-4EEC-F571CE8D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B6379F-4CF3-ED6B-6FFC-AA1D7DE7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Vibrational spectroscopy</a:t>
            </a:r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7C09EE-97EB-61D8-252E-DCAFC2537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97317BC-35CF-A272-A344-C60DB55C445F}"/>
              </a:ext>
            </a:extLst>
          </p:cNvPr>
          <p:cNvSpPr txBox="1"/>
          <p:nvPr/>
        </p:nvSpPr>
        <p:spPr>
          <a:xfrm flipH="1">
            <a:off x="1227405" y="2472398"/>
            <a:ext cx="91264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Temos duas teorias para absorção IR:</a:t>
            </a:r>
          </a:p>
          <a:p>
            <a:endParaRPr lang="pt-BR" sz="2800" dirty="0"/>
          </a:p>
          <a:p>
            <a:r>
              <a:rPr lang="pt-BR" sz="2800" dirty="0"/>
              <a:t>Aproximação harmônica </a:t>
            </a:r>
          </a:p>
          <a:p>
            <a:r>
              <a:rPr lang="pt-BR" sz="2800" dirty="0"/>
              <a:t>Aproximação não-harmônica</a:t>
            </a:r>
          </a:p>
          <a:p>
            <a:endParaRPr lang="en-GB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E69A8884-E64F-55D7-EB0B-1ADF0E51C4D4}"/>
                  </a:ext>
                </a:extLst>
              </p14:cNvPr>
              <p14:cNvContentPartPr/>
              <p14:nvPr/>
            </p14:nvContentPartPr>
            <p14:xfrm>
              <a:off x="527760" y="496800"/>
              <a:ext cx="7308000" cy="3926520"/>
            </p14:xfrm>
          </p:contentPart>
        </mc:Choice>
        <mc:Fallback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E69A8884-E64F-55D7-EB0B-1ADF0E51C4D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8400" y="487440"/>
                <a:ext cx="7326720" cy="394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7631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3728BA-940A-4E1C-A3CE-15A4DD89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Summary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132798-1C21-4B84-8CA8-EF3637DA2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Absorption in the Infrared region</a:t>
            </a:r>
          </a:p>
          <a:p>
            <a:pPr marL="1143000" lvl="1" indent="-342900">
              <a:buFont typeface="Arial" panose="020B0604020202020204" pitchFamily="34" charset="0"/>
              <a:buChar char="•"/>
            </a:pPr>
            <a:r>
              <a:rPr lang="en-GB" dirty="0"/>
              <a:t>The absorption process within the interaction of light with matter framework</a:t>
            </a:r>
          </a:p>
          <a:p>
            <a:pPr marL="1143000" lvl="1" indent="-342900">
              <a:buFont typeface="Arial" panose="020B0604020202020204" pitchFamily="34" charset="0"/>
              <a:buChar char="•"/>
            </a:pPr>
            <a:r>
              <a:rPr lang="en-GB" dirty="0"/>
              <a:t>Vibrational modes</a:t>
            </a:r>
          </a:p>
          <a:p>
            <a:endParaRPr lang="pt-BR" dirty="0"/>
          </a:p>
          <a:p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3BC4C6-DB55-4B9B-9375-F0220297A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E50E81-B4C4-4920-8604-A5550C7FC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0642F-B2B4-4CD3-AC91-964B6FE84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2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BB32D728-5596-82DB-BF75-9DB62E17A986}"/>
                  </a:ext>
                </a:extLst>
              </p14:cNvPr>
              <p14:cNvContentPartPr/>
              <p14:nvPr/>
            </p14:nvContentPartPr>
            <p14:xfrm>
              <a:off x="1820160" y="3314160"/>
              <a:ext cx="8757720" cy="139212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BB32D728-5596-82DB-BF75-9DB62E17A9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0800" y="3304800"/>
                <a:ext cx="8776440" cy="141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9837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BBC61-EA0F-4D68-BB03-0628E3F56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69" y="626885"/>
            <a:ext cx="10843791" cy="1757293"/>
          </a:xfrm>
        </p:spPr>
        <p:txBody>
          <a:bodyPr>
            <a:normAutofit fontScale="90000"/>
          </a:bodyPr>
          <a:lstStyle/>
          <a:p>
            <a:r>
              <a:rPr lang="pt-BR" sz="5400" dirty="0"/>
              <a:t>Aproximação harmônica: consideramos o sistema como sendo um sistema </a:t>
            </a:r>
            <a:r>
              <a:rPr lang="pt-BR" sz="5400" dirty="0" err="1"/>
              <a:t>massa-mola</a:t>
            </a:r>
            <a:endParaRPr lang="pt-BR" sz="5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4DB2-EE27-4ED0-AE04-96637614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7A462-F9AD-45E8-A481-C69C2029E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Vibrational spectroscopy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5F786-0073-4488-B55D-AB521538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20</a:t>
            </a:fld>
            <a:endParaRPr lang="en-US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B1D445C-32B9-437B-97B3-56DDD3C9F7A5}"/>
              </a:ext>
            </a:extLst>
          </p:cNvPr>
          <p:cNvSpPr/>
          <p:nvPr/>
        </p:nvSpPr>
        <p:spPr>
          <a:xfrm>
            <a:off x="751238" y="3059668"/>
            <a:ext cx="365760" cy="365760"/>
          </a:xfrm>
          <a:prstGeom prst="ellipse">
            <a:avLst/>
          </a:prstGeom>
          <a:solidFill>
            <a:srgbClr val="CC0066">
              <a:alpha val="5000"/>
            </a:srgbClr>
          </a:solidFill>
          <a:ln w="360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pt-BR">
              <a:solidFill>
                <a:srgbClr val="CC0066"/>
              </a:solidFill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F42C901C-4086-47D9-A67D-459AD7BBEAC7}"/>
              </a:ext>
            </a:extLst>
          </p:cNvPr>
          <p:cNvSpPr>
            <a:spLocks noChangeAspect="1"/>
          </p:cNvSpPr>
          <p:nvPr/>
        </p:nvSpPr>
        <p:spPr>
          <a:xfrm>
            <a:off x="2274320" y="2887181"/>
            <a:ext cx="720000" cy="720000"/>
          </a:xfrm>
          <a:prstGeom prst="ellipse">
            <a:avLst/>
          </a:prstGeom>
          <a:solidFill>
            <a:srgbClr val="008C3A">
              <a:alpha val="5000"/>
            </a:srgbClr>
          </a:solidFill>
          <a:ln w="36000">
            <a:solidFill>
              <a:srgbClr val="008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s-ES">
              <a:solidFill>
                <a:srgbClr val="008C3A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05481F6-7A43-468D-8F03-89E2E19F88DF}"/>
                  </a:ext>
                </a:extLst>
              </p14:cNvPr>
              <p14:cNvContentPartPr/>
              <p14:nvPr/>
            </p14:nvContentPartPr>
            <p14:xfrm>
              <a:off x="1124840" y="3120586"/>
              <a:ext cx="1133280" cy="165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05481F6-7A43-468D-8F03-89E2E19F88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8840" y="3084507"/>
                <a:ext cx="1204920" cy="237036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E895A9E-435A-42B1-84F6-08AE2B3768AA}"/>
              </a:ext>
            </a:extLst>
          </p:cNvPr>
          <p:cNvSpPr txBox="1"/>
          <p:nvPr/>
        </p:nvSpPr>
        <p:spPr>
          <a:xfrm>
            <a:off x="3379958" y="3059668"/>
            <a:ext cx="131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stretching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345772A-0BCA-4280-8D26-2A12B3C11A9D}"/>
              </a:ext>
            </a:extLst>
          </p:cNvPr>
          <p:cNvCxnSpPr>
            <a:stCxn id="15" idx="3"/>
          </p:cNvCxnSpPr>
          <p:nvPr/>
        </p:nvCxnSpPr>
        <p:spPr>
          <a:xfrm flipV="1">
            <a:off x="4697242" y="3242548"/>
            <a:ext cx="704021" cy="1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7712032-466F-4F8B-91CA-DA9682A7DAA3}"/>
              </a:ext>
            </a:extLst>
          </p:cNvPr>
          <p:cNvSpPr txBox="1"/>
          <p:nvPr/>
        </p:nvSpPr>
        <p:spPr>
          <a:xfrm>
            <a:off x="5577048" y="3049638"/>
            <a:ext cx="228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spring/mass system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172EAD-04BE-44B3-BDC2-539646F5598E}"/>
              </a:ext>
            </a:extLst>
          </p:cNvPr>
          <p:cNvGrpSpPr/>
          <p:nvPr/>
        </p:nvGrpSpPr>
        <p:grpSpPr>
          <a:xfrm>
            <a:off x="1109720" y="3467501"/>
            <a:ext cx="1170720" cy="222480"/>
            <a:chOff x="2073162" y="2756833"/>
            <a:chExt cx="1170720" cy="22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523E4FE-B081-448B-B4B9-DFC520D893A3}"/>
                    </a:ext>
                  </a:extLst>
                </p14:cNvPr>
                <p14:cNvContentPartPr/>
                <p14:nvPr/>
              </p14:nvContentPartPr>
              <p14:xfrm>
                <a:off x="2073162" y="2794993"/>
                <a:ext cx="17640" cy="184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523E4FE-B081-448B-B4B9-DFC520D893A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55162" y="2777353"/>
                  <a:ext cx="532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CFFB627-2C8C-428E-8556-CF1A720C1163}"/>
                    </a:ext>
                  </a:extLst>
                </p14:cNvPr>
                <p14:cNvContentPartPr/>
                <p14:nvPr/>
              </p14:nvContentPartPr>
              <p14:xfrm>
                <a:off x="2092242" y="2876713"/>
                <a:ext cx="282960" cy="19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CFFB627-2C8C-428E-8556-CF1A720C116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74242" y="2858713"/>
                  <a:ext cx="3186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E1829DF-7057-42D6-8B8E-E1FFE2B2C100}"/>
                    </a:ext>
                  </a:extLst>
                </p14:cNvPr>
                <p14:cNvContentPartPr/>
                <p14:nvPr/>
              </p14:nvContentPartPr>
              <p14:xfrm>
                <a:off x="2467002" y="2765113"/>
                <a:ext cx="204120" cy="1854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E1829DF-7057-42D6-8B8E-E1FFE2B2C1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49002" y="2747113"/>
                  <a:ext cx="2397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E10684E-74A9-4FD6-B23C-0097E5C15DE1}"/>
                    </a:ext>
                  </a:extLst>
                </p14:cNvPr>
                <p14:cNvContentPartPr/>
                <p14:nvPr/>
              </p14:nvContentPartPr>
              <p14:xfrm>
                <a:off x="2724042" y="2842873"/>
                <a:ext cx="484200" cy="6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E10684E-74A9-4FD6-B23C-0097E5C15DE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06402" y="2824873"/>
                  <a:ext cx="5198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20AABB7-812B-4D22-9A4B-8C37E6554BE9}"/>
                    </a:ext>
                  </a:extLst>
                </p14:cNvPr>
                <p14:cNvContentPartPr/>
                <p14:nvPr/>
              </p14:nvContentPartPr>
              <p14:xfrm>
                <a:off x="3202842" y="2756833"/>
                <a:ext cx="41040" cy="194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20AABB7-812B-4D22-9A4B-8C37E6554BE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85202" y="2739193"/>
                  <a:ext cx="76680" cy="22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D91D0E3F-855C-4C53-B373-F0AB8A77A2AB}"/>
                  </a:ext>
                </a:extLst>
              </p14:cNvPr>
              <p14:cNvContentPartPr/>
              <p14:nvPr/>
            </p14:nvContentPartPr>
            <p14:xfrm>
              <a:off x="4482612" y="4135562"/>
              <a:ext cx="1133280" cy="16524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D91D0E3F-855C-4C53-B373-F0AB8A77A2A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46612" y="4099483"/>
                <a:ext cx="1204920" cy="2370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872FF3BB-D16A-4E1F-A36D-AB00FD191B07}"/>
                  </a:ext>
                </a:extLst>
              </p14:cNvPr>
              <p14:cNvContentPartPr/>
              <p14:nvPr/>
            </p14:nvContentPartPr>
            <p14:xfrm>
              <a:off x="4694014" y="4480418"/>
              <a:ext cx="821160" cy="1339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872FF3BB-D16A-4E1F-A36D-AB00FD191B0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58014" y="4444418"/>
                <a:ext cx="89280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64AC0473-0217-48E2-A7CE-49078180A5D3}"/>
                  </a:ext>
                </a:extLst>
              </p14:cNvPr>
              <p14:cNvContentPartPr/>
              <p14:nvPr/>
            </p14:nvContentPartPr>
            <p14:xfrm>
              <a:off x="4132774" y="3753938"/>
              <a:ext cx="1733400" cy="16920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64AC0473-0217-48E2-A7CE-49078180A5D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96774" y="3717938"/>
                <a:ext cx="1805040" cy="240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F095D44-E821-48BC-B681-9EAD4678C9E7}"/>
              </a:ext>
            </a:extLst>
          </p:cNvPr>
          <p:cNvGrpSpPr/>
          <p:nvPr/>
        </p:nvGrpSpPr>
        <p:grpSpPr>
          <a:xfrm>
            <a:off x="6121054" y="4082618"/>
            <a:ext cx="500760" cy="366840"/>
            <a:chOff x="7878581" y="3167413"/>
            <a:chExt cx="500760" cy="36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02480D5-7AED-4727-98FA-6514CB5C8A2E}"/>
                    </a:ext>
                  </a:extLst>
                </p14:cNvPr>
                <p14:cNvContentPartPr/>
                <p14:nvPr/>
              </p14:nvContentPartPr>
              <p14:xfrm>
                <a:off x="7878581" y="3167413"/>
                <a:ext cx="140040" cy="2448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02480D5-7AED-4727-98FA-6514CB5C8A2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860941" y="3149773"/>
                  <a:ext cx="17568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5A1F718-93D2-4A01-BE8F-54834E38B690}"/>
                    </a:ext>
                  </a:extLst>
                </p14:cNvPr>
                <p14:cNvContentPartPr/>
                <p14:nvPr/>
              </p14:nvContentPartPr>
              <p14:xfrm>
                <a:off x="8112221" y="3326533"/>
                <a:ext cx="136800" cy="849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5A1F718-93D2-4A01-BE8F-54834E38B69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094221" y="3308893"/>
                  <a:ext cx="17244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CD69DC0C-B6F8-456D-879B-D4DE04DEE6E9}"/>
                    </a:ext>
                  </a:extLst>
                </p14:cNvPr>
                <p14:cNvContentPartPr/>
                <p14:nvPr/>
              </p14:nvContentPartPr>
              <p14:xfrm>
                <a:off x="8221661" y="3336613"/>
                <a:ext cx="102960" cy="1976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CD69DC0C-B6F8-456D-879B-D4DE04DEE6E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204021" y="3318613"/>
                  <a:ext cx="13860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F042367-1CE4-44DC-85B2-FED16EB90794}"/>
                    </a:ext>
                  </a:extLst>
                </p14:cNvPr>
                <p14:cNvContentPartPr/>
                <p14:nvPr/>
              </p14:nvContentPartPr>
              <p14:xfrm>
                <a:off x="8236421" y="3413653"/>
                <a:ext cx="142920" cy="478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F042367-1CE4-44DC-85B2-FED16EB9079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218781" y="3395653"/>
                  <a:ext cx="17856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7BD73A0-FD36-4854-B28A-638323B94E70}"/>
              </a:ext>
            </a:extLst>
          </p:cNvPr>
          <p:cNvGrpSpPr/>
          <p:nvPr/>
        </p:nvGrpSpPr>
        <p:grpSpPr>
          <a:xfrm>
            <a:off x="6116734" y="3586898"/>
            <a:ext cx="1187280" cy="322920"/>
            <a:chOff x="7874261" y="2671693"/>
            <a:chExt cx="1187280" cy="32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B38C3CC4-C919-4FE0-8195-008B824BFCCF}"/>
                    </a:ext>
                  </a:extLst>
                </p14:cNvPr>
                <p14:cNvContentPartPr/>
                <p14:nvPr/>
              </p14:nvContentPartPr>
              <p14:xfrm>
                <a:off x="7874261" y="2671693"/>
                <a:ext cx="182160" cy="2628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B38C3CC4-C919-4FE0-8195-008B824BFCC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856621" y="2653693"/>
                  <a:ext cx="21780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BF616E39-525E-4E82-BEAB-BF701DDAA4DB}"/>
                    </a:ext>
                  </a:extLst>
                </p14:cNvPr>
                <p14:cNvContentPartPr/>
                <p14:nvPr/>
              </p14:nvContentPartPr>
              <p14:xfrm>
                <a:off x="8173781" y="2708413"/>
                <a:ext cx="187920" cy="2318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BF616E39-525E-4E82-BEAB-BF701DDAA4D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156141" y="2690413"/>
                  <a:ext cx="2235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0BF473F3-C206-4DF3-85FA-1E007C108247}"/>
                    </a:ext>
                  </a:extLst>
                </p14:cNvPr>
                <p14:cNvContentPartPr/>
                <p14:nvPr/>
              </p14:nvContentPartPr>
              <p14:xfrm>
                <a:off x="8525501" y="2687893"/>
                <a:ext cx="139320" cy="1893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0BF473F3-C206-4DF3-85FA-1E007C10824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507861" y="2670253"/>
                  <a:ext cx="17496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5B03F2A5-1DFC-43AE-B24A-14E02E828B99}"/>
                    </a:ext>
                  </a:extLst>
                </p14:cNvPr>
                <p14:cNvContentPartPr/>
                <p14:nvPr/>
              </p14:nvContentPartPr>
              <p14:xfrm>
                <a:off x="8740781" y="2793733"/>
                <a:ext cx="124200" cy="680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5B03F2A5-1DFC-43AE-B24A-14E02E828B9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723141" y="2775733"/>
                  <a:ext cx="1598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9965BC10-2838-4D8D-8979-0EA8B3732BAF}"/>
                    </a:ext>
                  </a:extLst>
                </p14:cNvPr>
                <p14:cNvContentPartPr/>
                <p14:nvPr/>
              </p14:nvContentPartPr>
              <p14:xfrm>
                <a:off x="8867501" y="2766373"/>
                <a:ext cx="126000" cy="2282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9965BC10-2838-4D8D-8979-0EA8B3732BA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849861" y="2748373"/>
                  <a:ext cx="16164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7E44859A-6F2A-4EE3-B55B-F16CBB7719A8}"/>
                    </a:ext>
                  </a:extLst>
                </p14:cNvPr>
                <p14:cNvContentPartPr/>
                <p14:nvPr/>
              </p14:nvContentPartPr>
              <p14:xfrm>
                <a:off x="8909981" y="2859973"/>
                <a:ext cx="151560" cy="540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7E44859A-6F2A-4EE3-B55B-F16CBB7719A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892341" y="2842333"/>
                  <a:ext cx="187200" cy="8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892389D-CDC4-4255-A14D-5FED55441E0B}"/>
              </a:ext>
            </a:extLst>
          </p:cNvPr>
          <p:cNvGrpSpPr/>
          <p:nvPr/>
        </p:nvGrpSpPr>
        <p:grpSpPr>
          <a:xfrm>
            <a:off x="6050494" y="4545578"/>
            <a:ext cx="1099080" cy="288720"/>
            <a:chOff x="7808021" y="3630373"/>
            <a:chExt cx="1099080" cy="28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E920CAD-C8DD-48FB-81A9-8A4BC6BEF7AB}"/>
                    </a:ext>
                  </a:extLst>
                </p14:cNvPr>
                <p14:cNvContentPartPr/>
                <p14:nvPr/>
              </p14:nvContentPartPr>
              <p14:xfrm>
                <a:off x="7808021" y="3649813"/>
                <a:ext cx="164880" cy="2044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E920CAD-C8DD-48FB-81A9-8A4BC6BEF7A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790021" y="3632173"/>
                  <a:ext cx="2005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CB0F47F5-E276-45AF-BF6E-DC18CACAF7BD}"/>
                    </a:ext>
                  </a:extLst>
                </p14:cNvPr>
                <p14:cNvContentPartPr/>
                <p14:nvPr/>
              </p14:nvContentPartPr>
              <p14:xfrm>
                <a:off x="8121221" y="3681853"/>
                <a:ext cx="152280" cy="1771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CB0F47F5-E276-45AF-BF6E-DC18CACAF7B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103581" y="3664213"/>
                  <a:ext cx="1879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75DC0F7-FA82-4887-8228-7CC3B6BB4CEF}"/>
                    </a:ext>
                  </a:extLst>
                </p14:cNvPr>
                <p14:cNvContentPartPr/>
                <p14:nvPr/>
              </p14:nvContentPartPr>
              <p14:xfrm>
                <a:off x="8405261" y="3630373"/>
                <a:ext cx="144000" cy="1821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75DC0F7-FA82-4887-8228-7CC3B6BB4CE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387261" y="3612733"/>
                  <a:ext cx="1796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DFBF196-09F6-4D00-A64C-0D6FA041E149}"/>
                    </a:ext>
                  </a:extLst>
                </p14:cNvPr>
                <p14:cNvContentPartPr/>
                <p14:nvPr/>
              </p14:nvContentPartPr>
              <p14:xfrm>
                <a:off x="8644301" y="3699133"/>
                <a:ext cx="149400" cy="738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DFBF196-09F6-4D00-A64C-0D6FA041E14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626301" y="3681493"/>
                  <a:ext cx="1850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A06C8AC1-07DF-4B89-83D5-C5543E1DC8EC}"/>
                    </a:ext>
                  </a:extLst>
                </p14:cNvPr>
                <p14:cNvContentPartPr/>
                <p14:nvPr/>
              </p14:nvContentPartPr>
              <p14:xfrm>
                <a:off x="8756261" y="3678253"/>
                <a:ext cx="114120" cy="2408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A06C8AC1-07DF-4B89-83D5-C5543E1DC8E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738261" y="3660613"/>
                  <a:ext cx="14976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9B460AB-5296-4DE4-AA30-CA5C12B40DA7}"/>
                    </a:ext>
                  </a:extLst>
                </p14:cNvPr>
                <p14:cNvContentPartPr/>
                <p14:nvPr/>
              </p14:nvContentPartPr>
              <p14:xfrm>
                <a:off x="8806301" y="3804973"/>
                <a:ext cx="100800" cy="75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C9B460AB-5296-4DE4-AA30-CA5C12B40DA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788661" y="3787333"/>
                  <a:ext cx="136440" cy="4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E2E093C-90AA-4FD7-A07A-CF2AB8E8C565}"/>
                  </a:ext>
                </a:extLst>
              </p:cNvPr>
              <p:cNvSpPr txBox="1"/>
              <p:nvPr/>
            </p:nvSpPr>
            <p:spPr>
              <a:xfrm>
                <a:off x="1656399" y="4449458"/>
                <a:ext cx="1373389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E2E093C-90AA-4FD7-A07A-CF2AB8E8C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399" y="4449458"/>
                <a:ext cx="1373389" cy="298415"/>
              </a:xfrm>
              <a:prstGeom prst="rect">
                <a:avLst/>
              </a:prstGeom>
              <a:blipFill>
                <a:blip r:embed="rId52"/>
                <a:stretch>
                  <a:fillRect l="-3556" r="-1333" b="-204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23E5DCEE-2995-40BF-BD93-8DB9A1BEA487}"/>
                  </a:ext>
                </a:extLst>
              </p:cNvPr>
              <p:cNvSpPr txBox="1"/>
              <p:nvPr/>
            </p:nvSpPr>
            <p:spPr>
              <a:xfrm>
                <a:off x="1233031" y="5192599"/>
                <a:ext cx="9492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𝑘𝑑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23E5DCEE-2995-40BF-BD93-8DB9A1BEA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031" y="5192599"/>
                <a:ext cx="949298" cy="276999"/>
              </a:xfrm>
              <a:prstGeom prst="rect">
                <a:avLst/>
              </a:prstGeom>
              <a:blipFill>
                <a:blip r:embed="rId53"/>
                <a:stretch>
                  <a:fillRect l="-5128" r="-5128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BD0D87BD-DD37-414A-AFF4-D65A48BC1921}"/>
              </a:ext>
            </a:extLst>
          </p:cNvPr>
          <p:cNvGrpSpPr/>
          <p:nvPr/>
        </p:nvGrpSpPr>
        <p:grpSpPr>
          <a:xfrm>
            <a:off x="2638256" y="5037108"/>
            <a:ext cx="952920" cy="353160"/>
            <a:chOff x="7170461" y="4555213"/>
            <a:chExt cx="952920" cy="35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376C275-A20B-4064-A5AC-76C6968D23E4}"/>
                    </a:ext>
                  </a:extLst>
                </p14:cNvPr>
                <p14:cNvContentPartPr/>
                <p14:nvPr/>
              </p14:nvContentPartPr>
              <p14:xfrm>
                <a:off x="7170461" y="4683733"/>
                <a:ext cx="34920" cy="2145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376C275-A20B-4064-A5AC-76C6968D23E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152821" y="4665733"/>
                  <a:ext cx="7056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B5F867D-4D5D-4F8D-9EA6-57649E2B7EE1}"/>
                    </a:ext>
                  </a:extLst>
                </p14:cNvPr>
                <p14:cNvContentPartPr/>
                <p14:nvPr/>
              </p14:nvContentPartPr>
              <p14:xfrm>
                <a:off x="7269821" y="4703173"/>
                <a:ext cx="39240" cy="2052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B5F867D-4D5D-4F8D-9EA6-57649E2B7EE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252181" y="4685173"/>
                  <a:ext cx="7488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A0ED2C1C-1491-4796-82BD-AF3AC4B0927C}"/>
                    </a:ext>
                  </a:extLst>
                </p14:cNvPr>
                <p14:cNvContentPartPr/>
                <p14:nvPr/>
              </p14:nvContentPartPr>
              <p14:xfrm>
                <a:off x="7174781" y="4803613"/>
                <a:ext cx="294120" cy="925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A0ED2C1C-1491-4796-82BD-AF3AC4B0927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157141" y="4785973"/>
                  <a:ext cx="32976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83009E95-EC5F-47CB-9537-FB18393450EB}"/>
                    </a:ext>
                  </a:extLst>
                </p14:cNvPr>
                <p14:cNvContentPartPr/>
                <p14:nvPr/>
              </p14:nvContentPartPr>
              <p14:xfrm>
                <a:off x="7492661" y="4791733"/>
                <a:ext cx="90000" cy="694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83009E95-EC5F-47CB-9537-FB18393450E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475021" y="4774093"/>
                  <a:ext cx="1256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5EE5FF39-7DF6-460C-A93D-EECBC6C54B17}"/>
                    </a:ext>
                  </a:extLst>
                </p14:cNvPr>
                <p14:cNvContentPartPr/>
                <p14:nvPr/>
              </p14:nvContentPartPr>
              <p14:xfrm>
                <a:off x="7638821" y="4729453"/>
                <a:ext cx="32760" cy="1375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5EE5FF39-7DF6-460C-A93D-EECBC6C54B1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620821" y="4711453"/>
                  <a:ext cx="684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5EDFE698-619C-4AC7-85AA-8232BD1409CA}"/>
                    </a:ext>
                  </a:extLst>
                </p14:cNvPr>
                <p14:cNvContentPartPr/>
                <p14:nvPr/>
              </p14:nvContentPartPr>
              <p14:xfrm>
                <a:off x="7645301" y="4754653"/>
                <a:ext cx="97200" cy="1159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5EDFE698-619C-4AC7-85AA-8232BD1409C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627301" y="4736653"/>
                  <a:ext cx="13284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B47A9511-7B3B-42D2-8FF5-B729A057BC3F}"/>
                    </a:ext>
                  </a:extLst>
                </p14:cNvPr>
                <p14:cNvContentPartPr/>
                <p14:nvPr/>
              </p14:nvContentPartPr>
              <p14:xfrm>
                <a:off x="7757621" y="4776613"/>
                <a:ext cx="112680" cy="1015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B47A9511-7B3B-42D2-8FF5-B729A057BC3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739621" y="4758613"/>
                  <a:ext cx="1483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FA27327A-D6D5-4822-BD00-E2E1DD89EE22}"/>
                    </a:ext>
                  </a:extLst>
                </p14:cNvPr>
                <p14:cNvContentPartPr/>
                <p14:nvPr/>
              </p14:nvContentPartPr>
              <p14:xfrm>
                <a:off x="7917461" y="4555213"/>
                <a:ext cx="38160" cy="1134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FA27327A-D6D5-4822-BD00-E2E1DD89EE2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899821" y="4537213"/>
                  <a:ext cx="7380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F677A80-A2B6-4B5D-BFFE-A7AE43744CEC}"/>
                    </a:ext>
                  </a:extLst>
                </p14:cNvPr>
                <p14:cNvContentPartPr/>
                <p14:nvPr/>
              </p14:nvContentPartPr>
              <p14:xfrm>
                <a:off x="8034821" y="4713973"/>
                <a:ext cx="88560" cy="1454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F677A80-A2B6-4B5D-BFFE-A7AE43744CE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016821" y="4695973"/>
                  <a:ext cx="12420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28A3115-1E4F-43AF-BBD8-EF772C7892C1}"/>
              </a:ext>
            </a:extLst>
          </p:cNvPr>
          <p:cNvGrpSpPr/>
          <p:nvPr/>
        </p:nvGrpSpPr>
        <p:grpSpPr>
          <a:xfrm>
            <a:off x="3904376" y="5129628"/>
            <a:ext cx="580680" cy="227520"/>
            <a:chOff x="8436581" y="4647733"/>
            <a:chExt cx="580680" cy="22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B71A905A-22D3-44BE-922B-5C11B17DF791}"/>
                    </a:ext>
                  </a:extLst>
                </p14:cNvPr>
                <p14:cNvContentPartPr/>
                <p14:nvPr/>
              </p14:nvContentPartPr>
              <p14:xfrm>
                <a:off x="8436581" y="4647733"/>
                <a:ext cx="211320" cy="2210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B71A905A-22D3-44BE-922B-5C11B17DF79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418581" y="4629733"/>
                  <a:ext cx="24696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184053EE-F041-461F-ADFE-24B8301A0E1D}"/>
                    </a:ext>
                  </a:extLst>
                </p14:cNvPr>
                <p14:cNvContentPartPr/>
                <p14:nvPr/>
              </p14:nvContentPartPr>
              <p14:xfrm>
                <a:off x="8587061" y="4741333"/>
                <a:ext cx="430200" cy="1339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184053EE-F041-461F-ADFE-24B8301A0E1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569421" y="4723333"/>
                  <a:ext cx="465840" cy="16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C1205A69-69A5-41DA-9F99-08A62F95236C}"/>
                  </a:ext>
                </a:extLst>
              </p14:cNvPr>
              <p14:cNvContentPartPr/>
              <p14:nvPr/>
            </p14:nvContentPartPr>
            <p14:xfrm>
              <a:off x="1378616" y="5617788"/>
              <a:ext cx="2414520" cy="2484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C1205A69-69A5-41DA-9F99-08A62F95236C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360616" y="5599788"/>
                <a:ext cx="245016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32BD1FFC-5E74-4B03-8A5E-88573A173AE0}"/>
                  </a:ext>
                </a:extLst>
              </p:cNvPr>
              <p:cNvSpPr txBox="1"/>
              <p:nvPr/>
            </p:nvSpPr>
            <p:spPr>
              <a:xfrm>
                <a:off x="8949520" y="3875035"/>
                <a:ext cx="1174809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GB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32BD1FFC-5E74-4B03-8A5E-88573A173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9520" y="3875035"/>
                <a:ext cx="1174809" cy="818366"/>
              </a:xfrm>
              <a:prstGeom prst="rect">
                <a:avLst/>
              </a:prstGeom>
              <a:blipFill>
                <a:blip r:embed="rId7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AA55984B-0AA8-CB63-AA28-C43218E55D6B}"/>
                  </a:ext>
                </a:extLst>
              </p14:cNvPr>
              <p14:cNvContentPartPr/>
              <p14:nvPr/>
            </p14:nvContentPartPr>
            <p14:xfrm>
              <a:off x="1197360" y="3043080"/>
              <a:ext cx="1062000" cy="9612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AA55984B-0AA8-CB63-AA28-C43218E55D6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181520" y="2979720"/>
                <a:ext cx="109332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370054DF-77B5-D8D5-604F-7EDBBD22C607}"/>
                  </a:ext>
                </a:extLst>
              </p14:cNvPr>
              <p14:cNvContentPartPr/>
              <p14:nvPr/>
            </p14:nvContentPartPr>
            <p14:xfrm>
              <a:off x="1224360" y="3170520"/>
              <a:ext cx="1036440" cy="124560"/>
            </p14:xfrm>
          </p:contentPart>
        </mc:Choice>
        <mc:Fallback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370054DF-77B5-D8D5-604F-7EDBBD22C607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208520" y="3107160"/>
                <a:ext cx="106776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B8A5341A-6B58-FEF3-836A-E10345D4880C}"/>
                  </a:ext>
                </a:extLst>
              </p14:cNvPr>
              <p14:cNvContentPartPr/>
              <p14:nvPr/>
            </p14:nvContentPartPr>
            <p14:xfrm>
              <a:off x="1246680" y="3276360"/>
              <a:ext cx="989280" cy="46800"/>
            </p14:xfrm>
          </p:contentPart>
        </mc:Choice>
        <mc:Fallback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B8A5341A-6B58-FEF3-836A-E10345D4880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230840" y="3213000"/>
                <a:ext cx="102060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49C64010-B2BD-0E9C-E930-497C3BB1FE0F}"/>
                  </a:ext>
                </a:extLst>
              </p14:cNvPr>
              <p14:cNvContentPartPr/>
              <p14:nvPr/>
            </p14:nvContentPartPr>
            <p14:xfrm>
              <a:off x="1543680" y="3088800"/>
              <a:ext cx="640800" cy="60480"/>
            </p14:xfrm>
          </p:contentPart>
        </mc:Choice>
        <mc:Fallback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49C64010-B2BD-0E9C-E930-497C3BB1FE0F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527840" y="3025440"/>
                <a:ext cx="67212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63714291-4A07-F96E-FF9C-03A37E68E89D}"/>
                  </a:ext>
                </a:extLst>
              </p14:cNvPr>
              <p14:cNvContentPartPr/>
              <p14:nvPr/>
            </p14:nvContentPartPr>
            <p14:xfrm>
              <a:off x="39240" y="983880"/>
              <a:ext cx="10641960" cy="5329440"/>
            </p14:xfrm>
          </p:contentPart>
        </mc:Choice>
        <mc:Fallback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63714291-4A07-F96E-FF9C-03A37E68E89D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9880" y="974520"/>
                <a:ext cx="10660680" cy="534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5625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B76C12-ECFA-4D87-9BFD-18666EDAF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AA972-4082-4C4F-BC88-85F04FE9A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E5D509-67E9-4F39-9ED8-27CCD8FB8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E125F1-32A4-49BA-A628-E1DFFEF9D4F1}"/>
              </a:ext>
            </a:extLst>
          </p:cNvPr>
          <p:cNvGrpSpPr/>
          <p:nvPr/>
        </p:nvGrpSpPr>
        <p:grpSpPr>
          <a:xfrm>
            <a:off x="920280" y="830179"/>
            <a:ext cx="2579040" cy="1562118"/>
            <a:chOff x="1686162" y="3429000"/>
            <a:chExt cx="2579040" cy="1562118"/>
          </a:xfrm>
        </p:grpSpPr>
        <p:sp>
          <p:nvSpPr>
            <p:cNvPr id="7" name="Elipse 17">
              <a:extLst>
                <a:ext uri="{FF2B5EF4-FFF2-40B4-BE49-F238E27FC236}">
                  <a16:creationId xmlns:a16="http://schemas.microsoft.com/office/drawing/2014/main" id="{15F44C8C-40F4-4A9C-BC57-093DC6F4662A}"/>
                </a:ext>
              </a:extLst>
            </p:cNvPr>
            <p:cNvSpPr/>
            <p:nvPr/>
          </p:nvSpPr>
          <p:spPr>
            <a:xfrm>
              <a:off x="1897560" y="3850336"/>
              <a:ext cx="365760" cy="365760"/>
            </a:xfrm>
            <a:prstGeom prst="ellipse">
              <a:avLst/>
            </a:prstGeom>
            <a:solidFill>
              <a:srgbClr val="CC0066">
                <a:alpha val="5000"/>
              </a:srgbClr>
            </a:solidFill>
            <a:ln w="36000"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endParaRPr lang="pt-BR">
                <a:solidFill>
                  <a:srgbClr val="CC0066"/>
                </a:solidFill>
              </a:endParaRPr>
            </a:p>
          </p:txBody>
        </p:sp>
        <p:sp>
          <p:nvSpPr>
            <p:cNvPr id="8" name="Elipse 16">
              <a:extLst>
                <a:ext uri="{FF2B5EF4-FFF2-40B4-BE49-F238E27FC236}">
                  <a16:creationId xmlns:a16="http://schemas.microsoft.com/office/drawing/2014/main" id="{7599603A-5EEE-4AE0-B8F7-148183D07F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21400" y="3654551"/>
              <a:ext cx="720000" cy="720000"/>
            </a:xfrm>
            <a:prstGeom prst="ellipse">
              <a:avLst/>
            </a:prstGeom>
            <a:solidFill>
              <a:srgbClr val="008C3A">
                <a:alpha val="5000"/>
              </a:srgbClr>
            </a:solidFill>
            <a:ln w="36000">
              <a:solidFill>
                <a:srgbClr val="008C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endParaRPr lang="es-ES">
                <a:solidFill>
                  <a:srgbClr val="008C3A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0917B42-EBB7-4304-8E81-C719C1CDA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44440" y="3997216"/>
              <a:ext cx="72000" cy="7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0265F6-7B05-4E50-A923-CBFF6A910CEB}"/>
                </a:ext>
              </a:extLst>
            </p:cNvPr>
            <p:cNvSpPr/>
            <p:nvPr/>
          </p:nvSpPr>
          <p:spPr>
            <a:xfrm>
              <a:off x="3502200" y="3928746"/>
              <a:ext cx="158400" cy="1590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F64EEBA-6873-4204-B346-16A4598BF180}"/>
                </a:ext>
              </a:extLst>
            </p:cNvPr>
            <p:cNvGrpSpPr/>
            <p:nvPr/>
          </p:nvGrpSpPr>
          <p:grpSpPr>
            <a:xfrm>
              <a:off x="3543042" y="3949638"/>
              <a:ext cx="137520" cy="125640"/>
              <a:chOff x="3543042" y="3949638"/>
              <a:chExt cx="137520" cy="12564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FEB2E9D-928B-4D95-8F97-108598D4CB50}"/>
                      </a:ext>
                    </a:extLst>
                  </p14:cNvPr>
                  <p14:cNvContentPartPr/>
                  <p14:nvPr/>
                </p14:nvContentPartPr>
                <p14:xfrm>
                  <a:off x="3572202" y="3949638"/>
                  <a:ext cx="16920" cy="1256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FEB2E9D-928B-4D95-8F97-108598D4CB50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554562" y="3841638"/>
                    <a:ext cx="52560" cy="34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48615E59-583F-4079-9304-1899A1E36746}"/>
                      </a:ext>
                    </a:extLst>
                  </p14:cNvPr>
                  <p14:cNvContentPartPr/>
                  <p14:nvPr/>
                </p14:nvContentPartPr>
                <p14:xfrm>
                  <a:off x="3543042" y="3986718"/>
                  <a:ext cx="137520" cy="1908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48615E59-583F-4079-9304-1899A1E36746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525042" y="3879078"/>
                    <a:ext cx="173160" cy="2347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A2A2D90-9316-4403-BBA3-2890F018EC29}"/>
                    </a:ext>
                  </a:extLst>
                </p14:cNvPr>
                <p14:cNvContentPartPr/>
                <p14:nvPr/>
              </p14:nvContentPartPr>
              <p14:xfrm>
                <a:off x="2071722" y="4094718"/>
                <a:ext cx="27360" cy="349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A2A2D90-9316-4403-BBA3-2890F018EC2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63082" y="4085718"/>
                  <a:ext cx="4500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3A0424B-C757-4DA2-A993-BD17279BD621}"/>
                    </a:ext>
                  </a:extLst>
                </p14:cNvPr>
                <p14:cNvContentPartPr/>
                <p14:nvPr/>
              </p14:nvContentPartPr>
              <p14:xfrm>
                <a:off x="2103402" y="4297398"/>
                <a:ext cx="1393560" cy="51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3A0424B-C757-4DA2-A993-BD17279BD62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94402" y="4288398"/>
                  <a:ext cx="14112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B086FC8-9E59-4CC1-BD79-E9DB913D1579}"/>
                    </a:ext>
                  </a:extLst>
                </p14:cNvPr>
                <p14:cNvContentPartPr/>
                <p14:nvPr/>
              </p14:nvContentPartPr>
              <p14:xfrm>
                <a:off x="3512442" y="4067358"/>
                <a:ext cx="47520" cy="337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B086FC8-9E59-4CC1-BD79-E9DB913D157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03442" y="4058358"/>
                  <a:ext cx="65160" cy="35532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D67FAED-0B68-4677-88FA-852208753594}"/>
                </a:ext>
              </a:extLst>
            </p:cNvPr>
            <p:cNvCxnSpPr/>
            <p:nvPr/>
          </p:nvCxnSpPr>
          <p:spPr>
            <a:xfrm flipH="1">
              <a:off x="2263320" y="4443918"/>
              <a:ext cx="3526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0028E3C-5C88-492E-9750-0BDB2DF82847}"/>
                </a:ext>
              </a:extLst>
            </p:cNvPr>
            <p:cNvCxnSpPr>
              <a:cxnSpLocks/>
            </p:cNvCxnSpPr>
            <p:nvPr/>
          </p:nvCxnSpPr>
          <p:spPr>
            <a:xfrm>
              <a:off x="2908428" y="4452333"/>
              <a:ext cx="3526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BFE6FA7-3755-4AFE-B9AB-32687AC1F5B2}"/>
                    </a:ext>
                  </a:extLst>
                </p14:cNvPr>
                <p14:cNvContentPartPr/>
                <p14:nvPr/>
              </p14:nvContentPartPr>
              <p14:xfrm>
                <a:off x="2111682" y="3661638"/>
                <a:ext cx="324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BFE6FA7-3755-4AFE-B9AB-32687AC1F5B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03042" y="3652998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05E860F-1D27-4F72-BD47-0D074C447D3F}"/>
                    </a:ext>
                  </a:extLst>
                </p14:cNvPr>
                <p14:cNvContentPartPr/>
                <p14:nvPr/>
              </p14:nvContentPartPr>
              <p14:xfrm>
                <a:off x="2020242" y="3575598"/>
                <a:ext cx="51840" cy="267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05E860F-1D27-4F72-BD47-0D074C447D3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011602" y="3566958"/>
                  <a:ext cx="694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4AFA587-3146-469C-A516-3ACEC0D4295D}"/>
                    </a:ext>
                  </a:extLst>
                </p14:cNvPr>
                <p14:cNvContentPartPr/>
                <p14:nvPr/>
              </p14:nvContentPartPr>
              <p14:xfrm>
                <a:off x="2022402" y="3534918"/>
                <a:ext cx="1575360" cy="388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4AFA587-3146-469C-A516-3ACEC0D4295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13762" y="3526278"/>
                  <a:ext cx="1593000" cy="40644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AA56E76-D09E-4BCB-B971-E13516171F70}"/>
                </a:ext>
              </a:extLst>
            </p:cNvPr>
            <p:cNvCxnSpPr/>
            <p:nvPr/>
          </p:nvCxnSpPr>
          <p:spPr>
            <a:xfrm>
              <a:off x="2099082" y="3429000"/>
              <a:ext cx="34056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94DD5E0-CCED-4A63-9034-B1D1DE102345}"/>
                </a:ext>
              </a:extLst>
            </p:cNvPr>
            <p:cNvCxnSpPr/>
            <p:nvPr/>
          </p:nvCxnSpPr>
          <p:spPr>
            <a:xfrm flipH="1">
              <a:off x="3027807" y="3429000"/>
              <a:ext cx="46915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EA89FED-80B2-4C8A-9C48-AA80F3286AC8}"/>
                </a:ext>
              </a:extLst>
            </p:cNvPr>
            <p:cNvCxnSpPr/>
            <p:nvPr/>
          </p:nvCxnSpPr>
          <p:spPr>
            <a:xfrm flipH="1">
              <a:off x="3185307" y="4794636"/>
              <a:ext cx="42649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6BF8599-8487-4057-92F1-60464BD4136E}"/>
                </a:ext>
              </a:extLst>
            </p:cNvPr>
            <p:cNvCxnSpPr/>
            <p:nvPr/>
          </p:nvCxnSpPr>
          <p:spPr>
            <a:xfrm>
              <a:off x="2090622" y="4786685"/>
              <a:ext cx="35265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0AFCF706-4918-4E31-B54E-B5D744771B8C}"/>
                </a:ext>
              </a:extLst>
            </p:cNvPr>
            <p:cNvCxnSpPr/>
            <p:nvPr/>
          </p:nvCxnSpPr>
          <p:spPr>
            <a:xfrm>
              <a:off x="2867247" y="3850336"/>
              <a:ext cx="217510" cy="12700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06B1EE9-E7AD-4981-A819-1FDA6C209066}"/>
                </a:ext>
              </a:extLst>
            </p:cNvPr>
            <p:cNvCxnSpPr/>
            <p:nvPr/>
          </p:nvCxnSpPr>
          <p:spPr>
            <a:xfrm flipH="1">
              <a:off x="2326384" y="3833155"/>
              <a:ext cx="211602" cy="171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65B135E-B5A7-466A-B8BE-864BC49D1C0D}"/>
                </a:ext>
              </a:extLst>
            </p:cNvPr>
            <p:cNvGrpSpPr/>
            <p:nvPr/>
          </p:nvGrpSpPr>
          <p:grpSpPr>
            <a:xfrm>
              <a:off x="3023562" y="3835158"/>
              <a:ext cx="27360" cy="55800"/>
              <a:chOff x="3023562" y="3835158"/>
              <a:chExt cx="27360" cy="55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D3EBB3A2-4E59-4428-89A1-42F49B7B9107}"/>
                      </a:ext>
                    </a:extLst>
                  </p14:cNvPr>
                  <p14:cNvContentPartPr/>
                  <p14:nvPr/>
                </p14:nvContentPartPr>
                <p14:xfrm>
                  <a:off x="3050562" y="3835158"/>
                  <a:ext cx="360" cy="3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D3EBB3A2-4E59-4428-89A1-42F49B7B910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3041922" y="3826518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695CD660-BA4A-4527-9868-B2E5387BAD43}"/>
                      </a:ext>
                    </a:extLst>
                  </p14:cNvPr>
                  <p14:cNvContentPartPr/>
                  <p14:nvPr/>
                </p14:nvContentPartPr>
                <p14:xfrm>
                  <a:off x="3023562" y="3890598"/>
                  <a:ext cx="360" cy="3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695CD660-BA4A-4527-9868-B2E5387BAD43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3014922" y="3881598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6F03506-112B-4E0F-8A45-74E7C5F3A8FD}"/>
                    </a:ext>
                  </a:extLst>
                </p14:cNvPr>
                <p14:cNvContentPartPr/>
                <p14:nvPr/>
              </p14:nvContentPartPr>
              <p14:xfrm>
                <a:off x="3670122" y="4356438"/>
                <a:ext cx="26640" cy="589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6F03506-112B-4E0F-8A45-74E7C5F3A8F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661482" y="4347798"/>
                  <a:ext cx="44280" cy="60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93ABCAB-14F0-4722-804C-C65BB9E097DA}"/>
                    </a:ext>
                  </a:extLst>
                </p14:cNvPr>
                <p14:cNvContentPartPr/>
                <p14:nvPr/>
              </p14:nvContentPartPr>
              <p14:xfrm>
                <a:off x="1797402" y="4033878"/>
                <a:ext cx="242640" cy="957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93ABCAB-14F0-4722-804C-C65BB9E097D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788762" y="4024878"/>
                  <a:ext cx="260280" cy="9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349AF53-D8BF-490F-9630-01C5724B15A2}"/>
                    </a:ext>
                  </a:extLst>
                </p14:cNvPr>
                <p14:cNvContentPartPr/>
                <p14:nvPr/>
              </p14:nvContentPartPr>
              <p14:xfrm>
                <a:off x="1932762" y="4913718"/>
                <a:ext cx="1768680" cy="72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349AF53-D8BF-490F-9630-01C5724B15A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924122" y="4905078"/>
                  <a:ext cx="1786320" cy="90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B627649-B375-4EBB-A94D-A08A5F3B0813}"/>
                </a:ext>
              </a:extLst>
            </p:cNvPr>
            <p:cNvGrpSpPr/>
            <p:nvPr/>
          </p:nvGrpSpPr>
          <p:grpSpPr>
            <a:xfrm>
              <a:off x="2049762" y="3697278"/>
              <a:ext cx="1623600" cy="368640"/>
              <a:chOff x="2049762" y="3697278"/>
              <a:chExt cx="1623600" cy="368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EC27C581-FD84-47F2-9B31-3686545FD935}"/>
                      </a:ext>
                    </a:extLst>
                  </p14:cNvPr>
                  <p14:cNvContentPartPr/>
                  <p14:nvPr/>
                </p14:nvContentPartPr>
                <p14:xfrm>
                  <a:off x="3572202" y="3944238"/>
                  <a:ext cx="11880" cy="1216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EC27C581-FD84-47F2-9B31-3686545FD935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3563562" y="3935238"/>
                    <a:ext cx="29520" cy="13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1763CFF8-6D5E-4BF0-92FC-A93163F6A506}"/>
                      </a:ext>
                    </a:extLst>
                  </p14:cNvPr>
                  <p14:cNvContentPartPr/>
                  <p14:nvPr/>
                </p14:nvContentPartPr>
                <p14:xfrm>
                  <a:off x="3518202" y="3980598"/>
                  <a:ext cx="155160" cy="2808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1763CFF8-6D5E-4BF0-92FC-A93163F6A506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509202" y="3971598"/>
                    <a:ext cx="17280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E677021A-D7AA-47C0-ADBA-1D844C2BD480}"/>
                      </a:ext>
                    </a:extLst>
                  </p14:cNvPr>
                  <p14:cNvContentPartPr/>
                  <p14:nvPr/>
                </p14:nvContentPartPr>
                <p14:xfrm>
                  <a:off x="2073882" y="3992478"/>
                  <a:ext cx="6840" cy="6912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E677021A-D7AA-47C0-ADBA-1D844C2BD48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2065242" y="3983838"/>
                    <a:ext cx="24480" cy="8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E062ECE6-A073-43EA-B82B-4ADA307291A9}"/>
                      </a:ext>
                    </a:extLst>
                  </p14:cNvPr>
                  <p14:cNvContentPartPr/>
                  <p14:nvPr/>
                </p14:nvContentPartPr>
                <p14:xfrm>
                  <a:off x="2049762" y="4024878"/>
                  <a:ext cx="81720" cy="57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E062ECE6-A073-43EA-B82B-4ADA307291A9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2040762" y="4015878"/>
                    <a:ext cx="9936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729D0738-9621-438A-84C4-C03DB98C4985}"/>
                      </a:ext>
                    </a:extLst>
                  </p14:cNvPr>
                  <p14:cNvContentPartPr/>
                  <p14:nvPr/>
                </p14:nvContentPartPr>
                <p14:xfrm>
                  <a:off x="2152002" y="3697278"/>
                  <a:ext cx="1194480" cy="1710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729D0738-9621-438A-84C4-C03DB98C4985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2143002" y="3688638"/>
                    <a:ext cx="1212120" cy="188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552B376-B879-446E-81E4-485175E98962}"/>
                    </a:ext>
                  </a:extLst>
                </p14:cNvPr>
                <p14:cNvContentPartPr/>
                <p14:nvPr/>
              </p14:nvContentPartPr>
              <p14:xfrm>
                <a:off x="3086202" y="3624918"/>
                <a:ext cx="1179000" cy="8002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552B376-B879-446E-81E4-485175E9896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068562" y="3607278"/>
                  <a:ext cx="1214640" cy="835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1F85199-6D3E-4D13-BE77-90C144CAB63D}"/>
                </a:ext>
              </a:extLst>
            </p:cNvPr>
            <p:cNvGrpSpPr/>
            <p:nvPr/>
          </p:nvGrpSpPr>
          <p:grpSpPr>
            <a:xfrm>
              <a:off x="1686162" y="3842358"/>
              <a:ext cx="692280" cy="408600"/>
              <a:chOff x="1686162" y="3842358"/>
              <a:chExt cx="692280" cy="408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0AA0F3BB-06CF-4BAF-BE97-C737C50F2DAA}"/>
                      </a:ext>
                    </a:extLst>
                  </p14:cNvPr>
                  <p14:cNvContentPartPr/>
                  <p14:nvPr/>
                </p14:nvContentPartPr>
                <p14:xfrm>
                  <a:off x="1819002" y="3842358"/>
                  <a:ext cx="496440" cy="3805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0AA0F3BB-06CF-4BAF-BE97-C737C50F2DAA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801362" y="3824358"/>
                    <a:ext cx="532080" cy="41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30045AE-4902-4AB6-A2FD-FE4683838D8E}"/>
                      </a:ext>
                    </a:extLst>
                  </p14:cNvPr>
                  <p14:cNvContentPartPr/>
                  <p14:nvPr/>
                </p14:nvContentPartPr>
                <p14:xfrm>
                  <a:off x="1861482" y="3936678"/>
                  <a:ext cx="491040" cy="31428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30045AE-4902-4AB6-A2FD-FE4683838D8E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843482" y="3919038"/>
                    <a:ext cx="526680" cy="34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8E914F3C-A6C5-4E70-B769-37A2251527A2}"/>
                      </a:ext>
                    </a:extLst>
                  </p14:cNvPr>
                  <p14:cNvContentPartPr/>
                  <p14:nvPr/>
                </p14:nvContentPartPr>
                <p14:xfrm>
                  <a:off x="1686162" y="3859278"/>
                  <a:ext cx="692280" cy="3816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8E914F3C-A6C5-4E70-B769-37A2251527A2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668522" y="3841278"/>
                    <a:ext cx="727920" cy="417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29450DB-E4E9-4AE3-BC3F-F54BEA3CFDBC}"/>
              </a:ext>
            </a:extLst>
          </p:cNvPr>
          <p:cNvSpPr txBox="1"/>
          <p:nvPr/>
        </p:nvSpPr>
        <p:spPr>
          <a:xfrm>
            <a:off x="3900584" y="707519"/>
            <a:ext cx="4901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Restoring forces are: repulsion and attraction</a:t>
            </a:r>
          </a:p>
          <a:p>
            <a:r>
              <a:rPr lang="en-US" dirty="0"/>
              <a:t>Spring: bond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6276205-7784-43BC-9F0A-5D05DFEEED50}"/>
                  </a:ext>
                </a:extLst>
              </p:cNvPr>
              <p:cNvSpPr txBox="1"/>
              <p:nvPr/>
            </p:nvSpPr>
            <p:spPr>
              <a:xfrm>
                <a:off x="4104086" y="1733155"/>
                <a:ext cx="2217402" cy="424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6276205-7784-43BC-9F0A-5D05DFEEE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086" y="1733155"/>
                <a:ext cx="2217402" cy="424283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F17DC3D-6A99-4CCD-AC0E-B3491E9D30A9}"/>
                  </a:ext>
                </a:extLst>
              </p:cNvPr>
              <p:cNvSpPr txBox="1"/>
              <p:nvPr/>
            </p:nvSpPr>
            <p:spPr>
              <a:xfrm>
                <a:off x="4104086" y="2446286"/>
                <a:ext cx="2390270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GB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4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24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  <m:t>𝑒𝑞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F17DC3D-6A99-4CCD-AC0E-B3491E9D3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086" y="2446286"/>
                <a:ext cx="2390270" cy="691471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538913E1-59E8-4011-9F65-052C12B265AE}"/>
              </a:ext>
            </a:extLst>
          </p:cNvPr>
          <p:cNvSpPr txBox="1"/>
          <p:nvPr/>
        </p:nvSpPr>
        <p:spPr>
          <a:xfrm>
            <a:off x="7993355" y="1775730"/>
            <a:ext cx="279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 = internuclear distance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D52A562-B4E3-4C9B-BE45-8B524769DD92}"/>
                  </a:ext>
                </a:extLst>
              </p:cNvPr>
              <p:cNvSpPr txBox="1"/>
              <p:nvPr/>
            </p:nvSpPr>
            <p:spPr>
              <a:xfrm>
                <a:off x="4295419" y="3345709"/>
                <a:ext cx="17128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𝑜𝑠𝑐</m:t>
                          </m:r>
                        </m:sub>
                      </m:sSub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GB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𝑜𝑠𝑐</m:t>
                          </m:r>
                        </m:sub>
                      </m:sSub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D52A562-B4E3-4C9B-BE45-8B524769D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419" y="3345709"/>
                <a:ext cx="1712841" cy="369332"/>
              </a:xfrm>
              <a:prstGeom prst="rect">
                <a:avLst/>
              </a:prstGeom>
              <a:blipFill>
                <a:blip r:embed="rId47"/>
                <a:stretch>
                  <a:fillRect l="-3915" b="-1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4A30C5B-DE27-453E-9B47-66D53E4A780E}"/>
                  </a:ext>
                </a:extLst>
              </p:cNvPr>
              <p:cNvSpPr txBox="1"/>
              <p:nvPr/>
            </p:nvSpPr>
            <p:spPr>
              <a:xfrm>
                <a:off x="4413664" y="3752872"/>
                <a:ext cx="3083665" cy="1273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27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70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GB" sz="27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7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7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7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7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GB" sz="270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GB" sz="27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sz="27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7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GB" sz="270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GB" sz="27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7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7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GB" sz="27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  <m:sup>
                          <m:r>
                            <a:rPr lang="en-GB" sz="27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7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GB" sz="27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4A30C5B-DE27-453E-9B47-66D53E4A7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664" y="3752872"/>
                <a:ext cx="3083665" cy="1273041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4B73DD23-1E34-453B-A1C7-F91B14C0E4A1}"/>
              </a:ext>
            </a:extLst>
          </p:cNvPr>
          <p:cNvSpPr txBox="1"/>
          <p:nvPr/>
        </p:nvSpPr>
        <p:spPr>
          <a:xfrm>
            <a:off x="3712248" y="5063745"/>
            <a:ext cx="317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where </a:t>
            </a:r>
            <a:r>
              <a:rPr lang="pt-BR" dirty="0">
                <a:latin typeface="Symbol" panose="05050102010706020507" pitchFamily="18" charset="2"/>
              </a:rPr>
              <a:t>m</a:t>
            </a:r>
            <a:r>
              <a:rPr lang="pt-BR" dirty="0"/>
              <a:t> is the reduced mass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62F33C8-0119-47A1-994E-6DE6889B3550}"/>
                  </a:ext>
                </a:extLst>
              </p:cNvPr>
              <p:cNvSpPr txBox="1"/>
              <p:nvPr/>
            </p:nvSpPr>
            <p:spPr>
              <a:xfrm>
                <a:off x="788569" y="3825963"/>
                <a:ext cx="2716560" cy="8768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28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80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GB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GB" sz="28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80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GB" sz="280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lang="en-GB" sz="2800" dirty="0">
                    <a:solidFill>
                      <a:srgbClr val="836967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d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62F33C8-0119-47A1-994E-6DE6889B3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69" y="3825963"/>
                <a:ext cx="2716560" cy="876843"/>
              </a:xfrm>
              <a:prstGeom prst="rect">
                <a:avLst/>
              </a:prstGeom>
              <a:blipFill>
                <a:blip r:embed="rId49"/>
                <a:stretch>
                  <a:fillRect l="-2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1584CE9-1340-4B52-8D9E-3336A7B82A69}"/>
              </a:ext>
            </a:extLst>
          </p:cNvPr>
          <p:cNvCxnSpPr/>
          <p:nvPr/>
        </p:nvCxnSpPr>
        <p:spPr>
          <a:xfrm>
            <a:off x="3449400" y="4319591"/>
            <a:ext cx="9023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34F7DED-44FA-4F35-A562-660B2F5B0B52}"/>
              </a:ext>
            </a:extLst>
          </p:cNvPr>
          <p:cNvPicPr>
            <a:picLocks noChangeAspect="1"/>
          </p:cNvPicPr>
          <p:nvPr/>
        </p:nvPicPr>
        <p:blipFill rotWithShape="1">
          <a:blip r:embed="rId50"/>
          <a:srcRect t="18703" r="7190" b="25646"/>
          <a:stretch/>
        </p:blipFill>
        <p:spPr>
          <a:xfrm rot="16200000">
            <a:off x="7894484" y="2378959"/>
            <a:ext cx="3584225" cy="381651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CC97E92-E242-4DAD-A0E2-44A5CC7F02AE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955496" y="5450631"/>
            <a:ext cx="1238423" cy="57158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67B6FCCF-53DD-AA9E-5F5F-D82D608C1FCE}"/>
                  </a:ext>
                </a:extLst>
              </p14:cNvPr>
              <p14:cNvContentPartPr/>
              <p14:nvPr/>
            </p14:nvContentPartPr>
            <p14:xfrm>
              <a:off x="718920" y="357840"/>
              <a:ext cx="10670400" cy="590328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67B6FCCF-53DD-AA9E-5F5F-D82D608C1FC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09560" y="348480"/>
                <a:ext cx="10689120" cy="592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1573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9753E-DB9E-4BA7-9577-BB8D10EC3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511" y="2608066"/>
            <a:ext cx="5447916" cy="36184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2">
                    <a:alpha val="60000"/>
                  </a:schemeClr>
                </a:solidFill>
              </a:rPr>
              <a:t>For amplitude &gt;10% for the bond length, the vibration loses its characteristics of perfectly elastic, and the Hooke’s model does not fit anymore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2">
                    <a:alpha val="60000"/>
                  </a:schemeClr>
                </a:solidFill>
              </a:rPr>
              <a:t>For the anharmonic oscillator, P.M. Morse (1929) wrote  the empirical expression, including the anharmonic extensions and  compressions. In this equation, the </a:t>
            </a:r>
            <a:r>
              <a:rPr lang="en-GB" sz="2000" i="1" dirty="0">
                <a:solidFill>
                  <a:schemeClr val="tx2">
                    <a:alpha val="60000"/>
                  </a:schemeClr>
                </a:solidFill>
              </a:rPr>
              <a:t>Dissociation energy </a:t>
            </a:r>
            <a:r>
              <a:rPr lang="en-GB" sz="2000" dirty="0">
                <a:solidFill>
                  <a:schemeClr val="tx2">
                    <a:alpha val="60000"/>
                  </a:schemeClr>
                </a:solidFill>
              </a:rPr>
              <a:t>and the constant </a:t>
            </a:r>
            <a:r>
              <a:rPr lang="en-GB" sz="2000" i="1" dirty="0">
                <a:solidFill>
                  <a:schemeClr val="tx2">
                    <a:alpha val="60000"/>
                  </a:schemeClr>
                </a:solidFill>
              </a:rPr>
              <a:t>a</a:t>
            </a:r>
            <a:r>
              <a:rPr lang="en-GB" sz="2000" dirty="0">
                <a:solidFill>
                  <a:schemeClr val="tx2">
                    <a:alpha val="60000"/>
                  </a:schemeClr>
                </a:solidFill>
              </a:rPr>
              <a:t>, for each particular molecule, are included.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4DE650E8-05C2-4B6A-9173-DB237B924D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6018866" y="1827120"/>
            <a:ext cx="5663269" cy="465803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493CB-3342-4A08-86B7-1DC2FB2B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6467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>
                    <a:alpha val="60000"/>
                  </a:schemeClr>
                </a:solidFill>
              </a:rPr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CEB0C-461C-48EB-A5C2-81E15F84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1648" y="6429375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>
                    <a:alpha val="60000"/>
                  </a:schemeClr>
                </a:solidFill>
              </a:rPr>
              <a:t>Vibrational spectroscopy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325D7-076A-4FDC-B218-FD04FB38D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844951-7827-47D4-8276-7DDE1FA7D85A}" type="slidenum">
              <a:rPr lang="en-US">
                <a:solidFill>
                  <a:schemeClr val="tx2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85C042C-7727-70D7-FCFA-468EF5859A7E}"/>
              </a:ext>
            </a:extLst>
          </p:cNvPr>
          <p:cNvSpPr txBox="1"/>
          <p:nvPr/>
        </p:nvSpPr>
        <p:spPr>
          <a:xfrm>
            <a:off x="509865" y="372843"/>
            <a:ext cx="116005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kern="1200" dirty="0">
                <a:gradFill>
                  <a:gsLst>
                    <a:gs pos="0">
                      <a:srgbClr val="7162FE">
                        <a:alpha val="70000"/>
                      </a:srgbClr>
                    </a:gs>
                    <a:gs pos="100000">
                      <a:srgbClr val="F900A0">
                        <a:alpha val="70000"/>
                      </a:srgbClr>
                    </a:gs>
                  </a:gsLst>
                  <a:lin ang="0" scaled="1"/>
                </a:gradFill>
                <a:effectLst/>
                <a:latin typeface="Avenir Next LT Pro" panose="020B0504020202020204" pitchFamily="34" charset="0"/>
                <a:ea typeface="+mn-ea"/>
                <a:cs typeface="+mn-cs"/>
              </a:rPr>
              <a:t>Mas a pela aproximação não-harmônica (considerando o Sistema como um oscilador não-harmônico) temos:</a:t>
            </a:r>
            <a:endParaRPr lang="pt-BR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81314957-86BD-21A2-976A-234253579135}"/>
                  </a:ext>
                </a:extLst>
              </p14:cNvPr>
              <p14:cNvContentPartPr/>
              <p14:nvPr/>
            </p14:nvContentPartPr>
            <p14:xfrm>
              <a:off x="646560" y="1690560"/>
              <a:ext cx="10355760" cy="408924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81314957-86BD-21A2-976A-23425357913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7200" y="1681200"/>
                <a:ext cx="10374480" cy="410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7032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BCD396DA-2C15-4B49-8F4E-18C3717C3B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6693876" y="1523143"/>
            <a:ext cx="4628521" cy="490623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18BF71-8A4B-466D-BEEE-40D96CB5A3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>
                    <a:alpha val="60000"/>
                  </a:schemeClr>
                </a:solidFill>
              </a:rPr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A5A60D-28A9-4DB2-B3CF-D5426D20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spc="15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Vibrational spectroscopy</a:t>
            </a:r>
          </a:p>
          <a:p>
            <a:pPr>
              <a:spcAft>
                <a:spcPts val="600"/>
              </a:spcAft>
            </a:pPr>
            <a:endParaRPr lang="en-US" kern="1200" cap="all" spc="15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66B4-42F8-41D8-81D9-1369B0E4F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8844951-7827-47D4-8276-7DDE1FA7D85A}" type="slidenum">
              <a:rPr lang="en-US">
                <a:solidFill>
                  <a:schemeClr val="tx2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D445CE-8D8F-CB74-C703-9D87DCA65C26}"/>
              </a:ext>
            </a:extLst>
          </p:cNvPr>
          <p:cNvSpPr txBox="1">
            <a:spLocks/>
          </p:cNvSpPr>
          <p:nvPr/>
        </p:nvSpPr>
        <p:spPr>
          <a:xfrm>
            <a:off x="157881" y="614872"/>
            <a:ext cx="11194477" cy="84007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GB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No </a:t>
            </a:r>
            <a:r>
              <a:rPr lang="en-GB" sz="4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entanto</a:t>
            </a:r>
            <a:r>
              <a:rPr lang="en-GB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, para as </a:t>
            </a:r>
            <a:r>
              <a:rPr lang="en-GB" sz="4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medidas</a:t>
            </a:r>
            <a:r>
              <a:rPr lang="en-GB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 que </a:t>
            </a:r>
            <a:r>
              <a:rPr lang="en-GB" sz="4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fazemos</a:t>
            </a:r>
            <a:r>
              <a:rPr lang="en-GB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: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8945465-3AE6-1940-27C7-5F693D6C207F}"/>
              </a:ext>
            </a:extLst>
          </p:cNvPr>
          <p:cNvSpPr txBox="1"/>
          <p:nvPr/>
        </p:nvSpPr>
        <p:spPr>
          <a:xfrm>
            <a:off x="468924" y="2121740"/>
            <a:ext cx="622495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O </a:t>
            </a:r>
            <a:r>
              <a:rPr lang="pt-BR" sz="4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Oscillador</a:t>
            </a:r>
            <a:r>
              <a:rPr lang="pt-B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 Harmônico simples é uma ótima aproximação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E883CC13-6558-EBD6-5DE3-16B0332D1FAD}"/>
                  </a:ext>
                </a:extLst>
              </p14:cNvPr>
              <p14:cNvContentPartPr/>
              <p14:nvPr/>
            </p14:nvContentPartPr>
            <p14:xfrm>
              <a:off x="927720" y="1510920"/>
              <a:ext cx="6984360" cy="4415760"/>
            </p14:xfrm>
          </p:contentPart>
        </mc:Choice>
        <mc:Fallback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E883CC13-6558-EBD6-5DE3-16B0332D1FA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360" y="1501560"/>
                <a:ext cx="7003080" cy="443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4955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8B035-1BA8-4F1B-B7C4-6B38D545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References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C28FA-481B-49ED-BF07-6FBC1932C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Larkin, P. (2017). </a:t>
            </a:r>
            <a:r>
              <a:rPr lang="en-GB" i="1" dirty="0"/>
              <a:t>Infrared and Raman spectroscopy: principles and spectral interpretation</a:t>
            </a:r>
            <a:r>
              <a:rPr lang="en-GB" dirty="0"/>
              <a:t>. Elsevier.</a:t>
            </a:r>
          </a:p>
          <a:p>
            <a:r>
              <a:rPr lang="en-GB" dirty="0"/>
              <a:t>Pavia, Donald L., et al. </a:t>
            </a:r>
            <a:r>
              <a:rPr lang="en-GB" i="1" dirty="0"/>
              <a:t>Introduction to spectroscopy</a:t>
            </a:r>
            <a:r>
              <a:rPr lang="en-GB" dirty="0"/>
              <a:t>. Cengage learning, 2014.</a:t>
            </a:r>
          </a:p>
          <a:p>
            <a:r>
              <a:rPr lang="en-GB" dirty="0" err="1"/>
              <a:t>Banwell</a:t>
            </a:r>
            <a:r>
              <a:rPr lang="en-GB" dirty="0"/>
              <a:t>, C. N. </a:t>
            </a:r>
            <a:r>
              <a:rPr lang="en-GB" i="1" dirty="0"/>
              <a:t>Fundamentals of Molecular Spectroscopy: By CN </a:t>
            </a:r>
            <a:r>
              <a:rPr lang="en-GB" i="1" dirty="0" err="1"/>
              <a:t>Banwell</a:t>
            </a:r>
            <a:r>
              <a:rPr lang="en-GB" dirty="0"/>
              <a:t>. New York, McGraw-Hill, 1983.</a:t>
            </a:r>
          </a:p>
          <a:p>
            <a:r>
              <a:rPr lang="en-GB" dirty="0"/>
              <a:t>All animations were produced by Art 4 Science (https://hcpiva.wordpress.com/2020/05/16/396/)  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375B2-D4B9-404F-AB68-C633BD76A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834F0-0272-4078-ABF1-BE90AD5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Vibrational spectroscopy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46FC1-A9BF-4281-8652-EFDEAE5A8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154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F3299-86F5-444F-AE4A-D8802860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400AB1-D5B7-4750-99DD-865051A6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3D6DD0-69F7-4093-ACF5-5E17C3F85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9278E3D-9601-48BC-B613-B7C38328E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94" y="495507"/>
            <a:ext cx="11241305" cy="58741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B502DE-3551-421D-A805-B4915BF439BA}"/>
              </a:ext>
            </a:extLst>
          </p:cNvPr>
          <p:cNvSpPr>
            <a:spLocks noGrp="1"/>
          </p:cNvSpPr>
          <p:nvPr/>
        </p:nvSpPr>
        <p:spPr>
          <a:xfrm>
            <a:off x="606706" y="497771"/>
            <a:ext cx="6638082" cy="1499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GB" sz="4000" b="1" dirty="0">
                <a:solidFill>
                  <a:srgbClr val="FFFFFF"/>
                </a:solidFill>
                <a:latin typeface="Source Sans Pro Light"/>
                <a:ea typeface="Source Sans Pro Light"/>
                <a:cs typeface="Angsana New"/>
              </a:rPr>
              <a:t>IR and the electromagnetic spectrum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A386BCB5-5C13-94E2-FEE7-9E74E7CEAF6E}"/>
                  </a:ext>
                </a:extLst>
              </p14:cNvPr>
              <p14:cNvContentPartPr/>
              <p14:nvPr/>
            </p14:nvContentPartPr>
            <p14:xfrm>
              <a:off x="575280" y="1112400"/>
              <a:ext cx="10986480" cy="372456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A386BCB5-5C13-94E2-FEE7-9E74E7CEAF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5920" y="1103040"/>
                <a:ext cx="11005200" cy="37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29996B51-9AAC-E1D0-E801-88BE424EB5E1}"/>
                  </a:ext>
                </a:extLst>
              </p14:cNvPr>
              <p14:cNvContentPartPr/>
              <p14:nvPr/>
            </p14:nvContentPartPr>
            <p14:xfrm>
              <a:off x="2099160" y="2873160"/>
              <a:ext cx="1710000" cy="3365640"/>
            </p14:xfrm>
          </p:contentPart>
        </mc:Choice>
        <mc:Fallback xmlns=""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29996B51-9AAC-E1D0-E801-88BE424EB5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9800" y="2863800"/>
                <a:ext cx="1728720" cy="338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9343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890B1C-C96C-477A-9584-D97414C9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324E3-6D64-456E-82B7-BCD756578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3B4D8-31B2-4A7D-ABE5-047451B8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A64324F-73AA-45DD-9E83-1EA4D10AAA1B}"/>
              </a:ext>
            </a:extLst>
          </p:cNvPr>
          <p:cNvSpPr txBox="1"/>
          <p:nvPr/>
        </p:nvSpPr>
        <p:spPr>
          <a:xfrm>
            <a:off x="661662" y="923239"/>
            <a:ext cx="112258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/>
              <a:t>Vis    </a:t>
            </a:r>
            <a:r>
              <a:rPr lang="en-GB" dirty="0"/>
              <a:t> NIR                          Mid   IF                                                               Far   IF                         Microwaves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A923578-1CA1-44CE-982C-D6838CE32111}"/>
              </a:ext>
            </a:extLst>
          </p:cNvPr>
          <p:cNvSpPr txBox="1"/>
          <p:nvPr/>
        </p:nvSpPr>
        <p:spPr>
          <a:xfrm>
            <a:off x="661662" y="2636328"/>
            <a:ext cx="112258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>
                <a:solidFill>
                  <a:srgbClr val="000000"/>
                </a:solidFill>
              </a:rPr>
              <a:t>800nm          2.5</a:t>
            </a:r>
            <a:r>
              <a:rPr lang="pt-BR">
                <a:solidFill>
                  <a:srgbClr val="000000"/>
                </a:solidFill>
                <a:ea typeface="+mn-lt"/>
                <a:cs typeface="+mn-lt"/>
              </a:rPr>
              <a:t>μ</a:t>
            </a:r>
            <a:r>
              <a:rPr lang="pt-BR">
                <a:solidFill>
                  <a:srgbClr val="000000"/>
                </a:solidFill>
              </a:rPr>
              <a:t>m                           25μm                                                                                                         1mm   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8E3219E-7F79-4A69-9C64-38E96B42BDB7}"/>
              </a:ext>
            </a:extLst>
          </p:cNvPr>
          <p:cNvGrpSpPr/>
          <p:nvPr/>
        </p:nvGrpSpPr>
        <p:grpSpPr>
          <a:xfrm>
            <a:off x="610887" y="1476303"/>
            <a:ext cx="10941934" cy="1338517"/>
            <a:chOff x="403185" y="2854242"/>
            <a:chExt cx="10941934" cy="1338517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9DD56F58-7779-4E01-899B-DC7AB1A27887}"/>
                </a:ext>
              </a:extLst>
            </p:cNvPr>
            <p:cNvSpPr/>
            <p:nvPr/>
          </p:nvSpPr>
          <p:spPr>
            <a:xfrm>
              <a:off x="652040" y="3058608"/>
              <a:ext cx="1340734" cy="72341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59E16799-69BF-4FE0-880E-3A6E8F23986C}"/>
                </a:ext>
              </a:extLst>
            </p:cNvPr>
            <p:cNvSpPr/>
            <p:nvPr/>
          </p:nvSpPr>
          <p:spPr>
            <a:xfrm>
              <a:off x="1992773" y="3058608"/>
              <a:ext cx="2411391" cy="723418"/>
            </a:xfrm>
            <a:prstGeom prst="rect">
              <a:avLst/>
            </a:prstGeom>
            <a:solidFill>
              <a:srgbClr val="FF0004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171129A-9662-490C-8E13-18A3EA9D77BD}"/>
                </a:ext>
              </a:extLst>
            </p:cNvPr>
            <p:cNvSpPr/>
            <p:nvPr/>
          </p:nvSpPr>
          <p:spPr>
            <a:xfrm>
              <a:off x="4404166" y="3058607"/>
              <a:ext cx="6722960" cy="723418"/>
            </a:xfrm>
            <a:prstGeom prst="rect">
              <a:avLst/>
            </a:prstGeom>
            <a:solidFill>
              <a:srgbClr val="FF0004">
                <a:alpha val="3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B4EFEBF3-56EE-4D53-ACF4-81B4D77EB65A}"/>
                </a:ext>
              </a:extLst>
            </p:cNvPr>
            <p:cNvCxnSpPr/>
            <p:nvPr/>
          </p:nvCxnSpPr>
          <p:spPr>
            <a:xfrm flipH="1">
              <a:off x="650231" y="2854244"/>
              <a:ext cx="9645" cy="1128531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de Seta Reta 12">
              <a:extLst>
                <a:ext uri="{FF2B5EF4-FFF2-40B4-BE49-F238E27FC236}">
                  <a16:creationId xmlns:a16="http://schemas.microsoft.com/office/drawing/2014/main" id="{BF5E3491-56EB-464C-9524-ED190E8515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0255" y="2854243"/>
              <a:ext cx="9645" cy="1128531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de Seta Reta 13">
              <a:extLst>
                <a:ext uri="{FF2B5EF4-FFF2-40B4-BE49-F238E27FC236}">
                  <a16:creationId xmlns:a16="http://schemas.microsoft.com/office/drawing/2014/main" id="{1AF13F94-26F9-4918-A772-700F33D138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8711" y="2854242"/>
              <a:ext cx="9645" cy="1128531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de Seta Reta 14">
              <a:extLst>
                <a:ext uri="{FF2B5EF4-FFF2-40B4-BE49-F238E27FC236}">
                  <a16:creationId xmlns:a16="http://schemas.microsoft.com/office/drawing/2014/main" id="{ABD58EBD-2C24-4372-9E69-0C79364A0B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2356" y="2863889"/>
              <a:ext cx="9645" cy="1128531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15">
              <a:extLst>
                <a:ext uri="{FF2B5EF4-FFF2-40B4-BE49-F238E27FC236}">
                  <a16:creationId xmlns:a16="http://schemas.microsoft.com/office/drawing/2014/main" id="{0A7F07A5-49E2-4355-8A86-7A728C8A67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25319" y="2854243"/>
              <a:ext cx="9645" cy="1128531"/>
            </a:xfrm>
            <a:prstGeom prst="straightConnector1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Imagem 21">
              <a:extLst>
                <a:ext uri="{FF2B5EF4-FFF2-40B4-BE49-F238E27FC236}">
                  <a16:creationId xmlns:a16="http://schemas.microsoft.com/office/drawing/2014/main" id="{9BC7F394-5E51-4794-B440-5F25E154A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185" y="3070354"/>
              <a:ext cx="10941934" cy="112240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EAE63E-0A55-4324-8CE6-4FBB05B6CBC6}"/>
                  </a:ext>
                </a:extLst>
              </p:cNvPr>
              <p:cNvSpPr txBox="1"/>
              <p:nvPr/>
            </p:nvSpPr>
            <p:spPr>
              <a:xfrm>
                <a:off x="1139740" y="3364081"/>
                <a:ext cx="988422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400" dirty="0">
                    <a:solidFill>
                      <a:srgbClr val="201449">
                        <a:alpha val="70000"/>
                      </a:srgbClr>
                    </a:solidFill>
                  </a:rPr>
                  <a:t>In Chemistry: IR is measured in wavenumber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</m:acc>
                  </m:oMath>
                </a14:m>
                <a:r>
                  <a:rPr lang="en-GB" sz="2400" dirty="0">
                    <a:solidFill>
                      <a:srgbClr val="201449">
                        <a:alpha val="70000"/>
                      </a:srgbClr>
                    </a:solidFill>
                  </a:rPr>
                  <a:t>), its </a:t>
                </a:r>
                <a:r>
                  <a:rPr lang="en" sz="2400" dirty="0">
                    <a:ea typeface="+mn-lt"/>
                    <a:cs typeface="+mn-lt"/>
                  </a:rPr>
                  <a:t>reciprocal</a:t>
                </a:r>
                <a:r>
                  <a:rPr lang="en-GB" sz="2400" dirty="0">
                    <a:solidFill>
                      <a:srgbClr val="201449">
                        <a:alpha val="70000"/>
                      </a:srgbClr>
                    </a:solidFill>
                  </a:rPr>
                  <a:t>, and expressed in cm</a:t>
                </a:r>
                <a:r>
                  <a:rPr lang="en-GB" sz="2400" baseline="30000" dirty="0">
                    <a:solidFill>
                      <a:srgbClr val="201449">
                        <a:alpha val="70000"/>
                      </a:srgbClr>
                    </a:solidFill>
                  </a:rPr>
                  <a:t>-1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EAE63E-0A55-4324-8CE6-4FBB05B6C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0" y="3364081"/>
                <a:ext cx="9884228" cy="830997"/>
              </a:xfrm>
              <a:prstGeom prst="rect">
                <a:avLst/>
              </a:prstGeom>
              <a:blipFill>
                <a:blip r:embed="rId3"/>
                <a:stretch>
                  <a:fillRect l="-987" t="-5147" b="-169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5687D4EF-5BAE-E8A3-5E87-52AC306A9230}"/>
                  </a:ext>
                </a:extLst>
              </p14:cNvPr>
              <p14:cNvContentPartPr/>
              <p14:nvPr/>
            </p14:nvContentPartPr>
            <p14:xfrm>
              <a:off x="596880" y="718920"/>
              <a:ext cx="10892520" cy="5548680"/>
            </p14:xfrm>
          </p:contentPart>
        </mc:Choice>
        <mc:Fallback xmlns=""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5687D4EF-5BAE-E8A3-5E87-52AC306A923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520" y="709560"/>
                <a:ext cx="10911240" cy="556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0174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EA8540-B40E-4DE8-9B14-F2D58B778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1711B8-8242-4BD5-B5E4-737E3D61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Vibrational spectroscopy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70B962-9BED-44B7-A90C-34B05771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AE6F90-614B-49FB-9426-9942E56B6DE8}"/>
                  </a:ext>
                </a:extLst>
              </p:cNvPr>
              <p:cNvSpPr txBox="1"/>
              <p:nvPr/>
            </p:nvSpPr>
            <p:spPr>
              <a:xfrm>
                <a:off x="2510749" y="755164"/>
                <a:ext cx="72231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GB" sz="2400" dirty="0"/>
                  <a:t> 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AE6F90-614B-49FB-9426-9942E56B6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749" y="755164"/>
                <a:ext cx="722314" cy="369332"/>
              </a:xfrm>
              <a:prstGeom prst="rect">
                <a:avLst/>
              </a:prstGeom>
              <a:blipFill>
                <a:blip r:embed="rId2"/>
                <a:stretch>
                  <a:fillRect l="-11017" t="-25000" r="-24576" b="-5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000292B-A594-4688-9133-2846B7A4D38F}"/>
              </a:ext>
            </a:extLst>
          </p:cNvPr>
          <p:cNvSpPr txBox="1"/>
          <p:nvPr/>
        </p:nvSpPr>
        <p:spPr>
          <a:xfrm>
            <a:off x="885370" y="755164"/>
            <a:ext cx="1170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201449">
                    <a:alpha val="70000"/>
                  </a:srgbClr>
                </a:solidFill>
              </a:rPr>
              <a:t>Why?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F6EFA2-8C76-4642-844D-D321B936FD08}"/>
                  </a:ext>
                </a:extLst>
              </p:cNvPr>
              <p:cNvSpPr txBox="1"/>
              <p:nvPr/>
            </p:nvSpPr>
            <p:spPr>
              <a:xfrm>
                <a:off x="1624415" y="1833202"/>
                <a:ext cx="1170770" cy="818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pt-BR" sz="28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F6EFA2-8C76-4642-844D-D321B936F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415" y="1833202"/>
                <a:ext cx="1170770" cy="8180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C01226-A0EB-4CB9-84AE-628E7BA05C52}"/>
                  </a:ext>
                </a:extLst>
              </p:cNvPr>
              <p:cNvSpPr txBox="1"/>
              <p:nvPr/>
            </p:nvSpPr>
            <p:spPr>
              <a:xfrm>
                <a:off x="3826557" y="1691896"/>
                <a:ext cx="2441053" cy="737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pt-B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 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den>
                      </m:f>
                    </m:oMath>
                  </m:oMathPara>
                </a14:m>
                <a:endParaRPr lang="pt-BR" sz="28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C01226-A0EB-4CB9-84AE-628E7BA05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557" y="1691896"/>
                <a:ext cx="2441053" cy="7377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10E09B-759D-403A-BEAA-727CFC5E65EE}"/>
                  </a:ext>
                </a:extLst>
              </p:cNvPr>
              <p:cNvSpPr txBox="1"/>
              <p:nvPr/>
            </p:nvSpPr>
            <p:spPr>
              <a:xfrm>
                <a:off x="4038600" y="4411276"/>
                <a:ext cx="2690737" cy="930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h</m:t>
                    </m:r>
                    <m:f>
                      <m:fPr>
                        <m:ctrlPr>
                          <a:rPr lang="pt-BR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f>
                          <m:f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pt-BR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den>
                        </m:f>
                      </m:den>
                    </m:f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</m:oMath>
                </a14:m>
                <a:r>
                  <a:rPr lang="en-GB" sz="3600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10E09B-759D-403A-BEAA-727CFC5E6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411276"/>
                <a:ext cx="2690737" cy="9303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row: Curved Left 13">
            <a:extLst>
              <a:ext uri="{FF2B5EF4-FFF2-40B4-BE49-F238E27FC236}">
                <a16:creationId xmlns:a16="http://schemas.microsoft.com/office/drawing/2014/main" id="{1EB51B04-8D1A-43F9-9B77-E6F8551EE00D}"/>
              </a:ext>
            </a:extLst>
          </p:cNvPr>
          <p:cNvSpPr/>
          <p:nvPr/>
        </p:nvSpPr>
        <p:spPr>
          <a:xfrm rot="4478243">
            <a:off x="4019551" y="1815775"/>
            <a:ext cx="638516" cy="2471749"/>
          </a:xfrm>
          <a:prstGeom prst="curvedLeftArrow">
            <a:avLst>
              <a:gd name="adj1" fmla="val 6313"/>
              <a:gd name="adj2" fmla="val 30303"/>
              <a:gd name="adj3" fmla="val 49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2174AB5C-2FA7-426E-92E4-516E0F0E079E}"/>
              </a:ext>
            </a:extLst>
          </p:cNvPr>
          <p:cNvSpPr/>
          <p:nvPr/>
        </p:nvSpPr>
        <p:spPr>
          <a:xfrm rot="10800000" flipH="1">
            <a:off x="2510749" y="3544436"/>
            <a:ext cx="879299" cy="1358189"/>
          </a:xfrm>
          <a:prstGeom prst="bentArrow">
            <a:avLst>
              <a:gd name="adj1" fmla="val 8544"/>
              <a:gd name="adj2" fmla="val 27532"/>
              <a:gd name="adj3" fmla="val 31329"/>
              <a:gd name="adj4" fmla="val 488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154C98BE-6589-5D18-B6B6-9E6EF20FBB08}"/>
                  </a:ext>
                </a:extLst>
              </p14:cNvPr>
              <p14:cNvContentPartPr/>
              <p14:nvPr/>
            </p14:nvContentPartPr>
            <p14:xfrm>
              <a:off x="1412280" y="612720"/>
              <a:ext cx="5375520" cy="449568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154C98BE-6589-5D18-B6B6-9E6EF20FBB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02920" y="603360"/>
                <a:ext cx="5394240" cy="451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687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5839B-7474-4011-84DB-2B904BBFB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37ABD-8473-4AF0-9E56-383E76424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Vibrational spectroscopy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62B9B-F7CF-4949-8EE1-4BE890BC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BB9E38-4EE5-433C-847F-D55581FA566B}"/>
                  </a:ext>
                </a:extLst>
              </p:cNvPr>
              <p:cNvSpPr txBox="1"/>
              <p:nvPr/>
            </p:nvSpPr>
            <p:spPr>
              <a:xfrm>
                <a:off x="4072888" y="707574"/>
                <a:ext cx="2564356" cy="759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BB9E38-4EE5-433C-847F-D55581FA5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888" y="707574"/>
                <a:ext cx="2564356" cy="7593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E61D9E4-EB84-46FA-88F7-1C7C6CAD09EB}"/>
              </a:ext>
            </a:extLst>
          </p:cNvPr>
          <p:cNvSpPr txBox="1"/>
          <p:nvPr/>
        </p:nvSpPr>
        <p:spPr>
          <a:xfrm>
            <a:off x="1718981" y="1977539"/>
            <a:ext cx="27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the frequency in Hz: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87C014-6883-42FB-B15B-F74064B76ACE}"/>
                  </a:ext>
                </a:extLst>
              </p:cNvPr>
              <p:cNvSpPr txBox="1"/>
              <p:nvPr/>
            </p:nvSpPr>
            <p:spPr>
              <a:xfrm>
                <a:off x="4831140" y="1466949"/>
                <a:ext cx="3612207" cy="9397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𝑐𝑚</m:t>
                              </m:r>
                            </m:num>
                            <m:den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87C014-6883-42FB-B15B-F74064B7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140" y="1466949"/>
                <a:ext cx="3612207" cy="9397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60C3F35-3B9F-4498-8F1B-DA1C5F75B0EF}"/>
              </a:ext>
            </a:extLst>
          </p:cNvPr>
          <p:cNvSpPr txBox="1"/>
          <p:nvPr/>
        </p:nvSpPr>
        <p:spPr>
          <a:xfrm>
            <a:off x="838200" y="3059668"/>
            <a:ext cx="438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Converting wavelength in wavenumber: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BB7968-9CC8-47B8-BF70-FEB4F769B010}"/>
                  </a:ext>
                </a:extLst>
              </p:cNvPr>
              <p:cNvSpPr txBox="1"/>
              <p:nvPr/>
            </p:nvSpPr>
            <p:spPr>
              <a:xfrm>
                <a:off x="3110862" y="3821450"/>
                <a:ext cx="59389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 </m:t>
                      </m:r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</m:t>
                      </m:r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BB7968-9CC8-47B8-BF70-FEB4F769B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862" y="3821450"/>
                <a:ext cx="5938933" cy="369332"/>
              </a:xfrm>
              <a:prstGeom prst="rect">
                <a:avLst/>
              </a:prstGeom>
              <a:blipFill>
                <a:blip r:embed="rId4"/>
                <a:stretch>
                  <a:fillRect l="-615" r="-103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A98FDE-EEB1-488F-807B-6348FD7FA98A}"/>
                  </a:ext>
                </a:extLst>
              </p:cNvPr>
              <p:cNvSpPr txBox="1"/>
              <p:nvPr/>
            </p:nvSpPr>
            <p:spPr>
              <a:xfrm>
                <a:off x="350805" y="4583233"/>
                <a:ext cx="11490390" cy="8769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700" b="0" i="1" smtClean="0">
                          <a:latin typeface="Cambria Math" panose="02040503050406030204" pitchFamily="18" charset="0"/>
                        </a:rPr>
                        <m:t>2.5 </m:t>
                      </m:r>
                      <m:r>
                        <a:rPr lang="pt-BR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pt-BR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pt-BR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acc>
                        <m:accPr>
                          <m:chr m:val="̅"/>
                          <m:ctrlP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  <m:d>
                        <m:dPr>
                          <m:ctrlPr>
                            <a:rPr lang="pt-BR" sz="2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sz="27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7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pt-BR" sz="27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pt-BR" sz="27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7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700" b="0" i="1" smtClean="0">
                              <a:latin typeface="Cambria Math" panose="02040503050406030204" pitchFamily="18" charset="0"/>
                            </a:rPr>
                            <m:t>2.5</m:t>
                          </m:r>
                          <m: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pt-BR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2.5</m:t>
                          </m:r>
                          <m:sSup>
                            <m:sSupPr>
                              <m:ctrlPr>
                                <a:rPr lang="pt-BR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pt-BR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GB" sz="2700" dirty="0"/>
                            <m:t> </m:t>
                          </m:r>
                        </m:den>
                      </m:f>
                      <m:r>
                        <a:rPr lang="pt-BR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2.5</m:t>
                          </m:r>
                        </m:den>
                      </m:f>
                      <m:sSup>
                        <m:sSupPr>
                          <m:ctrlP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pt-BR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2.5</m:t>
                          </m:r>
                        </m:den>
                      </m:f>
                      <m:sSup>
                        <m:sSupPr>
                          <m:ctrlP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=400 </m:t>
                      </m:r>
                      <m:sSup>
                        <m:sSupPr>
                          <m:ctrlP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pt-BR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7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A98FDE-EEB1-488F-807B-6348FD7FA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05" y="4583233"/>
                <a:ext cx="11490390" cy="8769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D17D3581-C62D-F817-33F8-57590B62F891}"/>
                  </a:ext>
                </a:extLst>
              </p14:cNvPr>
              <p14:cNvContentPartPr/>
              <p14:nvPr/>
            </p14:nvContentPartPr>
            <p14:xfrm>
              <a:off x="375120" y="639000"/>
              <a:ext cx="11379240" cy="505188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D17D3581-C62D-F817-33F8-57590B62F8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5760" y="629640"/>
                <a:ext cx="11397960" cy="507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6777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1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10334BF-0422-4A9A-BE46-AEB8C348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8F2823-0279-49D8-928D-754B2225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E45E95-311C-41C7-A882-6E43F080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7299D5D-ECC5-41EB-B830-C3A35FB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537516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8C91735-5EFE-44D1-8CC6-FDF0D11B6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2CADB6-10E1-4978-918F-3AB8645FDD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122363"/>
            <a:ext cx="424247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4600" dirty="0">
                <a:ea typeface="+mj-lt"/>
                <a:cs typeface="+mj-lt"/>
              </a:rPr>
              <a:t>Absorption in the Infrared region</a:t>
            </a:r>
            <a:endParaRPr lang="pt-BR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3F926C-2613-475D-AEE4-CD7D87D3B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8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spaço Reservado para Data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261D9-F60C-4D41-85C1-81994262B81D}" type="datetime1">
              <a:rPr lang="pt-BR" smtClean="0"/>
              <a:pPr/>
              <a:t>18/10/2023</a:t>
            </a:fld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F2EF2-91E2-46E8-BB77-7070BDB1A26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3881755" y="1847428"/>
            <a:ext cx="23050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Interaction between light and matter</a:t>
            </a:r>
            <a:endParaRPr lang="pt-BR" b="1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7" name="Oval 42"/>
          <p:cNvSpPr>
            <a:spLocks noChangeArrowheads="1"/>
          </p:cNvSpPr>
          <p:nvPr/>
        </p:nvSpPr>
        <p:spPr bwMode="auto">
          <a:xfrm>
            <a:off x="3660804" y="1657770"/>
            <a:ext cx="2663825" cy="1008063"/>
          </a:xfrm>
          <a:custGeom>
            <a:avLst/>
            <a:gdLst>
              <a:gd name="connsiteX0" fmla="*/ 0 w 2663825"/>
              <a:gd name="connsiteY0" fmla="*/ 504032 h 1008063"/>
              <a:gd name="connsiteX1" fmla="*/ 1331913 w 2663825"/>
              <a:gd name="connsiteY1" fmla="*/ 0 h 1008063"/>
              <a:gd name="connsiteX2" fmla="*/ 2663826 w 2663825"/>
              <a:gd name="connsiteY2" fmla="*/ 504032 h 1008063"/>
              <a:gd name="connsiteX3" fmla="*/ 1331913 w 2663825"/>
              <a:gd name="connsiteY3" fmla="*/ 1008064 h 1008063"/>
              <a:gd name="connsiteX4" fmla="*/ 0 w 2663825"/>
              <a:gd name="connsiteY4" fmla="*/ 504032 h 100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825" h="1008063" extrusionOk="0">
                <a:moveTo>
                  <a:pt x="0" y="504032"/>
                </a:moveTo>
                <a:cubicBezTo>
                  <a:pt x="26218" y="214676"/>
                  <a:pt x="570519" y="-39005"/>
                  <a:pt x="1331913" y="0"/>
                </a:cubicBezTo>
                <a:cubicBezTo>
                  <a:pt x="2108520" y="-15446"/>
                  <a:pt x="2679455" y="169004"/>
                  <a:pt x="2663826" y="504032"/>
                </a:cubicBezTo>
                <a:cubicBezTo>
                  <a:pt x="2623662" y="834285"/>
                  <a:pt x="2015254" y="934083"/>
                  <a:pt x="1331913" y="1008064"/>
                </a:cubicBezTo>
                <a:cubicBezTo>
                  <a:pt x="570027" y="960557"/>
                  <a:pt x="-11394" y="747704"/>
                  <a:pt x="0" y="504032"/>
                </a:cubicBezTo>
                <a:close/>
              </a:path>
            </a:pathLst>
          </a:cu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97678065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endParaRPr lang="pt-BR" sz="2400" dirty="0">
              <a:latin typeface="Arial Rounded MT Bold" panose="020F0704030504030204" pitchFamily="34" charset="0"/>
            </a:endParaRPr>
          </a:p>
        </p:txBody>
      </p:sp>
      <p:sp>
        <p:nvSpPr>
          <p:cNvPr id="8" name="Line 43"/>
          <p:cNvSpPr>
            <a:spLocks noChangeShapeType="1"/>
          </p:cNvSpPr>
          <p:nvPr/>
        </p:nvSpPr>
        <p:spPr bwMode="auto">
          <a:xfrm flipH="1">
            <a:off x="3760815" y="2651544"/>
            <a:ext cx="503238" cy="719138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 sz="2400" dirty="0">
              <a:latin typeface="Arial Rounded MT Bold" panose="020F0704030504030204" pitchFamily="34" charset="0"/>
            </a:endParaRPr>
          </a:p>
        </p:txBody>
      </p:sp>
      <p:sp>
        <p:nvSpPr>
          <p:cNvPr id="9" name="Line 44"/>
          <p:cNvSpPr>
            <a:spLocks noChangeShapeType="1"/>
          </p:cNvSpPr>
          <p:nvPr/>
        </p:nvSpPr>
        <p:spPr bwMode="auto">
          <a:xfrm>
            <a:off x="5588751" y="2569999"/>
            <a:ext cx="649288" cy="504825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 sz="2400" dirty="0">
              <a:latin typeface="Arial Rounded MT Bold" panose="020F0704030504030204" pitchFamily="34" charset="0"/>
            </a:endParaRPr>
          </a:p>
        </p:txBody>
      </p:sp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2931708" y="3486136"/>
            <a:ext cx="12378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t">
            <a:spAutoFit/>
          </a:bodyPr>
          <a:lstStyle/>
          <a:p>
            <a:r>
              <a:rPr lang="en-GB" b="1" dirty="0">
                <a:solidFill>
                  <a:schemeClr val="tx2">
                    <a:lumMod val="90000"/>
                    <a:lumOff val="10000"/>
                  </a:schemeClr>
                </a:solidFill>
                <a:latin typeface="Bradley Hand ITC"/>
              </a:rPr>
              <a:t>Scattering</a:t>
            </a:r>
          </a:p>
        </p:txBody>
      </p:sp>
      <p:sp>
        <p:nvSpPr>
          <p:cNvPr id="11" name="Text Box 46"/>
          <p:cNvSpPr txBox="1">
            <a:spLocks noChangeArrowheads="1"/>
          </p:cNvSpPr>
          <p:nvPr/>
        </p:nvSpPr>
        <p:spPr bwMode="auto">
          <a:xfrm>
            <a:off x="6373508" y="3159738"/>
            <a:ext cx="12298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t">
            <a:sp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Electronic 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Absorption</a:t>
            </a:r>
          </a:p>
        </p:txBody>
      </p:sp>
      <p:sp>
        <p:nvSpPr>
          <p:cNvPr id="12" name="Rectangle 47"/>
          <p:cNvSpPr>
            <a:spLocks noChangeArrowheads="1"/>
          </p:cNvSpPr>
          <p:nvPr/>
        </p:nvSpPr>
        <p:spPr bwMode="auto">
          <a:xfrm>
            <a:off x="2840212" y="3407626"/>
            <a:ext cx="1512887" cy="509692"/>
          </a:xfrm>
          <a:custGeom>
            <a:avLst/>
            <a:gdLst>
              <a:gd name="connsiteX0" fmla="*/ 0 w 1512887"/>
              <a:gd name="connsiteY0" fmla="*/ 0 h 509692"/>
              <a:gd name="connsiteX1" fmla="*/ 474038 w 1512887"/>
              <a:gd name="connsiteY1" fmla="*/ 0 h 509692"/>
              <a:gd name="connsiteX2" fmla="*/ 993462 w 1512887"/>
              <a:gd name="connsiteY2" fmla="*/ 0 h 509692"/>
              <a:gd name="connsiteX3" fmla="*/ 1512887 w 1512887"/>
              <a:gd name="connsiteY3" fmla="*/ 0 h 509692"/>
              <a:gd name="connsiteX4" fmla="*/ 1512887 w 1512887"/>
              <a:gd name="connsiteY4" fmla="*/ 509692 h 509692"/>
              <a:gd name="connsiteX5" fmla="*/ 1008591 w 1512887"/>
              <a:gd name="connsiteY5" fmla="*/ 509692 h 509692"/>
              <a:gd name="connsiteX6" fmla="*/ 474038 w 1512887"/>
              <a:gd name="connsiteY6" fmla="*/ 509692 h 509692"/>
              <a:gd name="connsiteX7" fmla="*/ 0 w 1512887"/>
              <a:gd name="connsiteY7" fmla="*/ 509692 h 509692"/>
              <a:gd name="connsiteX8" fmla="*/ 0 w 1512887"/>
              <a:gd name="connsiteY8" fmla="*/ 0 h 50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887" h="509692" extrusionOk="0">
                <a:moveTo>
                  <a:pt x="0" y="0"/>
                </a:moveTo>
                <a:cubicBezTo>
                  <a:pt x="186832" y="19535"/>
                  <a:pt x="282772" y="-14903"/>
                  <a:pt x="474038" y="0"/>
                </a:cubicBezTo>
                <a:cubicBezTo>
                  <a:pt x="665304" y="14903"/>
                  <a:pt x="849996" y="4727"/>
                  <a:pt x="993462" y="0"/>
                </a:cubicBezTo>
                <a:cubicBezTo>
                  <a:pt x="1136928" y="-4727"/>
                  <a:pt x="1289552" y="-12840"/>
                  <a:pt x="1512887" y="0"/>
                </a:cubicBezTo>
                <a:cubicBezTo>
                  <a:pt x="1502953" y="165046"/>
                  <a:pt x="1504503" y="337471"/>
                  <a:pt x="1512887" y="509692"/>
                </a:cubicBezTo>
                <a:cubicBezTo>
                  <a:pt x="1353654" y="521095"/>
                  <a:pt x="1160397" y="502087"/>
                  <a:pt x="1008591" y="509692"/>
                </a:cubicBezTo>
                <a:cubicBezTo>
                  <a:pt x="856785" y="517297"/>
                  <a:pt x="585001" y="520218"/>
                  <a:pt x="474038" y="509692"/>
                </a:cubicBezTo>
                <a:cubicBezTo>
                  <a:pt x="363075" y="499166"/>
                  <a:pt x="218055" y="509985"/>
                  <a:pt x="0" y="509692"/>
                </a:cubicBezTo>
                <a:cubicBezTo>
                  <a:pt x="14533" y="333242"/>
                  <a:pt x="-20582" y="187465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342082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endParaRPr lang="pt-BR" sz="2400">
              <a:latin typeface="Arial Rounded MT Bold" panose="020F0704030504030204" pitchFamily="34" charset="0"/>
            </a:endParaRPr>
          </a:p>
        </p:txBody>
      </p:sp>
      <p:sp>
        <p:nvSpPr>
          <p:cNvPr id="13" name="Rectangle 48"/>
          <p:cNvSpPr>
            <a:spLocks noChangeArrowheads="1"/>
          </p:cNvSpPr>
          <p:nvPr/>
        </p:nvSpPr>
        <p:spPr bwMode="auto">
          <a:xfrm>
            <a:off x="6246212" y="3073076"/>
            <a:ext cx="1449583" cy="1021214"/>
          </a:xfrm>
          <a:custGeom>
            <a:avLst/>
            <a:gdLst>
              <a:gd name="connsiteX0" fmla="*/ 0 w 1449583"/>
              <a:gd name="connsiteY0" fmla="*/ 0 h 1021214"/>
              <a:gd name="connsiteX1" fmla="*/ 439707 w 1449583"/>
              <a:gd name="connsiteY1" fmla="*/ 0 h 1021214"/>
              <a:gd name="connsiteX2" fmla="*/ 879414 w 1449583"/>
              <a:gd name="connsiteY2" fmla="*/ 0 h 1021214"/>
              <a:gd name="connsiteX3" fmla="*/ 1449583 w 1449583"/>
              <a:gd name="connsiteY3" fmla="*/ 0 h 1021214"/>
              <a:gd name="connsiteX4" fmla="*/ 1449583 w 1449583"/>
              <a:gd name="connsiteY4" fmla="*/ 531031 h 1021214"/>
              <a:gd name="connsiteX5" fmla="*/ 1449583 w 1449583"/>
              <a:gd name="connsiteY5" fmla="*/ 1021214 h 1021214"/>
              <a:gd name="connsiteX6" fmla="*/ 937397 w 1449583"/>
              <a:gd name="connsiteY6" fmla="*/ 1021214 h 1021214"/>
              <a:gd name="connsiteX7" fmla="*/ 497690 w 1449583"/>
              <a:gd name="connsiteY7" fmla="*/ 1021214 h 1021214"/>
              <a:gd name="connsiteX8" fmla="*/ 0 w 1449583"/>
              <a:gd name="connsiteY8" fmla="*/ 1021214 h 1021214"/>
              <a:gd name="connsiteX9" fmla="*/ 0 w 1449583"/>
              <a:gd name="connsiteY9" fmla="*/ 510607 h 1021214"/>
              <a:gd name="connsiteX10" fmla="*/ 0 w 1449583"/>
              <a:gd name="connsiteY10" fmla="*/ 0 h 102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9583" h="1021214" extrusionOk="0">
                <a:moveTo>
                  <a:pt x="0" y="0"/>
                </a:moveTo>
                <a:cubicBezTo>
                  <a:pt x="149961" y="21011"/>
                  <a:pt x="319250" y="5553"/>
                  <a:pt x="439707" y="0"/>
                </a:cubicBezTo>
                <a:cubicBezTo>
                  <a:pt x="560164" y="-5553"/>
                  <a:pt x="759500" y="-9331"/>
                  <a:pt x="879414" y="0"/>
                </a:cubicBezTo>
                <a:cubicBezTo>
                  <a:pt x="999328" y="9331"/>
                  <a:pt x="1169633" y="-24457"/>
                  <a:pt x="1449583" y="0"/>
                </a:cubicBezTo>
                <a:cubicBezTo>
                  <a:pt x="1449525" y="196822"/>
                  <a:pt x="1469886" y="367975"/>
                  <a:pt x="1449583" y="531031"/>
                </a:cubicBezTo>
                <a:cubicBezTo>
                  <a:pt x="1429280" y="694087"/>
                  <a:pt x="1436199" y="852469"/>
                  <a:pt x="1449583" y="1021214"/>
                </a:cubicBezTo>
                <a:cubicBezTo>
                  <a:pt x="1255902" y="1024297"/>
                  <a:pt x="1139511" y="1046775"/>
                  <a:pt x="937397" y="1021214"/>
                </a:cubicBezTo>
                <a:cubicBezTo>
                  <a:pt x="735283" y="995653"/>
                  <a:pt x="703727" y="1020305"/>
                  <a:pt x="497690" y="1021214"/>
                </a:cubicBezTo>
                <a:cubicBezTo>
                  <a:pt x="291653" y="1022123"/>
                  <a:pt x="167231" y="1020126"/>
                  <a:pt x="0" y="1021214"/>
                </a:cubicBezTo>
                <a:cubicBezTo>
                  <a:pt x="-6684" y="841079"/>
                  <a:pt x="-4964" y="622278"/>
                  <a:pt x="0" y="510607"/>
                </a:cubicBezTo>
                <a:cubicBezTo>
                  <a:pt x="4964" y="398936"/>
                  <a:pt x="-13253" y="18007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735297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endParaRPr lang="pt-BR" sz="2400">
              <a:latin typeface="Arial Rounded MT Bold" panose="020F0704030504030204" pitchFamily="34" charset="0"/>
            </a:endParaRPr>
          </a:p>
        </p:txBody>
      </p:sp>
      <p:sp>
        <p:nvSpPr>
          <p:cNvPr id="14" name="Line 49"/>
          <p:cNvSpPr>
            <a:spLocks noChangeShapeType="1"/>
          </p:cNvSpPr>
          <p:nvPr/>
        </p:nvSpPr>
        <p:spPr bwMode="auto">
          <a:xfrm flipH="1">
            <a:off x="3134907" y="3931791"/>
            <a:ext cx="215900" cy="288925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 sz="2400">
              <a:latin typeface="Arial Rounded MT Bold" panose="020F0704030504030204" pitchFamily="34" charset="0"/>
            </a:endParaRPr>
          </a:p>
        </p:txBody>
      </p:sp>
      <p:sp>
        <p:nvSpPr>
          <p:cNvPr id="15" name="Line 50"/>
          <p:cNvSpPr>
            <a:spLocks noChangeShapeType="1"/>
          </p:cNvSpPr>
          <p:nvPr/>
        </p:nvSpPr>
        <p:spPr bwMode="auto">
          <a:xfrm>
            <a:off x="3854044" y="3922554"/>
            <a:ext cx="215900" cy="215900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 sz="2400">
              <a:latin typeface="Arial Rounded MT Bold" panose="020F0704030504030204" pitchFamily="34" charset="0"/>
            </a:endParaRPr>
          </a:p>
        </p:txBody>
      </p:sp>
      <p:sp>
        <p:nvSpPr>
          <p:cNvPr id="16" name="Text Box 51"/>
          <p:cNvSpPr txBox="1">
            <a:spLocks noChangeArrowheads="1"/>
          </p:cNvSpPr>
          <p:nvPr/>
        </p:nvSpPr>
        <p:spPr bwMode="auto">
          <a:xfrm>
            <a:off x="3850869" y="4094291"/>
            <a:ext cx="925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tx2">
                    <a:lumMod val="90000"/>
                    <a:lumOff val="10000"/>
                  </a:schemeClr>
                </a:solidFill>
                <a:latin typeface="Bradley Hand ITC" panose="03070402050302030203" pitchFamily="66" charset="0"/>
              </a:rPr>
              <a:t>Raman</a:t>
            </a:r>
          </a:p>
        </p:txBody>
      </p:sp>
      <p:sp>
        <p:nvSpPr>
          <p:cNvPr id="17" name="Text Box 52"/>
          <p:cNvSpPr txBox="1">
            <a:spLocks noChangeArrowheads="1"/>
          </p:cNvSpPr>
          <p:nvPr/>
        </p:nvSpPr>
        <p:spPr bwMode="auto">
          <a:xfrm>
            <a:off x="2261725" y="4173666"/>
            <a:ext cx="1091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Rayleigh</a:t>
            </a:r>
          </a:p>
        </p:txBody>
      </p:sp>
      <p:sp>
        <p:nvSpPr>
          <p:cNvPr id="18" name="Text Box 53"/>
          <p:cNvSpPr txBox="1">
            <a:spLocks noChangeArrowheads="1"/>
          </p:cNvSpPr>
          <p:nvPr/>
        </p:nvSpPr>
        <p:spPr bwMode="auto">
          <a:xfrm>
            <a:off x="8213334" y="4152895"/>
            <a:ext cx="220284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t">
            <a:sp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Photoluminescence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Electroluminescence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Thermoluminescence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Chemiluminescence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Bioluminescence</a:t>
            </a:r>
          </a:p>
        </p:txBody>
      </p:sp>
      <p:sp>
        <p:nvSpPr>
          <p:cNvPr id="19" name="Line 55"/>
          <p:cNvSpPr>
            <a:spLocks noChangeShapeType="1"/>
          </p:cNvSpPr>
          <p:nvPr/>
        </p:nvSpPr>
        <p:spPr bwMode="auto">
          <a:xfrm>
            <a:off x="7703014" y="3326952"/>
            <a:ext cx="576263" cy="0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 sz="2400">
              <a:latin typeface="Arial Rounded MT Bold" panose="020F0704030504030204" pitchFamily="34" charset="0"/>
            </a:endParaRPr>
          </a:p>
        </p:txBody>
      </p:sp>
      <p:sp>
        <p:nvSpPr>
          <p:cNvPr id="20" name="Text Box 56"/>
          <p:cNvSpPr txBox="1">
            <a:spLocks noChangeArrowheads="1"/>
          </p:cNvSpPr>
          <p:nvPr/>
        </p:nvSpPr>
        <p:spPr bwMode="auto">
          <a:xfrm>
            <a:off x="8300226" y="3125341"/>
            <a:ext cx="14847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t">
            <a:sp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luminescence</a:t>
            </a:r>
          </a:p>
        </p:txBody>
      </p:sp>
      <p:sp>
        <p:nvSpPr>
          <p:cNvPr id="21" name="Rectangle 58"/>
          <p:cNvSpPr>
            <a:spLocks noChangeArrowheads="1"/>
          </p:cNvSpPr>
          <p:nvPr/>
        </p:nvSpPr>
        <p:spPr bwMode="auto">
          <a:xfrm>
            <a:off x="8322264" y="3038029"/>
            <a:ext cx="1821845" cy="504825"/>
          </a:xfrm>
          <a:custGeom>
            <a:avLst/>
            <a:gdLst>
              <a:gd name="connsiteX0" fmla="*/ 0 w 1821845"/>
              <a:gd name="connsiteY0" fmla="*/ 0 h 504825"/>
              <a:gd name="connsiteX1" fmla="*/ 625500 w 1821845"/>
              <a:gd name="connsiteY1" fmla="*/ 0 h 504825"/>
              <a:gd name="connsiteX2" fmla="*/ 1196345 w 1821845"/>
              <a:gd name="connsiteY2" fmla="*/ 0 h 504825"/>
              <a:gd name="connsiteX3" fmla="*/ 1821845 w 1821845"/>
              <a:gd name="connsiteY3" fmla="*/ 0 h 504825"/>
              <a:gd name="connsiteX4" fmla="*/ 1821845 w 1821845"/>
              <a:gd name="connsiteY4" fmla="*/ 504825 h 504825"/>
              <a:gd name="connsiteX5" fmla="*/ 1178126 w 1821845"/>
              <a:gd name="connsiteY5" fmla="*/ 504825 h 504825"/>
              <a:gd name="connsiteX6" fmla="*/ 625500 w 1821845"/>
              <a:gd name="connsiteY6" fmla="*/ 504825 h 504825"/>
              <a:gd name="connsiteX7" fmla="*/ 0 w 1821845"/>
              <a:gd name="connsiteY7" fmla="*/ 504825 h 504825"/>
              <a:gd name="connsiteX8" fmla="*/ 0 w 1821845"/>
              <a:gd name="connsiteY8" fmla="*/ 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1845" h="504825" extrusionOk="0">
                <a:moveTo>
                  <a:pt x="0" y="0"/>
                </a:moveTo>
                <a:cubicBezTo>
                  <a:pt x="129831" y="7884"/>
                  <a:pt x="412725" y="15884"/>
                  <a:pt x="625500" y="0"/>
                </a:cubicBezTo>
                <a:cubicBezTo>
                  <a:pt x="838275" y="-15884"/>
                  <a:pt x="1003718" y="15893"/>
                  <a:pt x="1196345" y="0"/>
                </a:cubicBezTo>
                <a:cubicBezTo>
                  <a:pt x="1388972" y="-15893"/>
                  <a:pt x="1587272" y="23551"/>
                  <a:pt x="1821845" y="0"/>
                </a:cubicBezTo>
                <a:cubicBezTo>
                  <a:pt x="1838912" y="183868"/>
                  <a:pt x="1815017" y="280233"/>
                  <a:pt x="1821845" y="504825"/>
                </a:cubicBezTo>
                <a:cubicBezTo>
                  <a:pt x="1660491" y="526694"/>
                  <a:pt x="1446157" y="511723"/>
                  <a:pt x="1178126" y="504825"/>
                </a:cubicBezTo>
                <a:cubicBezTo>
                  <a:pt x="910095" y="497927"/>
                  <a:pt x="862266" y="488321"/>
                  <a:pt x="625500" y="504825"/>
                </a:cubicBezTo>
                <a:cubicBezTo>
                  <a:pt x="388734" y="521329"/>
                  <a:pt x="290335" y="522300"/>
                  <a:pt x="0" y="504825"/>
                </a:cubicBezTo>
                <a:cubicBezTo>
                  <a:pt x="6812" y="403304"/>
                  <a:pt x="11392" y="16538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1361934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endParaRPr lang="pt-BR" sz="2400">
              <a:latin typeface="Arial Rounded MT Bold" panose="020F0704030504030204" pitchFamily="34" charset="0"/>
            </a:endParaRPr>
          </a:p>
        </p:txBody>
      </p:sp>
      <p:sp>
        <p:nvSpPr>
          <p:cNvPr id="22" name="Line 59"/>
          <p:cNvSpPr>
            <a:spLocks noChangeShapeType="1"/>
          </p:cNvSpPr>
          <p:nvPr/>
        </p:nvSpPr>
        <p:spPr bwMode="auto">
          <a:xfrm>
            <a:off x="9016885" y="3542852"/>
            <a:ext cx="0" cy="431800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 sz="2400">
              <a:latin typeface="Arial Rounded MT Bold" panose="020F0704030504030204" pitchFamily="34" charset="0"/>
            </a:endParaRPr>
          </a:p>
        </p:txBody>
      </p:sp>
      <p:sp>
        <p:nvSpPr>
          <p:cNvPr id="23" name="Line 60"/>
          <p:cNvSpPr>
            <a:spLocks noChangeShapeType="1"/>
          </p:cNvSpPr>
          <p:nvPr/>
        </p:nvSpPr>
        <p:spPr bwMode="auto">
          <a:xfrm flipV="1">
            <a:off x="7602280" y="2590206"/>
            <a:ext cx="503238" cy="431800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 sz="2400">
              <a:latin typeface="Arial Rounded MT Bold" panose="020F0704030504030204" pitchFamily="34" charset="0"/>
            </a:endParaRP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8153285" y="2229991"/>
            <a:ext cx="1553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t">
            <a:sp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Incandescence</a:t>
            </a:r>
          </a:p>
        </p:txBody>
      </p:sp>
      <p:sp>
        <p:nvSpPr>
          <p:cNvPr id="25" name="Rectangle 62"/>
          <p:cNvSpPr>
            <a:spLocks noChangeArrowheads="1"/>
          </p:cNvSpPr>
          <p:nvPr/>
        </p:nvSpPr>
        <p:spPr bwMode="auto">
          <a:xfrm>
            <a:off x="8153286" y="2174427"/>
            <a:ext cx="1990823" cy="431800"/>
          </a:xfrm>
          <a:custGeom>
            <a:avLst/>
            <a:gdLst>
              <a:gd name="connsiteX0" fmla="*/ 0 w 1990823"/>
              <a:gd name="connsiteY0" fmla="*/ 0 h 431800"/>
              <a:gd name="connsiteX1" fmla="*/ 663608 w 1990823"/>
              <a:gd name="connsiteY1" fmla="*/ 0 h 431800"/>
              <a:gd name="connsiteX2" fmla="*/ 1327215 w 1990823"/>
              <a:gd name="connsiteY2" fmla="*/ 0 h 431800"/>
              <a:gd name="connsiteX3" fmla="*/ 1990823 w 1990823"/>
              <a:gd name="connsiteY3" fmla="*/ 0 h 431800"/>
              <a:gd name="connsiteX4" fmla="*/ 1990823 w 1990823"/>
              <a:gd name="connsiteY4" fmla="*/ 431800 h 431800"/>
              <a:gd name="connsiteX5" fmla="*/ 1386940 w 1990823"/>
              <a:gd name="connsiteY5" fmla="*/ 431800 h 431800"/>
              <a:gd name="connsiteX6" fmla="*/ 683516 w 1990823"/>
              <a:gd name="connsiteY6" fmla="*/ 431800 h 431800"/>
              <a:gd name="connsiteX7" fmla="*/ 0 w 1990823"/>
              <a:gd name="connsiteY7" fmla="*/ 431800 h 431800"/>
              <a:gd name="connsiteX8" fmla="*/ 0 w 1990823"/>
              <a:gd name="connsiteY8" fmla="*/ 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823" h="431800" extrusionOk="0">
                <a:moveTo>
                  <a:pt x="0" y="0"/>
                </a:moveTo>
                <a:cubicBezTo>
                  <a:pt x="188310" y="-21684"/>
                  <a:pt x="477251" y="-15443"/>
                  <a:pt x="663608" y="0"/>
                </a:cubicBezTo>
                <a:cubicBezTo>
                  <a:pt x="849965" y="15443"/>
                  <a:pt x="1115697" y="32276"/>
                  <a:pt x="1327215" y="0"/>
                </a:cubicBezTo>
                <a:cubicBezTo>
                  <a:pt x="1538733" y="-32276"/>
                  <a:pt x="1675312" y="-16689"/>
                  <a:pt x="1990823" y="0"/>
                </a:cubicBezTo>
                <a:cubicBezTo>
                  <a:pt x="1974678" y="182726"/>
                  <a:pt x="1997069" y="332590"/>
                  <a:pt x="1990823" y="431800"/>
                </a:cubicBezTo>
                <a:cubicBezTo>
                  <a:pt x="1731319" y="456392"/>
                  <a:pt x="1667250" y="424176"/>
                  <a:pt x="1386940" y="431800"/>
                </a:cubicBezTo>
                <a:cubicBezTo>
                  <a:pt x="1106630" y="439424"/>
                  <a:pt x="1008892" y="421091"/>
                  <a:pt x="683516" y="431800"/>
                </a:cubicBezTo>
                <a:cubicBezTo>
                  <a:pt x="358140" y="442509"/>
                  <a:pt x="163456" y="427787"/>
                  <a:pt x="0" y="431800"/>
                </a:cubicBezTo>
                <a:cubicBezTo>
                  <a:pt x="3086" y="302045"/>
                  <a:pt x="13340" y="14360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42353033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endParaRPr lang="pt-BR" sz="2400">
              <a:latin typeface="Arial Rounded MT Bold" panose="020F0704030504030204" pitchFamily="34" charset="0"/>
            </a:endParaRPr>
          </a:p>
        </p:txBody>
      </p:sp>
      <p:sp>
        <p:nvSpPr>
          <p:cNvPr id="26" name="Rectangle 63"/>
          <p:cNvSpPr>
            <a:spLocks noChangeArrowheads="1"/>
          </p:cNvSpPr>
          <p:nvPr/>
        </p:nvSpPr>
        <p:spPr bwMode="auto">
          <a:xfrm>
            <a:off x="8008824" y="3974653"/>
            <a:ext cx="2648352" cy="1833813"/>
          </a:xfrm>
          <a:custGeom>
            <a:avLst/>
            <a:gdLst>
              <a:gd name="connsiteX0" fmla="*/ 0 w 2648352"/>
              <a:gd name="connsiteY0" fmla="*/ 0 h 1833813"/>
              <a:gd name="connsiteX1" fmla="*/ 688572 w 2648352"/>
              <a:gd name="connsiteY1" fmla="*/ 0 h 1833813"/>
              <a:gd name="connsiteX2" fmla="*/ 1403627 w 2648352"/>
              <a:gd name="connsiteY2" fmla="*/ 0 h 1833813"/>
              <a:gd name="connsiteX3" fmla="*/ 2648352 w 2648352"/>
              <a:gd name="connsiteY3" fmla="*/ 0 h 1833813"/>
              <a:gd name="connsiteX4" fmla="*/ 2648352 w 2648352"/>
              <a:gd name="connsiteY4" fmla="*/ 629609 h 1833813"/>
              <a:gd name="connsiteX5" fmla="*/ 2648352 w 2648352"/>
              <a:gd name="connsiteY5" fmla="*/ 1204204 h 1833813"/>
              <a:gd name="connsiteX6" fmla="*/ 2648352 w 2648352"/>
              <a:gd name="connsiteY6" fmla="*/ 1833813 h 1833813"/>
              <a:gd name="connsiteX7" fmla="*/ 1933297 w 2648352"/>
              <a:gd name="connsiteY7" fmla="*/ 1833813 h 1833813"/>
              <a:gd name="connsiteX8" fmla="*/ 1271209 w 2648352"/>
              <a:gd name="connsiteY8" fmla="*/ 1833813 h 1833813"/>
              <a:gd name="connsiteX9" fmla="*/ 688572 w 2648352"/>
              <a:gd name="connsiteY9" fmla="*/ 1833813 h 1833813"/>
              <a:gd name="connsiteX10" fmla="*/ 0 w 2648352"/>
              <a:gd name="connsiteY10" fmla="*/ 1833813 h 1833813"/>
              <a:gd name="connsiteX11" fmla="*/ 0 w 2648352"/>
              <a:gd name="connsiteY11" fmla="*/ 1222542 h 1833813"/>
              <a:gd name="connsiteX12" fmla="*/ 0 w 2648352"/>
              <a:gd name="connsiteY12" fmla="*/ 611271 h 1833813"/>
              <a:gd name="connsiteX13" fmla="*/ 0 w 2648352"/>
              <a:gd name="connsiteY13" fmla="*/ 0 h 183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352" h="1833813" extrusionOk="0">
                <a:moveTo>
                  <a:pt x="0" y="0"/>
                </a:moveTo>
                <a:cubicBezTo>
                  <a:pt x="335070" y="-20787"/>
                  <a:pt x="423940" y="-12478"/>
                  <a:pt x="688572" y="0"/>
                </a:cubicBezTo>
                <a:cubicBezTo>
                  <a:pt x="953204" y="12478"/>
                  <a:pt x="1216323" y="-26640"/>
                  <a:pt x="1403627" y="0"/>
                </a:cubicBezTo>
                <a:cubicBezTo>
                  <a:pt x="1590932" y="26640"/>
                  <a:pt x="2346013" y="-10541"/>
                  <a:pt x="2648352" y="0"/>
                </a:cubicBezTo>
                <a:cubicBezTo>
                  <a:pt x="2621189" y="214735"/>
                  <a:pt x="2662439" y="393937"/>
                  <a:pt x="2648352" y="629609"/>
                </a:cubicBezTo>
                <a:cubicBezTo>
                  <a:pt x="2634265" y="865281"/>
                  <a:pt x="2663289" y="920903"/>
                  <a:pt x="2648352" y="1204204"/>
                </a:cubicBezTo>
                <a:cubicBezTo>
                  <a:pt x="2633415" y="1487506"/>
                  <a:pt x="2642595" y="1609997"/>
                  <a:pt x="2648352" y="1833813"/>
                </a:cubicBezTo>
                <a:cubicBezTo>
                  <a:pt x="2440224" y="1858088"/>
                  <a:pt x="2121365" y="1805184"/>
                  <a:pt x="1933297" y="1833813"/>
                </a:cubicBezTo>
                <a:cubicBezTo>
                  <a:pt x="1745230" y="1862442"/>
                  <a:pt x="1451439" y="1818166"/>
                  <a:pt x="1271209" y="1833813"/>
                </a:cubicBezTo>
                <a:cubicBezTo>
                  <a:pt x="1090979" y="1849460"/>
                  <a:pt x="911830" y="1850739"/>
                  <a:pt x="688572" y="1833813"/>
                </a:cubicBezTo>
                <a:cubicBezTo>
                  <a:pt x="465314" y="1816887"/>
                  <a:pt x="227794" y="1856667"/>
                  <a:pt x="0" y="1833813"/>
                </a:cubicBezTo>
                <a:cubicBezTo>
                  <a:pt x="-29210" y="1683081"/>
                  <a:pt x="6927" y="1398934"/>
                  <a:pt x="0" y="1222542"/>
                </a:cubicBezTo>
                <a:cubicBezTo>
                  <a:pt x="-6927" y="1046150"/>
                  <a:pt x="180" y="790571"/>
                  <a:pt x="0" y="611271"/>
                </a:cubicBezTo>
                <a:cubicBezTo>
                  <a:pt x="-180" y="431971"/>
                  <a:pt x="14732" y="169555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7743112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endParaRPr lang="pt-BR" sz="2400">
              <a:latin typeface="Arial Rounded MT Bold" panose="020F0704030504030204" pitchFamily="34" charset="0"/>
            </a:endParaRPr>
          </a:p>
        </p:txBody>
      </p:sp>
      <p:cxnSp>
        <p:nvCxnSpPr>
          <p:cNvPr id="28" name="Conector de seta reta 27"/>
          <p:cNvCxnSpPr>
            <a:cxnSpLocks/>
          </p:cNvCxnSpPr>
          <p:nvPr/>
        </p:nvCxnSpPr>
        <p:spPr>
          <a:xfrm>
            <a:off x="5404820" y="2606227"/>
            <a:ext cx="0" cy="2203898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53"/>
          <p:cNvSpPr txBox="1">
            <a:spLocks noChangeArrowheads="1"/>
          </p:cNvSpPr>
          <p:nvPr/>
        </p:nvSpPr>
        <p:spPr bwMode="auto">
          <a:xfrm>
            <a:off x="4557790" y="5193510"/>
            <a:ext cx="2387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b="1" dirty="0">
                <a:solidFill>
                  <a:schemeClr val="tx2">
                    <a:lumMod val="90000"/>
                    <a:lumOff val="10000"/>
                  </a:schemeClr>
                </a:solidFill>
                <a:latin typeface="Bradley Hand ITC"/>
              </a:rPr>
              <a:t>Vibrational Absorption</a:t>
            </a:r>
          </a:p>
        </p:txBody>
      </p:sp>
      <p:sp>
        <p:nvSpPr>
          <p:cNvPr id="30" name="Rectangle 63"/>
          <p:cNvSpPr>
            <a:spLocks noChangeArrowheads="1"/>
          </p:cNvSpPr>
          <p:nvPr/>
        </p:nvSpPr>
        <p:spPr bwMode="auto">
          <a:xfrm>
            <a:off x="4545932" y="4882661"/>
            <a:ext cx="2387192" cy="1008063"/>
          </a:xfrm>
          <a:custGeom>
            <a:avLst/>
            <a:gdLst>
              <a:gd name="connsiteX0" fmla="*/ 0 w 2387192"/>
              <a:gd name="connsiteY0" fmla="*/ 0 h 1008063"/>
              <a:gd name="connsiteX1" fmla="*/ 596798 w 2387192"/>
              <a:gd name="connsiteY1" fmla="*/ 0 h 1008063"/>
              <a:gd name="connsiteX2" fmla="*/ 1121980 w 2387192"/>
              <a:gd name="connsiteY2" fmla="*/ 0 h 1008063"/>
              <a:gd name="connsiteX3" fmla="*/ 1742650 w 2387192"/>
              <a:gd name="connsiteY3" fmla="*/ 0 h 1008063"/>
              <a:gd name="connsiteX4" fmla="*/ 2387192 w 2387192"/>
              <a:gd name="connsiteY4" fmla="*/ 0 h 1008063"/>
              <a:gd name="connsiteX5" fmla="*/ 2387192 w 2387192"/>
              <a:gd name="connsiteY5" fmla="*/ 524193 h 1008063"/>
              <a:gd name="connsiteX6" fmla="*/ 2387192 w 2387192"/>
              <a:gd name="connsiteY6" fmla="*/ 1008063 h 1008063"/>
              <a:gd name="connsiteX7" fmla="*/ 1838138 w 2387192"/>
              <a:gd name="connsiteY7" fmla="*/ 1008063 h 1008063"/>
              <a:gd name="connsiteX8" fmla="*/ 1289084 w 2387192"/>
              <a:gd name="connsiteY8" fmla="*/ 1008063 h 1008063"/>
              <a:gd name="connsiteX9" fmla="*/ 692286 w 2387192"/>
              <a:gd name="connsiteY9" fmla="*/ 1008063 h 1008063"/>
              <a:gd name="connsiteX10" fmla="*/ 0 w 2387192"/>
              <a:gd name="connsiteY10" fmla="*/ 1008063 h 1008063"/>
              <a:gd name="connsiteX11" fmla="*/ 0 w 2387192"/>
              <a:gd name="connsiteY11" fmla="*/ 514112 h 1008063"/>
              <a:gd name="connsiteX12" fmla="*/ 0 w 2387192"/>
              <a:gd name="connsiteY12" fmla="*/ 0 h 100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87192" h="1008063" extrusionOk="0">
                <a:moveTo>
                  <a:pt x="0" y="0"/>
                </a:moveTo>
                <a:cubicBezTo>
                  <a:pt x="135922" y="13640"/>
                  <a:pt x="371759" y="-15208"/>
                  <a:pt x="596798" y="0"/>
                </a:cubicBezTo>
                <a:cubicBezTo>
                  <a:pt x="821837" y="15208"/>
                  <a:pt x="889234" y="2830"/>
                  <a:pt x="1121980" y="0"/>
                </a:cubicBezTo>
                <a:cubicBezTo>
                  <a:pt x="1354726" y="-2830"/>
                  <a:pt x="1566647" y="17471"/>
                  <a:pt x="1742650" y="0"/>
                </a:cubicBezTo>
                <a:cubicBezTo>
                  <a:pt x="1918653" y="-17471"/>
                  <a:pt x="2084813" y="29227"/>
                  <a:pt x="2387192" y="0"/>
                </a:cubicBezTo>
                <a:cubicBezTo>
                  <a:pt x="2361406" y="217876"/>
                  <a:pt x="2378342" y="298172"/>
                  <a:pt x="2387192" y="524193"/>
                </a:cubicBezTo>
                <a:cubicBezTo>
                  <a:pt x="2396042" y="750214"/>
                  <a:pt x="2375726" y="870275"/>
                  <a:pt x="2387192" y="1008063"/>
                </a:cubicBezTo>
                <a:cubicBezTo>
                  <a:pt x="2197854" y="1023043"/>
                  <a:pt x="1955325" y="1025816"/>
                  <a:pt x="1838138" y="1008063"/>
                </a:cubicBezTo>
                <a:cubicBezTo>
                  <a:pt x="1720951" y="990310"/>
                  <a:pt x="1420458" y="1032335"/>
                  <a:pt x="1289084" y="1008063"/>
                </a:cubicBezTo>
                <a:cubicBezTo>
                  <a:pt x="1157710" y="983791"/>
                  <a:pt x="957950" y="989256"/>
                  <a:pt x="692286" y="1008063"/>
                </a:cubicBezTo>
                <a:cubicBezTo>
                  <a:pt x="426622" y="1026870"/>
                  <a:pt x="217189" y="1022837"/>
                  <a:pt x="0" y="1008063"/>
                </a:cubicBezTo>
                <a:cubicBezTo>
                  <a:pt x="16682" y="769072"/>
                  <a:pt x="15988" y="617288"/>
                  <a:pt x="0" y="514112"/>
                </a:cubicBezTo>
                <a:cubicBezTo>
                  <a:pt x="-15988" y="410936"/>
                  <a:pt x="24744" y="23664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0679785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endParaRPr lang="pt-BR" sz="2400">
              <a:latin typeface="Arial Rounded MT Bold" panose="020F0704030504030204" pitchFamily="34" charset="0"/>
            </a:endParaRPr>
          </a:p>
        </p:txBody>
      </p:sp>
      <p:cxnSp>
        <p:nvCxnSpPr>
          <p:cNvPr id="32" name="Conector de seta reta 31"/>
          <p:cNvCxnSpPr/>
          <p:nvPr/>
        </p:nvCxnSpPr>
        <p:spPr>
          <a:xfrm rot="5400000">
            <a:off x="3261117" y="4251688"/>
            <a:ext cx="714380" cy="71438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51"/>
          <p:cNvSpPr txBox="1">
            <a:spLocks noChangeArrowheads="1"/>
          </p:cNvSpPr>
          <p:nvPr/>
        </p:nvSpPr>
        <p:spPr bwMode="auto">
          <a:xfrm>
            <a:off x="3203805" y="4714734"/>
            <a:ext cx="82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SAXS</a:t>
            </a:r>
          </a:p>
        </p:txBody>
      </p:sp>
      <p:sp>
        <p:nvSpPr>
          <p:cNvPr id="34" name="Text Box 45"/>
          <p:cNvSpPr txBox="1">
            <a:spLocks noChangeArrowheads="1"/>
          </p:cNvSpPr>
          <p:nvPr/>
        </p:nvSpPr>
        <p:spPr bwMode="auto">
          <a:xfrm>
            <a:off x="2254306" y="913516"/>
            <a:ext cx="12666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t">
            <a:sp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Diffraction</a:t>
            </a:r>
          </a:p>
        </p:txBody>
      </p:sp>
      <p:sp>
        <p:nvSpPr>
          <p:cNvPr id="35" name="Rectangle 47"/>
          <p:cNvSpPr>
            <a:spLocks noChangeArrowheads="1"/>
          </p:cNvSpPr>
          <p:nvPr/>
        </p:nvSpPr>
        <p:spPr bwMode="auto">
          <a:xfrm>
            <a:off x="2181280" y="871951"/>
            <a:ext cx="1512888" cy="431800"/>
          </a:xfrm>
          <a:custGeom>
            <a:avLst/>
            <a:gdLst>
              <a:gd name="connsiteX0" fmla="*/ 0 w 1512888"/>
              <a:gd name="connsiteY0" fmla="*/ 0 h 431800"/>
              <a:gd name="connsiteX1" fmla="*/ 489167 w 1512888"/>
              <a:gd name="connsiteY1" fmla="*/ 0 h 431800"/>
              <a:gd name="connsiteX2" fmla="*/ 1008592 w 1512888"/>
              <a:gd name="connsiteY2" fmla="*/ 0 h 431800"/>
              <a:gd name="connsiteX3" fmla="*/ 1512888 w 1512888"/>
              <a:gd name="connsiteY3" fmla="*/ 0 h 431800"/>
              <a:gd name="connsiteX4" fmla="*/ 1512888 w 1512888"/>
              <a:gd name="connsiteY4" fmla="*/ 431800 h 431800"/>
              <a:gd name="connsiteX5" fmla="*/ 1053979 w 1512888"/>
              <a:gd name="connsiteY5" fmla="*/ 431800 h 431800"/>
              <a:gd name="connsiteX6" fmla="*/ 595069 w 1512888"/>
              <a:gd name="connsiteY6" fmla="*/ 431800 h 431800"/>
              <a:gd name="connsiteX7" fmla="*/ 0 w 1512888"/>
              <a:gd name="connsiteY7" fmla="*/ 431800 h 431800"/>
              <a:gd name="connsiteX8" fmla="*/ 0 w 1512888"/>
              <a:gd name="connsiteY8" fmla="*/ 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888" h="431800" extrusionOk="0">
                <a:moveTo>
                  <a:pt x="0" y="0"/>
                </a:moveTo>
                <a:cubicBezTo>
                  <a:pt x="212661" y="20120"/>
                  <a:pt x="247878" y="-2914"/>
                  <a:pt x="489167" y="0"/>
                </a:cubicBezTo>
                <a:cubicBezTo>
                  <a:pt x="730456" y="2914"/>
                  <a:pt x="798313" y="19388"/>
                  <a:pt x="1008592" y="0"/>
                </a:cubicBezTo>
                <a:cubicBezTo>
                  <a:pt x="1218871" y="-19388"/>
                  <a:pt x="1373606" y="16683"/>
                  <a:pt x="1512888" y="0"/>
                </a:cubicBezTo>
                <a:cubicBezTo>
                  <a:pt x="1500224" y="197532"/>
                  <a:pt x="1513370" y="309609"/>
                  <a:pt x="1512888" y="431800"/>
                </a:cubicBezTo>
                <a:cubicBezTo>
                  <a:pt x="1358735" y="411471"/>
                  <a:pt x="1250685" y="424035"/>
                  <a:pt x="1053979" y="431800"/>
                </a:cubicBezTo>
                <a:cubicBezTo>
                  <a:pt x="857273" y="439565"/>
                  <a:pt x="709516" y="410419"/>
                  <a:pt x="595069" y="431800"/>
                </a:cubicBezTo>
                <a:cubicBezTo>
                  <a:pt x="480622" y="453182"/>
                  <a:pt x="129909" y="425631"/>
                  <a:pt x="0" y="431800"/>
                </a:cubicBezTo>
                <a:cubicBezTo>
                  <a:pt x="16637" y="240661"/>
                  <a:pt x="10269" y="18138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4910155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endParaRPr lang="pt-BR" sz="2400">
              <a:latin typeface="Arial Rounded MT Bold" panose="020F0704030504030204" pitchFamily="34" charset="0"/>
            </a:endParaRPr>
          </a:p>
        </p:txBody>
      </p:sp>
      <p:cxnSp>
        <p:nvCxnSpPr>
          <p:cNvPr id="40" name="Conector de seta reta 39"/>
          <p:cNvCxnSpPr/>
          <p:nvPr/>
        </p:nvCxnSpPr>
        <p:spPr>
          <a:xfrm rot="5400000">
            <a:off x="2380515" y="1623649"/>
            <a:ext cx="714380" cy="71438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51"/>
          <p:cNvSpPr txBox="1">
            <a:spLocks noChangeArrowheads="1"/>
          </p:cNvSpPr>
          <p:nvPr/>
        </p:nvSpPr>
        <p:spPr bwMode="auto">
          <a:xfrm>
            <a:off x="1597806" y="2036425"/>
            <a:ext cx="18806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t">
            <a:sp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X-ray diffraction</a:t>
            </a:r>
          </a:p>
        </p:txBody>
      </p:sp>
      <p:cxnSp>
        <p:nvCxnSpPr>
          <p:cNvPr id="43" name="Conector de seta reta 42"/>
          <p:cNvCxnSpPr>
            <a:cxnSpLocks/>
          </p:cNvCxnSpPr>
          <p:nvPr/>
        </p:nvCxnSpPr>
        <p:spPr>
          <a:xfrm rot="10800000">
            <a:off x="3703404" y="1097087"/>
            <a:ext cx="865174" cy="569918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9CD8E76F-6D74-E3E5-26F9-67DDE4A58488}"/>
                  </a:ext>
                </a:extLst>
              </p14:cNvPr>
              <p14:cNvContentPartPr/>
              <p14:nvPr/>
            </p14:nvContentPartPr>
            <p14:xfrm>
              <a:off x="1755000" y="762480"/>
              <a:ext cx="6131520" cy="548928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9CD8E76F-6D74-E3E5-26F9-67DDE4A584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45640" y="753120"/>
                <a:ext cx="6150240" cy="550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70"/>
    </mc:Choice>
    <mc:Fallback xmlns="">
      <p:transition spd="slow" advTm="16587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9E77B-89F1-4578-B792-75F9BBF21230}" type="datetime1">
              <a:rPr lang="pt-BR" smtClean="0"/>
              <a:pPr/>
              <a:t>18/10/2023</a:t>
            </a:fld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F2EF2-91E2-46E8-BB77-7070BDB1A26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Imagem 5" descr="http://hyperphysics.phy-astr.gsu.edu/hbase/imgmod/radm.gif">
            <a:extLst>
              <a:ext uri="{FF2B5EF4-FFF2-40B4-BE49-F238E27FC236}">
                <a16:creationId xmlns:a16="http://schemas.microsoft.com/office/drawing/2014/main" id="{FDB46B27-B943-4D1A-8AD4-CD50AFD671D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72221"/>
            <a:ext cx="828680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E4AF2D4-7FC0-4237-B184-C4EFB150B13D}"/>
              </a:ext>
            </a:extLst>
          </p:cNvPr>
          <p:cNvSpPr/>
          <p:nvPr/>
        </p:nvSpPr>
        <p:spPr>
          <a:xfrm>
            <a:off x="659296" y="859809"/>
            <a:ext cx="2288620" cy="1994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9AA5449D-DF94-4173-9437-4A06FDAED1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67" t="8497" r="43142" b="46042"/>
          <a:stretch/>
        </p:blipFill>
        <p:spPr>
          <a:xfrm>
            <a:off x="7941860" y="3275359"/>
            <a:ext cx="989390" cy="1877821"/>
          </a:xfrm>
          <a:prstGeom prst="rect">
            <a:avLst/>
          </a:prstGeom>
        </p:spPr>
      </p:pic>
      <p:pic>
        <p:nvPicPr>
          <p:cNvPr id="9" name="Imagem 7" descr="Diagrama&#10;&#10;Descrição gerada automaticamente">
            <a:extLst>
              <a:ext uri="{FF2B5EF4-FFF2-40B4-BE49-F238E27FC236}">
                <a16:creationId xmlns:a16="http://schemas.microsoft.com/office/drawing/2014/main" id="{D9E3DECE-951F-435A-8A5C-75308330D6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07" t="9650" r="15634" b="46355"/>
          <a:stretch/>
        </p:blipFill>
        <p:spPr>
          <a:xfrm>
            <a:off x="9125008" y="2403231"/>
            <a:ext cx="2255742" cy="2051538"/>
          </a:xfrm>
          <a:prstGeom prst="rect">
            <a:avLst/>
          </a:prstGeom>
        </p:spPr>
      </p:pic>
      <p:pic>
        <p:nvPicPr>
          <p:cNvPr id="10" name="Imagem 7" descr="Diagrama&#10;&#10;Descrição gerada automaticamente">
            <a:extLst>
              <a:ext uri="{FF2B5EF4-FFF2-40B4-BE49-F238E27FC236}">
                <a16:creationId xmlns:a16="http://schemas.microsoft.com/office/drawing/2014/main" id="{F62D6F87-5745-4180-B502-D847B56BA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792" t="19355" r="2887" b="56545"/>
          <a:stretch/>
        </p:blipFill>
        <p:spPr>
          <a:xfrm>
            <a:off x="9773005" y="1034113"/>
            <a:ext cx="1255594" cy="1345735"/>
          </a:xfrm>
          <a:prstGeom prst="rect">
            <a:avLst/>
          </a:prstGeom>
        </p:spPr>
      </p:pic>
      <p:pic>
        <p:nvPicPr>
          <p:cNvPr id="7" name="Imagem 7" descr="Diagrama&#10;&#10;Descrição gerada automaticamente">
            <a:extLst>
              <a:ext uri="{FF2B5EF4-FFF2-40B4-BE49-F238E27FC236}">
                <a16:creationId xmlns:a16="http://schemas.microsoft.com/office/drawing/2014/main" id="{8758F4CC-F0BF-40D2-88A2-74FDD61BF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054" t="7030" r="56669" b="46042"/>
          <a:stretch/>
        </p:blipFill>
        <p:spPr>
          <a:xfrm>
            <a:off x="9952535" y="4482647"/>
            <a:ext cx="970464" cy="1889986"/>
          </a:xfrm>
        </p:spPr>
      </p:pic>
      <p:pic>
        <p:nvPicPr>
          <p:cNvPr id="15" name="Imagem 7" descr="Diagrama&#10;&#10;Descrição gerada automaticamente">
            <a:extLst>
              <a:ext uri="{FF2B5EF4-FFF2-40B4-BE49-F238E27FC236}">
                <a16:creationId xmlns:a16="http://schemas.microsoft.com/office/drawing/2014/main" id="{F75929EB-40E9-4841-828B-BE51A7C6E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792" t="4214" r="2887" b="83089"/>
          <a:stretch/>
        </p:blipFill>
        <p:spPr>
          <a:xfrm>
            <a:off x="9809970" y="492086"/>
            <a:ext cx="1255594" cy="7090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7CDA4E46-7CD4-8EEA-26C5-42AC81927226}"/>
                  </a:ext>
                </a:extLst>
              </p14:cNvPr>
              <p14:cNvContentPartPr/>
              <p14:nvPr/>
            </p14:nvContentPartPr>
            <p14:xfrm>
              <a:off x="764640" y="391680"/>
              <a:ext cx="10585440" cy="592452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7CDA4E46-7CD4-8EEA-26C5-42AC8192722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5280" y="382320"/>
                <a:ext cx="10604160" cy="59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10E7C6B6-BD24-5868-BF17-B50601C5B00C}"/>
                  </a:ext>
                </a:extLst>
              </p14:cNvPr>
              <p14:cNvContentPartPr/>
              <p14:nvPr/>
            </p14:nvContentPartPr>
            <p14:xfrm>
              <a:off x="823680" y="627840"/>
              <a:ext cx="4829040" cy="580572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10E7C6B6-BD24-5868-BF17-B50601C5B00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4320" y="618480"/>
                <a:ext cx="4847760" cy="5824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632"/>
    </mc:Choice>
    <mc:Fallback xmlns="">
      <p:transition spd="slow" advTm="892632"/>
    </mc:Fallback>
  </mc:AlternateContent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AFE2A1-77F8-441E-9B9F-DD61C354F4FE}">
  <ds:schemaRefs>
    <ds:schemaRef ds:uri="http://schemas.microsoft.com/office/2006/metadata/properties"/>
    <ds:schemaRef ds:uri="http://purl.org/dc/elements/1.1/"/>
    <ds:schemaRef ds:uri="http://schemas.microsoft.com/office/infopath/2007/PartnerControls"/>
    <ds:schemaRef ds:uri="16c05727-aa75-4e4a-9b5f-8a80a1165891"/>
    <ds:schemaRef ds:uri="http://schemas.openxmlformats.org/package/2006/metadata/core-properties"/>
    <ds:schemaRef ds:uri="230e9df3-be65-4c73-a93b-d1236ebd677e"/>
    <ds:schemaRef ds:uri="http://schemas.microsoft.com/office/2006/documentManagement/types"/>
    <ds:schemaRef ds:uri="http://purl.org/dc/dcmitype/"/>
    <ds:schemaRef ds:uri="71af3243-3dd4-4a8d-8c0d-dd76da1f02a5"/>
    <ds:schemaRef ds:uri="http://schemas.microsoft.com/sharepoint/v3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CF4B188-9E41-4609-81DC-EA2587D009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052644-F409-493B-8E91-969D43897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Luminous design</Template>
  <TotalTime>714</TotalTime>
  <Words>675</Words>
  <Application>Microsoft Office PowerPoint</Application>
  <PresentationFormat>Widescreen</PresentationFormat>
  <Paragraphs>148</Paragraphs>
  <Slides>24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8" baseType="lpstr">
      <vt:lpstr>Arial</vt:lpstr>
      <vt:lpstr>Arial Rounded MT Bold</vt:lpstr>
      <vt:lpstr>Avenir Next LT Pro</vt:lpstr>
      <vt:lpstr>Bradley Hand ITC</vt:lpstr>
      <vt:lpstr>Calibri</vt:lpstr>
      <vt:lpstr>Cambria Math</vt:lpstr>
      <vt:lpstr>Sabon Next LT</vt:lpstr>
      <vt:lpstr>Source Sans Pro</vt:lpstr>
      <vt:lpstr>Source Sans Pro ExtraLight</vt:lpstr>
      <vt:lpstr>Source Sans Pro Light</vt:lpstr>
      <vt:lpstr>Symbol</vt:lpstr>
      <vt:lpstr>Wingdings</vt:lpstr>
      <vt:lpstr>LuminousVTI</vt:lpstr>
      <vt:lpstr>ChemSketch</vt:lpstr>
      <vt:lpstr>Absorção IR: princípios Parte 1</vt:lpstr>
      <vt:lpstr>Summary</vt:lpstr>
      <vt:lpstr>Apresentação do PowerPoint</vt:lpstr>
      <vt:lpstr>Apresentação do PowerPoint</vt:lpstr>
      <vt:lpstr>Apresentação do PowerPoint</vt:lpstr>
      <vt:lpstr>Apresentação do PowerPoint</vt:lpstr>
      <vt:lpstr>Absorption in the Infrared region</vt:lpstr>
      <vt:lpstr>Apresentação do PowerPoint</vt:lpstr>
      <vt:lpstr>Apresentação do PowerPoint</vt:lpstr>
      <vt:lpstr>The absorption process</vt:lpstr>
      <vt:lpstr>Assimetry is mandatory!</vt:lpstr>
      <vt:lpstr>Symetric stretching for CO2: IR inactive</vt:lpstr>
      <vt:lpstr>Assymetric stretching and bending for CO2: IR active</vt:lpstr>
      <vt:lpstr>IR Inativos     IR Ativos</vt:lpstr>
      <vt:lpstr>Sensitivity to the chemical vicinities</vt:lpstr>
      <vt:lpstr>Vibrational modes</vt:lpstr>
      <vt:lpstr>The simplest</vt:lpstr>
      <vt:lpstr>Apresentação do PowerPoint</vt:lpstr>
      <vt:lpstr>Coisas legais de saber</vt:lpstr>
      <vt:lpstr>Aproximação harmônica: consideramos o sistema como sendo um sistema massa-mola</vt:lpstr>
      <vt:lpstr>Apresentação do PowerPoint</vt:lpstr>
      <vt:lpstr>Apresentação do PowerPoint</vt:lpstr>
      <vt:lpstr>Apresentação do PowerPoint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Patricia Targon Campana</dc:creator>
  <cp:lastModifiedBy>Patricia Targon Campana</cp:lastModifiedBy>
  <cp:revision>544</cp:revision>
  <dcterms:created xsi:type="dcterms:W3CDTF">2022-03-05T07:32:37Z</dcterms:created>
  <dcterms:modified xsi:type="dcterms:W3CDTF">2023-10-18T11:57:30Z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