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8" r:id="rId3"/>
    <p:sldId id="269" r:id="rId4"/>
    <p:sldId id="270" r:id="rId5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02/06/2020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>
            <a:normAutofit fontScale="77500" lnSpcReduction="20000"/>
          </a:bodyPr>
          <a:lstStyle/>
          <a:p>
            <a:r>
              <a:rPr lang="pt-BR" sz="3200" dirty="0"/>
              <a:t>diferenciação da produção no Agronegócio</a:t>
            </a: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71600" y="304521"/>
            <a:ext cx="7772400" cy="1175792"/>
          </a:xfrm>
          <a:prstGeom prst="rect">
            <a:avLst/>
          </a:prstGeom>
        </p:spPr>
        <p:txBody>
          <a:bodyPr vert="horz" anchor="b">
            <a:norm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SOCIOLOGIA RURAL – ZEB2317</a:t>
            </a:r>
            <a:b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Z</a:t>
            </a:r>
            <a:r>
              <a:rPr kumimoji="0" lang="pt-BR" sz="2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OOTECNIA</a:t>
            </a:r>
            <a:b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6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Professor Dr. Marcelo Ribeiro </a:t>
            </a:r>
            <a:endParaRPr kumimoji="0" lang="pt-BR" sz="4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 lvl="2">
              <a:buFont typeface="Arial" pitchFamily="34" charset="0"/>
              <a:buChar char="•"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Inovação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 lvl="2">
              <a:buFont typeface="Arial" pitchFamily="34" charset="0"/>
              <a:buChar char="•"/>
            </a:pPr>
            <a:r>
              <a:rPr lang="pt-BR" sz="3200" dirty="0"/>
              <a:t>1. Mecânicas</a:t>
            </a:r>
          </a:p>
          <a:p>
            <a:pPr lvl="2">
              <a:buNone/>
            </a:pPr>
            <a:endParaRPr lang="pt-BR" sz="3200" dirty="0"/>
          </a:p>
          <a:p>
            <a:pPr lvl="2">
              <a:buFont typeface="Arial" pitchFamily="34" charset="0"/>
              <a:buChar char="•"/>
            </a:pPr>
            <a:r>
              <a:rPr lang="pt-BR" sz="3200" dirty="0"/>
              <a:t>2. Físico-químicas</a:t>
            </a:r>
          </a:p>
          <a:p>
            <a:pPr lvl="2">
              <a:buNone/>
            </a:pPr>
            <a:endParaRPr lang="pt-BR" sz="3200" dirty="0"/>
          </a:p>
          <a:p>
            <a:pPr lvl="2">
              <a:buFont typeface="Arial" pitchFamily="34" charset="0"/>
              <a:buChar char="•"/>
            </a:pPr>
            <a:r>
              <a:rPr lang="pt-BR" sz="3200" dirty="0"/>
              <a:t>3. Biológicas</a:t>
            </a:r>
          </a:p>
          <a:p>
            <a:pPr>
              <a:buNone/>
            </a:pPr>
            <a:endParaRPr lang="pt-B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Padrão de Difusão de Tecnologia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 lvl="2">
              <a:buFont typeface="Arial" pitchFamily="34" charset="0"/>
              <a:buChar char="•"/>
            </a:pPr>
            <a:r>
              <a:rPr lang="pt-BR" sz="2400" dirty="0"/>
              <a:t>1. Adaptação das inovações biológicas a estratégias industriais das inovações mecânicas e físico-químicas</a:t>
            </a:r>
          </a:p>
          <a:p>
            <a:pPr lvl="2">
              <a:buNone/>
            </a:pPr>
            <a:endParaRPr lang="pt-BR" sz="2400" dirty="0"/>
          </a:p>
          <a:p>
            <a:pPr lvl="2">
              <a:buFont typeface="Arial" pitchFamily="34" charset="0"/>
              <a:buChar char="•"/>
            </a:pPr>
            <a:r>
              <a:rPr lang="pt-BR" sz="2400" dirty="0"/>
              <a:t>2. Vinculação da adoção tecnológica à política de crédito rural e aos serviços de assistência técnica governamental</a:t>
            </a:r>
          </a:p>
          <a:p>
            <a:pPr lvl="2">
              <a:buNone/>
            </a:pPr>
            <a:endParaRPr lang="pt-BR" sz="2400" dirty="0"/>
          </a:p>
          <a:p>
            <a:pPr lvl="2">
              <a:buFont typeface="Arial" pitchFamily="34" charset="0"/>
              <a:buChar char="•"/>
            </a:pPr>
            <a:r>
              <a:rPr lang="pt-BR" sz="2400" dirty="0"/>
              <a:t>3. Inovações em geral apoiadas numa matriz energética intensiva no uso de derivados de petróleo</a:t>
            </a:r>
          </a:p>
          <a:p>
            <a:pPr>
              <a:buNone/>
            </a:pPr>
            <a:endParaRPr lang="pt-BR" sz="2400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193</TotalTime>
  <Words>83</Words>
  <Application>Microsoft Office PowerPoint</Application>
  <PresentationFormat>Apresentação na tela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Georgia</vt:lpstr>
      <vt:lpstr>Wingdings</vt:lpstr>
      <vt:lpstr>Wingdings 2</vt:lpstr>
      <vt:lpstr>Cívico</vt:lpstr>
      <vt:lpstr>Apresentação do PowerPoint</vt:lpstr>
      <vt:lpstr>Apresentação do PowerPoint</vt:lpstr>
      <vt:lpstr>Tipos de Inovação</vt:lpstr>
      <vt:lpstr>Padrão de Difusão de Tecnologia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FUNDAMENTOS DE EXTENSÃO RURAL– ZEB1307 MEDICINA VETERINÁRIA – Turma 2016  Professor Dr. Marcelo Ribeiro    </dc:title>
  <dc:creator>Marcelinho</dc:creator>
  <cp:lastModifiedBy>Marcelo Ribeiro</cp:lastModifiedBy>
  <cp:revision>67</cp:revision>
  <dcterms:created xsi:type="dcterms:W3CDTF">2016-08-02T13:11:49Z</dcterms:created>
  <dcterms:modified xsi:type="dcterms:W3CDTF">2020-06-02T23:24:07Z</dcterms:modified>
</cp:coreProperties>
</file>