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357" r:id="rId3"/>
    <p:sldId id="358" r:id="rId4"/>
    <p:sldId id="360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5C5"/>
    <a:srgbClr val="FF8181"/>
    <a:srgbClr val="9CAC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0F343E-97C0-441A-9908-B8C7E6B953DB}" v="4" dt="2019-08-12T12:20:08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226" autoAdjust="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>
        <p:guide orient="horz" pos="2273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550B6B-B64B-4B89-A94F-C23C1BF1F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BB6197-3EBB-4CD2-A0B9-C5B60FE25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A834D2-BF8C-4267-8AA6-10D87D191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C471-764E-4CD0-95FE-F53AE2801387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6C0880-2329-4D6D-B752-8857AF1A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A6A241-052A-495D-BBEE-FC276DA8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8079-838B-4BFE-8B3D-FD98AD441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91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6EF40-E256-4DBD-B4C8-04C757ED9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036E56-7553-4F15-9D10-CC8E2AC9F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F49B45-8400-4C49-B74D-28EFC5D6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C471-764E-4CD0-95FE-F53AE2801387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B96D28-D216-4E37-A230-E152F7F65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27ADC6-16DE-446E-8C47-02B4A9C33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8079-838B-4BFE-8B3D-FD98AD441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289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B30A97-9CCA-4AA9-95B1-73B7C5864F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8A4BFDB-FD7B-4546-B63E-60DBD5472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52CCC1-C212-4B27-B8CA-7868AAAAF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C471-764E-4CD0-95FE-F53AE2801387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CF6A47-33F9-4329-903B-042504EA4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285633-A901-43CA-9EB5-05D88E9D7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8079-838B-4BFE-8B3D-FD98AD441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55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57C4E-906F-4CF1-928E-7CC45A234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7CBD48-6C1B-474F-9A40-7B793FD94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CECFA6-FFC4-4B42-8782-B44CA4979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C471-764E-4CD0-95FE-F53AE2801387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E3D862-49CF-48C8-8DFB-D2691721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B72245-0672-4091-9F27-13977C68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8079-838B-4BFE-8B3D-FD98AD441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15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40340-0198-4CD5-890F-F0083D31B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FF1E500-4795-43A1-BE3B-AC4111BE4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2E3792-C91B-468A-A14A-E2B06F2F9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C471-764E-4CD0-95FE-F53AE2801387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0B5F29-2386-4AFA-BC10-59CCD11A4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B912C2-6987-4C02-9192-8FA98500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8079-838B-4BFE-8B3D-FD98AD441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27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DE3DF-267D-4603-A115-78B0BEBF8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932504-8264-4E2E-9CCC-93BA386F50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1CB064-2689-4DC4-8FE8-65D342B26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C959710-9874-4ECD-86F1-C3B730FB8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C471-764E-4CD0-95FE-F53AE2801387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499B94B-1096-4CAE-BAEC-516FA3994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6E93D3A-A080-437F-8BAB-820A5442E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8079-838B-4BFE-8B3D-FD98AD441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75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99DB7-EEE4-4077-A3E3-CA92CE93A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C6640E-0BFC-4E34-BC5F-E70041999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35B0BE-AB0C-4AEA-A63A-922B5E68F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1D45248-403D-482B-BDE0-E65C76AE3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2431039-3242-4DE2-9E00-6A1150305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B4483FB-68E1-4B11-85B3-CF4E207B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C471-764E-4CD0-95FE-F53AE2801387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2ED0700-5BE0-4A36-A486-B2615DE7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1F2091E-6E77-4B7A-8C04-5C606659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8079-838B-4BFE-8B3D-FD98AD441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96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FCB41C-9E30-4A0E-B766-8E81D2C43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CEC8BFA-F214-4F11-9E1E-16AA9ED2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C471-764E-4CD0-95FE-F53AE2801387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B4C3B16-C914-43A4-A13E-E3BF45587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873B211-5EE7-43DD-9412-698A93E2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8079-838B-4BFE-8B3D-FD98AD441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0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73ADA2F-0E9C-411B-9D75-B500FA14A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C471-764E-4CD0-95FE-F53AE2801387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7274968-3ECD-422D-9EAD-A48EF895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45C692D-8713-4DFB-8A08-587D943E0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8079-838B-4BFE-8B3D-FD98AD441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56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C402F3-BA1D-450A-BC7B-DD9E8A645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90E9EE-D986-406E-B1B3-4A8842A3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072C0A9-DE82-4E6F-BE82-5B9B5D6BF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A6DDD12-11B0-4700-B7B1-08AA58F28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C471-764E-4CD0-95FE-F53AE2801387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5EF37F-5551-4791-91EF-74E7D0627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B854E-2C08-429D-8131-9C5C963F0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8079-838B-4BFE-8B3D-FD98AD441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732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375C6-E429-45B3-835F-20F17EE8D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1163FE1-1410-4A05-B279-1109745226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A667BE3-F9A8-4B52-B4C1-E03CCF6A3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B1EA4E-505B-43E6-AA77-3942BB5CF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C471-764E-4CD0-95FE-F53AE2801387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40FE70F-E355-45F0-8034-A87B4C49D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0105EAC-8B63-411E-93F8-FADEE08C5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8079-838B-4BFE-8B3D-FD98AD441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66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BFAF36C-4AA4-4934-91E8-BD174E98F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ADFC236-5B41-4FCA-BDC8-7AE447777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AD5990-A5B9-4694-8AB9-592B320D51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1C471-764E-4CD0-95FE-F53AE2801387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07B7EA-FC14-43BD-8649-A9B872644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DA3124-9472-46B2-A96E-3CBFD603C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48079-838B-4BFE-8B3D-FD98AD4414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508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6D90D28-11D9-202D-4C3D-A729B4937894}"/>
              </a:ext>
            </a:extLst>
          </p:cNvPr>
          <p:cNvSpPr/>
          <p:nvPr/>
        </p:nvSpPr>
        <p:spPr>
          <a:xfrm>
            <a:off x="0" y="196730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Ferramentas</a:t>
            </a:r>
          </a:p>
          <a:p>
            <a:pPr lvl="1"/>
            <a:r>
              <a:rPr lang="pt-B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Bancos de dados</a:t>
            </a:r>
          </a:p>
          <a:p>
            <a:pPr lvl="1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NCBI - https://www.ncbi.nlm.nih.gov/</a:t>
            </a:r>
          </a:p>
          <a:p>
            <a:pPr lvl="1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Arabidopsis (TAIR) - https://www.arabidopsis.org/</a:t>
            </a:r>
          </a:p>
          <a:p>
            <a:pPr lvl="1"/>
            <a:r>
              <a:rPr lang="pt-BR" sz="28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Phytozome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- https://phytozome.jgi.doe.gov/</a:t>
            </a:r>
          </a:p>
          <a:p>
            <a:pPr lvl="1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TF </a:t>
            </a:r>
            <a:r>
              <a:rPr lang="pt-BR" sz="28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db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- http://planttfdb.gao-lab.org/</a:t>
            </a:r>
          </a:p>
          <a:p>
            <a:pPr lvl="1"/>
            <a:r>
              <a:rPr lang="pt-BR" sz="28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UniProt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- https://www.uniprot.org/</a:t>
            </a:r>
          </a:p>
          <a:p>
            <a:pPr lvl="1"/>
            <a:endParaRPr lang="pt-BR" sz="2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1"/>
            <a:r>
              <a:rPr lang="pt-B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Alinhamento e reconstrução filogenética</a:t>
            </a:r>
          </a:p>
          <a:p>
            <a:pPr lvl="1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https://tcoffee.crg.eu/apps/tcoffee/index.html</a:t>
            </a:r>
          </a:p>
          <a:p>
            <a:pPr lvl="1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https://www.hiv.lanl.gov/content/sequence/PHYML/interface.html</a:t>
            </a:r>
          </a:p>
          <a:p>
            <a:pPr lvl="1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http://www.atgc-montpellier.fr/phyml/usersguide.php</a:t>
            </a:r>
          </a:p>
          <a:p>
            <a:pPr lvl="1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https://ngphylogeny.fr/</a:t>
            </a:r>
          </a:p>
        </p:txBody>
      </p:sp>
    </p:spTree>
    <p:extLst>
      <p:ext uri="{BB962C8B-B14F-4D97-AF65-F5344CB8AC3E}">
        <p14:creationId xmlns:p14="http://schemas.microsoft.com/office/powerpoint/2010/main" val="2555888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6D90D28-11D9-202D-4C3D-A729B4937894}"/>
              </a:ext>
            </a:extLst>
          </p:cNvPr>
          <p:cNvSpPr/>
          <p:nvPr/>
        </p:nvSpPr>
        <p:spPr>
          <a:xfrm>
            <a:off x="0" y="196730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Ferramentas</a:t>
            </a:r>
          </a:p>
          <a:p>
            <a:pPr lvl="1"/>
            <a:r>
              <a:rPr lang="pt-B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Elementos nas sequências </a:t>
            </a:r>
          </a:p>
          <a:p>
            <a:pPr lvl="1"/>
            <a:endParaRPr lang="pt-BR" sz="2800" b="1" dirty="0">
              <a:solidFill>
                <a:schemeClr val="accent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  <a:p>
            <a:pPr lvl="1"/>
            <a:r>
              <a:rPr lang="pt-BR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Motivos em promotores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- http://plantpan.itps.ncku.edu.tw/</a:t>
            </a:r>
            <a:b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endParaRPr lang="pt-BR" sz="2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1"/>
            <a:r>
              <a:rPr lang="pt-BR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Domínios em proteínas:</a:t>
            </a:r>
          </a:p>
          <a:p>
            <a:pPr lvl="1"/>
            <a:r>
              <a:rPr lang="pt-BR" sz="28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Interpro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- https://www.ebi.ac.uk/interpro/search/sequence/</a:t>
            </a:r>
            <a:b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pt-BR" sz="28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Prosite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- https://prosite.expasy.org/scanprosite/</a:t>
            </a:r>
          </a:p>
          <a:p>
            <a:pPr lvl="1"/>
            <a:endParaRPr lang="pt-BR" sz="2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1"/>
            <a:r>
              <a:rPr lang="pt-BR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Peptídeo sinal -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https://services.healthtech.dtu.dk/services/SignalP-5.0/</a:t>
            </a:r>
          </a:p>
          <a:p>
            <a:pPr lvl="1"/>
            <a:endParaRPr lang="pt-BR" sz="2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1"/>
            <a:r>
              <a:rPr lang="pt-BR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Interação </a:t>
            </a:r>
            <a:r>
              <a:rPr lang="pt-BR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PxP</a:t>
            </a:r>
            <a:r>
              <a:rPr lang="pt-BR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-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https://www.expasy.org/resources/string</a:t>
            </a:r>
          </a:p>
        </p:txBody>
      </p:sp>
    </p:spTree>
    <p:extLst>
      <p:ext uri="{BB962C8B-B14F-4D97-AF65-F5344CB8AC3E}">
        <p14:creationId xmlns:p14="http://schemas.microsoft.com/office/powerpoint/2010/main" val="3322401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6D90D28-11D9-202D-4C3D-A729B4937894}"/>
              </a:ext>
            </a:extLst>
          </p:cNvPr>
          <p:cNvSpPr/>
          <p:nvPr/>
        </p:nvSpPr>
        <p:spPr>
          <a:xfrm>
            <a:off x="0" y="196730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Ferramentas</a:t>
            </a:r>
          </a:p>
          <a:p>
            <a:pPr lvl="1"/>
            <a:r>
              <a:rPr lang="pt-B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Portal de recursos – </a:t>
            </a:r>
            <a:r>
              <a:rPr lang="pt-BR" sz="2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Expasy</a:t>
            </a:r>
            <a:r>
              <a:rPr lang="pt-B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pt-BR" sz="2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D2655B7-ACB6-73C7-C63B-962405659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125" y="1150837"/>
            <a:ext cx="6200775" cy="23431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8790984-E8F3-54FB-B0EC-2EA728C929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3937"/>
          <a:stretch/>
        </p:blipFill>
        <p:spPr>
          <a:xfrm>
            <a:off x="3936847" y="3669204"/>
            <a:ext cx="2020175" cy="262273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63032251-697E-040A-AAB2-1AAA37D8D4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451"/>
          <a:stretch/>
        </p:blipFill>
        <p:spPr>
          <a:xfrm>
            <a:off x="6132513" y="3669204"/>
            <a:ext cx="2020175" cy="299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7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6D90D28-11D9-202D-4C3D-A729B4937894}"/>
              </a:ext>
            </a:extLst>
          </p:cNvPr>
          <p:cNvSpPr/>
          <p:nvPr/>
        </p:nvSpPr>
        <p:spPr>
          <a:xfrm>
            <a:off x="0" y="196730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Ferramentas</a:t>
            </a:r>
          </a:p>
          <a:p>
            <a:pPr lvl="1"/>
            <a:r>
              <a:rPr lang="pt-B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Desenho de estruturas</a:t>
            </a:r>
          </a:p>
          <a:p>
            <a:pPr lvl="1"/>
            <a:endParaRPr lang="pt-BR" sz="2800" b="1" dirty="0">
              <a:solidFill>
                <a:schemeClr val="accent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  <a:p>
            <a:pPr lvl="1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Gene - http://wormweb.org/exonintron</a:t>
            </a:r>
          </a:p>
          <a:p>
            <a:pPr lvl="1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Gene/Proteína (IBS) - https://mybiosoftware.com/ibs-illustrator-of-biological-sequences.html</a:t>
            </a:r>
          </a:p>
          <a:p>
            <a:pPr lvl="1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Proteína - https://prosite.expasy.org/mydomains/</a:t>
            </a:r>
          </a:p>
          <a:p>
            <a:pPr lvl="1"/>
            <a:endParaRPr lang="pt-BR" sz="2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1391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</TotalTime>
  <Words>255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 Silvestre Lira</dc:creator>
  <cp:lastModifiedBy>Bruno Silvestre Lira</cp:lastModifiedBy>
  <cp:revision>65</cp:revision>
  <dcterms:created xsi:type="dcterms:W3CDTF">2019-07-12T12:08:50Z</dcterms:created>
  <dcterms:modified xsi:type="dcterms:W3CDTF">2023-03-27T11:14:12Z</dcterms:modified>
</cp:coreProperties>
</file>