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5" r:id="rId3"/>
    <p:sldId id="404" r:id="rId4"/>
    <p:sldId id="406" r:id="rId5"/>
    <p:sldId id="408" r:id="rId6"/>
    <p:sldId id="407" r:id="rId7"/>
    <p:sldId id="380" r:id="rId8"/>
    <p:sldId id="381" r:id="rId9"/>
    <p:sldId id="382" r:id="rId10"/>
    <p:sldId id="378" r:id="rId11"/>
    <p:sldId id="40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ta da Microsoft" initials="CdM" lastIdx="1" clrIdx="0">
    <p:extLst>
      <p:ext uri="{19B8F6BF-5375-455C-9EA6-DF929625EA0E}">
        <p15:presenceInfo xmlns:p15="http://schemas.microsoft.com/office/powerpoint/2012/main" userId="96056d92d939a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49C4-99CC-43E9-9C17-0C9D0934B6C7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ECC-5328-4527-AA8B-741FC8C24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59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49C4-99CC-43E9-9C17-0C9D0934B6C7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ECC-5328-4527-AA8B-741FC8C24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6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49C4-99CC-43E9-9C17-0C9D0934B6C7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ECC-5328-4527-AA8B-741FC8C24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93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49C4-99CC-43E9-9C17-0C9D0934B6C7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ECC-5328-4527-AA8B-741FC8C24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57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49C4-99CC-43E9-9C17-0C9D0934B6C7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ECC-5328-4527-AA8B-741FC8C24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22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49C4-99CC-43E9-9C17-0C9D0934B6C7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ECC-5328-4527-AA8B-741FC8C24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93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49C4-99CC-43E9-9C17-0C9D0934B6C7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ECC-5328-4527-AA8B-741FC8C24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43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49C4-99CC-43E9-9C17-0C9D0934B6C7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ECC-5328-4527-AA8B-741FC8C24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5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49C4-99CC-43E9-9C17-0C9D0934B6C7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ECC-5328-4527-AA8B-741FC8C24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49C4-99CC-43E9-9C17-0C9D0934B6C7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ECC-5328-4527-AA8B-741FC8C24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10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49C4-99CC-43E9-9C17-0C9D0934B6C7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7ECC-5328-4527-AA8B-741FC8C24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06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49C4-99CC-43E9-9C17-0C9D0934B6C7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17ECC-5328-4527-AA8B-741FC8C24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83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VS21_c7gD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Paper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/>
              <a:t>04/05/2020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sz="40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pt-BR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Experiência do Encontro</a:t>
            </a:r>
            <a:endParaRPr lang="pt-BR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9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 smtClean="0">
                <a:solidFill>
                  <a:schemeClr val="bg1">
                    <a:lumMod val="85000"/>
                  </a:schemeClr>
                </a:solidFill>
              </a:rPr>
              <a:t>Falwine</a:t>
            </a: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bg1">
                    <a:lumMod val="85000"/>
                  </a:schemeClr>
                </a:solidFill>
              </a:rPr>
              <a:t>Sarr</a:t>
            </a:r>
            <a:endParaRPr lang="pt-B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hlinkClick r:id="rId2"/>
              </a:rPr>
              <a:t>https://www.youtube.com/watch?v=eVS21_c7gDY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409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4400" b="1" dirty="0">
                <a:solidFill>
                  <a:schemeClr val="bg2">
                    <a:lumMod val="90000"/>
                  </a:schemeClr>
                </a:solidFill>
              </a:rPr>
              <a:t>A serpente cósmica</a:t>
            </a:r>
            <a:r>
              <a:rPr lang="pt-BR" sz="4400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pt-BR" sz="4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pt-BR" sz="3600" dirty="0">
                <a:solidFill>
                  <a:schemeClr val="bg2">
                    <a:lumMod val="90000"/>
                  </a:schemeClr>
                </a:solidFill>
              </a:rPr>
              <a:t>Jeremy </a:t>
            </a:r>
            <a:r>
              <a:rPr lang="pt-BR" sz="3600" dirty="0" err="1">
                <a:solidFill>
                  <a:schemeClr val="bg2">
                    <a:lumMod val="90000"/>
                  </a:schemeClr>
                </a:solidFill>
              </a:rPr>
              <a:t>Narby</a:t>
            </a:r>
            <a:endParaRPr lang="pt-BR" sz="3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7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 smtClean="0">
                <a:solidFill>
                  <a:schemeClr val="bg2">
                    <a:lumMod val="75000"/>
                  </a:schemeClr>
                </a:solidFill>
              </a:rPr>
              <a:t>1. O local da cultura</a:t>
            </a:r>
          </a:p>
          <a:p>
            <a:pPr marL="0" indent="0" algn="ctr">
              <a:buNone/>
            </a:pPr>
            <a:r>
              <a:rPr lang="pt-BR" sz="4000" dirty="0" smtClean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pt-BR" sz="4000" dirty="0" err="1" smtClean="0">
                <a:solidFill>
                  <a:schemeClr val="bg2">
                    <a:lumMod val="75000"/>
                  </a:schemeClr>
                </a:solidFill>
              </a:rPr>
              <a:t>Nuevas</a:t>
            </a:r>
            <a:r>
              <a:rPr lang="pt-BR" sz="4000" dirty="0" smtClean="0">
                <a:solidFill>
                  <a:schemeClr val="bg2">
                    <a:lumMod val="75000"/>
                  </a:schemeClr>
                </a:solidFill>
              </a:rPr>
              <a:t> minorias, </a:t>
            </a:r>
            <a:r>
              <a:rPr lang="pt-BR" sz="4000" dirty="0" err="1" smtClean="0">
                <a:solidFill>
                  <a:schemeClr val="bg2">
                    <a:lumMod val="75000"/>
                  </a:schemeClr>
                </a:solidFill>
              </a:rPr>
              <a:t>nuevos</a:t>
            </a:r>
            <a:r>
              <a:rPr lang="pt-BR" sz="4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4000" dirty="0" err="1" smtClean="0">
                <a:solidFill>
                  <a:schemeClr val="bg2">
                    <a:lumMod val="75000"/>
                  </a:schemeClr>
                </a:solidFill>
              </a:rPr>
              <a:t>derechos</a:t>
            </a:r>
            <a:r>
              <a:rPr lang="pt-BR" sz="40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pt-BR" sz="3200" dirty="0" smtClean="0">
                <a:solidFill>
                  <a:schemeClr val="bg2">
                    <a:lumMod val="75000"/>
                  </a:schemeClr>
                </a:solidFill>
              </a:rPr>
              <a:t>notas sobre cosmopolitismos vernáculos</a:t>
            </a:r>
            <a:endParaRPr lang="pt-BR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4000" dirty="0" err="1" smtClean="0">
                <a:solidFill>
                  <a:schemeClr val="bg2">
                    <a:lumMod val="75000"/>
                  </a:schemeClr>
                </a:solidFill>
              </a:rPr>
              <a:t>Homi</a:t>
            </a:r>
            <a:r>
              <a:rPr lang="pt-BR" sz="4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4000" dirty="0" err="1" smtClean="0">
                <a:solidFill>
                  <a:schemeClr val="bg2">
                    <a:lumMod val="75000"/>
                  </a:schemeClr>
                </a:solidFill>
              </a:rPr>
              <a:t>Bhabha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0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GUSTAVO CABOCO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6" y="1825625"/>
            <a:ext cx="4005330" cy="4351338"/>
          </a:xfrm>
        </p:spPr>
      </p:pic>
    </p:spTree>
    <p:extLst>
      <p:ext uri="{BB962C8B-B14F-4D97-AF65-F5344CB8AC3E}">
        <p14:creationId xmlns:p14="http://schemas.microsoft.com/office/powerpoint/2010/main" val="219793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chemeClr val="bg2">
                    <a:lumMod val="90000"/>
                  </a:schemeClr>
                </a:solidFill>
              </a:rPr>
              <a:t>A REDE COMO CONEXÃO DE CULTURAS...</a:t>
            </a:r>
            <a:endParaRPr lang="pt-BR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33" y="1581697"/>
            <a:ext cx="6528000" cy="4896000"/>
          </a:xfrm>
        </p:spPr>
      </p:pic>
    </p:spTree>
    <p:extLst>
      <p:ext uri="{BB962C8B-B14F-4D97-AF65-F5344CB8AC3E}">
        <p14:creationId xmlns:p14="http://schemas.microsoft.com/office/powerpoint/2010/main" val="79607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00" y="1181681"/>
            <a:ext cx="6528000" cy="4896000"/>
          </a:xfrm>
        </p:spPr>
      </p:pic>
    </p:spTree>
    <p:extLst>
      <p:ext uri="{BB962C8B-B14F-4D97-AF65-F5344CB8AC3E}">
        <p14:creationId xmlns:p14="http://schemas.microsoft.com/office/powerpoint/2010/main" val="310868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03" y="1027906"/>
            <a:ext cx="6528000" cy="4896000"/>
          </a:xfrm>
        </p:spPr>
      </p:pic>
    </p:spTree>
    <p:extLst>
      <p:ext uri="{BB962C8B-B14F-4D97-AF65-F5344CB8AC3E}">
        <p14:creationId xmlns:p14="http://schemas.microsoft.com/office/powerpoint/2010/main" val="106430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es-ES" sz="3600" b="1" dirty="0" err="1">
                <a:solidFill>
                  <a:schemeClr val="bg1">
                    <a:lumMod val="95000"/>
                  </a:schemeClr>
                </a:solidFill>
              </a:rPr>
              <a:t>Ch’ixinakax</a:t>
            </a:r>
            <a:r>
              <a:rPr lang="es-E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3600" b="1" dirty="0" err="1" smtClean="0">
                <a:solidFill>
                  <a:schemeClr val="bg1">
                    <a:lumMod val="95000"/>
                  </a:schemeClr>
                </a:solidFill>
              </a:rPr>
              <a:t>utxiwa</a:t>
            </a:r>
            <a:r>
              <a:rPr lang="es-ES" sz="36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s-ES" sz="3100" dirty="0">
                <a:solidFill>
                  <a:schemeClr val="bg1">
                    <a:lumMod val="95000"/>
                  </a:schemeClr>
                </a:solidFill>
              </a:rPr>
              <a:t>Una reflexión sobre prácticas y discursos </a:t>
            </a:r>
            <a:r>
              <a:rPr lang="es-ES" sz="3100" dirty="0" smtClean="0">
                <a:solidFill>
                  <a:schemeClr val="bg1">
                    <a:lumMod val="95000"/>
                  </a:schemeClr>
                </a:solidFill>
              </a:rPr>
              <a:t>descolonizadores</a:t>
            </a:r>
            <a:r>
              <a:rPr lang="es-ES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s-ES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s-ES" sz="3600" dirty="0" smtClean="0">
                <a:solidFill>
                  <a:schemeClr val="bg1">
                    <a:lumMod val="95000"/>
                  </a:schemeClr>
                </a:solidFill>
              </a:rPr>
              <a:t>Silvia Rivera </a:t>
            </a:r>
            <a:r>
              <a:rPr lang="es-ES" sz="3600" dirty="0" err="1" smtClean="0">
                <a:solidFill>
                  <a:schemeClr val="bg1">
                    <a:lumMod val="95000"/>
                  </a:schemeClr>
                </a:solidFill>
              </a:rPr>
              <a:t>Cusicanqui</a:t>
            </a:r>
            <a:endParaRPr lang="pt-BR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7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3600" b="1" dirty="0">
                <a:solidFill>
                  <a:schemeClr val="bg2">
                    <a:lumMod val="90000"/>
                  </a:schemeClr>
                </a:solidFill>
              </a:rPr>
              <a:t>Fogo no mato: a ciência encantada das macumbas</a:t>
            </a:r>
            <a:r>
              <a:rPr lang="pt-BR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90000"/>
                  </a:schemeClr>
                </a:solidFill>
              </a:rPr>
            </a:br>
            <a:endParaRPr lang="pt-BR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None/>
            </a:pPr>
            <a:r>
              <a:rPr lang="it-IT" cap="all" dirty="0" smtClean="0">
                <a:solidFill>
                  <a:schemeClr val="bg2">
                    <a:lumMod val="90000"/>
                  </a:schemeClr>
                </a:solidFill>
              </a:rPr>
              <a:t>LUIZ </a:t>
            </a:r>
            <a:r>
              <a:rPr lang="it-IT" cap="all" dirty="0">
                <a:solidFill>
                  <a:schemeClr val="bg2">
                    <a:lumMod val="90000"/>
                  </a:schemeClr>
                </a:solidFill>
              </a:rPr>
              <a:t>RUFINO E LUIZ ANTONIO SIMAS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104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5400" b="1" dirty="0" smtClean="0">
                <a:solidFill>
                  <a:schemeClr val="bg2">
                    <a:lumMod val="90000"/>
                  </a:schemeClr>
                </a:solidFill>
              </a:rPr>
              <a:t>AFROTOPIA</a:t>
            </a:r>
          </a:p>
          <a:p>
            <a:pPr marL="0" indent="0" algn="ctr">
              <a:buNone/>
            </a:pPr>
            <a:r>
              <a:rPr lang="pt-BR" sz="3600" dirty="0" err="1" smtClean="0">
                <a:solidFill>
                  <a:schemeClr val="bg2">
                    <a:lumMod val="90000"/>
                  </a:schemeClr>
                </a:solidFill>
              </a:rPr>
              <a:t>Falwine</a:t>
            </a:r>
            <a:r>
              <a:rPr lang="pt-BR" sz="3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pt-BR" sz="3600" dirty="0" err="1" smtClean="0">
                <a:solidFill>
                  <a:schemeClr val="bg2">
                    <a:lumMod val="90000"/>
                  </a:schemeClr>
                </a:solidFill>
              </a:rPr>
              <a:t>Sarr</a:t>
            </a:r>
            <a:endParaRPr lang="pt-BR" sz="3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29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12325</TotalTime>
  <Words>64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Paper 2 04/05/2020</vt:lpstr>
      <vt:lpstr>Apresentação do PowerPoint</vt:lpstr>
      <vt:lpstr>GUSTAVO CABOCO</vt:lpstr>
      <vt:lpstr>A REDE COMO CONEXÃO DE CULTURAS...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Falwine Sarr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Conta da Microsoft</cp:lastModifiedBy>
  <cp:revision>132</cp:revision>
  <dcterms:created xsi:type="dcterms:W3CDTF">2020-04-28T15:06:06Z</dcterms:created>
  <dcterms:modified xsi:type="dcterms:W3CDTF">2020-06-03T20:01:18Z</dcterms:modified>
</cp:coreProperties>
</file>