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321" r:id="rId4"/>
    <p:sldId id="322" r:id="rId5"/>
    <p:sldId id="324" r:id="rId6"/>
    <p:sldId id="259" r:id="rId7"/>
    <p:sldId id="260" r:id="rId8"/>
    <p:sldId id="261" r:id="rId9"/>
    <p:sldId id="325" r:id="rId10"/>
    <p:sldId id="32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23" r:id="rId3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99DD617-78BE-4E10-9915-82C488603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6E8EF47F-104D-486B-9B81-DFE5A455D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C40DAE9-C355-464E-B3F4-5F82280B2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6155CFF-E557-46B8-8627-6BE7222D3F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566A0A-9639-4827-A68C-E29A47323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237183-082A-498E-9090-31D379380B5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9167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821132-774F-4280-83F3-08E80044A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E0BD2A-4186-425C-8B78-38EED9B61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5C5EB5-4449-44EF-8519-E5C7BA5B1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77F4C-5E45-4D5C-86FF-1D0EB8A9029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4481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D6DFD6-94BE-4BC2-9734-CD48BEB7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153117-1623-4AEB-831F-954797361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8C41E4-43FB-4745-AA93-6082372C7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B2451-C0EA-46BB-BFB1-ACC48FF5CD9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0041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20C191-2010-44A4-895B-2E86187D6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3BF54D-FA3D-4DE9-AE71-D867522D0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49E6E0-6B7B-48A8-B2FF-FC968603B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31CBF-62AC-446D-A435-E37F4B06DAE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2173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7D0BC1-3753-4DDB-B4FC-73D054113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DD5AFF-DBDB-4143-B032-FDF6A93DC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F3E31A-37AE-4785-A4AC-5AC0342AF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DA5E-F9D5-49DE-8867-575F2F4388F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3375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D781C-6592-45CA-BFF3-1567329EB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48794-06F1-4F0D-A10C-7A609908C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907C8-741A-476D-A536-1278F170E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FD4CF-6F5F-4846-8DA3-BEB80D95044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3885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413EB3-F0F9-44EC-B8F3-D60D48558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B59D6A-58F9-45A7-90A9-D52E237DD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939A54-185F-4ADA-9167-0FF9C12DE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E66C2-5955-47E9-A476-D911E5CB9F3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1617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6F334F-7FCF-4763-BB04-2FB72556F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A23FDE-6635-4EE9-9D3A-BE09FEFD9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F6F0AF-3B9A-4AF6-8D17-052F8CC9C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706D2-B07C-4DC0-A192-D9990BF6369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5000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A10DAF-7FAE-47E4-B595-ECA374A80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0A5FFA-9345-4B2E-AB14-540B11696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91F091-136B-437E-95BA-C4A4E4469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02169-C9C1-4ABC-85D6-4C027429461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740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1A9BF-447C-4BCE-80B3-824AE1DB9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E29F79-7134-4FC3-8DB4-EDF532871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69722-DAD3-4881-9FFF-FF580E2B2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E058-120A-465B-A33F-471F1FF3582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970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C20A9-9CF7-4951-B277-D0CE1F925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4D119-3E24-43D9-BF73-A907D99A5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5234D-81BF-4B94-8D07-0E6E2208B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0C19-19CF-478C-8FF9-739B0D53ADC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572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85D382-2E0A-4EDE-89B0-040C890CB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BA1F21-D2B0-495A-B6D8-781A0410E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36A70462-7FDE-4650-A856-14E374D6E3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80B3A928-FFC0-4A31-8941-75E92BA36D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DA1C4BDB-F312-4441-AACC-A8F2FF4229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FB4172BD-0143-4527-A9F6-B2DC7B7C8D5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157A5616-B2E5-4FCF-8358-C65C3AE9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BEDA85E0-4615-4156-B43F-4B3A79508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2526B70-40A9-4865-A4BE-01563927E4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524000"/>
            <a:ext cx="8353425" cy="2438400"/>
          </a:xfrm>
        </p:spPr>
        <p:txBody>
          <a:bodyPr/>
          <a:lstStyle/>
          <a:p>
            <a:pPr algn="ctr" eaLnBrk="1" hangingPunct="1"/>
            <a:r>
              <a:rPr lang="pt-BR" altLang="pt-BR" sz="4400" dirty="0"/>
              <a:t>SEL5752/SEL0632 – Linguagens de Descrição de Hardware</a:t>
            </a:r>
            <a:br>
              <a:rPr lang="pt-BR" altLang="pt-BR" sz="4400" dirty="0"/>
            </a:br>
            <a:r>
              <a:rPr lang="pt-BR" altLang="pt-BR" sz="4400" dirty="0"/>
              <a:t>Aula 01 – Apresentação</a:t>
            </a:r>
            <a:endParaRPr lang="pt-BR" altLang="pt-BR" sz="60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C830C2C-DBD0-4DFB-96FB-D1B9C5AAC3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2">
            <a:extLst>
              <a:ext uri="{FF2B5EF4-FFF2-40B4-BE49-F238E27FC236}">
                <a16:creationId xmlns:a16="http://schemas.microsoft.com/office/drawing/2014/main" id="{0E405B31-E21A-4B84-95AF-E92E84F10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85693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 dirty="0">
                <a:solidFill>
                  <a:srgbClr val="000000"/>
                </a:solidFill>
              </a:rPr>
              <a:t>Related standards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1076.1 VHDL Analog and Mixed-Signal (VHDL-AMS)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1076.1.1 VHDL-AMS Standard Packages (</a:t>
            </a:r>
            <a:r>
              <a:rPr lang="en-US" altLang="pt-BR" dirty="0" err="1">
                <a:solidFill>
                  <a:srgbClr val="202122"/>
                </a:solidFill>
              </a:rPr>
              <a:t>stdpkgs</a:t>
            </a:r>
            <a:r>
              <a:rPr lang="en-US" altLang="pt-BR" dirty="0">
                <a:solidFill>
                  <a:srgbClr val="202122"/>
                </a:solidFill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1076.2 VHDL Math Package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1076.3 VHDL Synthesis Package (</a:t>
            </a:r>
            <a:r>
              <a:rPr lang="en-US" altLang="pt-BR" dirty="0" err="1">
                <a:solidFill>
                  <a:srgbClr val="202122"/>
                </a:solidFill>
              </a:rPr>
              <a:t>vhdlsynth</a:t>
            </a:r>
            <a:r>
              <a:rPr lang="en-US" altLang="pt-BR" dirty="0">
                <a:solidFill>
                  <a:srgbClr val="202122"/>
                </a:solidFill>
              </a:rPr>
              <a:t>) (numeric std)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1076.3 VHDL Synthesis Package – Floating Point (</a:t>
            </a:r>
            <a:r>
              <a:rPr lang="en-US" altLang="pt-BR" dirty="0" err="1">
                <a:solidFill>
                  <a:srgbClr val="202122"/>
                </a:solidFill>
              </a:rPr>
              <a:t>fphdl</a:t>
            </a:r>
            <a:r>
              <a:rPr lang="en-US" altLang="pt-BR" dirty="0">
                <a:solidFill>
                  <a:srgbClr val="202122"/>
                </a:solidFill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1076.4 Timing (VHDL Initiative Towards ASIC Libraries: vital)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1076.6 VHDL Synthesis Interoperability (withdrawn in 2010)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1164 VHDL </a:t>
            </a:r>
            <a:r>
              <a:rPr lang="en-US" altLang="pt-BR" dirty="0" err="1">
                <a:solidFill>
                  <a:srgbClr val="202122"/>
                </a:solidFill>
              </a:rPr>
              <a:t>Multivalue</a:t>
            </a:r>
            <a:r>
              <a:rPr lang="en-US" altLang="pt-BR" dirty="0">
                <a:solidFill>
                  <a:srgbClr val="202122"/>
                </a:solidFill>
              </a:rPr>
              <a:t> Logic (std_logic_1164) Packages</a:t>
            </a:r>
          </a:p>
        </p:txBody>
      </p:sp>
    </p:spTree>
    <p:extLst>
      <p:ext uri="{BB962C8B-B14F-4D97-AF65-F5344CB8AC3E}">
        <p14:creationId xmlns:p14="http://schemas.microsoft.com/office/powerpoint/2010/main" val="207879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70EC65ED-4765-4B53-95F5-A9C6630B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119CBBFB-2DEC-4F70-89B4-FAF3920A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ACD907DF-DB06-408A-9178-0A4F0A67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2D9C6893-136D-4FE9-91AB-CA3B62A3C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C7C4B4D9-570C-446B-A4E9-C6FAF5F9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0221A672-3C28-4001-9108-400E89F9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60350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2AD9A110-2EFD-4108-837F-3FC3190F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5ADB31D3-A4E7-4C62-8F0C-889C2A39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7184012D-A1B4-4C05-83E8-A794F1AAF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D4BC9043-9424-4968-8668-FEA612BA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D951627E-DE5D-4490-85F3-67404594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B31C2726-2FDB-42A4-81D2-E005AD1E2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1FE0CD03-76CD-41AD-8D8A-B062F8F5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74F62698-54BF-4327-838B-660E362F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47EB1A78-946B-4F7D-9B01-94959899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8B13BFC5-FF3A-450B-AA90-4FF144A0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A4683A8E-7234-4D26-9C85-038F0602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4EBF9B42-801F-4645-994F-E4646CFF4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5E7D1FB2-2ADF-42B2-A996-FAC41612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887DB0E8-4F41-499C-A66A-97E8200D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CC8954B6-F4CC-40F1-A092-047D2697E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Objetivos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0D831F9A-1820-42DD-AFFE-30377C59B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altLang="pt-BR"/>
              <a:t>Introduzir novas abordagens no projeto de sistemas digitais com o uso de linguagens de descrição de </a:t>
            </a:r>
            <a:r>
              <a:rPr lang="pt-BR" altLang="pt-BR" i="1"/>
              <a:t>hardware</a:t>
            </a:r>
            <a:r>
              <a:rPr lang="pt-BR" altLang="pt-BR"/>
              <a:t> "HDL (</a:t>
            </a:r>
            <a:r>
              <a:rPr lang="pt-BR" altLang="pt-BR" i="1"/>
              <a:t>Hardware Description Languages</a:t>
            </a:r>
            <a:r>
              <a:rPr lang="pt-BR" altLang="pt-BR"/>
              <a:t>)" e "FPGA (</a:t>
            </a:r>
            <a:r>
              <a:rPr lang="pt-BR" altLang="pt-BR" i="1"/>
              <a:t>Field Programmable Gate Array</a:t>
            </a:r>
            <a:r>
              <a:rPr lang="pt-BR" altLang="pt-BR"/>
              <a:t>)".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3A79F580-9CF7-4B3C-A0A5-833FB2BC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01F4249D-58F6-43D3-80C7-5D3620ACC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Fim.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6193F7-9C1D-4BC0-B1EA-A9A27595B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Avaliação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EE8E73C-3047-41AF-9C48-9AA7FA5E8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 avaliação será composta por listas de exercícios individuais (30%) e projeto de um sistema digital em grupo de até 3 alunos (70%). Não serão aceitos trabalhos individuais.</a:t>
            </a:r>
          </a:p>
          <a:p>
            <a:pPr eaLnBrk="1" hangingPunct="1"/>
            <a:r>
              <a:rPr lang="pt-BR" altLang="pt-BR"/>
              <a:t>O projeto será apresentado a partir da 7ª semana de aula e sua entrega terá como data máxima a 15ª semana de aula.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4992D73-7CC8-456C-AACE-2D0F78BC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EB939814-CDCA-45A9-958B-C183596A5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565400"/>
            <a:ext cx="5067300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2" name="Rectangle 4">
            <a:extLst>
              <a:ext uri="{FF2B5EF4-FFF2-40B4-BE49-F238E27FC236}">
                <a16:creationId xmlns:a16="http://schemas.microsoft.com/office/drawing/2014/main" id="{5FC63686-94A2-4FC2-B85A-8DA6FB76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57338"/>
            <a:ext cx="4608513" cy="10080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B9DBADE2-A100-40D5-9C7F-27AD4FC3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B76D4C61-9E8F-45F9-98A7-FAE819B2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82126994-83CB-46C5-B3CC-62BCE1B90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2">
            <a:extLst>
              <a:ext uri="{FF2B5EF4-FFF2-40B4-BE49-F238E27FC236}">
                <a16:creationId xmlns:a16="http://schemas.microsoft.com/office/drawing/2014/main" id="{0E405B31-E21A-4B84-95AF-E92E84F10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85693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 dirty="0">
                <a:solidFill>
                  <a:srgbClr val="000000"/>
                </a:solidFill>
              </a:rPr>
              <a:t>Revisions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1076-1987 First standardized revision of </a:t>
            </a:r>
            <a:r>
              <a:rPr lang="en-US" altLang="pt-BR" dirty="0" err="1">
                <a:solidFill>
                  <a:srgbClr val="202122"/>
                </a:solidFill>
              </a:rPr>
              <a:t>ver</a:t>
            </a:r>
            <a:r>
              <a:rPr lang="en-US" altLang="pt-BR" dirty="0">
                <a:solidFill>
                  <a:srgbClr val="202122"/>
                </a:solidFill>
              </a:rPr>
              <a:t> 7.2 of the language from the United States Air Force.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1076-1993 (also published with ISBN 1-55937-376-8). Significant improvements resulting from several years of feedback. Probably the most widely used version with the greatest vendor tool support.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1076-2000. Minor revision. Introduces the use of </a:t>
            </a:r>
            <a:r>
              <a:rPr lang="en-US" altLang="pt-BR" i="1" dirty="0">
                <a:solidFill>
                  <a:srgbClr val="202122"/>
                </a:solidFill>
              </a:rPr>
              <a:t>protected types</a:t>
            </a:r>
            <a:r>
              <a:rPr lang="en-US" altLang="pt-BR" dirty="0">
                <a:solidFill>
                  <a:srgbClr val="202122"/>
                </a:solidFill>
              </a:rPr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1076-2002. Minor revision of 1076-2000. Rules with regard to </a:t>
            </a:r>
            <a:r>
              <a:rPr lang="en-US" altLang="pt-BR" i="1" dirty="0">
                <a:solidFill>
                  <a:srgbClr val="202122"/>
                </a:solidFill>
              </a:rPr>
              <a:t>buffer ports</a:t>
            </a:r>
            <a:r>
              <a:rPr lang="en-US" altLang="pt-BR" dirty="0">
                <a:solidFill>
                  <a:srgbClr val="202122"/>
                </a:solidFill>
              </a:rPr>
              <a:t> are relaxed.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1076c-2007. Introduced VHPI, the VHDL Procedural Interface, which provides software with the means to access the VHDL model. The VHDL language required minor modifications to accommodate the VHPI.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1076-2008 (previously referred to as 1076-200x). Major revision released on 2009-01-26. Among other changes, this standard incorporates a basic subset of PSL (Property Specification Language), allows for generics on packages and subprograms and introduces the use of </a:t>
            </a:r>
            <a:r>
              <a:rPr lang="en-US" altLang="pt-BR" i="1" dirty="0">
                <a:solidFill>
                  <a:srgbClr val="202122"/>
                </a:solidFill>
              </a:rPr>
              <a:t>external names</a:t>
            </a:r>
            <a:r>
              <a:rPr lang="en-US" altLang="pt-BR" dirty="0">
                <a:solidFill>
                  <a:srgbClr val="202122"/>
                </a:solidFill>
              </a:rPr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pt-BR" dirty="0">
                <a:solidFill>
                  <a:srgbClr val="202122"/>
                </a:solidFill>
              </a:rPr>
              <a:t>IEEE 1076-2019. Major revision.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595</TotalTime>
  <Words>363</Words>
  <Application>Microsoft Office PowerPoint</Application>
  <PresentationFormat>Apresentação na tela (4:3)</PresentationFormat>
  <Paragraphs>25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Garamond</vt:lpstr>
      <vt:lpstr>Wingdings</vt:lpstr>
      <vt:lpstr>Borda</vt:lpstr>
      <vt:lpstr>SEL5752/SEL0632 – Linguagens de Descrição de Hardware Aula 01 – Apresentação</vt:lpstr>
      <vt:lpstr>Apresentação do PowerPoint</vt:lpstr>
      <vt:lpstr>Objetivos</vt:lpstr>
      <vt:lpstr>Avaliação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Fim.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21</cp:revision>
  <dcterms:created xsi:type="dcterms:W3CDTF">2008-08-07T14:13:20Z</dcterms:created>
  <dcterms:modified xsi:type="dcterms:W3CDTF">2023-03-14T16:10:58Z</dcterms:modified>
</cp:coreProperties>
</file>