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3">
            <a:extLst>
              <a:ext uri="{FF2B5EF4-FFF2-40B4-BE49-F238E27FC236}">
                <a16:creationId xmlns:a16="http://schemas.microsoft.com/office/drawing/2014/main" id="{82CE79CC-F636-4420-AC02-3552D60D562E}"/>
              </a:ext>
            </a:extLst>
          </p:cNvPr>
          <p:cNvSpPr>
            <a:spLocks noGrp="1"/>
          </p:cNvSpPr>
          <p:nvPr/>
        </p:nvSpPr>
        <p:spPr>
          <a:xfrm>
            <a:off x="2085923" y="2039951"/>
            <a:ext cx="7766936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Universidade de São Paulo</a:t>
            </a:r>
            <a:br>
              <a:rPr lang="pt-BR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3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Faculdade de Economia, Administração e Contabilidade de Ribeirão Preto</a:t>
            </a: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13" name="Subtítulo 4">
            <a:extLst>
              <a:ext uri="{FF2B5EF4-FFF2-40B4-BE49-F238E27FC236}">
                <a16:creationId xmlns:a16="http://schemas.microsoft.com/office/drawing/2014/main" id="{EF96EEFA-6870-476D-98EB-27079BE93F69}"/>
              </a:ext>
            </a:extLst>
          </p:cNvPr>
          <p:cNvSpPr>
            <a:spLocks noGrp="1"/>
          </p:cNvSpPr>
          <p:nvPr/>
        </p:nvSpPr>
        <p:spPr>
          <a:xfrm>
            <a:off x="2423547" y="4336746"/>
            <a:ext cx="776693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r>
              <a:rPr lang="pt-BR" sz="1800" b="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Economia Política Clássica</a:t>
            </a:r>
          </a:p>
          <a:p>
            <a:pPr>
              <a:lnSpc>
                <a:spcPct val="115000"/>
              </a:lnSpc>
            </a:pPr>
            <a:r>
              <a:rPr lang="pt-BR" sz="1800" b="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REC2401 / 2020</a:t>
            </a:r>
            <a:endParaRPr lang="pt-BR" sz="1800" b="1" kern="0" dirty="0"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3641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A167365-A448-43F6-9D10-E55D08FF7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7" y="690562"/>
            <a:ext cx="797242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11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CAED37C-DC6B-40F8-A9C3-6588E51AC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538" y="664625"/>
            <a:ext cx="827722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60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E1850B-81EE-4905-9A6F-BDF593EC7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DFF8339-6C0A-4FCF-B27B-07EF35493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272" y="326017"/>
            <a:ext cx="9628295" cy="62102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250539-5364-4CFC-82C6-D791BC0C8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4533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926BDB-98EF-43B0-A66B-1A6EF8FB2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22A754-56A5-43DA-ADE3-C2704FABA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FADDEF-2C10-4B0B-868E-6A655B67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3C3C"/>
            </a:solidFill>
            <a:miter lim="800000"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3E9BEAD-539E-4F52-85D1-43B929CA7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31" y="643467"/>
            <a:ext cx="936313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58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BEEE8A7-1AF2-4471-8202-25635085E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112" y="1614487"/>
            <a:ext cx="810577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07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370A453-3FD9-4329-8C0D-175F366C4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2" y="1347787"/>
            <a:ext cx="833437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71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A305CFD-5061-4362-BADE-970AC1993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1785937"/>
            <a:ext cx="82581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30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2DA92C1-9758-46E3-97E8-06D5F53EC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87" y="1004887"/>
            <a:ext cx="820102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6B8BE81-7996-486C-9390-3E1EE242A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637" y="690562"/>
            <a:ext cx="808672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71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DD2E911-52CB-401C-847F-394269B2C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462" y="1281112"/>
            <a:ext cx="783907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59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92DE288-A764-483C-87DE-E55488DBBE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Item 3 do capítulo 1 – A Mercadoria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79A720-A777-40FC-835C-6166728B5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442" y="1160443"/>
            <a:ext cx="5838825" cy="866775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BFACF73E-4379-4F92-9B89-2E0E52D8E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/>
          <a:lstStyle/>
          <a:p>
            <a:r>
              <a:rPr lang="pt-BR" sz="4000" dirty="0">
                <a:solidFill>
                  <a:schemeClr val="bg1"/>
                </a:solidFill>
                <a:highlight>
                  <a:srgbClr val="FFFF00"/>
                </a:highlight>
              </a:rPr>
              <a:t>16ª videoaula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1356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8099B98-E79F-42E5-8BC6-83AE0000B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7" y="1328737"/>
            <a:ext cx="797242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49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C29E8CC-8241-4F99-85AD-C5EE919E2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446" y="916106"/>
            <a:ext cx="9719948" cy="503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A293C09-F955-4065-9007-F68A778A5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1414462"/>
            <a:ext cx="82581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28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381AE23-4AF1-42C2-AD1F-F151D2AC2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37" y="1728787"/>
            <a:ext cx="81629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09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41B7A9D-9E2D-4711-920B-5B51400FA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262" y="1681162"/>
            <a:ext cx="799147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08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ED73FAD-0714-4B7E-B06E-CC730D4EC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1166812"/>
            <a:ext cx="825817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8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FE32DAC-FAB0-49C9-A4C4-65D33F12F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62" y="1957387"/>
            <a:ext cx="81438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80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7FCD191-1A2C-4C27-B0C3-205369FF6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2" y="1243012"/>
            <a:ext cx="78771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6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9247A2E-1104-4BE4-9CD9-72DE9EE76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887" y="715508"/>
            <a:ext cx="5000625" cy="13049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FA0B494-2793-41A6-9B57-AE9789F75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376" y="2484891"/>
            <a:ext cx="4333875" cy="11334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A44718E-0114-4868-8750-8A116DFF9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837" y="4528005"/>
            <a:ext cx="387667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69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BBC8F29-2E70-418C-B16F-F6E3B0BD8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012" y="1290637"/>
            <a:ext cx="8181975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88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2DB8CCA-F110-4FBD-A015-44611AF8A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Estrutura do item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C74796-5345-404F-818A-8E26A7936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112" y="1885285"/>
            <a:ext cx="734377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61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2D20B67-3FE2-43B5-BC78-715E7B9FE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2" y="2420030"/>
            <a:ext cx="8029575" cy="3324225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4EDCAF11-6A74-4781-969F-94398215E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Conteúdo quantitativo</a:t>
            </a:r>
          </a:p>
        </p:txBody>
      </p:sp>
    </p:spTree>
    <p:extLst>
      <p:ext uri="{BB962C8B-B14F-4D97-AF65-F5344CB8AC3E}">
        <p14:creationId xmlns:p14="http://schemas.microsoft.com/office/powerpoint/2010/main" val="865316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E9B2A5-86AE-4698-A447-3E248D3E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Produtividade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2018A75-DFDD-40D1-AD6B-AC8BFC48B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87" y="2224087"/>
            <a:ext cx="820102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06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DDD7238-EC70-4B92-8A60-9A6382E20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7" y="766762"/>
            <a:ext cx="7743825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9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8D6D0F9-E191-4CED-840E-379EA1ADD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2" y="728662"/>
            <a:ext cx="764857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16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183560-C52F-43D7-85F6-766E031B6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837" y="2798958"/>
            <a:ext cx="7172325" cy="204787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F0EC0A8-D9D8-4001-BB1D-A14F8F182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forma equivalente</a:t>
            </a:r>
          </a:p>
        </p:txBody>
      </p:sp>
    </p:spTree>
    <p:extLst>
      <p:ext uri="{BB962C8B-B14F-4D97-AF65-F5344CB8AC3E}">
        <p14:creationId xmlns:p14="http://schemas.microsoft.com/office/powerpoint/2010/main" val="1657225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97E89-BE55-4646-AF9D-241F1F01C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Posição de equivalente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D77374E-A370-4D31-905A-3AE63B813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37" y="1833562"/>
            <a:ext cx="81629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25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FD6E868-0F48-46F9-8D2C-AC3FF7ECD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87" y="1795462"/>
            <a:ext cx="820102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21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3D95E0B-34BB-441F-B024-10FFCEF30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1947862"/>
            <a:ext cx="813435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25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D6B4C-4341-4033-BA81-97E5D35CA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Analogia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578228B-30CA-474D-9732-5B734D142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06" y="1885285"/>
            <a:ext cx="805815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81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C082D0-46DE-43CF-9ADF-EE8947D2D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575" y="1743075"/>
            <a:ext cx="832485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07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F01770-1B08-44A1-80C7-B71D6EB63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forma do valor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E713A94-C8B8-49C6-8CA0-BE3818FA1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539" y="2193680"/>
            <a:ext cx="82296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90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9BB34E-8F1F-477A-95CE-32400FD3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Dualidade: social e natural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964E76B-175F-4DB1-BDDC-5B1DF9126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262" y="1809750"/>
            <a:ext cx="79914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62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8879C2E-CA28-4B49-8FA6-D3617D73D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885" y="1600200"/>
            <a:ext cx="81248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457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BD2330-37F3-4D45-AA1F-9093FCFDA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Contradição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7656753-3391-4B75-A9BA-08058A4D3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1819275"/>
            <a:ext cx="80391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971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DE34B9D-130C-4B3B-8AAF-703CB6B87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2" y="1709737"/>
            <a:ext cx="80295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525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5BDFAD0-64D2-4DAE-A82F-D2268B93C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652462"/>
            <a:ext cx="8258175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522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B4748C8-7D23-4A6D-9E2C-DFCA7739A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87" y="1662112"/>
            <a:ext cx="827722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389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1901CA1-D804-4357-93A4-A4EAD67D1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842" y="0"/>
            <a:ext cx="7776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621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26275B9-C748-4FEE-8F43-C4D9D206B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119" y="0"/>
            <a:ext cx="7623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47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7D4AC5-D745-4DF8-A3E2-E17FFC4C3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Diz Marx: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1443E8B-8A5D-4EDC-BD42-574EC901E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952" y="2622550"/>
            <a:ext cx="793432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89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E356B8C-A907-4188-8BE2-9BA40D120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87" y="711884"/>
            <a:ext cx="83534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31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8A9B003-EDAF-4E24-8568-43E86561B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446" y="916106"/>
            <a:ext cx="9719948" cy="503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39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926BDB-98EF-43B0-A66B-1A6EF8FB2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22A754-56A5-43DA-ADE3-C2704FABA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FADDEF-2C10-4B0B-868E-6A655B67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3636"/>
            </a:solidFill>
            <a:miter lim="800000"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395E4E4-47FE-4FBB-BC4E-22B7C8045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527" y="643467"/>
            <a:ext cx="999294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9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6920856-3982-4023-B3C8-21215C8BA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2181225"/>
            <a:ext cx="8391525" cy="249555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BB52713-4EA3-4F32-BA90-9990356F6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gênese do dinheiro</a:t>
            </a:r>
          </a:p>
        </p:txBody>
      </p:sp>
    </p:spTree>
    <p:extLst>
      <p:ext uri="{BB962C8B-B14F-4D97-AF65-F5344CB8AC3E}">
        <p14:creationId xmlns:p14="http://schemas.microsoft.com/office/powerpoint/2010/main" val="4816728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2D251F"/>
      </a:dk2>
      <a:lt2>
        <a:srgbClr val="FAE9C5"/>
      </a:lt2>
      <a:accent1>
        <a:srgbClr val="ED3846"/>
      </a:accent1>
      <a:accent2>
        <a:srgbClr val="F87184"/>
      </a:accent2>
      <a:accent3>
        <a:srgbClr val="EC9DA9"/>
      </a:accent3>
      <a:accent4>
        <a:srgbClr val="ECC190"/>
      </a:accent4>
      <a:accent5>
        <a:srgbClr val="FFB268"/>
      </a:accent5>
      <a:accent6>
        <a:srgbClr val="F98657"/>
      </a:accent6>
      <a:hlink>
        <a:srgbClr val="B97669"/>
      </a:hlink>
      <a:folHlink>
        <a:srgbClr val="9E94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BCCF8060-3FCB-4641-B728-8A589529B13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62</Words>
  <Application>Microsoft Office PowerPoint</Application>
  <PresentationFormat>Widescreen</PresentationFormat>
  <Paragraphs>16</Paragraphs>
  <Slides>47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3" baseType="lpstr">
      <vt:lpstr>Arial</vt:lpstr>
      <vt:lpstr>MS Shell Dlg 2</vt:lpstr>
      <vt:lpstr>Times New Roman</vt:lpstr>
      <vt:lpstr>Wingdings</vt:lpstr>
      <vt:lpstr>Wingdings 3</vt:lpstr>
      <vt:lpstr>Madison</vt:lpstr>
      <vt:lpstr>Apresentação do PowerPoint</vt:lpstr>
      <vt:lpstr>Item 3 do capítulo 1 – A Mercadoria</vt:lpstr>
      <vt:lpstr>Estrutura do item</vt:lpstr>
      <vt:lpstr>A forma do valor</vt:lpstr>
      <vt:lpstr>Diz Marx:</vt:lpstr>
      <vt:lpstr>Apresentação do PowerPoint</vt:lpstr>
      <vt:lpstr>Apresentação do PowerPoint</vt:lpstr>
      <vt:lpstr>Apresentação do PowerPoint</vt:lpstr>
      <vt:lpstr>A gênese do dinheiro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Conteúdo quantitativo</vt:lpstr>
      <vt:lpstr>Produtividade</vt:lpstr>
      <vt:lpstr>Apresentação do PowerPoint</vt:lpstr>
      <vt:lpstr>Apresentação do PowerPoint</vt:lpstr>
      <vt:lpstr>A forma equivalente</vt:lpstr>
      <vt:lpstr>Posição de equivalente</vt:lpstr>
      <vt:lpstr>Apresentação do PowerPoint</vt:lpstr>
      <vt:lpstr>Apresentação do PowerPoint</vt:lpstr>
      <vt:lpstr>Analogia</vt:lpstr>
      <vt:lpstr>Apresentação do PowerPoint</vt:lpstr>
      <vt:lpstr>Dualidade: social e natural </vt:lpstr>
      <vt:lpstr>Apresentação do PowerPoint</vt:lpstr>
      <vt:lpstr>Contradição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Ricardo Feijó</dc:creator>
  <cp:lastModifiedBy>Ricardo Feijó</cp:lastModifiedBy>
  <cp:revision>6</cp:revision>
  <dcterms:created xsi:type="dcterms:W3CDTF">2020-10-05T21:20:59Z</dcterms:created>
  <dcterms:modified xsi:type="dcterms:W3CDTF">2020-10-06T15:40:29Z</dcterms:modified>
</cp:coreProperties>
</file>