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3" r:id="rId1"/>
  </p:sldMasterIdLst>
  <p:notesMasterIdLst>
    <p:notesMasterId r:id="rId18"/>
  </p:notesMasterIdLst>
  <p:handoutMasterIdLst>
    <p:handoutMasterId r:id="rId19"/>
  </p:handoutMasterIdLst>
  <p:sldIdLst>
    <p:sldId id="349" r:id="rId2"/>
    <p:sldId id="535" r:id="rId3"/>
    <p:sldId id="536" r:id="rId4"/>
    <p:sldId id="584" r:id="rId5"/>
    <p:sldId id="583" r:id="rId6"/>
    <p:sldId id="585" r:id="rId7"/>
    <p:sldId id="574" r:id="rId8"/>
    <p:sldId id="573" r:id="rId9"/>
    <p:sldId id="576" r:id="rId10"/>
    <p:sldId id="575" r:id="rId11"/>
    <p:sldId id="577" r:id="rId12"/>
    <p:sldId id="578" r:id="rId13"/>
    <p:sldId id="579" r:id="rId14"/>
    <p:sldId id="580" r:id="rId15"/>
    <p:sldId id="581" r:id="rId16"/>
    <p:sldId id="582"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66"/>
    <a:srgbClr val="66FFFF"/>
    <a:srgbClr val="FFFF00"/>
    <a:srgbClr val="FFFF99"/>
    <a:srgbClr val="99FF66"/>
    <a:srgbClr val="99FF99"/>
    <a:srgbClr val="FFFF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51639-90D0-48B9-AC57-D1883F57174E}" v="45" dt="2021-11-01T14:04:43.902"/>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3" d="100"/>
          <a:sy n="103" d="100"/>
        </p:scale>
        <p:origin x="828" y="11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Luiz Yarshell" userId="5ca50532b0dbda13" providerId="LiveId" clId="{F34788F7-D821-46AE-8DF0-8E1985F17F26}"/>
    <pc:docChg chg="undo redo custSel addSld delSld modSld sldOrd addMainMaster delMainMaster modMainMaster">
      <pc:chgData name="Daniel Luiz Yarshell" userId="5ca50532b0dbda13" providerId="LiveId" clId="{F34788F7-D821-46AE-8DF0-8E1985F17F26}" dt="2021-09-08T01:34:08.178" v="2773" actId="313"/>
      <pc:docMkLst>
        <pc:docMk/>
      </pc:docMkLst>
      <pc:sldChg chg="del">
        <pc:chgData name="Daniel Luiz Yarshell" userId="5ca50532b0dbda13" providerId="LiveId" clId="{F34788F7-D821-46AE-8DF0-8E1985F17F26}" dt="2021-09-07T18:28:12.241" v="2217" actId="47"/>
        <pc:sldMkLst>
          <pc:docMk/>
          <pc:sldMk cId="1756175849" sldId="468"/>
        </pc:sldMkLst>
      </pc:sldChg>
      <pc:sldChg chg="del">
        <pc:chgData name="Daniel Luiz Yarshell" userId="5ca50532b0dbda13" providerId="LiveId" clId="{F34788F7-D821-46AE-8DF0-8E1985F17F26}" dt="2021-09-07T18:28:12.241" v="2217" actId="47"/>
        <pc:sldMkLst>
          <pc:docMk/>
          <pc:sldMk cId="543086171" sldId="470"/>
        </pc:sldMkLst>
      </pc:sldChg>
      <pc:sldChg chg="del">
        <pc:chgData name="Daniel Luiz Yarshell" userId="5ca50532b0dbda13" providerId="LiveId" clId="{F34788F7-D821-46AE-8DF0-8E1985F17F26}" dt="2021-09-07T18:28:12.241" v="2217" actId="47"/>
        <pc:sldMkLst>
          <pc:docMk/>
          <pc:sldMk cId="1881412586" sldId="494"/>
        </pc:sldMkLst>
      </pc:sldChg>
      <pc:sldChg chg="del">
        <pc:chgData name="Daniel Luiz Yarshell" userId="5ca50532b0dbda13" providerId="LiveId" clId="{F34788F7-D821-46AE-8DF0-8E1985F17F26}" dt="2021-09-07T18:28:12.241" v="2217" actId="47"/>
        <pc:sldMkLst>
          <pc:docMk/>
          <pc:sldMk cId="3424352071" sldId="515"/>
        </pc:sldMkLst>
      </pc:sldChg>
      <pc:sldChg chg="del">
        <pc:chgData name="Daniel Luiz Yarshell" userId="5ca50532b0dbda13" providerId="LiveId" clId="{F34788F7-D821-46AE-8DF0-8E1985F17F26}" dt="2021-09-07T18:28:12.241" v="2217" actId="47"/>
        <pc:sldMkLst>
          <pc:docMk/>
          <pc:sldMk cId="822948868" sldId="516"/>
        </pc:sldMkLst>
      </pc:sldChg>
      <pc:sldChg chg="del">
        <pc:chgData name="Daniel Luiz Yarshell" userId="5ca50532b0dbda13" providerId="LiveId" clId="{F34788F7-D821-46AE-8DF0-8E1985F17F26}" dt="2021-09-07T18:28:12.241" v="2217" actId="47"/>
        <pc:sldMkLst>
          <pc:docMk/>
          <pc:sldMk cId="1974213604" sldId="519"/>
        </pc:sldMkLst>
      </pc:sldChg>
      <pc:sldChg chg="del">
        <pc:chgData name="Daniel Luiz Yarshell" userId="5ca50532b0dbda13" providerId="LiveId" clId="{F34788F7-D821-46AE-8DF0-8E1985F17F26}" dt="2021-09-07T18:28:12.241" v="2217" actId="47"/>
        <pc:sldMkLst>
          <pc:docMk/>
          <pc:sldMk cId="3759622451" sldId="521"/>
        </pc:sldMkLst>
      </pc:sldChg>
      <pc:sldChg chg="del">
        <pc:chgData name="Daniel Luiz Yarshell" userId="5ca50532b0dbda13" providerId="LiveId" clId="{F34788F7-D821-46AE-8DF0-8E1985F17F26}" dt="2021-09-07T18:28:12.241" v="2217" actId="47"/>
        <pc:sldMkLst>
          <pc:docMk/>
          <pc:sldMk cId="467595728" sldId="522"/>
        </pc:sldMkLst>
      </pc:sldChg>
      <pc:sldChg chg="del">
        <pc:chgData name="Daniel Luiz Yarshell" userId="5ca50532b0dbda13" providerId="LiveId" clId="{F34788F7-D821-46AE-8DF0-8E1985F17F26}" dt="2021-09-07T18:28:12.241" v="2217" actId="47"/>
        <pc:sldMkLst>
          <pc:docMk/>
          <pc:sldMk cId="565714323" sldId="523"/>
        </pc:sldMkLst>
      </pc:sldChg>
      <pc:sldChg chg="del">
        <pc:chgData name="Daniel Luiz Yarshell" userId="5ca50532b0dbda13" providerId="LiveId" clId="{F34788F7-D821-46AE-8DF0-8E1985F17F26}" dt="2021-09-07T18:28:12.241" v="2217" actId="47"/>
        <pc:sldMkLst>
          <pc:docMk/>
          <pc:sldMk cId="2187260407" sldId="524"/>
        </pc:sldMkLst>
      </pc:sldChg>
      <pc:sldChg chg="del">
        <pc:chgData name="Daniel Luiz Yarshell" userId="5ca50532b0dbda13" providerId="LiveId" clId="{F34788F7-D821-46AE-8DF0-8E1985F17F26}" dt="2021-09-07T18:28:12.241" v="2217" actId="47"/>
        <pc:sldMkLst>
          <pc:docMk/>
          <pc:sldMk cId="3198201340" sldId="525"/>
        </pc:sldMkLst>
      </pc:sldChg>
      <pc:sldChg chg="del">
        <pc:chgData name="Daniel Luiz Yarshell" userId="5ca50532b0dbda13" providerId="LiveId" clId="{F34788F7-D821-46AE-8DF0-8E1985F17F26}" dt="2021-09-07T18:28:12.241" v="2217" actId="47"/>
        <pc:sldMkLst>
          <pc:docMk/>
          <pc:sldMk cId="3211121261" sldId="526"/>
        </pc:sldMkLst>
      </pc:sldChg>
      <pc:sldChg chg="del">
        <pc:chgData name="Daniel Luiz Yarshell" userId="5ca50532b0dbda13" providerId="LiveId" clId="{F34788F7-D821-46AE-8DF0-8E1985F17F26}" dt="2021-09-07T18:28:12.241" v="2217" actId="47"/>
        <pc:sldMkLst>
          <pc:docMk/>
          <pc:sldMk cId="661613004" sldId="527"/>
        </pc:sldMkLst>
      </pc:sldChg>
      <pc:sldChg chg="del">
        <pc:chgData name="Daniel Luiz Yarshell" userId="5ca50532b0dbda13" providerId="LiveId" clId="{F34788F7-D821-46AE-8DF0-8E1985F17F26}" dt="2021-09-07T18:28:12.241" v="2217" actId="47"/>
        <pc:sldMkLst>
          <pc:docMk/>
          <pc:sldMk cId="275191034" sldId="528"/>
        </pc:sldMkLst>
      </pc:sldChg>
      <pc:sldChg chg="del">
        <pc:chgData name="Daniel Luiz Yarshell" userId="5ca50532b0dbda13" providerId="LiveId" clId="{F34788F7-D821-46AE-8DF0-8E1985F17F26}" dt="2021-09-07T18:28:12.241" v="2217" actId="47"/>
        <pc:sldMkLst>
          <pc:docMk/>
          <pc:sldMk cId="1259160588" sldId="529"/>
        </pc:sldMkLst>
      </pc:sldChg>
      <pc:sldChg chg="modSp mod">
        <pc:chgData name="Daniel Luiz Yarshell" userId="5ca50532b0dbda13" providerId="LiveId" clId="{F34788F7-D821-46AE-8DF0-8E1985F17F26}" dt="2021-09-07T18:23:21.660" v="2177" actId="14100"/>
        <pc:sldMkLst>
          <pc:docMk/>
          <pc:sldMk cId="1289306668" sldId="531"/>
        </pc:sldMkLst>
        <pc:spChg chg="mod">
          <ac:chgData name="Daniel Luiz Yarshell" userId="5ca50532b0dbda13" providerId="LiveId" clId="{F34788F7-D821-46AE-8DF0-8E1985F17F26}" dt="2021-09-07T18:22:48.317" v="2167" actId="20577"/>
          <ac:spMkLst>
            <pc:docMk/>
            <pc:sldMk cId="1289306668" sldId="531"/>
            <ac:spMk id="2" creationId="{779ECA93-7EF8-437D-93A5-87C82D0F2D2B}"/>
          </ac:spMkLst>
        </pc:spChg>
        <pc:spChg chg="mod">
          <ac:chgData name="Daniel Luiz Yarshell" userId="5ca50532b0dbda13" providerId="LiveId" clId="{F34788F7-D821-46AE-8DF0-8E1985F17F26}" dt="2021-09-07T18:23:21.660" v="2177" actId="14100"/>
          <ac:spMkLst>
            <pc:docMk/>
            <pc:sldMk cId="1289306668" sldId="531"/>
            <ac:spMk id="3" creationId="{8F0D08EA-3841-4198-866B-C049F3FA81A0}"/>
          </ac:spMkLst>
        </pc:spChg>
      </pc:sldChg>
      <pc:sldChg chg="del">
        <pc:chgData name="Daniel Luiz Yarshell" userId="5ca50532b0dbda13" providerId="LiveId" clId="{F34788F7-D821-46AE-8DF0-8E1985F17F26}" dt="2021-09-07T18:28:12.241" v="2217" actId="47"/>
        <pc:sldMkLst>
          <pc:docMk/>
          <pc:sldMk cId="3709639160" sldId="532"/>
        </pc:sldMkLst>
      </pc:sldChg>
      <pc:sldChg chg="del">
        <pc:chgData name="Daniel Luiz Yarshell" userId="5ca50532b0dbda13" providerId="LiveId" clId="{F34788F7-D821-46AE-8DF0-8E1985F17F26}" dt="2021-09-07T18:28:12.241" v="2217" actId="47"/>
        <pc:sldMkLst>
          <pc:docMk/>
          <pc:sldMk cId="2602374230" sldId="533"/>
        </pc:sldMkLst>
      </pc:sldChg>
      <pc:sldChg chg="del">
        <pc:chgData name="Daniel Luiz Yarshell" userId="5ca50532b0dbda13" providerId="LiveId" clId="{F34788F7-D821-46AE-8DF0-8E1985F17F26}" dt="2021-09-07T18:28:12.241" v="2217" actId="47"/>
        <pc:sldMkLst>
          <pc:docMk/>
          <pc:sldMk cId="2686046622" sldId="534"/>
        </pc:sldMkLst>
      </pc:sldChg>
      <pc:sldChg chg="modSp mod">
        <pc:chgData name="Daniel Luiz Yarshell" userId="5ca50532b0dbda13" providerId="LiveId" clId="{F34788F7-D821-46AE-8DF0-8E1985F17F26}" dt="2021-09-08T01:19:11.835" v="2508" actId="20577"/>
        <pc:sldMkLst>
          <pc:docMk/>
          <pc:sldMk cId="2765414293" sldId="535"/>
        </pc:sldMkLst>
        <pc:spChg chg="mod">
          <ac:chgData name="Daniel Luiz Yarshell" userId="5ca50532b0dbda13" providerId="LiveId" clId="{F34788F7-D821-46AE-8DF0-8E1985F17F26}" dt="2021-09-08T01:19:11.835" v="2508" actId="20577"/>
          <ac:spMkLst>
            <pc:docMk/>
            <pc:sldMk cId="2765414293" sldId="535"/>
            <ac:spMk id="14" creationId="{E3981BA7-39B4-4A82-AB9E-29351D4F3DBD}"/>
          </ac:spMkLst>
        </pc:spChg>
      </pc:sldChg>
      <pc:sldChg chg="del">
        <pc:chgData name="Daniel Luiz Yarshell" userId="5ca50532b0dbda13" providerId="LiveId" clId="{F34788F7-D821-46AE-8DF0-8E1985F17F26}" dt="2021-09-07T17:41:03.542" v="1234" actId="47"/>
        <pc:sldMkLst>
          <pc:docMk/>
          <pc:sldMk cId="1131895030" sldId="537"/>
        </pc:sldMkLst>
      </pc:sldChg>
      <pc:sldChg chg="del">
        <pc:chgData name="Daniel Luiz Yarshell" userId="5ca50532b0dbda13" providerId="LiveId" clId="{F34788F7-D821-46AE-8DF0-8E1985F17F26}" dt="2021-09-07T18:28:12.241" v="2217" actId="47"/>
        <pc:sldMkLst>
          <pc:docMk/>
          <pc:sldMk cId="60863506" sldId="538"/>
        </pc:sldMkLst>
      </pc:sldChg>
      <pc:sldChg chg="del">
        <pc:chgData name="Daniel Luiz Yarshell" userId="5ca50532b0dbda13" providerId="LiveId" clId="{F34788F7-D821-46AE-8DF0-8E1985F17F26}" dt="2021-09-07T18:28:12.241" v="2217" actId="47"/>
        <pc:sldMkLst>
          <pc:docMk/>
          <pc:sldMk cId="2275819169" sldId="539"/>
        </pc:sldMkLst>
      </pc:sldChg>
      <pc:sldChg chg="del">
        <pc:chgData name="Daniel Luiz Yarshell" userId="5ca50532b0dbda13" providerId="LiveId" clId="{F34788F7-D821-46AE-8DF0-8E1985F17F26}" dt="2021-09-07T18:28:12.241" v="2217" actId="47"/>
        <pc:sldMkLst>
          <pc:docMk/>
          <pc:sldMk cId="45004102" sldId="540"/>
        </pc:sldMkLst>
      </pc:sldChg>
      <pc:sldChg chg="del">
        <pc:chgData name="Daniel Luiz Yarshell" userId="5ca50532b0dbda13" providerId="LiveId" clId="{F34788F7-D821-46AE-8DF0-8E1985F17F26}" dt="2021-09-07T18:28:12.241" v="2217" actId="47"/>
        <pc:sldMkLst>
          <pc:docMk/>
          <pc:sldMk cId="3697406439" sldId="541"/>
        </pc:sldMkLst>
      </pc:sldChg>
      <pc:sldChg chg="addSp modSp mod ord setBg">
        <pc:chgData name="Daniel Luiz Yarshell" userId="5ca50532b0dbda13" providerId="LiveId" clId="{F34788F7-D821-46AE-8DF0-8E1985F17F26}" dt="2021-09-07T18:23:44.471" v="2182" actId="207"/>
        <pc:sldMkLst>
          <pc:docMk/>
          <pc:sldMk cId="368951810" sldId="542"/>
        </pc:sldMkLst>
        <pc:spChg chg="mod">
          <ac:chgData name="Daniel Luiz Yarshell" userId="5ca50532b0dbda13" providerId="LiveId" clId="{F34788F7-D821-46AE-8DF0-8E1985F17F26}" dt="2021-09-07T17:45:37.048" v="1243" actId="207"/>
          <ac:spMkLst>
            <pc:docMk/>
            <pc:sldMk cId="368951810" sldId="542"/>
            <ac:spMk id="2" creationId="{C38524B1-47AF-4725-B399-DEC6FA087D30}"/>
          </ac:spMkLst>
        </pc:spChg>
        <pc:spChg chg="mod">
          <ac:chgData name="Daniel Luiz Yarshell" userId="5ca50532b0dbda13" providerId="LiveId" clId="{F34788F7-D821-46AE-8DF0-8E1985F17F26}" dt="2021-09-07T18:23:44.471" v="2182" actId="207"/>
          <ac:spMkLst>
            <pc:docMk/>
            <pc:sldMk cId="368951810" sldId="542"/>
            <ac:spMk id="3" creationId="{9F35F1DD-591D-42ED-9EB0-95C26F0C5B2A}"/>
          </ac:spMkLst>
        </pc:spChg>
        <pc:spChg chg="mod">
          <ac:chgData name="Daniel Luiz Yarshell" userId="5ca50532b0dbda13" providerId="LiveId" clId="{F34788F7-D821-46AE-8DF0-8E1985F17F26}" dt="2021-09-07T17:45:00.301" v="1236" actId="26606"/>
          <ac:spMkLst>
            <pc:docMk/>
            <pc:sldMk cId="368951810" sldId="542"/>
            <ac:spMk id="4" creationId="{427FA782-BAD6-475F-893D-EF7E014ADF50}"/>
          </ac:spMkLst>
        </pc:spChg>
        <pc:spChg chg="add">
          <ac:chgData name="Daniel Luiz Yarshell" userId="5ca50532b0dbda13" providerId="LiveId" clId="{F34788F7-D821-46AE-8DF0-8E1985F17F26}" dt="2021-09-07T17:45:00.301" v="1236" actId="26606"/>
          <ac:spMkLst>
            <pc:docMk/>
            <pc:sldMk cId="368951810" sldId="542"/>
            <ac:spMk id="11" creationId="{8E20FA99-AAAC-4AF3-9FAE-707420324F1C}"/>
          </ac:spMkLst>
        </pc:spChg>
        <pc:spChg chg="add">
          <ac:chgData name="Daniel Luiz Yarshell" userId="5ca50532b0dbda13" providerId="LiveId" clId="{F34788F7-D821-46AE-8DF0-8E1985F17F26}" dt="2021-09-07T17:45:00.301" v="1236" actId="26606"/>
          <ac:spMkLst>
            <pc:docMk/>
            <pc:sldMk cId="368951810" sldId="542"/>
            <ac:spMk id="13" creationId="{9573BE85-6043-4C3A-A7DD-483A0A5FB740}"/>
          </ac:spMkLst>
        </pc:spChg>
        <pc:picChg chg="add mod ord">
          <ac:chgData name="Daniel Luiz Yarshell" userId="5ca50532b0dbda13" providerId="LiveId" clId="{F34788F7-D821-46AE-8DF0-8E1985F17F26}" dt="2021-09-07T17:45:00.301" v="1236" actId="26606"/>
          <ac:picMkLst>
            <pc:docMk/>
            <pc:sldMk cId="368951810" sldId="542"/>
            <ac:picMk id="6" creationId="{93B4DBDA-0CA7-425A-AF9F-3D73FE691BCC}"/>
          </ac:picMkLst>
        </pc:picChg>
      </pc:sldChg>
      <pc:sldChg chg="modSp mod">
        <pc:chgData name="Daniel Luiz Yarshell" userId="5ca50532b0dbda13" providerId="LiveId" clId="{F34788F7-D821-46AE-8DF0-8E1985F17F26}" dt="2021-09-07T17:46:27.804" v="1265" actId="27636"/>
        <pc:sldMkLst>
          <pc:docMk/>
          <pc:sldMk cId="930348411" sldId="543"/>
        </pc:sldMkLst>
        <pc:spChg chg="mod">
          <ac:chgData name="Daniel Luiz Yarshell" userId="5ca50532b0dbda13" providerId="LiveId" clId="{F34788F7-D821-46AE-8DF0-8E1985F17F26}" dt="2021-09-07T17:46:27.804" v="1265" actId="27636"/>
          <ac:spMkLst>
            <pc:docMk/>
            <pc:sldMk cId="930348411" sldId="543"/>
            <ac:spMk id="3" creationId="{9F35F1DD-591D-42ED-9EB0-95C26F0C5B2A}"/>
          </ac:spMkLst>
        </pc:spChg>
      </pc:sldChg>
      <pc:sldChg chg="modSp mod">
        <pc:chgData name="Daniel Luiz Yarshell" userId="5ca50532b0dbda13" providerId="LiveId" clId="{F34788F7-D821-46AE-8DF0-8E1985F17F26}" dt="2021-09-08T01:20:48.783" v="2528" actId="2710"/>
        <pc:sldMkLst>
          <pc:docMk/>
          <pc:sldMk cId="3650096492" sldId="544"/>
        </pc:sldMkLst>
        <pc:spChg chg="mod">
          <ac:chgData name="Daniel Luiz Yarshell" userId="5ca50532b0dbda13" providerId="LiveId" clId="{F34788F7-D821-46AE-8DF0-8E1985F17F26}" dt="2021-09-08T01:20:48.783" v="2528" actId="2710"/>
          <ac:spMkLst>
            <pc:docMk/>
            <pc:sldMk cId="3650096492" sldId="544"/>
            <ac:spMk id="3" creationId="{9F35F1DD-591D-42ED-9EB0-95C26F0C5B2A}"/>
          </ac:spMkLst>
        </pc:spChg>
      </pc:sldChg>
      <pc:sldChg chg="del">
        <pc:chgData name="Daniel Luiz Yarshell" userId="5ca50532b0dbda13" providerId="LiveId" clId="{F34788F7-D821-46AE-8DF0-8E1985F17F26}" dt="2021-09-07T17:40:59.840" v="1233" actId="47"/>
        <pc:sldMkLst>
          <pc:docMk/>
          <pc:sldMk cId="1617243571" sldId="545"/>
        </pc:sldMkLst>
      </pc:sldChg>
      <pc:sldChg chg="modSp mod">
        <pc:chgData name="Daniel Luiz Yarshell" userId="5ca50532b0dbda13" providerId="LiveId" clId="{F34788F7-D821-46AE-8DF0-8E1985F17F26}" dt="2021-09-07T17:45:30.519" v="1242" actId="207"/>
        <pc:sldMkLst>
          <pc:docMk/>
          <pc:sldMk cId="2968951197" sldId="547"/>
        </pc:sldMkLst>
        <pc:spChg chg="mod">
          <ac:chgData name="Daniel Luiz Yarshell" userId="5ca50532b0dbda13" providerId="LiveId" clId="{F34788F7-D821-46AE-8DF0-8E1985F17F26}" dt="2021-09-07T17:45:30.519" v="1242" actId="207"/>
          <ac:spMkLst>
            <pc:docMk/>
            <pc:sldMk cId="2968951197" sldId="547"/>
            <ac:spMk id="2" creationId="{C38524B1-47AF-4725-B399-DEC6FA087D30}"/>
          </ac:spMkLst>
        </pc:spChg>
      </pc:sldChg>
      <pc:sldChg chg="del">
        <pc:chgData name="Daniel Luiz Yarshell" userId="5ca50532b0dbda13" providerId="LiveId" clId="{F34788F7-D821-46AE-8DF0-8E1985F17F26}" dt="2021-09-07T17:40:58.434" v="1232" actId="47"/>
        <pc:sldMkLst>
          <pc:docMk/>
          <pc:sldMk cId="845734315" sldId="551"/>
        </pc:sldMkLst>
      </pc:sldChg>
      <pc:sldChg chg="del">
        <pc:chgData name="Daniel Luiz Yarshell" userId="5ca50532b0dbda13" providerId="LiveId" clId="{F34788F7-D821-46AE-8DF0-8E1985F17F26}" dt="2021-09-07T18:28:12.241" v="2217" actId="47"/>
        <pc:sldMkLst>
          <pc:docMk/>
          <pc:sldMk cId="726576381" sldId="552"/>
        </pc:sldMkLst>
      </pc:sldChg>
      <pc:sldChg chg="add del">
        <pc:chgData name="Daniel Luiz Yarshell" userId="5ca50532b0dbda13" providerId="LiveId" clId="{F34788F7-D821-46AE-8DF0-8E1985F17F26}" dt="2021-09-07T17:22:55.152" v="11" actId="47"/>
        <pc:sldMkLst>
          <pc:docMk/>
          <pc:sldMk cId="2592766031" sldId="553"/>
        </pc:sldMkLst>
      </pc:sldChg>
      <pc:sldChg chg="add del">
        <pc:chgData name="Daniel Luiz Yarshell" userId="5ca50532b0dbda13" providerId="LiveId" clId="{F34788F7-D821-46AE-8DF0-8E1985F17F26}" dt="2021-09-07T17:22:44.296" v="8" actId="47"/>
        <pc:sldMkLst>
          <pc:docMk/>
          <pc:sldMk cId="3679497414" sldId="554"/>
        </pc:sldMkLst>
      </pc:sldChg>
      <pc:sldChg chg="modSp add mod ord">
        <pc:chgData name="Daniel Luiz Yarshell" userId="5ca50532b0dbda13" providerId="LiveId" clId="{F34788F7-D821-46AE-8DF0-8E1985F17F26}" dt="2021-09-07T17:59:46.347" v="1653" actId="207"/>
        <pc:sldMkLst>
          <pc:docMk/>
          <pc:sldMk cId="1624635754" sldId="555"/>
        </pc:sldMkLst>
        <pc:spChg chg="mod">
          <ac:chgData name="Daniel Luiz Yarshell" userId="5ca50532b0dbda13" providerId="LiveId" clId="{F34788F7-D821-46AE-8DF0-8E1985F17F26}" dt="2021-09-07T17:47:22.980" v="1272" actId="947"/>
          <ac:spMkLst>
            <pc:docMk/>
            <pc:sldMk cId="1624635754" sldId="555"/>
            <ac:spMk id="2" creationId="{00000000-0000-0000-0000-000000000000}"/>
          </ac:spMkLst>
        </pc:spChg>
        <pc:graphicFrameChg chg="mod modGraphic">
          <ac:chgData name="Daniel Luiz Yarshell" userId="5ca50532b0dbda13" providerId="LiveId" clId="{F34788F7-D821-46AE-8DF0-8E1985F17F26}" dt="2021-09-07T17:59:46.347" v="1653" actId="207"/>
          <ac:graphicFrameMkLst>
            <pc:docMk/>
            <pc:sldMk cId="1624635754" sldId="555"/>
            <ac:graphicFrameMk id="3" creationId="{00000000-0000-0000-0000-000000000000}"/>
          </ac:graphicFrameMkLst>
        </pc:graphicFrameChg>
      </pc:sldChg>
      <pc:sldChg chg="addSp delSp modSp add mod ord">
        <pc:chgData name="Daniel Luiz Yarshell" userId="5ca50532b0dbda13" providerId="LiveId" clId="{F34788F7-D821-46AE-8DF0-8E1985F17F26}" dt="2021-09-07T17:59:53.254" v="1655" actId="207"/>
        <pc:sldMkLst>
          <pc:docMk/>
          <pc:sldMk cId="3561111817" sldId="556"/>
        </pc:sldMkLst>
        <pc:spChg chg="mod">
          <ac:chgData name="Daniel Luiz Yarshell" userId="5ca50532b0dbda13" providerId="LiveId" clId="{F34788F7-D821-46AE-8DF0-8E1985F17F26}" dt="2021-09-07T17:47:28.224" v="1273"/>
          <ac:spMkLst>
            <pc:docMk/>
            <pc:sldMk cId="3561111817" sldId="556"/>
            <ac:spMk id="2" creationId="{00000000-0000-0000-0000-000000000000}"/>
          </ac:spMkLst>
        </pc:spChg>
        <pc:graphicFrameChg chg="add del mod modGraphic">
          <ac:chgData name="Daniel Luiz Yarshell" userId="5ca50532b0dbda13" providerId="LiveId" clId="{F34788F7-D821-46AE-8DF0-8E1985F17F26}" dt="2021-09-07T17:59:53.254" v="1655" actId="207"/>
          <ac:graphicFrameMkLst>
            <pc:docMk/>
            <pc:sldMk cId="3561111817" sldId="556"/>
            <ac:graphicFrameMk id="3" creationId="{00000000-0000-0000-0000-000000000000}"/>
          </ac:graphicFrameMkLst>
        </pc:graphicFrameChg>
      </pc:sldChg>
      <pc:sldChg chg="addSp delSp modSp add del mod ord">
        <pc:chgData name="Daniel Luiz Yarshell" userId="5ca50532b0dbda13" providerId="LiveId" clId="{F34788F7-D821-46AE-8DF0-8E1985F17F26}" dt="2021-09-07T18:24:15.463" v="2187" actId="47"/>
        <pc:sldMkLst>
          <pc:docMk/>
          <pc:sldMk cId="1126942420" sldId="557"/>
        </pc:sldMkLst>
        <pc:spChg chg="mod">
          <ac:chgData name="Daniel Luiz Yarshell" userId="5ca50532b0dbda13" providerId="LiveId" clId="{F34788F7-D821-46AE-8DF0-8E1985F17F26}" dt="2021-09-07T18:18:00.163" v="2065" actId="255"/>
          <ac:spMkLst>
            <pc:docMk/>
            <pc:sldMk cId="1126942420" sldId="557"/>
            <ac:spMk id="2" creationId="{779ECA93-7EF8-437D-93A5-87C82D0F2D2B}"/>
          </ac:spMkLst>
        </pc:spChg>
        <pc:spChg chg="mod">
          <ac:chgData name="Daniel Luiz Yarshell" userId="5ca50532b0dbda13" providerId="LiveId" clId="{F34788F7-D821-46AE-8DF0-8E1985F17F26}" dt="2021-09-07T18:20:07.432" v="2086" actId="6549"/>
          <ac:spMkLst>
            <pc:docMk/>
            <pc:sldMk cId="1126942420" sldId="557"/>
            <ac:spMk id="3" creationId="{8F0D08EA-3841-4198-866B-C049F3FA81A0}"/>
          </ac:spMkLst>
        </pc:spChg>
        <pc:spChg chg="del">
          <ac:chgData name="Daniel Luiz Yarshell" userId="5ca50532b0dbda13" providerId="LiveId" clId="{F34788F7-D821-46AE-8DF0-8E1985F17F26}" dt="2021-09-07T18:16:32.797" v="2058" actId="26606"/>
          <ac:spMkLst>
            <pc:docMk/>
            <pc:sldMk cId="1126942420" sldId="557"/>
            <ac:spMk id="11" creationId="{8E20FA99-AAAC-4AF3-9FAE-707420324F1C}"/>
          </ac:spMkLst>
        </pc:spChg>
        <pc:spChg chg="del">
          <ac:chgData name="Daniel Luiz Yarshell" userId="5ca50532b0dbda13" providerId="LiveId" clId="{F34788F7-D821-46AE-8DF0-8E1985F17F26}" dt="2021-09-07T18:16:32.797" v="2058" actId="26606"/>
          <ac:spMkLst>
            <pc:docMk/>
            <pc:sldMk cId="1126942420" sldId="557"/>
            <ac:spMk id="13" creationId="{9573BE85-6043-4C3A-A7DD-483A0A5FB740}"/>
          </ac:spMkLst>
        </pc:spChg>
        <pc:spChg chg="add">
          <ac:chgData name="Daniel Luiz Yarshell" userId="5ca50532b0dbda13" providerId="LiveId" clId="{F34788F7-D821-46AE-8DF0-8E1985F17F26}" dt="2021-09-07T18:16:32.797" v="2058" actId="26606"/>
          <ac:spMkLst>
            <pc:docMk/>
            <pc:sldMk cId="1126942420" sldId="557"/>
            <ac:spMk id="18" creationId="{8E20FA99-AAAC-4AF3-9FAE-707420324F1C}"/>
          </ac:spMkLst>
        </pc:spChg>
        <pc:spChg chg="add">
          <ac:chgData name="Daniel Luiz Yarshell" userId="5ca50532b0dbda13" providerId="LiveId" clId="{F34788F7-D821-46AE-8DF0-8E1985F17F26}" dt="2021-09-07T18:16:32.797" v="2058" actId="26606"/>
          <ac:spMkLst>
            <pc:docMk/>
            <pc:sldMk cId="1126942420" sldId="557"/>
            <ac:spMk id="20" creationId="{9573BE85-6043-4C3A-A7DD-483A0A5FB740}"/>
          </ac:spMkLst>
        </pc:spChg>
        <pc:picChg chg="add mod ord">
          <ac:chgData name="Daniel Luiz Yarshell" userId="5ca50532b0dbda13" providerId="LiveId" clId="{F34788F7-D821-46AE-8DF0-8E1985F17F26}" dt="2021-09-07T18:16:32.797" v="2058" actId="26606"/>
          <ac:picMkLst>
            <pc:docMk/>
            <pc:sldMk cId="1126942420" sldId="557"/>
            <ac:picMk id="6" creationId="{57DABA29-95C8-4414-913A-83BD4C355891}"/>
          </ac:picMkLst>
        </pc:picChg>
        <pc:picChg chg="del">
          <ac:chgData name="Daniel Luiz Yarshell" userId="5ca50532b0dbda13" providerId="LiveId" clId="{F34788F7-D821-46AE-8DF0-8E1985F17F26}" dt="2021-09-07T18:16:03.498" v="2056" actId="478"/>
          <ac:picMkLst>
            <pc:docMk/>
            <pc:sldMk cId="1126942420" sldId="557"/>
            <ac:picMk id="7" creationId="{0B721BE0-A4A7-48AE-B7E7-6ABF7CC4374A}"/>
          </ac:picMkLst>
        </pc:picChg>
      </pc:sldChg>
      <pc:sldChg chg="addSp delSp modSp add mod">
        <pc:chgData name="Daniel Luiz Yarshell" userId="5ca50532b0dbda13" providerId="LiveId" clId="{F34788F7-D821-46AE-8DF0-8E1985F17F26}" dt="2021-09-07T18:24:07.469" v="2186" actId="20577"/>
        <pc:sldMkLst>
          <pc:docMk/>
          <pc:sldMk cId="731847621" sldId="558"/>
        </pc:sldMkLst>
        <pc:spChg chg="mod">
          <ac:chgData name="Daniel Luiz Yarshell" userId="5ca50532b0dbda13" providerId="LiveId" clId="{F34788F7-D821-46AE-8DF0-8E1985F17F26}" dt="2021-09-07T18:24:07.469" v="2186" actId="20577"/>
          <ac:spMkLst>
            <pc:docMk/>
            <pc:sldMk cId="731847621" sldId="558"/>
            <ac:spMk id="2" creationId="{00000000-0000-0000-0000-000000000000}"/>
          </ac:spMkLst>
        </pc:spChg>
        <pc:spChg chg="add mod">
          <ac:chgData name="Daniel Luiz Yarshell" userId="5ca50532b0dbda13" providerId="LiveId" clId="{F34788F7-D821-46AE-8DF0-8E1985F17F26}" dt="2021-09-07T18:07:31.518" v="1844" actId="115"/>
          <ac:spMkLst>
            <pc:docMk/>
            <pc:sldMk cId="731847621" sldId="558"/>
            <ac:spMk id="4" creationId="{5F276929-25CE-4017-9557-4A10D5171B27}"/>
          </ac:spMkLst>
        </pc:spChg>
        <pc:graphicFrameChg chg="del modGraphic">
          <ac:chgData name="Daniel Luiz Yarshell" userId="5ca50532b0dbda13" providerId="LiveId" clId="{F34788F7-D821-46AE-8DF0-8E1985F17F26}" dt="2021-09-07T17:48:28.182" v="1282" actId="478"/>
          <ac:graphicFrameMkLst>
            <pc:docMk/>
            <pc:sldMk cId="731847621" sldId="558"/>
            <ac:graphicFrameMk id="3" creationId="{00000000-0000-0000-0000-000000000000}"/>
          </ac:graphicFrameMkLst>
        </pc:graphicFrameChg>
      </pc:sldChg>
      <pc:sldChg chg="addSp delSp modSp add mod">
        <pc:chgData name="Daniel Luiz Yarshell" userId="5ca50532b0dbda13" providerId="LiveId" clId="{F34788F7-D821-46AE-8DF0-8E1985F17F26}" dt="2021-09-07T18:00:09.718" v="1658" actId="207"/>
        <pc:sldMkLst>
          <pc:docMk/>
          <pc:sldMk cId="2879681954" sldId="559"/>
        </pc:sldMkLst>
        <pc:spChg chg="mod">
          <ac:chgData name="Daniel Luiz Yarshell" userId="5ca50532b0dbda13" providerId="LiveId" clId="{F34788F7-D821-46AE-8DF0-8E1985F17F26}" dt="2021-09-07T17:56:54.186" v="1609" actId="6549"/>
          <ac:spMkLst>
            <pc:docMk/>
            <pc:sldMk cId="2879681954" sldId="559"/>
            <ac:spMk id="2" creationId="{00000000-0000-0000-0000-000000000000}"/>
          </ac:spMkLst>
        </pc:spChg>
        <pc:spChg chg="add del">
          <ac:chgData name="Daniel Luiz Yarshell" userId="5ca50532b0dbda13" providerId="LiveId" clId="{F34788F7-D821-46AE-8DF0-8E1985F17F26}" dt="2021-09-07T17:57:15.320" v="1613"/>
          <ac:spMkLst>
            <pc:docMk/>
            <pc:sldMk cId="2879681954" sldId="559"/>
            <ac:spMk id="3" creationId="{DC015377-753F-4F81-8C10-2347284C49EC}"/>
          </ac:spMkLst>
        </pc:spChg>
        <pc:spChg chg="mod">
          <ac:chgData name="Daniel Luiz Yarshell" userId="5ca50532b0dbda13" providerId="LiveId" clId="{F34788F7-D821-46AE-8DF0-8E1985F17F26}" dt="2021-09-07T18:00:09.718" v="1658" actId="207"/>
          <ac:spMkLst>
            <pc:docMk/>
            <pc:sldMk cId="2879681954" sldId="559"/>
            <ac:spMk id="4" creationId="{5F276929-25CE-4017-9557-4A10D5171B27}"/>
          </ac:spMkLst>
        </pc:spChg>
      </pc:sldChg>
      <pc:sldChg chg="modSp add mod">
        <pc:chgData name="Daniel Luiz Yarshell" userId="5ca50532b0dbda13" providerId="LiveId" clId="{F34788F7-D821-46AE-8DF0-8E1985F17F26}" dt="2021-09-07T18:11:48.524" v="1930" actId="313"/>
        <pc:sldMkLst>
          <pc:docMk/>
          <pc:sldMk cId="271416139" sldId="560"/>
        </pc:sldMkLst>
        <pc:spChg chg="mod">
          <ac:chgData name="Daniel Luiz Yarshell" userId="5ca50532b0dbda13" providerId="LiveId" clId="{F34788F7-D821-46AE-8DF0-8E1985F17F26}" dt="2021-09-07T18:01:00.173" v="1677" actId="14100"/>
          <ac:spMkLst>
            <pc:docMk/>
            <pc:sldMk cId="271416139" sldId="560"/>
            <ac:spMk id="2" creationId="{00000000-0000-0000-0000-000000000000}"/>
          </ac:spMkLst>
        </pc:spChg>
        <pc:spChg chg="mod">
          <ac:chgData name="Daniel Luiz Yarshell" userId="5ca50532b0dbda13" providerId="LiveId" clId="{F34788F7-D821-46AE-8DF0-8E1985F17F26}" dt="2021-09-07T18:11:48.524" v="1930" actId="313"/>
          <ac:spMkLst>
            <pc:docMk/>
            <pc:sldMk cId="271416139" sldId="560"/>
            <ac:spMk id="4" creationId="{5F276929-25CE-4017-9557-4A10D5171B27}"/>
          </ac:spMkLst>
        </pc:spChg>
      </pc:sldChg>
      <pc:sldChg chg="modSp add mod">
        <pc:chgData name="Daniel Luiz Yarshell" userId="5ca50532b0dbda13" providerId="LiveId" clId="{F34788F7-D821-46AE-8DF0-8E1985F17F26}" dt="2021-09-07T18:12:45.990" v="1941" actId="20577"/>
        <pc:sldMkLst>
          <pc:docMk/>
          <pc:sldMk cId="1300207871" sldId="561"/>
        </pc:sldMkLst>
        <pc:spChg chg="mod">
          <ac:chgData name="Daniel Luiz Yarshell" userId="5ca50532b0dbda13" providerId="LiveId" clId="{F34788F7-D821-46AE-8DF0-8E1985F17F26}" dt="2021-09-07T18:12:45.990" v="1941" actId="20577"/>
          <ac:spMkLst>
            <pc:docMk/>
            <pc:sldMk cId="1300207871" sldId="561"/>
            <ac:spMk id="4" creationId="{5F276929-25CE-4017-9557-4A10D5171B27}"/>
          </ac:spMkLst>
        </pc:spChg>
      </pc:sldChg>
      <pc:sldChg chg="modSp add mod">
        <pc:chgData name="Daniel Luiz Yarshell" userId="5ca50532b0dbda13" providerId="LiveId" clId="{F34788F7-D821-46AE-8DF0-8E1985F17F26}" dt="2021-09-07T18:14:52.584" v="2018" actId="207"/>
        <pc:sldMkLst>
          <pc:docMk/>
          <pc:sldMk cId="1149724438" sldId="562"/>
        </pc:sldMkLst>
        <pc:spChg chg="mod">
          <ac:chgData name="Daniel Luiz Yarshell" userId="5ca50532b0dbda13" providerId="LiveId" clId="{F34788F7-D821-46AE-8DF0-8E1985F17F26}" dt="2021-09-07T18:14:52.584" v="2018" actId="207"/>
          <ac:spMkLst>
            <pc:docMk/>
            <pc:sldMk cId="1149724438" sldId="562"/>
            <ac:spMk id="4" creationId="{5F276929-25CE-4017-9557-4A10D5171B27}"/>
          </ac:spMkLst>
        </pc:spChg>
      </pc:sldChg>
      <pc:sldChg chg="delSp modSp add mod">
        <pc:chgData name="Daniel Luiz Yarshell" userId="5ca50532b0dbda13" providerId="LiveId" clId="{F34788F7-D821-46AE-8DF0-8E1985F17F26}" dt="2021-09-07T18:24:46.404" v="2206" actId="478"/>
        <pc:sldMkLst>
          <pc:docMk/>
          <pc:sldMk cId="1126447777" sldId="563"/>
        </pc:sldMkLst>
        <pc:spChg chg="mod">
          <ac:chgData name="Daniel Luiz Yarshell" userId="5ca50532b0dbda13" providerId="LiveId" clId="{F34788F7-D821-46AE-8DF0-8E1985F17F26}" dt="2021-09-07T18:18:22.146" v="2072" actId="403"/>
          <ac:spMkLst>
            <pc:docMk/>
            <pc:sldMk cId="1126447777" sldId="563"/>
            <ac:spMk id="90" creationId="{00000000-0000-0000-0000-000000000000}"/>
          </ac:spMkLst>
        </pc:spChg>
        <pc:spChg chg="mod">
          <ac:chgData name="Daniel Luiz Yarshell" userId="5ca50532b0dbda13" providerId="LiveId" clId="{F34788F7-D821-46AE-8DF0-8E1985F17F26}" dt="2021-09-07T18:24:42.756" v="2205" actId="20577"/>
          <ac:spMkLst>
            <pc:docMk/>
            <pc:sldMk cId="1126447777" sldId="563"/>
            <ac:spMk id="91" creationId="{00000000-0000-0000-0000-000000000000}"/>
          </ac:spMkLst>
        </pc:spChg>
        <pc:spChg chg="del mod">
          <ac:chgData name="Daniel Luiz Yarshell" userId="5ca50532b0dbda13" providerId="LiveId" clId="{F34788F7-D821-46AE-8DF0-8E1985F17F26}" dt="2021-09-07T18:24:46.404" v="2206" actId="478"/>
          <ac:spMkLst>
            <pc:docMk/>
            <pc:sldMk cId="1126447777" sldId="563"/>
            <ac:spMk id="92" creationId="{00000000-0000-0000-0000-000000000000}"/>
          </ac:spMkLst>
        </pc:spChg>
      </pc:sldChg>
      <pc:sldChg chg="modSp add mod">
        <pc:chgData name="Daniel Luiz Yarshell" userId="5ca50532b0dbda13" providerId="LiveId" clId="{F34788F7-D821-46AE-8DF0-8E1985F17F26}" dt="2021-09-07T18:18:44.947" v="2080" actId="403"/>
        <pc:sldMkLst>
          <pc:docMk/>
          <pc:sldMk cId="1561532178" sldId="564"/>
        </pc:sldMkLst>
        <pc:spChg chg="mod">
          <ac:chgData name="Daniel Luiz Yarshell" userId="5ca50532b0dbda13" providerId="LiveId" clId="{F34788F7-D821-46AE-8DF0-8E1985F17F26}" dt="2021-09-07T18:18:44.947" v="2080" actId="403"/>
          <ac:spMkLst>
            <pc:docMk/>
            <pc:sldMk cId="1561532178" sldId="564"/>
            <ac:spMk id="39" creationId="{00000000-0000-0000-0000-000000000000}"/>
          </ac:spMkLst>
        </pc:spChg>
      </pc:sldChg>
      <pc:sldChg chg="add del">
        <pc:chgData name="Daniel Luiz Yarshell" userId="5ca50532b0dbda13" providerId="LiveId" clId="{F34788F7-D821-46AE-8DF0-8E1985F17F26}" dt="2021-09-07T18:28:12.241" v="2217" actId="47"/>
        <pc:sldMkLst>
          <pc:docMk/>
          <pc:sldMk cId="3436358404" sldId="565"/>
        </pc:sldMkLst>
      </pc:sldChg>
      <pc:sldChg chg="add del">
        <pc:chgData name="Daniel Luiz Yarshell" userId="5ca50532b0dbda13" providerId="LiveId" clId="{F34788F7-D821-46AE-8DF0-8E1985F17F26}" dt="2021-09-07T18:28:12.241" v="2217" actId="47"/>
        <pc:sldMkLst>
          <pc:docMk/>
          <pc:sldMk cId="1843275461" sldId="566"/>
        </pc:sldMkLst>
      </pc:sldChg>
      <pc:sldChg chg="addSp delSp modSp add del mod ord">
        <pc:chgData name="Daniel Luiz Yarshell" userId="5ca50532b0dbda13" providerId="LiveId" clId="{F34788F7-D821-46AE-8DF0-8E1985F17F26}" dt="2021-09-07T18:24:15.463" v="2187" actId="47"/>
        <pc:sldMkLst>
          <pc:docMk/>
          <pc:sldMk cId="3048349439" sldId="567"/>
        </pc:sldMkLst>
        <pc:spChg chg="mod">
          <ac:chgData name="Daniel Luiz Yarshell" userId="5ca50532b0dbda13" providerId="LiveId" clId="{F34788F7-D821-46AE-8DF0-8E1985F17F26}" dt="2021-09-07T18:21:17.310" v="2103"/>
          <ac:spMkLst>
            <pc:docMk/>
            <pc:sldMk cId="3048349439" sldId="567"/>
            <ac:spMk id="2" creationId="{779ECA93-7EF8-437D-93A5-87C82D0F2D2B}"/>
          </ac:spMkLst>
        </pc:spChg>
        <pc:picChg chg="del">
          <ac:chgData name="Daniel Luiz Yarshell" userId="5ca50532b0dbda13" providerId="LiveId" clId="{F34788F7-D821-46AE-8DF0-8E1985F17F26}" dt="2021-09-07T18:21:01.264" v="2098" actId="478"/>
          <ac:picMkLst>
            <pc:docMk/>
            <pc:sldMk cId="3048349439" sldId="567"/>
            <ac:picMk id="7" creationId="{0B721BE0-A4A7-48AE-B7E7-6ABF7CC4374A}"/>
          </ac:picMkLst>
        </pc:picChg>
        <pc:picChg chg="add mod">
          <ac:chgData name="Daniel Luiz Yarshell" userId="5ca50532b0dbda13" providerId="LiveId" clId="{F34788F7-D821-46AE-8DF0-8E1985F17F26}" dt="2021-09-07T18:21:07.051" v="2099" actId="1076"/>
          <ac:picMkLst>
            <pc:docMk/>
            <pc:sldMk cId="3048349439" sldId="567"/>
            <ac:picMk id="8" creationId="{A2B2B80E-2D8A-48D8-BF28-B45F7FED597D}"/>
          </ac:picMkLst>
        </pc:picChg>
      </pc:sldChg>
      <pc:sldChg chg="addSp delSp modSp new mod setBg">
        <pc:chgData name="Daniel Luiz Yarshell" userId="5ca50532b0dbda13" providerId="LiveId" clId="{F34788F7-D821-46AE-8DF0-8E1985F17F26}" dt="2021-09-07T18:25:38.867" v="2216" actId="26606"/>
        <pc:sldMkLst>
          <pc:docMk/>
          <pc:sldMk cId="4164024540" sldId="567"/>
        </pc:sldMkLst>
        <pc:spChg chg="del">
          <ac:chgData name="Daniel Luiz Yarshell" userId="5ca50532b0dbda13" providerId="LiveId" clId="{F34788F7-D821-46AE-8DF0-8E1985F17F26}" dt="2021-09-07T18:25:09.191" v="2208" actId="478"/>
          <ac:spMkLst>
            <pc:docMk/>
            <pc:sldMk cId="4164024540" sldId="567"/>
            <ac:spMk id="2" creationId="{5401488F-3B69-4B28-BE22-F49E716208CC}"/>
          </ac:spMkLst>
        </pc:spChg>
        <pc:spChg chg="del">
          <ac:chgData name="Daniel Luiz Yarshell" userId="5ca50532b0dbda13" providerId="LiveId" clId="{F34788F7-D821-46AE-8DF0-8E1985F17F26}" dt="2021-09-07T18:25:33.573" v="2214" actId="478"/>
          <ac:spMkLst>
            <pc:docMk/>
            <pc:sldMk cId="4164024540" sldId="567"/>
            <ac:spMk id="3" creationId="{B8A1AB60-9CA0-4A1A-9B45-33FC477021AC}"/>
          </ac:spMkLst>
        </pc:spChg>
        <pc:spChg chg="add">
          <ac:chgData name="Daniel Luiz Yarshell" userId="5ca50532b0dbda13" providerId="LiveId" clId="{F34788F7-D821-46AE-8DF0-8E1985F17F26}" dt="2021-09-07T18:25:38.867" v="2216" actId="26606"/>
          <ac:spMkLst>
            <pc:docMk/>
            <pc:sldMk cId="4164024540" sldId="567"/>
            <ac:spMk id="10" creationId="{F3060C83-F051-4F0E-ABAD-AA0DFC48B218}"/>
          </ac:spMkLst>
        </pc:spChg>
        <pc:spChg chg="add">
          <ac:chgData name="Daniel Luiz Yarshell" userId="5ca50532b0dbda13" providerId="LiveId" clId="{F34788F7-D821-46AE-8DF0-8E1985F17F26}" dt="2021-09-07T18:25:38.867" v="2216" actId="26606"/>
          <ac:spMkLst>
            <pc:docMk/>
            <pc:sldMk cId="4164024540" sldId="567"/>
            <ac:spMk id="12" creationId="{83C98ABE-055B-441F-B07E-44F97F083C39}"/>
          </ac:spMkLst>
        </pc:spChg>
        <pc:spChg chg="add">
          <ac:chgData name="Daniel Luiz Yarshell" userId="5ca50532b0dbda13" providerId="LiveId" clId="{F34788F7-D821-46AE-8DF0-8E1985F17F26}" dt="2021-09-07T18:25:38.867" v="2216" actId="26606"/>
          <ac:spMkLst>
            <pc:docMk/>
            <pc:sldMk cId="4164024540" sldId="567"/>
            <ac:spMk id="14" creationId="{29FDB030-9B49-4CED-8CCD-4D99382388AC}"/>
          </ac:spMkLst>
        </pc:spChg>
        <pc:spChg chg="add">
          <ac:chgData name="Daniel Luiz Yarshell" userId="5ca50532b0dbda13" providerId="LiveId" clId="{F34788F7-D821-46AE-8DF0-8E1985F17F26}" dt="2021-09-07T18:25:38.867" v="2216" actId="26606"/>
          <ac:spMkLst>
            <pc:docMk/>
            <pc:sldMk cId="4164024540" sldId="567"/>
            <ac:spMk id="16" creationId="{3783CA14-24A1-485C-8B30-D6A5D87987AD}"/>
          </ac:spMkLst>
        </pc:spChg>
        <pc:spChg chg="add">
          <ac:chgData name="Daniel Luiz Yarshell" userId="5ca50532b0dbda13" providerId="LiveId" clId="{F34788F7-D821-46AE-8DF0-8E1985F17F26}" dt="2021-09-07T18:25:38.867" v="2216" actId="26606"/>
          <ac:spMkLst>
            <pc:docMk/>
            <pc:sldMk cId="4164024540" sldId="567"/>
            <ac:spMk id="18" creationId="{9A97C86A-04D6-40F7-AE84-31AB43E6A846}"/>
          </ac:spMkLst>
        </pc:spChg>
        <pc:spChg chg="add">
          <ac:chgData name="Daniel Luiz Yarshell" userId="5ca50532b0dbda13" providerId="LiveId" clId="{F34788F7-D821-46AE-8DF0-8E1985F17F26}" dt="2021-09-07T18:25:38.867" v="2216" actId="26606"/>
          <ac:spMkLst>
            <pc:docMk/>
            <pc:sldMk cId="4164024540" sldId="567"/>
            <ac:spMk id="20" creationId="{FF9F2414-84E8-453E-B1F3-389FDE8192D9}"/>
          </ac:spMkLst>
        </pc:spChg>
        <pc:spChg chg="add">
          <ac:chgData name="Daniel Luiz Yarshell" userId="5ca50532b0dbda13" providerId="LiveId" clId="{F34788F7-D821-46AE-8DF0-8E1985F17F26}" dt="2021-09-07T18:25:38.867" v="2216" actId="26606"/>
          <ac:spMkLst>
            <pc:docMk/>
            <pc:sldMk cId="4164024540" sldId="567"/>
            <ac:spMk id="22" creationId="{3ECA69A1-7536-43AC-85EF-C7106179F5ED}"/>
          </ac:spMkLst>
        </pc:spChg>
        <pc:picChg chg="add mod modCrop">
          <ac:chgData name="Daniel Luiz Yarshell" userId="5ca50532b0dbda13" providerId="LiveId" clId="{F34788F7-D821-46AE-8DF0-8E1985F17F26}" dt="2021-09-07T18:25:38.867" v="2216" actId="26606"/>
          <ac:picMkLst>
            <pc:docMk/>
            <pc:sldMk cId="4164024540" sldId="567"/>
            <ac:picMk id="5" creationId="{10343777-E986-4EC8-9D74-FBF5FA59BB92}"/>
          </ac:picMkLst>
        </pc:picChg>
      </pc:sldChg>
      <pc:sldChg chg="modSp add mod">
        <pc:chgData name="Daniel Luiz Yarshell" userId="5ca50532b0dbda13" providerId="LiveId" clId="{F34788F7-D821-46AE-8DF0-8E1985F17F26}" dt="2021-09-07T18:39:52.816" v="2453" actId="20577"/>
        <pc:sldMkLst>
          <pc:docMk/>
          <pc:sldMk cId="2509752421" sldId="568"/>
        </pc:sldMkLst>
        <pc:spChg chg="mod">
          <ac:chgData name="Daniel Luiz Yarshell" userId="5ca50532b0dbda13" providerId="LiveId" clId="{F34788F7-D821-46AE-8DF0-8E1985F17F26}" dt="2021-09-07T18:39:21.579" v="2447" actId="27636"/>
          <ac:spMkLst>
            <pc:docMk/>
            <pc:sldMk cId="2509752421" sldId="568"/>
            <ac:spMk id="2" creationId="{C38524B1-47AF-4725-B399-DEC6FA087D30}"/>
          </ac:spMkLst>
        </pc:spChg>
        <pc:spChg chg="mod">
          <ac:chgData name="Daniel Luiz Yarshell" userId="5ca50532b0dbda13" providerId="LiveId" clId="{F34788F7-D821-46AE-8DF0-8E1985F17F26}" dt="2021-09-07T18:39:52.816" v="2453" actId="20577"/>
          <ac:spMkLst>
            <pc:docMk/>
            <pc:sldMk cId="2509752421" sldId="568"/>
            <ac:spMk id="3" creationId="{9F35F1DD-591D-42ED-9EB0-95C26F0C5B2A}"/>
          </ac:spMkLst>
        </pc:spChg>
      </pc:sldChg>
      <pc:sldChg chg="add">
        <pc:chgData name="Daniel Luiz Yarshell" userId="5ca50532b0dbda13" providerId="LiveId" clId="{F34788F7-D821-46AE-8DF0-8E1985F17F26}" dt="2021-09-08T01:20:24.409" v="2509" actId="2890"/>
        <pc:sldMkLst>
          <pc:docMk/>
          <pc:sldMk cId="1659298400" sldId="569"/>
        </pc:sldMkLst>
      </pc:sldChg>
      <pc:sldChg chg="modSp add mod">
        <pc:chgData name="Daniel Luiz Yarshell" userId="5ca50532b0dbda13" providerId="LiveId" clId="{F34788F7-D821-46AE-8DF0-8E1985F17F26}" dt="2021-09-08T01:27:52.794" v="2629" actId="113"/>
        <pc:sldMkLst>
          <pc:docMk/>
          <pc:sldMk cId="1802390999" sldId="570"/>
        </pc:sldMkLst>
        <pc:spChg chg="mod">
          <ac:chgData name="Daniel Luiz Yarshell" userId="5ca50532b0dbda13" providerId="LiveId" clId="{F34788F7-D821-46AE-8DF0-8E1985F17F26}" dt="2021-09-08T01:27:52.794" v="2629" actId="113"/>
          <ac:spMkLst>
            <pc:docMk/>
            <pc:sldMk cId="1802390999" sldId="570"/>
            <ac:spMk id="3" creationId="{9F35F1DD-591D-42ED-9EB0-95C26F0C5B2A}"/>
          </ac:spMkLst>
        </pc:spChg>
      </pc:sldChg>
      <pc:sldChg chg="modSp add mod">
        <pc:chgData name="Daniel Luiz Yarshell" userId="5ca50532b0dbda13" providerId="LiveId" clId="{F34788F7-D821-46AE-8DF0-8E1985F17F26}" dt="2021-09-08T01:34:08.178" v="2773" actId="313"/>
        <pc:sldMkLst>
          <pc:docMk/>
          <pc:sldMk cId="3277422580" sldId="571"/>
        </pc:sldMkLst>
        <pc:spChg chg="mod">
          <ac:chgData name="Daniel Luiz Yarshell" userId="5ca50532b0dbda13" providerId="LiveId" clId="{F34788F7-D821-46AE-8DF0-8E1985F17F26}" dt="2021-09-08T01:31:02.863" v="2678" actId="20577"/>
          <ac:spMkLst>
            <pc:docMk/>
            <pc:sldMk cId="3277422580" sldId="571"/>
            <ac:spMk id="2" creationId="{00000000-0000-0000-0000-000000000000}"/>
          </ac:spMkLst>
        </pc:spChg>
        <pc:spChg chg="mod">
          <ac:chgData name="Daniel Luiz Yarshell" userId="5ca50532b0dbda13" providerId="LiveId" clId="{F34788F7-D821-46AE-8DF0-8E1985F17F26}" dt="2021-09-08T01:34:08.178" v="2773" actId="313"/>
          <ac:spMkLst>
            <pc:docMk/>
            <pc:sldMk cId="3277422580" sldId="571"/>
            <ac:spMk id="4" creationId="{5F276929-25CE-4017-9557-4A10D5171B27}"/>
          </ac:spMkLst>
        </pc:spChg>
      </pc:sldChg>
      <pc:sldChg chg="add">
        <pc:chgData name="Daniel Luiz Yarshell" userId="5ca50532b0dbda13" providerId="LiveId" clId="{F34788F7-D821-46AE-8DF0-8E1985F17F26}" dt="2021-09-08T01:32:27.701" v="2702" actId="2890"/>
        <pc:sldMkLst>
          <pc:docMk/>
          <pc:sldMk cId="3097921941" sldId="572"/>
        </pc:sldMkLst>
      </pc:sldChg>
      <pc:sldMasterChg chg="add addSldLayout">
        <pc:chgData name="Daniel Luiz Yarshell" userId="5ca50532b0dbda13" providerId="LiveId" clId="{F34788F7-D821-46AE-8DF0-8E1985F17F26}" dt="2021-09-07T18:15:36.177" v="2021" actId="27028"/>
        <pc:sldMasterMkLst>
          <pc:docMk/>
          <pc:sldMasterMk cId="0" sldId="2147483648"/>
        </pc:sldMasterMkLst>
        <pc:sldLayoutChg chg="add">
          <pc:chgData name="Daniel Luiz Yarshell" userId="5ca50532b0dbda13" providerId="LiveId" clId="{F34788F7-D821-46AE-8DF0-8E1985F17F26}" dt="2021-09-07T17:22:32.138" v="0" actId="27028"/>
          <pc:sldLayoutMkLst>
            <pc:docMk/>
            <pc:sldMasterMk cId="0" sldId="2147483648"/>
            <pc:sldLayoutMk cId="0" sldId="2147483662"/>
          </pc:sldLayoutMkLst>
        </pc:sldLayoutChg>
        <pc:sldLayoutChg chg="add">
          <pc:chgData name="Daniel Luiz Yarshell" userId="5ca50532b0dbda13" providerId="LiveId" clId="{F34788F7-D821-46AE-8DF0-8E1985F17F26}" dt="2021-09-07T18:15:36.177" v="2021" actId="27028"/>
          <pc:sldLayoutMkLst>
            <pc:docMk/>
            <pc:sldMasterMk cId="0" sldId="2147483648"/>
            <pc:sldLayoutMk cId="0" sldId="2147483665"/>
          </pc:sldLayoutMkLst>
        </pc:sldLayoutChg>
      </pc:sldMasterChg>
      <pc:sldMasterChg chg="replId">
        <pc:chgData name="Daniel Luiz Yarshell" userId="5ca50532b0dbda13" providerId="LiveId" clId="{F34788F7-D821-46AE-8DF0-8E1985F17F26}" dt="2021-09-07T17:22:32.138" v="0" actId="27028"/>
        <pc:sldMasterMkLst>
          <pc:docMk/>
          <pc:sldMasterMk cId="62219169" sldId="2147483663"/>
        </pc:sldMasterMkLst>
      </pc:sldMasterChg>
      <pc:sldMasterChg chg="add del addSldLayout delSldLayout">
        <pc:chgData name="Daniel Luiz Yarshell" userId="5ca50532b0dbda13" providerId="LiveId" clId="{F34788F7-D821-46AE-8DF0-8E1985F17F26}" dt="2021-09-07T18:28:12.241" v="2217" actId="47"/>
        <pc:sldMasterMkLst>
          <pc:docMk/>
          <pc:sldMasterMk cId="0" sldId="2147483666"/>
        </pc:sldMasterMkLst>
        <pc:sldLayoutChg chg="add del">
          <pc:chgData name="Daniel Luiz Yarshell" userId="5ca50532b0dbda13" providerId="LiveId" clId="{F34788F7-D821-46AE-8DF0-8E1985F17F26}" dt="2021-09-07T18:28:12.241" v="2217" actId="47"/>
          <pc:sldLayoutMkLst>
            <pc:docMk/>
            <pc:sldMasterMk cId="0" sldId="2147483666"/>
            <pc:sldLayoutMk cId="0" sldId="2147483661"/>
          </pc:sldLayoutMkLst>
        </pc:sldLayoutChg>
        <pc:sldLayoutChg chg="add del">
          <pc:chgData name="Daniel Luiz Yarshell" userId="5ca50532b0dbda13" providerId="LiveId" clId="{F34788F7-D821-46AE-8DF0-8E1985F17F26}" dt="2021-09-07T18:28:12.241" v="2217" actId="47"/>
          <pc:sldLayoutMkLst>
            <pc:docMk/>
            <pc:sldMasterMk cId="0" sldId="2147483666"/>
            <pc:sldLayoutMk cId="0" sldId="2147483667"/>
          </pc:sldLayoutMkLst>
        </pc:sldLayoutChg>
      </pc:sldMasterChg>
    </pc:docChg>
  </pc:docChgLst>
  <pc:docChgLst>
    <pc:chgData name="Daniel Luiz Yarshell" userId="5ca50532b0dbda13" providerId="LiveId" clId="{A9051639-90D0-48B9-AC57-D1883F57174E}"/>
    <pc:docChg chg="undo redo custSel addSld delSld modSld sldOrd delMainMaster">
      <pc:chgData name="Daniel Luiz Yarshell" userId="5ca50532b0dbda13" providerId="LiveId" clId="{A9051639-90D0-48B9-AC57-D1883F57174E}" dt="2021-11-01T14:47:26.025" v="6673" actId="14100"/>
      <pc:docMkLst>
        <pc:docMk/>
      </pc:docMkLst>
      <pc:sldChg chg="del">
        <pc:chgData name="Daniel Luiz Yarshell" userId="5ca50532b0dbda13" providerId="LiveId" clId="{A9051639-90D0-48B9-AC57-D1883F57174E}" dt="2021-11-01T13:38:38.947" v="3365" actId="47"/>
        <pc:sldMkLst>
          <pc:docMk/>
          <pc:sldMk cId="1289306668" sldId="531"/>
        </pc:sldMkLst>
      </pc:sldChg>
      <pc:sldChg chg="addSp delSp modSp mod">
        <pc:chgData name="Daniel Luiz Yarshell" userId="5ca50532b0dbda13" providerId="LiveId" clId="{A9051639-90D0-48B9-AC57-D1883F57174E}" dt="2021-11-01T13:39:03.216" v="3370" actId="14100"/>
        <pc:sldMkLst>
          <pc:docMk/>
          <pc:sldMk cId="2765414293" sldId="535"/>
        </pc:sldMkLst>
        <pc:spChg chg="mod">
          <ac:chgData name="Daniel Luiz Yarshell" userId="5ca50532b0dbda13" providerId="LiveId" clId="{A9051639-90D0-48B9-AC57-D1883F57174E}" dt="2021-11-01T12:01:58.747" v="39" actId="27636"/>
          <ac:spMkLst>
            <pc:docMk/>
            <pc:sldMk cId="2765414293" sldId="535"/>
            <ac:spMk id="2" creationId="{2AD4ADF1-2BB4-40CD-A85F-0BBBE53DCF09}"/>
          </ac:spMkLst>
        </pc:spChg>
        <pc:spChg chg="del mod ord">
          <ac:chgData name="Daniel Luiz Yarshell" userId="5ca50532b0dbda13" providerId="LiveId" clId="{A9051639-90D0-48B9-AC57-D1883F57174E}" dt="2021-11-01T12:01:40.536" v="37" actId="478"/>
          <ac:spMkLst>
            <pc:docMk/>
            <pc:sldMk cId="2765414293" sldId="535"/>
            <ac:spMk id="4" creationId="{C465DA7B-7A1C-4453-9731-E0B778F4B94B}"/>
          </ac:spMkLst>
        </pc:spChg>
        <pc:spChg chg="mod">
          <ac:chgData name="Daniel Luiz Yarshell" userId="5ca50532b0dbda13" providerId="LiveId" clId="{A9051639-90D0-48B9-AC57-D1883F57174E}" dt="2021-11-01T13:39:03.216" v="3370" actId="14100"/>
          <ac:spMkLst>
            <pc:docMk/>
            <pc:sldMk cId="2765414293" sldId="535"/>
            <ac:spMk id="14" creationId="{E3981BA7-39B4-4A82-AB9E-29351D4F3DBD}"/>
          </ac:spMkLst>
        </pc:spChg>
        <pc:spChg chg="add">
          <ac:chgData name="Daniel Luiz Yarshell" userId="5ca50532b0dbda13" providerId="LiveId" clId="{A9051639-90D0-48B9-AC57-D1883F57174E}" dt="2021-11-01T12:01:01.442" v="30" actId="26606"/>
          <ac:spMkLst>
            <pc:docMk/>
            <pc:sldMk cId="2765414293" sldId="535"/>
            <ac:spMk id="45" creationId="{91F32EBA-ED97-466E-8CFA-8382584155D0}"/>
          </ac:spMkLst>
        </pc:spChg>
        <pc:spChg chg="add">
          <ac:chgData name="Daniel Luiz Yarshell" userId="5ca50532b0dbda13" providerId="LiveId" clId="{A9051639-90D0-48B9-AC57-D1883F57174E}" dt="2021-11-01T12:01:01.442" v="30" actId="26606"/>
          <ac:spMkLst>
            <pc:docMk/>
            <pc:sldMk cId="2765414293" sldId="535"/>
            <ac:spMk id="47" creationId="{62A38935-BB53-4DF7-A56E-48DD25B685D7}"/>
          </ac:spMkLst>
        </pc:spChg>
        <pc:picChg chg="add mod">
          <ac:chgData name="Daniel Luiz Yarshell" userId="5ca50532b0dbda13" providerId="LiveId" clId="{A9051639-90D0-48B9-AC57-D1883F57174E}" dt="2021-11-01T12:01:01.442" v="30" actId="26606"/>
          <ac:picMkLst>
            <pc:docMk/>
            <pc:sldMk cId="2765414293" sldId="535"/>
            <ac:picMk id="5" creationId="{38E41739-9DAB-44A0-BFC8-392148412AFA}"/>
          </ac:picMkLst>
        </pc:picChg>
        <pc:picChg chg="del">
          <ac:chgData name="Daniel Luiz Yarshell" userId="5ca50532b0dbda13" providerId="LiveId" clId="{A9051639-90D0-48B9-AC57-D1883F57174E}" dt="2021-11-01T12:00:37.392" v="28" actId="478"/>
          <ac:picMkLst>
            <pc:docMk/>
            <pc:sldMk cId="2765414293" sldId="535"/>
            <ac:picMk id="7" creationId="{58045E9F-8955-465A-9318-E7503CAE300B}"/>
          </ac:picMkLst>
        </pc:picChg>
        <pc:cxnChg chg="del">
          <ac:chgData name="Daniel Luiz Yarshell" userId="5ca50532b0dbda13" providerId="LiveId" clId="{A9051639-90D0-48B9-AC57-D1883F57174E}" dt="2021-11-01T12:01:01.442" v="30" actId="26606"/>
          <ac:cxnSpMkLst>
            <pc:docMk/>
            <pc:sldMk cId="2765414293" sldId="535"/>
            <ac:cxnSpMk id="40" creationId="{39B7FDC9-F0CE-43A7-9F2A-83DD09DC3453}"/>
          </ac:cxnSpMkLst>
        </pc:cxnChg>
      </pc:sldChg>
      <pc:sldChg chg="modSp mod">
        <pc:chgData name="Daniel Luiz Yarshell" userId="5ca50532b0dbda13" providerId="LiveId" clId="{A9051639-90D0-48B9-AC57-D1883F57174E}" dt="2021-11-01T14:31:54.242" v="6244" actId="27636"/>
        <pc:sldMkLst>
          <pc:docMk/>
          <pc:sldMk cId="1292048717" sldId="536"/>
        </pc:sldMkLst>
        <pc:spChg chg="mod">
          <ac:chgData name="Daniel Luiz Yarshell" userId="5ca50532b0dbda13" providerId="LiveId" clId="{A9051639-90D0-48B9-AC57-D1883F57174E}" dt="2021-11-01T12:14:06.312" v="262" actId="20577"/>
          <ac:spMkLst>
            <pc:docMk/>
            <pc:sldMk cId="1292048717" sldId="536"/>
            <ac:spMk id="2" creationId="{C38524B1-47AF-4725-B399-DEC6FA087D30}"/>
          </ac:spMkLst>
        </pc:spChg>
        <pc:spChg chg="mod">
          <ac:chgData name="Daniel Luiz Yarshell" userId="5ca50532b0dbda13" providerId="LiveId" clId="{A9051639-90D0-48B9-AC57-D1883F57174E}" dt="2021-11-01T14:31:54.242" v="6244" actId="27636"/>
          <ac:spMkLst>
            <pc:docMk/>
            <pc:sldMk cId="1292048717" sldId="536"/>
            <ac:spMk id="3" creationId="{9F35F1DD-591D-42ED-9EB0-95C26F0C5B2A}"/>
          </ac:spMkLst>
        </pc:spChg>
      </pc:sldChg>
      <pc:sldChg chg="del">
        <pc:chgData name="Daniel Luiz Yarshell" userId="5ca50532b0dbda13" providerId="LiveId" clId="{A9051639-90D0-48B9-AC57-D1883F57174E}" dt="2021-11-01T13:38:38.947" v="3365" actId="47"/>
        <pc:sldMkLst>
          <pc:docMk/>
          <pc:sldMk cId="368951810" sldId="542"/>
        </pc:sldMkLst>
      </pc:sldChg>
      <pc:sldChg chg="del">
        <pc:chgData name="Daniel Luiz Yarshell" userId="5ca50532b0dbda13" providerId="LiveId" clId="{A9051639-90D0-48B9-AC57-D1883F57174E}" dt="2021-11-01T13:38:38.947" v="3365" actId="47"/>
        <pc:sldMkLst>
          <pc:docMk/>
          <pc:sldMk cId="930348411" sldId="543"/>
        </pc:sldMkLst>
      </pc:sldChg>
      <pc:sldChg chg="del">
        <pc:chgData name="Daniel Luiz Yarshell" userId="5ca50532b0dbda13" providerId="LiveId" clId="{A9051639-90D0-48B9-AC57-D1883F57174E}" dt="2021-11-01T13:38:38.947" v="3365" actId="47"/>
        <pc:sldMkLst>
          <pc:docMk/>
          <pc:sldMk cId="3650096492" sldId="544"/>
        </pc:sldMkLst>
      </pc:sldChg>
      <pc:sldChg chg="del">
        <pc:chgData name="Daniel Luiz Yarshell" userId="5ca50532b0dbda13" providerId="LiveId" clId="{A9051639-90D0-48B9-AC57-D1883F57174E}" dt="2021-11-01T13:38:38.947" v="3365" actId="47"/>
        <pc:sldMkLst>
          <pc:docMk/>
          <pc:sldMk cId="2968951197" sldId="547"/>
        </pc:sldMkLst>
      </pc:sldChg>
      <pc:sldChg chg="del">
        <pc:chgData name="Daniel Luiz Yarshell" userId="5ca50532b0dbda13" providerId="LiveId" clId="{A9051639-90D0-48B9-AC57-D1883F57174E}" dt="2021-11-01T13:38:38.947" v="3365" actId="47"/>
        <pc:sldMkLst>
          <pc:docMk/>
          <pc:sldMk cId="2532731155" sldId="548"/>
        </pc:sldMkLst>
      </pc:sldChg>
      <pc:sldChg chg="del">
        <pc:chgData name="Daniel Luiz Yarshell" userId="5ca50532b0dbda13" providerId="LiveId" clId="{A9051639-90D0-48B9-AC57-D1883F57174E}" dt="2021-11-01T13:38:38.947" v="3365" actId="47"/>
        <pc:sldMkLst>
          <pc:docMk/>
          <pc:sldMk cId="3571132671" sldId="549"/>
        </pc:sldMkLst>
      </pc:sldChg>
      <pc:sldChg chg="del">
        <pc:chgData name="Daniel Luiz Yarshell" userId="5ca50532b0dbda13" providerId="LiveId" clId="{A9051639-90D0-48B9-AC57-D1883F57174E}" dt="2021-11-01T13:38:38.947" v="3365" actId="47"/>
        <pc:sldMkLst>
          <pc:docMk/>
          <pc:sldMk cId="558211108" sldId="550"/>
        </pc:sldMkLst>
      </pc:sldChg>
      <pc:sldChg chg="del">
        <pc:chgData name="Daniel Luiz Yarshell" userId="5ca50532b0dbda13" providerId="LiveId" clId="{A9051639-90D0-48B9-AC57-D1883F57174E}" dt="2021-11-01T13:38:38.947" v="3365" actId="47"/>
        <pc:sldMkLst>
          <pc:docMk/>
          <pc:sldMk cId="1624635754" sldId="555"/>
        </pc:sldMkLst>
      </pc:sldChg>
      <pc:sldChg chg="del">
        <pc:chgData name="Daniel Luiz Yarshell" userId="5ca50532b0dbda13" providerId="LiveId" clId="{A9051639-90D0-48B9-AC57-D1883F57174E}" dt="2021-11-01T13:38:38.947" v="3365" actId="47"/>
        <pc:sldMkLst>
          <pc:docMk/>
          <pc:sldMk cId="3561111817" sldId="556"/>
        </pc:sldMkLst>
      </pc:sldChg>
      <pc:sldChg chg="del">
        <pc:chgData name="Daniel Luiz Yarshell" userId="5ca50532b0dbda13" providerId="LiveId" clId="{A9051639-90D0-48B9-AC57-D1883F57174E}" dt="2021-11-01T13:38:38.947" v="3365" actId="47"/>
        <pc:sldMkLst>
          <pc:docMk/>
          <pc:sldMk cId="731847621" sldId="558"/>
        </pc:sldMkLst>
      </pc:sldChg>
      <pc:sldChg chg="del">
        <pc:chgData name="Daniel Luiz Yarshell" userId="5ca50532b0dbda13" providerId="LiveId" clId="{A9051639-90D0-48B9-AC57-D1883F57174E}" dt="2021-11-01T13:38:38.947" v="3365" actId="47"/>
        <pc:sldMkLst>
          <pc:docMk/>
          <pc:sldMk cId="2879681954" sldId="559"/>
        </pc:sldMkLst>
      </pc:sldChg>
      <pc:sldChg chg="del">
        <pc:chgData name="Daniel Luiz Yarshell" userId="5ca50532b0dbda13" providerId="LiveId" clId="{A9051639-90D0-48B9-AC57-D1883F57174E}" dt="2021-11-01T13:38:38.947" v="3365" actId="47"/>
        <pc:sldMkLst>
          <pc:docMk/>
          <pc:sldMk cId="271416139" sldId="560"/>
        </pc:sldMkLst>
      </pc:sldChg>
      <pc:sldChg chg="del">
        <pc:chgData name="Daniel Luiz Yarshell" userId="5ca50532b0dbda13" providerId="LiveId" clId="{A9051639-90D0-48B9-AC57-D1883F57174E}" dt="2021-11-01T13:38:38.947" v="3365" actId="47"/>
        <pc:sldMkLst>
          <pc:docMk/>
          <pc:sldMk cId="1300207871" sldId="561"/>
        </pc:sldMkLst>
      </pc:sldChg>
      <pc:sldChg chg="del">
        <pc:chgData name="Daniel Luiz Yarshell" userId="5ca50532b0dbda13" providerId="LiveId" clId="{A9051639-90D0-48B9-AC57-D1883F57174E}" dt="2021-11-01T13:38:38.947" v="3365" actId="47"/>
        <pc:sldMkLst>
          <pc:docMk/>
          <pc:sldMk cId="1149724438" sldId="562"/>
        </pc:sldMkLst>
      </pc:sldChg>
      <pc:sldChg chg="del">
        <pc:chgData name="Daniel Luiz Yarshell" userId="5ca50532b0dbda13" providerId="LiveId" clId="{A9051639-90D0-48B9-AC57-D1883F57174E}" dt="2021-11-01T13:38:38.947" v="3365" actId="47"/>
        <pc:sldMkLst>
          <pc:docMk/>
          <pc:sldMk cId="1126447777" sldId="563"/>
        </pc:sldMkLst>
      </pc:sldChg>
      <pc:sldChg chg="del">
        <pc:chgData name="Daniel Luiz Yarshell" userId="5ca50532b0dbda13" providerId="LiveId" clId="{A9051639-90D0-48B9-AC57-D1883F57174E}" dt="2021-11-01T13:38:38.947" v="3365" actId="47"/>
        <pc:sldMkLst>
          <pc:docMk/>
          <pc:sldMk cId="1561532178" sldId="564"/>
        </pc:sldMkLst>
      </pc:sldChg>
      <pc:sldChg chg="del">
        <pc:chgData name="Daniel Luiz Yarshell" userId="5ca50532b0dbda13" providerId="LiveId" clId="{A9051639-90D0-48B9-AC57-D1883F57174E}" dt="2021-11-01T13:38:38.947" v="3365" actId="47"/>
        <pc:sldMkLst>
          <pc:docMk/>
          <pc:sldMk cId="4164024540" sldId="567"/>
        </pc:sldMkLst>
      </pc:sldChg>
      <pc:sldChg chg="del">
        <pc:chgData name="Daniel Luiz Yarshell" userId="5ca50532b0dbda13" providerId="LiveId" clId="{A9051639-90D0-48B9-AC57-D1883F57174E}" dt="2021-11-01T13:38:38.947" v="3365" actId="47"/>
        <pc:sldMkLst>
          <pc:docMk/>
          <pc:sldMk cId="2509752421" sldId="568"/>
        </pc:sldMkLst>
      </pc:sldChg>
      <pc:sldChg chg="del">
        <pc:chgData name="Daniel Luiz Yarshell" userId="5ca50532b0dbda13" providerId="LiveId" clId="{A9051639-90D0-48B9-AC57-D1883F57174E}" dt="2021-11-01T13:38:38.947" v="3365" actId="47"/>
        <pc:sldMkLst>
          <pc:docMk/>
          <pc:sldMk cId="1659298400" sldId="569"/>
        </pc:sldMkLst>
      </pc:sldChg>
      <pc:sldChg chg="del">
        <pc:chgData name="Daniel Luiz Yarshell" userId="5ca50532b0dbda13" providerId="LiveId" clId="{A9051639-90D0-48B9-AC57-D1883F57174E}" dt="2021-11-01T13:38:38.947" v="3365" actId="47"/>
        <pc:sldMkLst>
          <pc:docMk/>
          <pc:sldMk cId="1802390999" sldId="570"/>
        </pc:sldMkLst>
      </pc:sldChg>
      <pc:sldChg chg="del">
        <pc:chgData name="Daniel Luiz Yarshell" userId="5ca50532b0dbda13" providerId="LiveId" clId="{A9051639-90D0-48B9-AC57-D1883F57174E}" dt="2021-11-01T13:38:38.947" v="3365" actId="47"/>
        <pc:sldMkLst>
          <pc:docMk/>
          <pc:sldMk cId="3277422580" sldId="571"/>
        </pc:sldMkLst>
      </pc:sldChg>
      <pc:sldChg chg="del">
        <pc:chgData name="Daniel Luiz Yarshell" userId="5ca50532b0dbda13" providerId="LiveId" clId="{A9051639-90D0-48B9-AC57-D1883F57174E}" dt="2021-11-01T13:38:38.947" v="3365" actId="47"/>
        <pc:sldMkLst>
          <pc:docMk/>
          <pc:sldMk cId="3097921941" sldId="572"/>
        </pc:sldMkLst>
      </pc:sldChg>
      <pc:sldChg chg="modSp add mod ord">
        <pc:chgData name="Daniel Luiz Yarshell" userId="5ca50532b0dbda13" providerId="LiveId" clId="{A9051639-90D0-48B9-AC57-D1883F57174E}" dt="2021-11-01T13:50:14.744" v="3624" actId="108"/>
        <pc:sldMkLst>
          <pc:docMk/>
          <pc:sldMk cId="364854479" sldId="573"/>
        </pc:sldMkLst>
        <pc:spChg chg="mod">
          <ac:chgData name="Daniel Luiz Yarshell" userId="5ca50532b0dbda13" providerId="LiveId" clId="{A9051639-90D0-48B9-AC57-D1883F57174E}" dt="2021-11-01T13:50:14.744" v="3624" actId="108"/>
          <ac:spMkLst>
            <pc:docMk/>
            <pc:sldMk cId="364854479" sldId="573"/>
            <ac:spMk id="3" creationId="{9F35F1DD-591D-42ED-9EB0-95C26F0C5B2A}"/>
          </ac:spMkLst>
        </pc:spChg>
      </pc:sldChg>
      <pc:sldChg chg="addSp modSp add mod">
        <pc:chgData name="Daniel Luiz Yarshell" userId="5ca50532b0dbda13" providerId="LiveId" clId="{A9051639-90D0-48B9-AC57-D1883F57174E}" dt="2021-11-01T12:32:01.372" v="1212" actId="20577"/>
        <pc:sldMkLst>
          <pc:docMk/>
          <pc:sldMk cId="400753508" sldId="574"/>
        </pc:sldMkLst>
        <pc:spChg chg="mod">
          <ac:chgData name="Daniel Luiz Yarshell" userId="5ca50532b0dbda13" providerId="LiveId" clId="{A9051639-90D0-48B9-AC57-D1883F57174E}" dt="2021-11-01T12:32:01.372" v="1212" actId="20577"/>
          <ac:spMkLst>
            <pc:docMk/>
            <pc:sldMk cId="400753508" sldId="574"/>
            <ac:spMk id="2" creationId="{C38524B1-47AF-4725-B399-DEC6FA087D30}"/>
          </ac:spMkLst>
        </pc:spChg>
        <pc:spChg chg="mod">
          <ac:chgData name="Daniel Luiz Yarshell" userId="5ca50532b0dbda13" providerId="LiveId" clId="{A9051639-90D0-48B9-AC57-D1883F57174E}" dt="2021-11-01T12:31:35.626" v="1184" actId="6549"/>
          <ac:spMkLst>
            <pc:docMk/>
            <pc:sldMk cId="400753508" sldId="574"/>
            <ac:spMk id="3" creationId="{9F35F1DD-591D-42ED-9EB0-95C26F0C5B2A}"/>
          </ac:spMkLst>
        </pc:spChg>
        <pc:graphicFrameChg chg="add mod modGraphic">
          <ac:chgData name="Daniel Luiz Yarshell" userId="5ca50532b0dbda13" providerId="LiveId" clId="{A9051639-90D0-48B9-AC57-D1883F57174E}" dt="2021-11-01T12:31:43.928" v="1185" actId="1076"/>
          <ac:graphicFrameMkLst>
            <pc:docMk/>
            <pc:sldMk cId="400753508" sldId="574"/>
            <ac:graphicFrameMk id="5" creationId="{2C4688FC-B292-47B4-8256-08BEF9377832}"/>
          </ac:graphicFrameMkLst>
        </pc:graphicFrameChg>
      </pc:sldChg>
      <pc:sldChg chg="modSp add mod">
        <pc:chgData name="Daniel Luiz Yarshell" userId="5ca50532b0dbda13" providerId="LiveId" clId="{A9051639-90D0-48B9-AC57-D1883F57174E}" dt="2021-11-01T13:50:33.339" v="3629" actId="115"/>
        <pc:sldMkLst>
          <pc:docMk/>
          <pc:sldMk cId="3530645363" sldId="575"/>
        </pc:sldMkLst>
        <pc:spChg chg="mod">
          <ac:chgData name="Daniel Luiz Yarshell" userId="5ca50532b0dbda13" providerId="LiveId" clId="{A9051639-90D0-48B9-AC57-D1883F57174E}" dt="2021-11-01T13:46:40.706" v="3554" actId="404"/>
          <ac:spMkLst>
            <pc:docMk/>
            <pc:sldMk cId="3530645363" sldId="575"/>
            <ac:spMk id="2" creationId="{C38524B1-47AF-4725-B399-DEC6FA087D30}"/>
          </ac:spMkLst>
        </pc:spChg>
        <pc:spChg chg="mod">
          <ac:chgData name="Daniel Luiz Yarshell" userId="5ca50532b0dbda13" providerId="LiveId" clId="{A9051639-90D0-48B9-AC57-D1883F57174E}" dt="2021-11-01T13:50:33.339" v="3629" actId="115"/>
          <ac:spMkLst>
            <pc:docMk/>
            <pc:sldMk cId="3530645363" sldId="575"/>
            <ac:spMk id="3" creationId="{9F35F1DD-591D-42ED-9EB0-95C26F0C5B2A}"/>
          </ac:spMkLst>
        </pc:spChg>
      </pc:sldChg>
      <pc:sldChg chg="addSp delSp modSp add mod ord">
        <pc:chgData name="Daniel Luiz Yarshell" userId="5ca50532b0dbda13" providerId="LiveId" clId="{A9051639-90D0-48B9-AC57-D1883F57174E}" dt="2021-11-01T13:49:51.472" v="3619" actId="1076"/>
        <pc:sldMkLst>
          <pc:docMk/>
          <pc:sldMk cId="2041766428" sldId="576"/>
        </pc:sldMkLst>
        <pc:spChg chg="mod">
          <ac:chgData name="Daniel Luiz Yarshell" userId="5ca50532b0dbda13" providerId="LiveId" clId="{A9051639-90D0-48B9-AC57-D1883F57174E}" dt="2021-11-01T12:48:32.943" v="1889"/>
          <ac:spMkLst>
            <pc:docMk/>
            <pc:sldMk cId="2041766428" sldId="576"/>
            <ac:spMk id="2" creationId="{C38524B1-47AF-4725-B399-DEC6FA087D30}"/>
          </ac:spMkLst>
        </pc:spChg>
        <pc:spChg chg="mod">
          <ac:chgData name="Daniel Luiz Yarshell" userId="5ca50532b0dbda13" providerId="LiveId" clId="{A9051639-90D0-48B9-AC57-D1883F57174E}" dt="2021-11-01T13:49:14.700" v="3611" actId="179"/>
          <ac:spMkLst>
            <pc:docMk/>
            <pc:sldMk cId="2041766428" sldId="576"/>
            <ac:spMk id="3" creationId="{9F35F1DD-591D-42ED-9EB0-95C26F0C5B2A}"/>
          </ac:spMkLst>
        </pc:spChg>
        <pc:spChg chg="add del mod">
          <ac:chgData name="Daniel Luiz Yarshell" userId="5ca50532b0dbda13" providerId="LiveId" clId="{A9051639-90D0-48B9-AC57-D1883F57174E}" dt="2021-11-01T12:44:57.342" v="1810"/>
          <ac:spMkLst>
            <pc:docMk/>
            <pc:sldMk cId="2041766428" sldId="576"/>
            <ac:spMk id="5" creationId="{E570D298-6FE4-4D2E-94B7-843B441FF660}"/>
          </ac:spMkLst>
        </pc:spChg>
        <pc:spChg chg="add del mod">
          <ac:chgData name="Daniel Luiz Yarshell" userId="5ca50532b0dbda13" providerId="LiveId" clId="{A9051639-90D0-48B9-AC57-D1883F57174E}" dt="2021-11-01T12:48:10.414" v="1886"/>
          <ac:spMkLst>
            <pc:docMk/>
            <pc:sldMk cId="2041766428" sldId="576"/>
            <ac:spMk id="6" creationId="{8E204707-3CC4-4209-A6A0-DE4CF6426038}"/>
          </ac:spMkLst>
        </pc:spChg>
        <pc:spChg chg="add mod">
          <ac:chgData name="Daniel Luiz Yarshell" userId="5ca50532b0dbda13" providerId="LiveId" clId="{A9051639-90D0-48B9-AC57-D1883F57174E}" dt="2021-11-01T13:49:44.800" v="3618" actId="1076"/>
          <ac:spMkLst>
            <pc:docMk/>
            <pc:sldMk cId="2041766428" sldId="576"/>
            <ac:spMk id="7" creationId="{FBCA1F5C-DFFA-4079-9364-DF74CF4CD7DB}"/>
          </ac:spMkLst>
        </pc:spChg>
        <pc:spChg chg="add mod">
          <ac:chgData name="Daniel Luiz Yarshell" userId="5ca50532b0dbda13" providerId="LiveId" clId="{A9051639-90D0-48B9-AC57-D1883F57174E}" dt="2021-11-01T13:49:28.744" v="3613" actId="1076"/>
          <ac:spMkLst>
            <pc:docMk/>
            <pc:sldMk cId="2041766428" sldId="576"/>
            <ac:spMk id="8" creationId="{E088FFDA-4CD3-4A01-870D-ACF169EAF5BA}"/>
          </ac:spMkLst>
        </pc:spChg>
        <pc:spChg chg="add mod">
          <ac:chgData name="Daniel Luiz Yarshell" userId="5ca50532b0dbda13" providerId="LiveId" clId="{A9051639-90D0-48B9-AC57-D1883F57174E}" dt="2021-11-01T13:49:51.472" v="3619" actId="1076"/>
          <ac:spMkLst>
            <pc:docMk/>
            <pc:sldMk cId="2041766428" sldId="576"/>
            <ac:spMk id="9" creationId="{1309EEF7-4FE3-4715-B754-B851F55494AB}"/>
          </ac:spMkLst>
        </pc:spChg>
        <pc:spChg chg="add mod">
          <ac:chgData name="Daniel Luiz Yarshell" userId="5ca50532b0dbda13" providerId="LiveId" clId="{A9051639-90D0-48B9-AC57-D1883F57174E}" dt="2021-11-01T13:49:25.840" v="3612" actId="1076"/>
          <ac:spMkLst>
            <pc:docMk/>
            <pc:sldMk cId="2041766428" sldId="576"/>
            <ac:spMk id="10" creationId="{5E8A9F55-FCB5-4234-BC62-D6B01624E588}"/>
          </ac:spMkLst>
        </pc:spChg>
      </pc:sldChg>
      <pc:sldChg chg="modSp add mod">
        <pc:chgData name="Daniel Luiz Yarshell" userId="5ca50532b0dbda13" providerId="LiveId" clId="{A9051639-90D0-48B9-AC57-D1883F57174E}" dt="2021-11-01T13:50:38.251" v="3632" actId="27636"/>
        <pc:sldMkLst>
          <pc:docMk/>
          <pc:sldMk cId="460338800" sldId="577"/>
        </pc:sldMkLst>
        <pc:spChg chg="mod">
          <ac:chgData name="Daniel Luiz Yarshell" userId="5ca50532b0dbda13" providerId="LiveId" clId="{A9051639-90D0-48B9-AC57-D1883F57174E}" dt="2021-11-01T13:30:03.128" v="3292"/>
          <ac:spMkLst>
            <pc:docMk/>
            <pc:sldMk cId="460338800" sldId="577"/>
            <ac:spMk id="2" creationId="{C38524B1-47AF-4725-B399-DEC6FA087D30}"/>
          </ac:spMkLst>
        </pc:spChg>
        <pc:spChg chg="mod">
          <ac:chgData name="Daniel Luiz Yarshell" userId="5ca50532b0dbda13" providerId="LiveId" clId="{A9051639-90D0-48B9-AC57-D1883F57174E}" dt="2021-11-01T13:50:38.251" v="3632" actId="27636"/>
          <ac:spMkLst>
            <pc:docMk/>
            <pc:sldMk cId="460338800" sldId="577"/>
            <ac:spMk id="3" creationId="{9F35F1DD-591D-42ED-9EB0-95C26F0C5B2A}"/>
          </ac:spMkLst>
        </pc:spChg>
      </pc:sldChg>
      <pc:sldChg chg="modSp add mod">
        <pc:chgData name="Daniel Luiz Yarshell" userId="5ca50532b0dbda13" providerId="LiveId" clId="{A9051639-90D0-48B9-AC57-D1883F57174E}" dt="2021-11-01T13:50:45.770" v="3638" actId="27636"/>
        <pc:sldMkLst>
          <pc:docMk/>
          <pc:sldMk cId="4257378905" sldId="578"/>
        </pc:sldMkLst>
        <pc:spChg chg="mod">
          <ac:chgData name="Daniel Luiz Yarshell" userId="5ca50532b0dbda13" providerId="LiveId" clId="{A9051639-90D0-48B9-AC57-D1883F57174E}" dt="2021-11-01T13:45:16.225" v="3526" actId="404"/>
          <ac:spMkLst>
            <pc:docMk/>
            <pc:sldMk cId="4257378905" sldId="578"/>
            <ac:spMk id="2" creationId="{C38524B1-47AF-4725-B399-DEC6FA087D30}"/>
          </ac:spMkLst>
        </pc:spChg>
        <pc:spChg chg="mod">
          <ac:chgData name="Daniel Luiz Yarshell" userId="5ca50532b0dbda13" providerId="LiveId" clId="{A9051639-90D0-48B9-AC57-D1883F57174E}" dt="2021-11-01T13:50:45.770" v="3638" actId="27636"/>
          <ac:spMkLst>
            <pc:docMk/>
            <pc:sldMk cId="4257378905" sldId="578"/>
            <ac:spMk id="3" creationId="{9F35F1DD-591D-42ED-9EB0-95C26F0C5B2A}"/>
          </ac:spMkLst>
        </pc:spChg>
      </pc:sldChg>
      <pc:sldChg chg="modSp add mod">
        <pc:chgData name="Daniel Luiz Yarshell" userId="5ca50532b0dbda13" providerId="LiveId" clId="{A9051639-90D0-48B9-AC57-D1883F57174E}" dt="2021-11-01T13:50:52.452" v="3640"/>
        <pc:sldMkLst>
          <pc:docMk/>
          <pc:sldMk cId="586910889" sldId="579"/>
        </pc:sldMkLst>
        <pc:spChg chg="mod">
          <ac:chgData name="Daniel Luiz Yarshell" userId="5ca50532b0dbda13" providerId="LiveId" clId="{A9051639-90D0-48B9-AC57-D1883F57174E}" dt="2021-11-01T13:29:46.401" v="3290" actId="2711"/>
          <ac:spMkLst>
            <pc:docMk/>
            <pc:sldMk cId="586910889" sldId="579"/>
            <ac:spMk id="2" creationId="{C38524B1-47AF-4725-B399-DEC6FA087D30}"/>
          </ac:spMkLst>
        </pc:spChg>
        <pc:spChg chg="mod">
          <ac:chgData name="Daniel Luiz Yarshell" userId="5ca50532b0dbda13" providerId="LiveId" clId="{A9051639-90D0-48B9-AC57-D1883F57174E}" dt="2021-11-01T13:50:52.452" v="3640"/>
          <ac:spMkLst>
            <pc:docMk/>
            <pc:sldMk cId="586910889" sldId="579"/>
            <ac:spMk id="3" creationId="{9F35F1DD-591D-42ED-9EB0-95C26F0C5B2A}"/>
          </ac:spMkLst>
        </pc:spChg>
        <pc:spChg chg="mod">
          <ac:chgData name="Daniel Luiz Yarshell" userId="5ca50532b0dbda13" providerId="LiveId" clId="{A9051639-90D0-48B9-AC57-D1883F57174E}" dt="2021-11-01T13:29:46.401" v="3290" actId="2711"/>
          <ac:spMkLst>
            <pc:docMk/>
            <pc:sldMk cId="586910889" sldId="579"/>
            <ac:spMk id="4" creationId="{427FA782-BAD6-475F-893D-EF7E014ADF50}"/>
          </ac:spMkLst>
        </pc:spChg>
      </pc:sldChg>
      <pc:sldChg chg="modSp add mod">
        <pc:chgData name="Daniel Luiz Yarshell" userId="5ca50532b0dbda13" providerId="LiveId" clId="{A9051639-90D0-48B9-AC57-D1883F57174E}" dt="2021-11-01T13:50:57.983" v="3643" actId="27636"/>
        <pc:sldMkLst>
          <pc:docMk/>
          <pc:sldMk cId="1705405358" sldId="580"/>
        </pc:sldMkLst>
        <pc:spChg chg="mod">
          <ac:chgData name="Daniel Luiz Yarshell" userId="5ca50532b0dbda13" providerId="LiveId" clId="{A9051639-90D0-48B9-AC57-D1883F57174E}" dt="2021-11-01T13:27:15.039" v="3243" actId="1076"/>
          <ac:spMkLst>
            <pc:docMk/>
            <pc:sldMk cId="1705405358" sldId="580"/>
            <ac:spMk id="2" creationId="{C38524B1-47AF-4725-B399-DEC6FA087D30}"/>
          </ac:spMkLst>
        </pc:spChg>
        <pc:spChg chg="mod">
          <ac:chgData name="Daniel Luiz Yarshell" userId="5ca50532b0dbda13" providerId="LiveId" clId="{A9051639-90D0-48B9-AC57-D1883F57174E}" dt="2021-11-01T13:50:57.983" v="3643" actId="27636"/>
          <ac:spMkLst>
            <pc:docMk/>
            <pc:sldMk cId="1705405358" sldId="580"/>
            <ac:spMk id="3" creationId="{9F35F1DD-591D-42ED-9EB0-95C26F0C5B2A}"/>
          </ac:spMkLst>
        </pc:spChg>
      </pc:sldChg>
      <pc:sldChg chg="modSp add mod">
        <pc:chgData name="Daniel Luiz Yarshell" userId="5ca50532b0dbda13" providerId="LiveId" clId="{A9051639-90D0-48B9-AC57-D1883F57174E}" dt="2021-11-01T13:51:07.269" v="3649" actId="27636"/>
        <pc:sldMkLst>
          <pc:docMk/>
          <pc:sldMk cId="532585027" sldId="581"/>
        </pc:sldMkLst>
        <pc:spChg chg="mod">
          <ac:chgData name="Daniel Luiz Yarshell" userId="5ca50532b0dbda13" providerId="LiveId" clId="{A9051639-90D0-48B9-AC57-D1883F57174E}" dt="2021-11-01T13:51:07.269" v="3649" actId="27636"/>
          <ac:spMkLst>
            <pc:docMk/>
            <pc:sldMk cId="532585027" sldId="581"/>
            <ac:spMk id="3" creationId="{9F35F1DD-591D-42ED-9EB0-95C26F0C5B2A}"/>
          </ac:spMkLst>
        </pc:spChg>
      </pc:sldChg>
      <pc:sldChg chg="modSp add mod">
        <pc:chgData name="Daniel Luiz Yarshell" userId="5ca50532b0dbda13" providerId="LiveId" clId="{A9051639-90D0-48B9-AC57-D1883F57174E}" dt="2021-11-01T14:40:13.485" v="6602" actId="20577"/>
        <pc:sldMkLst>
          <pc:docMk/>
          <pc:sldMk cId="857035459" sldId="582"/>
        </pc:sldMkLst>
        <pc:spChg chg="mod">
          <ac:chgData name="Daniel Luiz Yarshell" userId="5ca50532b0dbda13" providerId="LiveId" clId="{A9051639-90D0-48B9-AC57-D1883F57174E}" dt="2021-11-01T13:51:34.569" v="3670" actId="20577"/>
          <ac:spMkLst>
            <pc:docMk/>
            <pc:sldMk cId="857035459" sldId="582"/>
            <ac:spMk id="2" creationId="{C38524B1-47AF-4725-B399-DEC6FA087D30}"/>
          </ac:spMkLst>
        </pc:spChg>
        <pc:spChg chg="mod">
          <ac:chgData name="Daniel Luiz Yarshell" userId="5ca50532b0dbda13" providerId="LiveId" clId="{A9051639-90D0-48B9-AC57-D1883F57174E}" dt="2021-11-01T14:40:13.485" v="6602" actId="20577"/>
          <ac:spMkLst>
            <pc:docMk/>
            <pc:sldMk cId="857035459" sldId="582"/>
            <ac:spMk id="3" creationId="{9F35F1DD-591D-42ED-9EB0-95C26F0C5B2A}"/>
          </ac:spMkLst>
        </pc:spChg>
      </pc:sldChg>
      <pc:sldChg chg="add">
        <pc:chgData name="Daniel Luiz Yarshell" userId="5ca50532b0dbda13" providerId="LiveId" clId="{A9051639-90D0-48B9-AC57-D1883F57174E}" dt="2021-11-01T13:56:01.521" v="3671" actId="2890"/>
        <pc:sldMkLst>
          <pc:docMk/>
          <pc:sldMk cId="628167522" sldId="583"/>
        </pc:sldMkLst>
      </pc:sldChg>
      <pc:sldChg chg="addSp delSp modSp add mod">
        <pc:chgData name="Daniel Luiz Yarshell" userId="5ca50532b0dbda13" providerId="LiveId" clId="{A9051639-90D0-48B9-AC57-D1883F57174E}" dt="2021-11-01T14:47:26.025" v="6673" actId="14100"/>
        <pc:sldMkLst>
          <pc:docMk/>
          <pc:sldMk cId="2001475354" sldId="584"/>
        </pc:sldMkLst>
        <pc:spChg chg="del">
          <ac:chgData name="Daniel Luiz Yarshell" userId="5ca50532b0dbda13" providerId="LiveId" clId="{A9051639-90D0-48B9-AC57-D1883F57174E}" dt="2021-11-01T14:47:16.308" v="6670" actId="478"/>
          <ac:spMkLst>
            <pc:docMk/>
            <pc:sldMk cId="2001475354" sldId="584"/>
            <ac:spMk id="2" creationId="{C38524B1-47AF-4725-B399-DEC6FA087D30}"/>
          </ac:spMkLst>
        </pc:spChg>
        <pc:spChg chg="mod">
          <ac:chgData name="Daniel Luiz Yarshell" userId="5ca50532b0dbda13" providerId="LiveId" clId="{A9051639-90D0-48B9-AC57-D1883F57174E}" dt="2021-11-01T14:47:26.025" v="6673" actId="14100"/>
          <ac:spMkLst>
            <pc:docMk/>
            <pc:sldMk cId="2001475354" sldId="584"/>
            <ac:spMk id="3" creationId="{9F35F1DD-591D-42ED-9EB0-95C26F0C5B2A}"/>
          </ac:spMkLst>
        </pc:spChg>
        <pc:spChg chg="add del mod">
          <ac:chgData name="Daniel Luiz Yarshell" userId="5ca50532b0dbda13" providerId="LiveId" clId="{A9051639-90D0-48B9-AC57-D1883F57174E}" dt="2021-11-01T14:47:18.968" v="6671" actId="478"/>
          <ac:spMkLst>
            <pc:docMk/>
            <pc:sldMk cId="2001475354" sldId="584"/>
            <ac:spMk id="6" creationId="{25ADCF63-3572-4626-A155-B2135712FB06}"/>
          </ac:spMkLst>
        </pc:spChg>
      </pc:sldChg>
      <pc:sldMasterChg chg="del delSldLayout">
        <pc:chgData name="Daniel Luiz Yarshell" userId="5ca50532b0dbda13" providerId="LiveId" clId="{A9051639-90D0-48B9-AC57-D1883F57174E}" dt="2021-11-01T13:38:38.947" v="3365" actId="47"/>
        <pc:sldMasterMkLst>
          <pc:docMk/>
          <pc:sldMasterMk cId="0" sldId="2147483648"/>
        </pc:sldMasterMkLst>
        <pc:sldLayoutChg chg="del">
          <pc:chgData name="Daniel Luiz Yarshell" userId="5ca50532b0dbda13" providerId="LiveId" clId="{A9051639-90D0-48B9-AC57-D1883F57174E}" dt="2021-11-01T13:38:38.947" v="3365" actId="47"/>
          <pc:sldLayoutMkLst>
            <pc:docMk/>
            <pc:sldMasterMk cId="0" sldId="2147483648"/>
            <pc:sldLayoutMk cId="0" sldId="2147483662"/>
          </pc:sldLayoutMkLst>
        </pc:sldLayoutChg>
        <pc:sldLayoutChg chg="del">
          <pc:chgData name="Daniel Luiz Yarshell" userId="5ca50532b0dbda13" providerId="LiveId" clId="{A9051639-90D0-48B9-AC57-D1883F57174E}" dt="2021-11-01T13:38:38.947" v="3365" actId="47"/>
          <pc:sldLayoutMkLst>
            <pc:docMk/>
            <pc:sldMasterMk cId="0" sldId="2147483648"/>
            <pc:sldLayoutMk cId="0" sldId="214748366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90B5ABFE-A319-4CFE-B2D4-957814A607D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a:extLst>
              <a:ext uri="{FF2B5EF4-FFF2-40B4-BE49-F238E27FC236}">
                <a16:creationId xmlns:a16="http://schemas.microsoft.com/office/drawing/2014/main" id="{DBE3E4FB-6A9A-4757-9222-AAEF7018CE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05A631-4EFE-4486-A226-26BD8B76F331}" type="datetimeFigureOut">
              <a:rPr lang="pt-BR" smtClean="0"/>
              <a:t>06/11/2023</a:t>
            </a:fld>
            <a:endParaRPr lang="pt-BR" dirty="0"/>
          </a:p>
        </p:txBody>
      </p:sp>
      <p:sp>
        <p:nvSpPr>
          <p:cNvPr id="4" name="Espaço Reservado para Rodapé 3">
            <a:extLst>
              <a:ext uri="{FF2B5EF4-FFF2-40B4-BE49-F238E27FC236}">
                <a16:creationId xmlns:a16="http://schemas.microsoft.com/office/drawing/2014/main" id="{109DD318-F459-4061-9695-EBDF4FA488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a:extLst>
              <a:ext uri="{FF2B5EF4-FFF2-40B4-BE49-F238E27FC236}">
                <a16:creationId xmlns:a16="http://schemas.microsoft.com/office/drawing/2014/main" id="{C19A550F-B92E-480C-B4D8-49303EF336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C8BAFD-AC9D-4391-9F23-FE1FA38B53F0}" type="slidenum">
              <a:rPr lang="pt-BR" smtClean="0"/>
              <a:t>‹nº›</a:t>
            </a:fld>
            <a:endParaRPr lang="pt-BR" dirty="0"/>
          </a:p>
        </p:txBody>
      </p:sp>
    </p:spTree>
    <p:extLst>
      <p:ext uri="{BB962C8B-B14F-4D97-AF65-F5344CB8AC3E}">
        <p14:creationId xmlns:p14="http://schemas.microsoft.com/office/powerpoint/2010/main" val="3583437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EF988-D707-4F7A-8F20-7F0D24CAB7DF}" type="datetimeFigureOut">
              <a:rPr lang="pt-BR" smtClean="0"/>
              <a:t>06/11/2023</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3C3EC8-32F2-4ABB-B209-050D75627538}" type="slidenum">
              <a:rPr lang="pt-BR" smtClean="0"/>
              <a:t>‹nº›</a:t>
            </a:fld>
            <a:endParaRPr lang="pt-BR" dirty="0"/>
          </a:p>
        </p:txBody>
      </p:sp>
    </p:spTree>
    <p:extLst>
      <p:ext uri="{BB962C8B-B14F-4D97-AF65-F5344CB8AC3E}">
        <p14:creationId xmlns:p14="http://schemas.microsoft.com/office/powerpoint/2010/main" val="2505845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72C0D6-9212-4D48-93ED-1D31A98B187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D550F99-CFBC-42B5-9AD4-CBD1240F02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F7DDEC1-1975-4AA4-8510-BE24BECBCFA0}"/>
              </a:ext>
            </a:extLst>
          </p:cNvPr>
          <p:cNvSpPr>
            <a:spLocks noGrp="1"/>
          </p:cNvSpPr>
          <p:nvPr>
            <p:ph type="dt" sz="half" idx="10"/>
          </p:nvPr>
        </p:nvSpPr>
        <p:spPr/>
        <p:txBody>
          <a:bodyPr/>
          <a:lstStyle/>
          <a:p>
            <a:fld id="{85FA0319-895E-46EE-8627-98D060173D3A}" type="datetime1">
              <a:rPr lang="pt-BR" smtClean="0"/>
              <a:t>06/11/2023</a:t>
            </a:fld>
            <a:endParaRPr lang="pt-BR" dirty="0"/>
          </a:p>
        </p:txBody>
      </p:sp>
      <p:sp>
        <p:nvSpPr>
          <p:cNvPr id="5" name="Espaço Reservado para Rodapé 4">
            <a:extLst>
              <a:ext uri="{FF2B5EF4-FFF2-40B4-BE49-F238E27FC236}">
                <a16:creationId xmlns:a16="http://schemas.microsoft.com/office/drawing/2014/main" id="{9B120843-B6C4-40F5-B65F-21B972FB3200}"/>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FF5C8B4-67D6-4F78-A1ED-13AF9DE019FE}"/>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296772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F7916-9FA1-409B-8FDB-81781BD7AC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D01D52E-9FB5-42FA-BBE4-239D2377716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8C7FD07-8203-4F81-8EB8-D40B1FC9DB67}"/>
              </a:ext>
            </a:extLst>
          </p:cNvPr>
          <p:cNvSpPr>
            <a:spLocks noGrp="1"/>
          </p:cNvSpPr>
          <p:nvPr>
            <p:ph type="dt" sz="half" idx="10"/>
          </p:nvPr>
        </p:nvSpPr>
        <p:spPr/>
        <p:txBody>
          <a:bodyPr/>
          <a:lstStyle/>
          <a:p>
            <a:fld id="{5317B7C1-E833-45AC-9123-ED480C93BA5F}" type="datetime1">
              <a:rPr lang="pt-BR" smtClean="0"/>
              <a:t>06/11/2023</a:t>
            </a:fld>
            <a:endParaRPr lang="pt-BR" dirty="0"/>
          </a:p>
        </p:txBody>
      </p:sp>
      <p:sp>
        <p:nvSpPr>
          <p:cNvPr id="5" name="Espaço Reservado para Rodapé 4">
            <a:extLst>
              <a:ext uri="{FF2B5EF4-FFF2-40B4-BE49-F238E27FC236}">
                <a16:creationId xmlns:a16="http://schemas.microsoft.com/office/drawing/2014/main" id="{B4D68406-A497-417A-BFA6-7B2B9CE89EC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8404D98-B7C0-48B1-BC30-87111F9F4C40}"/>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54611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2350C67-932F-4094-87D2-5CAB93E0E08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563DED1-6EEB-4567-9564-3A121D23040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F302D6B-2930-4846-821A-E8532E92ABDB}"/>
              </a:ext>
            </a:extLst>
          </p:cNvPr>
          <p:cNvSpPr>
            <a:spLocks noGrp="1"/>
          </p:cNvSpPr>
          <p:nvPr>
            <p:ph type="dt" sz="half" idx="10"/>
          </p:nvPr>
        </p:nvSpPr>
        <p:spPr/>
        <p:txBody>
          <a:bodyPr/>
          <a:lstStyle/>
          <a:p>
            <a:fld id="{D539183D-E222-4BA0-9F48-4278F11AB99A}" type="datetime1">
              <a:rPr lang="pt-BR" smtClean="0"/>
              <a:t>06/11/2023</a:t>
            </a:fld>
            <a:endParaRPr lang="pt-BR" dirty="0"/>
          </a:p>
        </p:txBody>
      </p:sp>
      <p:sp>
        <p:nvSpPr>
          <p:cNvPr id="5" name="Espaço Reservado para Rodapé 4">
            <a:extLst>
              <a:ext uri="{FF2B5EF4-FFF2-40B4-BE49-F238E27FC236}">
                <a16:creationId xmlns:a16="http://schemas.microsoft.com/office/drawing/2014/main" id="{5D5B5366-93A3-428B-9411-C01A618C0C7A}"/>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815ED8-32DC-477C-9205-3E936546D7D5}"/>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114333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5BC95E-1889-4432-90D4-2405E948CCD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3EBE4BA-53EA-43FD-A91D-A8A22430049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88F08C4-40F8-4251-B356-6705976B2288}"/>
              </a:ext>
            </a:extLst>
          </p:cNvPr>
          <p:cNvSpPr>
            <a:spLocks noGrp="1"/>
          </p:cNvSpPr>
          <p:nvPr>
            <p:ph type="dt" sz="half" idx="10"/>
          </p:nvPr>
        </p:nvSpPr>
        <p:spPr/>
        <p:txBody>
          <a:bodyPr/>
          <a:lstStyle/>
          <a:p>
            <a:fld id="{7323D3F6-0D81-4272-BD1F-C9D41D3E0099}" type="datetime1">
              <a:rPr lang="pt-BR" smtClean="0"/>
              <a:t>06/11/2023</a:t>
            </a:fld>
            <a:endParaRPr lang="pt-BR" dirty="0"/>
          </a:p>
        </p:txBody>
      </p:sp>
      <p:sp>
        <p:nvSpPr>
          <p:cNvPr id="5" name="Espaço Reservado para Rodapé 4">
            <a:extLst>
              <a:ext uri="{FF2B5EF4-FFF2-40B4-BE49-F238E27FC236}">
                <a16:creationId xmlns:a16="http://schemas.microsoft.com/office/drawing/2014/main" id="{A4F5023E-585E-4C29-9AC2-E732158DB4E8}"/>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FA3BDD1-1862-4CEB-B29C-5C4230520346}"/>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07359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C5836-1C78-42CF-A73D-9C8A0C39EFB5}"/>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BC12436-997F-4F75-A67B-AE42C73003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480A761-324E-4B03-97A7-AFC42994B0E0}"/>
              </a:ext>
            </a:extLst>
          </p:cNvPr>
          <p:cNvSpPr>
            <a:spLocks noGrp="1"/>
          </p:cNvSpPr>
          <p:nvPr>
            <p:ph type="dt" sz="half" idx="10"/>
          </p:nvPr>
        </p:nvSpPr>
        <p:spPr/>
        <p:txBody>
          <a:bodyPr/>
          <a:lstStyle/>
          <a:p>
            <a:fld id="{925BC073-19C7-4024-8A95-2C11EC65DB67}" type="datetime1">
              <a:rPr lang="pt-BR" smtClean="0"/>
              <a:t>06/11/2023</a:t>
            </a:fld>
            <a:endParaRPr lang="pt-BR" dirty="0"/>
          </a:p>
        </p:txBody>
      </p:sp>
      <p:sp>
        <p:nvSpPr>
          <p:cNvPr id="5" name="Espaço Reservado para Rodapé 4">
            <a:extLst>
              <a:ext uri="{FF2B5EF4-FFF2-40B4-BE49-F238E27FC236}">
                <a16:creationId xmlns:a16="http://schemas.microsoft.com/office/drawing/2014/main" id="{B9F6A0BA-F741-4B7E-9755-25837DBB462A}"/>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3C28C40-1A11-411E-9F9D-E66CEBC08531}"/>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425016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02419B-99B7-4730-9580-64C9546A8D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BA6A55E-49D1-40EF-8626-717BC7DEB1EF}"/>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20E32CC-60B3-40D5-8AC2-475BF234FE6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9141325-8322-4FA1-95A6-A106D7324FED}"/>
              </a:ext>
            </a:extLst>
          </p:cNvPr>
          <p:cNvSpPr>
            <a:spLocks noGrp="1"/>
          </p:cNvSpPr>
          <p:nvPr>
            <p:ph type="dt" sz="half" idx="10"/>
          </p:nvPr>
        </p:nvSpPr>
        <p:spPr/>
        <p:txBody>
          <a:bodyPr/>
          <a:lstStyle/>
          <a:p>
            <a:fld id="{272E6928-830F-4512-8A29-3E97925BABFF}" type="datetime1">
              <a:rPr lang="pt-BR" smtClean="0"/>
              <a:t>06/11/2023</a:t>
            </a:fld>
            <a:endParaRPr lang="pt-BR" dirty="0"/>
          </a:p>
        </p:txBody>
      </p:sp>
      <p:sp>
        <p:nvSpPr>
          <p:cNvPr id="6" name="Espaço Reservado para Rodapé 5">
            <a:extLst>
              <a:ext uri="{FF2B5EF4-FFF2-40B4-BE49-F238E27FC236}">
                <a16:creationId xmlns:a16="http://schemas.microsoft.com/office/drawing/2014/main" id="{4E800755-7B86-4AD6-8932-070CE2E1C15F}"/>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D0A75EA8-5D3D-4A73-AEC9-6F860F778C6C}"/>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00737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C3F10F-7D23-4890-9152-0FCAA07BA98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521CFBA-EEFB-4A25-9FA1-CE4C606B8A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D966378-C319-41F5-BBF8-AB7BE8375C62}"/>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BD4392E7-33CC-4821-BA8E-367ADF9709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018EFA2-6156-4ECB-8E09-9AAD7F7F9347}"/>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4A34D38-DE5B-4C98-BD83-032250F0CCBE}"/>
              </a:ext>
            </a:extLst>
          </p:cNvPr>
          <p:cNvSpPr>
            <a:spLocks noGrp="1"/>
          </p:cNvSpPr>
          <p:nvPr>
            <p:ph type="dt" sz="half" idx="10"/>
          </p:nvPr>
        </p:nvSpPr>
        <p:spPr/>
        <p:txBody>
          <a:bodyPr/>
          <a:lstStyle/>
          <a:p>
            <a:fld id="{D7633876-54F1-49AA-BA4B-B50FE2998BDB}" type="datetime1">
              <a:rPr lang="pt-BR" smtClean="0"/>
              <a:t>06/11/2023</a:t>
            </a:fld>
            <a:endParaRPr lang="pt-BR" dirty="0"/>
          </a:p>
        </p:txBody>
      </p:sp>
      <p:sp>
        <p:nvSpPr>
          <p:cNvPr id="8" name="Espaço Reservado para Rodapé 7">
            <a:extLst>
              <a:ext uri="{FF2B5EF4-FFF2-40B4-BE49-F238E27FC236}">
                <a16:creationId xmlns:a16="http://schemas.microsoft.com/office/drawing/2014/main" id="{6E32E99B-BEF8-4519-A196-B18F67EF5C84}"/>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F5179DC4-B51A-4403-8BCD-23FC4E62D86A}"/>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113587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0BCF7E-E11C-48EC-9F18-838731A44F2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B582033-E41D-402B-8F67-7FF2585A5132}"/>
              </a:ext>
            </a:extLst>
          </p:cNvPr>
          <p:cNvSpPr>
            <a:spLocks noGrp="1"/>
          </p:cNvSpPr>
          <p:nvPr>
            <p:ph type="dt" sz="half" idx="10"/>
          </p:nvPr>
        </p:nvSpPr>
        <p:spPr/>
        <p:txBody>
          <a:bodyPr/>
          <a:lstStyle/>
          <a:p>
            <a:fld id="{6D811278-3FAF-4B79-B3D2-9CBBE2894199}" type="datetime1">
              <a:rPr lang="pt-BR" smtClean="0"/>
              <a:t>06/11/2023</a:t>
            </a:fld>
            <a:endParaRPr lang="pt-BR" dirty="0"/>
          </a:p>
        </p:txBody>
      </p:sp>
      <p:sp>
        <p:nvSpPr>
          <p:cNvPr id="4" name="Espaço Reservado para Rodapé 3">
            <a:extLst>
              <a:ext uri="{FF2B5EF4-FFF2-40B4-BE49-F238E27FC236}">
                <a16:creationId xmlns:a16="http://schemas.microsoft.com/office/drawing/2014/main" id="{4768D907-7DA5-463C-8FE9-9F5388AF5E93}"/>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1A9536B8-1492-4AB5-A482-E5E2DD7206A4}"/>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133584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83F74EB-94FF-4148-8B6E-AC71FB462F54}"/>
              </a:ext>
            </a:extLst>
          </p:cNvPr>
          <p:cNvSpPr>
            <a:spLocks noGrp="1"/>
          </p:cNvSpPr>
          <p:nvPr>
            <p:ph type="dt" sz="half" idx="10"/>
          </p:nvPr>
        </p:nvSpPr>
        <p:spPr/>
        <p:txBody>
          <a:bodyPr/>
          <a:lstStyle/>
          <a:p>
            <a:fld id="{08C9ED75-49FA-47FC-A3FB-FA4BB34E8A5E}" type="datetime1">
              <a:rPr lang="pt-BR" smtClean="0"/>
              <a:t>06/11/2023</a:t>
            </a:fld>
            <a:endParaRPr lang="pt-BR" dirty="0"/>
          </a:p>
        </p:txBody>
      </p:sp>
      <p:sp>
        <p:nvSpPr>
          <p:cNvPr id="3" name="Espaço Reservado para Rodapé 2">
            <a:extLst>
              <a:ext uri="{FF2B5EF4-FFF2-40B4-BE49-F238E27FC236}">
                <a16:creationId xmlns:a16="http://schemas.microsoft.com/office/drawing/2014/main" id="{2889F657-33ED-41D9-B795-F18CC004D46A}"/>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8E41EE2E-76CB-4CAA-8A1A-3D7FBB04E7AA}"/>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294449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7A5A8B-AA93-4DE1-A3F4-E649FE0DE64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9A2233F0-CAF7-4A92-815B-B7F3C99034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B00FFDA-DD8E-49AC-A47B-EAA0008AA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6E4C18F-8C0C-47BA-A8C1-5F8931B8B0B4}"/>
              </a:ext>
            </a:extLst>
          </p:cNvPr>
          <p:cNvSpPr>
            <a:spLocks noGrp="1"/>
          </p:cNvSpPr>
          <p:nvPr>
            <p:ph type="dt" sz="half" idx="10"/>
          </p:nvPr>
        </p:nvSpPr>
        <p:spPr/>
        <p:txBody>
          <a:bodyPr/>
          <a:lstStyle/>
          <a:p>
            <a:fld id="{06285D0D-8A67-4EF6-BF1B-773616C409F5}" type="datetime1">
              <a:rPr lang="pt-BR" smtClean="0"/>
              <a:t>06/11/2023</a:t>
            </a:fld>
            <a:endParaRPr lang="pt-BR" dirty="0"/>
          </a:p>
        </p:txBody>
      </p:sp>
      <p:sp>
        <p:nvSpPr>
          <p:cNvPr id="6" name="Espaço Reservado para Rodapé 5">
            <a:extLst>
              <a:ext uri="{FF2B5EF4-FFF2-40B4-BE49-F238E27FC236}">
                <a16:creationId xmlns:a16="http://schemas.microsoft.com/office/drawing/2014/main" id="{84582659-AEAE-4755-804A-6761CBB89980}"/>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E9996BDD-D0C6-4C0C-AF0C-DEC104A6F79E}"/>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60527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D41CA3-FD2D-4DE1-95C4-B4FE6D8E69A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1079489-BAD1-4EC9-82DC-616EFA27A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08694300-F8FE-43CB-A467-9D85C958A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8B27B87-C9E1-4C76-BC2A-0D63A7ADFB2D}"/>
              </a:ext>
            </a:extLst>
          </p:cNvPr>
          <p:cNvSpPr>
            <a:spLocks noGrp="1"/>
          </p:cNvSpPr>
          <p:nvPr>
            <p:ph type="dt" sz="half" idx="10"/>
          </p:nvPr>
        </p:nvSpPr>
        <p:spPr/>
        <p:txBody>
          <a:bodyPr/>
          <a:lstStyle/>
          <a:p>
            <a:fld id="{9549DFF1-92AB-4138-A3C3-CFB7808F57EA}" type="datetime1">
              <a:rPr lang="pt-BR" smtClean="0"/>
              <a:t>06/11/2023</a:t>
            </a:fld>
            <a:endParaRPr lang="pt-BR" dirty="0"/>
          </a:p>
        </p:txBody>
      </p:sp>
      <p:sp>
        <p:nvSpPr>
          <p:cNvPr id="6" name="Espaço Reservado para Rodapé 5">
            <a:extLst>
              <a:ext uri="{FF2B5EF4-FFF2-40B4-BE49-F238E27FC236}">
                <a16:creationId xmlns:a16="http://schemas.microsoft.com/office/drawing/2014/main" id="{9B144DAA-7057-4F82-BE70-A3A4B6EDBE07}"/>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7338DB8-221B-4E5C-A853-011A3EC243D3}"/>
              </a:ext>
            </a:extLst>
          </p:cNvPr>
          <p:cNvSpPr>
            <a:spLocks noGrp="1"/>
          </p:cNvSpPr>
          <p:nvPr>
            <p:ph type="sldNum" sz="quarter" idx="12"/>
          </p:nvPr>
        </p:nvSpPr>
        <p:spPr/>
        <p:txBody>
          <a:bodyPr/>
          <a:lstStyle/>
          <a:p>
            <a:fld id="{D9343702-FF75-4F0F-911D-7F318FA71B5F}" type="slidenum">
              <a:rPr lang="pt-BR" smtClean="0"/>
              <a:t>‹nº›</a:t>
            </a:fld>
            <a:endParaRPr lang="pt-BR" dirty="0"/>
          </a:p>
        </p:txBody>
      </p:sp>
    </p:spTree>
    <p:extLst>
      <p:ext uri="{BB962C8B-B14F-4D97-AF65-F5344CB8AC3E}">
        <p14:creationId xmlns:p14="http://schemas.microsoft.com/office/powerpoint/2010/main" val="389762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82CE9AD-5B14-43F7-BC59-4E088F7F7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B029E5E2-5FC8-4AC1-8D78-75B391E61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369D20-449D-473B-AD8A-5D2156F59E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4E605-A8F0-44C4-9191-4C00537804F7}" type="datetime1">
              <a:rPr lang="pt-BR" smtClean="0"/>
              <a:t>06/11/2023</a:t>
            </a:fld>
            <a:endParaRPr lang="pt-BR" dirty="0"/>
          </a:p>
        </p:txBody>
      </p:sp>
      <p:sp>
        <p:nvSpPr>
          <p:cNvPr id="5" name="Espaço Reservado para Rodapé 4">
            <a:extLst>
              <a:ext uri="{FF2B5EF4-FFF2-40B4-BE49-F238E27FC236}">
                <a16:creationId xmlns:a16="http://schemas.microsoft.com/office/drawing/2014/main" id="{287B965A-C3B3-42C4-8D9F-113035FDF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CB5C8524-9F5A-46F4-821C-87C905BC9E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43702-FF75-4F0F-911D-7F318FA71B5F}" type="slidenum">
              <a:rPr lang="pt-BR" smtClean="0"/>
              <a:t>‹nº›</a:t>
            </a:fld>
            <a:endParaRPr lang="pt-BR" dirty="0"/>
          </a:p>
        </p:txBody>
      </p:sp>
    </p:spTree>
    <p:extLst>
      <p:ext uri="{BB962C8B-B14F-4D97-AF65-F5344CB8AC3E}">
        <p14:creationId xmlns:p14="http://schemas.microsoft.com/office/powerpoint/2010/main" val="62219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7AE15C-E887-4820-9AFD-4D0A85DFBFDA}"/>
              </a:ext>
            </a:extLst>
          </p:cNvPr>
          <p:cNvSpPr>
            <a:spLocks noGrp="1"/>
          </p:cNvSpPr>
          <p:nvPr>
            <p:ph type="ctrTitle"/>
          </p:nvPr>
        </p:nvSpPr>
        <p:spPr>
          <a:xfrm>
            <a:off x="7464614" y="2107107"/>
            <a:ext cx="4087306" cy="2565966"/>
          </a:xfrm>
        </p:spPr>
        <p:txBody>
          <a:bodyPr anchor="b">
            <a:normAutofit/>
          </a:bodyPr>
          <a:lstStyle/>
          <a:p>
            <a:pPr algn="l"/>
            <a:r>
              <a:rPr lang="pt-BR" sz="3500" b="1" dirty="0" err="1"/>
              <a:t>DCO0508</a:t>
            </a:r>
            <a:r>
              <a:rPr lang="pt-BR" sz="3500" b="1" dirty="0"/>
              <a:t> – Tendências do Direito da Empresa em Crise</a:t>
            </a:r>
            <a:br>
              <a:rPr lang="pt-BR" sz="3500" b="1" dirty="0"/>
            </a:br>
            <a:r>
              <a:rPr lang="pt-BR" sz="3500" b="1" dirty="0"/>
              <a:t>| </a:t>
            </a:r>
            <a:r>
              <a:rPr lang="pt-BR" sz="3500" dirty="0">
                <a:cs typeface="Trebuchet MS"/>
              </a:rPr>
              <a:t>Insolvência transnacional</a:t>
            </a:r>
            <a:endParaRPr lang="pt-BR" sz="3500" dirty="0"/>
          </a:p>
        </p:txBody>
      </p:sp>
      <p:sp>
        <p:nvSpPr>
          <p:cNvPr id="3" name="Subtítulo 2">
            <a:extLst>
              <a:ext uri="{FF2B5EF4-FFF2-40B4-BE49-F238E27FC236}">
                <a16:creationId xmlns:a16="http://schemas.microsoft.com/office/drawing/2014/main" id="{2053366A-9448-453D-A743-9B56FDEBABBD}"/>
              </a:ext>
            </a:extLst>
          </p:cNvPr>
          <p:cNvSpPr>
            <a:spLocks noGrp="1"/>
          </p:cNvSpPr>
          <p:nvPr>
            <p:ph type="subTitle" idx="1"/>
          </p:nvPr>
        </p:nvSpPr>
        <p:spPr>
          <a:xfrm>
            <a:off x="7613902" y="5273408"/>
            <a:ext cx="4087305" cy="1147863"/>
          </a:xfrm>
        </p:spPr>
        <p:txBody>
          <a:bodyPr anchor="t">
            <a:normAutofit/>
          </a:bodyPr>
          <a:lstStyle/>
          <a:p>
            <a:pPr algn="l"/>
            <a:r>
              <a:rPr lang="pt-BR" sz="1900" dirty="0"/>
              <a:t>2023/2º semestre</a:t>
            </a:r>
          </a:p>
          <a:p>
            <a:pPr algn="l"/>
            <a:endParaRPr lang="pt-BR" sz="1900" dirty="0"/>
          </a:p>
          <a:p>
            <a:pPr algn="l"/>
            <a:r>
              <a:rPr lang="pt-BR" sz="1900" dirty="0"/>
              <a:t>Prof. Manoel de Queiroz Pereira Calças</a:t>
            </a: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9218" name="Picture 2" descr="Logotipo – Faculdade de Direito » USP Imagens - Banco de imagens da USP">
            <a:extLst>
              <a:ext uri="{FF2B5EF4-FFF2-40B4-BE49-F238E27FC236}">
                <a16:creationId xmlns:a16="http://schemas.microsoft.com/office/drawing/2014/main" id="{F498F3D4-44D1-4602-AC82-79301E2F2E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21" r="-1" b="1104"/>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0848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700"/>
                                        <p:tgtEl>
                                          <p:spTgt spid="9218"/>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par>
                                <p:cTn id="14" presetID="10" presetClass="entr" presetSubtype="0" fill="hold" grpId="0" nodeType="withEffect">
                                  <p:stCondLst>
                                    <p:cond delay="1000"/>
                                  </p:stCondLst>
                                  <p:iterate>
                                    <p:tmPct val="10000"/>
                                  </p:iterate>
                                  <p:childTnLst>
                                    <p:set>
                                      <p:cBhvr>
                                        <p:cTn id="15" dur="1" fill="hold">
                                          <p:stCondLst>
                                            <p:cond delay="0"/>
                                          </p:stCondLst>
                                        </p:cTn>
                                        <p:tgtEl>
                                          <p:spTgt spid="2"/>
                                        </p:tgtEl>
                                        <p:attrNameLst>
                                          <p:attrName>style.visibility</p:attrName>
                                        </p:attrNameLst>
                                      </p:cBhvr>
                                      <p:to>
                                        <p:strVal val="visible"/>
                                      </p:to>
                                    </p:set>
                                    <p:animEffect transition="in" filter="fade">
                                      <p:cBhvr>
                                        <p:cTn id="16"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515600" cy="758281"/>
          </a:xfrm>
        </p:spPr>
        <p:txBody>
          <a:bodyPr>
            <a:noAutofit/>
          </a:bodyPr>
          <a:lstStyle/>
          <a:p>
            <a:r>
              <a:rPr lang="pt-BR" sz="3200" cap="small" dirty="0">
                <a:solidFill>
                  <a:schemeClr val="accent1">
                    <a:lumMod val="75000"/>
                  </a:schemeClr>
                </a:solidFill>
                <a:latin typeface="Cambria" panose="02040503050406030204" pitchFamily="18" charset="0"/>
                <a:ea typeface="Cambria" panose="02040503050406030204" pitchFamily="18" charset="0"/>
              </a:rPr>
              <a:t>3. Do reconhecimento de processos estrangeiros</a:t>
            </a:r>
            <a:endParaRPr lang="pt-BR" sz="32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800114" cy="5446032"/>
          </a:xfrm>
        </p:spPr>
        <p:txBody>
          <a:bodyPr>
            <a:normAutofit/>
          </a:bodyPr>
          <a:lstStyle/>
          <a:p>
            <a:pPr marL="357188" indent="-357188" algn="just">
              <a:lnSpc>
                <a:spcPct val="150000"/>
              </a:lnSpc>
              <a:buFont typeface="Wingdings" panose="05000000000000000000" pitchFamily="2" charset="2"/>
              <a:buChar char="Ø"/>
            </a:pPr>
            <a:r>
              <a:rPr lang="pt-BR" sz="15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Regularidade formal:</a:t>
            </a:r>
            <a:r>
              <a:rPr lang="pt-BR" sz="1500" dirty="0">
                <a:solidFill>
                  <a:srgbClr val="000000"/>
                </a:solidFill>
                <a:latin typeface="Lucida Sans Unicode" panose="020B0602030504020204" pitchFamily="34" charset="0"/>
                <a:ea typeface="Cambria" panose="02040503050406030204" pitchFamily="18" charset="0"/>
                <a:cs typeface="Lucida Sans Unicode" panose="020B0602030504020204" pitchFamily="34" charset="0"/>
              </a:rPr>
              <a:t> necessidade de apresentação de documentação apostilada da decisão que determine a abertura do processo estrangeiro e nomeie o representante estrangeiro ou qualquer outro documento emitido por autoridade estrangeira que permita ao juiz atingir plena convicção da existência do processo estrangeiro e da identificação do representante estrangeiro.</a:t>
            </a:r>
          </a:p>
          <a:p>
            <a:pPr marL="357188" indent="-357188" algn="just">
              <a:lnSpc>
                <a:spcPct val="150000"/>
              </a:lnSpc>
              <a:buFont typeface="Wingdings" panose="05000000000000000000" pitchFamily="2" charset="2"/>
              <a:buChar char="Ø"/>
            </a:pPr>
            <a:r>
              <a:rPr lang="pt-BR" sz="15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Poderes do juiz:</a:t>
            </a:r>
            <a:r>
              <a:rPr lang="pt-BR" sz="1500" dirty="0">
                <a:solidFill>
                  <a:srgbClr val="000000"/>
                </a:solidFill>
                <a:effectLst/>
                <a:latin typeface="Lucida Sans Unicode" panose="020B0602030504020204" pitchFamily="34" charset="0"/>
                <a:ea typeface="Cambria" panose="02040503050406030204" pitchFamily="18" charset="0"/>
                <a:cs typeface="Lucida Sans Unicode" panose="020B0602030504020204" pitchFamily="34" charset="0"/>
              </a:rPr>
              <a:t> independentemente de outras medidas, o juiz poderá reconhecer:</a:t>
            </a:r>
            <a:endParaRPr lang="pt-BR" sz="1500" dirty="0">
              <a:solidFill>
                <a:schemeClr val="accent1">
                  <a:lumMod val="75000"/>
                </a:schemeClr>
              </a:solidFill>
              <a:latin typeface="Lucida Sans Unicode" panose="020B0602030504020204" pitchFamily="34" charset="0"/>
              <a:ea typeface="Cambria" panose="02040503050406030204" pitchFamily="18" charset="0"/>
              <a:cs typeface="Lucida Sans Unicode" panose="020B0602030504020204" pitchFamily="34" charset="0"/>
            </a:endParaRP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 - a existência do processo estrangeiro e a identificação do representante estrangeiro; </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 - a autenticidade de todos ou de alguns documentos juntados com o pedido de reconhecimento do processo estrangeiro, mesmo que não tenham sido apostilados;</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III - o país onde se localiza o domicílio do devedor, no caso dos empresários individuais, ou o país da sede estatutária do devedor, no caso das sociedades, como seu </a:t>
            </a:r>
            <a:r>
              <a:rPr lang="pt-BR" sz="1500" b="1" u="sng" dirty="0">
                <a:solidFill>
                  <a:srgbClr val="000000"/>
                </a:solidFill>
                <a:latin typeface="Lucida Sans Unicode" panose="020B0602030504020204" pitchFamily="34" charset="0"/>
                <a:cs typeface="Lucida Sans Unicode" panose="020B0602030504020204" pitchFamily="34" charset="0"/>
              </a:rPr>
              <a:t>centro de interesses principais</a:t>
            </a:r>
            <a:r>
              <a:rPr lang="pt-BR" sz="1500" dirty="0">
                <a:solidFill>
                  <a:srgbClr val="000000"/>
                </a:solidFill>
                <a:latin typeface="Lucida Sans Unicode" panose="020B0602030504020204" pitchFamily="34" charset="0"/>
                <a:cs typeface="Lucida Sans Unicode" panose="020B0602030504020204" pitchFamily="34" charset="0"/>
              </a:rPr>
              <a:t>, salvo prova em contrário – </a:t>
            </a:r>
            <a:r>
              <a:rPr lang="pt-BR" sz="1500" dirty="0">
                <a:solidFill>
                  <a:srgbClr val="FF0000"/>
                </a:solidFill>
                <a:latin typeface="Lucida Sans Unicode" panose="020B0602030504020204" pitchFamily="34" charset="0"/>
                <a:cs typeface="Lucida Sans Unicode" panose="020B0602030504020204" pitchFamily="34" charset="0"/>
              </a:rPr>
              <a:t>importante para classificação de um processo como principal ou não principal, nos termos da lista de definições da Lei.</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10</a:t>
            </a:fld>
            <a:endParaRPr lang="pt-BR"/>
          </a:p>
        </p:txBody>
      </p:sp>
    </p:spTree>
    <p:extLst>
      <p:ext uri="{BB962C8B-B14F-4D97-AF65-F5344CB8AC3E}">
        <p14:creationId xmlns:p14="http://schemas.microsoft.com/office/powerpoint/2010/main" val="3530645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199" y="136525"/>
            <a:ext cx="10868025" cy="835660"/>
          </a:xfrm>
        </p:spPr>
        <p:txBody>
          <a:bodyPr>
            <a:noAutofit/>
          </a:bodyPr>
          <a:lstStyle/>
          <a:p>
            <a:pPr algn="just"/>
            <a:r>
              <a:rPr lang="pt-BR" sz="3200" cap="small" dirty="0">
                <a:solidFill>
                  <a:schemeClr val="accent1">
                    <a:lumMod val="75000"/>
                  </a:schemeClr>
                </a:solidFill>
                <a:latin typeface="Cambria" panose="02040503050406030204" pitchFamily="18" charset="0"/>
                <a:ea typeface="Cambria" panose="02040503050406030204" pitchFamily="18" charset="0"/>
              </a:rPr>
              <a:t>3. Do reconhecimento de processos estrangeiros</a:t>
            </a:r>
            <a:endParaRPr lang="pt-BR" sz="32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800114" cy="5749290"/>
          </a:xfrm>
        </p:spPr>
        <p:txBody>
          <a:bodyPr>
            <a:normAutofit fontScale="85000" lnSpcReduction="10000"/>
          </a:bodyPr>
          <a:lstStyle/>
          <a:p>
            <a:pPr marL="357188" indent="-357188" algn="just">
              <a:lnSpc>
                <a:spcPct val="160000"/>
              </a:lnSpc>
              <a:buFont typeface="Wingdings" panose="05000000000000000000" pitchFamily="2" charset="2"/>
              <a:buChar char="Ø"/>
            </a:pPr>
            <a:r>
              <a:rPr lang="pt-BR" sz="16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Medidas de urgência:</a:t>
            </a:r>
            <a:r>
              <a:rPr lang="pt-BR" sz="1600" dirty="0">
                <a:solidFill>
                  <a:schemeClr val="accent1">
                    <a:lumMod val="75000"/>
                  </a:schemeClr>
                </a:solidFill>
                <a:latin typeface="Lucida Sans Unicode" panose="020B0602030504020204" pitchFamily="34" charset="0"/>
                <a:ea typeface="Cambria" panose="02040503050406030204" pitchFamily="18" charset="0"/>
                <a:cs typeface="Lucida Sans Unicode" panose="020B0602030504020204" pitchFamily="34" charset="0"/>
              </a:rPr>
              <a:t> </a:t>
            </a:r>
            <a:r>
              <a:rPr lang="pt-BR" sz="1600" dirty="0">
                <a:solidFill>
                  <a:srgbClr val="000000"/>
                </a:solidFill>
                <a:latin typeface="Lucida Sans Unicode" panose="020B0602030504020204" pitchFamily="34" charset="0"/>
                <a:ea typeface="Cambria" panose="02040503050406030204" pitchFamily="18" charset="0"/>
                <a:cs typeface="Lucida Sans Unicode" panose="020B0602030504020204" pitchFamily="34" charset="0"/>
              </a:rPr>
              <a:t>após o ajuizamento do pedido de reconhecimento do processo estrangeiro, e antes de sua decisão, o juiz poderá conceder liminarmente as medidas de tutela provisória, fundadas em urgência ou evidência, necessárias para o cumprimento da Lei, para a proteção da massa falida ou para a eficiência da administração.</a:t>
            </a:r>
          </a:p>
          <a:p>
            <a:pPr marL="357188" indent="-357188" algn="just">
              <a:lnSpc>
                <a:spcPct val="160000"/>
              </a:lnSpc>
              <a:buFont typeface="Wingdings" panose="05000000000000000000" pitchFamily="2" charset="2"/>
              <a:buChar char="Ø"/>
            </a:pPr>
            <a:r>
              <a:rPr lang="pt-BR" sz="16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Efeitos processuais/materiais do reconhecimento de processo estrangeiro principal:</a:t>
            </a:r>
            <a:r>
              <a:rPr lang="pt-BR" sz="1600" dirty="0">
                <a:solidFill>
                  <a:srgbClr val="000000"/>
                </a:solidFill>
                <a:latin typeface="Lucida Sans Unicode" panose="020B0602030504020204" pitchFamily="34" charset="0"/>
                <a:ea typeface="Cambria" panose="02040503050406030204" pitchFamily="18" charset="0"/>
                <a:cs typeface="Lucida Sans Unicode" panose="020B0602030504020204" pitchFamily="34" charset="0"/>
              </a:rPr>
              <a:t> com o reconhecimento do processo estrangeiro principal, ocorre, </a:t>
            </a:r>
            <a:r>
              <a:rPr lang="pt-BR" sz="1600" b="1" u="sng" dirty="0">
                <a:solidFill>
                  <a:srgbClr val="000000"/>
                </a:solidFill>
                <a:latin typeface="Lucida Sans Unicode" panose="020B0602030504020204" pitchFamily="34" charset="0"/>
                <a:ea typeface="Cambria" panose="02040503050406030204" pitchFamily="18" charset="0"/>
                <a:cs typeface="Lucida Sans Unicode" panose="020B0602030504020204" pitchFamily="34" charset="0"/>
              </a:rPr>
              <a:t>automaticamente (art. 167-M)</a:t>
            </a:r>
            <a:r>
              <a:rPr lang="pt-BR" sz="1600" dirty="0">
                <a:solidFill>
                  <a:srgbClr val="000000"/>
                </a:solidFill>
                <a:effectLst/>
                <a:latin typeface="Lucida Sans Unicode" panose="020B0602030504020204" pitchFamily="34" charset="0"/>
                <a:ea typeface="Cambria" panose="02040503050406030204" pitchFamily="18" charset="0"/>
                <a:cs typeface="Lucida Sans Unicode" panose="020B0602030504020204" pitchFamily="34" charset="0"/>
              </a:rPr>
              <a:t>:</a:t>
            </a:r>
            <a:endParaRPr lang="pt-BR" sz="1600" dirty="0">
              <a:solidFill>
                <a:schemeClr val="accent1">
                  <a:lumMod val="75000"/>
                </a:schemeClr>
              </a:solidFill>
              <a:latin typeface="Lucida Sans Unicode" panose="020B0602030504020204" pitchFamily="34" charset="0"/>
              <a:ea typeface="Cambria" panose="02040503050406030204" pitchFamily="18" charset="0"/>
              <a:cs typeface="Lucida Sans Unicode" panose="020B0602030504020204" pitchFamily="34" charset="0"/>
            </a:endParaRPr>
          </a:p>
          <a:p>
            <a:pPr marL="542925" lvl="1" indent="-180975" algn="just">
              <a:lnSpc>
                <a:spcPct val="160000"/>
              </a:lnSpc>
              <a:spcAft>
                <a:spcPts val="800"/>
              </a:spcAft>
            </a:pPr>
            <a:r>
              <a:rPr lang="pt-BR" sz="1600" dirty="0">
                <a:solidFill>
                  <a:srgbClr val="000000"/>
                </a:solidFill>
                <a:latin typeface="Lucida Sans Unicode" panose="020B0602030504020204" pitchFamily="34" charset="0"/>
                <a:cs typeface="Lucida Sans Unicode" panose="020B0602030504020204" pitchFamily="34" charset="0"/>
              </a:rPr>
              <a:t>I - a suspensão do curso de quaisquer processos de execução ou de quaisquer outras medidas individualmente tomadas por credores relativas ao patrimônio do devedor, respeitadas as demais disposições da LRF; </a:t>
            </a:r>
          </a:p>
          <a:p>
            <a:pPr marL="542925" lvl="1" indent="-180975" algn="just">
              <a:lnSpc>
                <a:spcPct val="160000"/>
              </a:lnSpc>
              <a:spcAft>
                <a:spcPts val="800"/>
              </a:spcAft>
            </a:pPr>
            <a:r>
              <a:rPr lang="pt-BR" sz="1600" dirty="0">
                <a:solidFill>
                  <a:srgbClr val="000000"/>
                </a:solidFill>
                <a:latin typeface="Lucida Sans Unicode" panose="020B0602030504020204" pitchFamily="34" charset="0"/>
                <a:cs typeface="Lucida Sans Unicode" panose="020B0602030504020204" pitchFamily="34" charset="0"/>
              </a:rPr>
              <a:t>II - a suspensão do curso da prescrição de quaisquer execuções judiciais contra o devedor, respeitados eventuais limites legais; </a:t>
            </a:r>
          </a:p>
          <a:p>
            <a:pPr marL="542925" lvl="1" indent="-180975" algn="just">
              <a:lnSpc>
                <a:spcPct val="160000"/>
              </a:lnSpc>
              <a:spcAft>
                <a:spcPts val="800"/>
              </a:spcAft>
            </a:pPr>
            <a:r>
              <a:rPr lang="pt-BR" sz="1600" dirty="0">
                <a:solidFill>
                  <a:srgbClr val="000000"/>
                </a:solidFill>
                <a:latin typeface="Lucida Sans Unicode" panose="020B0602030504020204" pitchFamily="34" charset="0"/>
                <a:cs typeface="Lucida Sans Unicode" panose="020B0602030504020204" pitchFamily="34" charset="0"/>
              </a:rPr>
              <a:t>III - a ineficácia de transferência, de oneração ou de qualquer forma de disposição de bens do ativo não circulante do devedor realizadas sem prévia autorização judicial.</a:t>
            </a:r>
          </a:p>
          <a:p>
            <a:pPr marL="357188" lvl="1" indent="0" algn="just">
              <a:lnSpc>
                <a:spcPct val="160000"/>
              </a:lnSpc>
              <a:spcAft>
                <a:spcPts val="800"/>
              </a:spcAft>
              <a:buNone/>
            </a:pPr>
            <a:r>
              <a:rPr lang="pt-BR" sz="1600" b="1" u="sng" dirty="0">
                <a:solidFill>
                  <a:srgbClr val="000000"/>
                </a:solidFill>
                <a:latin typeface="Lucida Sans Unicode" panose="020B0602030504020204" pitchFamily="34" charset="0"/>
                <a:ea typeface="Times New Roman" panose="02020603050405020304" pitchFamily="18" charset="0"/>
                <a:cs typeface="Lucida Sans Unicode" panose="020B0602030504020204" pitchFamily="34" charset="0"/>
              </a:rPr>
              <a:t>OBS</a:t>
            </a:r>
            <a:r>
              <a:rPr lang="pt-BR" sz="1600" b="1" dirty="0">
                <a:solidFill>
                  <a:srgbClr val="000000"/>
                </a:solidFill>
                <a:latin typeface="Lucida Sans Unicode" panose="020B0602030504020204" pitchFamily="34" charset="0"/>
                <a:ea typeface="Times New Roman" panose="02020603050405020304" pitchFamily="18" charset="0"/>
                <a:cs typeface="Lucida Sans Unicode" panose="020B0602030504020204" pitchFamily="34" charset="0"/>
              </a:rPr>
              <a:t>: </a:t>
            </a:r>
            <a:r>
              <a:rPr lang="pt-BR" sz="1600" dirty="0">
                <a:solidFill>
                  <a:srgbClr val="000000"/>
                </a:solidFill>
                <a:latin typeface="Lucida Sans Unicode" panose="020B0602030504020204" pitchFamily="34" charset="0"/>
                <a:ea typeface="Times New Roman" panose="02020603050405020304" pitchFamily="18" charset="0"/>
                <a:cs typeface="Lucida Sans Unicode" panose="020B0602030504020204" pitchFamily="34" charset="0"/>
              </a:rPr>
              <a:t>Os credores conservam o direito de ajuizar quaisquer processos judiciais e arbitrais, e de neles prosseguir, que visem à condenação do devedor ou ao reconhecimento ou à liquidação de seus créditos, e, em qualquer caso, as medidas executórias deverão permanecer suspensas. Ainda, as medidas acima não afetam os credores que não estejam sujeitos aos processos de recuperação judicial, de recuperação extrajudicial ou de falência, salvo nos limites permitidos pela Lei.</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11</a:t>
            </a:fld>
            <a:endParaRPr lang="pt-BR"/>
          </a:p>
        </p:txBody>
      </p:sp>
    </p:spTree>
    <p:extLst>
      <p:ext uri="{BB962C8B-B14F-4D97-AF65-F5344CB8AC3E}">
        <p14:creationId xmlns:p14="http://schemas.microsoft.com/office/powerpoint/2010/main" val="46033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723900" y="136525"/>
            <a:ext cx="10515600" cy="920750"/>
          </a:xfrm>
        </p:spPr>
        <p:txBody>
          <a:bodyPr>
            <a:noAutofit/>
          </a:bodyPr>
          <a:lstStyle/>
          <a:p>
            <a:pPr algn="just"/>
            <a:r>
              <a:rPr lang="pt-BR" sz="3200" cap="small" dirty="0">
                <a:solidFill>
                  <a:schemeClr val="accent1">
                    <a:lumMod val="75000"/>
                  </a:schemeClr>
                </a:solidFill>
                <a:latin typeface="Cambria" panose="02040503050406030204" pitchFamily="18" charset="0"/>
                <a:ea typeface="Cambria" panose="02040503050406030204" pitchFamily="18" charset="0"/>
              </a:rPr>
              <a:t>3. Do reconhecimento de processos estrangeiros</a:t>
            </a:r>
            <a:endParaRPr lang="pt-BR" sz="32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1057275"/>
            <a:ext cx="11800114" cy="5360942"/>
          </a:xfrm>
        </p:spPr>
        <p:txBody>
          <a:bodyPr>
            <a:normAutofit/>
          </a:bodyPr>
          <a:lstStyle/>
          <a:p>
            <a:pPr marL="357188" indent="-357188" algn="just">
              <a:lnSpc>
                <a:spcPct val="150000"/>
              </a:lnSpc>
              <a:buFont typeface="Wingdings" panose="05000000000000000000" pitchFamily="2" charset="2"/>
              <a:buChar char="Ø"/>
            </a:pPr>
            <a:r>
              <a:rPr lang="pt-BR" sz="15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Possíveis medidas após o reconhecimento tanto de processo estrangeiro principal como de processo estrangeiro não principal:</a:t>
            </a:r>
            <a:r>
              <a:rPr lang="pt-BR" sz="1500" dirty="0">
                <a:solidFill>
                  <a:srgbClr val="000000"/>
                </a:solidFill>
                <a:latin typeface="Lucida Sans Unicode" panose="020B0602030504020204" pitchFamily="34" charset="0"/>
                <a:ea typeface="Cambria" panose="02040503050406030204" pitchFamily="18" charset="0"/>
                <a:cs typeface="Lucida Sans Unicode" panose="020B0602030504020204" pitchFamily="34" charset="0"/>
              </a:rPr>
              <a:t> o juiz poderá determinar, a pedido do representante estrangeiro e desde que necessárias para a proteção dos bens do devedor e no interesse dos credores, entre outras, </a:t>
            </a:r>
            <a:r>
              <a:rPr lang="pt-BR" sz="1500" b="1" u="sng" dirty="0">
                <a:solidFill>
                  <a:srgbClr val="000000"/>
                </a:solidFill>
                <a:latin typeface="Lucida Sans Unicode" panose="020B0602030504020204" pitchFamily="34" charset="0"/>
                <a:ea typeface="Cambria" panose="02040503050406030204" pitchFamily="18" charset="0"/>
                <a:cs typeface="Lucida Sans Unicode" panose="020B0602030504020204" pitchFamily="34" charset="0"/>
              </a:rPr>
              <a:t>as seguintes medidas (art. 167-N)</a:t>
            </a:r>
            <a:r>
              <a:rPr lang="pt-BR" sz="1500" dirty="0">
                <a:solidFill>
                  <a:srgbClr val="000000"/>
                </a:solidFill>
                <a:effectLst/>
                <a:latin typeface="Lucida Sans Unicode" panose="020B0602030504020204" pitchFamily="34" charset="0"/>
                <a:ea typeface="Cambria" panose="02040503050406030204" pitchFamily="18" charset="0"/>
                <a:cs typeface="Lucida Sans Unicode" panose="020B0602030504020204" pitchFamily="34" charset="0"/>
              </a:rPr>
              <a:t>:</a:t>
            </a:r>
            <a:endParaRPr lang="pt-BR" sz="1500" dirty="0">
              <a:solidFill>
                <a:srgbClr val="000000"/>
              </a:solidFill>
              <a:effectLst/>
              <a:latin typeface="Lucida Sans Unicode" panose="020B0602030504020204" pitchFamily="34" charset="0"/>
              <a:ea typeface="Times New Roman" panose="02020603050405020304" pitchFamily="18" charset="0"/>
              <a:cs typeface="Lucida Sans Unicode" panose="020B0602030504020204" pitchFamily="34" charset="0"/>
            </a:endParaRP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 - a ineficácia de transferência, de oneração ou de qualquer forma de disposição de bens do ativo não circulante do devedor realizadas sem prévia autorização judicial, caso não tenham decorrido automaticamente do reconhecimento previsto no art. 167-M;</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 - a oitiva de testemunhas, a colheita de provas ou o fornecimento de informações relativas a bens, a direitos, a obrigações, à responsabilidade e à atividade do devedor;</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III - a autorização do representante estrangeiro ou de outra pessoa para administrar e/ou realizar o ativo do devedor, no todo ou em parte, localizado no Brasil;</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IV - a conversão, em definitiva, de qualquer medida de assistência provisória concedida anteriormente;</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V - a concessão de qualquer outra medida que seja necessária.</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12</a:t>
            </a:fld>
            <a:endParaRPr lang="pt-BR"/>
          </a:p>
        </p:txBody>
      </p:sp>
    </p:spTree>
    <p:extLst>
      <p:ext uri="{BB962C8B-B14F-4D97-AF65-F5344CB8AC3E}">
        <p14:creationId xmlns:p14="http://schemas.microsoft.com/office/powerpoint/2010/main" val="425737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762952" y="289786"/>
            <a:ext cx="10848975" cy="944382"/>
          </a:xfrm>
        </p:spPr>
        <p:txBody>
          <a:bodyPr>
            <a:noAutofit/>
          </a:bodyPr>
          <a:lstStyle/>
          <a:p>
            <a:pPr algn="just"/>
            <a:r>
              <a:rPr lang="pt-BR" sz="3600" cap="small" dirty="0">
                <a:solidFill>
                  <a:schemeClr val="accent1">
                    <a:lumMod val="75000"/>
                  </a:schemeClr>
                </a:solidFill>
                <a:latin typeface="Cambria" panose="02040503050406030204" pitchFamily="18" charset="0"/>
                <a:ea typeface="Cambria" panose="02040503050406030204" pitchFamily="18" charset="0"/>
              </a:rPr>
              <a:t>4. Da cooperação com autoridades e representantes estrangeiros.</a:t>
            </a:r>
            <a:endParaRPr lang="pt-BR" sz="3600" dirty="0">
              <a:solidFill>
                <a:schemeClr val="accent1">
                  <a:lumMod val="75000"/>
                </a:schemeClr>
              </a:solidFill>
              <a:latin typeface="Cambria" panose="02040503050406030204" pitchFamily="18" charset="0"/>
              <a:ea typeface="Cambria" panose="02040503050406030204" pitchFamily="18" charset="0"/>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2" y="1570718"/>
            <a:ext cx="11800114" cy="4506232"/>
          </a:xfrm>
        </p:spPr>
        <p:txBody>
          <a:bodyPr>
            <a:normAutofit/>
          </a:bodyPr>
          <a:lstStyle/>
          <a:p>
            <a:pPr marL="571500" indent="-342900" algn="just">
              <a:lnSpc>
                <a:spcPct val="150000"/>
              </a:lnSpc>
              <a:spcBef>
                <a:spcPts val="1500"/>
              </a:spcBef>
              <a:spcAft>
                <a:spcPts val="1500"/>
              </a:spcAft>
              <a:buFont typeface="Wingdings" panose="05000000000000000000" pitchFamily="2" charset="2"/>
              <a:buChar char="Ø"/>
            </a:pPr>
            <a:r>
              <a:rPr lang="pt-BR" sz="15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Cooperação ampla</a:t>
            </a:r>
            <a:r>
              <a:rPr lang="pt-BR" sz="1500"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 </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juiz deve, por si ou por meio do administrador judicial, cooperar, na “</a:t>
            </a:r>
            <a:r>
              <a:rPr lang="pt-BR" sz="1500" i="1" dirty="0">
                <a:latin typeface="Lucida Sans Unicode" panose="020B0602030504020204" pitchFamily="34" charset="0"/>
                <a:ea typeface="Cambria" panose="02040503050406030204" pitchFamily="18" charset="0"/>
                <a:cs typeface="Lucida Sans Unicode" panose="020B0602030504020204" pitchFamily="34" charset="0"/>
              </a:rPr>
              <a:t>máxima extensão possível</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 com as autoridades estrangeiras, inclusive diretamente se for o caso (</a:t>
            </a:r>
            <a:r>
              <a:rPr lang="pt-BR" sz="1500" b="1" u="sng" dirty="0">
                <a:latin typeface="Lucida Sans Unicode" panose="020B0602030504020204" pitchFamily="34" charset="0"/>
                <a:ea typeface="Cambria" panose="02040503050406030204" pitchFamily="18" charset="0"/>
                <a:cs typeface="Lucida Sans Unicode" panose="020B0602030504020204" pitchFamily="34" charset="0"/>
              </a:rPr>
              <a:t>art. 167-P</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 </a:t>
            </a:r>
            <a:r>
              <a:rPr lang="pt-BR" sz="1500" dirty="0">
                <a:solidFill>
                  <a:srgbClr val="000000"/>
                </a:solidFill>
                <a:effectLst/>
                <a:latin typeface="Lucida Sans Unicode" panose="020B0602030504020204" pitchFamily="34" charset="0"/>
                <a:ea typeface="Cambria" panose="02040503050406030204" pitchFamily="18" charset="0"/>
                <a:cs typeface="Lucida Sans Unicode" panose="020B0602030504020204" pitchFamily="34" charset="0"/>
              </a:rPr>
              <a:t>A cooperação poderá ser implementada por quaisquer meios, inclusive pela (</a:t>
            </a:r>
            <a:r>
              <a:rPr lang="pt-BR" sz="1500" b="1" u="sng" dirty="0">
                <a:solidFill>
                  <a:srgbClr val="000000"/>
                </a:solidFill>
                <a:effectLst/>
                <a:latin typeface="Lucida Sans Unicode" panose="020B0602030504020204" pitchFamily="34" charset="0"/>
                <a:ea typeface="Cambria" panose="02040503050406030204" pitchFamily="18" charset="0"/>
                <a:cs typeface="Lucida Sans Unicode" panose="020B0602030504020204" pitchFamily="34" charset="0"/>
              </a:rPr>
              <a:t>art. 167-Q</a:t>
            </a:r>
            <a:r>
              <a:rPr lang="pt-BR" sz="1500" dirty="0">
                <a:solidFill>
                  <a:srgbClr val="000000"/>
                </a:solidFill>
                <a:effectLst/>
                <a:latin typeface="Lucida Sans Unicode" panose="020B0602030504020204" pitchFamily="34" charset="0"/>
                <a:ea typeface="Cambria" panose="02040503050406030204" pitchFamily="18" charset="0"/>
                <a:cs typeface="Lucida Sans Unicode" panose="020B0602030504020204" pitchFamily="34" charset="0"/>
              </a:rPr>
              <a:t>):</a:t>
            </a:r>
            <a:endParaRPr lang="pt-BR" sz="1500" dirty="0">
              <a:effectLst/>
              <a:latin typeface="Lucida Sans Unicode" panose="020B0602030504020204" pitchFamily="34" charset="0"/>
              <a:ea typeface="Cambria" panose="02040503050406030204" pitchFamily="18" charset="0"/>
              <a:cs typeface="Lucida Sans Unicode" panose="020B0602030504020204" pitchFamily="34" charset="0"/>
            </a:endParaRP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 - nomeação de uma pessoa, natural ou jurídica, para agir sob a supervisão do juiz;</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 - comunicação de informações por quaisquer meios considerados apropriados pelo juiz;</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III - coordenação da administração e da supervisão dos bens e das atividades do devedor;</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IV - aprovação ou implementação, pelo juiz, de acordos ou de protocolos de cooperação para a coordenação dos processos judiciais;</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latin typeface="Cambria" panose="02040503050406030204" pitchFamily="18" charset="0"/>
                <a:ea typeface="Cambria" panose="02040503050406030204" pitchFamily="18" charset="0"/>
              </a:rPr>
              <a:t>13</a:t>
            </a:fld>
            <a:endParaRPr lang="pt-BR">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8691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762951" y="223111"/>
            <a:ext cx="10848975" cy="758281"/>
          </a:xfrm>
        </p:spPr>
        <p:txBody>
          <a:bodyPr>
            <a:noAutofit/>
          </a:bodyPr>
          <a:lstStyle/>
          <a:p>
            <a:pPr algn="just"/>
            <a:r>
              <a:rPr lang="pt-BR" sz="3600" cap="small" dirty="0">
                <a:solidFill>
                  <a:schemeClr val="accent1">
                    <a:lumMod val="75000"/>
                  </a:schemeClr>
                </a:solidFill>
                <a:latin typeface="Cambria" panose="02040503050406030204" pitchFamily="18" charset="0"/>
                <a:ea typeface="Cambria" panose="02040503050406030204" pitchFamily="18" charset="0"/>
              </a:rPr>
              <a:t>5. Dos processos concorrentes: </a:t>
            </a:r>
            <a:r>
              <a:rPr lang="pt-BR" sz="3600" u="sng" cap="small" dirty="0">
                <a:solidFill>
                  <a:schemeClr val="accent1">
                    <a:lumMod val="75000"/>
                  </a:schemeClr>
                </a:solidFill>
                <a:latin typeface="Cambria" panose="02040503050406030204" pitchFamily="18" charset="0"/>
                <a:ea typeface="Cambria" panose="02040503050406030204" pitchFamily="18" charset="0"/>
              </a:rPr>
              <a:t>Contabilização</a:t>
            </a:r>
            <a:endParaRPr lang="pt-BR" sz="3600" u="sng"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148046" y="1048067"/>
            <a:ext cx="11939450" cy="5673408"/>
          </a:xfrm>
        </p:spPr>
        <p:txBody>
          <a:bodyPr>
            <a:normAutofit lnSpcReduction="10000"/>
          </a:bodyPr>
          <a:lstStyle/>
          <a:p>
            <a:pPr marL="361950" indent="-361950" algn="just">
              <a:lnSpc>
                <a:spcPct val="150000"/>
              </a:lnSpc>
              <a:spcBef>
                <a:spcPts val="1500"/>
              </a:spcBef>
              <a:spcAft>
                <a:spcPts val="1500"/>
              </a:spcAft>
              <a:buFont typeface="Wingdings" panose="05000000000000000000" pitchFamily="2" charset="2"/>
              <a:buChar char="Ø"/>
            </a:pPr>
            <a:r>
              <a:rPr lang="pt-BR" sz="15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Universalidade:</a:t>
            </a:r>
            <a:r>
              <a:rPr lang="pt-BR" sz="1500"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 </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Após o reconhecimento de um processo estrangeiro principal, somente se iniciará no Brasil um processo de recuperação judicial, de recuperação extrajudicial ou de falência </a:t>
            </a:r>
            <a:r>
              <a:rPr lang="pt-BR" sz="1500" b="1" u="sng" dirty="0">
                <a:latin typeface="Lucida Sans Unicode" panose="020B0602030504020204" pitchFamily="34" charset="0"/>
                <a:ea typeface="Cambria" panose="02040503050406030204" pitchFamily="18" charset="0"/>
                <a:cs typeface="Lucida Sans Unicode" panose="020B0602030504020204" pitchFamily="34" charset="0"/>
              </a:rPr>
              <a:t>se o devedor possuir bens ou estabelecimento no País</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 Sempre que um processo estrangeiro e um processo de recuperação judicial, de recuperação extrajudicial ou de falência relativos ao mesmo devedor estiverem em curso simultaneamente, o juiz deverá buscar a cooperação e a coordenação entre eles, observado o seguinte:       </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 - se o processo no Brasil já estiver em curso quando o pedido de reconhecimento do processo estrangeiro tiver sido ajuizado, qualquer medida de assistência determinada pelo juiz deve ser compatível com o processo brasileiro, e o previsto no art. 167-M da LRF </a:t>
            </a:r>
            <a:r>
              <a:rPr lang="pt-BR" sz="1500" b="1" u="sng" dirty="0">
                <a:solidFill>
                  <a:srgbClr val="000000"/>
                </a:solidFill>
                <a:latin typeface="Lucida Sans Unicode" panose="020B0602030504020204" pitchFamily="34" charset="0"/>
                <a:cs typeface="Lucida Sans Unicode" panose="020B0602030504020204" pitchFamily="34" charset="0"/>
              </a:rPr>
              <a:t>(medidas implementadas automaticamente)</a:t>
            </a:r>
            <a:r>
              <a:rPr lang="pt-BR" sz="1500" dirty="0">
                <a:solidFill>
                  <a:srgbClr val="000000"/>
                </a:solidFill>
                <a:latin typeface="Lucida Sans Unicode" panose="020B0602030504020204" pitchFamily="34" charset="0"/>
                <a:cs typeface="Lucida Sans Unicode" panose="020B0602030504020204" pitchFamily="34" charset="0"/>
              </a:rPr>
              <a:t> não será aplicável se o processo estrangeiro for reconhecido como principal;    </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 - se o processo no Brasil for ajuizado após o reconhecimento do processo estrangeiro ou após o ajuizamento do pedido de seu reconhecimento, todas as medidas de assistência concedidas deverão ser revistas pelo juiz e modificadas ou revogadas se forem incompatíveis com o processo no Brasil;    </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III - qualquer medida de assistência a um processo estrangeiro não principal deverá restringir-se a bens e a estabelecimento que, de acordo com o ordenamento jurídico brasileiro, devam ser submetidos à disciplina aplicável ao processo estrangeiro não principal, ou a informações nele exigidas.</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14</a:t>
            </a:fld>
            <a:endParaRPr lang="pt-BR"/>
          </a:p>
        </p:txBody>
      </p:sp>
    </p:spTree>
    <p:extLst>
      <p:ext uri="{BB962C8B-B14F-4D97-AF65-F5344CB8AC3E}">
        <p14:creationId xmlns:p14="http://schemas.microsoft.com/office/powerpoint/2010/main" val="1705405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762951" y="223111"/>
            <a:ext cx="10848975" cy="758281"/>
          </a:xfrm>
        </p:spPr>
        <p:txBody>
          <a:bodyPr>
            <a:noAutofit/>
          </a:bodyPr>
          <a:lstStyle/>
          <a:p>
            <a:pPr algn="just"/>
            <a:r>
              <a:rPr lang="pt-BR" sz="3600" cap="small" dirty="0">
                <a:solidFill>
                  <a:schemeClr val="accent1">
                    <a:lumMod val="75000"/>
                  </a:schemeClr>
                </a:solidFill>
                <a:latin typeface="Cambria" panose="02040503050406030204" pitchFamily="18" charset="0"/>
                <a:ea typeface="Cambria" panose="02040503050406030204" pitchFamily="18" charset="0"/>
              </a:rPr>
              <a:t>5. Dos processos concorrentes</a:t>
            </a:r>
            <a:endParaRPr lang="pt-BR" sz="36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2" y="1048067"/>
            <a:ext cx="11800114" cy="5673408"/>
          </a:xfrm>
        </p:spPr>
        <p:txBody>
          <a:bodyPr>
            <a:normAutofit fontScale="92500"/>
          </a:bodyPr>
          <a:lstStyle/>
          <a:p>
            <a:pPr marL="361950" indent="-361950" algn="just">
              <a:lnSpc>
                <a:spcPct val="150000"/>
              </a:lnSpc>
              <a:spcBef>
                <a:spcPts val="1500"/>
              </a:spcBef>
              <a:spcAft>
                <a:spcPts val="1500"/>
              </a:spcAft>
              <a:buFont typeface="Wingdings" panose="05000000000000000000" pitchFamily="2" charset="2"/>
              <a:buChar char="Ø"/>
            </a:pPr>
            <a:r>
              <a:rPr lang="pt-BR" sz="15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Ainda da universalidade:</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 na hipótese de haver mais de um processo estrangeiro relativo ao mesmo devedor, o juiz deverá buscar a cooperação e a coordenação de acordo com a Lei e com o seguinte:</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 - qualquer medida concedida ao representante de um processo estrangeiro não principal após o reconhecimento de um processo estrangeiro principal deve ser compatível com este último;</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 - se um processo estrangeiro principal for reconhecido após o reconhecimento ou o pedido de reconhecimento de um processo estrangeiro não principal, qualquer medida concedida nos termos dos </a:t>
            </a:r>
            <a:r>
              <a:rPr lang="pt-BR" sz="1500" dirty="0" err="1">
                <a:solidFill>
                  <a:srgbClr val="000000"/>
                </a:solidFill>
                <a:latin typeface="Lucida Sans Unicode" panose="020B0602030504020204" pitchFamily="34" charset="0"/>
                <a:cs typeface="Lucida Sans Unicode" panose="020B0602030504020204" pitchFamily="34" charset="0"/>
              </a:rPr>
              <a:t>arts</a:t>
            </a:r>
            <a:r>
              <a:rPr lang="pt-BR" sz="1500" dirty="0">
                <a:solidFill>
                  <a:srgbClr val="000000"/>
                </a:solidFill>
                <a:latin typeface="Lucida Sans Unicode" panose="020B0602030504020204" pitchFamily="34" charset="0"/>
                <a:cs typeface="Lucida Sans Unicode" panose="020B0602030504020204" pitchFamily="34" charset="0"/>
              </a:rPr>
              <a:t>. 167-L ou 167-N desta Lei deverá ser revista pelo juiz, que a modificará ou a revogará se for incompatível com o processo estrangeiro principal;</a:t>
            </a:r>
          </a:p>
          <a:p>
            <a:pPr marL="542925" lvl="1" indent="-180975" algn="just">
              <a:lnSpc>
                <a:spcPct val="150000"/>
              </a:lnSpc>
              <a:spcAft>
                <a:spcPts val="800"/>
              </a:spcAft>
            </a:pPr>
            <a:r>
              <a:rPr lang="pt-BR" sz="1500" dirty="0">
                <a:solidFill>
                  <a:srgbClr val="000000"/>
                </a:solidFill>
                <a:latin typeface="Lucida Sans Unicode" panose="020B0602030504020204" pitchFamily="34" charset="0"/>
                <a:cs typeface="Lucida Sans Unicode" panose="020B0602030504020204" pitchFamily="34" charset="0"/>
              </a:rPr>
              <a:t>III - se, após o reconhecimento de um processo estrangeiro não principal, outro processo estrangeiro não principal for reconhecido, o juiz poderá, com a finalidade de facilitar a coordenação dos processos, conceder, modificar ou revogar qualquer medida antes concedida.</a:t>
            </a:r>
          </a:p>
          <a:p>
            <a:pPr marL="514350" indent="-285750" algn="just">
              <a:lnSpc>
                <a:spcPct val="150000"/>
              </a:lnSpc>
              <a:spcAft>
                <a:spcPts val="800"/>
              </a:spcAft>
              <a:buFont typeface="Wingdings" panose="05000000000000000000" pitchFamily="2" charset="2"/>
              <a:buChar char="Ø"/>
            </a:pPr>
            <a:r>
              <a:rPr lang="pt-BR" sz="15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Liquidação de passivos:</a:t>
            </a:r>
            <a:r>
              <a:rPr lang="pt-BR" sz="1500"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 </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no processo falimentar transnacional, principal ou não principal, nenhum ativo, bem ou recurso remanescente da liquidação será entregue ao falido se ainda houver passivo não satisfeito em qualquer outro processo falimentar transnacional. O processo de falência transnacional principal somente poderá ser finalizado após o encerramento dos processos não principais ou após a constatação de que, nesses últimos, </a:t>
            </a:r>
            <a:r>
              <a:rPr lang="pt-BR" sz="1500" dirty="0" err="1">
                <a:latin typeface="Lucida Sans Unicode" panose="020B0602030504020204" pitchFamily="34" charset="0"/>
                <a:ea typeface="Cambria" panose="02040503050406030204" pitchFamily="18" charset="0"/>
                <a:cs typeface="Lucida Sans Unicode" panose="020B0602030504020204" pitchFamily="34" charset="0"/>
              </a:rPr>
              <a:t>não</a:t>
            </a:r>
            <a:r>
              <a:rPr lang="pt-BR" sz="1500" dirty="0">
                <a:latin typeface="Lucida Sans Unicode" panose="020B0602030504020204" pitchFamily="34" charset="0"/>
                <a:ea typeface="Cambria" panose="02040503050406030204" pitchFamily="18" charset="0"/>
                <a:cs typeface="Lucida Sans Unicode" panose="020B0602030504020204" pitchFamily="34" charset="0"/>
              </a:rPr>
              <a:t> haja ativo líquido remanescente.</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15</a:t>
            </a:fld>
            <a:endParaRPr lang="pt-BR"/>
          </a:p>
        </p:txBody>
      </p:sp>
    </p:spTree>
    <p:extLst>
      <p:ext uri="{BB962C8B-B14F-4D97-AF65-F5344CB8AC3E}">
        <p14:creationId xmlns:p14="http://schemas.microsoft.com/office/powerpoint/2010/main" val="532585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762951" y="223111"/>
            <a:ext cx="10848975" cy="758281"/>
          </a:xfrm>
        </p:spPr>
        <p:txBody>
          <a:bodyPr>
            <a:noAutofit/>
          </a:bodyPr>
          <a:lstStyle/>
          <a:p>
            <a:pPr algn="just"/>
            <a:r>
              <a:rPr lang="pt-BR" sz="3600" cap="small" dirty="0">
                <a:solidFill>
                  <a:schemeClr val="accent1">
                    <a:lumMod val="75000"/>
                  </a:schemeClr>
                </a:solidFill>
                <a:latin typeface="Cambria" panose="02040503050406030204" pitchFamily="18" charset="0"/>
                <a:ea typeface="Cambria" panose="02040503050406030204" pitchFamily="18" charset="0"/>
              </a:rPr>
              <a:t>6. Pontos para Debate</a:t>
            </a:r>
            <a:endParaRPr lang="pt-BR" sz="36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2" y="1048067"/>
            <a:ext cx="11800114" cy="5673408"/>
          </a:xfrm>
        </p:spPr>
        <p:txBody>
          <a:bodyPr>
            <a:normAutofit/>
          </a:bodyPr>
          <a:lstStyle/>
          <a:p>
            <a:pPr marL="361950" indent="-361950" algn="just">
              <a:lnSpc>
                <a:spcPct val="110000"/>
              </a:lnSpc>
              <a:spcBef>
                <a:spcPts val="1500"/>
              </a:spcBef>
              <a:spcAft>
                <a:spcPts val="1500"/>
              </a:spcAft>
              <a:buFont typeface="Wingdings" panose="05000000000000000000" pitchFamily="2" charset="2"/>
              <a:buChar char="Ø"/>
            </a:pPr>
            <a:r>
              <a:rPr lang="pt-BR" sz="20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Caminhamos para um modelo normativo transnacional, isto é, uma jurisdição internacional?</a:t>
            </a:r>
          </a:p>
          <a:p>
            <a:pPr marL="361950" indent="-361950" algn="just">
              <a:lnSpc>
                <a:spcPct val="110000"/>
              </a:lnSpc>
              <a:spcBef>
                <a:spcPts val="1500"/>
              </a:spcBef>
              <a:spcAft>
                <a:spcPts val="1500"/>
              </a:spcAft>
              <a:buFont typeface="Wingdings" panose="05000000000000000000" pitchFamily="2" charset="2"/>
              <a:buChar char="Ø"/>
            </a:pPr>
            <a:r>
              <a:rPr lang="pt-BR" sz="20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Como são definidas questões de conflito positivo de competência entre diferentes juízos em caráter principal?</a:t>
            </a:r>
          </a:p>
          <a:p>
            <a:pPr marL="361950" indent="-361950" algn="just">
              <a:lnSpc>
                <a:spcPct val="110000"/>
              </a:lnSpc>
              <a:spcBef>
                <a:spcPts val="1500"/>
              </a:spcBef>
              <a:spcAft>
                <a:spcPts val="1500"/>
              </a:spcAft>
              <a:buFont typeface="Wingdings" panose="05000000000000000000" pitchFamily="2" charset="2"/>
              <a:buChar char="Ø"/>
            </a:pPr>
            <a:r>
              <a:rPr lang="pt-BR" sz="20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Faz sentido a intervenção do Ministério Público no contexto da insolvência transnacional (LRF, art. 167-A, §5º), considerando a retirada do art. 4º da LRF? </a:t>
            </a:r>
          </a:p>
          <a:p>
            <a:pPr marL="361950" indent="-361950" algn="just">
              <a:lnSpc>
                <a:spcPct val="110000"/>
              </a:lnSpc>
              <a:spcBef>
                <a:spcPts val="1500"/>
              </a:spcBef>
              <a:spcAft>
                <a:spcPts val="1500"/>
              </a:spcAft>
              <a:buFont typeface="Wingdings" panose="05000000000000000000" pitchFamily="2" charset="2"/>
              <a:buChar char="Ø"/>
            </a:pPr>
            <a:r>
              <a:rPr lang="pt-BR" sz="20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Decisões e/ou sentenças condenatórias precisam passar pelo crivo do STJ ou haveria alguma possibilidade de comunicação direta com o magistrado brasileiro? (LRF, art. 167-A, §6º)</a:t>
            </a:r>
          </a:p>
          <a:p>
            <a:pPr marL="457200" lvl="1" indent="0" algn="just">
              <a:lnSpc>
                <a:spcPct val="110000"/>
              </a:lnSpc>
              <a:spcBef>
                <a:spcPts val="1500"/>
              </a:spcBef>
              <a:spcAft>
                <a:spcPts val="1500"/>
              </a:spcAft>
              <a:buNone/>
            </a:pPr>
            <a:endParaRPr lang="pt-BR" sz="1600" dirty="0">
              <a:latin typeface="Lucida Sans Unicode" panose="020B0602030504020204" pitchFamily="34" charset="0"/>
              <a:ea typeface="Cambria" panose="02040503050406030204" pitchFamily="18" charset="0"/>
              <a:cs typeface="Lucida Sans Unicode" panose="020B0602030504020204"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16</a:t>
            </a:fld>
            <a:endParaRPr lang="pt-BR"/>
          </a:p>
        </p:txBody>
      </p:sp>
    </p:spTree>
    <p:extLst>
      <p:ext uri="{BB962C8B-B14F-4D97-AF65-F5344CB8AC3E}">
        <p14:creationId xmlns:p14="http://schemas.microsoft.com/office/powerpoint/2010/main" val="85703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AD4ADF1-2BB4-40CD-A85F-0BBBE53DCF09}"/>
              </a:ext>
            </a:extLst>
          </p:cNvPr>
          <p:cNvSpPr>
            <a:spLocks noGrp="1"/>
          </p:cNvSpPr>
          <p:nvPr>
            <p:ph type="title"/>
          </p:nvPr>
        </p:nvSpPr>
        <p:spPr>
          <a:xfrm>
            <a:off x="965205" y="268043"/>
            <a:ext cx="5130795" cy="1461778"/>
          </a:xfrm>
        </p:spPr>
        <p:txBody>
          <a:bodyPr>
            <a:normAutofit/>
          </a:bodyPr>
          <a:lstStyle/>
          <a:p>
            <a:pPr algn="ctr"/>
            <a:r>
              <a:rPr lang="pt-BR" sz="4500" u="sng" cap="small" dirty="0">
                <a:latin typeface="Cambria" panose="02040503050406030204" pitchFamily="18" charset="0"/>
                <a:ea typeface="Cambria" panose="02040503050406030204" pitchFamily="18" charset="0"/>
              </a:rPr>
              <a:t>Insolvência Transnacional</a:t>
            </a:r>
            <a:endParaRPr lang="pt-BR" sz="3400" cap="small" dirty="0">
              <a:latin typeface="Cambria" panose="02040503050406030204" pitchFamily="18" charset="0"/>
              <a:ea typeface="Cambria" panose="02040503050406030204" pitchFamily="18" charset="0"/>
            </a:endParaRPr>
          </a:p>
        </p:txBody>
      </p:sp>
      <p:sp>
        <p:nvSpPr>
          <p:cNvPr id="14" name="Espaço Reservado para Conteúdo 13">
            <a:extLst>
              <a:ext uri="{FF2B5EF4-FFF2-40B4-BE49-F238E27FC236}">
                <a16:creationId xmlns:a16="http://schemas.microsoft.com/office/drawing/2014/main" id="{E3981BA7-39B4-4A82-AB9E-29351D4F3DBD}"/>
              </a:ext>
            </a:extLst>
          </p:cNvPr>
          <p:cNvSpPr>
            <a:spLocks noGrp="1"/>
          </p:cNvSpPr>
          <p:nvPr>
            <p:ph idx="1"/>
          </p:nvPr>
        </p:nvSpPr>
        <p:spPr>
          <a:xfrm>
            <a:off x="965205" y="2357300"/>
            <a:ext cx="4251234" cy="3110050"/>
          </a:xfrm>
        </p:spPr>
        <p:txBody>
          <a:bodyPr>
            <a:normAutofit/>
          </a:bodyPr>
          <a:lstStyle/>
          <a:p>
            <a:pPr marL="342900" indent="-342900">
              <a:buFont typeface="+mj-lt"/>
              <a:buAutoNum type="arabicPeriod"/>
            </a:pPr>
            <a:r>
              <a:rPr lang="pt-BR" sz="2000" b="1" spc="5" dirty="0">
                <a:latin typeface="Gill Sans Nova Light" panose="020B0302020104020203" pitchFamily="34" charset="0"/>
                <a:ea typeface="Cambria" panose="02040503050406030204" pitchFamily="18" charset="0"/>
                <a:cs typeface="Calibri"/>
              </a:rPr>
              <a:t>Disposições gerais</a:t>
            </a:r>
          </a:p>
          <a:p>
            <a:pPr marL="342900" indent="-342900">
              <a:buFont typeface="+mj-lt"/>
              <a:buAutoNum type="arabicPeriod"/>
            </a:pPr>
            <a:r>
              <a:rPr lang="pt-BR" sz="2000" b="1" spc="5" dirty="0">
                <a:latin typeface="Gill Sans Nova Light" panose="020B0302020104020203" pitchFamily="34" charset="0"/>
                <a:ea typeface="Cambria" panose="02040503050406030204" pitchFamily="18" charset="0"/>
                <a:cs typeface="Calibri"/>
              </a:rPr>
              <a:t>Do acesso à jurisdição brasileira</a:t>
            </a:r>
          </a:p>
          <a:p>
            <a:pPr marL="342900" indent="-342900">
              <a:buFont typeface="+mj-lt"/>
              <a:buAutoNum type="arabicPeriod"/>
            </a:pPr>
            <a:r>
              <a:rPr lang="pt-BR" sz="2000" b="1" spc="5" dirty="0">
                <a:latin typeface="Gill Sans Nova Light" panose="020B0302020104020203" pitchFamily="34" charset="0"/>
                <a:ea typeface="Cambria" panose="02040503050406030204" pitchFamily="18" charset="0"/>
                <a:cs typeface="Calibri"/>
              </a:rPr>
              <a:t>Do reconhecimento de processos estrangeiros</a:t>
            </a:r>
          </a:p>
          <a:p>
            <a:pPr marL="342900" indent="-342900">
              <a:buFont typeface="+mj-lt"/>
              <a:buAutoNum type="arabicPeriod"/>
            </a:pPr>
            <a:r>
              <a:rPr lang="pt-BR" sz="2000" b="1" spc="5" dirty="0">
                <a:latin typeface="Gill Sans Nova Light" panose="020B0302020104020203" pitchFamily="34" charset="0"/>
                <a:ea typeface="Cambria" panose="02040503050406030204" pitchFamily="18" charset="0"/>
                <a:cs typeface="Calibri"/>
              </a:rPr>
              <a:t>Da cooperação com Autoridades e Representantes Estrangeiros</a:t>
            </a:r>
          </a:p>
          <a:p>
            <a:pPr marL="342900" indent="-342900">
              <a:buFont typeface="+mj-lt"/>
              <a:buAutoNum type="arabicPeriod"/>
            </a:pPr>
            <a:r>
              <a:rPr lang="pt-BR" sz="2000" b="1" spc="5" dirty="0">
                <a:latin typeface="Gill Sans Nova Light" panose="020B0302020104020203" pitchFamily="34" charset="0"/>
                <a:ea typeface="Cambria" panose="02040503050406030204" pitchFamily="18" charset="0"/>
                <a:cs typeface="Calibri"/>
              </a:rPr>
              <a:t>Dos processos concorrentes</a:t>
            </a:r>
          </a:p>
          <a:p>
            <a:pPr marL="342900" indent="-342900">
              <a:buFont typeface="+mj-lt"/>
              <a:buAutoNum type="arabicPeriod"/>
            </a:pPr>
            <a:r>
              <a:rPr lang="pt-BR" sz="2000" b="1" u="sng" spc="5" dirty="0">
                <a:solidFill>
                  <a:schemeClr val="accent1">
                    <a:lumMod val="75000"/>
                  </a:schemeClr>
                </a:solidFill>
                <a:latin typeface="Gill Sans Nova Light" panose="020B0302020104020203" pitchFamily="34" charset="0"/>
                <a:ea typeface="Cambria" panose="02040503050406030204" pitchFamily="18" charset="0"/>
                <a:cs typeface="Calibri"/>
              </a:rPr>
              <a:t>Pontos de debate</a:t>
            </a:r>
          </a:p>
        </p:txBody>
      </p:sp>
      <p:sp>
        <p:nvSpPr>
          <p:cNvPr id="47" name="Freeform: Shape 4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áfico 4" descr="Globo terrestre: Américas com preenchimento sólido">
            <a:extLst>
              <a:ext uri="{FF2B5EF4-FFF2-40B4-BE49-F238E27FC236}">
                <a16:creationId xmlns:a16="http://schemas.microsoft.com/office/drawing/2014/main" id="{38E41739-9DAB-44A0-BFC8-392148412A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276541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515600" cy="758281"/>
          </a:xfrm>
        </p:spPr>
        <p:txBody>
          <a:bodyPr/>
          <a:lstStyle/>
          <a:p>
            <a:r>
              <a:rPr lang="pt-BR" cap="small" dirty="0">
                <a:solidFill>
                  <a:schemeClr val="accent1">
                    <a:lumMod val="75000"/>
                  </a:schemeClr>
                </a:solidFill>
                <a:latin typeface="Cambria" panose="02040503050406030204" pitchFamily="18" charset="0"/>
                <a:ea typeface="Cambria" panose="02040503050406030204" pitchFamily="18" charset="0"/>
              </a:rPr>
              <a:t>1. Disposições Gerais</a:t>
            </a: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660777" cy="5749290"/>
          </a:xfrm>
        </p:spPr>
        <p:txBody>
          <a:bodyPr>
            <a:normAutofit fontScale="62500" lnSpcReduction="20000"/>
          </a:bodyPr>
          <a:lstStyle/>
          <a:p>
            <a:pPr algn="just">
              <a:lnSpc>
                <a:spcPct val="160000"/>
              </a:lnSpc>
              <a:buFont typeface="Wingdings" panose="05000000000000000000" pitchFamily="2" charset="2"/>
              <a:buChar char="Ø"/>
            </a:pPr>
            <a:r>
              <a:rPr lang="pt-BR" sz="24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Caso VARIG</a:t>
            </a:r>
            <a:r>
              <a:rPr lang="pt-BR" sz="2400"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 </a:t>
            </a:r>
            <a:r>
              <a:rPr lang="pt-BR" sz="2400" dirty="0">
                <a:latin typeface="Lucida Sans Unicode" panose="020B0602030504020204" pitchFamily="34" charset="0"/>
                <a:ea typeface="Cambria" panose="02040503050406030204" pitchFamily="18" charset="0"/>
                <a:cs typeface="Lucida Sans Unicode" panose="020B0602030504020204" pitchFamily="34" charset="0"/>
              </a:rPr>
              <a:t>restringir eventuais direitos creditórios de credores domésticos em benefício de um bem maior: viabilização da reorganização da empresa, ainda que temporariamente. Decisão da justiça americana inspirada no </a:t>
            </a:r>
            <a:r>
              <a:rPr lang="pt-BR" sz="2400" i="1" dirty="0" err="1">
                <a:latin typeface="Lucida Sans Unicode" panose="020B0602030504020204" pitchFamily="34" charset="0"/>
                <a:ea typeface="Cambria" panose="02040503050406030204" pitchFamily="18" charset="0"/>
                <a:cs typeface="Lucida Sans Unicode" panose="020B0602030504020204" pitchFamily="34" charset="0"/>
              </a:rPr>
              <a:t>Bankruptcy</a:t>
            </a:r>
            <a:r>
              <a:rPr lang="pt-BR" sz="2400" i="1" dirty="0">
                <a:latin typeface="Lucida Sans Unicode" panose="020B0602030504020204" pitchFamily="34" charset="0"/>
                <a:ea typeface="Cambria" panose="02040503050406030204" pitchFamily="18" charset="0"/>
                <a:cs typeface="Lucida Sans Unicode" panose="020B0602030504020204" pitchFamily="34" charset="0"/>
              </a:rPr>
              <a:t> </a:t>
            </a:r>
            <a:r>
              <a:rPr lang="pt-BR" sz="2400" i="1" dirty="0" err="1">
                <a:latin typeface="Lucida Sans Unicode" panose="020B0602030504020204" pitchFamily="34" charset="0"/>
                <a:ea typeface="Cambria" panose="02040503050406030204" pitchFamily="18" charset="0"/>
                <a:cs typeface="Lucida Sans Unicode" panose="020B0602030504020204" pitchFamily="34" charset="0"/>
              </a:rPr>
              <a:t>Code</a:t>
            </a:r>
            <a:r>
              <a:rPr lang="pt-BR" sz="2400" i="1" dirty="0">
                <a:latin typeface="Lucida Sans Unicode" panose="020B0602030504020204" pitchFamily="34" charset="0"/>
                <a:ea typeface="Cambria" panose="02040503050406030204" pitchFamily="18" charset="0"/>
                <a:cs typeface="Lucida Sans Unicode" panose="020B0602030504020204" pitchFamily="34" charset="0"/>
              </a:rPr>
              <a:t>.</a:t>
            </a:r>
          </a:p>
          <a:p>
            <a:pPr algn="just">
              <a:lnSpc>
                <a:spcPct val="160000"/>
              </a:lnSpc>
              <a:buFont typeface="Wingdings" panose="05000000000000000000" pitchFamily="2" charset="2"/>
              <a:buChar char="Ø"/>
            </a:pPr>
            <a:r>
              <a:rPr lang="pt-BR" sz="2400" u="sng" dirty="0" err="1">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Bankrupcty</a:t>
            </a:r>
            <a:r>
              <a:rPr lang="pt-BR" sz="24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 </a:t>
            </a:r>
            <a:r>
              <a:rPr lang="pt-BR" sz="2400" u="sng" dirty="0" err="1">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Code</a:t>
            </a:r>
            <a:r>
              <a:rPr lang="pt-BR" sz="2400"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 </a:t>
            </a: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inspirou a ONU, por meio da </a:t>
            </a:r>
            <a:r>
              <a:rPr lang="pt-BR" sz="2400" dirty="0" err="1">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UNCITRAL</a:t>
            </a: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a editar regras de cooperação internacional.</a:t>
            </a:r>
          </a:p>
          <a:p>
            <a:pPr algn="just">
              <a:lnSpc>
                <a:spcPct val="160000"/>
              </a:lnSpc>
              <a:buFont typeface="Wingdings" panose="05000000000000000000" pitchFamily="2" charset="2"/>
              <a:buChar char="Ø"/>
            </a:pP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Aprovação da lei modelo da </a:t>
            </a:r>
            <a:r>
              <a:rPr lang="pt-BR" sz="2400" dirty="0" err="1">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UNCITRAL</a:t>
            </a: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dando origem ao termo de “</a:t>
            </a:r>
            <a:r>
              <a:rPr lang="pt-BR" sz="2400" i="1"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universalismo mitigado</a:t>
            </a: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que permite a coordenação no tratamento da matéria, sem perda da soberania em meados dos anos 2000. Espera-se que a decisão local siga a lei modelo, mas não existe obrigatoriedade na sua aplicação. </a:t>
            </a:r>
            <a:r>
              <a:rPr lang="pt-BR" sz="2400" b="1" u="sng"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Exceção</a:t>
            </a: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no modelo da União Europeia existe um órgão supranacional (Tribunal Europeu), com jurisdição ampla sobre a abordagem cooperativa entre países no âmbito da insolvência transnacional.</a:t>
            </a:r>
          </a:p>
          <a:p>
            <a:pPr algn="just">
              <a:lnSpc>
                <a:spcPct val="160000"/>
              </a:lnSpc>
              <a:buFont typeface="Wingdings" panose="05000000000000000000" pitchFamily="2" charset="2"/>
              <a:buChar char="Ø"/>
            </a:pP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Ainda que guiadas por um mesmo ideal (dar efetividade ao processo de recuperação/falência), as disposições na LRF sobre insolvência transnacional não se confundem com uma grande “consolidação substancial”. A insolvência transnacional prevista na Lei é, simplesmente, um mecanismo de cooperação/coordenação. A lei modelo que nós adotamos auxilia na cooperação de casos como o da VARIG, e não propriamente para regular a insolvência transnacional de multinacionais brasileiras. Existe uma lei modelo de insolvência transnacional para grupos empresariais – que é OUTRA lei, que visa a regular, esta sim, regras mais próximas da “consolidação substancial”.</a:t>
            </a:r>
          </a:p>
          <a:p>
            <a:pPr algn="just">
              <a:lnSpc>
                <a:spcPct val="160000"/>
              </a:lnSpc>
              <a:buFont typeface="Wingdings" panose="05000000000000000000" pitchFamily="2" charset="2"/>
              <a:buChar char="Ø"/>
            </a:pP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Foi editada recente Resolução pelo CNJ sobre regras de comunicação em matéria de insolvência (</a:t>
            </a:r>
            <a:r>
              <a:rPr lang="pt-BR" sz="2400" b="1" u="sng"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Resolução Nº 394 de 28/05/2021</a:t>
            </a:r>
            <a:r>
              <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aparentemente se prestigia a informalidade em benefício da coordenação.</a:t>
            </a:r>
          </a:p>
          <a:p>
            <a:pPr algn="just">
              <a:lnSpc>
                <a:spcPct val="160000"/>
              </a:lnSpc>
              <a:buFont typeface="Wingdings" panose="05000000000000000000" pitchFamily="2" charset="2"/>
              <a:buChar char="Ø"/>
            </a:pPr>
            <a:endParaRPr lang="pt-BR" sz="24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endParaRPr>
          </a:p>
          <a:p>
            <a:pPr algn="just">
              <a:lnSpc>
                <a:spcPct val="160000"/>
              </a:lnSpc>
              <a:buFont typeface="Wingdings" panose="05000000000000000000" pitchFamily="2" charset="2"/>
              <a:buChar char="Ø"/>
            </a:pPr>
            <a:endParaRPr lang="pt-BR" sz="2800" dirty="0">
              <a:latin typeface="Lucida Sans Unicode" panose="020B0602030504020204" pitchFamily="34" charset="0"/>
              <a:cs typeface="Lucida Sans Unicode" panose="020B0602030504020204"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3</a:t>
            </a:fld>
            <a:endParaRPr lang="pt-BR"/>
          </a:p>
        </p:txBody>
      </p:sp>
    </p:spTree>
    <p:extLst>
      <p:ext uri="{BB962C8B-B14F-4D97-AF65-F5344CB8AC3E}">
        <p14:creationId xmlns:p14="http://schemas.microsoft.com/office/powerpoint/2010/main" val="1292048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196079" y="136525"/>
            <a:ext cx="11799842" cy="6584950"/>
          </a:xfrm>
        </p:spPr>
        <p:txBody>
          <a:bodyPr>
            <a:noAutofit/>
          </a:bodyPr>
          <a:lstStyle/>
          <a:p>
            <a:pPr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rPr>
              <a:t>O CNJ editou a Resolução nº 394/21, que institui regras de cooperação e de comunicação direta com juízos estrangeiros de insolvência para o processamento e julgamento de insolvências transnacionais. </a:t>
            </a:r>
            <a:r>
              <a:rPr lang="pt-BR" sz="1000" b="1" u="sng"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 Resolução nº 394/21 do CNJ, baseada no guia de cooperação e comunicação direta entre juízos de insolvência editado pelo Judicial </a:t>
            </a:r>
            <a:r>
              <a:rPr lang="pt-BR" sz="1000" b="1" u="sng" dirty="0" err="1">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Insolvency</a:t>
            </a:r>
            <a:r>
              <a:rPr lang="pt-BR" sz="1000" b="1" u="sng"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Network (JIN)</a:t>
            </a: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leva em consideração especialmente os </a:t>
            </a:r>
            <a:r>
              <a:rPr lang="pt-BR" sz="1000" dirty="0" err="1">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arts</a:t>
            </a: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 167-P e 167-S da LRF. Eles estabelecem, respectivamente, que:</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O juiz deverá cooperar diretamente ou por meio do administrador judicial com a autoridade estrangeira/representantes estrangeiros, podendo comunicar-se diretamente com autoridades estrangeiras/representantes estrangeiros; e</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Sempre que um processo estrangeiro e um processo de recuperação judicial, de recuperação extrajudicial ou falência relativos ao mesmo devedor estiverem em curso simultaneamente, o juiz deverá buscar a cooperação e a coordenação entre eles.</a:t>
            </a:r>
          </a:p>
          <a:p>
            <a:pPr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 comunicação direta entre os juízos brasileiro e estrangeiro precisa ser regulada por regras estabelecidas em protocolos de insolvência a serem firmados pelos juízos. Esses protocolos devem observar as diretrizes previstas pelo JIN, as quais, inclusive, constam como anexo da resolução. Contudo, as diretrizes do JIN estabelecem expressamente que seus preceitos devem ser aplicados pelas jurisdições a critério de cada juízo, considerando assim as particularidades do caso concreto.</a:t>
            </a:r>
          </a:p>
          <a:p>
            <a:pPr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As diretrizes do JIN e da resolução são similares às previsões da LRF e objetivam promover:</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 coordenação e administração eficiente e oportuna dos processos de insolvência transnacional (denominados processos concorrentes);</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 gestão dos processos concorrentes com o propósito de garantir o respeito aos interesses das partes relevantes;</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 identificação, preservação e maximização do valor do patrimônio do devedor, inclusive de seus negócios;</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 gestão do patrimônio do devedor de modo proporcional ao montante envolvido, à natureza do caso, à complexidade das questões, ao número de credores e ao número de jurisdições responsáveis pelos processos concorrentes;</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o compartilhamento de informações para a redução de custos; e</a:t>
            </a:r>
          </a:p>
          <a:p>
            <a:pPr lvl="1"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a prevenção ou redução da litigância, dos custos e do transtorno para as partes dos processos concorrentes.</a:t>
            </a:r>
          </a:p>
          <a:p>
            <a:pPr algn="just">
              <a:lnSpc>
                <a:spcPct val="160000"/>
              </a:lnSpc>
              <a:buFont typeface="Wingdings" panose="05000000000000000000" pitchFamily="2" charset="2"/>
              <a:buChar char="Ø"/>
            </a:pPr>
            <a:r>
              <a:rPr lang="pt-BR" sz="1000" dirty="0">
                <a:latin typeface="Lucida Sans Unicode" panose="020B0602030504020204" pitchFamily="34" charset="0"/>
                <a:ea typeface="Cambria" panose="02040503050406030204" pitchFamily="18" charset="0"/>
                <a:cs typeface="Lucida Sans Unicode" panose="020B0602030504020204" pitchFamily="34" charset="0"/>
                <a:sym typeface="Wingdings" panose="05000000000000000000" pitchFamily="2" charset="2"/>
              </a:rPr>
              <a:t>Os mecanismos de comunicação direta previstos na resolução precisam ser regulados por protocolos de insolvência, que deverão dispor também sobre a coordenação de determinados atos, a realização de audiências conjuntas e a comunicação com os credores e demais partes interessadas nos processos concorrentes. Os protocolos de insolvência somente regulam questões procedimentais. Eles não podem alterar ou dispor sobre questões materiais. De acordo com o JIN, os juízos devem direcionar as partes a requerer a implementação dos protocolos de insolvência ou de decisões derivadas das diretrizes do JIN.</a:t>
            </a:r>
            <a:endParaRPr lang="pt-BR" sz="1000" dirty="0">
              <a:latin typeface="Lucida Sans Unicode" panose="020B0602030504020204" pitchFamily="34" charset="0"/>
              <a:cs typeface="Lucida Sans Unicode" panose="020B0602030504020204"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4</a:t>
            </a:fld>
            <a:endParaRPr lang="pt-BR" dirty="0"/>
          </a:p>
        </p:txBody>
      </p:sp>
    </p:spTree>
    <p:extLst>
      <p:ext uri="{BB962C8B-B14F-4D97-AF65-F5344CB8AC3E}">
        <p14:creationId xmlns:p14="http://schemas.microsoft.com/office/powerpoint/2010/main" val="200147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515600" cy="758281"/>
          </a:xfrm>
        </p:spPr>
        <p:txBody>
          <a:bodyPr/>
          <a:lstStyle/>
          <a:p>
            <a:r>
              <a:rPr lang="pt-BR" cap="small" dirty="0">
                <a:solidFill>
                  <a:schemeClr val="accent1">
                    <a:lumMod val="75000"/>
                  </a:schemeClr>
                </a:solidFill>
                <a:latin typeface="Cambria" panose="02040503050406030204" pitchFamily="18" charset="0"/>
                <a:ea typeface="Cambria" panose="02040503050406030204" pitchFamily="18" charset="0"/>
              </a:rPr>
              <a:t>1. Disposições Gerais</a:t>
            </a: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660777" cy="5237026"/>
          </a:xfrm>
        </p:spPr>
        <p:txBody>
          <a:bodyPr>
            <a:normAutofit/>
          </a:bodyPr>
          <a:lstStyle/>
          <a:p>
            <a:pPr algn="just">
              <a:lnSpc>
                <a:spcPct val="160000"/>
              </a:lnSpc>
              <a:buFont typeface="Wingdings" panose="05000000000000000000" pitchFamily="2" charset="2"/>
              <a:buChar char="Ø"/>
            </a:pPr>
            <a:r>
              <a:rPr lang="pt-BR" sz="24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Diferentes modelos:</a:t>
            </a:r>
          </a:p>
          <a:p>
            <a:pPr lvl="1" algn="just">
              <a:lnSpc>
                <a:spcPct val="160000"/>
              </a:lnSpc>
              <a:buFont typeface="Wingdings" panose="05000000000000000000" pitchFamily="2" charset="2"/>
              <a:buChar char="ü"/>
            </a:pPr>
            <a:r>
              <a:rPr lang="pt-BR" sz="1800" b="1" u="sng" dirty="0">
                <a:latin typeface="Lucida Sans Unicode" panose="020B0602030504020204" pitchFamily="34" charset="0"/>
                <a:ea typeface="Cambria" panose="02040503050406030204" pitchFamily="18" charset="0"/>
                <a:cs typeface="Lucida Sans Unicode" panose="020B0602030504020204" pitchFamily="34" charset="0"/>
              </a:rPr>
              <a:t>sistema </a:t>
            </a:r>
            <a:r>
              <a:rPr lang="pt-BR" sz="1800" b="1" u="sng" dirty="0" err="1">
                <a:latin typeface="Lucida Sans Unicode" panose="020B0602030504020204" pitchFamily="34" charset="0"/>
                <a:ea typeface="Cambria" panose="02040503050406030204" pitchFamily="18" charset="0"/>
                <a:cs typeface="Lucida Sans Unicode" panose="020B0602030504020204" pitchFamily="34" charset="0"/>
              </a:rPr>
              <a:t>territorialista</a:t>
            </a:r>
            <a:r>
              <a:rPr lang="pt-BR" sz="1800" b="1" u="sng" dirty="0">
                <a:latin typeface="Lucida Sans Unicode" panose="020B0602030504020204" pitchFamily="34" charset="0"/>
                <a:ea typeface="Cambria" panose="02040503050406030204" pitchFamily="18" charset="0"/>
                <a:cs typeface="Lucida Sans Unicode" panose="020B0602030504020204" pitchFamily="34" charset="0"/>
              </a:rPr>
              <a:t>:</a:t>
            </a:r>
            <a:r>
              <a:rPr lang="pt-BR" sz="1800" dirty="0">
                <a:latin typeface="Lucida Sans Unicode" panose="020B0602030504020204" pitchFamily="34" charset="0"/>
                <a:ea typeface="Cambria" panose="02040503050406030204" pitchFamily="18" charset="0"/>
                <a:cs typeface="Lucida Sans Unicode" panose="020B0602030504020204" pitchFamily="34" charset="0"/>
              </a:rPr>
              <a:t> os Tribunais domésticos têm competência para decidir sobre os bens do devedor em seu território, de modo que os efeitos jurídicos são restritos ao país em que foi ajuizada a ação. </a:t>
            </a:r>
            <a:r>
              <a:rPr lang="pt-BR" sz="1800" u="sng" dirty="0">
                <a:solidFill>
                  <a:srgbClr val="FF0000"/>
                </a:solidFill>
                <a:latin typeface="Lucida Sans Unicode" panose="020B0602030504020204" pitchFamily="34" charset="0"/>
                <a:ea typeface="Cambria" panose="02040503050406030204" pitchFamily="18" charset="0"/>
                <a:cs typeface="Lucida Sans Unicode" panose="020B0602030504020204" pitchFamily="34" charset="0"/>
              </a:rPr>
              <a:t>Antiga posição legislativa brasileira (pré alterações da Lei 14.112/21)</a:t>
            </a:r>
            <a:r>
              <a:rPr lang="pt-BR" sz="1800" dirty="0">
                <a:solidFill>
                  <a:srgbClr val="FF0000"/>
                </a:solidFill>
                <a:latin typeface="Lucida Sans Unicode" panose="020B0602030504020204" pitchFamily="34" charset="0"/>
                <a:ea typeface="Cambria" panose="02040503050406030204" pitchFamily="18" charset="0"/>
                <a:cs typeface="Lucida Sans Unicode" panose="020B0602030504020204" pitchFamily="34" charset="0"/>
              </a:rPr>
              <a:t>;</a:t>
            </a:r>
          </a:p>
          <a:p>
            <a:pPr lvl="1" algn="just">
              <a:lnSpc>
                <a:spcPct val="160000"/>
              </a:lnSpc>
              <a:buFont typeface="Wingdings" panose="05000000000000000000" pitchFamily="2" charset="2"/>
              <a:buChar char="ü"/>
            </a:pPr>
            <a:r>
              <a:rPr lang="pt-BR" sz="1800" b="1" u="sng" dirty="0">
                <a:latin typeface="Lucida Sans Unicode" panose="020B0602030504020204" pitchFamily="34" charset="0"/>
                <a:ea typeface="Cambria" panose="02040503050406030204" pitchFamily="18" charset="0"/>
                <a:cs typeface="Lucida Sans Unicode" panose="020B0602030504020204" pitchFamily="34" charset="0"/>
              </a:rPr>
              <a:t>sistema universalista:</a:t>
            </a:r>
            <a:r>
              <a:rPr lang="pt-BR" sz="1800" dirty="0">
                <a:latin typeface="Lucida Sans Unicode" panose="020B0602030504020204" pitchFamily="34" charset="0"/>
                <a:ea typeface="Cambria" panose="02040503050406030204" pitchFamily="18" charset="0"/>
                <a:cs typeface="Lucida Sans Unicode" panose="020B0602030504020204" pitchFamily="34" charset="0"/>
              </a:rPr>
              <a:t> projeta efeitos do processo de insolvência para outros países em que o devedor possua bens </a:t>
            </a:r>
            <a:r>
              <a:rPr lang="pt-BR" sz="1800" u="sng" dirty="0">
                <a:solidFill>
                  <a:srgbClr val="FF0000"/>
                </a:solidFill>
                <a:latin typeface="Lucida Sans Unicode" panose="020B0602030504020204" pitchFamily="34" charset="0"/>
                <a:ea typeface="Cambria" panose="02040503050406030204" pitchFamily="18" charset="0"/>
                <a:cs typeface="Lucida Sans Unicode" panose="020B0602030504020204" pitchFamily="34" charset="0"/>
              </a:rPr>
              <a:t>(próximo ao atual modelo europeu)</a:t>
            </a:r>
            <a:r>
              <a:rPr lang="pt-BR" sz="1800" dirty="0">
                <a:latin typeface="Lucida Sans Unicode" panose="020B0602030504020204" pitchFamily="34" charset="0"/>
                <a:ea typeface="Cambria" panose="02040503050406030204" pitchFamily="18" charset="0"/>
                <a:cs typeface="Lucida Sans Unicode" panose="020B0602030504020204" pitchFamily="34" charset="0"/>
              </a:rPr>
              <a:t>; </a:t>
            </a:r>
          </a:p>
          <a:p>
            <a:pPr lvl="1" algn="just">
              <a:lnSpc>
                <a:spcPct val="160000"/>
              </a:lnSpc>
              <a:buFont typeface="Wingdings" panose="05000000000000000000" pitchFamily="2" charset="2"/>
              <a:buChar char="ü"/>
            </a:pPr>
            <a:r>
              <a:rPr lang="pt-BR" sz="1800" b="1" u="sng" dirty="0">
                <a:latin typeface="Lucida Sans Unicode" panose="020B0602030504020204" pitchFamily="34" charset="0"/>
                <a:ea typeface="Cambria" panose="02040503050406030204" pitchFamily="18" charset="0"/>
                <a:cs typeface="Lucida Sans Unicode" panose="020B0602030504020204" pitchFamily="34" charset="0"/>
              </a:rPr>
              <a:t>sistema misto:</a:t>
            </a:r>
            <a:r>
              <a:rPr lang="pt-BR" sz="1800" dirty="0">
                <a:latin typeface="Lucida Sans Unicode" panose="020B0602030504020204" pitchFamily="34" charset="0"/>
                <a:ea typeface="Cambria" panose="02040503050406030204" pitchFamily="18" charset="0"/>
                <a:cs typeface="Lucida Sans Unicode" panose="020B0602030504020204" pitchFamily="34" charset="0"/>
              </a:rPr>
              <a:t> em que existe o procedimento principal na sede do devedor e procedimentos secundários nos países em que existam bens a serem atingidos. </a:t>
            </a:r>
            <a:r>
              <a:rPr lang="pt-BR" sz="1800" u="sng" dirty="0">
                <a:solidFill>
                  <a:srgbClr val="FF0000"/>
                </a:solidFill>
                <a:latin typeface="Lucida Sans Unicode" panose="020B0602030504020204" pitchFamily="34" charset="0"/>
                <a:ea typeface="Cambria" panose="02040503050406030204" pitchFamily="18" charset="0"/>
                <a:cs typeface="Lucida Sans Unicode" panose="020B0602030504020204" pitchFamily="34" charset="0"/>
              </a:rPr>
              <a:t>Atual modelagem brasileira.</a:t>
            </a:r>
            <a:endParaRPr lang="pt-BR" sz="2800" u="sng" dirty="0">
              <a:solidFill>
                <a:srgbClr val="FF0000"/>
              </a:solidFill>
              <a:latin typeface="Lucida Sans Unicode" panose="020B0602030504020204" pitchFamily="34" charset="0"/>
              <a:cs typeface="Lucida Sans Unicode" panose="020B0602030504020204"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5</a:t>
            </a:fld>
            <a:endParaRPr lang="pt-BR"/>
          </a:p>
        </p:txBody>
      </p:sp>
    </p:spTree>
    <p:extLst>
      <p:ext uri="{BB962C8B-B14F-4D97-AF65-F5344CB8AC3E}">
        <p14:creationId xmlns:p14="http://schemas.microsoft.com/office/powerpoint/2010/main" val="62816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515600" cy="758281"/>
          </a:xfrm>
        </p:spPr>
        <p:txBody>
          <a:bodyPr/>
          <a:lstStyle/>
          <a:p>
            <a:r>
              <a:rPr lang="pt-BR" cap="small" dirty="0">
                <a:solidFill>
                  <a:schemeClr val="accent1">
                    <a:lumMod val="75000"/>
                  </a:schemeClr>
                </a:solidFill>
                <a:latin typeface="Cambria" panose="02040503050406030204" pitchFamily="18" charset="0"/>
                <a:ea typeface="Cambria" panose="02040503050406030204" pitchFamily="18" charset="0"/>
              </a:rPr>
              <a:t>1. Disposições Gerais</a:t>
            </a: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660777" cy="5237026"/>
          </a:xfrm>
        </p:spPr>
        <p:txBody>
          <a:bodyPr>
            <a:normAutofit fontScale="92500" lnSpcReduction="20000"/>
          </a:bodyPr>
          <a:lstStyle/>
          <a:p>
            <a:pPr algn="just">
              <a:lnSpc>
                <a:spcPct val="160000"/>
              </a:lnSpc>
              <a:buFont typeface="Wingdings" panose="05000000000000000000" pitchFamily="2" charset="2"/>
              <a:buChar char="Ø"/>
            </a:pPr>
            <a:r>
              <a:rPr lang="pt-BR" sz="24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Objetivos da Lei:</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Cooperação entre juízos domésticos e estrangeiros;</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Aumento da segurança jurídica;</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Administração justa e eficiente de recursos;</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Proteção e maximização do valor dos ativos do devedor; e</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Promoção da recuperação da empresa em crise;</a:t>
            </a:r>
          </a:p>
          <a:p>
            <a:pPr algn="just">
              <a:lnSpc>
                <a:spcPct val="160000"/>
              </a:lnSpc>
              <a:buFont typeface="Wingdings" panose="05000000000000000000" pitchFamily="2" charset="2"/>
              <a:buChar char="Ø"/>
            </a:pPr>
            <a:r>
              <a:rPr lang="pt-BR" sz="24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Princípios que orientam a Lei:</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Cooperação internacional; </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Uniformidade na aplicação do Direito;</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Boa-fé; e</a:t>
            </a:r>
          </a:p>
          <a:p>
            <a:pPr lvl="1" algn="just">
              <a:lnSpc>
                <a:spcPct val="160000"/>
              </a:lnSpc>
              <a:buFont typeface="Wingdings" panose="05000000000000000000" pitchFamily="2" charset="2"/>
              <a:buChar char="ü"/>
            </a:pPr>
            <a:r>
              <a:rPr lang="pt-BR" sz="1800" dirty="0">
                <a:latin typeface="Lucida Sans Unicode" panose="020B0602030504020204" pitchFamily="34" charset="0"/>
                <a:ea typeface="Cambria" panose="02040503050406030204" pitchFamily="18" charset="0"/>
                <a:cs typeface="Lucida Sans Unicode" panose="020B0602030504020204" pitchFamily="34" charset="0"/>
              </a:rPr>
              <a:t>Ordem pública.</a:t>
            </a:r>
            <a:endParaRPr lang="pt-BR" sz="2800" dirty="0">
              <a:latin typeface="Lucida Sans Unicode" panose="020B0602030504020204" pitchFamily="34" charset="0"/>
              <a:cs typeface="Lucida Sans Unicode" panose="020B0602030504020204" pitchFamily="34" charset="0"/>
            </a:endParaRP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6</a:t>
            </a:fld>
            <a:endParaRPr lang="pt-BR"/>
          </a:p>
        </p:txBody>
      </p:sp>
    </p:spTree>
    <p:extLst>
      <p:ext uri="{BB962C8B-B14F-4D97-AF65-F5344CB8AC3E}">
        <p14:creationId xmlns:p14="http://schemas.microsoft.com/office/powerpoint/2010/main" val="98603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515600" cy="758281"/>
          </a:xfrm>
        </p:spPr>
        <p:txBody>
          <a:bodyPr/>
          <a:lstStyle/>
          <a:p>
            <a:r>
              <a:rPr lang="pt-BR" cap="small" dirty="0">
                <a:solidFill>
                  <a:schemeClr val="accent1">
                    <a:lumMod val="75000"/>
                  </a:schemeClr>
                </a:solidFill>
                <a:latin typeface="Cambria" panose="02040503050406030204" pitchFamily="18" charset="0"/>
                <a:ea typeface="Cambria" panose="02040503050406030204" pitchFamily="18" charset="0"/>
              </a:rPr>
              <a:t>1. Disposições Gerais</a:t>
            </a: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800114" cy="5446032"/>
          </a:xfrm>
        </p:spPr>
        <p:txBody>
          <a:bodyPr>
            <a:normAutofit/>
          </a:bodyPr>
          <a:lstStyle/>
          <a:p>
            <a:pPr marL="357188" indent="-357188" algn="just">
              <a:lnSpc>
                <a:spcPct val="160000"/>
              </a:lnSpc>
              <a:buFont typeface="Wingdings" panose="05000000000000000000" pitchFamily="2" charset="2"/>
              <a:buChar char="Ø"/>
            </a:pPr>
            <a:r>
              <a:rPr lang="pt-BR" sz="2000" u="sng"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Lista de definições (art. 167-B)</a:t>
            </a:r>
            <a:r>
              <a:rPr lang="pt-BR" sz="20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t>
            </a:r>
            <a:endParaRPr lang="pt-BR" dirty="0"/>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7</a:t>
            </a:fld>
            <a:endParaRPr lang="pt-BR"/>
          </a:p>
        </p:txBody>
      </p:sp>
      <p:graphicFrame>
        <p:nvGraphicFramePr>
          <p:cNvPr id="5" name="Tabela 5">
            <a:extLst>
              <a:ext uri="{FF2B5EF4-FFF2-40B4-BE49-F238E27FC236}">
                <a16:creationId xmlns:a16="http://schemas.microsoft.com/office/drawing/2014/main" id="{2C4688FC-B292-47B4-8256-08BEF9377832}"/>
              </a:ext>
            </a:extLst>
          </p:cNvPr>
          <p:cNvGraphicFramePr>
            <a:graphicFrameLocks noGrp="1"/>
          </p:cNvGraphicFramePr>
          <p:nvPr>
            <p:extLst>
              <p:ext uri="{D42A27DB-BD31-4B8C-83A1-F6EECF244321}">
                <p14:modId xmlns:p14="http://schemas.microsoft.com/office/powerpoint/2010/main" val="3916588977"/>
              </p:ext>
            </p:extLst>
          </p:nvPr>
        </p:nvGraphicFramePr>
        <p:xfrm>
          <a:off x="706483" y="1838960"/>
          <a:ext cx="10779034" cy="3972560"/>
        </p:xfrm>
        <a:graphic>
          <a:graphicData uri="http://schemas.openxmlformats.org/drawingml/2006/table">
            <a:tbl>
              <a:tblPr firstRow="1" bandRow="1">
                <a:tableStyleId>{5C22544A-7EE6-4342-B048-85BDC9FD1C3A}</a:tableStyleId>
              </a:tblPr>
              <a:tblGrid>
                <a:gridCol w="3133997">
                  <a:extLst>
                    <a:ext uri="{9D8B030D-6E8A-4147-A177-3AD203B41FA5}">
                      <a16:colId xmlns:a16="http://schemas.microsoft.com/office/drawing/2014/main" val="3696163439"/>
                    </a:ext>
                  </a:extLst>
                </a:gridCol>
                <a:gridCol w="7645037">
                  <a:extLst>
                    <a:ext uri="{9D8B030D-6E8A-4147-A177-3AD203B41FA5}">
                      <a16:colId xmlns:a16="http://schemas.microsoft.com/office/drawing/2014/main" val="4039105323"/>
                    </a:ext>
                  </a:extLst>
                </a:gridCol>
              </a:tblGrid>
              <a:tr h="370840">
                <a:tc>
                  <a:txBody>
                    <a:bodyPr/>
                    <a:lstStyle/>
                    <a:p>
                      <a:endParaRPr lang="pt-BR" sz="1400" dirty="0"/>
                    </a:p>
                  </a:txBody>
                  <a:tcPr/>
                </a:tc>
                <a:tc>
                  <a:txBody>
                    <a:bodyPr/>
                    <a:lstStyle/>
                    <a:p>
                      <a:endParaRPr lang="pt-BR" sz="1400"/>
                    </a:p>
                  </a:txBody>
                  <a:tcPr/>
                </a:tc>
                <a:extLst>
                  <a:ext uri="{0D108BD9-81ED-4DB2-BD59-A6C34878D82A}">
                    <a16:rowId xmlns:a16="http://schemas.microsoft.com/office/drawing/2014/main" val="189889380"/>
                  </a:ext>
                </a:extLst>
              </a:tr>
              <a:tr h="370840">
                <a:tc>
                  <a:txBody>
                    <a:bodyPr/>
                    <a:lstStyle/>
                    <a:p>
                      <a:r>
                        <a:rPr lang="pt-BR" sz="1400" kern="1200" dirty="0">
                          <a:solidFill>
                            <a:schemeClr val="dk1"/>
                          </a:solidFill>
                          <a:effectLst/>
                          <a:latin typeface="+mn-lt"/>
                          <a:ea typeface="+mn-ea"/>
                          <a:cs typeface="+mn-cs"/>
                        </a:rPr>
                        <a:t>Processo estrangeiro</a:t>
                      </a:r>
                      <a:endParaRPr lang="pt-BR" sz="1400" dirty="0"/>
                    </a:p>
                  </a:txBody>
                  <a:tcPr/>
                </a:tc>
                <a:tc>
                  <a:txBody>
                    <a:bodyPr/>
                    <a:lstStyle/>
                    <a:p>
                      <a:r>
                        <a:rPr lang="pt-BR" sz="1400" kern="1200" dirty="0">
                          <a:solidFill>
                            <a:schemeClr val="dk1"/>
                          </a:solidFill>
                          <a:effectLst/>
                          <a:latin typeface="+mn-lt"/>
                          <a:ea typeface="+mn-ea"/>
                          <a:cs typeface="+mn-cs"/>
                        </a:rPr>
                        <a:t>Qualquer processo judicial ou administrativo, de cunho coletivo, inclusive de natureza cautelar, aberto em outro país de acordo com disposições relativas à insolvência nele vigentes, em que os bens e as atividades de um devedor estejam sujeitos a uma autoridade estrangeira, para fins de reorganização ou liquidação</a:t>
                      </a:r>
                      <a:endParaRPr lang="pt-BR" sz="1400" dirty="0"/>
                    </a:p>
                  </a:txBody>
                  <a:tcPr/>
                </a:tc>
                <a:extLst>
                  <a:ext uri="{0D108BD9-81ED-4DB2-BD59-A6C34878D82A}">
                    <a16:rowId xmlns:a16="http://schemas.microsoft.com/office/drawing/2014/main" val="2606488491"/>
                  </a:ext>
                </a:extLst>
              </a:tr>
              <a:tr h="370840">
                <a:tc>
                  <a:txBody>
                    <a:bodyPr/>
                    <a:lstStyle/>
                    <a:p>
                      <a:r>
                        <a:rPr lang="pt-BR" sz="1400" kern="1200" dirty="0">
                          <a:solidFill>
                            <a:schemeClr val="dk1"/>
                          </a:solidFill>
                          <a:effectLst/>
                          <a:latin typeface="+mn-lt"/>
                          <a:ea typeface="+mn-ea"/>
                          <a:cs typeface="+mn-cs"/>
                        </a:rPr>
                        <a:t>Processo estrangeiro principal</a:t>
                      </a:r>
                      <a:endParaRPr lang="pt-BR" sz="1400" dirty="0"/>
                    </a:p>
                  </a:txBody>
                  <a:tcPr/>
                </a:tc>
                <a:tc>
                  <a:txBody>
                    <a:bodyPr/>
                    <a:lstStyle/>
                    <a:p>
                      <a:r>
                        <a:rPr lang="pt-BR" sz="1400" kern="1200" dirty="0">
                          <a:solidFill>
                            <a:schemeClr val="dk1"/>
                          </a:solidFill>
                          <a:effectLst/>
                          <a:latin typeface="+mn-lt"/>
                          <a:ea typeface="+mn-ea"/>
                          <a:cs typeface="+mn-cs"/>
                        </a:rPr>
                        <a:t>Qualquer processo estrangeiro aberto no país em que o devedor tenha o centro de seus interesses principais</a:t>
                      </a:r>
                      <a:endParaRPr lang="pt-BR" sz="1400" dirty="0"/>
                    </a:p>
                  </a:txBody>
                  <a:tcPr/>
                </a:tc>
                <a:extLst>
                  <a:ext uri="{0D108BD9-81ED-4DB2-BD59-A6C34878D82A}">
                    <a16:rowId xmlns:a16="http://schemas.microsoft.com/office/drawing/2014/main" val="4028043281"/>
                  </a:ext>
                </a:extLst>
              </a:tr>
              <a:tr h="370840">
                <a:tc>
                  <a:txBody>
                    <a:bodyPr/>
                    <a:lstStyle/>
                    <a:p>
                      <a:r>
                        <a:rPr lang="pt-BR" sz="1400" kern="1200" dirty="0">
                          <a:solidFill>
                            <a:schemeClr val="dk1"/>
                          </a:solidFill>
                          <a:effectLst/>
                          <a:latin typeface="+mn-lt"/>
                          <a:ea typeface="+mn-ea"/>
                          <a:cs typeface="+mn-cs"/>
                        </a:rPr>
                        <a:t>Processo estrangeiro não principal</a:t>
                      </a:r>
                      <a:endParaRPr lang="pt-BR" sz="1400" dirty="0"/>
                    </a:p>
                  </a:txBody>
                  <a:tcPr/>
                </a:tc>
                <a:tc>
                  <a:txBody>
                    <a:bodyPr/>
                    <a:lstStyle/>
                    <a:p>
                      <a:r>
                        <a:rPr lang="pt-BR" sz="1400" kern="1200" dirty="0">
                          <a:solidFill>
                            <a:schemeClr val="dk1"/>
                          </a:solidFill>
                          <a:effectLst/>
                          <a:latin typeface="+mn-lt"/>
                          <a:ea typeface="+mn-ea"/>
                          <a:cs typeface="+mn-cs"/>
                        </a:rPr>
                        <a:t>Qualquer processo estrangeiro que não seja um processo estrangeiro principal, aberto em um país em que o devedor tenha estabelecimento ou bens</a:t>
                      </a:r>
                      <a:endParaRPr lang="pt-BR" sz="1400" dirty="0"/>
                    </a:p>
                  </a:txBody>
                  <a:tcPr/>
                </a:tc>
                <a:extLst>
                  <a:ext uri="{0D108BD9-81ED-4DB2-BD59-A6C34878D82A}">
                    <a16:rowId xmlns:a16="http://schemas.microsoft.com/office/drawing/2014/main" val="473870642"/>
                  </a:ext>
                </a:extLst>
              </a:tr>
              <a:tr h="370840">
                <a:tc>
                  <a:txBody>
                    <a:bodyPr/>
                    <a:lstStyle/>
                    <a:p>
                      <a:r>
                        <a:rPr lang="pt-BR" sz="1400" kern="1200" dirty="0">
                          <a:solidFill>
                            <a:schemeClr val="dk1"/>
                          </a:solidFill>
                          <a:effectLst/>
                          <a:latin typeface="+mn-lt"/>
                          <a:ea typeface="+mn-ea"/>
                          <a:cs typeface="+mn-cs"/>
                        </a:rPr>
                        <a:t>Representante estrangeiro</a:t>
                      </a:r>
                      <a:endParaRPr lang="pt-BR" sz="1400" dirty="0"/>
                    </a:p>
                  </a:txBody>
                  <a:tcPr/>
                </a:tc>
                <a:tc>
                  <a:txBody>
                    <a:bodyPr/>
                    <a:lstStyle/>
                    <a:p>
                      <a:r>
                        <a:rPr lang="pt-BR" sz="1400" kern="1200" dirty="0">
                          <a:solidFill>
                            <a:schemeClr val="dk1"/>
                          </a:solidFill>
                          <a:effectLst/>
                          <a:latin typeface="+mn-lt"/>
                          <a:ea typeface="+mn-ea"/>
                          <a:cs typeface="+mn-cs"/>
                        </a:rPr>
                        <a:t>Pessoa ou órgão, inclusive o nomeado em caráter transitório, que esteja autorizado, no processo estrangeiro, a administrar os bens ou as atividades do devedor, ou a atuar como representante do processo estrangeiro</a:t>
                      </a:r>
                      <a:endParaRPr lang="pt-BR" sz="1400" dirty="0"/>
                    </a:p>
                  </a:txBody>
                  <a:tcPr/>
                </a:tc>
                <a:extLst>
                  <a:ext uri="{0D108BD9-81ED-4DB2-BD59-A6C34878D82A}">
                    <a16:rowId xmlns:a16="http://schemas.microsoft.com/office/drawing/2014/main" val="1403773221"/>
                  </a:ext>
                </a:extLst>
              </a:tr>
              <a:tr h="370840">
                <a:tc>
                  <a:txBody>
                    <a:bodyPr/>
                    <a:lstStyle/>
                    <a:p>
                      <a:r>
                        <a:rPr lang="pt-BR" sz="1400" kern="1200" dirty="0">
                          <a:solidFill>
                            <a:schemeClr val="dk1"/>
                          </a:solidFill>
                          <a:effectLst/>
                          <a:latin typeface="+mn-lt"/>
                          <a:ea typeface="+mn-ea"/>
                          <a:cs typeface="+mn-cs"/>
                        </a:rPr>
                        <a:t>Autoridade estrangeira</a:t>
                      </a:r>
                      <a:endParaRPr lang="pt-BR" sz="1400" dirty="0"/>
                    </a:p>
                  </a:txBody>
                  <a:tcPr/>
                </a:tc>
                <a:tc>
                  <a:txBody>
                    <a:bodyPr/>
                    <a:lstStyle/>
                    <a:p>
                      <a:r>
                        <a:rPr lang="pt-BR" sz="1400" kern="1200" dirty="0">
                          <a:solidFill>
                            <a:schemeClr val="dk1"/>
                          </a:solidFill>
                          <a:effectLst/>
                          <a:latin typeface="+mn-lt"/>
                          <a:ea typeface="+mn-ea"/>
                          <a:cs typeface="+mn-cs"/>
                        </a:rPr>
                        <a:t>Juiz ou autoridade administrativa que dirija ou supervisione um processo estrangeiro</a:t>
                      </a:r>
                      <a:endParaRPr lang="pt-BR" sz="1400" dirty="0"/>
                    </a:p>
                  </a:txBody>
                  <a:tcPr/>
                </a:tc>
                <a:extLst>
                  <a:ext uri="{0D108BD9-81ED-4DB2-BD59-A6C34878D82A}">
                    <a16:rowId xmlns:a16="http://schemas.microsoft.com/office/drawing/2014/main" val="806636795"/>
                  </a:ext>
                </a:extLst>
              </a:tr>
              <a:tr h="370840">
                <a:tc>
                  <a:txBody>
                    <a:bodyPr/>
                    <a:lstStyle/>
                    <a:p>
                      <a:r>
                        <a:rPr lang="pt-BR" sz="1400" kern="1200" dirty="0">
                          <a:solidFill>
                            <a:schemeClr val="dk1"/>
                          </a:solidFill>
                          <a:effectLst/>
                          <a:latin typeface="+mn-lt"/>
                          <a:ea typeface="+mn-ea"/>
                          <a:cs typeface="+mn-cs"/>
                        </a:rPr>
                        <a:t>Estabelecimento</a:t>
                      </a:r>
                      <a:endParaRPr lang="pt-BR" sz="1400" dirty="0"/>
                    </a:p>
                  </a:txBody>
                  <a:tcPr/>
                </a:tc>
                <a:tc>
                  <a:txBody>
                    <a:bodyPr/>
                    <a:lstStyle/>
                    <a:p>
                      <a:r>
                        <a:rPr lang="pt-BR" sz="1400" kern="1200" dirty="0">
                          <a:solidFill>
                            <a:schemeClr val="dk1"/>
                          </a:solidFill>
                          <a:effectLst/>
                          <a:latin typeface="+mn-lt"/>
                          <a:ea typeface="+mn-ea"/>
                          <a:cs typeface="+mn-cs"/>
                        </a:rPr>
                        <a:t>Qualquer local de operações em que o devedor desenvolva uma atividade econômica não transitória com o emprego de recursos humanos e de bens ou serviços</a:t>
                      </a:r>
                      <a:endParaRPr lang="pt-BR" sz="1400" dirty="0"/>
                    </a:p>
                  </a:txBody>
                  <a:tcPr/>
                </a:tc>
                <a:extLst>
                  <a:ext uri="{0D108BD9-81ED-4DB2-BD59-A6C34878D82A}">
                    <a16:rowId xmlns:a16="http://schemas.microsoft.com/office/drawing/2014/main" val="4172310648"/>
                  </a:ext>
                </a:extLst>
              </a:tr>
            </a:tbl>
          </a:graphicData>
        </a:graphic>
      </p:graphicFrame>
    </p:spTree>
    <p:extLst>
      <p:ext uri="{BB962C8B-B14F-4D97-AF65-F5344CB8AC3E}">
        <p14:creationId xmlns:p14="http://schemas.microsoft.com/office/powerpoint/2010/main" val="40075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838200" y="136525"/>
            <a:ext cx="10515600" cy="758281"/>
          </a:xfrm>
        </p:spPr>
        <p:txBody>
          <a:bodyPr/>
          <a:lstStyle/>
          <a:p>
            <a:r>
              <a:rPr lang="pt-BR" cap="small" dirty="0">
                <a:solidFill>
                  <a:schemeClr val="accent1">
                    <a:lumMod val="75000"/>
                  </a:schemeClr>
                </a:solidFill>
                <a:latin typeface="Cambria" panose="02040503050406030204" pitchFamily="18" charset="0"/>
                <a:ea typeface="Cambria" panose="02040503050406030204" pitchFamily="18" charset="0"/>
              </a:rPr>
              <a:t>1. Disposições Gerais</a:t>
            </a:r>
            <a:endParaRPr lang="pt-BR"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800114" cy="5446032"/>
          </a:xfrm>
        </p:spPr>
        <p:txBody>
          <a:bodyPr>
            <a:normAutofit fontScale="62500" lnSpcReduction="20000"/>
          </a:bodyPr>
          <a:lstStyle/>
          <a:p>
            <a:pPr marL="357188" indent="-357188" algn="just">
              <a:lnSpc>
                <a:spcPct val="160000"/>
              </a:lnSpc>
              <a:buFont typeface="Wingdings" panose="05000000000000000000" pitchFamily="2" charset="2"/>
              <a:buChar char="Ø"/>
            </a:pPr>
            <a:r>
              <a:rPr lang="pt-BR" sz="23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Âmbito de incidência da Lei</a:t>
            </a:r>
            <a:r>
              <a:rPr lang="pt-BR" sz="2300" dirty="0">
                <a:solidFill>
                  <a:schemeClr val="accent1">
                    <a:lumMod val="75000"/>
                  </a:schemeClr>
                </a:solidFill>
                <a:latin typeface="Lucida Sans Unicode" panose="020B0602030504020204" pitchFamily="34" charset="0"/>
                <a:ea typeface="Cambria" panose="02040503050406030204" pitchFamily="18" charset="0"/>
                <a:cs typeface="Lucida Sans Unicode" panose="020B0602030504020204" pitchFamily="34" charset="0"/>
              </a:rPr>
              <a:t>: </a:t>
            </a:r>
            <a:r>
              <a:rPr lang="pt-BR" sz="2300" dirty="0">
                <a:solidFill>
                  <a:srgbClr val="000000"/>
                </a:solidFill>
                <a:effectLst/>
                <a:latin typeface="Lucida Sans Unicode" panose="020B0602030504020204" pitchFamily="34" charset="0"/>
                <a:ea typeface="Times New Roman" panose="02020603050405020304" pitchFamily="18" charset="0"/>
                <a:cs typeface="Lucida Sans Unicode" panose="020B0602030504020204" pitchFamily="34" charset="0"/>
              </a:rPr>
              <a:t>aplicam-se aos casos em que:</a:t>
            </a:r>
            <a:endParaRPr lang="pt-BR" sz="2300" dirty="0">
              <a:effectLst/>
              <a:latin typeface="Lucida Sans Unicode" panose="020B0602030504020204" pitchFamily="34" charset="0"/>
              <a:ea typeface="Calibri" panose="020F0502020204030204" pitchFamily="34" charset="0"/>
              <a:cs typeface="Lucida Sans Unicode" panose="020B0602030504020204" pitchFamily="34" charset="0"/>
            </a:endParaRPr>
          </a:p>
          <a:p>
            <a:pPr marL="542925" lvl="1" indent="-180975" algn="just">
              <a:lnSpc>
                <a:spcPct val="160000"/>
              </a:lnSpc>
              <a:spcAft>
                <a:spcPts val="800"/>
              </a:spcAft>
            </a:pPr>
            <a:r>
              <a:rPr lang="pt-BR" sz="2300" dirty="0">
                <a:solidFill>
                  <a:srgbClr val="000000"/>
                </a:solidFill>
                <a:latin typeface="Lucida Sans Unicode" panose="020B0602030504020204" pitchFamily="34" charset="0"/>
                <a:cs typeface="Lucida Sans Unicode" panose="020B0602030504020204" pitchFamily="34" charset="0"/>
              </a:rPr>
              <a:t>I - autoridade estrangeira ou representante estrangeiro solicita assistência no Brasil para um processo estrangeiro;       </a:t>
            </a:r>
          </a:p>
          <a:p>
            <a:pPr marL="542925" lvl="1" indent="-180975" algn="just">
              <a:lnSpc>
                <a:spcPct val="160000"/>
              </a:lnSpc>
              <a:spcAft>
                <a:spcPts val="800"/>
              </a:spcAft>
            </a:pPr>
            <a:r>
              <a:rPr lang="pt-BR" sz="2300" dirty="0">
                <a:solidFill>
                  <a:srgbClr val="000000"/>
                </a:solidFill>
                <a:latin typeface="Lucida Sans Unicode" panose="020B0602030504020204" pitchFamily="34" charset="0"/>
                <a:cs typeface="Lucida Sans Unicode" panose="020B0602030504020204" pitchFamily="34" charset="0"/>
              </a:rPr>
              <a:t>II - assistência relacionada a um processo disciplinado pela LRF é pleiteada em um país estrangeiro;       </a:t>
            </a:r>
          </a:p>
          <a:p>
            <a:pPr marL="542925" lvl="1" indent="-180975" algn="just">
              <a:lnSpc>
                <a:spcPct val="160000"/>
              </a:lnSpc>
              <a:spcAft>
                <a:spcPts val="800"/>
              </a:spcAft>
            </a:pPr>
            <a:r>
              <a:rPr lang="pt-BR" sz="2300" dirty="0">
                <a:solidFill>
                  <a:srgbClr val="000000"/>
                </a:solidFill>
                <a:latin typeface="Lucida Sans Unicode" panose="020B0602030504020204" pitchFamily="34" charset="0"/>
                <a:cs typeface="Lucida Sans Unicode" panose="020B0602030504020204" pitchFamily="34" charset="0"/>
              </a:rPr>
              <a:t>III - processo estrangeiro e processo disciplinado pela LRF relativos ao mesmo devedor estão em curso simultaneamente; ou</a:t>
            </a:r>
          </a:p>
          <a:p>
            <a:pPr marL="542925" lvl="1" indent="-180975" algn="just">
              <a:lnSpc>
                <a:spcPct val="160000"/>
              </a:lnSpc>
              <a:spcAft>
                <a:spcPts val="800"/>
              </a:spcAft>
            </a:pPr>
            <a:r>
              <a:rPr lang="pt-BR" sz="2300" dirty="0">
                <a:solidFill>
                  <a:srgbClr val="000000"/>
                </a:solidFill>
                <a:latin typeface="Lucida Sans Unicode" panose="020B0602030504020204" pitchFamily="34" charset="0"/>
                <a:cs typeface="Lucida Sans Unicode" panose="020B0602030504020204" pitchFamily="34" charset="0"/>
              </a:rPr>
              <a:t>IV - credores ou outras partes interessadas, de outro país, têm interesse em requerer a abertura de um processo disciplinado pela LRF, ou dele participar.</a:t>
            </a:r>
          </a:p>
          <a:p>
            <a:pPr marL="361950" lvl="1" indent="0" algn="just">
              <a:lnSpc>
                <a:spcPct val="160000"/>
              </a:lnSpc>
              <a:spcAft>
                <a:spcPts val="800"/>
              </a:spcAft>
              <a:buNone/>
            </a:pPr>
            <a:r>
              <a:rPr lang="pt-BR" sz="2300" b="1" u="sng" dirty="0">
                <a:solidFill>
                  <a:srgbClr val="FF0000"/>
                </a:solidFill>
                <a:latin typeface="Lucida Sans Unicode" panose="020B0602030504020204" pitchFamily="34" charset="0"/>
                <a:cs typeface="Lucida Sans Unicode" panose="020B0602030504020204" pitchFamily="34" charset="0"/>
              </a:rPr>
              <a:t>Exceção:</a:t>
            </a:r>
            <a:r>
              <a:rPr lang="pt-BR" sz="2300" dirty="0">
                <a:solidFill>
                  <a:srgbClr val="000000"/>
                </a:solidFill>
                <a:latin typeface="Lucida Sans Unicode" panose="020B0602030504020204" pitchFamily="34" charset="0"/>
                <a:cs typeface="Lucida Sans Unicode" panose="020B0602030504020204" pitchFamily="34" charset="0"/>
              </a:rPr>
              <a:t> O juiz somente poderá deixar de aplicar as disposições deste Capítulo se, no caso concreto, a sua aplicação configurar manifesta ofensa à ordem pública </a:t>
            </a:r>
            <a:r>
              <a:rPr lang="pt-BR" sz="2300" b="1" u="sng" dirty="0">
                <a:solidFill>
                  <a:srgbClr val="000000"/>
                </a:solidFill>
                <a:latin typeface="Lucida Sans Unicode" panose="020B0602030504020204" pitchFamily="34" charset="0"/>
                <a:cs typeface="Lucida Sans Unicode" panose="020B0602030504020204" pitchFamily="34" charset="0"/>
              </a:rPr>
              <a:t>(art. 167-A, §4º)</a:t>
            </a:r>
            <a:r>
              <a:rPr lang="pt-BR" sz="2300" dirty="0">
                <a:solidFill>
                  <a:srgbClr val="000000"/>
                </a:solidFill>
                <a:latin typeface="Lucida Sans Unicode" panose="020B0602030504020204" pitchFamily="34" charset="0"/>
                <a:cs typeface="Lucida Sans Unicode" panose="020B0602030504020204" pitchFamily="34" charset="0"/>
              </a:rPr>
              <a:t>.</a:t>
            </a:r>
          </a:p>
          <a:p>
            <a:pPr marL="357188" indent="-357188" algn="just">
              <a:lnSpc>
                <a:spcPct val="160000"/>
              </a:lnSpc>
              <a:spcAft>
                <a:spcPts val="800"/>
              </a:spcAft>
              <a:buFont typeface="Wingdings" panose="05000000000000000000" pitchFamily="2" charset="2"/>
              <a:buChar char="Ø"/>
            </a:pPr>
            <a:r>
              <a:rPr lang="pt-BR" sz="23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Autorização para atuar em outros países</a:t>
            </a:r>
            <a:r>
              <a:rPr lang="pt-BR" sz="2300" dirty="0">
                <a:solidFill>
                  <a:schemeClr val="accent1">
                    <a:lumMod val="75000"/>
                  </a:schemeClr>
                </a:solidFill>
                <a:latin typeface="Lucida Sans Unicode" panose="020B0602030504020204" pitchFamily="34" charset="0"/>
                <a:ea typeface="Cambria" panose="02040503050406030204" pitchFamily="18" charset="0"/>
                <a:cs typeface="Lucida Sans Unicode" panose="020B0602030504020204" pitchFamily="34" charset="0"/>
              </a:rPr>
              <a:t>: </a:t>
            </a:r>
            <a:r>
              <a:rPr lang="pt-BR" sz="2300" dirty="0">
                <a:solidFill>
                  <a:srgbClr val="000000"/>
                </a:solidFill>
                <a:effectLst/>
                <a:latin typeface="Lucida Sans Unicode" panose="020B0602030504020204" pitchFamily="34" charset="0"/>
                <a:ea typeface="Times New Roman" panose="02020603050405020304" pitchFamily="18" charset="0"/>
                <a:cs typeface="Lucida Sans Unicode" panose="020B0602030504020204" pitchFamily="34" charset="0"/>
              </a:rPr>
              <a:t>são autorizados a atuar em outros países, independentemente de decisão judicial, na qualidade de representante do processo brasileiro, desde que essa providência seja permitida pela lei do país em que tramitem os processos estrangeiros:     </a:t>
            </a:r>
          </a:p>
          <a:p>
            <a:pPr marL="542925" lvl="1" indent="-180975" algn="just">
              <a:lnSpc>
                <a:spcPct val="160000"/>
              </a:lnSpc>
              <a:spcAft>
                <a:spcPts val="800"/>
              </a:spcAft>
            </a:pPr>
            <a:r>
              <a:rPr lang="pt-BR" sz="2300" dirty="0">
                <a:solidFill>
                  <a:srgbClr val="000000"/>
                </a:solidFill>
                <a:latin typeface="Lucida Sans Unicode" panose="020B0602030504020204" pitchFamily="34" charset="0"/>
                <a:cs typeface="Lucida Sans Unicode" panose="020B0602030504020204" pitchFamily="34" charset="0"/>
              </a:rPr>
              <a:t>I - o devedor, na recuperação judicial e na recuperação extrajudicial;</a:t>
            </a:r>
          </a:p>
          <a:p>
            <a:pPr marL="542925" lvl="1" indent="-180975" algn="just">
              <a:lnSpc>
                <a:spcPct val="160000"/>
              </a:lnSpc>
              <a:spcAft>
                <a:spcPts val="800"/>
              </a:spcAft>
            </a:pPr>
            <a:r>
              <a:rPr lang="pt-BR" sz="2300" dirty="0">
                <a:solidFill>
                  <a:srgbClr val="000000"/>
                </a:solidFill>
                <a:latin typeface="Lucida Sans Unicode" panose="020B0602030504020204" pitchFamily="34" charset="0"/>
                <a:cs typeface="Lucida Sans Unicode" panose="020B0602030504020204" pitchFamily="34" charset="0"/>
              </a:rPr>
              <a:t>II - o administrador judicial, na falência.</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8</a:t>
            </a:fld>
            <a:endParaRPr lang="pt-BR"/>
          </a:p>
        </p:txBody>
      </p:sp>
    </p:spTree>
    <p:extLst>
      <p:ext uri="{BB962C8B-B14F-4D97-AF65-F5344CB8AC3E}">
        <p14:creationId xmlns:p14="http://schemas.microsoft.com/office/powerpoint/2010/main" val="364854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524B1-47AF-4725-B399-DEC6FA087D30}"/>
              </a:ext>
            </a:extLst>
          </p:cNvPr>
          <p:cNvSpPr>
            <a:spLocks noGrp="1"/>
          </p:cNvSpPr>
          <p:nvPr>
            <p:ph type="title"/>
          </p:nvPr>
        </p:nvSpPr>
        <p:spPr>
          <a:xfrm>
            <a:off x="583474" y="136525"/>
            <a:ext cx="10770326" cy="758281"/>
          </a:xfrm>
        </p:spPr>
        <p:txBody>
          <a:bodyPr>
            <a:noAutofit/>
          </a:bodyPr>
          <a:lstStyle/>
          <a:p>
            <a:r>
              <a:rPr lang="pt-BR" sz="3600" cap="small" dirty="0">
                <a:solidFill>
                  <a:schemeClr val="accent1">
                    <a:lumMod val="75000"/>
                  </a:schemeClr>
                </a:solidFill>
                <a:latin typeface="Cambria" panose="02040503050406030204" pitchFamily="18" charset="0"/>
                <a:ea typeface="Cambria" panose="02040503050406030204" pitchFamily="18" charset="0"/>
              </a:rPr>
              <a:t>2. Do acesso à jurisdição brasileira</a:t>
            </a:r>
            <a:endParaRPr lang="pt-BR" sz="36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F35F1DD-591D-42ED-9EB0-95C26F0C5B2A}"/>
              </a:ext>
            </a:extLst>
          </p:cNvPr>
          <p:cNvSpPr>
            <a:spLocks noGrp="1"/>
          </p:cNvSpPr>
          <p:nvPr>
            <p:ph idx="1"/>
          </p:nvPr>
        </p:nvSpPr>
        <p:spPr>
          <a:xfrm>
            <a:off x="287383" y="972185"/>
            <a:ext cx="11800114" cy="5446032"/>
          </a:xfrm>
        </p:spPr>
        <p:txBody>
          <a:bodyPr>
            <a:noAutofit/>
          </a:bodyPr>
          <a:lstStyle/>
          <a:p>
            <a:pPr marL="357188" indent="-357188" algn="just">
              <a:lnSpc>
                <a:spcPct val="160000"/>
              </a:lnSpc>
              <a:buFont typeface="Wingdings" panose="05000000000000000000" pitchFamily="2" charset="2"/>
              <a:buChar char="Ø"/>
            </a:pPr>
            <a:r>
              <a:rPr lang="pt-BR" sz="12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Poderes do Representante Estrangeiro:</a:t>
            </a:r>
          </a:p>
          <a:p>
            <a:pPr marL="814388" lvl="1" indent="-357188" algn="just">
              <a:lnSpc>
                <a:spcPct val="160000"/>
              </a:lnSpc>
              <a:buFont typeface="Wingdings" panose="05000000000000000000" pitchFamily="2" charset="2"/>
              <a:buChar char="Ø"/>
            </a:pPr>
            <a:r>
              <a:rPr lang="pt-BR" sz="1200" u="sng" dirty="0">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Capacidade postulatória diretamente ao juiz brasileiro.</a:t>
            </a:r>
          </a:p>
          <a:p>
            <a:pPr marL="814388" lvl="1" indent="-357188" algn="just">
              <a:lnSpc>
                <a:spcPct val="160000"/>
              </a:lnSpc>
              <a:buFont typeface="Wingdings" panose="05000000000000000000" pitchFamily="2" charset="2"/>
              <a:buChar char="Ø"/>
            </a:pPr>
            <a:r>
              <a:rPr lang="pt-BR" sz="1200" u="sng" dirty="0">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Âmbito de atuação:</a:t>
            </a:r>
          </a:p>
          <a:p>
            <a:pPr lvl="2" indent="200025" algn="just">
              <a:lnSpc>
                <a:spcPct val="107000"/>
              </a:lnSpc>
              <a:spcAft>
                <a:spcPts val="800"/>
              </a:spcAft>
            </a:pPr>
            <a:r>
              <a:rPr lang="pt-BR" sz="1200" dirty="0">
                <a:solidFill>
                  <a:srgbClr val="000000"/>
                </a:solidFill>
                <a:effectLst/>
                <a:latin typeface="Lucida Sans Unicode" panose="020B0602030504020204" pitchFamily="34" charset="0"/>
                <a:ea typeface="Times New Roman" panose="02020603050405020304" pitchFamily="18" charset="0"/>
                <a:cs typeface="Lucida Sans Unicode" panose="020B0602030504020204" pitchFamily="34" charset="0"/>
              </a:rPr>
              <a:t>I - ajuizar pedido de falência do devedor, desde que presentes os requisitos para isso, de acordo com a LRF;</a:t>
            </a:r>
          </a:p>
          <a:p>
            <a:pPr lvl="2" indent="200025" algn="just">
              <a:lnSpc>
                <a:spcPct val="107000"/>
              </a:lnSpc>
              <a:spcAft>
                <a:spcPts val="800"/>
              </a:spcAft>
            </a:pPr>
            <a:r>
              <a:rPr lang="pt-BR" sz="1200" dirty="0">
                <a:solidFill>
                  <a:srgbClr val="000000"/>
                </a:solidFill>
                <a:latin typeface="Lucida Sans Unicode" panose="020B0602030504020204" pitchFamily="34" charset="0"/>
                <a:cs typeface="Lucida Sans Unicode" panose="020B0602030504020204" pitchFamily="34" charset="0"/>
              </a:rPr>
              <a:t>II - participar do processo de recuperação judicial, de recuperação extrajudicial ou de falência do mesmo devedor, em curso no Brasil;      </a:t>
            </a:r>
          </a:p>
          <a:p>
            <a:pPr lvl="2" indent="200025" algn="just">
              <a:lnSpc>
                <a:spcPct val="107000"/>
              </a:lnSpc>
              <a:spcAft>
                <a:spcPts val="800"/>
              </a:spcAft>
            </a:pPr>
            <a:r>
              <a:rPr lang="pt-BR" sz="1200" dirty="0">
                <a:solidFill>
                  <a:srgbClr val="000000"/>
                </a:solidFill>
                <a:latin typeface="Lucida Sans Unicode" panose="020B0602030504020204" pitchFamily="34" charset="0"/>
                <a:cs typeface="Lucida Sans Unicode" panose="020B0602030504020204" pitchFamily="34" charset="0"/>
              </a:rPr>
              <a:t>III - intervir em qualquer processo em que o devedor seja parte, atendidas as exigências do direito brasileiro;</a:t>
            </a:r>
          </a:p>
          <a:p>
            <a:pPr lvl="2" indent="200025" algn="just">
              <a:lnSpc>
                <a:spcPct val="107000"/>
              </a:lnSpc>
              <a:spcAft>
                <a:spcPts val="800"/>
              </a:spcAft>
            </a:pPr>
            <a:r>
              <a:rPr lang="pt-BR" sz="1200" dirty="0">
                <a:solidFill>
                  <a:srgbClr val="000000"/>
                </a:solidFill>
                <a:latin typeface="Lucida Sans Unicode" panose="020B0602030504020204" pitchFamily="34" charset="0"/>
                <a:cs typeface="Lucida Sans Unicode" panose="020B0602030504020204" pitchFamily="34" charset="0"/>
              </a:rPr>
              <a:t>IV - ajuizar, perante o juiz, pedido de reconhecimento do processo estrangeiro em que atua. </a:t>
            </a:r>
          </a:p>
          <a:p>
            <a:pPr lvl="2" indent="200025" algn="just">
              <a:lnSpc>
                <a:spcPct val="107000"/>
              </a:lnSpc>
              <a:spcAft>
                <a:spcPts val="800"/>
              </a:spcAft>
            </a:pPr>
            <a:r>
              <a:rPr lang="pt-BR" sz="1200" dirty="0">
                <a:solidFill>
                  <a:srgbClr val="000000"/>
                </a:solidFill>
                <a:latin typeface="Lucida Sans Unicode" panose="020B0602030504020204" pitchFamily="34" charset="0"/>
                <a:cs typeface="Lucida Sans Unicode" panose="020B0602030504020204" pitchFamily="34" charset="0"/>
              </a:rPr>
              <a:t>V - ajuizar medidas com o objetivo de tornar ineficazes quaisquer atos realizados, nos termos dos </a:t>
            </a:r>
            <a:r>
              <a:rPr lang="pt-BR" sz="1200" dirty="0" err="1">
                <a:solidFill>
                  <a:srgbClr val="000000"/>
                </a:solidFill>
                <a:latin typeface="Lucida Sans Unicode" panose="020B0602030504020204" pitchFamily="34" charset="0"/>
                <a:cs typeface="Lucida Sans Unicode" panose="020B0602030504020204" pitchFamily="34" charset="0"/>
              </a:rPr>
              <a:t>arts</a:t>
            </a:r>
            <a:r>
              <a:rPr lang="pt-BR" sz="1200" dirty="0">
                <a:solidFill>
                  <a:srgbClr val="000000"/>
                </a:solidFill>
                <a:latin typeface="Lucida Sans Unicode" panose="020B0602030504020204" pitchFamily="34" charset="0"/>
                <a:cs typeface="Lucida Sans Unicode" panose="020B0602030504020204" pitchFamily="34" charset="0"/>
              </a:rPr>
              <a:t>. 129 e 130, observado o art. 131.</a:t>
            </a:r>
          </a:p>
          <a:p>
            <a:pPr marL="357188" indent="-357188" algn="just">
              <a:lnSpc>
                <a:spcPct val="160000"/>
              </a:lnSpc>
              <a:buFont typeface="Wingdings" panose="05000000000000000000" pitchFamily="2" charset="2"/>
              <a:buChar char="Ø"/>
            </a:pPr>
            <a:r>
              <a:rPr lang="pt-BR" sz="12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Direitos iguais</a:t>
            </a:r>
            <a:r>
              <a:rPr lang="pt-BR" sz="1200" dirty="0">
                <a:solidFill>
                  <a:schemeClr val="accent1">
                    <a:lumMod val="75000"/>
                  </a:schemeClr>
                </a:solidFill>
                <a:latin typeface="Lucida Sans Unicode" panose="020B0602030504020204" pitchFamily="34" charset="0"/>
                <a:ea typeface="Cambria" panose="02040503050406030204" pitchFamily="18" charset="0"/>
                <a:cs typeface="Lucida Sans Unicode" panose="020B0602030504020204" pitchFamily="34" charset="0"/>
              </a:rPr>
              <a:t>: </a:t>
            </a:r>
            <a:r>
              <a:rPr lang="pt-BR" sz="1200" dirty="0">
                <a:latin typeface="Lucida Sans Unicode" panose="020B0602030504020204" pitchFamily="34" charset="0"/>
                <a:ea typeface="Cambria" panose="02040503050406030204" pitchFamily="18" charset="0"/>
                <a:cs typeface="Lucida Sans Unicode" panose="020B0602030504020204" pitchFamily="34" charset="0"/>
              </a:rPr>
              <a:t>credores estrangeiros são equiparáveis aos credores nacionais, respeitada a ordem de classificação de créditos (se não houver equiparação, serão classificados como quirografários). Contudo, e sem prejuízo dos direitos sobre bens ou decorrentes de garantias reais, </a:t>
            </a:r>
            <a:r>
              <a:rPr lang="pt-BR" sz="1200" b="1" u="sng" dirty="0">
                <a:latin typeface="Lucida Sans Unicode" panose="020B0602030504020204" pitchFamily="34" charset="0"/>
                <a:ea typeface="Cambria" panose="02040503050406030204" pitchFamily="18" charset="0"/>
                <a:cs typeface="Lucida Sans Unicode" panose="020B0602030504020204" pitchFamily="34" charset="0"/>
              </a:rPr>
              <a:t>o credor que tiver recebido pagamento parcial de seu crédito em processo de insolvência no exterior não poderá ser pago pelo mesmo crédito em processo no Brasil referente ao mesmo devedor enquanto os pagamentos aos credores da mesma classe forem proporcionalmente inferiores ao valor já recebido no exterior (art. 167-Y).</a:t>
            </a:r>
          </a:p>
          <a:p>
            <a:pPr marL="357188" indent="-357188" algn="just">
              <a:lnSpc>
                <a:spcPct val="160000"/>
              </a:lnSpc>
              <a:buFont typeface="Wingdings" panose="05000000000000000000" pitchFamily="2" charset="2"/>
              <a:buChar char="Ø"/>
            </a:pPr>
            <a:r>
              <a:rPr lang="pt-BR" sz="1200" u="sng" dirty="0">
                <a:solidFill>
                  <a:schemeClr val="accent1">
                    <a:lumMod val="75000"/>
                  </a:schemeClr>
                </a:solidFill>
                <a:effectLst>
                  <a:outerShdw blurRad="38100" dist="38100" dir="2700000" algn="tl">
                    <a:srgbClr val="000000">
                      <a:alpha val="43137"/>
                    </a:srgbClr>
                  </a:outerShdw>
                </a:effectLst>
                <a:latin typeface="Lucida Sans Unicode" panose="020B0602030504020204" pitchFamily="34" charset="0"/>
                <a:ea typeface="Cambria" panose="02040503050406030204" pitchFamily="18" charset="0"/>
                <a:cs typeface="Lucida Sans Unicode" panose="020B0602030504020204" pitchFamily="34" charset="0"/>
              </a:rPr>
              <a:t>Comunicação</a:t>
            </a:r>
            <a:r>
              <a:rPr lang="pt-BR" sz="1200" dirty="0">
                <a:latin typeface="Lucida Sans Unicode" panose="020B0602030504020204" pitchFamily="34" charset="0"/>
                <a:ea typeface="Cambria" panose="02040503050406030204" pitchFamily="18" charset="0"/>
                <a:cs typeface="Lucida Sans Unicode" panose="020B0602030504020204" pitchFamily="34" charset="0"/>
              </a:rPr>
              <a:t>: juiz deverá adotar as “</a:t>
            </a:r>
            <a:r>
              <a:rPr lang="pt-BR" sz="1200" i="1" dirty="0">
                <a:latin typeface="Lucida Sans Unicode" panose="020B0602030504020204" pitchFamily="34" charset="0"/>
                <a:ea typeface="Cambria" panose="02040503050406030204" pitchFamily="18" charset="0"/>
                <a:cs typeface="Lucida Sans Unicode" panose="020B0602030504020204" pitchFamily="34" charset="0"/>
              </a:rPr>
              <a:t>medidas apropriadas</a:t>
            </a:r>
            <a:r>
              <a:rPr lang="pt-BR" sz="1200" dirty="0">
                <a:latin typeface="Lucida Sans Unicode" panose="020B0602030504020204" pitchFamily="34" charset="0"/>
                <a:ea typeface="Cambria" panose="02040503050406030204" pitchFamily="18" charset="0"/>
                <a:cs typeface="Lucida Sans Unicode" panose="020B0602030504020204" pitchFamily="34" charset="0"/>
              </a:rPr>
              <a:t>” para que os credores que não tiverem domicílio ou estabelecimento no Brasil tenham acesso às notificações e às informações dos processos de recuperação judicial, de recuperação extrajudicial ou de falência.</a:t>
            </a:r>
          </a:p>
        </p:txBody>
      </p:sp>
      <p:sp>
        <p:nvSpPr>
          <p:cNvPr id="4" name="Espaço Reservado para Número de Slide 3">
            <a:extLst>
              <a:ext uri="{FF2B5EF4-FFF2-40B4-BE49-F238E27FC236}">
                <a16:creationId xmlns:a16="http://schemas.microsoft.com/office/drawing/2014/main" id="{427FA782-BAD6-475F-893D-EF7E014ADF50}"/>
              </a:ext>
            </a:extLst>
          </p:cNvPr>
          <p:cNvSpPr>
            <a:spLocks noGrp="1"/>
          </p:cNvSpPr>
          <p:nvPr>
            <p:ph type="sldNum" sz="quarter" idx="12"/>
          </p:nvPr>
        </p:nvSpPr>
        <p:spPr/>
        <p:txBody>
          <a:bodyPr/>
          <a:lstStyle/>
          <a:p>
            <a:fld id="{D9343702-FF75-4F0F-911D-7F318FA71B5F}" type="slidenum">
              <a:rPr lang="pt-BR" smtClean="0"/>
              <a:t>9</a:t>
            </a:fld>
            <a:endParaRPr lang="pt-BR"/>
          </a:p>
        </p:txBody>
      </p:sp>
      <p:sp>
        <p:nvSpPr>
          <p:cNvPr id="7" name="CaixaDeTexto 6">
            <a:extLst>
              <a:ext uri="{FF2B5EF4-FFF2-40B4-BE49-F238E27FC236}">
                <a16:creationId xmlns:a16="http://schemas.microsoft.com/office/drawing/2014/main" id="{FBCA1F5C-DFFA-4079-9364-DF74CF4CD7DB}"/>
              </a:ext>
            </a:extLst>
          </p:cNvPr>
          <p:cNvSpPr txBox="1"/>
          <p:nvPr/>
        </p:nvSpPr>
        <p:spPr>
          <a:xfrm>
            <a:off x="1077534" y="1805902"/>
            <a:ext cx="265611" cy="1323439"/>
          </a:xfrm>
          <a:prstGeom prst="rect">
            <a:avLst/>
          </a:prstGeom>
          <a:noFill/>
        </p:spPr>
        <p:txBody>
          <a:bodyPr wrap="square" rtlCol="0">
            <a:spAutoFit/>
          </a:bodyPr>
          <a:lstStyle/>
          <a:p>
            <a:r>
              <a:rPr lang="pt-BR" sz="8000" dirty="0"/>
              <a:t>{</a:t>
            </a:r>
            <a:endParaRPr lang="pt-BR" sz="6600" dirty="0"/>
          </a:p>
        </p:txBody>
      </p:sp>
      <p:sp>
        <p:nvSpPr>
          <p:cNvPr id="8" name="CaixaDeTexto 7">
            <a:extLst>
              <a:ext uri="{FF2B5EF4-FFF2-40B4-BE49-F238E27FC236}">
                <a16:creationId xmlns:a16="http://schemas.microsoft.com/office/drawing/2014/main" id="{E088FFDA-4CD3-4A01-870D-ACF169EAF5BA}"/>
              </a:ext>
            </a:extLst>
          </p:cNvPr>
          <p:cNvSpPr txBox="1"/>
          <p:nvPr/>
        </p:nvSpPr>
        <p:spPr>
          <a:xfrm>
            <a:off x="1243141" y="2978021"/>
            <a:ext cx="265611" cy="461665"/>
          </a:xfrm>
          <a:prstGeom prst="rect">
            <a:avLst/>
          </a:prstGeom>
          <a:noFill/>
        </p:spPr>
        <p:txBody>
          <a:bodyPr wrap="square" rtlCol="0">
            <a:spAutoFit/>
          </a:bodyPr>
          <a:lstStyle/>
          <a:p>
            <a:r>
              <a:rPr lang="pt-BR" sz="2400" dirty="0"/>
              <a:t>{</a:t>
            </a:r>
            <a:endParaRPr lang="pt-BR" dirty="0"/>
          </a:p>
        </p:txBody>
      </p:sp>
      <p:sp>
        <p:nvSpPr>
          <p:cNvPr id="9" name="CaixaDeTexto 8">
            <a:extLst>
              <a:ext uri="{FF2B5EF4-FFF2-40B4-BE49-F238E27FC236}">
                <a16:creationId xmlns:a16="http://schemas.microsoft.com/office/drawing/2014/main" id="{1309EEF7-4FE3-4715-B754-B851F55494AB}"/>
              </a:ext>
            </a:extLst>
          </p:cNvPr>
          <p:cNvSpPr txBox="1"/>
          <p:nvPr/>
        </p:nvSpPr>
        <p:spPr>
          <a:xfrm>
            <a:off x="238121" y="2467621"/>
            <a:ext cx="1021078" cy="1231106"/>
          </a:xfrm>
          <a:prstGeom prst="rect">
            <a:avLst/>
          </a:prstGeom>
          <a:noFill/>
        </p:spPr>
        <p:txBody>
          <a:bodyPr wrap="square" rtlCol="0">
            <a:spAutoFit/>
          </a:bodyPr>
          <a:lstStyle/>
          <a:p>
            <a:r>
              <a:rPr lang="pt-BR" sz="1400" dirty="0"/>
              <a:t>Art. 167-F</a:t>
            </a:r>
          </a:p>
          <a:p>
            <a:endParaRPr lang="pt-BR" sz="1400" dirty="0"/>
          </a:p>
          <a:p>
            <a:endParaRPr lang="pt-BR" sz="200" dirty="0"/>
          </a:p>
          <a:p>
            <a:endParaRPr lang="pt-BR" sz="200" dirty="0"/>
          </a:p>
          <a:p>
            <a:endParaRPr lang="pt-BR" sz="200" dirty="0"/>
          </a:p>
          <a:p>
            <a:endParaRPr lang="pt-BR" sz="200" dirty="0"/>
          </a:p>
          <a:p>
            <a:endParaRPr lang="pt-BR" sz="200" dirty="0"/>
          </a:p>
          <a:p>
            <a:endParaRPr lang="pt-BR" sz="200" dirty="0"/>
          </a:p>
          <a:p>
            <a:r>
              <a:rPr lang="pt-BR" sz="1400" dirty="0"/>
              <a:t>Art. 167-H</a:t>
            </a:r>
          </a:p>
          <a:p>
            <a:endParaRPr lang="pt-BR" sz="600" dirty="0"/>
          </a:p>
          <a:p>
            <a:r>
              <a:rPr lang="pt-BR" sz="1400" dirty="0"/>
              <a:t>Art. 167-O</a:t>
            </a:r>
          </a:p>
        </p:txBody>
      </p:sp>
      <p:sp>
        <p:nvSpPr>
          <p:cNvPr id="10" name="CaixaDeTexto 9">
            <a:extLst>
              <a:ext uri="{FF2B5EF4-FFF2-40B4-BE49-F238E27FC236}">
                <a16:creationId xmlns:a16="http://schemas.microsoft.com/office/drawing/2014/main" id="{5E8A9F55-FCB5-4234-BC62-D6B01624E588}"/>
              </a:ext>
            </a:extLst>
          </p:cNvPr>
          <p:cNvSpPr txBox="1"/>
          <p:nvPr/>
        </p:nvSpPr>
        <p:spPr>
          <a:xfrm>
            <a:off x="1259199" y="3351048"/>
            <a:ext cx="265611" cy="461665"/>
          </a:xfrm>
          <a:prstGeom prst="rect">
            <a:avLst/>
          </a:prstGeom>
          <a:noFill/>
        </p:spPr>
        <p:txBody>
          <a:bodyPr wrap="square" rtlCol="0">
            <a:spAutoFit/>
          </a:bodyPr>
          <a:lstStyle/>
          <a:p>
            <a:r>
              <a:rPr lang="pt-BR" sz="2400" dirty="0"/>
              <a:t>{</a:t>
            </a:r>
            <a:endParaRPr lang="pt-BR" dirty="0"/>
          </a:p>
        </p:txBody>
      </p:sp>
    </p:spTree>
    <p:extLst>
      <p:ext uri="{BB962C8B-B14F-4D97-AF65-F5344CB8AC3E}">
        <p14:creationId xmlns:p14="http://schemas.microsoft.com/office/powerpoint/2010/main" val="204176642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4512</TotalTime>
  <Words>3020</Words>
  <Application>Microsoft Office PowerPoint</Application>
  <PresentationFormat>Widescreen</PresentationFormat>
  <Paragraphs>151</Paragraphs>
  <Slides>16</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16</vt:i4>
      </vt:variant>
    </vt:vector>
  </HeadingPairs>
  <TitlesOfParts>
    <vt:vector size="24" baseType="lpstr">
      <vt:lpstr>Arial</vt:lpstr>
      <vt:lpstr>Calibri</vt:lpstr>
      <vt:lpstr>Calibri Light</vt:lpstr>
      <vt:lpstr>Cambria</vt:lpstr>
      <vt:lpstr>Gill Sans Nova Light</vt:lpstr>
      <vt:lpstr>Lucida Sans Unicode</vt:lpstr>
      <vt:lpstr>Wingdings</vt:lpstr>
      <vt:lpstr>Tema do Office</vt:lpstr>
      <vt:lpstr>DCO0508 – Tendências do Direito da Empresa em Crise | Insolvência transnacional</vt:lpstr>
      <vt:lpstr>Insolvência Transnacional</vt:lpstr>
      <vt:lpstr>1. Disposições Gerais</vt:lpstr>
      <vt:lpstr>Apresentação do PowerPoint</vt:lpstr>
      <vt:lpstr>1. Disposições Gerais</vt:lpstr>
      <vt:lpstr>1. Disposições Gerais</vt:lpstr>
      <vt:lpstr>1. Disposições Gerais</vt:lpstr>
      <vt:lpstr>1. Disposições Gerais</vt:lpstr>
      <vt:lpstr>2. Do acesso à jurisdição brasileira</vt:lpstr>
      <vt:lpstr>3. Do reconhecimento de processos estrangeiros</vt:lpstr>
      <vt:lpstr>3. Do reconhecimento de processos estrangeiros</vt:lpstr>
      <vt:lpstr>3. Do reconhecimento de processos estrangeiros</vt:lpstr>
      <vt:lpstr>4. Da cooperação com autoridades e representantes estrangeiros.</vt:lpstr>
      <vt:lpstr>5. Dos processos concorrentes: Contabilização</vt:lpstr>
      <vt:lpstr>5. Dos processos concorrentes</vt:lpstr>
      <vt:lpstr>6. Pontos para Debate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COMERCIAL</dc:title>
  <dc:creator>Renata Mota Maciel</dc:creator>
  <cp:lastModifiedBy>Yarshell Advogados</cp:lastModifiedBy>
  <cp:revision>190</cp:revision>
  <dcterms:created xsi:type="dcterms:W3CDTF">2020-03-10T17:05:31Z</dcterms:created>
  <dcterms:modified xsi:type="dcterms:W3CDTF">2023-11-06T16:44:17Z</dcterms:modified>
</cp:coreProperties>
</file>