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28627C-D45C-4BD6-8F2E-9C71C7BCF83B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8E4E5B-AA05-4C40-92D6-8F313CBE087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TRABALHO DE CAMPO</a:t>
            </a:r>
            <a:br>
              <a:rPr lang="pt-BR" dirty="0" smtClean="0"/>
            </a:br>
            <a:r>
              <a:rPr lang="pt-BR" dirty="0" smtClean="0"/>
              <a:t>CENTRO DE SÃO PAULO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pPr algn="ctr"/>
            <a:r>
              <a:rPr lang="pt-BR" dirty="0" smtClean="0"/>
              <a:t>ORIENTAÇÕES GERAIS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Turma de Terça-feira a noite:</a:t>
            </a:r>
          </a:p>
          <a:p>
            <a:r>
              <a:rPr lang="pt-BR" dirty="0" smtClean="0"/>
              <a:t>23/04 – </a:t>
            </a:r>
            <a:r>
              <a:rPr lang="pt-BR" dirty="0" smtClean="0"/>
              <a:t>ENTREGA DO ROTEIRO </a:t>
            </a:r>
          </a:p>
          <a:p>
            <a:r>
              <a:rPr lang="pt-BR" dirty="0" smtClean="0"/>
              <a:t>30/04 – LIBERAÇÃO DA AULA PARA SAÍDA DE CAMPO </a:t>
            </a:r>
          </a:p>
          <a:p>
            <a:r>
              <a:rPr lang="pt-BR" dirty="0" smtClean="0"/>
              <a:t>07/05 – TROCA DOS ROTEIROS </a:t>
            </a:r>
          </a:p>
          <a:p>
            <a:r>
              <a:rPr lang="pt-BR" dirty="0" smtClean="0"/>
              <a:t>04/06 - PROVA</a:t>
            </a:r>
          </a:p>
          <a:p>
            <a:r>
              <a:rPr lang="pt-BR" dirty="0" smtClean="0"/>
              <a:t>11/06 - ENTREGA DOS ROTEIROS – ANÁLISE CRÍTICA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DATAS IMPORTANTES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Turma de </a:t>
            </a:r>
            <a:r>
              <a:rPr lang="pt-BR" smtClean="0"/>
              <a:t>Quarta-feira tarde/noite</a:t>
            </a:r>
            <a:r>
              <a:rPr lang="pt-BR" dirty="0"/>
              <a:t>:</a:t>
            </a:r>
          </a:p>
          <a:p>
            <a:r>
              <a:rPr lang="pt-BR" dirty="0" smtClean="0"/>
              <a:t>24/04 </a:t>
            </a:r>
            <a:r>
              <a:rPr lang="pt-BR" dirty="0"/>
              <a:t>– ENTREGA DO ROTEIRO </a:t>
            </a:r>
          </a:p>
          <a:p>
            <a:r>
              <a:rPr lang="pt-BR" dirty="0" smtClean="0"/>
              <a:t>08/05 </a:t>
            </a:r>
            <a:r>
              <a:rPr lang="pt-BR" dirty="0"/>
              <a:t>– TROCA DOS ROTEIROS </a:t>
            </a:r>
          </a:p>
          <a:p>
            <a:r>
              <a:rPr lang="pt-BR" dirty="0" smtClean="0"/>
              <a:t>05/06 </a:t>
            </a:r>
            <a:r>
              <a:rPr lang="pt-BR" dirty="0"/>
              <a:t>- PROVA</a:t>
            </a:r>
          </a:p>
          <a:p>
            <a:r>
              <a:rPr lang="pt-BR" dirty="0" smtClean="0"/>
              <a:t>12/06 </a:t>
            </a:r>
            <a:r>
              <a:rPr lang="pt-BR" dirty="0"/>
              <a:t>- ENTREGA DOS ROTEIROS – ANÁLISE CRÍTICA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DATAS IMPORTANTES </a:t>
            </a:r>
          </a:p>
        </p:txBody>
      </p:sp>
    </p:spTree>
    <p:extLst>
      <p:ext uri="{BB962C8B-B14F-4D97-AF65-F5344CB8AC3E}">
        <p14:creationId xmlns:p14="http://schemas.microsoft.com/office/powerpoint/2010/main" val="11714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pt-BR" dirty="0" smtClean="0"/>
          </a:p>
          <a:p>
            <a:pPr lvl="0" algn="just"/>
            <a:r>
              <a:rPr lang="pt-BR" dirty="0" smtClean="0"/>
              <a:t>Conhecer </a:t>
            </a:r>
            <a:r>
              <a:rPr lang="pt-BR" dirty="0"/>
              <a:t>a história da fundação </a:t>
            </a:r>
            <a:r>
              <a:rPr lang="pt-BR" dirty="0" smtClean="0"/>
              <a:t>da cidade </a:t>
            </a:r>
            <a:r>
              <a:rPr lang="pt-BR" dirty="0"/>
              <a:t>de São </a:t>
            </a:r>
            <a:r>
              <a:rPr lang="pt-BR" dirty="0" smtClean="0"/>
              <a:t>Paulo</a:t>
            </a:r>
          </a:p>
          <a:p>
            <a:pPr lvl="0" algn="just"/>
            <a:endParaRPr lang="pt-BR" dirty="0" smtClean="0"/>
          </a:p>
          <a:p>
            <a:pPr lvl="0" algn="just"/>
            <a:r>
              <a:rPr lang="pt-BR" dirty="0"/>
              <a:t>Reconhecer marcos arquitetônicos </a:t>
            </a:r>
            <a:r>
              <a:rPr lang="pt-BR" dirty="0" smtClean="0"/>
              <a:t>e símbolos importantes </a:t>
            </a:r>
            <a:r>
              <a:rPr lang="pt-BR" dirty="0"/>
              <a:t>da história </a:t>
            </a:r>
            <a:r>
              <a:rPr lang="pt-BR" dirty="0" smtClean="0"/>
              <a:t>da cidade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Observar o desenvolvimento e expansão geográfica </a:t>
            </a:r>
            <a:r>
              <a:rPr lang="pt-BR" dirty="0" smtClean="0"/>
              <a:t>da cidade </a:t>
            </a:r>
            <a:r>
              <a:rPr lang="pt-BR" dirty="0"/>
              <a:t>ao longo de sua história</a:t>
            </a:r>
            <a:endParaRPr lang="pt-BR" dirty="0" smtClean="0"/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GERAIS </a:t>
            </a:r>
            <a:br>
              <a:rPr lang="pt-BR" dirty="0" smtClean="0"/>
            </a:br>
            <a:r>
              <a:rPr lang="pt-BR" dirty="0" smtClean="0"/>
              <a:t>ELABORAÇÃO DO ROTEIRO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 algn="just"/>
            <a:r>
              <a:rPr lang="pt-BR" dirty="0"/>
              <a:t>Reconhecer a </a:t>
            </a:r>
            <a:r>
              <a:rPr lang="pt-BR" dirty="0" smtClean="0"/>
              <a:t>função dos </a:t>
            </a:r>
            <a:r>
              <a:rPr lang="pt-BR" dirty="0"/>
              <a:t>lugares visitados e o que as pessoas realizam comumente </a:t>
            </a:r>
            <a:r>
              <a:rPr lang="pt-BR" dirty="0" smtClean="0"/>
              <a:t>neles</a:t>
            </a:r>
          </a:p>
          <a:p>
            <a:pPr lvl="0" algn="just"/>
            <a:endParaRPr lang="pt-BR" dirty="0"/>
          </a:p>
          <a:p>
            <a:pPr algn="just"/>
            <a:r>
              <a:rPr lang="pt-BR" dirty="0"/>
              <a:t>Identificar quais são as características das edificações dos lugares visitados e a infraestrutura existente para que as pessoas possam </a:t>
            </a:r>
            <a:r>
              <a:rPr lang="pt-BR" dirty="0" smtClean="0"/>
              <a:t>circular</a:t>
            </a:r>
            <a:r>
              <a:rPr lang="pt-BR" dirty="0" smtClean="0"/>
              <a:t> </a:t>
            </a:r>
            <a:r>
              <a:rPr lang="pt-BR" dirty="0"/>
              <a:t>naqueles lugares, dentre outros </a:t>
            </a:r>
            <a:r>
              <a:rPr lang="pt-BR" dirty="0" smtClean="0"/>
              <a:t>aspectos.</a:t>
            </a:r>
            <a:endParaRPr lang="pt-BR" dirty="0"/>
          </a:p>
          <a:p>
            <a:pPr lvl="0"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Função da(s) rua(s) ou praça</a:t>
            </a:r>
            <a:endParaRPr lang="pt-BR" dirty="0" smtClean="0"/>
          </a:p>
          <a:p>
            <a:r>
              <a:rPr lang="pt-BR" b="1" dirty="0" smtClean="0"/>
              <a:t>Atividades Predominantes</a:t>
            </a:r>
          </a:p>
          <a:p>
            <a:r>
              <a:rPr lang="pt-BR" b="1" dirty="0" smtClean="0"/>
              <a:t>Edificações</a:t>
            </a:r>
          </a:p>
          <a:p>
            <a:r>
              <a:rPr lang="pt-BR" b="1" dirty="0" smtClean="0"/>
              <a:t>Infraestrutura visível (características gerais, existência ou não, estado de conservação)</a:t>
            </a:r>
            <a:endParaRPr lang="pt-BR" dirty="0" smtClean="0"/>
          </a:p>
          <a:p>
            <a:r>
              <a:rPr lang="pt-BR" b="1" dirty="0" smtClean="0"/>
              <a:t>Aspectos do meio físico e itens relacionados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</TotalTime>
  <Words>179</Words>
  <Application>Microsoft Office PowerPoint</Application>
  <PresentationFormat>Apresentação na tela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Concurso</vt:lpstr>
      <vt:lpstr>TRABALHO DE CAMPO CENTRO DE SÃO PAULO </vt:lpstr>
      <vt:lpstr>DATAS IMPORTANTES </vt:lpstr>
      <vt:lpstr>DATAS IMPORTANTES </vt:lpstr>
      <vt:lpstr>OBJETIVOS GERAIS  ELABORAÇÃO DO ROTEIRO </vt:lpstr>
      <vt:lpstr>Apresentação do PowerPoint</vt:lpstr>
      <vt:lpstr>OBSERVAÇÃO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CAMPO CENTRO DE SÃO PAULO</dc:title>
  <dc:creator>usuario</dc:creator>
  <cp:lastModifiedBy>Glaucia</cp:lastModifiedBy>
  <cp:revision>11</cp:revision>
  <dcterms:created xsi:type="dcterms:W3CDTF">2013-03-05T19:59:10Z</dcterms:created>
  <dcterms:modified xsi:type="dcterms:W3CDTF">2013-03-05T23:06:17Z</dcterms:modified>
</cp:coreProperties>
</file>