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4F896-0F63-4E70-9741-2E5D7EEE216E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53848-95B2-4C47-883A-4DECDD49C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31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3848-95B2-4C47-883A-4DECDD49C68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08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53848-95B2-4C47-883A-4DECDD49C6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1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5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08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15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89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9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84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00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544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51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555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1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52F2-B0F9-4077-9847-0315FB3329E0}" type="datetimeFigureOut">
              <a:rPr lang="pt-BR" smtClean="0"/>
              <a:t>05/04/2019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9783-8213-4885-BC55-AAA4C870C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6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3838" y="157163"/>
            <a:ext cx="2476500" cy="622300"/>
          </a:xfrm>
          <a:solidFill>
            <a:srgbClr val="92D050"/>
          </a:solidFill>
        </p:spPr>
        <p:txBody>
          <a:bodyPr/>
          <a:lstStyle/>
          <a:p>
            <a:r>
              <a:rPr lang="pt-BR" altLang="pt-BR" sz="2800"/>
              <a:t>Protoboard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45" y="1323682"/>
            <a:ext cx="6048375" cy="5130800"/>
          </a:xfrm>
          <a:prstGeom prst="rect">
            <a:avLst/>
          </a:prstGeom>
          <a:noFill/>
          <a:ln w="9525">
            <a:solidFill>
              <a:srgbClr val="E6B9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7596882" y="1546225"/>
            <a:ext cx="503238" cy="1820863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957245" y="3068638"/>
            <a:ext cx="503237" cy="182086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596882" y="4514850"/>
            <a:ext cx="503238" cy="1820863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527514" y="1282884"/>
            <a:ext cx="358993" cy="33575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6200000">
            <a:off x="3495152" y="-107593"/>
            <a:ext cx="504516" cy="220324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16200000">
            <a:off x="5933709" y="-81343"/>
            <a:ext cx="416257" cy="220324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2" y="2496929"/>
            <a:ext cx="413872" cy="2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756345" y="2565400"/>
            <a:ext cx="5381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520" y="1619250"/>
            <a:ext cx="598487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V</a:t>
            </a:r>
            <a:r>
              <a:rPr lang="pt-BR" altLang="pt-BR" b="1" baseline="-25000">
                <a:solidFill>
                  <a:schemeClr val="bg1"/>
                </a:solidFill>
              </a:rPr>
              <a:t>1</a:t>
            </a:r>
            <a:endParaRPr lang="pt-BR" altLang="pt-BR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1520" y="3182938"/>
            <a:ext cx="598487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V</a:t>
            </a:r>
            <a:r>
              <a:rPr lang="pt-BR" altLang="pt-BR" b="1" baseline="-25000">
                <a:solidFill>
                  <a:schemeClr val="bg1"/>
                </a:solidFill>
              </a:rPr>
              <a:t>1</a:t>
            </a:r>
            <a:endParaRPr lang="pt-BR" altLang="pt-BR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520" y="3995738"/>
            <a:ext cx="5984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V</a:t>
            </a:r>
            <a:r>
              <a:rPr lang="pt-BR" altLang="pt-BR" b="1" baseline="-25000">
                <a:solidFill>
                  <a:schemeClr val="bg1"/>
                </a:solidFill>
              </a:rPr>
              <a:t>1</a:t>
            </a:r>
            <a:endParaRPr lang="pt-BR" altLang="pt-BR" b="1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72245" y="1803400"/>
            <a:ext cx="439737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62720" y="3360738"/>
            <a:ext cx="44132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94470" y="4179888"/>
            <a:ext cx="4413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1282" y="2719388"/>
            <a:ext cx="2076450" cy="39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282682" y="2203450"/>
            <a:ext cx="4953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16020" y="3500438"/>
            <a:ext cx="4953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222357" y="5240338"/>
            <a:ext cx="493713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73488" y="260350"/>
            <a:ext cx="4953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954713" y="277813"/>
            <a:ext cx="4953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" name="Right Brace 17">
            <a:extLst>
              <a:ext uri="{FF2B5EF4-FFF2-40B4-BE49-F238E27FC236}">
                <a16:creationId xmlns:a16="http://schemas.microsoft.com/office/drawing/2014/main" id="{D539292E-68D5-4CA1-AD40-FEAD667F4B78}"/>
              </a:ext>
            </a:extLst>
          </p:cNvPr>
          <p:cNvSpPr/>
          <p:nvPr/>
        </p:nvSpPr>
        <p:spPr>
          <a:xfrm rot="5400000">
            <a:off x="3745827" y="897176"/>
            <a:ext cx="284309" cy="2002949"/>
          </a:xfrm>
          <a:prstGeom prst="righ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519A71D-E88D-4EAD-949F-59F7D8A3286B}"/>
              </a:ext>
            </a:extLst>
          </p:cNvPr>
          <p:cNvSpPr txBox="1"/>
          <p:nvPr/>
        </p:nvSpPr>
        <p:spPr>
          <a:xfrm>
            <a:off x="2764856" y="2204864"/>
            <a:ext cx="11569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Furos da horizontal (G) </a:t>
            </a:r>
          </a:p>
          <a:p>
            <a:pPr algn="ctr"/>
            <a:r>
              <a:rPr lang="pt-BR" sz="1200" b="1" dirty="0"/>
              <a:t>são conectados</a:t>
            </a:r>
          </a:p>
        </p:txBody>
      </p:sp>
      <p:sp>
        <p:nvSpPr>
          <p:cNvPr id="31" name="Right Brace 17">
            <a:extLst>
              <a:ext uri="{FF2B5EF4-FFF2-40B4-BE49-F238E27FC236}">
                <a16:creationId xmlns:a16="http://schemas.microsoft.com/office/drawing/2014/main" id="{7C7AC437-2667-470E-865A-4E1A14FD1C76}"/>
              </a:ext>
            </a:extLst>
          </p:cNvPr>
          <p:cNvSpPr/>
          <p:nvPr/>
        </p:nvSpPr>
        <p:spPr>
          <a:xfrm>
            <a:off x="4085948" y="1971639"/>
            <a:ext cx="284309" cy="360249"/>
          </a:xfrm>
          <a:prstGeom prst="righ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F46DDE-6252-47C9-8C47-DEEBF60ED51D}"/>
              </a:ext>
            </a:extLst>
          </p:cNvPr>
          <p:cNvSpPr txBox="1"/>
          <p:nvPr/>
        </p:nvSpPr>
        <p:spPr>
          <a:xfrm>
            <a:off x="670248" y="21694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terra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C8D644-5D3C-47EB-8CC2-4027BDC10DD2}"/>
              </a:ext>
            </a:extLst>
          </p:cNvPr>
          <p:cNvCxnSpPr>
            <a:cxnSpLocks/>
          </p:cNvCxnSpPr>
          <p:nvPr/>
        </p:nvCxnSpPr>
        <p:spPr>
          <a:xfrm>
            <a:off x="4961464" y="914995"/>
            <a:ext cx="26989" cy="58263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12">
            <a:extLst>
              <a:ext uri="{FF2B5EF4-FFF2-40B4-BE49-F238E27FC236}">
                <a16:creationId xmlns:a16="http://schemas.microsoft.com/office/drawing/2014/main" id="{9297ACED-CA9A-4069-B119-13D8811E57E7}"/>
              </a:ext>
            </a:extLst>
          </p:cNvPr>
          <p:cNvCxnSpPr>
            <a:cxnSpLocks/>
          </p:cNvCxnSpPr>
          <p:nvPr/>
        </p:nvCxnSpPr>
        <p:spPr>
          <a:xfrm flipV="1">
            <a:off x="2556570" y="1700808"/>
            <a:ext cx="314678" cy="2695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0">
            <a:extLst>
              <a:ext uri="{FF2B5EF4-FFF2-40B4-BE49-F238E27FC236}">
                <a16:creationId xmlns:a16="http://schemas.microsoft.com/office/drawing/2014/main" id="{9EF7DF48-538C-4E77-806D-45206E41C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10" y="989717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3FD9A3B9-7E89-4640-86F5-566F40CA9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736" y="1999873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G</a:t>
            </a:r>
          </a:p>
        </p:txBody>
      </p:sp>
      <p:cxnSp>
        <p:nvCxnSpPr>
          <p:cNvPr id="49" name="Straight Arrow Connector 12">
            <a:extLst>
              <a:ext uri="{FF2B5EF4-FFF2-40B4-BE49-F238E27FC236}">
                <a16:creationId xmlns:a16="http://schemas.microsoft.com/office/drawing/2014/main" id="{BA4498DB-7E52-4F48-AAFF-46F9ACF93660}"/>
              </a:ext>
            </a:extLst>
          </p:cNvPr>
          <p:cNvCxnSpPr>
            <a:cxnSpLocks/>
          </p:cNvCxnSpPr>
          <p:nvPr/>
        </p:nvCxnSpPr>
        <p:spPr>
          <a:xfrm flipH="1" flipV="1">
            <a:off x="2458884" y="6144426"/>
            <a:ext cx="318135" cy="3863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2">
            <a:extLst>
              <a:ext uri="{FF2B5EF4-FFF2-40B4-BE49-F238E27FC236}">
                <a16:creationId xmlns:a16="http://schemas.microsoft.com/office/drawing/2014/main" id="{637DADAC-AA33-431C-9C3C-39D4DBF9B720}"/>
              </a:ext>
            </a:extLst>
          </p:cNvPr>
          <p:cNvCxnSpPr>
            <a:cxnSpLocks/>
          </p:cNvCxnSpPr>
          <p:nvPr/>
        </p:nvCxnSpPr>
        <p:spPr>
          <a:xfrm flipV="1">
            <a:off x="2090159" y="6134013"/>
            <a:ext cx="314678" cy="26954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40">
            <a:extLst>
              <a:ext uri="{FF2B5EF4-FFF2-40B4-BE49-F238E27FC236}">
                <a16:creationId xmlns:a16="http://schemas.microsoft.com/office/drawing/2014/main" id="{0A80D6DC-8489-440C-82E5-AD3C4C6E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56" y="6525344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52" name="TextBox 40">
            <a:extLst>
              <a:ext uri="{FF2B5EF4-FFF2-40B4-BE49-F238E27FC236}">
                <a16:creationId xmlns:a16="http://schemas.microsoft.com/office/drawing/2014/main" id="{45B55F83-FADB-43F0-9DF5-5538DE2F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680" y="6464369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4" name="Right Brace 17">
            <a:extLst>
              <a:ext uri="{FF2B5EF4-FFF2-40B4-BE49-F238E27FC236}">
                <a16:creationId xmlns:a16="http://schemas.microsoft.com/office/drawing/2014/main" id="{321E11F0-B05B-4717-8852-6F91F0EBC4B8}"/>
              </a:ext>
            </a:extLst>
          </p:cNvPr>
          <p:cNvSpPr/>
          <p:nvPr/>
        </p:nvSpPr>
        <p:spPr>
          <a:xfrm>
            <a:off x="4171729" y="3519021"/>
            <a:ext cx="284309" cy="360249"/>
          </a:xfrm>
          <a:prstGeom prst="righ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56" name="Right Brace 17">
            <a:extLst>
              <a:ext uri="{FF2B5EF4-FFF2-40B4-BE49-F238E27FC236}">
                <a16:creationId xmlns:a16="http://schemas.microsoft.com/office/drawing/2014/main" id="{9F6E62B9-242B-4D28-A736-AE25731BBAAB}"/>
              </a:ext>
            </a:extLst>
          </p:cNvPr>
          <p:cNvSpPr/>
          <p:nvPr/>
        </p:nvSpPr>
        <p:spPr>
          <a:xfrm rot="10800000">
            <a:off x="3739493" y="3527899"/>
            <a:ext cx="284309" cy="360249"/>
          </a:xfrm>
          <a:prstGeom prst="righ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E869D23A-718B-4C82-9E88-986EBCD07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354" y="2072865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66D1EC7-43B9-4B70-BFA1-9B36930D9D14}"/>
              </a:ext>
            </a:extLst>
          </p:cNvPr>
          <p:cNvSpPr txBox="1"/>
          <p:nvPr/>
        </p:nvSpPr>
        <p:spPr>
          <a:xfrm>
            <a:off x="5260616" y="2607295"/>
            <a:ext cx="13998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Furos da vertical H são conectados</a:t>
            </a: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2440938D-6EF8-40F6-8CF4-D9ABBB78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856" y="3584049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6AD58CB6-A60E-4DFD-9A4E-24554F32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84" y="3573016"/>
            <a:ext cx="338296" cy="27699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B739B37-A14C-44BC-AA6F-C6A5F612A233}"/>
              </a:ext>
            </a:extLst>
          </p:cNvPr>
          <p:cNvSpPr txBox="1"/>
          <p:nvPr/>
        </p:nvSpPr>
        <p:spPr>
          <a:xfrm>
            <a:off x="2930103" y="4077072"/>
            <a:ext cx="1727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Furos da vertical I não são conectados aos da J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518787B-0062-4CE1-B7AC-1642221D88E1}"/>
              </a:ext>
            </a:extLst>
          </p:cNvPr>
          <p:cNvSpPr txBox="1"/>
          <p:nvPr/>
        </p:nvSpPr>
        <p:spPr>
          <a:xfrm>
            <a:off x="2852686" y="5733256"/>
            <a:ext cx="1719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Furos da vertical K não são conectados aos da L 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0470A03E-8C9B-41B9-8B1B-D1288BF6D45B}"/>
              </a:ext>
            </a:extLst>
          </p:cNvPr>
          <p:cNvSpPr txBox="1"/>
          <p:nvPr/>
        </p:nvSpPr>
        <p:spPr>
          <a:xfrm>
            <a:off x="5215597" y="1630541"/>
            <a:ext cx="15168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Furos da horizontal</a:t>
            </a:r>
          </a:p>
          <a:p>
            <a:pPr algn="ctr"/>
            <a:r>
              <a:rPr lang="pt-BR" sz="1200" b="1" dirty="0"/>
              <a:t> F não são conectados aos da G</a:t>
            </a:r>
          </a:p>
        </p:txBody>
      </p:sp>
      <p:sp>
        <p:nvSpPr>
          <p:cNvPr id="2053" name="CaixaDeTexto 2052">
            <a:extLst>
              <a:ext uri="{FF2B5EF4-FFF2-40B4-BE49-F238E27FC236}">
                <a16:creationId xmlns:a16="http://schemas.microsoft.com/office/drawing/2014/main" id="{AAB5D5DC-51B8-4C71-84BC-7470C91F5094}"/>
              </a:ext>
            </a:extLst>
          </p:cNvPr>
          <p:cNvSpPr txBox="1"/>
          <p:nvPr/>
        </p:nvSpPr>
        <p:spPr>
          <a:xfrm>
            <a:off x="7308420" y="277813"/>
            <a:ext cx="12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Setores A e B não </a:t>
            </a:r>
          </a:p>
          <a:p>
            <a:pPr algn="ctr"/>
            <a:r>
              <a:rPr lang="pt-BR" sz="1200" dirty="0"/>
              <a:t>são conectados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B75AF4B-C86A-486C-A883-7BA8D4F2786B}"/>
              </a:ext>
            </a:extLst>
          </p:cNvPr>
          <p:cNvSpPr txBox="1"/>
          <p:nvPr/>
        </p:nvSpPr>
        <p:spPr>
          <a:xfrm>
            <a:off x="7540496" y="6354658"/>
            <a:ext cx="145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Setores C, D e </a:t>
            </a:r>
            <a:r>
              <a:rPr lang="pt-BR" sz="1200" dirty="0" err="1"/>
              <a:t>E</a:t>
            </a:r>
            <a:r>
              <a:rPr lang="pt-BR" sz="1200" dirty="0"/>
              <a:t> não </a:t>
            </a:r>
          </a:p>
          <a:p>
            <a:pPr algn="ctr"/>
            <a:r>
              <a:rPr lang="pt-BR" sz="1200" dirty="0"/>
              <a:t>são conectados</a:t>
            </a:r>
          </a:p>
        </p:txBody>
      </p:sp>
    </p:spTree>
    <p:extLst>
      <p:ext uri="{BB962C8B-B14F-4D97-AF65-F5344CB8AC3E}">
        <p14:creationId xmlns:p14="http://schemas.microsoft.com/office/powerpoint/2010/main" val="99320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737" y="332656"/>
            <a:ext cx="2476525" cy="62343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pt-BR" sz="2800" dirty="0"/>
              <a:t>Protoboard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7825" y="810528"/>
            <a:ext cx="5132207" cy="6048672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63888" y="1471494"/>
            <a:ext cx="443419" cy="1916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3347864" y="1567565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011978" y="1559544"/>
            <a:ext cx="216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267744" y="2123564"/>
            <a:ext cx="108012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Errado !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419872" y="1747752"/>
            <a:ext cx="329721" cy="3851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 rot="5400000">
            <a:off x="4106807" y="2546337"/>
            <a:ext cx="227544" cy="1916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4214531" y="2421890"/>
            <a:ext cx="0" cy="88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222552" y="2727999"/>
            <a:ext cx="0" cy="88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cxnSpLocks/>
          </p:cNvCxnSpPr>
          <p:nvPr/>
        </p:nvCxnSpPr>
        <p:spPr>
          <a:xfrm>
            <a:off x="3419872" y="2240376"/>
            <a:ext cx="587435" cy="28803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4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7902" y="1871732"/>
            <a:ext cx="4032449" cy="47525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147026" y="4100563"/>
            <a:ext cx="231531" cy="344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269834" y="3684613"/>
            <a:ext cx="0" cy="400316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6833" y="4468367"/>
            <a:ext cx="0" cy="44034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ctangle 62"/>
          <p:cNvSpPr/>
          <p:nvPr/>
        </p:nvSpPr>
        <p:spPr>
          <a:xfrm>
            <a:off x="5475965" y="4089332"/>
            <a:ext cx="231531" cy="3442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94581" y="3716345"/>
            <a:ext cx="0" cy="400316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15789" y="4442622"/>
            <a:ext cx="0" cy="440348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Rectangle 65"/>
          <p:cNvSpPr/>
          <p:nvPr/>
        </p:nvSpPr>
        <p:spPr>
          <a:xfrm>
            <a:off x="5845898" y="4089240"/>
            <a:ext cx="231531" cy="3442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74407" y="3673290"/>
            <a:ext cx="0" cy="400316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956006" y="4442530"/>
            <a:ext cx="0" cy="440348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" y="1556792"/>
            <a:ext cx="2003359" cy="13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569577" y="4160590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27K</a:t>
            </a:r>
            <a:r>
              <a:rPr lang="el-GR" sz="1400" b="1" dirty="0">
                <a:solidFill>
                  <a:srgbClr val="FF0000"/>
                </a:solidFill>
              </a:rPr>
              <a:t>Ω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1613" y="4948055"/>
            <a:ext cx="74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2k2</a:t>
            </a:r>
            <a:r>
              <a:rPr lang="el-GR" sz="1400" b="1" dirty="0">
                <a:solidFill>
                  <a:schemeClr val="bg1"/>
                </a:solidFill>
              </a:rPr>
              <a:t>Ω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94971" y="3519401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FF00"/>
                </a:solidFill>
              </a:rPr>
              <a:t>270</a:t>
            </a:r>
            <a:r>
              <a:rPr lang="el-GR" sz="1400" b="1" dirty="0">
                <a:solidFill>
                  <a:srgbClr val="FFFF00"/>
                </a:solidFill>
              </a:rPr>
              <a:t>Ω</a:t>
            </a:r>
            <a:endParaRPr lang="pt-BR" sz="1400" b="1" dirty="0">
              <a:solidFill>
                <a:srgbClr val="FFFF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163609" y="4869160"/>
            <a:ext cx="476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5" y="3961553"/>
            <a:ext cx="2999458" cy="12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22610" y="2592448"/>
            <a:ext cx="11244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Correto !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22686A1-302E-4EFA-B54E-54AE138F3FBA}"/>
              </a:ext>
            </a:extLst>
          </p:cNvPr>
          <p:cNvSpPr txBox="1"/>
          <p:nvPr/>
        </p:nvSpPr>
        <p:spPr>
          <a:xfrm>
            <a:off x="773450" y="295445"/>
            <a:ext cx="179527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Implementação de circuito em protoboard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D4E03E-B898-4740-A298-74ACE3B31A3F}"/>
              </a:ext>
            </a:extLst>
          </p:cNvPr>
          <p:cNvSpPr txBox="1"/>
          <p:nvPr/>
        </p:nvSpPr>
        <p:spPr>
          <a:xfrm>
            <a:off x="2735693" y="1378911"/>
            <a:ext cx="115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Fonte de Tensão DC</a:t>
            </a:r>
          </a:p>
        </p:txBody>
      </p:sp>
      <p:cxnSp>
        <p:nvCxnSpPr>
          <p:cNvPr id="41" name="Straight Connector 46">
            <a:extLst>
              <a:ext uri="{FF2B5EF4-FFF2-40B4-BE49-F238E27FC236}">
                <a16:creationId xmlns:a16="http://schemas.microsoft.com/office/drawing/2014/main" id="{044804CB-C8BF-4147-98F5-EE7F4E4C8940}"/>
              </a:ext>
            </a:extLst>
          </p:cNvPr>
          <p:cNvCxnSpPr>
            <a:cxnSpLocks/>
          </p:cNvCxnSpPr>
          <p:nvPr/>
        </p:nvCxnSpPr>
        <p:spPr>
          <a:xfrm>
            <a:off x="3506616" y="3261223"/>
            <a:ext cx="6882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09">
            <a:extLst>
              <a:ext uri="{FF2B5EF4-FFF2-40B4-BE49-F238E27FC236}">
                <a16:creationId xmlns:a16="http://schemas.microsoft.com/office/drawing/2014/main" id="{F0C181B7-5948-4819-911B-D570A163BFDB}"/>
              </a:ext>
            </a:extLst>
          </p:cNvPr>
          <p:cNvSpPr txBox="1"/>
          <p:nvPr/>
        </p:nvSpPr>
        <p:spPr>
          <a:xfrm>
            <a:off x="2936443" y="2351841"/>
            <a:ext cx="4114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3" name="TextBox 110">
            <a:extLst>
              <a:ext uri="{FF2B5EF4-FFF2-40B4-BE49-F238E27FC236}">
                <a16:creationId xmlns:a16="http://schemas.microsoft.com/office/drawing/2014/main" id="{7F0283E8-DF32-44A7-945A-3BBA5F316526}"/>
              </a:ext>
            </a:extLst>
          </p:cNvPr>
          <p:cNvSpPr txBox="1"/>
          <p:nvPr/>
        </p:nvSpPr>
        <p:spPr>
          <a:xfrm>
            <a:off x="2957785" y="3370343"/>
            <a:ext cx="283172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-</a:t>
            </a:r>
          </a:p>
        </p:txBody>
      </p:sp>
      <p:cxnSp>
        <p:nvCxnSpPr>
          <p:cNvPr id="44" name="Straight Connector 55">
            <a:extLst>
              <a:ext uri="{FF2B5EF4-FFF2-40B4-BE49-F238E27FC236}">
                <a16:creationId xmlns:a16="http://schemas.microsoft.com/office/drawing/2014/main" id="{3DA03236-FB2D-4A32-A4E8-7CE8720C17DA}"/>
              </a:ext>
            </a:extLst>
          </p:cNvPr>
          <p:cNvCxnSpPr>
            <a:cxnSpLocks/>
          </p:cNvCxnSpPr>
          <p:nvPr/>
        </p:nvCxnSpPr>
        <p:spPr>
          <a:xfrm>
            <a:off x="1734961" y="2678226"/>
            <a:ext cx="1699" cy="1182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10">
            <a:extLst>
              <a:ext uri="{FF2B5EF4-FFF2-40B4-BE49-F238E27FC236}">
                <a16:creationId xmlns:a16="http://schemas.microsoft.com/office/drawing/2014/main" id="{0FDFA78D-1512-475D-8AF3-5AE8A8FA2693}"/>
              </a:ext>
            </a:extLst>
          </p:cNvPr>
          <p:cNvCxnSpPr>
            <a:cxnSpLocks/>
          </p:cNvCxnSpPr>
          <p:nvPr/>
        </p:nvCxnSpPr>
        <p:spPr>
          <a:xfrm>
            <a:off x="1601915" y="3189221"/>
            <a:ext cx="1863778" cy="1651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29">
            <a:extLst>
              <a:ext uri="{FF2B5EF4-FFF2-40B4-BE49-F238E27FC236}">
                <a16:creationId xmlns:a16="http://schemas.microsoft.com/office/drawing/2014/main" id="{F6B692BD-2917-4C8A-88BD-85FFA5012EF8}"/>
              </a:ext>
            </a:extLst>
          </p:cNvPr>
          <p:cNvCxnSpPr>
            <a:cxnSpLocks/>
          </p:cNvCxnSpPr>
          <p:nvPr/>
        </p:nvCxnSpPr>
        <p:spPr>
          <a:xfrm>
            <a:off x="1728976" y="3852942"/>
            <a:ext cx="1736717" cy="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048">
            <a:extLst>
              <a:ext uri="{FF2B5EF4-FFF2-40B4-BE49-F238E27FC236}">
                <a16:creationId xmlns:a16="http://schemas.microsoft.com/office/drawing/2014/main" id="{A04EF17A-4B30-48ED-9742-AA7DACFC064D}"/>
              </a:ext>
            </a:extLst>
          </p:cNvPr>
          <p:cNvCxnSpPr>
            <a:cxnSpLocks/>
          </p:cNvCxnSpPr>
          <p:nvPr/>
        </p:nvCxnSpPr>
        <p:spPr>
          <a:xfrm>
            <a:off x="1601916" y="2642227"/>
            <a:ext cx="0" cy="574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053">
            <a:extLst>
              <a:ext uri="{FF2B5EF4-FFF2-40B4-BE49-F238E27FC236}">
                <a16:creationId xmlns:a16="http://schemas.microsoft.com/office/drawing/2014/main" id="{7B5B010B-505A-42E6-AB1E-80869EEA8678}"/>
              </a:ext>
            </a:extLst>
          </p:cNvPr>
          <p:cNvCxnSpPr>
            <a:cxnSpLocks/>
          </p:cNvCxnSpPr>
          <p:nvPr/>
        </p:nvCxnSpPr>
        <p:spPr>
          <a:xfrm flipV="1">
            <a:off x="3465693" y="3646452"/>
            <a:ext cx="1228497" cy="1685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0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7902" y="1439684"/>
            <a:ext cx="4032449" cy="47525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451690" y="3640249"/>
            <a:ext cx="231531" cy="344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574498" y="3224299"/>
            <a:ext cx="0" cy="400316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81497" y="4008053"/>
            <a:ext cx="0" cy="44034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ctangle 62"/>
          <p:cNvSpPr/>
          <p:nvPr/>
        </p:nvSpPr>
        <p:spPr>
          <a:xfrm>
            <a:off x="5780629" y="3629018"/>
            <a:ext cx="231531" cy="3442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899245" y="3256031"/>
            <a:ext cx="0" cy="400316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920453" y="3982308"/>
            <a:ext cx="0" cy="440348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Rectangle 65"/>
          <p:cNvSpPr/>
          <p:nvPr/>
        </p:nvSpPr>
        <p:spPr>
          <a:xfrm>
            <a:off x="6284685" y="3628926"/>
            <a:ext cx="231531" cy="3442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413194" y="3212976"/>
            <a:ext cx="0" cy="400316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394793" y="3982216"/>
            <a:ext cx="0" cy="440348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3506616" y="2832738"/>
            <a:ext cx="6882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936443" y="1923356"/>
            <a:ext cx="4114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957785" y="2941858"/>
            <a:ext cx="283172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-</a:t>
            </a:r>
          </a:p>
        </p:txBody>
      </p: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" y="1124744"/>
            <a:ext cx="2003359" cy="13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>
            <a:cxnSpLocks/>
          </p:cNvCxnSpPr>
          <p:nvPr/>
        </p:nvCxnSpPr>
        <p:spPr>
          <a:xfrm>
            <a:off x="1734961" y="2249741"/>
            <a:ext cx="1699" cy="1182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74241" y="3700276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27K</a:t>
            </a:r>
            <a:r>
              <a:rPr lang="el-GR" sz="1400" b="1" dirty="0">
                <a:solidFill>
                  <a:srgbClr val="FF0000"/>
                </a:solidFill>
              </a:rPr>
              <a:t>Ω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69959" y="4485980"/>
            <a:ext cx="74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2k2</a:t>
            </a:r>
            <a:r>
              <a:rPr lang="el-GR" sz="1400" b="1" dirty="0">
                <a:solidFill>
                  <a:schemeClr val="bg1"/>
                </a:solidFill>
              </a:rPr>
              <a:t>Ω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09094" y="2787969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FF00"/>
                </a:solidFill>
              </a:rPr>
              <a:t>270</a:t>
            </a:r>
            <a:r>
              <a:rPr lang="el-GR" sz="1400" b="1" dirty="0">
                <a:solidFill>
                  <a:srgbClr val="FFFF00"/>
                </a:solidFill>
              </a:rPr>
              <a:t>Ω</a:t>
            </a:r>
            <a:endParaRPr lang="pt-BR" sz="1400" b="1" dirty="0">
              <a:solidFill>
                <a:srgbClr val="FFFF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163609" y="4437112"/>
            <a:ext cx="476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601915" y="2760736"/>
            <a:ext cx="1863778" cy="1651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1728976" y="3424457"/>
            <a:ext cx="1736717" cy="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>
            <a:cxnSpLocks/>
          </p:cNvCxnSpPr>
          <p:nvPr/>
        </p:nvCxnSpPr>
        <p:spPr>
          <a:xfrm>
            <a:off x="1601916" y="2213742"/>
            <a:ext cx="0" cy="574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Connector 2053"/>
          <p:cNvCxnSpPr>
            <a:cxnSpLocks/>
          </p:cNvCxnSpPr>
          <p:nvPr/>
        </p:nvCxnSpPr>
        <p:spPr>
          <a:xfrm flipV="1">
            <a:off x="3465693" y="3244601"/>
            <a:ext cx="1228497" cy="1685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" y="3645024"/>
            <a:ext cx="2999458" cy="126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74624" y="2295593"/>
            <a:ext cx="9424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Errado ! 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120C945-9528-4A8B-A8EE-64B586C8E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47" y="4986181"/>
            <a:ext cx="1340175" cy="27797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floating supply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2608742E-F548-4B1E-BF8C-35662B38DC04}"/>
              </a:ext>
            </a:extLst>
          </p:cNvPr>
          <p:cNvCxnSpPr>
            <a:cxnSpLocks/>
          </p:cNvCxnSpPr>
          <p:nvPr/>
        </p:nvCxnSpPr>
        <p:spPr>
          <a:xfrm flipV="1">
            <a:off x="467544" y="4485981"/>
            <a:ext cx="144016" cy="41951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3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7902" y="1439684"/>
            <a:ext cx="4032449" cy="475252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147026" y="3628926"/>
            <a:ext cx="231531" cy="3442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269834" y="3212976"/>
            <a:ext cx="0" cy="400316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6833" y="3996730"/>
            <a:ext cx="0" cy="440348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Rectangle 62"/>
          <p:cNvSpPr/>
          <p:nvPr/>
        </p:nvSpPr>
        <p:spPr>
          <a:xfrm>
            <a:off x="5475965" y="3617695"/>
            <a:ext cx="231531" cy="3442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94581" y="3244708"/>
            <a:ext cx="0" cy="400316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15789" y="3970985"/>
            <a:ext cx="0" cy="440348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Rectangle 65"/>
          <p:cNvSpPr/>
          <p:nvPr/>
        </p:nvSpPr>
        <p:spPr>
          <a:xfrm>
            <a:off x="6500709" y="3715482"/>
            <a:ext cx="231531" cy="3442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629218" y="3299532"/>
            <a:ext cx="0" cy="400316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610817" y="4068772"/>
            <a:ext cx="0" cy="440348"/>
          </a:xfrm>
          <a:prstGeom prst="lin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6" y="1124744"/>
            <a:ext cx="2003359" cy="13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001545" y="2856407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27K</a:t>
            </a:r>
            <a:r>
              <a:rPr lang="el-GR" sz="1400" b="1" dirty="0">
                <a:solidFill>
                  <a:srgbClr val="FF0000"/>
                </a:solidFill>
              </a:rPr>
              <a:t>Ω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6558" y="4583680"/>
            <a:ext cx="74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2k2</a:t>
            </a:r>
            <a:r>
              <a:rPr lang="el-GR" sz="1400" b="1" dirty="0">
                <a:solidFill>
                  <a:schemeClr val="bg1"/>
                </a:solidFill>
              </a:rPr>
              <a:t>Ω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03695" y="2893558"/>
            <a:ext cx="614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FF00"/>
                </a:solidFill>
              </a:rPr>
              <a:t>270</a:t>
            </a:r>
            <a:r>
              <a:rPr lang="el-GR" sz="1400" b="1" dirty="0">
                <a:solidFill>
                  <a:srgbClr val="FFFF00"/>
                </a:solidFill>
              </a:rPr>
              <a:t>Ω</a:t>
            </a:r>
            <a:endParaRPr lang="pt-BR" sz="1400" b="1" dirty="0">
              <a:solidFill>
                <a:srgbClr val="FFFF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163609" y="4437112"/>
            <a:ext cx="476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508104" y="2348880"/>
            <a:ext cx="10954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Correto ! </a:t>
            </a:r>
          </a:p>
        </p:txBody>
      </p:sp>
      <p:cxnSp>
        <p:nvCxnSpPr>
          <p:cNvPr id="29" name="Straight Connector 57"/>
          <p:cNvCxnSpPr/>
          <p:nvPr/>
        </p:nvCxnSpPr>
        <p:spPr>
          <a:xfrm>
            <a:off x="5956005" y="3244601"/>
            <a:ext cx="4760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57"/>
          <p:cNvCxnSpPr/>
          <p:nvPr/>
        </p:nvCxnSpPr>
        <p:spPr>
          <a:xfrm>
            <a:off x="5943217" y="4437112"/>
            <a:ext cx="47608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4CE5833F-282F-4C52-AE90-5338D0A8D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56" y="3562509"/>
            <a:ext cx="3000375" cy="1257300"/>
          </a:xfrm>
          <a:prstGeom prst="rect">
            <a:avLst/>
          </a:prstGeom>
        </p:spPr>
      </p:pic>
      <p:sp>
        <p:nvSpPr>
          <p:cNvPr id="32" name="Text Box 2">
            <a:extLst>
              <a:ext uri="{FF2B5EF4-FFF2-40B4-BE49-F238E27FC236}">
                <a16:creationId xmlns:a16="http://schemas.microsoft.com/office/drawing/2014/main" id="{705B673E-9D96-4812-B280-36E925EA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56" y="4891457"/>
            <a:ext cx="1340175" cy="27797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floating supply</a:t>
            </a:r>
            <a:endParaRPr kumimoji="0" lang="pt-BR" altLang="pt-B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E58C44D7-803D-4501-8CC3-70765214687E}"/>
              </a:ext>
            </a:extLst>
          </p:cNvPr>
          <p:cNvCxnSpPr>
            <a:cxnSpLocks/>
          </p:cNvCxnSpPr>
          <p:nvPr/>
        </p:nvCxnSpPr>
        <p:spPr>
          <a:xfrm flipV="1">
            <a:off x="395536" y="4400294"/>
            <a:ext cx="144016" cy="41951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6">
            <a:extLst>
              <a:ext uri="{FF2B5EF4-FFF2-40B4-BE49-F238E27FC236}">
                <a16:creationId xmlns:a16="http://schemas.microsoft.com/office/drawing/2014/main" id="{4418C92E-AACB-484D-BEBF-078D2D05E9A7}"/>
              </a:ext>
            </a:extLst>
          </p:cNvPr>
          <p:cNvCxnSpPr>
            <a:cxnSpLocks/>
          </p:cNvCxnSpPr>
          <p:nvPr/>
        </p:nvCxnSpPr>
        <p:spPr>
          <a:xfrm>
            <a:off x="3506616" y="2832738"/>
            <a:ext cx="6882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09">
            <a:extLst>
              <a:ext uri="{FF2B5EF4-FFF2-40B4-BE49-F238E27FC236}">
                <a16:creationId xmlns:a16="http://schemas.microsoft.com/office/drawing/2014/main" id="{34AFDA10-4393-4227-A0C3-D4BF4DBE768C}"/>
              </a:ext>
            </a:extLst>
          </p:cNvPr>
          <p:cNvSpPr txBox="1"/>
          <p:nvPr/>
        </p:nvSpPr>
        <p:spPr>
          <a:xfrm>
            <a:off x="2936443" y="1923356"/>
            <a:ext cx="4114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40" name="TextBox 110">
            <a:extLst>
              <a:ext uri="{FF2B5EF4-FFF2-40B4-BE49-F238E27FC236}">
                <a16:creationId xmlns:a16="http://schemas.microsoft.com/office/drawing/2014/main" id="{F43069AB-13EB-4B6B-A8B1-A4F16C0D619C}"/>
              </a:ext>
            </a:extLst>
          </p:cNvPr>
          <p:cNvSpPr txBox="1"/>
          <p:nvPr/>
        </p:nvSpPr>
        <p:spPr>
          <a:xfrm>
            <a:off x="2957785" y="2941858"/>
            <a:ext cx="283172" cy="48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-</a:t>
            </a:r>
          </a:p>
        </p:txBody>
      </p:sp>
      <p:cxnSp>
        <p:nvCxnSpPr>
          <p:cNvPr id="41" name="Straight Connector 55">
            <a:extLst>
              <a:ext uri="{FF2B5EF4-FFF2-40B4-BE49-F238E27FC236}">
                <a16:creationId xmlns:a16="http://schemas.microsoft.com/office/drawing/2014/main" id="{F145AC18-37CB-4811-BDF8-10FEAFAD2284}"/>
              </a:ext>
            </a:extLst>
          </p:cNvPr>
          <p:cNvCxnSpPr>
            <a:cxnSpLocks/>
          </p:cNvCxnSpPr>
          <p:nvPr/>
        </p:nvCxnSpPr>
        <p:spPr>
          <a:xfrm>
            <a:off x="1734961" y="2249741"/>
            <a:ext cx="1699" cy="11828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0">
            <a:extLst>
              <a:ext uri="{FF2B5EF4-FFF2-40B4-BE49-F238E27FC236}">
                <a16:creationId xmlns:a16="http://schemas.microsoft.com/office/drawing/2014/main" id="{DD2AF805-74FC-47FE-AB24-D39DDC0B3039}"/>
              </a:ext>
            </a:extLst>
          </p:cNvPr>
          <p:cNvCxnSpPr>
            <a:cxnSpLocks/>
          </p:cNvCxnSpPr>
          <p:nvPr/>
        </p:nvCxnSpPr>
        <p:spPr>
          <a:xfrm>
            <a:off x="1601915" y="2760736"/>
            <a:ext cx="1863778" cy="1651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29">
            <a:extLst>
              <a:ext uri="{FF2B5EF4-FFF2-40B4-BE49-F238E27FC236}">
                <a16:creationId xmlns:a16="http://schemas.microsoft.com/office/drawing/2014/main" id="{DAA32A5B-35AB-4C50-93C7-63948072B59B}"/>
              </a:ext>
            </a:extLst>
          </p:cNvPr>
          <p:cNvCxnSpPr>
            <a:cxnSpLocks/>
          </p:cNvCxnSpPr>
          <p:nvPr/>
        </p:nvCxnSpPr>
        <p:spPr>
          <a:xfrm>
            <a:off x="1728976" y="3424457"/>
            <a:ext cx="1736717" cy="0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048">
            <a:extLst>
              <a:ext uri="{FF2B5EF4-FFF2-40B4-BE49-F238E27FC236}">
                <a16:creationId xmlns:a16="http://schemas.microsoft.com/office/drawing/2014/main" id="{8438CD69-1676-427A-B0C8-7E39D959AE55}"/>
              </a:ext>
            </a:extLst>
          </p:cNvPr>
          <p:cNvCxnSpPr>
            <a:cxnSpLocks/>
          </p:cNvCxnSpPr>
          <p:nvPr/>
        </p:nvCxnSpPr>
        <p:spPr>
          <a:xfrm>
            <a:off x="1601916" y="2213742"/>
            <a:ext cx="0" cy="5742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053">
            <a:extLst>
              <a:ext uri="{FF2B5EF4-FFF2-40B4-BE49-F238E27FC236}">
                <a16:creationId xmlns:a16="http://schemas.microsoft.com/office/drawing/2014/main" id="{05C06801-E217-4F76-9156-86214009389D}"/>
              </a:ext>
            </a:extLst>
          </p:cNvPr>
          <p:cNvCxnSpPr>
            <a:cxnSpLocks/>
          </p:cNvCxnSpPr>
          <p:nvPr/>
        </p:nvCxnSpPr>
        <p:spPr>
          <a:xfrm flipV="1">
            <a:off x="3465693" y="3244601"/>
            <a:ext cx="1228497" cy="16853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57" y="1275229"/>
            <a:ext cx="6048375" cy="51323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2" descr="filtro passa a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827930"/>
            <a:ext cx="2971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24682" y="1953479"/>
            <a:ext cx="503238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4867495" y="2081460"/>
            <a:ext cx="357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0457" y="2093941"/>
            <a:ext cx="431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52059" y="2250394"/>
            <a:ext cx="4762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50534" y="2186674"/>
            <a:ext cx="0" cy="144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1070" y="2207092"/>
            <a:ext cx="0" cy="144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54882" y="2259699"/>
            <a:ext cx="587375" cy="47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03157" y="2545230"/>
            <a:ext cx="147637" cy="3127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186647" y="2128238"/>
            <a:ext cx="0" cy="488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08091" y="2698559"/>
            <a:ext cx="0" cy="488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287713" y="1546703"/>
            <a:ext cx="1426985" cy="10477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32575" y="3165634"/>
            <a:ext cx="64928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3403600" y="1829252"/>
            <a:ext cx="574312" cy="58949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86545" y="1546703"/>
            <a:ext cx="0" cy="4437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22738" y="2224555"/>
            <a:ext cx="522287" cy="36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In</a:t>
            </a:r>
            <a:endParaRPr lang="pt-BR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56100" y="4955055"/>
            <a:ext cx="43180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96213" y="4921717"/>
            <a:ext cx="574675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Out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13720" y="2329330"/>
            <a:ext cx="63182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Out</a:t>
            </a:r>
            <a:endParaRPr lang="pt-BR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8742"/>
            <a:ext cx="22669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2" name="Straight Connector 2051"/>
          <p:cNvCxnSpPr/>
          <p:nvPr/>
        </p:nvCxnSpPr>
        <p:spPr>
          <a:xfrm>
            <a:off x="755650" y="1249830"/>
            <a:ext cx="2160588" cy="5095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755650" y="1249830"/>
            <a:ext cx="2303463" cy="1327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602630"/>
            <a:ext cx="22669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94442"/>
            <a:ext cx="22653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7" name="Straight Arrow Connector 2056"/>
          <p:cNvCxnSpPr/>
          <p:nvPr/>
        </p:nvCxnSpPr>
        <p:spPr>
          <a:xfrm>
            <a:off x="1692275" y="3624730"/>
            <a:ext cx="0" cy="4333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58913" y="4058117"/>
            <a:ext cx="73681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In</a:t>
            </a:r>
            <a:r>
              <a:rPr lang="pt-BR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pt-BR" b="1" dirty="0">
                <a:latin typeface="+mn-lt"/>
                <a:cs typeface="+mn-cs"/>
              </a:rPr>
              <a:t>A</a:t>
            </a:r>
            <a:r>
              <a:rPr lang="pt-BR" b="1" dirty="0">
                <a:solidFill>
                  <a:srgbClr val="00B050"/>
                </a:solidFill>
                <a:latin typeface="+mn-lt"/>
                <a:cs typeface="+mn-cs"/>
              </a:rPr>
              <a:t>B</a:t>
            </a:r>
          </a:p>
        </p:txBody>
      </p:sp>
      <p:sp>
        <p:nvSpPr>
          <p:cNvPr id="2059" name="Oval 2058"/>
          <p:cNvSpPr/>
          <p:nvPr/>
        </p:nvSpPr>
        <p:spPr>
          <a:xfrm>
            <a:off x="4499992" y="1916956"/>
            <a:ext cx="287338" cy="215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A</a:t>
            </a:r>
          </a:p>
        </p:txBody>
      </p:sp>
      <p:sp>
        <p:nvSpPr>
          <p:cNvPr id="54" name="Oval 53"/>
          <p:cNvSpPr/>
          <p:nvPr/>
        </p:nvSpPr>
        <p:spPr>
          <a:xfrm>
            <a:off x="4499992" y="3212976"/>
            <a:ext cx="287337" cy="2143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B</a:t>
            </a:r>
          </a:p>
        </p:txBody>
      </p:sp>
      <p:sp>
        <p:nvSpPr>
          <p:cNvPr id="55" name="Oval 54"/>
          <p:cNvSpPr/>
          <p:nvPr/>
        </p:nvSpPr>
        <p:spPr>
          <a:xfrm>
            <a:off x="6242616" y="1899226"/>
            <a:ext cx="287338" cy="2159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6" name="Oval 55"/>
          <p:cNvSpPr/>
          <p:nvPr/>
        </p:nvSpPr>
        <p:spPr>
          <a:xfrm>
            <a:off x="6229350" y="3176886"/>
            <a:ext cx="287338" cy="2143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B</a:t>
            </a:r>
          </a:p>
        </p:txBody>
      </p:sp>
      <p:cxnSp>
        <p:nvCxnSpPr>
          <p:cNvPr id="2061" name="Straight Arrow Connector 2060"/>
          <p:cNvCxnSpPr/>
          <p:nvPr/>
        </p:nvCxnSpPr>
        <p:spPr>
          <a:xfrm>
            <a:off x="1939925" y="5631330"/>
            <a:ext cx="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93850" y="6136155"/>
            <a:ext cx="84137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  <a:cs typeface="+mn-cs"/>
              </a:rPr>
              <a:t>Out</a:t>
            </a: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pt-BR" b="1" dirty="0">
                <a:solidFill>
                  <a:srgbClr val="FFC000"/>
                </a:solidFill>
                <a:latin typeface="+mn-lt"/>
                <a:cs typeface="+mn-cs"/>
              </a:rPr>
              <a:t>C</a:t>
            </a:r>
            <a:r>
              <a:rPr lang="pt-BR" b="1" dirty="0">
                <a:solidFill>
                  <a:srgbClr val="00B050"/>
                </a:solidFill>
                <a:latin typeface="+mn-lt"/>
                <a:cs typeface="+mn-cs"/>
              </a:rPr>
              <a:t>B</a:t>
            </a: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4572695" y="4416892"/>
            <a:ext cx="287337" cy="215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A</a:t>
            </a:r>
          </a:p>
        </p:txBody>
      </p:sp>
      <p:sp>
        <p:nvSpPr>
          <p:cNvPr id="61" name="Oval 60"/>
          <p:cNvSpPr/>
          <p:nvPr/>
        </p:nvSpPr>
        <p:spPr>
          <a:xfrm>
            <a:off x="7796213" y="5621805"/>
            <a:ext cx="287337" cy="2143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B</a:t>
            </a:r>
          </a:p>
        </p:txBody>
      </p:sp>
      <p:sp>
        <p:nvSpPr>
          <p:cNvPr id="62" name="Oval 61"/>
          <p:cNvSpPr/>
          <p:nvPr/>
        </p:nvSpPr>
        <p:spPr>
          <a:xfrm>
            <a:off x="7813675" y="4467692"/>
            <a:ext cx="287338" cy="2143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4" name="Oval 63"/>
          <p:cNvSpPr/>
          <p:nvPr/>
        </p:nvSpPr>
        <p:spPr>
          <a:xfrm>
            <a:off x="4571121" y="5615772"/>
            <a:ext cx="287337" cy="2143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/>
              <a:t>B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41" y="5719417"/>
            <a:ext cx="371475" cy="4095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E06344-5AF7-4551-9D80-6C965A2D40FD}"/>
              </a:ext>
            </a:extLst>
          </p:cNvPr>
          <p:cNvSpPr txBox="1"/>
          <p:nvPr/>
        </p:nvSpPr>
        <p:spPr>
          <a:xfrm>
            <a:off x="2766868" y="359570"/>
            <a:ext cx="219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Osciloscópio com gerador </a:t>
            </a:r>
          </a:p>
          <a:p>
            <a:pPr algn="ctr"/>
            <a:r>
              <a:rPr lang="pt-BR" sz="1400" b="1" dirty="0"/>
              <a:t>de sinal e 4 canais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3E46C8E-9004-4FD0-94AC-A06596D3CA6D}"/>
              </a:ext>
            </a:extLst>
          </p:cNvPr>
          <p:cNvSpPr txBox="1"/>
          <p:nvPr/>
        </p:nvSpPr>
        <p:spPr>
          <a:xfrm>
            <a:off x="5342587" y="6485875"/>
            <a:ext cx="2060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Filtro Passivo Passa Alta </a:t>
            </a:r>
          </a:p>
        </p:txBody>
      </p:sp>
    </p:spTree>
    <p:extLst>
      <p:ext uri="{BB962C8B-B14F-4D97-AF65-F5344CB8AC3E}">
        <p14:creationId xmlns:p14="http://schemas.microsoft.com/office/powerpoint/2010/main" val="57090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154</Words>
  <Application>Microsoft Office PowerPoint</Application>
  <PresentationFormat>Apresentação na tela (4:3)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Protoboard</vt:lpstr>
      <vt:lpstr>Protoboard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Protoboard</dc:title>
  <dc:creator>José Marcos Alves</dc:creator>
  <cp:lastModifiedBy>José Marcos Alves</cp:lastModifiedBy>
  <cp:revision>26</cp:revision>
  <dcterms:created xsi:type="dcterms:W3CDTF">2013-03-04T07:49:19Z</dcterms:created>
  <dcterms:modified xsi:type="dcterms:W3CDTF">2019-04-05T14:42:04Z</dcterms:modified>
</cp:coreProperties>
</file>