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9" r:id="rId18"/>
    <p:sldId id="280" r:id="rId19"/>
    <p:sldId id="272" r:id="rId20"/>
    <p:sldId id="273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7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6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0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92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56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34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5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21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3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74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F07A-8B9D-4089-B657-858BF0D215BC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7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wmf"/><Relationship Id="rId9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38" y="3567544"/>
            <a:ext cx="3251200" cy="3136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1750" y="2287872"/>
            <a:ext cx="12437844" cy="1657328"/>
          </a:xfrm>
        </p:spPr>
        <p:txBody>
          <a:bodyPr>
            <a:noAutofit/>
          </a:bodyPr>
          <a:lstStyle/>
          <a:p>
            <a:r>
              <a:rPr lang="pt-BR" sz="5000" b="1" dirty="0">
                <a:latin typeface="Calibri" panose="020F0502020204030204" pitchFamily="34" charset="0"/>
              </a:rPr>
              <a:t>COMPREENDENDO SUA </a:t>
            </a:r>
            <a:r>
              <a:rPr lang="pt-BR" sz="5000" b="1" dirty="0">
                <a:solidFill>
                  <a:schemeClr val="accent1"/>
                </a:solidFill>
                <a:latin typeface="Calibri" panose="020F0502020204030204" pitchFamily="34" charset="0"/>
              </a:rPr>
              <a:t>EMPRESA </a:t>
            </a:r>
            <a:br>
              <a:rPr lang="pt-BR" sz="5000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pt-BR" sz="5000" b="1" dirty="0">
                <a:latin typeface="Calibri" panose="020F0502020204030204" pitchFamily="34" charset="0"/>
              </a:rPr>
              <a:t>PELOS SEUS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NÚMEROS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54892" y="4744114"/>
            <a:ext cx="4645344" cy="1960330"/>
          </a:xfrm>
        </p:spPr>
        <p:txBody>
          <a:bodyPr>
            <a:noAutofit/>
          </a:bodyPr>
          <a:lstStyle/>
          <a:p>
            <a:pPr algn="r"/>
            <a:endParaRPr lang="pt-BR" sz="4400" b="1" dirty="0">
              <a:latin typeface="Calibri" panose="020F0502020204030204" pitchFamily="34" charset="0"/>
            </a:endParaRPr>
          </a:p>
          <a:p>
            <a:pPr algn="r"/>
            <a:r>
              <a:rPr lang="pt-BR" sz="2800" b="1" i="1" dirty="0">
                <a:latin typeface="Calibri" panose="020F0502020204030204" pitchFamily="34" charset="0"/>
              </a:rPr>
              <a:t>PROF. DR. RONI C. BONIZIO</a:t>
            </a:r>
          </a:p>
          <a:p>
            <a:pPr algn="r"/>
            <a:r>
              <a:rPr lang="pt-BR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JULHO 2016</a:t>
            </a:r>
            <a:endParaRPr lang="pt-BR" sz="4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3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960586" y="1676742"/>
            <a:ext cx="7928654" cy="4500081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2449758" y="1854654"/>
            <a:ext cx="8549246" cy="4216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Como?</a:t>
            </a:r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CAPTA EVENTOS – controle interno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MENSURA EVENTOS – valores monetários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PROCESSA, AGRUPA, RESUME - contabilização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INFORMA – demonstrações contábeis</a:t>
            </a:r>
          </a:p>
          <a:p>
            <a:r>
              <a:rPr lang="pt-BR" sz="2400" dirty="0">
                <a:latin typeface="Calibri" panose="020F0502020204030204" pitchFamily="34" charset="0"/>
              </a:rPr>
              <a:t> </a:t>
            </a:r>
          </a:p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Por quê?</a:t>
            </a:r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INFORMAR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ORIENTAÇÃO ECONÔMICA PARA AS DECISÕES</a:t>
            </a:r>
          </a:p>
          <a:p>
            <a:pPr lvl="1"/>
            <a:r>
              <a:rPr lang="pt-BR" sz="3600" b="1" i="1" dirty="0">
                <a:latin typeface="Calibri" panose="020F0502020204030204" pitchFamily="34" charset="0"/>
              </a:rPr>
              <a:t>...“INFLUENCIAR”???...</a:t>
            </a:r>
            <a:endParaRPr lang="pt-BR" sz="3600" dirty="0">
              <a:latin typeface="Calibri" panose="020F050202020403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333218" y="3358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O QUE É A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50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925" y="431515"/>
            <a:ext cx="2725502" cy="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.user-PC\AppData\Local\Microsoft\Windows\INetCache\IE\51B3P4UY\tira-duvidas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4" y="3973441"/>
            <a:ext cx="2622568" cy="26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096222" y="1578110"/>
            <a:ext cx="8680827" cy="4265830"/>
          </a:xfrm>
          <a:prstGeom prst="cloud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1703984" y="2515658"/>
            <a:ext cx="10034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</a:rPr>
              <a:t>CONTABILIDADE - SUBJETIVIDADE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</a:rPr>
              <a:t>LUCRO = CAIXA</a:t>
            </a:r>
          </a:p>
          <a:p>
            <a:pPr algn="ctr"/>
            <a:r>
              <a:rPr lang="pt-BR" sz="6000" b="1" dirty="0">
                <a:latin typeface="Calibri" panose="020F0502020204030204" pitchFamily="34" charset="0"/>
              </a:rPr>
              <a:t>E AGORA???</a:t>
            </a:r>
          </a:p>
          <a:p>
            <a:endParaRPr lang="pt-BR" sz="3200" b="1" dirty="0">
              <a:latin typeface="Calibri" panose="020F0502020204030204" pitchFamily="34" charset="0"/>
            </a:endParaRPr>
          </a:p>
          <a:p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32925" y="212576"/>
            <a:ext cx="10515600" cy="1325563"/>
          </a:xfrm>
        </p:spPr>
        <p:txBody>
          <a:bodyPr>
            <a:normAutofit/>
          </a:bodyPr>
          <a:lstStyle/>
          <a:p>
            <a:r>
              <a:rPr lang="pt-BR" sz="5000" b="1" dirty="0">
                <a:latin typeface="Calibri" panose="020F0502020204030204" pitchFamily="34" charset="0"/>
              </a:rPr>
              <a:t>O QUE É A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50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634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.user-PC\AppData\Local\Microsoft\Windows\INetCache\IE\UAJH19PV\1408154388_b34a66bdcf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57" y="4960984"/>
            <a:ext cx="2039802" cy="18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974127" y="1282215"/>
            <a:ext cx="9667285" cy="41548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1703985" y="2025777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LUCRO</a:t>
            </a:r>
            <a:r>
              <a:rPr lang="pt-BR" sz="3200" b="1" dirty="0">
                <a:latin typeface="Calibri" panose="020F0502020204030204" pitchFamily="34" charset="0"/>
              </a:rPr>
              <a:t> x </a:t>
            </a:r>
            <a:r>
              <a:rPr lang="pt-BR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CAIXA</a:t>
            </a:r>
            <a:r>
              <a:rPr lang="pt-BR" sz="3200" b="1" dirty="0">
                <a:latin typeface="Calibri" panose="020F0502020204030204" pitchFamily="34" charset="0"/>
              </a:rPr>
              <a:t> – a única diferente é o tempo</a:t>
            </a:r>
          </a:p>
          <a:p>
            <a:pPr algn="ctr"/>
            <a:endParaRPr lang="pt-BR" sz="3200" b="1" dirty="0">
              <a:latin typeface="Calibri" panose="020F0502020204030204" pitchFamily="34" charset="0"/>
            </a:endParaRPr>
          </a:p>
          <a:p>
            <a:pPr lvl="1" algn="ctr"/>
            <a:r>
              <a:rPr lang="pt-BR" sz="3200" b="1" i="1" dirty="0">
                <a:latin typeface="Calibri" panose="020F0502020204030204" pitchFamily="34" charset="0"/>
              </a:rPr>
              <a:t>LUCRO</a:t>
            </a:r>
            <a:r>
              <a:rPr lang="pt-BR" sz="3200" i="1" dirty="0">
                <a:latin typeface="Calibri" panose="020F0502020204030204" pitchFamily="34" charset="0"/>
              </a:rPr>
              <a:t> = eletrocardiograma</a:t>
            </a:r>
          </a:p>
          <a:p>
            <a:pPr lvl="1" algn="ctr"/>
            <a:endParaRPr lang="pt-BR" sz="1200" i="1" dirty="0">
              <a:latin typeface="Calibri" panose="020F0502020204030204" pitchFamily="34" charset="0"/>
            </a:endParaRPr>
          </a:p>
          <a:p>
            <a:pPr lvl="1" algn="ctr"/>
            <a:r>
              <a:rPr lang="pt-BR" sz="3200" b="1" i="1" dirty="0">
                <a:latin typeface="Calibri" panose="020F0502020204030204" pitchFamily="34" charset="0"/>
              </a:rPr>
              <a:t>CAIXA</a:t>
            </a:r>
            <a:r>
              <a:rPr lang="pt-BR" sz="3200" i="1" dirty="0">
                <a:latin typeface="Calibri" panose="020F0502020204030204" pitchFamily="34" charset="0"/>
              </a:rPr>
              <a:t> = atestado de óbito</a:t>
            </a:r>
          </a:p>
          <a:p>
            <a:pPr algn="ctr"/>
            <a:endParaRPr lang="pt-BR" sz="1600" b="1" dirty="0">
              <a:latin typeface="Calibri" panose="020F0502020204030204" pitchFamily="34" charset="0"/>
            </a:endParaRPr>
          </a:p>
          <a:p>
            <a:pPr algn="ctr"/>
            <a:r>
              <a:rPr lang="pt-BR" sz="3200" b="1" dirty="0">
                <a:latin typeface="Calibri" panose="020F0502020204030204" pitchFamily="34" charset="0"/>
              </a:rPr>
              <a:t>A única diferença é o </a:t>
            </a:r>
            <a:r>
              <a:rPr lang="pt-BR" sz="4400" b="1" u="sng" dirty="0">
                <a:solidFill>
                  <a:schemeClr val="accent2"/>
                </a:solidFill>
                <a:latin typeface="Calibri" panose="020F0502020204030204" pitchFamily="34" charset="0"/>
              </a:rPr>
              <a:t>TEMPO</a:t>
            </a:r>
            <a:endParaRPr lang="pt-BR" sz="3200" b="1" u="sng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/>
            <a:endParaRPr lang="pt-BR" sz="3200" b="1" dirty="0">
              <a:latin typeface="Calibri" panose="020F0502020204030204" pitchFamily="34" charset="0"/>
            </a:endParaRPr>
          </a:p>
          <a:p>
            <a:pPr algn="ctr"/>
            <a:r>
              <a:rPr lang="pt-BR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UFA!!!!!</a:t>
            </a:r>
          </a:p>
          <a:p>
            <a:endParaRPr lang="pt-BR" sz="3200" b="1" dirty="0">
              <a:latin typeface="Calibri" panose="020F0502020204030204" pitchFamily="34" charset="0"/>
            </a:endParaRPr>
          </a:p>
          <a:p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84957" y="212576"/>
            <a:ext cx="10515600" cy="1325563"/>
          </a:xfrm>
        </p:spPr>
        <p:txBody>
          <a:bodyPr>
            <a:normAutofit/>
          </a:bodyPr>
          <a:lstStyle/>
          <a:p>
            <a:r>
              <a:rPr lang="pt-BR" sz="5000" b="1" dirty="0">
                <a:latin typeface="Calibri" panose="020F0502020204030204" pitchFamily="34" charset="0"/>
              </a:rPr>
              <a:t>O QUE É A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50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35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215" y="439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LUCRO</a:t>
            </a:r>
            <a:r>
              <a:rPr lang="pt-BR" sz="6000" b="1" dirty="0">
                <a:latin typeface="Calibri" panose="020F0502020204030204" pitchFamily="34" charset="0"/>
              </a:rPr>
              <a:t> E </a:t>
            </a:r>
            <a:r>
              <a:rPr lang="pt-BR" sz="6000" b="1" dirty="0">
                <a:solidFill>
                  <a:schemeClr val="accent1"/>
                </a:solidFill>
                <a:latin typeface="Calibri" panose="020F0502020204030204" pitchFamily="34" charset="0"/>
              </a:rPr>
              <a:t>CAIXA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13607" y="191153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</a:rPr>
              <a:t>Exemplo: VENDA DE LIVROS</a:t>
            </a:r>
            <a:endParaRPr lang="pt-BR" sz="3200" u="sng" dirty="0">
              <a:latin typeface="Calibri" panose="020F0502020204030204" pitchFamily="34" charset="0"/>
            </a:endParaRPr>
          </a:p>
          <a:p>
            <a:endParaRPr lang="pt-BR" sz="3200" dirty="0">
              <a:latin typeface="Calibri" panose="020F0502020204030204" pitchFamily="34" charset="0"/>
            </a:endParaRPr>
          </a:p>
          <a:p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12290" name="Picture 2" descr="C:\Users\user.user-PC\AppData\Local\Microsoft\Windows\INetCache\IE\NQVKM9N2\Microsoft_Excel_2013_logo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199" y="4924374"/>
            <a:ext cx="1259298" cy="12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.user-PC\AppData\Local\Microsoft\Windows\INetCache\IE\NQVKM9N2\_30boo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89" y="2404846"/>
            <a:ext cx="5832431" cy="38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2898039" y="1422798"/>
            <a:ext cx="67691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35560" y="216174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b="1" dirty="0">
              <a:latin typeface="Calibri" panose="020F0502020204030204" pitchFamily="34" charset="0"/>
            </a:endParaRPr>
          </a:p>
          <a:p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38464" y="1441848"/>
            <a:ext cx="1196975" cy="15144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8464" y="1441848"/>
            <a:ext cx="1196975" cy="1514475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27400" y="2081610"/>
            <a:ext cx="4004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Ativo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183064" y="1441848"/>
            <a:ext cx="1146175" cy="7270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183064" y="1441848"/>
            <a:ext cx="1146175" cy="727075"/>
          </a:xfrm>
          <a:prstGeom prst="rect">
            <a:avLst/>
          </a:prstGeom>
          <a:solidFill>
            <a:srgbClr val="FF0000"/>
          </a:solidFill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460875" y="1686322"/>
            <a:ext cx="5679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Passivo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173539" y="2205435"/>
            <a:ext cx="1160463" cy="75088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173539" y="2205435"/>
            <a:ext cx="1160463" cy="750888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59313" y="2464197"/>
            <a:ext cx="1795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PL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89801" y="1448198"/>
            <a:ext cx="1196975" cy="15144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289801" y="1448198"/>
            <a:ext cx="1196975" cy="1514475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680325" y="2086372"/>
            <a:ext cx="4004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Ativo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8534401" y="1448198"/>
            <a:ext cx="1146175" cy="72707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8534401" y="1448198"/>
            <a:ext cx="1146175" cy="727075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8812213" y="1692672"/>
            <a:ext cx="5679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Passivo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526464" y="2210198"/>
            <a:ext cx="1158875" cy="75247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8526464" y="2210198"/>
            <a:ext cx="1158875" cy="752475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9012238" y="2467372"/>
            <a:ext cx="1795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PL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218239" y="3199210"/>
            <a:ext cx="2206625" cy="169703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218239" y="3199210"/>
            <a:ext cx="2206625" cy="1697038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078663" y="3402410"/>
            <a:ext cx="4632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 dirty="0">
                <a:solidFill>
                  <a:srgbClr val="FFFFFF"/>
                </a:solidFill>
                <a:latin typeface="Calibri" panose="020F0502020204030204" pitchFamily="34" charset="0"/>
              </a:rPr>
              <a:t>DMPL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6297613" y="3645298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FFFFFF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6373814" y="3637361"/>
            <a:ext cx="13928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dirty="0">
                <a:solidFill>
                  <a:srgbClr val="FFFFFF"/>
                </a:solidFill>
                <a:latin typeface="Calibri" panose="020F0502020204030204" pitchFamily="34" charset="0"/>
              </a:rPr>
              <a:t>Aumentos de capital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6297613" y="3850086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FFFFFF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373814" y="3840561"/>
            <a:ext cx="151971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dirty="0">
                <a:solidFill>
                  <a:srgbClr val="FFFFFF"/>
                </a:solidFill>
                <a:latin typeface="Calibri" panose="020F0502020204030204" pitchFamily="34" charset="0"/>
              </a:rPr>
              <a:t>Resultado do exercício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6297613" y="405487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6373813" y="4045347"/>
            <a:ext cx="16463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Distribuições de lucros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297613" y="425966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373813" y="4250135"/>
            <a:ext cx="1919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Transferências de reservas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900740" y="3826080"/>
            <a:ext cx="2656780" cy="279473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n>
                <a:solidFill>
                  <a:schemeClr val="accent2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3206750" y="5224860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252788" y="558363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252788" y="5766197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3206750" y="594558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...</a:t>
            </a:r>
            <a:endParaRPr lang="pt-BR" altLang="pt-BR">
              <a:latin typeface="Calibri" panose="020F0502020204030204" pitchFamily="34" charset="0"/>
            </a:endParaRPr>
          </a:p>
        </p:txBody>
      </p:sp>
      <p:cxnSp>
        <p:nvCxnSpPr>
          <p:cNvPr id="61" name="Conector angulado 60"/>
          <p:cNvCxnSpPr>
            <a:stCxn id="14" idx="2"/>
          </p:cNvCxnSpPr>
          <p:nvPr/>
        </p:nvCxnSpPr>
        <p:spPr>
          <a:xfrm rot="16200000" flipH="1">
            <a:off x="5123037" y="2587056"/>
            <a:ext cx="747712" cy="1486246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65"/>
          <p:cNvCxnSpPr>
            <a:endCxn id="23" idx="3"/>
          </p:cNvCxnSpPr>
          <p:nvPr/>
        </p:nvCxnSpPr>
        <p:spPr>
          <a:xfrm flipV="1">
            <a:off x="8424864" y="2586436"/>
            <a:ext cx="1260475" cy="966787"/>
          </a:xfrm>
          <a:prstGeom prst="bentConnector3">
            <a:avLst>
              <a:gd name="adj1" fmla="val 118136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do 68"/>
          <p:cNvCxnSpPr>
            <a:stCxn id="41" idx="1"/>
            <a:endCxn id="60" idx="3"/>
          </p:cNvCxnSpPr>
          <p:nvPr/>
        </p:nvCxnSpPr>
        <p:spPr>
          <a:xfrm rot="10800000" flipV="1">
            <a:off x="4439818" y="3965816"/>
            <a:ext cx="1460923" cy="639769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eta para a direita 70"/>
          <p:cNvSpPr/>
          <p:nvPr/>
        </p:nvSpPr>
        <p:spPr>
          <a:xfrm>
            <a:off x="4655841" y="5157192"/>
            <a:ext cx="771325" cy="790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5715198" y="5299423"/>
            <a:ext cx="305942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ASPECTO ECONÔMICO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383268" y="3573017"/>
            <a:ext cx="2056549" cy="206513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DRE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Receita de venda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(-) CMV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(-) Lucro bruto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(-) Despesas </a:t>
            </a:r>
            <a:r>
              <a:rPr lang="pt-BR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operac</a:t>
            </a:r>
            <a:endParaRPr lang="pt-BR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(-) Despesas </a:t>
            </a:r>
            <a:r>
              <a:rPr lang="pt-BR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financ</a:t>
            </a:r>
            <a:endParaRPr lang="pt-BR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(=) Lucro líquido</a:t>
            </a:r>
          </a:p>
        </p:txBody>
      </p:sp>
      <p:sp>
        <p:nvSpPr>
          <p:cNvPr id="48" name="Título 1"/>
          <p:cNvSpPr txBox="1">
            <a:spLocks/>
          </p:cNvSpPr>
          <p:nvPr/>
        </p:nvSpPr>
        <p:spPr>
          <a:xfrm>
            <a:off x="1764104" y="373270"/>
            <a:ext cx="8667686" cy="118018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5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DEMONSTRAÇÕES CONTÁBEIS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299" y="4790183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m 5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96753"/>
            <a:ext cx="8136904" cy="50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2630686" y="5332239"/>
            <a:ext cx="9273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(=) Lucro bruto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2630686" y="5511627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676724" y="5511627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2630686" y="5694189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2676724" y="5694189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630686" y="5873577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...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71" name="Seta para a direita 70"/>
          <p:cNvSpPr/>
          <p:nvPr/>
        </p:nvSpPr>
        <p:spPr>
          <a:xfrm>
            <a:off x="6528049" y="5301208"/>
            <a:ext cx="771325" cy="790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7573347" y="5465665"/>
            <a:ext cx="2999667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ASPECTO FINANCEIRO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2454624" y="274638"/>
            <a:ext cx="6027737" cy="99412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b="1" kern="0" dirty="0">
                <a:latin typeface="Calibri" panose="020F0502020204030204" pitchFamily="34" charset="0"/>
              </a:rPr>
              <a:t>DEMONSTRAÇÕES CONTÁBEIS</a:t>
            </a:r>
          </a:p>
        </p:txBody>
      </p:sp>
    </p:spTree>
    <p:extLst>
      <p:ext uri="{BB962C8B-B14F-4D97-AF65-F5344CB8AC3E}">
        <p14:creationId xmlns:p14="http://schemas.microsoft.com/office/powerpoint/2010/main" val="43079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/>
          <p:cNvSpPr txBox="1">
            <a:spLocks/>
          </p:cNvSpPr>
          <p:nvPr/>
        </p:nvSpPr>
        <p:spPr>
          <a:xfrm>
            <a:off x="357593" y="274639"/>
            <a:ext cx="11430578" cy="11925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500" b="1" kern="0" dirty="0">
                <a:latin typeface="Calibri" panose="020F0502020204030204" pitchFamily="34" charset="0"/>
              </a:rPr>
              <a:t>DFC – </a:t>
            </a:r>
            <a:r>
              <a:rPr lang="pt-BR" sz="45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DEMONSTRAÇÃO DO FLUXO DE CAIXA</a:t>
            </a:r>
          </a:p>
        </p:txBody>
      </p:sp>
      <p:pic>
        <p:nvPicPr>
          <p:cNvPr id="12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62" y="1366068"/>
            <a:ext cx="7591720" cy="5261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54" y="1581418"/>
            <a:ext cx="8764859" cy="47577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7593" y="274639"/>
            <a:ext cx="11430578" cy="11925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500" b="1" kern="0" dirty="0">
                <a:latin typeface="Calibri" panose="020F0502020204030204" pitchFamily="34" charset="0"/>
              </a:rPr>
              <a:t>DFC – </a:t>
            </a:r>
            <a:r>
              <a:rPr lang="pt-BR" sz="45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DEMONSTRAÇÃO DO FLUXO DE CAIXA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30" y="4734332"/>
            <a:ext cx="1693807" cy="16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0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850820" y="1430163"/>
            <a:ext cx="10308482" cy="4561726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807713" y="1580809"/>
                <a:ext cx="10470995" cy="4336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𝐴𝑇𝐼𝑉𝑂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𝑃𝐴𝑆𝑆𝐼𝑉𝑂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𝑃𝐿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𝐴𝑇𝐼𝑉𝑂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𝑃𝐴𝑆𝑆𝐼𝑉𝑂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𝑃𝐿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𝐷𝑖𝑠𝑝𝑜𝑛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𝑣𝑒𝑙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𝐶𝑜𝑛𝑡𝑎𝑠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𝑅𝑒𝑐𝑒𝑏𝑒𝑟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𝐸𝑠𝑡𝑜𝑞𝑢𝑒𝑠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𝐼𝑚𝑜𝑏𝑖𝑙𝑖𝑧𝑎𝑑𝑜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𝐹𝑜𝑟𝑛𝑒𝑐𝑒𝑑𝑜𝑟𝑒𝑠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𝐶𝑜𝑛𝑡𝑎𝑠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𝐹𝑖𝑛𝑎𝑛𝑐𝑖𝑎𝑚𝑒𝑛𝑡𝑜𝑠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𝑃𝐿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𝐷𝑖𝑠𝑝𝑜𝑛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𝑣𝑒𝑙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𝐹𝑜𝑟𝑛𝑒𝑐𝑒𝑑𝑜𝑟𝑒𝑠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𝐶𝑜𝑛𝑡𝑎𝑠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𝐹𝑖𝑛𝑎𝑛𝑐𝑖𝑎𝑚𝑒𝑛𝑡𝑜𝑠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𝐴𝑝𝑜𝑟𝑡𝑒𝑠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𝑐𝑖𝑜𝑠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𝐷𝑖𝑣𝑖𝑑𝑒𝑛𝑑𝑜𝑠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𝑐𝑖𝑜𝑠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𝐿𝑢𝑐𝑟𝑜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𝑑𝑜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𝑝𝑒𝑟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𝑜𝑑𝑜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𝐶𝑜𝑛𝑡𝑎𝑠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𝑅𝑒𝑐𝑒𝑏𝑒𝑟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𝐸𝑠𝑡𝑜𝑞𝑢𝑒𝑠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𝐼𝑚𝑜𝑏𝑖𝑙𝑖𝑧𝑎𝑑𝑜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3" y="1580809"/>
                <a:ext cx="10470995" cy="43365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 txBox="1">
            <a:spLocks/>
          </p:cNvSpPr>
          <p:nvPr/>
        </p:nvSpPr>
        <p:spPr>
          <a:xfrm>
            <a:off x="357593" y="397929"/>
            <a:ext cx="11430578" cy="11925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500" b="1" kern="0" dirty="0">
                <a:latin typeface="Calibri" panose="020F0502020204030204" pitchFamily="34" charset="0"/>
              </a:rPr>
              <a:t>DFC – </a:t>
            </a:r>
            <a:r>
              <a:rPr lang="pt-BR" sz="45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DEMONSTRAÇÃO DO FLUXO DE CAIXA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03" y="1758251"/>
            <a:ext cx="1413737" cy="15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95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64381" y="3527298"/>
            <a:ext cx="2592288" cy="25861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Ativos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28677" y="3521200"/>
            <a:ext cx="2592288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Passivos Operacionais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828677" y="4086247"/>
            <a:ext cx="2592288" cy="7310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Passivos Onerosos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828677" y="4878336"/>
            <a:ext cx="2592288" cy="12351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Patrimônio Líquido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00285" y="1793008"/>
            <a:ext cx="3384376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latin typeface="Calibri" panose="020F0502020204030204" pitchFamily="34" charset="0"/>
              </a:rPr>
              <a:t>Decisões</a:t>
            </a:r>
            <a:r>
              <a:rPr lang="pt-BR" sz="1600" b="1" i="1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Operacionais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Investimentos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828677" y="1793008"/>
            <a:ext cx="424847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latin typeface="Calibri" panose="020F0502020204030204" pitchFamily="34" charset="0"/>
              </a:rPr>
              <a:t>Decisões</a:t>
            </a:r>
            <a:r>
              <a:rPr lang="pt-BR" sz="1600" b="1" i="1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Financiamento</a:t>
            </a:r>
          </a:p>
        </p:txBody>
      </p:sp>
      <p:cxnSp>
        <p:nvCxnSpPr>
          <p:cNvPr id="7" name="Conector angulado 6"/>
          <p:cNvCxnSpPr>
            <a:stCxn id="12" idx="2"/>
            <a:endCxn id="5" idx="1"/>
          </p:cNvCxnSpPr>
          <p:nvPr/>
        </p:nvCxnSpPr>
        <p:spPr>
          <a:xfrm rot="5400000">
            <a:off x="2496784" y="3324702"/>
            <a:ext cx="2163289" cy="828092"/>
          </a:xfrm>
          <a:prstGeom prst="bentConnector4">
            <a:avLst>
              <a:gd name="adj1" fmla="val 20113"/>
              <a:gd name="adj2" fmla="val 127606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12" idx="2"/>
            <a:endCxn id="9" idx="0"/>
          </p:cNvCxnSpPr>
          <p:nvPr/>
        </p:nvCxnSpPr>
        <p:spPr>
          <a:xfrm rot="16200000" flipH="1">
            <a:off x="5126599" y="1522978"/>
            <a:ext cx="864096" cy="3132348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3" idx="2"/>
            <a:endCxn id="10" idx="3"/>
          </p:cNvCxnSpPr>
          <p:nvPr/>
        </p:nvCxnSpPr>
        <p:spPr>
          <a:xfrm rot="16200000" flipH="1">
            <a:off x="7289595" y="3320423"/>
            <a:ext cx="1794691" cy="468052"/>
          </a:xfrm>
          <a:prstGeom prst="bentConnector4">
            <a:avLst>
              <a:gd name="adj1" fmla="val 39816"/>
              <a:gd name="adj2" fmla="val 502687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stCxn id="13" idx="2"/>
            <a:endCxn id="11" idx="3"/>
          </p:cNvCxnSpPr>
          <p:nvPr/>
        </p:nvCxnSpPr>
        <p:spPr>
          <a:xfrm rot="16200000" flipH="1">
            <a:off x="6767535" y="3842482"/>
            <a:ext cx="2838808" cy="468052"/>
          </a:xfrm>
          <a:prstGeom prst="bentConnector4">
            <a:avLst>
              <a:gd name="adj1" fmla="val 25152"/>
              <a:gd name="adj2" fmla="val 502687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504059" y="32813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INFORMAÇÕES </a:t>
            </a:r>
            <a:r>
              <a:rPr 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CONTÁBEIS</a:t>
            </a:r>
            <a:r>
              <a:rPr lang="pt-BR" b="1" dirty="0">
                <a:latin typeface="Calibri" panose="020F0502020204030204" pitchFamily="34" charset="0"/>
              </a:rPr>
              <a:t> E </a:t>
            </a:r>
            <a:r>
              <a:rPr lang="pt-BR" b="1" dirty="0">
                <a:solidFill>
                  <a:schemeClr val="accent5"/>
                </a:solidFill>
                <a:latin typeface="Calibri" panose="020F0502020204030204" pitchFamily="34" charset="0"/>
              </a:rPr>
              <a:t>DECISÕES</a:t>
            </a:r>
          </a:p>
        </p:txBody>
      </p:sp>
    </p:spTree>
    <p:extLst>
      <p:ext uri="{BB962C8B-B14F-4D97-AF65-F5344CB8AC3E}">
        <p14:creationId xmlns:p14="http://schemas.microsoft.com/office/powerpoint/2010/main" val="221119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31" y="1791381"/>
            <a:ext cx="10515600" cy="946614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SEQUÊNCIA DE CURSOS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38350" y="3284970"/>
            <a:ext cx="5796176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7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lvl="1"/>
            <a:r>
              <a:rPr lang="pt-BR" b="1" i="1" dirty="0">
                <a:latin typeface="Calibri" panose="020F0502020204030204" pitchFamily="34" charset="0"/>
              </a:rPr>
              <a:t>COMPREENDENDO SUA EMPRESA PELOS SEUS NÚMEROS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37201" y="4260984"/>
            <a:ext cx="3673810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7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lvl="1"/>
            <a:r>
              <a:rPr lang="pt-BR" b="1" i="1" dirty="0">
                <a:latin typeface="Calibri" panose="020F0502020204030204" pitchFamily="34" charset="0"/>
              </a:rPr>
              <a:t>ANATOMIA DO VALOR AGREGADO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41676" y="5111203"/>
            <a:ext cx="3065590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7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lvl="1"/>
            <a:r>
              <a:rPr lang="pt-BR" b="1" i="1" dirty="0">
                <a:latin typeface="Calibri" panose="020F0502020204030204" pitchFamily="34" charset="0"/>
              </a:rPr>
              <a:t>GESTÃO BASEADA EM VALOR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90292" y="5939735"/>
            <a:ext cx="2777557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7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lvl="1"/>
            <a:r>
              <a:rPr lang="pt-BR" b="1" i="1" dirty="0">
                <a:latin typeface="Calibri" panose="020F0502020204030204" pitchFamily="34" charset="0"/>
              </a:rPr>
              <a:t>AVALIAÇÃO DE EMPRESAS</a:t>
            </a:r>
            <a:endParaRPr lang="pt-BR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26" y="4857446"/>
            <a:ext cx="3251302" cy="1578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49" y="4993292"/>
            <a:ext cx="586803" cy="5868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94" y="3182610"/>
            <a:ext cx="576064" cy="576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22" y="4108391"/>
            <a:ext cx="626082" cy="6260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83" y="5784501"/>
            <a:ext cx="680498" cy="6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791744" y="2924944"/>
            <a:ext cx="2376264" cy="2027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Investimento</a:t>
            </a:r>
          </a:p>
          <a:p>
            <a:pPr algn="ctr"/>
            <a:r>
              <a:rPr lang="pt-BR" b="1" dirty="0">
                <a:latin typeface="Calibri" panose="020F0502020204030204" pitchFamily="34" charset="0"/>
              </a:rPr>
              <a:t>(Capital Investido)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40016" y="2924945"/>
            <a:ext cx="2232248" cy="731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Passivos Onerosos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240016" y="3717034"/>
            <a:ext cx="2232248" cy="123515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Patrimônio Líquido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495600" y="1484784"/>
            <a:ext cx="3384376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latin typeface="Calibri" panose="020F0502020204030204" pitchFamily="34" charset="0"/>
              </a:rPr>
              <a:t>Decisões</a:t>
            </a:r>
            <a:r>
              <a:rPr lang="pt-BR" sz="1600" b="1" i="1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Operacionais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Investimentos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023992" y="1484784"/>
            <a:ext cx="3528392" cy="8640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latin typeface="Calibri" panose="020F0502020204030204" pitchFamily="34" charset="0"/>
              </a:rPr>
              <a:t>Decisões</a:t>
            </a:r>
            <a:r>
              <a:rPr lang="pt-BR" sz="1600" b="1" i="1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Financiamento</a:t>
            </a:r>
          </a:p>
        </p:txBody>
      </p:sp>
      <p:sp>
        <p:nvSpPr>
          <p:cNvPr id="4" name="Seta para a direita 3"/>
          <p:cNvSpPr/>
          <p:nvPr/>
        </p:nvSpPr>
        <p:spPr>
          <a:xfrm rot="10800000">
            <a:off x="3143672" y="3656042"/>
            <a:ext cx="576064" cy="565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31504" y="3617084"/>
            <a:ext cx="1431776" cy="65909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anose="020F0502020204030204" pitchFamily="34" charset="0"/>
              </a:rPr>
              <a:t>Lucro operacional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8516332" y="3007970"/>
            <a:ext cx="576064" cy="5650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192344" y="2913928"/>
            <a:ext cx="1368152" cy="731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anose="020F0502020204030204" pitchFamily="34" charset="0"/>
              </a:rPr>
              <a:t>Juros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8544272" y="4088090"/>
            <a:ext cx="576064" cy="5650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220284" y="3994048"/>
            <a:ext cx="1340212" cy="731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anose="020F0502020204030204" pitchFamily="34" charset="0"/>
              </a:rPr>
              <a:t>Custo de Oportunidade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225395" y="5229201"/>
            <a:ext cx="1340212" cy="731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anose="020F0502020204030204" pitchFamily="34" charset="0"/>
              </a:rPr>
              <a:t>Custo Total de Capital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07143" y="3625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+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717886" y="47675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=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927648" y="5262422"/>
            <a:ext cx="5876716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EVA® = LUCRO OPERACIONAL – CUSTO TOTAL DO CAPITAL</a:t>
            </a:r>
          </a:p>
        </p:txBody>
      </p:sp>
      <p:cxnSp>
        <p:nvCxnSpPr>
          <p:cNvPr id="14" name="Conector angulado 13"/>
          <p:cNvCxnSpPr>
            <a:stCxn id="15" idx="2"/>
            <a:endCxn id="24" idx="1"/>
          </p:cNvCxnSpPr>
          <p:nvPr/>
        </p:nvCxnSpPr>
        <p:spPr>
          <a:xfrm rot="16200000" flipH="1">
            <a:off x="1964376" y="4659190"/>
            <a:ext cx="1346288" cy="580256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21" idx="1"/>
            <a:endCxn id="24" idx="3"/>
          </p:cNvCxnSpPr>
          <p:nvPr/>
        </p:nvCxnSpPr>
        <p:spPr>
          <a:xfrm rot="10800000" flipV="1">
            <a:off x="8804366" y="5594749"/>
            <a:ext cx="421031" cy="27713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1306768" y="22950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INFORMAÇÕES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CONTÁBEIS</a:t>
            </a:r>
            <a:r>
              <a:rPr lang="pt-BR" b="1" dirty="0">
                <a:latin typeface="Calibri" panose="020F0502020204030204" pitchFamily="34" charset="0"/>
              </a:rPr>
              <a:t> E </a:t>
            </a:r>
            <a:r>
              <a:rPr lang="pt-BR" b="1" dirty="0">
                <a:solidFill>
                  <a:schemeClr val="accent5"/>
                </a:solidFill>
                <a:latin typeface="Calibri" panose="020F0502020204030204" pitchFamily="34" charset="0"/>
              </a:rPr>
              <a:t>DECISÕES</a:t>
            </a:r>
          </a:p>
        </p:txBody>
      </p:sp>
    </p:spTree>
    <p:extLst>
      <p:ext uri="{BB962C8B-B14F-4D97-AF65-F5344CB8AC3E}">
        <p14:creationId xmlns:p14="http://schemas.microsoft.com/office/powerpoint/2010/main" val="2745895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187788" y="2924944"/>
            <a:ext cx="1980220" cy="2027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Investimento</a:t>
            </a:r>
          </a:p>
          <a:p>
            <a:pPr algn="ctr"/>
            <a:r>
              <a:rPr lang="pt-BR" b="1" dirty="0">
                <a:latin typeface="Calibri" panose="020F0502020204030204" pitchFamily="34" charset="0"/>
              </a:rPr>
              <a:t>(Capital Investido)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40016" y="2924945"/>
            <a:ext cx="1944216" cy="731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Passivos Onerosos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240016" y="3717034"/>
            <a:ext cx="1944216" cy="123515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Patrimônio Líquido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83632" y="1484784"/>
            <a:ext cx="338437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u="sng" dirty="0">
                <a:latin typeface="Calibri" panose="020F0502020204030204" pitchFamily="34" charset="0"/>
              </a:rPr>
              <a:t>Decisões: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Operacionais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Investimentos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312024" y="1484784"/>
            <a:ext cx="3528392" cy="8640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u="sng" dirty="0">
                <a:latin typeface="Calibri" panose="020F0502020204030204" pitchFamily="34" charset="0"/>
              </a:rPr>
              <a:t>Decisões: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Financiamento</a:t>
            </a:r>
          </a:p>
        </p:txBody>
      </p:sp>
      <p:sp>
        <p:nvSpPr>
          <p:cNvPr id="4" name="Seta para a direita 3"/>
          <p:cNvSpPr/>
          <p:nvPr/>
        </p:nvSpPr>
        <p:spPr>
          <a:xfrm rot="10800000">
            <a:off x="3791744" y="3656041"/>
            <a:ext cx="288032" cy="565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31504" y="3140968"/>
            <a:ext cx="201622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</a:rPr>
              <a:t>Fluxo de caixa das operações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endParaRPr lang="pt-BR" sz="1600" b="1" dirty="0">
              <a:latin typeface="Calibri" panose="020F050202020403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</a:rPr>
              <a:t>Fluxo de caixa de Investimento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8256240" y="3007970"/>
            <a:ext cx="315972" cy="5650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804364" y="2913928"/>
            <a:ext cx="1756132" cy="20382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</a:rPr>
              <a:t>Fluxo de caixa de financiamento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927648" y="5262422"/>
            <a:ext cx="587671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FLUXO DE CAIXA LÍQUIDO DO PERÍODO</a:t>
            </a:r>
          </a:p>
        </p:txBody>
      </p:sp>
      <p:cxnSp>
        <p:nvCxnSpPr>
          <p:cNvPr id="14" name="Conector angulado 13"/>
          <p:cNvCxnSpPr>
            <a:stCxn id="15" idx="2"/>
            <a:endCxn id="24" idx="1"/>
          </p:cNvCxnSpPr>
          <p:nvPr/>
        </p:nvCxnSpPr>
        <p:spPr>
          <a:xfrm rot="16200000" flipH="1">
            <a:off x="2334973" y="5029787"/>
            <a:ext cx="897318" cy="288032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17" idx="2"/>
            <a:endCxn id="24" idx="3"/>
          </p:cNvCxnSpPr>
          <p:nvPr/>
        </p:nvCxnSpPr>
        <p:spPr>
          <a:xfrm rot="5400000">
            <a:off x="8908259" y="4848291"/>
            <a:ext cx="670276" cy="878066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para a direita 24"/>
          <p:cNvSpPr/>
          <p:nvPr/>
        </p:nvSpPr>
        <p:spPr>
          <a:xfrm>
            <a:off x="8284180" y="4016082"/>
            <a:ext cx="315972" cy="5650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306768" y="22950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INFORMAÇÕES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CONTÁBEIS</a:t>
            </a:r>
            <a:r>
              <a:rPr lang="pt-BR" b="1" dirty="0">
                <a:latin typeface="Calibri" panose="020F0502020204030204" pitchFamily="34" charset="0"/>
              </a:rPr>
              <a:t> E </a:t>
            </a:r>
            <a:r>
              <a:rPr lang="pt-BR" b="1" dirty="0">
                <a:solidFill>
                  <a:schemeClr val="accent5"/>
                </a:solidFill>
                <a:latin typeface="Calibri" panose="020F0502020204030204" pitchFamily="34" charset="0"/>
              </a:rPr>
              <a:t>DECISÕES</a:t>
            </a:r>
          </a:p>
        </p:txBody>
      </p:sp>
    </p:spTree>
    <p:extLst>
      <p:ext uri="{BB962C8B-B14F-4D97-AF65-F5344CB8AC3E}">
        <p14:creationId xmlns:p14="http://schemas.microsoft.com/office/powerpoint/2010/main" val="780776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1" y="1417834"/>
            <a:ext cx="12192000" cy="5440166"/>
          </a:xfrm>
          <a:prstGeom prst="wave">
            <a:avLst>
              <a:gd name="adj1" fmla="val 12500"/>
              <a:gd name="adj2" fmla="val -40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ixaDeTexto 2102"/>
          <p:cNvSpPr txBox="1"/>
          <p:nvPr/>
        </p:nvSpPr>
        <p:spPr>
          <a:xfrm>
            <a:off x="4202437" y="2402648"/>
            <a:ext cx="29493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latin typeface="Calibri" panose="020F0502020204030204" pitchFamily="34" charset="0"/>
              </a:rPr>
              <a:t>Margem de contribuição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3982220" y="2580284"/>
            <a:ext cx="44590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luxograma: Disco magnético 27"/>
          <p:cNvSpPr/>
          <p:nvPr/>
        </p:nvSpPr>
        <p:spPr>
          <a:xfrm>
            <a:off x="3118125" y="3203494"/>
            <a:ext cx="3292177" cy="12893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Calibri" panose="020F0502020204030204" pitchFamily="34" charset="0"/>
              </a:rPr>
              <a:t>Custos e despesas fixos</a:t>
            </a:r>
          </a:p>
          <a:p>
            <a:pPr algn="ctr"/>
            <a:endParaRPr lang="pt-BR" dirty="0"/>
          </a:p>
        </p:txBody>
      </p:sp>
      <p:sp>
        <p:nvSpPr>
          <p:cNvPr id="30" name="Seta em curva para baixo 29"/>
          <p:cNvSpPr/>
          <p:nvPr/>
        </p:nvSpPr>
        <p:spPr>
          <a:xfrm>
            <a:off x="5998444" y="3093042"/>
            <a:ext cx="719812" cy="253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CaixaDeTexto 124"/>
          <p:cNvSpPr txBox="1"/>
          <p:nvPr/>
        </p:nvSpPr>
        <p:spPr>
          <a:xfrm>
            <a:off x="6911415" y="3848185"/>
            <a:ext cx="32608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latin typeface="Calibri" panose="020F0502020204030204" pitchFamily="34" charset="0"/>
              </a:rPr>
              <a:t>Lucro operacional</a:t>
            </a:r>
            <a:endParaRPr lang="pt-BR" b="1" dirty="0">
              <a:latin typeface="Calibri" panose="020F050202020403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219850" y="4037872"/>
            <a:ext cx="343218" cy="66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ave direita 7"/>
          <p:cNvSpPr/>
          <p:nvPr/>
        </p:nvSpPr>
        <p:spPr>
          <a:xfrm>
            <a:off x="6794457" y="3478854"/>
            <a:ext cx="357339" cy="11314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Disco magnético 33"/>
          <p:cNvSpPr/>
          <p:nvPr/>
        </p:nvSpPr>
        <p:spPr>
          <a:xfrm>
            <a:off x="5217986" y="4802957"/>
            <a:ext cx="2940698" cy="127747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Calibri" panose="020F0502020204030204" pitchFamily="34" charset="0"/>
              </a:rPr>
              <a:t>Custo do capital investido</a:t>
            </a:r>
          </a:p>
          <a:p>
            <a:pPr algn="ctr"/>
            <a:endParaRPr lang="pt-BR" sz="1500" dirty="0"/>
          </a:p>
        </p:txBody>
      </p:sp>
      <p:sp>
        <p:nvSpPr>
          <p:cNvPr id="36" name="Seta em curva para baixo 35"/>
          <p:cNvSpPr/>
          <p:nvPr/>
        </p:nvSpPr>
        <p:spPr>
          <a:xfrm>
            <a:off x="7821778" y="4779239"/>
            <a:ext cx="719812" cy="253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CaixaDeTexto 124"/>
          <p:cNvSpPr txBox="1"/>
          <p:nvPr/>
        </p:nvSpPr>
        <p:spPr>
          <a:xfrm>
            <a:off x="8662740" y="5534382"/>
            <a:ext cx="16304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latin typeface="Calibri" panose="020F0502020204030204" pitchFamily="34" charset="0"/>
              </a:rPr>
              <a:t>EVA®</a:t>
            </a:r>
            <a:endParaRPr lang="pt-BR" b="1" dirty="0">
              <a:latin typeface="Calibri" panose="020F0502020204030204" pitchFamily="34" charset="0"/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 flipH="1" flipV="1">
            <a:off x="8755152" y="5724069"/>
            <a:ext cx="343218" cy="66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2804340" y="3346808"/>
            <a:ext cx="3137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>
            <a:off x="2588316" y="3346809"/>
            <a:ext cx="216024" cy="501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1796228" y="3845447"/>
            <a:ext cx="117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alibri" panose="020F0502020204030204" pitchFamily="34" charset="0"/>
              </a:rPr>
              <a:t>Ponto de equilíbrio contábil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flipH="1">
            <a:off x="4428126" y="5033005"/>
            <a:ext cx="7898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3261049" y="4745336"/>
            <a:ext cx="1270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alibri" panose="020F0502020204030204" pitchFamily="34" charset="0"/>
              </a:rPr>
              <a:t>Ponto de equilíbrio econômico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62383" y="255061"/>
            <a:ext cx="11706414" cy="99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000" b="1" dirty="0">
                <a:latin typeface="Calibri" panose="020F0502020204030204" pitchFamily="34" charset="0"/>
              </a:rPr>
              <a:t>ANATOMIA DO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VALOR AGREGADO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59" y="1357415"/>
            <a:ext cx="1707642" cy="1293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64" y="2708811"/>
            <a:ext cx="216076" cy="3349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596" y="3083133"/>
            <a:ext cx="216076" cy="3349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582" y="3428345"/>
            <a:ext cx="216076" cy="3349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014" y="3802667"/>
            <a:ext cx="216076" cy="3349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446" y="4176989"/>
            <a:ext cx="216076" cy="3349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300" y="5097211"/>
            <a:ext cx="216076" cy="3349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732" y="5471533"/>
            <a:ext cx="216076" cy="3349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64" y="5845855"/>
            <a:ext cx="216076" cy="3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7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214683" y="4401449"/>
            <a:ext cx="3884177" cy="213291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8641" y="352797"/>
            <a:ext cx="8237211" cy="1311616"/>
          </a:xfrm>
        </p:spPr>
        <p:txBody>
          <a:bodyPr>
            <a:normAutofit/>
          </a:bodyPr>
          <a:lstStyle/>
          <a:p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PATRIMÔNIO</a:t>
            </a:r>
            <a:r>
              <a:rPr lang="pt-BR" sz="5000" b="1" dirty="0">
                <a:latin typeface="Calibri" panose="020F0502020204030204" pitchFamily="34" charset="0"/>
              </a:rPr>
              <a:t> </a:t>
            </a:r>
            <a:r>
              <a:rPr lang="pt-BR" sz="5000" b="1" i="1" dirty="0">
                <a:latin typeface="Calibri" panose="020F0502020204030204" pitchFamily="34" charset="0"/>
              </a:rPr>
              <a:t>versus</a:t>
            </a:r>
            <a:r>
              <a:rPr lang="pt-BR" sz="5000" b="1" dirty="0">
                <a:latin typeface="Calibri" panose="020F0502020204030204" pitchFamily="34" charset="0"/>
              </a:rPr>
              <a:t> </a:t>
            </a:r>
            <a:r>
              <a:rPr lang="pt-BR" sz="5000" b="1" dirty="0">
                <a:solidFill>
                  <a:schemeClr val="accent5"/>
                </a:solidFill>
                <a:latin typeface="Calibri" panose="020F0502020204030204" pitchFamily="34" charset="0"/>
              </a:rPr>
              <a:t>RIQUEZA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10892" y="1794024"/>
            <a:ext cx="1440160" cy="2643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Capital investido = $1.000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93592" y="1794024"/>
            <a:ext cx="1410320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latin typeface="Calibri" panose="020F0502020204030204" pitchFamily="34" charset="0"/>
              </a:rPr>
              <a:t>Terc</a:t>
            </a:r>
            <a:r>
              <a:rPr lang="pt-BR" sz="1600" b="1" dirty="0">
                <a:latin typeface="Calibri" panose="020F0502020204030204" pitchFamily="34" charset="0"/>
              </a:rPr>
              <a:t>. = $400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89152" y="2996952"/>
            <a:ext cx="1402060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Sócios = $600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659364" y="1772816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Capital investido = $200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142064" y="1772816"/>
            <a:ext cx="1410320" cy="468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latin typeface="Calibri" panose="020F0502020204030204" pitchFamily="34" charset="0"/>
              </a:rPr>
              <a:t>Terc</a:t>
            </a:r>
            <a:r>
              <a:rPr lang="pt-BR" sz="1600" b="1" dirty="0">
                <a:latin typeface="Calibri" panose="020F0502020204030204" pitchFamily="34" charset="0"/>
              </a:rPr>
              <a:t>. = $100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146132" y="2240868"/>
            <a:ext cx="1410320" cy="468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Sócios = $100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10892" y="4475212"/>
            <a:ext cx="1440160" cy="1186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RIQUEZA = $300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876452" y="4471020"/>
            <a:ext cx="1440160" cy="1186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RIQUEZA = $300</a:t>
            </a:r>
          </a:p>
        </p:txBody>
      </p:sp>
      <p:sp>
        <p:nvSpPr>
          <p:cNvPr id="21" name="Retângulo 20"/>
          <p:cNvSpPr/>
          <p:nvPr/>
        </p:nvSpPr>
        <p:spPr>
          <a:xfrm rot="16200000">
            <a:off x="206152" y="3543672"/>
            <a:ext cx="3866728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VALOR = $1.300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672064" y="2747020"/>
            <a:ext cx="1440160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RIQUEZA = $500</a:t>
            </a:r>
          </a:p>
        </p:txBody>
      </p:sp>
      <p:sp>
        <p:nvSpPr>
          <p:cNvPr id="24" name="Retângulo 23"/>
          <p:cNvSpPr/>
          <p:nvPr/>
        </p:nvSpPr>
        <p:spPr>
          <a:xfrm rot="16200000">
            <a:off x="5143004" y="2874144"/>
            <a:ext cx="255406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VALOR = $700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158832" y="2747020"/>
            <a:ext cx="1440160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RIQUEZA = $500</a:t>
            </a:r>
          </a:p>
        </p:txBody>
      </p:sp>
      <p:sp>
        <p:nvSpPr>
          <p:cNvPr id="26" name="Retângulo 25"/>
          <p:cNvSpPr/>
          <p:nvPr/>
        </p:nvSpPr>
        <p:spPr>
          <a:xfrm rot="16200000">
            <a:off x="4234643" y="4138228"/>
            <a:ext cx="2642592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VALOR = $900</a:t>
            </a:r>
          </a:p>
        </p:txBody>
      </p:sp>
      <p:sp>
        <p:nvSpPr>
          <p:cNvPr id="27" name="Retângulo 26"/>
          <p:cNvSpPr/>
          <p:nvPr/>
        </p:nvSpPr>
        <p:spPr>
          <a:xfrm rot="16200000">
            <a:off x="8752898" y="3112362"/>
            <a:ext cx="2103028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VALOR = $600</a:t>
            </a: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84437"/>
              </p:ext>
            </p:extLst>
          </p:nvPr>
        </p:nvGraphicFramePr>
        <p:xfrm>
          <a:off x="6645275" y="4719638"/>
          <a:ext cx="284638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952500" imgH="393700" progId="Equation.3">
                  <p:embed/>
                </p:oleObj>
              </mc:Choice>
              <mc:Fallback>
                <p:oleObj name="Equation" r:id="rId3" imgW="952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719638"/>
                        <a:ext cx="284638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06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279" y="291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MÉTRICAS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VALOR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823200"/>
            <a:ext cx="7477844" cy="462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73" y="4783087"/>
            <a:ext cx="1217081" cy="15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1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Callout 20"/>
          <p:cNvSpPr/>
          <p:nvPr/>
        </p:nvSpPr>
        <p:spPr>
          <a:xfrm>
            <a:off x="2145547" y="4253501"/>
            <a:ext cx="4217106" cy="233017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/>
        </p:nvSpPr>
        <p:spPr>
          <a:xfrm>
            <a:off x="1955540" y="3429000"/>
            <a:ext cx="3996444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165912" y="3429000"/>
            <a:ext cx="4463988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307444" y="1890623"/>
            <a:ext cx="7020780" cy="7920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1991545" y="3534107"/>
          <a:ext cx="3929931" cy="53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ção" r:id="rId3" imgW="1384200" imgH="203040" progId="Equation.3">
                  <p:embed/>
                </p:oleObj>
              </mc:Choice>
              <mc:Fallback>
                <p:oleObj name="Equação" r:id="rId3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534107"/>
                        <a:ext cx="3929931" cy="5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ta para baixo 6"/>
          <p:cNvSpPr/>
          <p:nvPr/>
        </p:nvSpPr>
        <p:spPr>
          <a:xfrm>
            <a:off x="4727848" y="2774994"/>
            <a:ext cx="648072" cy="5760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6168008" y="3567694"/>
          <a:ext cx="4447605" cy="42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ção" r:id="rId5" imgW="1726920" imgH="177480" progId="Equation.3">
                  <p:embed/>
                </p:oleObj>
              </mc:Choice>
              <mc:Fallback>
                <p:oleObj name="Equação" r:id="rId5" imgW="1726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3567694"/>
                        <a:ext cx="4447605" cy="427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2527012" y="2034640"/>
          <a:ext cx="6729205" cy="64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ção" r:id="rId7" imgW="1968480" imgH="203040" progId="Equation.3">
                  <p:embed/>
                </p:oleObj>
              </mc:Choice>
              <mc:Fallback>
                <p:oleObj name="Equação" r:id="rId7" imgW="1968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7012" y="2034640"/>
                        <a:ext cx="6729205" cy="64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8112225" y="4398204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W = peso</a:t>
            </a:r>
          </a:p>
          <a:p>
            <a:r>
              <a:rPr lang="pt-BR" i="1" dirty="0"/>
              <a:t>K = Custo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2478856" y="4719639"/>
          <a:ext cx="311308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9" imgW="1040948" imgH="393529" progId="Equation.3">
                  <p:embed/>
                </p:oleObj>
              </mc:Choice>
              <mc:Fallback>
                <p:oleObj name="Equation" r:id="rId9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856" y="4719639"/>
                        <a:ext cx="311308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eta para baixo 16"/>
          <p:cNvSpPr/>
          <p:nvPr/>
        </p:nvSpPr>
        <p:spPr>
          <a:xfrm>
            <a:off x="6600056" y="2780928"/>
            <a:ext cx="648072" cy="5760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68279" y="291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MÉTRICAS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VALOR</a:t>
            </a:r>
          </a:p>
        </p:txBody>
      </p:sp>
    </p:spTree>
    <p:extLst>
      <p:ext uri="{BB962C8B-B14F-4D97-AF65-F5344CB8AC3E}">
        <p14:creationId xmlns:p14="http://schemas.microsoft.com/office/powerpoint/2010/main" val="149117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937135" y="1245228"/>
            <a:ext cx="8853457" cy="4943924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ixaDeTexto 40"/>
          <p:cNvSpPr txBox="1"/>
          <p:nvPr/>
        </p:nvSpPr>
        <p:spPr>
          <a:xfrm>
            <a:off x="6416023" y="1760488"/>
            <a:ext cx="288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Fluxo de caixa da perpetuidade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224" y="123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434907" y="4509565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297861" y="4581573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2607995" y="4005509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3832131" y="4031957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4984259" y="4018209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6208395" y="4030909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458461" y="44968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708493" y="45095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860621" y="45095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415478" y="4509565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.......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096704" y="4509565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184320" y="2853381"/>
            <a:ext cx="84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Fluxo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Caixa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452194" y="2853381"/>
            <a:ext cx="84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Fluxo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Caixa 2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604322" y="2853381"/>
            <a:ext cx="84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Fluxo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Caixa 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787955" y="2853381"/>
            <a:ext cx="852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Fluxo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Caixa n</a:t>
            </a:r>
          </a:p>
        </p:txBody>
      </p:sp>
      <p:sp>
        <p:nvSpPr>
          <p:cNvPr id="36" name="Seta para a direita 35"/>
          <p:cNvSpPr/>
          <p:nvPr/>
        </p:nvSpPr>
        <p:spPr>
          <a:xfrm rot="16200000">
            <a:off x="5918357" y="5034864"/>
            <a:ext cx="576063" cy="360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5344300" y="5619302"/>
            <a:ext cx="131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HORIZONTE</a:t>
            </a:r>
          </a:p>
        </p:txBody>
      </p:sp>
      <p:cxnSp>
        <p:nvCxnSpPr>
          <p:cNvPr id="40" name="Conector de seta reta 39"/>
          <p:cNvCxnSpPr/>
          <p:nvPr/>
        </p:nvCxnSpPr>
        <p:spPr>
          <a:xfrm>
            <a:off x="6386495" y="2435007"/>
            <a:ext cx="2373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6386495" y="2323851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803" y="3279683"/>
            <a:ext cx="2900223" cy="29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2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65859" y="1356189"/>
            <a:ext cx="10875695" cy="4906937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ixaDeTexto 40"/>
          <p:cNvSpPr txBox="1"/>
          <p:nvPr/>
        </p:nvSpPr>
        <p:spPr>
          <a:xfrm>
            <a:off x="7125735" y="1658123"/>
            <a:ext cx="288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FC p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322719" y="3225217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9185673" y="3297225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495807" y="2721161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4719943" y="2747609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5872071" y="2733861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7096207" y="2746561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346273" y="32125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596305" y="32252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748433" y="32252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303290" y="3225217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.......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984516" y="322521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199245" y="2322971"/>
            <a:ext cx="58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FC 1</a:t>
            </a:r>
          </a:p>
        </p:txBody>
      </p:sp>
      <p:sp>
        <p:nvSpPr>
          <p:cNvPr id="36" name="Seta para a direita 35"/>
          <p:cNvSpPr/>
          <p:nvPr/>
        </p:nvSpPr>
        <p:spPr>
          <a:xfrm rot="16200000">
            <a:off x="6950185" y="3606499"/>
            <a:ext cx="288031" cy="3602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6232112" y="3907123"/>
            <a:ext cx="131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HORIZONTE</a:t>
            </a:r>
          </a:p>
        </p:txBody>
      </p:sp>
      <p:cxnSp>
        <p:nvCxnSpPr>
          <p:cNvPr id="40" name="Conector de seta reta 39"/>
          <p:cNvCxnSpPr/>
          <p:nvPr/>
        </p:nvCxnSpPr>
        <p:spPr>
          <a:xfrm>
            <a:off x="7096207" y="2125911"/>
            <a:ext cx="2373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7096207" y="2014755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4431911" y="2327139"/>
            <a:ext cx="58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FC 2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5578341" y="2314439"/>
            <a:ext cx="58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FC 3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800072" y="2301739"/>
            <a:ext cx="58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FC n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309771" y="3094875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173185" y="327828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5" name="Seta para a direita 44"/>
          <p:cNvSpPr/>
          <p:nvPr/>
        </p:nvSpPr>
        <p:spPr>
          <a:xfrm rot="16200000">
            <a:off x="1839712" y="4004443"/>
            <a:ext cx="936104" cy="3602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1768073" y="4605996"/>
            <a:ext cx="1054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</a:rPr>
              <a:t>HOJE</a:t>
            </a:r>
          </a:p>
        </p:txBody>
      </p:sp>
      <p:sp>
        <p:nvSpPr>
          <p:cNvPr id="3" name="Chave direita 2"/>
          <p:cNvSpPr/>
          <p:nvPr/>
        </p:nvSpPr>
        <p:spPr>
          <a:xfrm rot="5400000">
            <a:off x="5833094" y="1157242"/>
            <a:ext cx="484602" cy="65061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5275965" y="4631193"/>
            <a:ext cx="161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</a:rPr>
              <a:t>FUTURO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487696" y="5444691"/>
            <a:ext cx="4638039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PERÍODO EXPLÍCITO</a:t>
            </a:r>
          </a:p>
        </p:txBody>
      </p:sp>
      <p:sp>
        <p:nvSpPr>
          <p:cNvPr id="50" name="Seta para a direita 49"/>
          <p:cNvSpPr/>
          <p:nvPr/>
        </p:nvSpPr>
        <p:spPr>
          <a:xfrm>
            <a:off x="7168216" y="5444691"/>
            <a:ext cx="309634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PERPETUIDADE</a:t>
            </a:r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72722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val="1216448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.user-PC\AppData\Local\Microsoft\Windows\INetCache\IE\51B3P4UY\tira-duvidas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678" y="4972437"/>
            <a:ext cx="1737616" cy="17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875481" y="1417835"/>
            <a:ext cx="10037207" cy="4894608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85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>
                <a:latin typeface="Calibri" panose="020F0502020204030204" pitchFamily="34" charset="0"/>
              </a:rPr>
              <a:t>PARÊNTESES:</a:t>
            </a:r>
            <a:br>
              <a:rPr lang="pt-BR" b="1" dirty="0">
                <a:latin typeface="Calibri" panose="020F0502020204030204" pitchFamily="34" charset="0"/>
              </a:rPr>
            </a:br>
            <a:r>
              <a:rPr lang="pt-BR" b="1" dirty="0">
                <a:latin typeface="Calibri" panose="020F0502020204030204" pitchFamily="34" charset="0"/>
              </a:rPr>
              <a:t>VALOR DO </a:t>
            </a:r>
            <a:r>
              <a:rPr lang="pt-BR" b="1" dirty="0">
                <a:solidFill>
                  <a:schemeClr val="accent6"/>
                </a:solidFill>
                <a:latin typeface="Calibri" panose="020F0502020204030204" pitchFamily="34" charset="0"/>
              </a:rPr>
              <a:t>$</a:t>
            </a:r>
            <a:r>
              <a:rPr lang="pt-BR" b="1" dirty="0">
                <a:latin typeface="Calibri" panose="020F0502020204030204" pitchFamily="34" charset="0"/>
              </a:rPr>
              <a:t> NO TEMPO</a:t>
            </a: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/>
          </p:nvPr>
        </p:nvGraphicFramePr>
        <p:xfrm>
          <a:off x="3526384" y="5093494"/>
          <a:ext cx="44418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ção" r:id="rId4" imgW="1485720" imgH="228600" progId="Equation.3">
                  <p:embed/>
                </p:oleObj>
              </mc:Choice>
              <mc:Fallback>
                <p:oleObj name="Equação" r:id="rId4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384" y="5093494"/>
                        <a:ext cx="44418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/>
          <p:cNvCxnSpPr/>
          <p:nvPr/>
        </p:nvCxnSpPr>
        <p:spPr>
          <a:xfrm>
            <a:off x="2580556" y="3708151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9443510" y="3780159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2567608" y="3577809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8400256" y="3593752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754312" y="3881785"/>
            <a:ext cx="163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Valor Presente (VP)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718276" y="388178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Valor Futuro (VF)</a:t>
            </a:r>
          </a:p>
        </p:txBody>
      </p:sp>
      <p:cxnSp>
        <p:nvCxnSpPr>
          <p:cNvPr id="14" name="Conector angulado 13"/>
          <p:cNvCxnSpPr>
            <a:stCxn id="20" idx="3"/>
          </p:cNvCxnSpPr>
          <p:nvPr/>
        </p:nvCxnSpPr>
        <p:spPr>
          <a:xfrm flipV="1">
            <a:off x="7968209" y="4363016"/>
            <a:ext cx="434145" cy="105035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33"/>
          <p:cNvCxnSpPr>
            <a:stCxn id="31" idx="2"/>
            <a:endCxn id="20" idx="1"/>
          </p:cNvCxnSpPr>
          <p:nvPr/>
        </p:nvCxnSpPr>
        <p:spPr>
          <a:xfrm rot="16200000" flipH="1">
            <a:off x="2605384" y="4492374"/>
            <a:ext cx="885259" cy="95674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to 34"/>
          <p:cNvGraphicFramePr>
            <a:graphicFrameLocks noChangeAspect="1"/>
          </p:cNvGraphicFramePr>
          <p:nvPr>
            <p:extLst/>
          </p:nvPr>
        </p:nvGraphicFramePr>
        <p:xfrm>
          <a:off x="3921126" y="1845469"/>
          <a:ext cx="36052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6" imgW="1206360" imgH="419040" progId="Equation.3">
                  <p:embed/>
                </p:oleObj>
              </mc:Choice>
              <mc:Fallback>
                <p:oleObj name="Equation" r:id="rId6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6" y="1845469"/>
                        <a:ext cx="3605213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Conector angulado 36"/>
          <p:cNvCxnSpPr>
            <a:endCxn id="35" idx="3"/>
          </p:cNvCxnSpPr>
          <p:nvPr/>
        </p:nvCxnSpPr>
        <p:spPr>
          <a:xfrm rot="16200000" flipV="1">
            <a:off x="7403258" y="2554337"/>
            <a:ext cx="1120081" cy="87391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38"/>
          <p:cNvCxnSpPr>
            <a:stCxn id="35" idx="1"/>
          </p:cNvCxnSpPr>
          <p:nvPr/>
        </p:nvCxnSpPr>
        <p:spPr>
          <a:xfrm rot="10800000" flipV="1">
            <a:off x="2567610" y="2431255"/>
            <a:ext cx="1353517" cy="1120081"/>
          </a:xfrm>
          <a:prstGeom prst="bentConnector3">
            <a:avLst>
              <a:gd name="adj1" fmla="val 10066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3113" y="114756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36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para a direita 16"/>
          <p:cNvSpPr/>
          <p:nvPr/>
        </p:nvSpPr>
        <p:spPr>
          <a:xfrm rot="16200000">
            <a:off x="6660164" y="4071071"/>
            <a:ext cx="1747355" cy="5605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553" y="291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717302" y="3138914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9580256" y="3210922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890390" y="2634858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5114526" y="2661306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6266654" y="2647558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7490790" y="2660258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740856" y="31262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990888" y="31389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143016" y="31389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697873" y="3138914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.......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379099" y="313891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n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593828" y="2240836"/>
            <a:ext cx="581762" cy="381248"/>
            <a:chOff x="1971182" y="1895624"/>
            <a:chExt cx="581762" cy="381248"/>
          </a:xfrm>
        </p:grpSpPr>
        <p:sp>
          <p:nvSpPr>
            <p:cNvPr id="12" name="Retângulo 11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1</a:t>
              </a:r>
            </a:p>
          </p:txBody>
        </p:sp>
      </p:grpSp>
      <p:cxnSp>
        <p:nvCxnSpPr>
          <p:cNvPr id="40" name="Conector de seta reta 39"/>
          <p:cNvCxnSpPr/>
          <p:nvPr/>
        </p:nvCxnSpPr>
        <p:spPr>
          <a:xfrm>
            <a:off x="7490790" y="2039608"/>
            <a:ext cx="2373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7490790" y="1928452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2704354" y="3008572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567768" y="31919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0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946175" y="3918228"/>
            <a:ext cx="6514445" cy="936104"/>
            <a:chOff x="1547664" y="5157192"/>
            <a:chExt cx="7238724" cy="936104"/>
          </a:xfrm>
        </p:grpSpPr>
        <p:sp>
          <p:nvSpPr>
            <p:cNvPr id="9" name="Retângulo 8"/>
            <p:cNvSpPr/>
            <p:nvPr/>
          </p:nvSpPr>
          <p:spPr>
            <a:xfrm>
              <a:off x="1547664" y="5157192"/>
              <a:ext cx="723872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6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2299643" y="5271939"/>
            <a:ext cx="573405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Equação" r:id="rId3" imgW="3174840" imgH="419040" progId="Equation.3">
                    <p:embed/>
                  </p:oleObj>
                </mc:Choice>
                <mc:Fallback>
                  <p:oleObj name="Equação" r:id="rId3" imgW="31748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643" y="5271939"/>
                          <a:ext cx="573405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eta para a direita 7"/>
          <p:cNvSpPr/>
          <p:nvPr/>
        </p:nvSpPr>
        <p:spPr>
          <a:xfrm rot="16200000">
            <a:off x="2583322" y="3372272"/>
            <a:ext cx="2679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4" name="Grupo 53"/>
          <p:cNvGrpSpPr/>
          <p:nvPr/>
        </p:nvGrpSpPr>
        <p:grpSpPr>
          <a:xfrm>
            <a:off x="4820796" y="2240836"/>
            <a:ext cx="581762" cy="381248"/>
            <a:chOff x="1971182" y="1895624"/>
            <a:chExt cx="581762" cy="381248"/>
          </a:xfrm>
        </p:grpSpPr>
        <p:sp>
          <p:nvSpPr>
            <p:cNvPr id="55" name="Retângulo 54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2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5998324" y="2240836"/>
            <a:ext cx="581762" cy="381248"/>
            <a:chOff x="1971182" y="1895624"/>
            <a:chExt cx="581762" cy="381248"/>
          </a:xfrm>
        </p:grpSpPr>
        <p:sp>
          <p:nvSpPr>
            <p:cNvPr id="58" name="Retângulo 57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3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7197060" y="2236644"/>
            <a:ext cx="581762" cy="381248"/>
            <a:chOff x="1971182" y="1895624"/>
            <a:chExt cx="581762" cy="381248"/>
          </a:xfrm>
        </p:grpSpPr>
        <p:sp>
          <p:nvSpPr>
            <p:cNvPr id="61" name="Retângulo 60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n</a:t>
              </a: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7538758" y="1561054"/>
            <a:ext cx="581762" cy="381248"/>
            <a:chOff x="1971182" y="1895624"/>
            <a:chExt cx="581762" cy="381248"/>
          </a:xfrm>
          <a:solidFill>
            <a:srgbClr val="FFC000"/>
          </a:solidFill>
        </p:grpSpPr>
        <p:sp>
          <p:nvSpPr>
            <p:cNvPr id="68" name="Retângulo 67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p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494192" y="5286380"/>
            <a:ext cx="2003093" cy="936104"/>
            <a:chOff x="4871545" y="4725144"/>
            <a:chExt cx="2003093" cy="936104"/>
          </a:xfrm>
        </p:grpSpPr>
        <p:sp>
          <p:nvSpPr>
            <p:cNvPr id="71" name="Retângulo 70"/>
            <p:cNvSpPr/>
            <p:nvPr/>
          </p:nvSpPr>
          <p:spPr>
            <a:xfrm>
              <a:off x="4871545" y="4725144"/>
              <a:ext cx="2003093" cy="9361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72" name="Objeto 71"/>
            <p:cNvGraphicFramePr>
              <a:graphicFrameLocks noChangeAspect="1"/>
            </p:cNvGraphicFramePr>
            <p:nvPr>
              <p:extLst/>
            </p:nvPr>
          </p:nvGraphicFramePr>
          <p:xfrm>
            <a:off x="5057237" y="4830415"/>
            <a:ext cx="162696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8" name="Equação" r:id="rId5" imgW="1231560" imgH="419040" progId="Equation.3">
                    <p:embed/>
                  </p:oleObj>
                </mc:Choice>
                <mc:Fallback>
                  <p:oleObj name="Equação" r:id="rId5" imgW="12315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237" y="4830415"/>
                          <a:ext cx="162696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Seta para a direita 72"/>
          <p:cNvSpPr/>
          <p:nvPr/>
        </p:nvSpPr>
        <p:spPr>
          <a:xfrm rot="10800000">
            <a:off x="4538462" y="5567218"/>
            <a:ext cx="1872208" cy="5605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/>
          <p:cNvSpPr/>
          <p:nvPr/>
        </p:nvSpPr>
        <p:spPr>
          <a:xfrm>
            <a:off x="2090190" y="5286380"/>
            <a:ext cx="2232248" cy="1152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6" name="Objeto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982517"/>
              </p:ext>
            </p:extLst>
          </p:nvPr>
        </p:nvGraphicFramePr>
        <p:xfrm>
          <a:off x="2241772" y="5334725"/>
          <a:ext cx="1959219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7" imgW="1320480" imgH="622080" progId="Equation.3">
                  <p:embed/>
                </p:oleObj>
              </mc:Choice>
              <mc:Fallback>
                <p:oleObj name="Equation" r:id="rId7" imgW="13204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772" y="5334725"/>
                        <a:ext cx="1959219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Seta para a direita 76"/>
          <p:cNvSpPr/>
          <p:nvPr/>
        </p:nvSpPr>
        <p:spPr>
          <a:xfrm rot="16200000">
            <a:off x="2581169" y="4795403"/>
            <a:ext cx="298687" cy="5605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3524" y="4017595"/>
            <a:ext cx="2442795" cy="24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4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61241" y="1260440"/>
            <a:ext cx="3783570" cy="925792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AGENDA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146"/>
            <a:ext cx="4790892" cy="4432854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090194" y="1395026"/>
            <a:ext cx="6849380" cy="4611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Contexto empresarial e o papel do Lucro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O que é a contabilidade?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Lucro x caixa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Principais demonstrações contábeis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Principais decisões x informações contábeis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Exemplo prático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Anatomia do valor agregado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Gestão baseada em valor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Avaliação de empresa - </a:t>
            </a:r>
            <a:r>
              <a:rPr lang="pt-BR" i="1">
                <a:latin typeface="Calibri" panose="020F0502020204030204" pitchFamily="34" charset="0"/>
              </a:rPr>
              <a:t>valuation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Referências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de seta reta 9"/>
          <p:cNvCxnSpPr/>
          <p:nvPr/>
        </p:nvCxnSpPr>
        <p:spPr>
          <a:xfrm>
            <a:off x="2606326" y="5900902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9469280" y="5972910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779414" y="5396846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5003550" y="5423294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6155678" y="5409546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7379814" y="5422246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629880" y="58882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879912" y="59009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032040" y="59009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586897" y="5900902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.......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268123" y="5900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n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482852" y="5002824"/>
            <a:ext cx="581762" cy="381248"/>
            <a:chOff x="1971182" y="1895624"/>
            <a:chExt cx="581762" cy="381248"/>
          </a:xfrm>
        </p:grpSpPr>
        <p:sp>
          <p:nvSpPr>
            <p:cNvPr id="12" name="Retângulo 11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1</a:t>
              </a:r>
            </a:p>
          </p:txBody>
        </p:sp>
      </p:grpSp>
      <p:cxnSp>
        <p:nvCxnSpPr>
          <p:cNvPr id="40" name="Conector de seta reta 39"/>
          <p:cNvCxnSpPr/>
          <p:nvPr/>
        </p:nvCxnSpPr>
        <p:spPr>
          <a:xfrm>
            <a:off x="7379814" y="4801596"/>
            <a:ext cx="2373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7379814" y="4690440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2593378" y="5770560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456792" y="59539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0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4709820" y="5002824"/>
            <a:ext cx="581762" cy="381248"/>
            <a:chOff x="1971182" y="1895624"/>
            <a:chExt cx="581762" cy="381248"/>
          </a:xfrm>
        </p:grpSpPr>
        <p:sp>
          <p:nvSpPr>
            <p:cNvPr id="55" name="Retângulo 54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2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5887348" y="5002824"/>
            <a:ext cx="581762" cy="381248"/>
            <a:chOff x="1971182" y="1895624"/>
            <a:chExt cx="581762" cy="381248"/>
          </a:xfrm>
        </p:grpSpPr>
        <p:sp>
          <p:nvSpPr>
            <p:cNvPr id="58" name="Retângulo 57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3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7086084" y="4998632"/>
            <a:ext cx="581762" cy="381248"/>
            <a:chOff x="1971182" y="1895624"/>
            <a:chExt cx="581762" cy="381248"/>
          </a:xfrm>
        </p:grpSpPr>
        <p:sp>
          <p:nvSpPr>
            <p:cNvPr id="61" name="Retângulo 60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n</a:t>
              </a: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7427782" y="4323042"/>
            <a:ext cx="581762" cy="381248"/>
            <a:chOff x="1971182" y="1895624"/>
            <a:chExt cx="581762" cy="381248"/>
          </a:xfrm>
          <a:solidFill>
            <a:srgbClr val="FFC000"/>
          </a:solidFill>
        </p:grpSpPr>
        <p:sp>
          <p:nvSpPr>
            <p:cNvPr id="68" name="Retângulo 67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p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979320" y="1818709"/>
            <a:ext cx="372345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u="sng" dirty="0">
                <a:latin typeface="Calibri" panose="020F0502020204030204" pitchFamily="34" charset="0"/>
              </a:rPr>
              <a:t>FLUXO DE CAIXA</a:t>
            </a:r>
          </a:p>
          <a:p>
            <a:r>
              <a:rPr lang="pt-BR" dirty="0">
                <a:latin typeface="Calibri" panose="020F0502020204030204" pitchFamily="34" charset="0"/>
              </a:rPr>
              <a:t>Receitas operacionais</a:t>
            </a:r>
          </a:p>
          <a:p>
            <a:r>
              <a:rPr lang="pt-BR" dirty="0">
                <a:latin typeface="Calibri" panose="020F0502020204030204" pitchFamily="34" charset="0"/>
              </a:rPr>
              <a:t>(-) Despesas operacionais</a:t>
            </a:r>
          </a:p>
          <a:p>
            <a:r>
              <a:rPr lang="pt-BR" dirty="0">
                <a:latin typeface="Calibri" panose="020F0502020204030204" pitchFamily="34" charset="0"/>
              </a:rPr>
              <a:t>(=) Lucro operacional bruto (EBIT)</a:t>
            </a:r>
          </a:p>
          <a:p>
            <a:r>
              <a:rPr lang="pt-BR" dirty="0">
                <a:latin typeface="Calibri" panose="020F0502020204030204" pitchFamily="34" charset="0"/>
              </a:rPr>
              <a:t>(-) IR/CSSLL</a:t>
            </a:r>
          </a:p>
          <a:p>
            <a:r>
              <a:rPr lang="pt-BR" dirty="0">
                <a:latin typeface="Calibri" panose="020F0502020204030204" pitchFamily="34" charset="0"/>
              </a:rPr>
              <a:t>(=) Lucro operacional líquido (NOPAT)</a:t>
            </a:r>
          </a:p>
          <a:p>
            <a:r>
              <a:rPr lang="pt-BR" dirty="0">
                <a:latin typeface="Calibri" panose="020F0502020204030204" pitchFamily="34" charset="0"/>
              </a:rPr>
              <a:t>(+) Depreciação</a:t>
            </a:r>
          </a:p>
          <a:p>
            <a:r>
              <a:rPr lang="pt-BR" dirty="0">
                <a:latin typeface="Calibri" panose="020F0502020204030204" pitchFamily="34" charset="0"/>
              </a:rPr>
              <a:t>(-) CAPEX</a:t>
            </a:r>
          </a:p>
          <a:p>
            <a:r>
              <a:rPr lang="pt-BR" dirty="0">
                <a:latin typeface="Calibri" panose="020F0502020204030204" pitchFamily="34" charset="0"/>
              </a:rPr>
              <a:t>(-) Investimento giro</a:t>
            </a:r>
          </a:p>
          <a:p>
            <a:r>
              <a:rPr lang="pt-BR" b="1" dirty="0">
                <a:latin typeface="Calibri" panose="020F0502020204030204" pitchFamily="34" charset="0"/>
              </a:rPr>
              <a:t>(=) FLUXO DE CAIXA</a:t>
            </a:r>
          </a:p>
        </p:txBody>
      </p:sp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739553" y="291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184" y="1736931"/>
            <a:ext cx="2316948" cy="27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368710" y="1602768"/>
            <a:ext cx="9223379" cy="457405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ixaDeTexto 34"/>
          <p:cNvSpPr txBox="1"/>
          <p:nvPr/>
        </p:nvSpPr>
        <p:spPr>
          <a:xfrm>
            <a:off x="2312616" y="2092608"/>
            <a:ext cx="7632848" cy="37394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u="sng" dirty="0">
                <a:latin typeface="Calibri" panose="020F0502020204030204" pitchFamily="34" charset="0"/>
              </a:rPr>
              <a:t>PARÂMETROS MAIS DISCUTIDOS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Taxa de crescimento dos fluxos de caixa 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Período explícito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Perpetuidade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Horizonte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Taxas de desconto e risco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27223" y="254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val="2043836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216" y="32813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REFERÊNCIAS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3512" y="1423771"/>
            <a:ext cx="6336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</a:rPr>
              <a:t>MARION, José Carlos - </a:t>
            </a:r>
            <a:r>
              <a:rPr lang="pt-BR" sz="2000" b="1" u="sng" dirty="0">
                <a:latin typeface="Calibri" panose="020F0502020204030204" pitchFamily="34" charset="0"/>
              </a:rPr>
              <a:t>Contabilidade empresarial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pt-BR" sz="2000" b="1" u="sng" dirty="0">
                <a:latin typeface="Calibri" panose="020F0502020204030204" pitchFamily="34" charset="0"/>
              </a:rPr>
              <a:t>Editora Atlas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Calibri" panose="020F0502020204030204" pitchFamily="34" charset="0"/>
              </a:rPr>
              <a:t>http://www.grupogen.com.br/contabilidade-empresarial-tx.html</a:t>
            </a:r>
            <a:endParaRPr lang="pt-BR" sz="2000" b="1" u="sng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u="sng" dirty="0"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076" y="1412776"/>
            <a:ext cx="2122396" cy="303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145636" y="5161739"/>
            <a:ext cx="6342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</a:rPr>
              <a:t>ASSAF NETO, Alexandre – </a:t>
            </a:r>
            <a:r>
              <a:rPr lang="pt-BR" sz="2000" b="1" u="sng" dirty="0">
                <a:latin typeface="Calibri" panose="020F0502020204030204" pitchFamily="34" charset="0"/>
              </a:rPr>
              <a:t>Finanças corporativas e valor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000" b="1" u="sng" dirty="0">
                <a:latin typeface="Calibri" panose="020F0502020204030204" pitchFamily="34" charset="0"/>
              </a:rPr>
              <a:t>Editora Atlas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Calibri" panose="020F0502020204030204" pitchFamily="34" charset="0"/>
              </a:rPr>
              <a:t>http://www.grupogen.com.br/financas-corporativas-valor.html</a:t>
            </a:r>
          </a:p>
          <a:p>
            <a:endParaRPr lang="pt-BR" sz="2400" b="1" dirty="0">
              <a:latin typeface="Calibri" panose="020F0502020204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423769"/>
            <a:ext cx="2067390" cy="29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27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280" y="478889"/>
            <a:ext cx="11353800" cy="1113937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1844676" y="1484313"/>
            <a:ext cx="8499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420889" y="2144587"/>
            <a:ext cx="4033838" cy="1539345"/>
          </a:xfrm>
          <a:custGeom>
            <a:avLst/>
            <a:gdLst>
              <a:gd name="T0" fmla="*/ 0 w 25376"/>
              <a:gd name="T1" fmla="*/ 24 h 10680"/>
              <a:gd name="T2" fmla="*/ 24 w 25376"/>
              <a:gd name="T3" fmla="*/ 0 h 10680"/>
              <a:gd name="T4" fmla="*/ 25352 w 25376"/>
              <a:gd name="T5" fmla="*/ 0 h 10680"/>
              <a:gd name="T6" fmla="*/ 25376 w 25376"/>
              <a:gd name="T7" fmla="*/ 24 h 10680"/>
              <a:gd name="T8" fmla="*/ 25376 w 25376"/>
              <a:gd name="T9" fmla="*/ 10656 h 10680"/>
              <a:gd name="T10" fmla="*/ 25352 w 25376"/>
              <a:gd name="T11" fmla="*/ 10680 h 10680"/>
              <a:gd name="T12" fmla="*/ 24 w 25376"/>
              <a:gd name="T13" fmla="*/ 10680 h 10680"/>
              <a:gd name="T14" fmla="*/ 0 w 25376"/>
              <a:gd name="T15" fmla="*/ 10656 h 10680"/>
              <a:gd name="T16" fmla="*/ 0 w 25376"/>
              <a:gd name="T17" fmla="*/ 24 h 10680"/>
              <a:gd name="T18" fmla="*/ 48 w 25376"/>
              <a:gd name="T19" fmla="*/ 10656 h 10680"/>
              <a:gd name="T20" fmla="*/ 24 w 25376"/>
              <a:gd name="T21" fmla="*/ 10632 h 10680"/>
              <a:gd name="T22" fmla="*/ 25352 w 25376"/>
              <a:gd name="T23" fmla="*/ 10632 h 10680"/>
              <a:gd name="T24" fmla="*/ 25328 w 25376"/>
              <a:gd name="T25" fmla="*/ 10656 h 10680"/>
              <a:gd name="T26" fmla="*/ 25328 w 25376"/>
              <a:gd name="T27" fmla="*/ 24 h 10680"/>
              <a:gd name="T28" fmla="*/ 25352 w 25376"/>
              <a:gd name="T29" fmla="*/ 48 h 10680"/>
              <a:gd name="T30" fmla="*/ 24 w 25376"/>
              <a:gd name="T31" fmla="*/ 48 h 10680"/>
              <a:gd name="T32" fmla="*/ 48 w 25376"/>
              <a:gd name="T33" fmla="*/ 24 h 10680"/>
              <a:gd name="T34" fmla="*/ 48 w 25376"/>
              <a:gd name="T35" fmla="*/ 10656 h 10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76" h="1068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25352" y="0"/>
                </a:lnTo>
                <a:cubicBezTo>
                  <a:pt x="25366" y="0"/>
                  <a:pt x="25376" y="11"/>
                  <a:pt x="25376" y="24"/>
                </a:cubicBezTo>
                <a:lnTo>
                  <a:pt x="25376" y="10656"/>
                </a:lnTo>
                <a:cubicBezTo>
                  <a:pt x="25376" y="10670"/>
                  <a:pt x="25366" y="10680"/>
                  <a:pt x="25352" y="10680"/>
                </a:cubicBezTo>
                <a:lnTo>
                  <a:pt x="24" y="10680"/>
                </a:lnTo>
                <a:cubicBezTo>
                  <a:pt x="11" y="10680"/>
                  <a:pt x="0" y="10670"/>
                  <a:pt x="0" y="10656"/>
                </a:cubicBezTo>
                <a:lnTo>
                  <a:pt x="0" y="24"/>
                </a:lnTo>
                <a:close/>
                <a:moveTo>
                  <a:pt x="48" y="10656"/>
                </a:moveTo>
                <a:lnTo>
                  <a:pt x="24" y="10632"/>
                </a:lnTo>
                <a:lnTo>
                  <a:pt x="25352" y="10632"/>
                </a:lnTo>
                <a:lnTo>
                  <a:pt x="25328" y="10656"/>
                </a:lnTo>
                <a:lnTo>
                  <a:pt x="25328" y="24"/>
                </a:lnTo>
                <a:lnTo>
                  <a:pt x="25352" y="48"/>
                </a:lnTo>
                <a:lnTo>
                  <a:pt x="24" y="48"/>
                </a:lnTo>
                <a:lnTo>
                  <a:pt x="48" y="24"/>
                </a:lnTo>
                <a:lnTo>
                  <a:pt x="48" y="1065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43127" y="2396471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60627" y="2396471"/>
            <a:ext cx="1089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Ambiente: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5402" y="2753658"/>
            <a:ext cx="1090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32103" y="2753658"/>
            <a:ext cx="21001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Mudança (permanente)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65402" y="3056870"/>
            <a:ext cx="1090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32103" y="3056870"/>
            <a:ext cx="13531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700" dirty="0">
                <a:solidFill>
                  <a:srgbClr val="000000"/>
                </a:solidFill>
                <a:latin typeface="Calibri" panose="020F0502020204030204" pitchFamily="34" charset="0"/>
              </a:rPr>
              <a:t>Competição (≠)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grpSp>
        <p:nvGrpSpPr>
          <p:cNvPr id="15" name="Group 193"/>
          <p:cNvGrpSpPr>
            <a:grpSpLocks/>
          </p:cNvGrpSpPr>
          <p:nvPr/>
        </p:nvGrpSpPr>
        <p:grpSpPr bwMode="auto">
          <a:xfrm>
            <a:off x="5432377" y="2223987"/>
            <a:ext cx="954088" cy="1387475"/>
            <a:chOff x="2121" y="1045"/>
            <a:chExt cx="601" cy="874"/>
          </a:xfrm>
        </p:grpSpPr>
        <p:sp>
          <p:nvSpPr>
            <p:cNvPr id="1223" name="Freeform 15"/>
            <p:cNvSpPr>
              <a:spLocks/>
            </p:cNvSpPr>
            <p:nvPr/>
          </p:nvSpPr>
          <p:spPr bwMode="auto">
            <a:xfrm>
              <a:off x="2567" y="1750"/>
              <a:ext cx="155" cy="165"/>
            </a:xfrm>
            <a:custGeom>
              <a:avLst/>
              <a:gdLst>
                <a:gd name="T0" fmla="*/ 155 w 155"/>
                <a:gd name="T1" fmla="*/ 24 h 165"/>
                <a:gd name="T2" fmla="*/ 150 w 155"/>
                <a:gd name="T3" fmla="*/ 47 h 165"/>
                <a:gd name="T4" fmla="*/ 132 w 155"/>
                <a:gd name="T5" fmla="*/ 99 h 165"/>
                <a:gd name="T6" fmla="*/ 95 w 155"/>
                <a:gd name="T7" fmla="*/ 149 h 165"/>
                <a:gd name="T8" fmla="*/ 33 w 155"/>
                <a:gd name="T9" fmla="*/ 165 h 165"/>
                <a:gd name="T10" fmla="*/ 0 w 155"/>
                <a:gd name="T11" fmla="*/ 135 h 165"/>
                <a:gd name="T12" fmla="*/ 24 w 155"/>
                <a:gd name="T13" fmla="*/ 78 h 165"/>
                <a:gd name="T14" fmla="*/ 68 w 155"/>
                <a:gd name="T15" fmla="*/ 24 h 165"/>
                <a:gd name="T16" fmla="*/ 92 w 155"/>
                <a:gd name="T17" fmla="*/ 0 h 165"/>
                <a:gd name="T18" fmla="*/ 155 w 155"/>
                <a:gd name="T19" fmla="*/ 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65">
                  <a:moveTo>
                    <a:pt x="155" y="24"/>
                  </a:moveTo>
                  <a:lnTo>
                    <a:pt x="150" y="47"/>
                  </a:lnTo>
                  <a:lnTo>
                    <a:pt x="132" y="99"/>
                  </a:lnTo>
                  <a:lnTo>
                    <a:pt x="95" y="149"/>
                  </a:lnTo>
                  <a:lnTo>
                    <a:pt x="33" y="165"/>
                  </a:lnTo>
                  <a:lnTo>
                    <a:pt x="0" y="135"/>
                  </a:lnTo>
                  <a:lnTo>
                    <a:pt x="24" y="78"/>
                  </a:lnTo>
                  <a:lnTo>
                    <a:pt x="68" y="24"/>
                  </a:lnTo>
                  <a:lnTo>
                    <a:pt x="92" y="0"/>
                  </a:lnTo>
                  <a:lnTo>
                    <a:pt x="155" y="24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4" name="Freeform 16"/>
            <p:cNvSpPr>
              <a:spLocks/>
            </p:cNvSpPr>
            <p:nvPr/>
          </p:nvSpPr>
          <p:spPr bwMode="auto">
            <a:xfrm>
              <a:off x="2121" y="1045"/>
              <a:ext cx="354" cy="852"/>
            </a:xfrm>
            <a:custGeom>
              <a:avLst/>
              <a:gdLst>
                <a:gd name="T0" fmla="*/ 183 w 354"/>
                <a:gd name="T1" fmla="*/ 823 h 852"/>
                <a:gd name="T2" fmla="*/ 145 w 354"/>
                <a:gd name="T3" fmla="*/ 852 h 852"/>
                <a:gd name="T4" fmla="*/ 46 w 354"/>
                <a:gd name="T5" fmla="*/ 825 h 852"/>
                <a:gd name="T6" fmla="*/ 26 w 354"/>
                <a:gd name="T7" fmla="*/ 762 h 852"/>
                <a:gd name="T8" fmla="*/ 0 w 354"/>
                <a:gd name="T9" fmla="*/ 594 h 852"/>
                <a:gd name="T10" fmla="*/ 9 w 354"/>
                <a:gd name="T11" fmla="*/ 335 h 852"/>
                <a:gd name="T12" fmla="*/ 97 w 354"/>
                <a:gd name="T13" fmla="*/ 0 h 852"/>
                <a:gd name="T14" fmla="*/ 354 w 354"/>
                <a:gd name="T15" fmla="*/ 0 h 852"/>
                <a:gd name="T16" fmla="*/ 351 w 354"/>
                <a:gd name="T17" fmla="*/ 101 h 852"/>
                <a:gd name="T18" fmla="*/ 183 w 354"/>
                <a:gd name="T19" fmla="*/ 823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852">
                  <a:moveTo>
                    <a:pt x="183" y="823"/>
                  </a:moveTo>
                  <a:lnTo>
                    <a:pt x="145" y="852"/>
                  </a:lnTo>
                  <a:lnTo>
                    <a:pt x="46" y="825"/>
                  </a:lnTo>
                  <a:lnTo>
                    <a:pt x="26" y="762"/>
                  </a:lnTo>
                  <a:lnTo>
                    <a:pt x="0" y="594"/>
                  </a:lnTo>
                  <a:lnTo>
                    <a:pt x="9" y="335"/>
                  </a:lnTo>
                  <a:lnTo>
                    <a:pt x="97" y="0"/>
                  </a:lnTo>
                  <a:lnTo>
                    <a:pt x="354" y="0"/>
                  </a:lnTo>
                  <a:lnTo>
                    <a:pt x="351" y="101"/>
                  </a:lnTo>
                  <a:lnTo>
                    <a:pt x="183" y="823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5" name="Freeform 17"/>
            <p:cNvSpPr>
              <a:spLocks/>
            </p:cNvSpPr>
            <p:nvPr/>
          </p:nvSpPr>
          <p:spPr bwMode="auto">
            <a:xfrm>
              <a:off x="2153" y="1133"/>
              <a:ext cx="199" cy="632"/>
            </a:xfrm>
            <a:custGeom>
              <a:avLst/>
              <a:gdLst>
                <a:gd name="T0" fmla="*/ 129 w 199"/>
                <a:gd name="T1" fmla="*/ 0 h 632"/>
                <a:gd name="T2" fmla="*/ 119 w 199"/>
                <a:gd name="T3" fmla="*/ 10 h 632"/>
                <a:gd name="T4" fmla="*/ 98 w 199"/>
                <a:gd name="T5" fmla="*/ 33 h 632"/>
                <a:gd name="T6" fmla="*/ 79 w 199"/>
                <a:gd name="T7" fmla="*/ 59 h 632"/>
                <a:gd name="T8" fmla="*/ 74 w 199"/>
                <a:gd name="T9" fmla="*/ 78 h 632"/>
                <a:gd name="T10" fmla="*/ 66 w 199"/>
                <a:gd name="T11" fmla="*/ 98 h 632"/>
                <a:gd name="T12" fmla="*/ 42 w 199"/>
                <a:gd name="T13" fmla="*/ 132 h 632"/>
                <a:gd name="T14" fmla="*/ 20 w 199"/>
                <a:gd name="T15" fmla="*/ 175 h 632"/>
                <a:gd name="T16" fmla="*/ 16 w 199"/>
                <a:gd name="T17" fmla="*/ 219 h 632"/>
                <a:gd name="T18" fmla="*/ 25 w 199"/>
                <a:gd name="T19" fmla="*/ 264 h 632"/>
                <a:gd name="T20" fmla="*/ 34 w 199"/>
                <a:gd name="T21" fmla="*/ 308 h 632"/>
                <a:gd name="T22" fmla="*/ 45 w 199"/>
                <a:gd name="T23" fmla="*/ 344 h 632"/>
                <a:gd name="T24" fmla="*/ 62 w 199"/>
                <a:gd name="T25" fmla="*/ 367 h 632"/>
                <a:gd name="T26" fmla="*/ 66 w 199"/>
                <a:gd name="T27" fmla="*/ 390 h 632"/>
                <a:gd name="T28" fmla="*/ 46 w 199"/>
                <a:gd name="T29" fmla="*/ 424 h 632"/>
                <a:gd name="T30" fmla="*/ 20 w 199"/>
                <a:gd name="T31" fmla="*/ 457 h 632"/>
                <a:gd name="T32" fmla="*/ 4 w 199"/>
                <a:gd name="T33" fmla="*/ 481 h 632"/>
                <a:gd name="T34" fmla="*/ 0 w 199"/>
                <a:gd name="T35" fmla="*/ 505 h 632"/>
                <a:gd name="T36" fmla="*/ 3 w 199"/>
                <a:gd name="T37" fmla="*/ 546 h 632"/>
                <a:gd name="T38" fmla="*/ 27 w 199"/>
                <a:gd name="T39" fmla="*/ 592 h 632"/>
                <a:gd name="T40" fmla="*/ 80 w 199"/>
                <a:gd name="T41" fmla="*/ 632 h 632"/>
                <a:gd name="T42" fmla="*/ 162 w 199"/>
                <a:gd name="T43" fmla="*/ 603 h 632"/>
                <a:gd name="T44" fmla="*/ 199 w 199"/>
                <a:gd name="T45" fmla="*/ 75 h 632"/>
                <a:gd name="T46" fmla="*/ 129 w 199"/>
                <a:gd name="T4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632">
                  <a:moveTo>
                    <a:pt x="129" y="0"/>
                  </a:moveTo>
                  <a:lnTo>
                    <a:pt x="119" y="10"/>
                  </a:lnTo>
                  <a:lnTo>
                    <a:pt x="98" y="33"/>
                  </a:lnTo>
                  <a:lnTo>
                    <a:pt x="79" y="59"/>
                  </a:lnTo>
                  <a:lnTo>
                    <a:pt x="74" y="78"/>
                  </a:lnTo>
                  <a:lnTo>
                    <a:pt x="66" y="98"/>
                  </a:lnTo>
                  <a:lnTo>
                    <a:pt x="42" y="132"/>
                  </a:lnTo>
                  <a:lnTo>
                    <a:pt x="20" y="175"/>
                  </a:lnTo>
                  <a:lnTo>
                    <a:pt x="16" y="219"/>
                  </a:lnTo>
                  <a:lnTo>
                    <a:pt x="25" y="264"/>
                  </a:lnTo>
                  <a:lnTo>
                    <a:pt x="34" y="308"/>
                  </a:lnTo>
                  <a:lnTo>
                    <a:pt x="45" y="344"/>
                  </a:lnTo>
                  <a:lnTo>
                    <a:pt x="62" y="367"/>
                  </a:lnTo>
                  <a:lnTo>
                    <a:pt x="66" y="390"/>
                  </a:lnTo>
                  <a:lnTo>
                    <a:pt x="46" y="424"/>
                  </a:lnTo>
                  <a:lnTo>
                    <a:pt x="20" y="457"/>
                  </a:lnTo>
                  <a:lnTo>
                    <a:pt x="4" y="481"/>
                  </a:lnTo>
                  <a:lnTo>
                    <a:pt x="0" y="505"/>
                  </a:lnTo>
                  <a:lnTo>
                    <a:pt x="3" y="546"/>
                  </a:lnTo>
                  <a:lnTo>
                    <a:pt x="27" y="592"/>
                  </a:lnTo>
                  <a:lnTo>
                    <a:pt x="80" y="632"/>
                  </a:lnTo>
                  <a:lnTo>
                    <a:pt x="162" y="603"/>
                  </a:lnTo>
                  <a:lnTo>
                    <a:pt x="199" y="7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634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6" name="Freeform 18"/>
            <p:cNvSpPr>
              <a:spLocks/>
            </p:cNvSpPr>
            <p:nvPr/>
          </p:nvSpPr>
          <p:spPr bwMode="auto">
            <a:xfrm>
              <a:off x="2201" y="1423"/>
              <a:ext cx="459" cy="496"/>
            </a:xfrm>
            <a:custGeom>
              <a:avLst/>
              <a:gdLst>
                <a:gd name="T0" fmla="*/ 459 w 459"/>
                <a:gd name="T1" fmla="*/ 365 h 496"/>
                <a:gd name="T2" fmla="*/ 459 w 459"/>
                <a:gd name="T3" fmla="*/ 378 h 496"/>
                <a:gd name="T4" fmla="*/ 459 w 459"/>
                <a:gd name="T5" fmla="*/ 410 h 496"/>
                <a:gd name="T6" fmla="*/ 457 w 459"/>
                <a:gd name="T7" fmla="*/ 448 h 496"/>
                <a:gd name="T8" fmla="*/ 454 w 459"/>
                <a:gd name="T9" fmla="*/ 481 h 496"/>
                <a:gd name="T10" fmla="*/ 398 w 459"/>
                <a:gd name="T11" fmla="*/ 496 h 496"/>
                <a:gd name="T12" fmla="*/ 277 w 459"/>
                <a:gd name="T13" fmla="*/ 496 h 496"/>
                <a:gd name="T14" fmla="*/ 148 w 459"/>
                <a:gd name="T15" fmla="*/ 486 h 496"/>
                <a:gd name="T16" fmla="*/ 65 w 459"/>
                <a:gd name="T17" fmla="*/ 474 h 496"/>
                <a:gd name="T18" fmla="*/ 7 w 459"/>
                <a:gd name="T19" fmla="*/ 398 h 496"/>
                <a:gd name="T20" fmla="*/ 32 w 459"/>
                <a:gd name="T21" fmla="*/ 342 h 496"/>
                <a:gd name="T22" fmla="*/ 29 w 459"/>
                <a:gd name="T23" fmla="*/ 340 h 496"/>
                <a:gd name="T24" fmla="*/ 23 w 459"/>
                <a:gd name="T25" fmla="*/ 336 h 496"/>
                <a:gd name="T26" fmla="*/ 13 w 459"/>
                <a:gd name="T27" fmla="*/ 325 h 496"/>
                <a:gd name="T28" fmla="*/ 2 w 459"/>
                <a:gd name="T29" fmla="*/ 307 h 496"/>
                <a:gd name="T30" fmla="*/ 3 w 459"/>
                <a:gd name="T31" fmla="*/ 289 h 496"/>
                <a:gd name="T32" fmla="*/ 21 w 459"/>
                <a:gd name="T33" fmla="*/ 277 h 496"/>
                <a:gd name="T34" fmla="*/ 42 w 459"/>
                <a:gd name="T35" fmla="*/ 265 h 496"/>
                <a:gd name="T36" fmla="*/ 55 w 459"/>
                <a:gd name="T37" fmla="*/ 250 h 496"/>
                <a:gd name="T38" fmla="*/ 57 w 459"/>
                <a:gd name="T39" fmla="*/ 223 h 496"/>
                <a:gd name="T40" fmla="*/ 54 w 459"/>
                <a:gd name="T41" fmla="*/ 190 h 496"/>
                <a:gd name="T42" fmla="*/ 46 w 459"/>
                <a:gd name="T43" fmla="*/ 160 h 496"/>
                <a:gd name="T44" fmla="*/ 37 w 459"/>
                <a:gd name="T45" fmla="*/ 143 h 496"/>
                <a:gd name="T46" fmla="*/ 32 w 459"/>
                <a:gd name="T47" fmla="*/ 135 h 496"/>
                <a:gd name="T48" fmla="*/ 36 w 459"/>
                <a:gd name="T49" fmla="*/ 125 h 496"/>
                <a:gd name="T50" fmla="*/ 44 w 459"/>
                <a:gd name="T51" fmla="*/ 115 h 496"/>
                <a:gd name="T52" fmla="*/ 48 w 459"/>
                <a:gd name="T53" fmla="*/ 106 h 496"/>
                <a:gd name="T54" fmla="*/ 49 w 459"/>
                <a:gd name="T55" fmla="*/ 98 h 496"/>
                <a:gd name="T56" fmla="*/ 47 w 459"/>
                <a:gd name="T57" fmla="*/ 91 h 496"/>
                <a:gd name="T58" fmla="*/ 45 w 459"/>
                <a:gd name="T59" fmla="*/ 87 h 496"/>
                <a:gd name="T60" fmla="*/ 44 w 459"/>
                <a:gd name="T61" fmla="*/ 85 h 496"/>
                <a:gd name="T62" fmla="*/ 37 w 459"/>
                <a:gd name="T63" fmla="*/ 60 h 496"/>
                <a:gd name="T64" fmla="*/ 11 w 459"/>
                <a:gd name="T65" fmla="*/ 55 h 496"/>
                <a:gd name="T66" fmla="*/ 8 w 459"/>
                <a:gd name="T67" fmla="*/ 52 h 496"/>
                <a:gd name="T68" fmla="*/ 3 w 459"/>
                <a:gd name="T69" fmla="*/ 43 h 496"/>
                <a:gd name="T70" fmla="*/ 0 w 459"/>
                <a:gd name="T71" fmla="*/ 32 h 496"/>
                <a:gd name="T72" fmla="*/ 4 w 459"/>
                <a:gd name="T73" fmla="*/ 23 h 496"/>
                <a:gd name="T74" fmla="*/ 13 w 459"/>
                <a:gd name="T75" fmla="*/ 19 h 496"/>
                <a:gd name="T76" fmla="*/ 20 w 459"/>
                <a:gd name="T77" fmla="*/ 22 h 496"/>
                <a:gd name="T78" fmla="*/ 26 w 459"/>
                <a:gd name="T79" fmla="*/ 27 h 496"/>
                <a:gd name="T80" fmla="*/ 28 w 459"/>
                <a:gd name="T81" fmla="*/ 30 h 496"/>
                <a:gd name="T82" fmla="*/ 27 w 459"/>
                <a:gd name="T83" fmla="*/ 25 h 496"/>
                <a:gd name="T84" fmla="*/ 30 w 459"/>
                <a:gd name="T85" fmla="*/ 14 h 496"/>
                <a:gd name="T86" fmla="*/ 36 w 459"/>
                <a:gd name="T87" fmla="*/ 3 h 496"/>
                <a:gd name="T88" fmla="*/ 51 w 459"/>
                <a:gd name="T89" fmla="*/ 0 h 496"/>
                <a:gd name="T90" fmla="*/ 125 w 459"/>
                <a:gd name="T91" fmla="*/ 58 h 496"/>
                <a:gd name="T92" fmla="*/ 264 w 459"/>
                <a:gd name="T93" fmla="*/ 183 h 496"/>
                <a:gd name="T94" fmla="*/ 399 w 459"/>
                <a:gd name="T95" fmla="*/ 308 h 496"/>
                <a:gd name="T96" fmla="*/ 459 w 459"/>
                <a:gd name="T97" fmla="*/ 36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9" h="496">
                  <a:moveTo>
                    <a:pt x="459" y="365"/>
                  </a:moveTo>
                  <a:lnTo>
                    <a:pt x="459" y="378"/>
                  </a:lnTo>
                  <a:lnTo>
                    <a:pt x="459" y="410"/>
                  </a:lnTo>
                  <a:lnTo>
                    <a:pt x="457" y="448"/>
                  </a:lnTo>
                  <a:lnTo>
                    <a:pt x="454" y="481"/>
                  </a:lnTo>
                  <a:lnTo>
                    <a:pt x="398" y="496"/>
                  </a:lnTo>
                  <a:lnTo>
                    <a:pt x="277" y="496"/>
                  </a:lnTo>
                  <a:lnTo>
                    <a:pt x="148" y="486"/>
                  </a:lnTo>
                  <a:lnTo>
                    <a:pt x="65" y="474"/>
                  </a:lnTo>
                  <a:lnTo>
                    <a:pt x="7" y="398"/>
                  </a:lnTo>
                  <a:lnTo>
                    <a:pt x="32" y="342"/>
                  </a:lnTo>
                  <a:lnTo>
                    <a:pt x="29" y="340"/>
                  </a:lnTo>
                  <a:lnTo>
                    <a:pt x="23" y="336"/>
                  </a:lnTo>
                  <a:lnTo>
                    <a:pt x="13" y="325"/>
                  </a:lnTo>
                  <a:lnTo>
                    <a:pt x="2" y="307"/>
                  </a:lnTo>
                  <a:lnTo>
                    <a:pt x="3" y="289"/>
                  </a:lnTo>
                  <a:lnTo>
                    <a:pt x="21" y="277"/>
                  </a:lnTo>
                  <a:lnTo>
                    <a:pt x="42" y="265"/>
                  </a:lnTo>
                  <a:lnTo>
                    <a:pt x="55" y="250"/>
                  </a:lnTo>
                  <a:lnTo>
                    <a:pt x="57" y="223"/>
                  </a:lnTo>
                  <a:lnTo>
                    <a:pt x="54" y="190"/>
                  </a:lnTo>
                  <a:lnTo>
                    <a:pt x="46" y="160"/>
                  </a:lnTo>
                  <a:lnTo>
                    <a:pt x="37" y="143"/>
                  </a:lnTo>
                  <a:lnTo>
                    <a:pt x="32" y="135"/>
                  </a:lnTo>
                  <a:lnTo>
                    <a:pt x="36" y="125"/>
                  </a:lnTo>
                  <a:lnTo>
                    <a:pt x="44" y="115"/>
                  </a:lnTo>
                  <a:lnTo>
                    <a:pt x="48" y="106"/>
                  </a:lnTo>
                  <a:lnTo>
                    <a:pt x="49" y="98"/>
                  </a:lnTo>
                  <a:lnTo>
                    <a:pt x="47" y="91"/>
                  </a:lnTo>
                  <a:lnTo>
                    <a:pt x="45" y="87"/>
                  </a:lnTo>
                  <a:lnTo>
                    <a:pt x="44" y="85"/>
                  </a:lnTo>
                  <a:lnTo>
                    <a:pt x="37" y="60"/>
                  </a:lnTo>
                  <a:lnTo>
                    <a:pt x="11" y="55"/>
                  </a:lnTo>
                  <a:lnTo>
                    <a:pt x="8" y="52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4" y="23"/>
                  </a:lnTo>
                  <a:lnTo>
                    <a:pt x="13" y="19"/>
                  </a:lnTo>
                  <a:lnTo>
                    <a:pt x="20" y="22"/>
                  </a:lnTo>
                  <a:lnTo>
                    <a:pt x="26" y="27"/>
                  </a:lnTo>
                  <a:lnTo>
                    <a:pt x="28" y="30"/>
                  </a:lnTo>
                  <a:lnTo>
                    <a:pt x="27" y="25"/>
                  </a:lnTo>
                  <a:lnTo>
                    <a:pt x="30" y="14"/>
                  </a:lnTo>
                  <a:lnTo>
                    <a:pt x="36" y="3"/>
                  </a:lnTo>
                  <a:lnTo>
                    <a:pt x="51" y="0"/>
                  </a:lnTo>
                  <a:lnTo>
                    <a:pt x="125" y="58"/>
                  </a:lnTo>
                  <a:lnTo>
                    <a:pt x="264" y="183"/>
                  </a:lnTo>
                  <a:lnTo>
                    <a:pt x="399" y="308"/>
                  </a:lnTo>
                  <a:lnTo>
                    <a:pt x="459" y="365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7" name="Freeform 19"/>
            <p:cNvSpPr>
              <a:spLocks/>
            </p:cNvSpPr>
            <p:nvPr/>
          </p:nvSpPr>
          <p:spPr bwMode="auto">
            <a:xfrm>
              <a:off x="2236" y="1101"/>
              <a:ext cx="176" cy="301"/>
            </a:xfrm>
            <a:custGeom>
              <a:avLst/>
              <a:gdLst>
                <a:gd name="T0" fmla="*/ 87 w 176"/>
                <a:gd name="T1" fmla="*/ 0 h 301"/>
                <a:gd name="T2" fmla="*/ 80 w 176"/>
                <a:gd name="T3" fmla="*/ 5 h 301"/>
                <a:gd name="T4" fmla="*/ 66 w 176"/>
                <a:gd name="T5" fmla="*/ 15 h 301"/>
                <a:gd name="T6" fmla="*/ 52 w 176"/>
                <a:gd name="T7" fmla="*/ 25 h 301"/>
                <a:gd name="T8" fmla="*/ 46 w 176"/>
                <a:gd name="T9" fmla="*/ 32 h 301"/>
                <a:gd name="T10" fmla="*/ 47 w 176"/>
                <a:gd name="T11" fmla="*/ 34 h 301"/>
                <a:gd name="T12" fmla="*/ 50 w 176"/>
                <a:gd name="T13" fmla="*/ 35 h 301"/>
                <a:gd name="T14" fmla="*/ 53 w 176"/>
                <a:gd name="T15" fmla="*/ 35 h 301"/>
                <a:gd name="T16" fmla="*/ 54 w 176"/>
                <a:gd name="T17" fmla="*/ 35 h 301"/>
                <a:gd name="T18" fmla="*/ 51 w 176"/>
                <a:gd name="T19" fmla="*/ 41 h 301"/>
                <a:gd name="T20" fmla="*/ 48 w 176"/>
                <a:gd name="T21" fmla="*/ 44 h 301"/>
                <a:gd name="T22" fmla="*/ 40 w 176"/>
                <a:gd name="T23" fmla="*/ 52 h 301"/>
                <a:gd name="T24" fmla="*/ 32 w 176"/>
                <a:gd name="T25" fmla="*/ 61 h 301"/>
                <a:gd name="T26" fmla="*/ 29 w 176"/>
                <a:gd name="T27" fmla="*/ 68 h 301"/>
                <a:gd name="T28" fmla="*/ 22 w 176"/>
                <a:gd name="T29" fmla="*/ 83 h 301"/>
                <a:gd name="T30" fmla="*/ 23 w 176"/>
                <a:gd name="T31" fmla="*/ 105 h 301"/>
                <a:gd name="T32" fmla="*/ 22 w 176"/>
                <a:gd name="T33" fmla="*/ 108 h 301"/>
                <a:gd name="T34" fmla="*/ 20 w 176"/>
                <a:gd name="T35" fmla="*/ 117 h 301"/>
                <a:gd name="T36" fmla="*/ 16 w 176"/>
                <a:gd name="T37" fmla="*/ 126 h 301"/>
                <a:gd name="T38" fmla="*/ 9 w 176"/>
                <a:gd name="T39" fmla="*/ 134 h 301"/>
                <a:gd name="T40" fmla="*/ 3 w 176"/>
                <a:gd name="T41" fmla="*/ 148 h 301"/>
                <a:gd name="T42" fmla="*/ 1 w 176"/>
                <a:gd name="T43" fmla="*/ 171 h 301"/>
                <a:gd name="T44" fmla="*/ 0 w 176"/>
                <a:gd name="T45" fmla="*/ 192 h 301"/>
                <a:gd name="T46" fmla="*/ 0 w 176"/>
                <a:gd name="T47" fmla="*/ 202 h 301"/>
                <a:gd name="T48" fmla="*/ 61 w 176"/>
                <a:gd name="T49" fmla="*/ 301 h 301"/>
                <a:gd name="T50" fmla="*/ 130 w 176"/>
                <a:gd name="T51" fmla="*/ 273 h 301"/>
                <a:gd name="T52" fmla="*/ 176 w 176"/>
                <a:gd name="T53" fmla="*/ 148 h 301"/>
                <a:gd name="T54" fmla="*/ 175 w 176"/>
                <a:gd name="T55" fmla="*/ 8 h 301"/>
                <a:gd name="T56" fmla="*/ 87 w 176"/>
                <a:gd name="T5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301">
                  <a:moveTo>
                    <a:pt x="87" y="0"/>
                  </a:moveTo>
                  <a:lnTo>
                    <a:pt x="80" y="5"/>
                  </a:lnTo>
                  <a:lnTo>
                    <a:pt x="66" y="15"/>
                  </a:lnTo>
                  <a:lnTo>
                    <a:pt x="52" y="25"/>
                  </a:lnTo>
                  <a:lnTo>
                    <a:pt x="46" y="32"/>
                  </a:lnTo>
                  <a:lnTo>
                    <a:pt x="47" y="34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1" y="41"/>
                  </a:lnTo>
                  <a:lnTo>
                    <a:pt x="48" y="44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29" y="68"/>
                  </a:lnTo>
                  <a:lnTo>
                    <a:pt x="22" y="83"/>
                  </a:lnTo>
                  <a:lnTo>
                    <a:pt x="23" y="105"/>
                  </a:lnTo>
                  <a:lnTo>
                    <a:pt x="22" y="108"/>
                  </a:lnTo>
                  <a:lnTo>
                    <a:pt x="20" y="117"/>
                  </a:lnTo>
                  <a:lnTo>
                    <a:pt x="16" y="126"/>
                  </a:lnTo>
                  <a:lnTo>
                    <a:pt x="9" y="134"/>
                  </a:lnTo>
                  <a:lnTo>
                    <a:pt x="3" y="148"/>
                  </a:lnTo>
                  <a:lnTo>
                    <a:pt x="1" y="171"/>
                  </a:lnTo>
                  <a:lnTo>
                    <a:pt x="0" y="192"/>
                  </a:lnTo>
                  <a:lnTo>
                    <a:pt x="0" y="202"/>
                  </a:lnTo>
                  <a:lnTo>
                    <a:pt x="61" y="301"/>
                  </a:lnTo>
                  <a:lnTo>
                    <a:pt x="130" y="273"/>
                  </a:lnTo>
                  <a:lnTo>
                    <a:pt x="176" y="148"/>
                  </a:lnTo>
                  <a:lnTo>
                    <a:pt x="175" y="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8" name="Freeform 20"/>
            <p:cNvSpPr>
              <a:spLocks/>
            </p:cNvSpPr>
            <p:nvPr/>
          </p:nvSpPr>
          <p:spPr bwMode="auto">
            <a:xfrm>
              <a:off x="2183" y="1079"/>
              <a:ext cx="193" cy="381"/>
            </a:xfrm>
            <a:custGeom>
              <a:avLst/>
              <a:gdLst>
                <a:gd name="T0" fmla="*/ 103 w 193"/>
                <a:gd name="T1" fmla="*/ 44 h 381"/>
                <a:gd name="T2" fmla="*/ 97 w 193"/>
                <a:gd name="T3" fmla="*/ 63 h 381"/>
                <a:gd name="T4" fmla="*/ 89 w 193"/>
                <a:gd name="T5" fmla="*/ 76 h 381"/>
                <a:gd name="T6" fmla="*/ 77 w 193"/>
                <a:gd name="T7" fmla="*/ 98 h 381"/>
                <a:gd name="T8" fmla="*/ 56 w 193"/>
                <a:gd name="T9" fmla="*/ 134 h 381"/>
                <a:gd name="T10" fmla="*/ 65 w 193"/>
                <a:gd name="T11" fmla="*/ 126 h 381"/>
                <a:gd name="T12" fmla="*/ 72 w 193"/>
                <a:gd name="T13" fmla="*/ 132 h 381"/>
                <a:gd name="T14" fmla="*/ 50 w 193"/>
                <a:gd name="T15" fmla="*/ 155 h 381"/>
                <a:gd name="T16" fmla="*/ 36 w 193"/>
                <a:gd name="T17" fmla="*/ 167 h 381"/>
                <a:gd name="T18" fmla="*/ 26 w 193"/>
                <a:gd name="T19" fmla="*/ 188 h 381"/>
                <a:gd name="T20" fmla="*/ 11 w 193"/>
                <a:gd name="T21" fmla="*/ 208 h 381"/>
                <a:gd name="T22" fmla="*/ 4 w 193"/>
                <a:gd name="T23" fmla="*/ 230 h 381"/>
                <a:gd name="T24" fmla="*/ 16 w 193"/>
                <a:gd name="T25" fmla="*/ 225 h 381"/>
                <a:gd name="T26" fmla="*/ 1 w 193"/>
                <a:gd name="T27" fmla="*/ 242 h 381"/>
                <a:gd name="T28" fmla="*/ 9 w 193"/>
                <a:gd name="T29" fmla="*/ 245 h 381"/>
                <a:gd name="T30" fmla="*/ 14 w 193"/>
                <a:gd name="T31" fmla="*/ 259 h 381"/>
                <a:gd name="T32" fmla="*/ 15 w 193"/>
                <a:gd name="T33" fmla="*/ 284 h 381"/>
                <a:gd name="T34" fmla="*/ 16 w 193"/>
                <a:gd name="T35" fmla="*/ 334 h 381"/>
                <a:gd name="T36" fmla="*/ 37 w 193"/>
                <a:gd name="T37" fmla="*/ 336 h 381"/>
                <a:gd name="T38" fmla="*/ 56 w 193"/>
                <a:gd name="T39" fmla="*/ 336 h 381"/>
                <a:gd name="T40" fmla="*/ 41 w 193"/>
                <a:gd name="T41" fmla="*/ 344 h 381"/>
                <a:gd name="T42" fmla="*/ 55 w 193"/>
                <a:gd name="T43" fmla="*/ 358 h 381"/>
                <a:gd name="T44" fmla="*/ 151 w 193"/>
                <a:gd name="T45" fmla="*/ 301 h 381"/>
                <a:gd name="T46" fmla="*/ 107 w 193"/>
                <a:gd name="T47" fmla="*/ 282 h 381"/>
                <a:gd name="T48" fmla="*/ 82 w 193"/>
                <a:gd name="T49" fmla="*/ 230 h 381"/>
                <a:gd name="T50" fmla="*/ 77 w 193"/>
                <a:gd name="T51" fmla="*/ 202 h 381"/>
                <a:gd name="T52" fmla="*/ 95 w 193"/>
                <a:gd name="T53" fmla="*/ 197 h 381"/>
                <a:gd name="T54" fmla="*/ 103 w 193"/>
                <a:gd name="T55" fmla="*/ 180 h 381"/>
                <a:gd name="T56" fmla="*/ 91 w 193"/>
                <a:gd name="T57" fmla="*/ 176 h 381"/>
                <a:gd name="T58" fmla="*/ 82 w 193"/>
                <a:gd name="T59" fmla="*/ 165 h 381"/>
                <a:gd name="T60" fmla="*/ 75 w 193"/>
                <a:gd name="T61" fmla="*/ 198 h 381"/>
                <a:gd name="T62" fmla="*/ 68 w 193"/>
                <a:gd name="T63" fmla="*/ 191 h 381"/>
                <a:gd name="T64" fmla="*/ 62 w 193"/>
                <a:gd name="T65" fmla="*/ 184 h 381"/>
                <a:gd name="T66" fmla="*/ 73 w 193"/>
                <a:gd name="T67" fmla="*/ 147 h 381"/>
                <a:gd name="T68" fmla="*/ 77 w 193"/>
                <a:gd name="T69" fmla="*/ 154 h 381"/>
                <a:gd name="T70" fmla="*/ 86 w 193"/>
                <a:gd name="T71" fmla="*/ 142 h 381"/>
                <a:gd name="T72" fmla="*/ 109 w 193"/>
                <a:gd name="T73" fmla="*/ 108 h 381"/>
                <a:gd name="T74" fmla="*/ 112 w 193"/>
                <a:gd name="T75" fmla="*/ 115 h 381"/>
                <a:gd name="T76" fmla="*/ 106 w 193"/>
                <a:gd name="T77" fmla="*/ 136 h 381"/>
                <a:gd name="T78" fmla="*/ 104 w 193"/>
                <a:gd name="T79" fmla="*/ 150 h 381"/>
                <a:gd name="T80" fmla="*/ 120 w 193"/>
                <a:gd name="T81" fmla="*/ 156 h 381"/>
                <a:gd name="T82" fmla="*/ 120 w 193"/>
                <a:gd name="T83" fmla="*/ 146 h 381"/>
                <a:gd name="T84" fmla="*/ 112 w 193"/>
                <a:gd name="T85" fmla="*/ 140 h 381"/>
                <a:gd name="T86" fmla="*/ 113 w 193"/>
                <a:gd name="T87" fmla="*/ 126 h 381"/>
                <a:gd name="T88" fmla="*/ 129 w 193"/>
                <a:gd name="T89" fmla="*/ 121 h 381"/>
                <a:gd name="T90" fmla="*/ 142 w 193"/>
                <a:gd name="T91" fmla="*/ 93 h 381"/>
                <a:gd name="T92" fmla="*/ 137 w 193"/>
                <a:gd name="T93" fmla="*/ 92 h 381"/>
                <a:gd name="T94" fmla="*/ 121 w 193"/>
                <a:gd name="T95" fmla="*/ 91 h 381"/>
                <a:gd name="T96" fmla="*/ 102 w 193"/>
                <a:gd name="T97" fmla="*/ 99 h 381"/>
                <a:gd name="T98" fmla="*/ 95 w 193"/>
                <a:gd name="T99" fmla="*/ 124 h 381"/>
                <a:gd name="T100" fmla="*/ 85 w 193"/>
                <a:gd name="T101" fmla="*/ 124 h 381"/>
                <a:gd name="T102" fmla="*/ 78 w 193"/>
                <a:gd name="T103" fmla="*/ 101 h 381"/>
                <a:gd name="T104" fmla="*/ 99 w 193"/>
                <a:gd name="T105" fmla="*/ 70 h 381"/>
                <a:gd name="T106" fmla="*/ 129 w 193"/>
                <a:gd name="T107" fmla="*/ 54 h 381"/>
                <a:gd name="T108" fmla="*/ 145 w 193"/>
                <a:gd name="T109" fmla="*/ 52 h 381"/>
                <a:gd name="T110" fmla="*/ 162 w 193"/>
                <a:gd name="T111" fmla="*/ 60 h 381"/>
                <a:gd name="T112" fmla="*/ 160 w 193"/>
                <a:gd name="T113" fmla="*/ 45 h 381"/>
                <a:gd name="T114" fmla="*/ 130 w 193"/>
                <a:gd name="T115" fmla="*/ 43 h 381"/>
                <a:gd name="T116" fmla="*/ 103 w 193"/>
                <a:gd name="T117" fmla="*/ 54 h 381"/>
                <a:gd name="T118" fmla="*/ 187 w 193"/>
                <a:gd name="T119" fmla="*/ 1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3" h="381">
                  <a:moveTo>
                    <a:pt x="193" y="0"/>
                  </a:moveTo>
                  <a:lnTo>
                    <a:pt x="182" y="2"/>
                  </a:lnTo>
                  <a:lnTo>
                    <a:pt x="157" y="10"/>
                  </a:lnTo>
                  <a:lnTo>
                    <a:pt x="127" y="24"/>
                  </a:lnTo>
                  <a:lnTo>
                    <a:pt x="103" y="44"/>
                  </a:lnTo>
                  <a:lnTo>
                    <a:pt x="90" y="62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91" y="66"/>
                  </a:lnTo>
                  <a:lnTo>
                    <a:pt x="97" y="63"/>
                  </a:lnTo>
                  <a:lnTo>
                    <a:pt x="101" y="62"/>
                  </a:lnTo>
                  <a:lnTo>
                    <a:pt x="102" y="62"/>
                  </a:lnTo>
                  <a:lnTo>
                    <a:pt x="100" y="64"/>
                  </a:lnTo>
                  <a:lnTo>
                    <a:pt x="95" y="69"/>
                  </a:lnTo>
                  <a:lnTo>
                    <a:pt x="89" y="76"/>
                  </a:lnTo>
                  <a:lnTo>
                    <a:pt x="83" y="82"/>
                  </a:lnTo>
                  <a:lnTo>
                    <a:pt x="81" y="85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77" y="98"/>
                  </a:lnTo>
                  <a:lnTo>
                    <a:pt x="73" y="102"/>
                  </a:lnTo>
                  <a:lnTo>
                    <a:pt x="67" y="108"/>
                  </a:lnTo>
                  <a:lnTo>
                    <a:pt x="60" y="119"/>
                  </a:lnTo>
                  <a:lnTo>
                    <a:pt x="55" y="129"/>
                  </a:lnTo>
                  <a:lnTo>
                    <a:pt x="56" y="134"/>
                  </a:lnTo>
                  <a:lnTo>
                    <a:pt x="59" y="133"/>
                  </a:lnTo>
                  <a:lnTo>
                    <a:pt x="62" y="132"/>
                  </a:lnTo>
                  <a:lnTo>
                    <a:pt x="63" y="130"/>
                  </a:lnTo>
                  <a:lnTo>
                    <a:pt x="64" y="129"/>
                  </a:lnTo>
                  <a:lnTo>
                    <a:pt x="65" y="126"/>
                  </a:lnTo>
                  <a:lnTo>
                    <a:pt x="68" y="121"/>
                  </a:lnTo>
                  <a:lnTo>
                    <a:pt x="71" y="115"/>
                  </a:lnTo>
                  <a:lnTo>
                    <a:pt x="74" y="111"/>
                  </a:lnTo>
                  <a:lnTo>
                    <a:pt x="74" y="117"/>
                  </a:lnTo>
                  <a:lnTo>
                    <a:pt x="72" y="132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55" y="150"/>
                  </a:lnTo>
                  <a:lnTo>
                    <a:pt x="52" y="152"/>
                  </a:lnTo>
                  <a:lnTo>
                    <a:pt x="50" y="155"/>
                  </a:lnTo>
                  <a:lnTo>
                    <a:pt x="49" y="159"/>
                  </a:lnTo>
                  <a:lnTo>
                    <a:pt x="48" y="162"/>
                  </a:lnTo>
                  <a:lnTo>
                    <a:pt x="47" y="164"/>
                  </a:lnTo>
                  <a:lnTo>
                    <a:pt x="44" y="166"/>
                  </a:lnTo>
                  <a:lnTo>
                    <a:pt x="36" y="167"/>
                  </a:lnTo>
                  <a:lnTo>
                    <a:pt x="26" y="171"/>
                  </a:lnTo>
                  <a:lnTo>
                    <a:pt x="20" y="179"/>
                  </a:lnTo>
                  <a:lnTo>
                    <a:pt x="18" y="186"/>
                  </a:lnTo>
                  <a:lnTo>
                    <a:pt x="22" y="188"/>
                  </a:lnTo>
                  <a:lnTo>
                    <a:pt x="26" y="188"/>
                  </a:lnTo>
                  <a:lnTo>
                    <a:pt x="24" y="192"/>
                  </a:lnTo>
                  <a:lnTo>
                    <a:pt x="18" y="198"/>
                  </a:lnTo>
                  <a:lnTo>
                    <a:pt x="11" y="203"/>
                  </a:lnTo>
                  <a:lnTo>
                    <a:pt x="11" y="204"/>
                  </a:lnTo>
                  <a:lnTo>
                    <a:pt x="11" y="208"/>
                  </a:lnTo>
                  <a:lnTo>
                    <a:pt x="10" y="213"/>
                  </a:lnTo>
                  <a:lnTo>
                    <a:pt x="8" y="217"/>
                  </a:lnTo>
                  <a:lnTo>
                    <a:pt x="5" y="220"/>
                  </a:lnTo>
                  <a:lnTo>
                    <a:pt x="4" y="225"/>
                  </a:lnTo>
                  <a:lnTo>
                    <a:pt x="4" y="230"/>
                  </a:lnTo>
                  <a:lnTo>
                    <a:pt x="6" y="231"/>
                  </a:lnTo>
                  <a:lnTo>
                    <a:pt x="8" y="229"/>
                  </a:lnTo>
                  <a:lnTo>
                    <a:pt x="10" y="226"/>
                  </a:lnTo>
                  <a:lnTo>
                    <a:pt x="12" y="224"/>
                  </a:lnTo>
                  <a:lnTo>
                    <a:pt x="16" y="225"/>
                  </a:lnTo>
                  <a:lnTo>
                    <a:pt x="17" y="227"/>
                  </a:lnTo>
                  <a:lnTo>
                    <a:pt x="15" y="232"/>
                  </a:lnTo>
                  <a:lnTo>
                    <a:pt x="10" y="236"/>
                  </a:lnTo>
                  <a:lnTo>
                    <a:pt x="5" y="239"/>
                  </a:lnTo>
                  <a:lnTo>
                    <a:pt x="1" y="242"/>
                  </a:lnTo>
                  <a:lnTo>
                    <a:pt x="0" y="246"/>
                  </a:lnTo>
                  <a:lnTo>
                    <a:pt x="1" y="249"/>
                  </a:lnTo>
                  <a:lnTo>
                    <a:pt x="3" y="249"/>
                  </a:lnTo>
                  <a:lnTo>
                    <a:pt x="5" y="247"/>
                  </a:lnTo>
                  <a:lnTo>
                    <a:pt x="9" y="245"/>
                  </a:lnTo>
                  <a:lnTo>
                    <a:pt x="12" y="244"/>
                  </a:lnTo>
                  <a:lnTo>
                    <a:pt x="14" y="246"/>
                  </a:lnTo>
                  <a:lnTo>
                    <a:pt x="15" y="250"/>
                  </a:lnTo>
                  <a:lnTo>
                    <a:pt x="15" y="255"/>
                  </a:lnTo>
                  <a:lnTo>
                    <a:pt x="14" y="259"/>
                  </a:lnTo>
                  <a:lnTo>
                    <a:pt x="11" y="263"/>
                  </a:lnTo>
                  <a:lnTo>
                    <a:pt x="10" y="268"/>
                  </a:lnTo>
                  <a:lnTo>
                    <a:pt x="11" y="275"/>
                  </a:lnTo>
                  <a:lnTo>
                    <a:pt x="14" y="281"/>
                  </a:lnTo>
                  <a:lnTo>
                    <a:pt x="15" y="284"/>
                  </a:lnTo>
                  <a:lnTo>
                    <a:pt x="13" y="289"/>
                  </a:lnTo>
                  <a:lnTo>
                    <a:pt x="10" y="301"/>
                  </a:lnTo>
                  <a:lnTo>
                    <a:pt x="8" y="315"/>
                  </a:lnTo>
                  <a:lnTo>
                    <a:pt x="11" y="327"/>
                  </a:lnTo>
                  <a:lnTo>
                    <a:pt x="16" y="334"/>
                  </a:lnTo>
                  <a:lnTo>
                    <a:pt x="19" y="335"/>
                  </a:lnTo>
                  <a:lnTo>
                    <a:pt x="21" y="334"/>
                  </a:lnTo>
                  <a:lnTo>
                    <a:pt x="24" y="337"/>
                  </a:lnTo>
                  <a:lnTo>
                    <a:pt x="29" y="338"/>
                  </a:lnTo>
                  <a:lnTo>
                    <a:pt x="37" y="336"/>
                  </a:lnTo>
                  <a:lnTo>
                    <a:pt x="43" y="333"/>
                  </a:lnTo>
                  <a:lnTo>
                    <a:pt x="46" y="331"/>
                  </a:lnTo>
                  <a:lnTo>
                    <a:pt x="49" y="332"/>
                  </a:lnTo>
                  <a:lnTo>
                    <a:pt x="54" y="334"/>
                  </a:lnTo>
                  <a:lnTo>
                    <a:pt x="56" y="336"/>
                  </a:lnTo>
                  <a:lnTo>
                    <a:pt x="54" y="337"/>
                  </a:lnTo>
                  <a:lnTo>
                    <a:pt x="48" y="338"/>
                  </a:lnTo>
                  <a:lnTo>
                    <a:pt x="44" y="339"/>
                  </a:lnTo>
                  <a:lnTo>
                    <a:pt x="41" y="341"/>
                  </a:lnTo>
                  <a:lnTo>
                    <a:pt x="41" y="344"/>
                  </a:lnTo>
                  <a:lnTo>
                    <a:pt x="42" y="346"/>
                  </a:lnTo>
                  <a:lnTo>
                    <a:pt x="42" y="347"/>
                  </a:lnTo>
                  <a:lnTo>
                    <a:pt x="45" y="349"/>
                  </a:lnTo>
                  <a:lnTo>
                    <a:pt x="49" y="352"/>
                  </a:lnTo>
                  <a:lnTo>
                    <a:pt x="55" y="358"/>
                  </a:lnTo>
                  <a:lnTo>
                    <a:pt x="62" y="368"/>
                  </a:lnTo>
                  <a:lnTo>
                    <a:pt x="67" y="377"/>
                  </a:lnTo>
                  <a:lnTo>
                    <a:pt x="69" y="381"/>
                  </a:lnTo>
                  <a:lnTo>
                    <a:pt x="110" y="369"/>
                  </a:lnTo>
                  <a:lnTo>
                    <a:pt x="151" y="301"/>
                  </a:lnTo>
                  <a:lnTo>
                    <a:pt x="147" y="301"/>
                  </a:lnTo>
                  <a:lnTo>
                    <a:pt x="137" y="299"/>
                  </a:lnTo>
                  <a:lnTo>
                    <a:pt x="125" y="297"/>
                  </a:lnTo>
                  <a:lnTo>
                    <a:pt x="116" y="293"/>
                  </a:lnTo>
                  <a:lnTo>
                    <a:pt x="107" y="282"/>
                  </a:lnTo>
                  <a:lnTo>
                    <a:pt x="96" y="266"/>
                  </a:lnTo>
                  <a:lnTo>
                    <a:pt x="86" y="250"/>
                  </a:lnTo>
                  <a:lnTo>
                    <a:pt x="82" y="244"/>
                  </a:lnTo>
                  <a:lnTo>
                    <a:pt x="82" y="240"/>
                  </a:lnTo>
                  <a:lnTo>
                    <a:pt x="82" y="230"/>
                  </a:lnTo>
                  <a:lnTo>
                    <a:pt x="82" y="219"/>
                  </a:lnTo>
                  <a:lnTo>
                    <a:pt x="78" y="212"/>
                  </a:lnTo>
                  <a:lnTo>
                    <a:pt x="75" y="207"/>
                  </a:lnTo>
                  <a:lnTo>
                    <a:pt x="75" y="204"/>
                  </a:lnTo>
                  <a:lnTo>
                    <a:pt x="77" y="202"/>
                  </a:lnTo>
                  <a:lnTo>
                    <a:pt x="80" y="200"/>
                  </a:lnTo>
                  <a:lnTo>
                    <a:pt x="83" y="200"/>
                  </a:lnTo>
                  <a:lnTo>
                    <a:pt x="89" y="202"/>
                  </a:lnTo>
                  <a:lnTo>
                    <a:pt x="94" y="201"/>
                  </a:lnTo>
                  <a:lnTo>
                    <a:pt x="95" y="197"/>
                  </a:lnTo>
                  <a:lnTo>
                    <a:pt x="96" y="191"/>
                  </a:lnTo>
                  <a:lnTo>
                    <a:pt x="97" y="187"/>
                  </a:lnTo>
                  <a:lnTo>
                    <a:pt x="99" y="184"/>
                  </a:lnTo>
                  <a:lnTo>
                    <a:pt x="102" y="182"/>
                  </a:lnTo>
                  <a:lnTo>
                    <a:pt x="103" y="180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5" y="177"/>
                  </a:lnTo>
                  <a:lnTo>
                    <a:pt x="92" y="177"/>
                  </a:lnTo>
                  <a:lnTo>
                    <a:pt x="91" y="176"/>
                  </a:lnTo>
                  <a:lnTo>
                    <a:pt x="92" y="174"/>
                  </a:lnTo>
                  <a:lnTo>
                    <a:pt x="94" y="171"/>
                  </a:lnTo>
                  <a:lnTo>
                    <a:pt x="92" y="167"/>
                  </a:lnTo>
                  <a:lnTo>
                    <a:pt x="87" y="164"/>
                  </a:lnTo>
                  <a:lnTo>
                    <a:pt x="82" y="165"/>
                  </a:lnTo>
                  <a:lnTo>
                    <a:pt x="80" y="168"/>
                  </a:lnTo>
                  <a:lnTo>
                    <a:pt x="80" y="176"/>
                  </a:lnTo>
                  <a:lnTo>
                    <a:pt x="80" y="186"/>
                  </a:lnTo>
                  <a:lnTo>
                    <a:pt x="77" y="195"/>
                  </a:lnTo>
                  <a:lnTo>
                    <a:pt x="75" y="198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8" y="191"/>
                  </a:lnTo>
                  <a:lnTo>
                    <a:pt x="66" y="197"/>
                  </a:lnTo>
                  <a:lnTo>
                    <a:pt x="64" y="203"/>
                  </a:lnTo>
                  <a:lnTo>
                    <a:pt x="62" y="205"/>
                  </a:lnTo>
                  <a:lnTo>
                    <a:pt x="61" y="198"/>
                  </a:lnTo>
                  <a:lnTo>
                    <a:pt x="62" y="184"/>
                  </a:lnTo>
                  <a:lnTo>
                    <a:pt x="64" y="170"/>
                  </a:lnTo>
                  <a:lnTo>
                    <a:pt x="66" y="164"/>
                  </a:lnTo>
                  <a:lnTo>
                    <a:pt x="67" y="161"/>
                  </a:lnTo>
                  <a:lnTo>
                    <a:pt x="70" y="154"/>
                  </a:lnTo>
                  <a:lnTo>
                    <a:pt x="73" y="147"/>
                  </a:lnTo>
                  <a:lnTo>
                    <a:pt x="76" y="142"/>
                  </a:lnTo>
                  <a:lnTo>
                    <a:pt x="76" y="143"/>
                  </a:lnTo>
                  <a:lnTo>
                    <a:pt x="76" y="147"/>
                  </a:lnTo>
                  <a:lnTo>
                    <a:pt x="76" y="152"/>
                  </a:lnTo>
                  <a:lnTo>
                    <a:pt x="77" y="154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3" y="145"/>
                  </a:lnTo>
                  <a:lnTo>
                    <a:pt x="84" y="144"/>
                  </a:lnTo>
                  <a:lnTo>
                    <a:pt x="86" y="142"/>
                  </a:lnTo>
                  <a:lnTo>
                    <a:pt x="94" y="137"/>
                  </a:lnTo>
                  <a:lnTo>
                    <a:pt x="101" y="129"/>
                  </a:lnTo>
                  <a:lnTo>
                    <a:pt x="104" y="121"/>
                  </a:lnTo>
                  <a:lnTo>
                    <a:pt x="106" y="113"/>
                  </a:lnTo>
                  <a:lnTo>
                    <a:pt x="109" y="108"/>
                  </a:lnTo>
                  <a:lnTo>
                    <a:pt x="112" y="105"/>
                  </a:lnTo>
                  <a:lnTo>
                    <a:pt x="114" y="104"/>
                  </a:lnTo>
                  <a:lnTo>
                    <a:pt x="113" y="106"/>
                  </a:lnTo>
                  <a:lnTo>
                    <a:pt x="113" y="111"/>
                  </a:lnTo>
                  <a:lnTo>
                    <a:pt x="112" y="115"/>
                  </a:lnTo>
                  <a:lnTo>
                    <a:pt x="111" y="119"/>
                  </a:lnTo>
                  <a:lnTo>
                    <a:pt x="109" y="122"/>
                  </a:lnTo>
                  <a:lnTo>
                    <a:pt x="107" y="127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4" y="140"/>
                  </a:lnTo>
                  <a:lnTo>
                    <a:pt x="101" y="146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4" y="150"/>
                  </a:lnTo>
                  <a:lnTo>
                    <a:pt x="107" y="151"/>
                  </a:lnTo>
                  <a:lnTo>
                    <a:pt x="110" y="153"/>
                  </a:lnTo>
                  <a:lnTo>
                    <a:pt x="114" y="156"/>
                  </a:lnTo>
                  <a:lnTo>
                    <a:pt x="117" y="157"/>
                  </a:lnTo>
                  <a:lnTo>
                    <a:pt x="120" y="156"/>
                  </a:lnTo>
                  <a:lnTo>
                    <a:pt x="123" y="153"/>
                  </a:lnTo>
                  <a:lnTo>
                    <a:pt x="125" y="150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20" y="146"/>
                  </a:lnTo>
                  <a:lnTo>
                    <a:pt x="121" y="137"/>
                  </a:lnTo>
                  <a:lnTo>
                    <a:pt x="120" y="130"/>
                  </a:lnTo>
                  <a:lnTo>
                    <a:pt x="117" y="132"/>
                  </a:lnTo>
                  <a:lnTo>
                    <a:pt x="113" y="137"/>
                  </a:lnTo>
                  <a:lnTo>
                    <a:pt x="112" y="140"/>
                  </a:lnTo>
                  <a:lnTo>
                    <a:pt x="111" y="139"/>
                  </a:lnTo>
                  <a:lnTo>
                    <a:pt x="111" y="137"/>
                  </a:lnTo>
                  <a:lnTo>
                    <a:pt x="110" y="133"/>
                  </a:lnTo>
                  <a:lnTo>
                    <a:pt x="111" y="130"/>
                  </a:lnTo>
                  <a:lnTo>
                    <a:pt x="113" y="126"/>
                  </a:lnTo>
                  <a:lnTo>
                    <a:pt x="117" y="123"/>
                  </a:lnTo>
                  <a:lnTo>
                    <a:pt x="121" y="121"/>
                  </a:lnTo>
                  <a:lnTo>
                    <a:pt x="123" y="119"/>
                  </a:lnTo>
                  <a:lnTo>
                    <a:pt x="124" y="120"/>
                  </a:lnTo>
                  <a:lnTo>
                    <a:pt x="129" y="121"/>
                  </a:lnTo>
                  <a:lnTo>
                    <a:pt x="134" y="120"/>
                  </a:lnTo>
                  <a:lnTo>
                    <a:pt x="138" y="117"/>
                  </a:lnTo>
                  <a:lnTo>
                    <a:pt x="139" y="110"/>
                  </a:lnTo>
                  <a:lnTo>
                    <a:pt x="141" y="101"/>
                  </a:lnTo>
                  <a:lnTo>
                    <a:pt x="142" y="93"/>
                  </a:lnTo>
                  <a:lnTo>
                    <a:pt x="143" y="89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38" y="93"/>
                  </a:lnTo>
                  <a:lnTo>
                    <a:pt x="137" y="92"/>
                  </a:lnTo>
                  <a:lnTo>
                    <a:pt x="134" y="89"/>
                  </a:lnTo>
                  <a:lnTo>
                    <a:pt x="131" y="85"/>
                  </a:lnTo>
                  <a:lnTo>
                    <a:pt x="127" y="83"/>
                  </a:lnTo>
                  <a:lnTo>
                    <a:pt x="125" y="86"/>
                  </a:lnTo>
                  <a:lnTo>
                    <a:pt x="121" y="91"/>
                  </a:lnTo>
                  <a:lnTo>
                    <a:pt x="117" y="96"/>
                  </a:lnTo>
                  <a:lnTo>
                    <a:pt x="112" y="99"/>
                  </a:lnTo>
                  <a:lnTo>
                    <a:pt x="109" y="100"/>
                  </a:lnTo>
                  <a:lnTo>
                    <a:pt x="106" y="99"/>
                  </a:lnTo>
                  <a:lnTo>
                    <a:pt x="102" y="99"/>
                  </a:lnTo>
                  <a:lnTo>
                    <a:pt x="98" y="101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97" y="118"/>
                  </a:lnTo>
                  <a:lnTo>
                    <a:pt x="95" y="124"/>
                  </a:lnTo>
                  <a:lnTo>
                    <a:pt x="91" y="127"/>
                  </a:lnTo>
                  <a:lnTo>
                    <a:pt x="90" y="126"/>
                  </a:lnTo>
                  <a:lnTo>
                    <a:pt x="89" y="124"/>
                  </a:lnTo>
                  <a:lnTo>
                    <a:pt x="88" y="122"/>
                  </a:lnTo>
                  <a:lnTo>
                    <a:pt x="85" y="124"/>
                  </a:lnTo>
                  <a:lnTo>
                    <a:pt x="80" y="123"/>
                  </a:lnTo>
                  <a:lnTo>
                    <a:pt x="78" y="116"/>
                  </a:lnTo>
                  <a:lnTo>
                    <a:pt x="77" y="108"/>
                  </a:lnTo>
                  <a:lnTo>
                    <a:pt x="77" y="104"/>
                  </a:lnTo>
                  <a:lnTo>
                    <a:pt x="78" y="101"/>
                  </a:lnTo>
                  <a:lnTo>
                    <a:pt x="80" y="96"/>
                  </a:lnTo>
                  <a:lnTo>
                    <a:pt x="82" y="90"/>
                  </a:lnTo>
                  <a:lnTo>
                    <a:pt x="85" y="85"/>
                  </a:lnTo>
                  <a:lnTo>
                    <a:pt x="90" y="80"/>
                  </a:lnTo>
                  <a:lnTo>
                    <a:pt x="99" y="70"/>
                  </a:lnTo>
                  <a:lnTo>
                    <a:pt x="108" y="61"/>
                  </a:lnTo>
                  <a:lnTo>
                    <a:pt x="115" y="56"/>
                  </a:lnTo>
                  <a:lnTo>
                    <a:pt x="119" y="55"/>
                  </a:lnTo>
                  <a:lnTo>
                    <a:pt x="124" y="56"/>
                  </a:lnTo>
                  <a:lnTo>
                    <a:pt x="129" y="54"/>
                  </a:lnTo>
                  <a:lnTo>
                    <a:pt x="133" y="49"/>
                  </a:lnTo>
                  <a:lnTo>
                    <a:pt x="137" y="46"/>
                  </a:lnTo>
                  <a:lnTo>
                    <a:pt x="139" y="49"/>
                  </a:lnTo>
                  <a:lnTo>
                    <a:pt x="142" y="52"/>
                  </a:lnTo>
                  <a:lnTo>
                    <a:pt x="145" y="52"/>
                  </a:lnTo>
                  <a:lnTo>
                    <a:pt x="150" y="49"/>
                  </a:lnTo>
                  <a:lnTo>
                    <a:pt x="154" y="49"/>
                  </a:lnTo>
                  <a:lnTo>
                    <a:pt x="158" y="51"/>
                  </a:lnTo>
                  <a:lnTo>
                    <a:pt x="160" y="56"/>
                  </a:lnTo>
                  <a:lnTo>
                    <a:pt x="162" y="60"/>
                  </a:lnTo>
                  <a:lnTo>
                    <a:pt x="165" y="60"/>
                  </a:lnTo>
                  <a:lnTo>
                    <a:pt x="168" y="56"/>
                  </a:lnTo>
                  <a:lnTo>
                    <a:pt x="170" y="53"/>
                  </a:lnTo>
                  <a:lnTo>
                    <a:pt x="167" y="49"/>
                  </a:lnTo>
                  <a:lnTo>
                    <a:pt x="160" y="45"/>
                  </a:lnTo>
                  <a:lnTo>
                    <a:pt x="153" y="42"/>
                  </a:lnTo>
                  <a:lnTo>
                    <a:pt x="149" y="42"/>
                  </a:lnTo>
                  <a:lnTo>
                    <a:pt x="144" y="42"/>
                  </a:lnTo>
                  <a:lnTo>
                    <a:pt x="137" y="42"/>
                  </a:lnTo>
                  <a:lnTo>
                    <a:pt x="130" y="43"/>
                  </a:lnTo>
                  <a:lnTo>
                    <a:pt x="126" y="46"/>
                  </a:lnTo>
                  <a:lnTo>
                    <a:pt x="121" y="50"/>
                  </a:lnTo>
                  <a:lnTo>
                    <a:pt x="115" y="53"/>
                  </a:lnTo>
                  <a:lnTo>
                    <a:pt x="107" y="54"/>
                  </a:lnTo>
                  <a:lnTo>
                    <a:pt x="103" y="54"/>
                  </a:lnTo>
                  <a:lnTo>
                    <a:pt x="104" y="50"/>
                  </a:lnTo>
                  <a:lnTo>
                    <a:pt x="111" y="45"/>
                  </a:lnTo>
                  <a:lnTo>
                    <a:pt x="117" y="41"/>
                  </a:lnTo>
                  <a:lnTo>
                    <a:pt x="121" y="39"/>
                  </a:lnTo>
                  <a:lnTo>
                    <a:pt x="187" y="1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9" name="Freeform 21"/>
            <p:cNvSpPr>
              <a:spLocks/>
            </p:cNvSpPr>
            <p:nvPr/>
          </p:nvSpPr>
          <p:spPr bwMode="auto">
            <a:xfrm>
              <a:off x="2266" y="1079"/>
              <a:ext cx="352" cy="294"/>
            </a:xfrm>
            <a:custGeom>
              <a:avLst/>
              <a:gdLst>
                <a:gd name="T0" fmla="*/ 343 w 352"/>
                <a:gd name="T1" fmla="*/ 179 h 294"/>
                <a:gd name="T2" fmla="*/ 332 w 352"/>
                <a:gd name="T3" fmla="*/ 141 h 294"/>
                <a:gd name="T4" fmla="*/ 143 w 352"/>
                <a:gd name="T5" fmla="*/ 0 h 294"/>
                <a:gd name="T6" fmla="*/ 28 w 352"/>
                <a:gd name="T7" fmla="*/ 49 h 294"/>
                <a:gd name="T8" fmla="*/ 62 w 352"/>
                <a:gd name="T9" fmla="*/ 39 h 294"/>
                <a:gd name="T10" fmla="*/ 85 w 352"/>
                <a:gd name="T11" fmla="*/ 43 h 294"/>
                <a:gd name="T12" fmla="*/ 103 w 352"/>
                <a:gd name="T13" fmla="*/ 51 h 294"/>
                <a:gd name="T14" fmla="*/ 113 w 352"/>
                <a:gd name="T15" fmla="*/ 50 h 294"/>
                <a:gd name="T16" fmla="*/ 129 w 352"/>
                <a:gd name="T17" fmla="*/ 42 h 294"/>
                <a:gd name="T18" fmla="*/ 125 w 352"/>
                <a:gd name="T19" fmla="*/ 72 h 294"/>
                <a:gd name="T20" fmla="*/ 102 w 352"/>
                <a:gd name="T21" fmla="*/ 81 h 294"/>
                <a:gd name="T22" fmla="*/ 96 w 352"/>
                <a:gd name="T23" fmla="*/ 71 h 294"/>
                <a:gd name="T24" fmla="*/ 77 w 352"/>
                <a:gd name="T25" fmla="*/ 64 h 294"/>
                <a:gd name="T26" fmla="*/ 71 w 352"/>
                <a:gd name="T27" fmla="*/ 69 h 294"/>
                <a:gd name="T28" fmla="*/ 62 w 352"/>
                <a:gd name="T29" fmla="*/ 65 h 294"/>
                <a:gd name="T30" fmla="*/ 50 w 352"/>
                <a:gd name="T31" fmla="*/ 68 h 294"/>
                <a:gd name="T32" fmla="*/ 35 w 352"/>
                <a:gd name="T33" fmla="*/ 80 h 294"/>
                <a:gd name="T34" fmla="*/ 50 w 352"/>
                <a:gd name="T35" fmla="*/ 77 h 294"/>
                <a:gd name="T36" fmla="*/ 69 w 352"/>
                <a:gd name="T37" fmla="*/ 89 h 294"/>
                <a:gd name="T38" fmla="*/ 86 w 352"/>
                <a:gd name="T39" fmla="*/ 81 h 294"/>
                <a:gd name="T40" fmla="*/ 76 w 352"/>
                <a:gd name="T41" fmla="*/ 102 h 294"/>
                <a:gd name="T42" fmla="*/ 85 w 352"/>
                <a:gd name="T43" fmla="*/ 97 h 294"/>
                <a:gd name="T44" fmla="*/ 96 w 352"/>
                <a:gd name="T45" fmla="*/ 90 h 294"/>
                <a:gd name="T46" fmla="*/ 84 w 352"/>
                <a:gd name="T47" fmla="*/ 111 h 294"/>
                <a:gd name="T48" fmla="*/ 80 w 352"/>
                <a:gd name="T49" fmla="*/ 118 h 294"/>
                <a:gd name="T50" fmla="*/ 82 w 352"/>
                <a:gd name="T51" fmla="*/ 128 h 294"/>
                <a:gd name="T52" fmla="*/ 69 w 352"/>
                <a:gd name="T53" fmla="*/ 120 h 294"/>
                <a:gd name="T54" fmla="*/ 66 w 352"/>
                <a:gd name="T55" fmla="*/ 134 h 294"/>
                <a:gd name="T56" fmla="*/ 81 w 352"/>
                <a:gd name="T57" fmla="*/ 140 h 294"/>
                <a:gd name="T58" fmla="*/ 89 w 352"/>
                <a:gd name="T59" fmla="*/ 133 h 294"/>
                <a:gd name="T60" fmla="*/ 99 w 352"/>
                <a:gd name="T61" fmla="*/ 165 h 294"/>
                <a:gd name="T62" fmla="*/ 110 w 352"/>
                <a:gd name="T63" fmla="*/ 171 h 294"/>
                <a:gd name="T64" fmla="*/ 123 w 352"/>
                <a:gd name="T65" fmla="*/ 198 h 294"/>
                <a:gd name="T66" fmla="*/ 111 w 352"/>
                <a:gd name="T67" fmla="*/ 187 h 294"/>
                <a:gd name="T68" fmla="*/ 93 w 352"/>
                <a:gd name="T69" fmla="*/ 183 h 294"/>
                <a:gd name="T70" fmla="*/ 96 w 352"/>
                <a:gd name="T71" fmla="*/ 200 h 294"/>
                <a:gd name="T72" fmla="*/ 82 w 352"/>
                <a:gd name="T73" fmla="*/ 191 h 294"/>
                <a:gd name="T74" fmla="*/ 77 w 352"/>
                <a:gd name="T75" fmla="*/ 175 h 294"/>
                <a:gd name="T76" fmla="*/ 66 w 352"/>
                <a:gd name="T77" fmla="*/ 162 h 294"/>
                <a:gd name="T78" fmla="*/ 66 w 352"/>
                <a:gd name="T79" fmla="*/ 175 h 294"/>
                <a:gd name="T80" fmla="*/ 44 w 352"/>
                <a:gd name="T81" fmla="*/ 199 h 294"/>
                <a:gd name="T82" fmla="*/ 32 w 352"/>
                <a:gd name="T83" fmla="*/ 189 h 294"/>
                <a:gd name="T84" fmla="*/ 25 w 352"/>
                <a:gd name="T85" fmla="*/ 211 h 294"/>
                <a:gd name="T86" fmla="*/ 16 w 352"/>
                <a:gd name="T87" fmla="*/ 210 h 294"/>
                <a:gd name="T88" fmla="*/ 11 w 352"/>
                <a:gd name="T89" fmla="*/ 218 h 294"/>
                <a:gd name="T90" fmla="*/ 0 w 352"/>
                <a:gd name="T91" fmla="*/ 221 h 294"/>
                <a:gd name="T92" fmla="*/ 5 w 352"/>
                <a:gd name="T93" fmla="*/ 250 h 294"/>
                <a:gd name="T94" fmla="*/ 62 w 352"/>
                <a:gd name="T95" fmla="*/ 288 h 294"/>
                <a:gd name="T96" fmla="*/ 55 w 352"/>
                <a:gd name="T97" fmla="*/ 277 h 294"/>
                <a:gd name="T98" fmla="*/ 30 w 352"/>
                <a:gd name="T99" fmla="*/ 275 h 294"/>
                <a:gd name="T100" fmla="*/ 36 w 352"/>
                <a:gd name="T101" fmla="*/ 270 h 294"/>
                <a:gd name="T102" fmla="*/ 48 w 352"/>
                <a:gd name="T103" fmla="*/ 260 h 294"/>
                <a:gd name="T104" fmla="*/ 72 w 352"/>
                <a:gd name="T105" fmla="*/ 27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294">
                  <a:moveTo>
                    <a:pt x="351" y="218"/>
                  </a:moveTo>
                  <a:lnTo>
                    <a:pt x="352" y="205"/>
                  </a:lnTo>
                  <a:lnTo>
                    <a:pt x="345" y="200"/>
                  </a:lnTo>
                  <a:lnTo>
                    <a:pt x="345" y="196"/>
                  </a:lnTo>
                  <a:lnTo>
                    <a:pt x="345" y="189"/>
                  </a:lnTo>
                  <a:lnTo>
                    <a:pt x="343" y="179"/>
                  </a:lnTo>
                  <a:lnTo>
                    <a:pt x="340" y="172"/>
                  </a:lnTo>
                  <a:lnTo>
                    <a:pt x="337" y="165"/>
                  </a:lnTo>
                  <a:lnTo>
                    <a:pt x="336" y="159"/>
                  </a:lnTo>
                  <a:lnTo>
                    <a:pt x="335" y="152"/>
                  </a:lnTo>
                  <a:lnTo>
                    <a:pt x="332" y="146"/>
                  </a:lnTo>
                  <a:lnTo>
                    <a:pt x="332" y="141"/>
                  </a:lnTo>
                  <a:lnTo>
                    <a:pt x="330" y="126"/>
                  </a:lnTo>
                  <a:lnTo>
                    <a:pt x="315" y="99"/>
                  </a:lnTo>
                  <a:lnTo>
                    <a:pt x="281" y="61"/>
                  </a:lnTo>
                  <a:lnTo>
                    <a:pt x="233" y="25"/>
                  </a:lnTo>
                  <a:lnTo>
                    <a:pt x="185" y="7"/>
                  </a:lnTo>
                  <a:lnTo>
                    <a:pt x="143" y="0"/>
                  </a:lnTo>
                  <a:lnTo>
                    <a:pt x="110" y="0"/>
                  </a:lnTo>
                  <a:lnTo>
                    <a:pt x="81" y="7"/>
                  </a:lnTo>
                  <a:lnTo>
                    <a:pt x="54" y="21"/>
                  </a:lnTo>
                  <a:lnTo>
                    <a:pt x="33" y="37"/>
                  </a:lnTo>
                  <a:lnTo>
                    <a:pt x="25" y="47"/>
                  </a:lnTo>
                  <a:lnTo>
                    <a:pt x="28" y="49"/>
                  </a:lnTo>
                  <a:lnTo>
                    <a:pt x="36" y="46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56" y="37"/>
                  </a:lnTo>
                  <a:lnTo>
                    <a:pt x="59" y="38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9" y="39"/>
                  </a:lnTo>
                  <a:lnTo>
                    <a:pt x="73" y="40"/>
                  </a:lnTo>
                  <a:lnTo>
                    <a:pt x="77" y="41"/>
                  </a:lnTo>
                  <a:lnTo>
                    <a:pt x="81" y="42"/>
                  </a:lnTo>
                  <a:lnTo>
                    <a:pt x="85" y="43"/>
                  </a:lnTo>
                  <a:lnTo>
                    <a:pt x="88" y="46"/>
                  </a:lnTo>
                  <a:lnTo>
                    <a:pt x="91" y="48"/>
                  </a:lnTo>
                  <a:lnTo>
                    <a:pt x="94" y="48"/>
                  </a:lnTo>
                  <a:lnTo>
                    <a:pt x="97" y="47"/>
                  </a:lnTo>
                  <a:lnTo>
                    <a:pt x="101" y="49"/>
                  </a:lnTo>
                  <a:lnTo>
                    <a:pt x="103" y="51"/>
                  </a:lnTo>
                  <a:lnTo>
                    <a:pt x="104" y="53"/>
                  </a:lnTo>
                  <a:lnTo>
                    <a:pt x="105" y="53"/>
                  </a:lnTo>
                  <a:lnTo>
                    <a:pt x="107" y="54"/>
                  </a:lnTo>
                  <a:lnTo>
                    <a:pt x="109" y="53"/>
                  </a:lnTo>
                  <a:lnTo>
                    <a:pt x="111" y="51"/>
                  </a:lnTo>
                  <a:lnTo>
                    <a:pt x="113" y="50"/>
                  </a:lnTo>
                  <a:lnTo>
                    <a:pt x="114" y="53"/>
                  </a:lnTo>
                  <a:lnTo>
                    <a:pt x="116" y="54"/>
                  </a:lnTo>
                  <a:lnTo>
                    <a:pt x="119" y="53"/>
                  </a:lnTo>
                  <a:lnTo>
                    <a:pt x="122" y="49"/>
                  </a:lnTo>
                  <a:lnTo>
                    <a:pt x="126" y="45"/>
                  </a:lnTo>
                  <a:lnTo>
                    <a:pt x="129" y="42"/>
                  </a:lnTo>
                  <a:lnTo>
                    <a:pt x="132" y="40"/>
                  </a:lnTo>
                  <a:lnTo>
                    <a:pt x="132" y="44"/>
                  </a:lnTo>
                  <a:lnTo>
                    <a:pt x="130" y="54"/>
                  </a:lnTo>
                  <a:lnTo>
                    <a:pt x="127" y="65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1" y="74"/>
                  </a:lnTo>
                  <a:lnTo>
                    <a:pt x="118" y="76"/>
                  </a:lnTo>
                  <a:lnTo>
                    <a:pt x="116" y="75"/>
                  </a:lnTo>
                  <a:lnTo>
                    <a:pt x="113" y="74"/>
                  </a:lnTo>
                  <a:lnTo>
                    <a:pt x="107" y="77"/>
                  </a:lnTo>
                  <a:lnTo>
                    <a:pt x="102" y="81"/>
                  </a:lnTo>
                  <a:lnTo>
                    <a:pt x="99" y="80"/>
                  </a:lnTo>
                  <a:lnTo>
                    <a:pt x="100" y="73"/>
                  </a:lnTo>
                  <a:lnTo>
                    <a:pt x="102" y="66"/>
                  </a:lnTo>
                  <a:lnTo>
                    <a:pt x="102" y="63"/>
                  </a:lnTo>
                  <a:lnTo>
                    <a:pt x="100" y="66"/>
                  </a:lnTo>
                  <a:lnTo>
                    <a:pt x="96" y="71"/>
                  </a:lnTo>
                  <a:lnTo>
                    <a:pt x="91" y="72"/>
                  </a:lnTo>
                  <a:lnTo>
                    <a:pt x="88" y="71"/>
                  </a:lnTo>
                  <a:lnTo>
                    <a:pt x="85" y="69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7" y="64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69"/>
                  </a:lnTo>
                  <a:lnTo>
                    <a:pt x="72" y="65"/>
                  </a:lnTo>
                  <a:lnTo>
                    <a:pt x="74" y="61"/>
                  </a:lnTo>
                  <a:lnTo>
                    <a:pt x="74" y="58"/>
                  </a:lnTo>
                  <a:lnTo>
                    <a:pt x="71" y="58"/>
                  </a:lnTo>
                  <a:lnTo>
                    <a:pt x="66" y="61"/>
                  </a:lnTo>
                  <a:lnTo>
                    <a:pt x="62" y="65"/>
                  </a:lnTo>
                  <a:lnTo>
                    <a:pt x="60" y="67"/>
                  </a:lnTo>
                  <a:lnTo>
                    <a:pt x="59" y="68"/>
                  </a:lnTo>
                  <a:lnTo>
                    <a:pt x="56" y="70"/>
                  </a:lnTo>
                  <a:lnTo>
                    <a:pt x="54" y="71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48" y="62"/>
                  </a:lnTo>
                  <a:lnTo>
                    <a:pt x="41" y="71"/>
                  </a:lnTo>
                  <a:lnTo>
                    <a:pt x="35" y="80"/>
                  </a:lnTo>
                  <a:lnTo>
                    <a:pt x="34" y="85"/>
                  </a:lnTo>
                  <a:lnTo>
                    <a:pt x="37" y="84"/>
                  </a:lnTo>
                  <a:lnTo>
                    <a:pt x="40" y="80"/>
                  </a:lnTo>
                  <a:lnTo>
                    <a:pt x="43" y="77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2" y="79"/>
                  </a:lnTo>
                  <a:lnTo>
                    <a:pt x="54" y="80"/>
                  </a:lnTo>
                  <a:lnTo>
                    <a:pt x="58" y="79"/>
                  </a:lnTo>
                  <a:lnTo>
                    <a:pt x="63" y="80"/>
                  </a:lnTo>
                  <a:lnTo>
                    <a:pt x="66" y="84"/>
                  </a:lnTo>
                  <a:lnTo>
                    <a:pt x="69" y="89"/>
                  </a:lnTo>
                  <a:lnTo>
                    <a:pt x="73" y="90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81" y="80"/>
                  </a:lnTo>
                  <a:lnTo>
                    <a:pt x="84" y="79"/>
                  </a:lnTo>
                  <a:lnTo>
                    <a:pt x="86" y="81"/>
                  </a:lnTo>
                  <a:lnTo>
                    <a:pt x="86" y="85"/>
                  </a:lnTo>
                  <a:lnTo>
                    <a:pt x="85" y="89"/>
                  </a:lnTo>
                  <a:lnTo>
                    <a:pt x="85" y="91"/>
                  </a:lnTo>
                  <a:lnTo>
                    <a:pt x="83" y="93"/>
                  </a:lnTo>
                  <a:lnTo>
                    <a:pt x="80" y="98"/>
                  </a:lnTo>
                  <a:lnTo>
                    <a:pt x="76" y="102"/>
                  </a:lnTo>
                  <a:lnTo>
                    <a:pt x="76" y="105"/>
                  </a:lnTo>
                  <a:lnTo>
                    <a:pt x="78" y="105"/>
                  </a:lnTo>
                  <a:lnTo>
                    <a:pt x="81" y="103"/>
                  </a:lnTo>
                  <a:lnTo>
                    <a:pt x="83" y="101"/>
                  </a:lnTo>
                  <a:lnTo>
                    <a:pt x="84" y="99"/>
                  </a:lnTo>
                  <a:lnTo>
                    <a:pt x="85" y="97"/>
                  </a:lnTo>
                  <a:lnTo>
                    <a:pt x="88" y="92"/>
                  </a:lnTo>
                  <a:lnTo>
                    <a:pt x="91" y="88"/>
                  </a:lnTo>
                  <a:lnTo>
                    <a:pt x="95" y="86"/>
                  </a:lnTo>
                  <a:lnTo>
                    <a:pt x="96" y="87"/>
                  </a:lnTo>
                  <a:lnTo>
                    <a:pt x="96" y="89"/>
                  </a:lnTo>
                  <a:lnTo>
                    <a:pt x="96" y="90"/>
                  </a:lnTo>
                  <a:lnTo>
                    <a:pt x="96" y="91"/>
                  </a:lnTo>
                  <a:lnTo>
                    <a:pt x="86" y="104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6" y="110"/>
                  </a:lnTo>
                  <a:lnTo>
                    <a:pt x="84" y="111"/>
                  </a:lnTo>
                  <a:lnTo>
                    <a:pt x="80" y="113"/>
                  </a:lnTo>
                  <a:lnTo>
                    <a:pt x="76" y="117"/>
                  </a:lnTo>
                  <a:lnTo>
                    <a:pt x="73" y="121"/>
                  </a:lnTo>
                  <a:lnTo>
                    <a:pt x="75" y="121"/>
                  </a:lnTo>
                  <a:lnTo>
                    <a:pt x="77" y="119"/>
                  </a:lnTo>
                  <a:lnTo>
                    <a:pt x="80" y="118"/>
                  </a:lnTo>
                  <a:lnTo>
                    <a:pt x="82" y="117"/>
                  </a:lnTo>
                  <a:lnTo>
                    <a:pt x="83" y="119"/>
                  </a:lnTo>
                  <a:lnTo>
                    <a:pt x="84" y="122"/>
                  </a:lnTo>
                  <a:lnTo>
                    <a:pt x="85" y="125"/>
                  </a:lnTo>
                  <a:lnTo>
                    <a:pt x="84" y="127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4" y="125"/>
                  </a:lnTo>
                  <a:lnTo>
                    <a:pt x="71" y="124"/>
                  </a:lnTo>
                  <a:lnTo>
                    <a:pt x="70" y="123"/>
                  </a:lnTo>
                  <a:lnTo>
                    <a:pt x="69" y="122"/>
                  </a:lnTo>
                  <a:lnTo>
                    <a:pt x="69" y="120"/>
                  </a:lnTo>
                  <a:lnTo>
                    <a:pt x="69" y="118"/>
                  </a:lnTo>
                  <a:lnTo>
                    <a:pt x="67" y="119"/>
                  </a:lnTo>
                  <a:lnTo>
                    <a:pt x="64" y="123"/>
                  </a:lnTo>
                  <a:lnTo>
                    <a:pt x="64" y="129"/>
                  </a:lnTo>
                  <a:lnTo>
                    <a:pt x="64" y="134"/>
                  </a:lnTo>
                  <a:lnTo>
                    <a:pt x="66" y="134"/>
                  </a:lnTo>
                  <a:lnTo>
                    <a:pt x="69" y="132"/>
                  </a:lnTo>
                  <a:lnTo>
                    <a:pt x="72" y="132"/>
                  </a:lnTo>
                  <a:lnTo>
                    <a:pt x="75" y="133"/>
                  </a:lnTo>
                  <a:lnTo>
                    <a:pt x="76" y="134"/>
                  </a:lnTo>
                  <a:lnTo>
                    <a:pt x="78" y="136"/>
                  </a:lnTo>
                  <a:lnTo>
                    <a:pt x="81" y="140"/>
                  </a:lnTo>
                  <a:lnTo>
                    <a:pt x="86" y="143"/>
                  </a:lnTo>
                  <a:lnTo>
                    <a:pt x="89" y="144"/>
                  </a:lnTo>
                  <a:lnTo>
                    <a:pt x="90" y="141"/>
                  </a:lnTo>
                  <a:lnTo>
                    <a:pt x="89" y="139"/>
                  </a:lnTo>
                  <a:lnTo>
                    <a:pt x="89" y="136"/>
                  </a:lnTo>
                  <a:lnTo>
                    <a:pt x="89" y="133"/>
                  </a:lnTo>
                  <a:lnTo>
                    <a:pt x="91" y="134"/>
                  </a:lnTo>
                  <a:lnTo>
                    <a:pt x="94" y="139"/>
                  </a:lnTo>
                  <a:lnTo>
                    <a:pt x="97" y="144"/>
                  </a:lnTo>
                  <a:lnTo>
                    <a:pt x="98" y="147"/>
                  </a:lnTo>
                  <a:lnTo>
                    <a:pt x="98" y="153"/>
                  </a:lnTo>
                  <a:lnTo>
                    <a:pt x="99" y="165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05" y="172"/>
                  </a:lnTo>
                  <a:lnTo>
                    <a:pt x="107" y="168"/>
                  </a:lnTo>
                  <a:lnTo>
                    <a:pt x="108" y="167"/>
                  </a:lnTo>
                  <a:lnTo>
                    <a:pt x="110" y="171"/>
                  </a:lnTo>
                  <a:lnTo>
                    <a:pt x="112" y="178"/>
                  </a:lnTo>
                  <a:lnTo>
                    <a:pt x="115" y="184"/>
                  </a:lnTo>
                  <a:lnTo>
                    <a:pt x="119" y="189"/>
                  </a:lnTo>
                  <a:lnTo>
                    <a:pt x="122" y="191"/>
                  </a:lnTo>
                  <a:lnTo>
                    <a:pt x="123" y="193"/>
                  </a:lnTo>
                  <a:lnTo>
                    <a:pt x="123" y="198"/>
                  </a:lnTo>
                  <a:lnTo>
                    <a:pt x="121" y="202"/>
                  </a:lnTo>
                  <a:lnTo>
                    <a:pt x="118" y="202"/>
                  </a:lnTo>
                  <a:lnTo>
                    <a:pt x="116" y="198"/>
                  </a:lnTo>
                  <a:lnTo>
                    <a:pt x="115" y="193"/>
                  </a:lnTo>
                  <a:lnTo>
                    <a:pt x="114" y="189"/>
                  </a:lnTo>
                  <a:lnTo>
                    <a:pt x="111" y="187"/>
                  </a:lnTo>
                  <a:lnTo>
                    <a:pt x="107" y="185"/>
                  </a:lnTo>
                  <a:lnTo>
                    <a:pt x="103" y="184"/>
                  </a:lnTo>
                  <a:lnTo>
                    <a:pt x="98" y="182"/>
                  </a:lnTo>
                  <a:lnTo>
                    <a:pt x="96" y="180"/>
                  </a:lnTo>
                  <a:lnTo>
                    <a:pt x="94" y="179"/>
                  </a:lnTo>
                  <a:lnTo>
                    <a:pt x="93" y="183"/>
                  </a:lnTo>
                  <a:lnTo>
                    <a:pt x="93" y="187"/>
                  </a:lnTo>
                  <a:lnTo>
                    <a:pt x="96" y="189"/>
                  </a:lnTo>
                  <a:lnTo>
                    <a:pt x="98" y="190"/>
                  </a:lnTo>
                  <a:lnTo>
                    <a:pt x="99" y="195"/>
                  </a:lnTo>
                  <a:lnTo>
                    <a:pt x="98" y="199"/>
                  </a:lnTo>
                  <a:lnTo>
                    <a:pt x="96" y="200"/>
                  </a:lnTo>
                  <a:lnTo>
                    <a:pt x="93" y="197"/>
                  </a:lnTo>
                  <a:lnTo>
                    <a:pt x="93" y="194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2" y="191"/>
                  </a:lnTo>
                  <a:lnTo>
                    <a:pt x="82" y="186"/>
                  </a:lnTo>
                  <a:lnTo>
                    <a:pt x="84" y="181"/>
                  </a:lnTo>
                  <a:lnTo>
                    <a:pt x="85" y="176"/>
                  </a:lnTo>
                  <a:lnTo>
                    <a:pt x="82" y="175"/>
                  </a:lnTo>
                  <a:lnTo>
                    <a:pt x="78" y="175"/>
                  </a:lnTo>
                  <a:lnTo>
                    <a:pt x="77" y="175"/>
                  </a:lnTo>
                  <a:lnTo>
                    <a:pt x="77" y="172"/>
                  </a:lnTo>
                  <a:lnTo>
                    <a:pt x="77" y="168"/>
                  </a:lnTo>
                  <a:lnTo>
                    <a:pt x="77" y="163"/>
                  </a:lnTo>
                  <a:lnTo>
                    <a:pt x="76" y="160"/>
                  </a:lnTo>
                  <a:lnTo>
                    <a:pt x="72" y="160"/>
                  </a:lnTo>
                  <a:lnTo>
                    <a:pt x="66" y="162"/>
                  </a:lnTo>
                  <a:lnTo>
                    <a:pt x="62" y="164"/>
                  </a:lnTo>
                  <a:lnTo>
                    <a:pt x="62" y="165"/>
                  </a:lnTo>
                  <a:lnTo>
                    <a:pt x="65" y="167"/>
                  </a:lnTo>
                  <a:lnTo>
                    <a:pt x="66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48" y="178"/>
                  </a:lnTo>
                  <a:lnTo>
                    <a:pt x="47" y="179"/>
                  </a:lnTo>
                  <a:lnTo>
                    <a:pt x="45" y="183"/>
                  </a:lnTo>
                  <a:lnTo>
                    <a:pt x="44" y="188"/>
                  </a:lnTo>
                  <a:lnTo>
                    <a:pt x="44" y="193"/>
                  </a:lnTo>
                  <a:lnTo>
                    <a:pt x="44" y="199"/>
                  </a:lnTo>
                  <a:lnTo>
                    <a:pt x="44" y="206"/>
                  </a:lnTo>
                  <a:lnTo>
                    <a:pt x="42" y="209"/>
                  </a:lnTo>
                  <a:lnTo>
                    <a:pt x="41" y="207"/>
                  </a:lnTo>
                  <a:lnTo>
                    <a:pt x="38" y="199"/>
                  </a:lnTo>
                  <a:lnTo>
                    <a:pt x="35" y="193"/>
                  </a:lnTo>
                  <a:lnTo>
                    <a:pt x="32" y="189"/>
                  </a:lnTo>
                  <a:lnTo>
                    <a:pt x="31" y="191"/>
                  </a:lnTo>
                  <a:lnTo>
                    <a:pt x="32" y="197"/>
                  </a:lnTo>
                  <a:lnTo>
                    <a:pt x="32" y="204"/>
                  </a:lnTo>
                  <a:lnTo>
                    <a:pt x="30" y="209"/>
                  </a:lnTo>
                  <a:lnTo>
                    <a:pt x="27" y="212"/>
                  </a:lnTo>
                  <a:lnTo>
                    <a:pt x="25" y="211"/>
                  </a:lnTo>
                  <a:lnTo>
                    <a:pt x="26" y="209"/>
                  </a:lnTo>
                  <a:lnTo>
                    <a:pt x="27" y="206"/>
                  </a:lnTo>
                  <a:lnTo>
                    <a:pt x="27" y="204"/>
                  </a:lnTo>
                  <a:lnTo>
                    <a:pt x="23" y="204"/>
                  </a:lnTo>
                  <a:lnTo>
                    <a:pt x="19" y="207"/>
                  </a:lnTo>
                  <a:lnTo>
                    <a:pt x="16" y="210"/>
                  </a:lnTo>
                  <a:lnTo>
                    <a:pt x="17" y="213"/>
                  </a:lnTo>
                  <a:lnTo>
                    <a:pt x="17" y="214"/>
                  </a:lnTo>
                  <a:lnTo>
                    <a:pt x="15" y="217"/>
                  </a:lnTo>
                  <a:lnTo>
                    <a:pt x="12" y="219"/>
                  </a:lnTo>
                  <a:lnTo>
                    <a:pt x="11" y="220"/>
                  </a:lnTo>
                  <a:lnTo>
                    <a:pt x="11" y="218"/>
                  </a:lnTo>
                  <a:lnTo>
                    <a:pt x="11" y="216"/>
                  </a:lnTo>
                  <a:lnTo>
                    <a:pt x="11" y="212"/>
                  </a:lnTo>
                  <a:lnTo>
                    <a:pt x="8" y="211"/>
                  </a:lnTo>
                  <a:lnTo>
                    <a:pt x="5" y="212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1" y="225"/>
                  </a:lnTo>
                  <a:lnTo>
                    <a:pt x="1" y="231"/>
                  </a:lnTo>
                  <a:lnTo>
                    <a:pt x="2" y="236"/>
                  </a:lnTo>
                  <a:lnTo>
                    <a:pt x="1" y="241"/>
                  </a:lnTo>
                  <a:lnTo>
                    <a:pt x="1" y="243"/>
                  </a:lnTo>
                  <a:lnTo>
                    <a:pt x="5" y="250"/>
                  </a:lnTo>
                  <a:lnTo>
                    <a:pt x="16" y="268"/>
                  </a:lnTo>
                  <a:lnTo>
                    <a:pt x="28" y="285"/>
                  </a:lnTo>
                  <a:lnTo>
                    <a:pt x="41" y="294"/>
                  </a:lnTo>
                  <a:lnTo>
                    <a:pt x="50" y="293"/>
                  </a:lnTo>
                  <a:lnTo>
                    <a:pt x="57" y="291"/>
                  </a:lnTo>
                  <a:lnTo>
                    <a:pt x="62" y="288"/>
                  </a:lnTo>
                  <a:lnTo>
                    <a:pt x="63" y="285"/>
                  </a:lnTo>
                  <a:lnTo>
                    <a:pt x="61" y="282"/>
                  </a:lnTo>
                  <a:lnTo>
                    <a:pt x="58" y="279"/>
                  </a:lnTo>
                  <a:lnTo>
                    <a:pt x="56" y="277"/>
                  </a:lnTo>
                  <a:lnTo>
                    <a:pt x="55" y="276"/>
                  </a:lnTo>
                  <a:lnTo>
                    <a:pt x="55" y="277"/>
                  </a:lnTo>
                  <a:lnTo>
                    <a:pt x="54" y="281"/>
                  </a:lnTo>
                  <a:lnTo>
                    <a:pt x="51" y="284"/>
                  </a:lnTo>
                  <a:lnTo>
                    <a:pt x="45" y="285"/>
                  </a:lnTo>
                  <a:lnTo>
                    <a:pt x="38" y="282"/>
                  </a:lnTo>
                  <a:lnTo>
                    <a:pt x="33" y="279"/>
                  </a:lnTo>
                  <a:lnTo>
                    <a:pt x="30" y="275"/>
                  </a:lnTo>
                  <a:lnTo>
                    <a:pt x="28" y="273"/>
                  </a:lnTo>
                  <a:lnTo>
                    <a:pt x="28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2"/>
                  </a:lnTo>
                  <a:lnTo>
                    <a:pt x="36" y="270"/>
                  </a:lnTo>
                  <a:lnTo>
                    <a:pt x="40" y="270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49" y="264"/>
                  </a:lnTo>
                  <a:lnTo>
                    <a:pt x="49" y="262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0"/>
                  </a:lnTo>
                  <a:lnTo>
                    <a:pt x="59" y="258"/>
                  </a:lnTo>
                  <a:lnTo>
                    <a:pt x="53" y="262"/>
                  </a:lnTo>
                  <a:lnTo>
                    <a:pt x="55" y="276"/>
                  </a:lnTo>
                  <a:lnTo>
                    <a:pt x="72" y="275"/>
                  </a:lnTo>
                  <a:lnTo>
                    <a:pt x="141" y="235"/>
                  </a:lnTo>
                  <a:lnTo>
                    <a:pt x="351" y="218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0" name="Freeform 22"/>
            <p:cNvSpPr>
              <a:spLocks/>
            </p:cNvSpPr>
            <p:nvPr/>
          </p:nvSpPr>
          <p:spPr bwMode="auto">
            <a:xfrm>
              <a:off x="2284" y="1153"/>
              <a:ext cx="156" cy="202"/>
            </a:xfrm>
            <a:custGeom>
              <a:avLst/>
              <a:gdLst>
                <a:gd name="T0" fmla="*/ 113 w 156"/>
                <a:gd name="T1" fmla="*/ 0 h 202"/>
                <a:gd name="T2" fmla="*/ 104 w 156"/>
                <a:gd name="T3" fmla="*/ 4 h 202"/>
                <a:gd name="T4" fmla="*/ 103 w 156"/>
                <a:gd name="T5" fmla="*/ 13 h 202"/>
                <a:gd name="T6" fmla="*/ 103 w 156"/>
                <a:gd name="T7" fmla="*/ 27 h 202"/>
                <a:gd name="T8" fmla="*/ 107 w 156"/>
                <a:gd name="T9" fmla="*/ 34 h 202"/>
                <a:gd name="T10" fmla="*/ 107 w 156"/>
                <a:gd name="T11" fmla="*/ 42 h 202"/>
                <a:gd name="T12" fmla="*/ 102 w 156"/>
                <a:gd name="T13" fmla="*/ 37 h 202"/>
                <a:gd name="T14" fmla="*/ 99 w 156"/>
                <a:gd name="T15" fmla="*/ 15 h 202"/>
                <a:gd name="T16" fmla="*/ 93 w 156"/>
                <a:gd name="T17" fmla="*/ 9 h 202"/>
                <a:gd name="T18" fmla="*/ 87 w 156"/>
                <a:gd name="T19" fmla="*/ 19 h 202"/>
                <a:gd name="T20" fmla="*/ 87 w 156"/>
                <a:gd name="T21" fmla="*/ 26 h 202"/>
                <a:gd name="T22" fmla="*/ 89 w 156"/>
                <a:gd name="T23" fmla="*/ 45 h 202"/>
                <a:gd name="T24" fmla="*/ 87 w 156"/>
                <a:gd name="T25" fmla="*/ 47 h 202"/>
                <a:gd name="T26" fmla="*/ 82 w 156"/>
                <a:gd name="T27" fmla="*/ 27 h 202"/>
                <a:gd name="T28" fmla="*/ 79 w 156"/>
                <a:gd name="T29" fmla="*/ 20 h 202"/>
                <a:gd name="T30" fmla="*/ 71 w 156"/>
                <a:gd name="T31" fmla="*/ 30 h 202"/>
                <a:gd name="T32" fmla="*/ 70 w 156"/>
                <a:gd name="T33" fmla="*/ 39 h 202"/>
                <a:gd name="T34" fmla="*/ 69 w 156"/>
                <a:gd name="T35" fmla="*/ 50 h 202"/>
                <a:gd name="T36" fmla="*/ 75 w 156"/>
                <a:gd name="T37" fmla="*/ 56 h 202"/>
                <a:gd name="T38" fmla="*/ 81 w 156"/>
                <a:gd name="T39" fmla="*/ 70 h 202"/>
                <a:gd name="T40" fmla="*/ 83 w 156"/>
                <a:gd name="T41" fmla="*/ 74 h 202"/>
                <a:gd name="T42" fmla="*/ 84 w 156"/>
                <a:gd name="T43" fmla="*/ 83 h 202"/>
                <a:gd name="T44" fmla="*/ 92 w 156"/>
                <a:gd name="T45" fmla="*/ 86 h 202"/>
                <a:gd name="T46" fmla="*/ 105 w 156"/>
                <a:gd name="T47" fmla="*/ 93 h 202"/>
                <a:gd name="T48" fmla="*/ 101 w 156"/>
                <a:gd name="T49" fmla="*/ 104 h 202"/>
                <a:gd name="T50" fmla="*/ 110 w 156"/>
                <a:gd name="T51" fmla="*/ 116 h 202"/>
                <a:gd name="T52" fmla="*/ 111 w 156"/>
                <a:gd name="T53" fmla="*/ 121 h 202"/>
                <a:gd name="T54" fmla="*/ 103 w 156"/>
                <a:gd name="T55" fmla="*/ 131 h 202"/>
                <a:gd name="T56" fmla="*/ 94 w 156"/>
                <a:gd name="T57" fmla="*/ 126 h 202"/>
                <a:gd name="T58" fmla="*/ 85 w 156"/>
                <a:gd name="T59" fmla="*/ 116 h 202"/>
                <a:gd name="T60" fmla="*/ 81 w 156"/>
                <a:gd name="T61" fmla="*/ 115 h 202"/>
                <a:gd name="T62" fmla="*/ 84 w 156"/>
                <a:gd name="T63" fmla="*/ 125 h 202"/>
                <a:gd name="T64" fmla="*/ 82 w 156"/>
                <a:gd name="T65" fmla="*/ 127 h 202"/>
                <a:gd name="T66" fmla="*/ 73 w 156"/>
                <a:gd name="T67" fmla="*/ 129 h 202"/>
                <a:gd name="T68" fmla="*/ 70 w 156"/>
                <a:gd name="T69" fmla="*/ 133 h 202"/>
                <a:gd name="T70" fmla="*/ 64 w 156"/>
                <a:gd name="T71" fmla="*/ 131 h 202"/>
                <a:gd name="T72" fmla="*/ 59 w 156"/>
                <a:gd name="T73" fmla="*/ 122 h 202"/>
                <a:gd name="T74" fmla="*/ 58 w 156"/>
                <a:gd name="T75" fmla="*/ 103 h 202"/>
                <a:gd name="T76" fmla="*/ 50 w 156"/>
                <a:gd name="T77" fmla="*/ 94 h 202"/>
                <a:gd name="T78" fmla="*/ 49 w 156"/>
                <a:gd name="T79" fmla="*/ 105 h 202"/>
                <a:gd name="T80" fmla="*/ 47 w 156"/>
                <a:gd name="T81" fmla="*/ 109 h 202"/>
                <a:gd name="T82" fmla="*/ 38 w 156"/>
                <a:gd name="T83" fmla="*/ 116 h 202"/>
                <a:gd name="T84" fmla="*/ 36 w 156"/>
                <a:gd name="T85" fmla="*/ 125 h 202"/>
                <a:gd name="T86" fmla="*/ 23 w 156"/>
                <a:gd name="T87" fmla="*/ 138 h 202"/>
                <a:gd name="T88" fmla="*/ 23 w 156"/>
                <a:gd name="T89" fmla="*/ 146 h 202"/>
                <a:gd name="T90" fmla="*/ 22 w 156"/>
                <a:gd name="T91" fmla="*/ 150 h 202"/>
                <a:gd name="T92" fmla="*/ 8 w 156"/>
                <a:gd name="T93" fmla="*/ 149 h 202"/>
                <a:gd name="T94" fmla="*/ 1 w 156"/>
                <a:gd name="T95" fmla="*/ 160 h 202"/>
                <a:gd name="T96" fmla="*/ 0 w 156"/>
                <a:gd name="T97" fmla="*/ 167 h 202"/>
                <a:gd name="T98" fmla="*/ 2 w 156"/>
                <a:gd name="T99" fmla="*/ 183 h 202"/>
                <a:gd name="T100" fmla="*/ 4 w 156"/>
                <a:gd name="T101" fmla="*/ 184 h 202"/>
                <a:gd name="T102" fmla="*/ 3 w 156"/>
                <a:gd name="T103" fmla="*/ 169 h 202"/>
                <a:gd name="T104" fmla="*/ 3 w 156"/>
                <a:gd name="T105" fmla="*/ 165 h 202"/>
                <a:gd name="T106" fmla="*/ 7 w 156"/>
                <a:gd name="T107" fmla="*/ 157 h 202"/>
                <a:gd name="T108" fmla="*/ 13 w 156"/>
                <a:gd name="T109" fmla="*/ 155 h 202"/>
                <a:gd name="T110" fmla="*/ 16 w 156"/>
                <a:gd name="T111" fmla="*/ 159 h 202"/>
                <a:gd name="T112" fmla="*/ 16 w 156"/>
                <a:gd name="T113" fmla="*/ 162 h 202"/>
                <a:gd name="T114" fmla="*/ 12 w 156"/>
                <a:gd name="T115" fmla="*/ 171 h 202"/>
                <a:gd name="T116" fmla="*/ 20 w 156"/>
                <a:gd name="T117" fmla="*/ 173 h 202"/>
                <a:gd name="T118" fmla="*/ 32 w 156"/>
                <a:gd name="T119" fmla="*/ 172 h 202"/>
                <a:gd name="T120" fmla="*/ 45 w 156"/>
                <a:gd name="T121" fmla="*/ 185 h 202"/>
                <a:gd name="T122" fmla="*/ 46 w 156"/>
                <a:gd name="T123" fmla="*/ 202 h 202"/>
                <a:gd name="T124" fmla="*/ 156 w 156"/>
                <a:gd name="T125" fmla="*/ 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202">
                  <a:moveTo>
                    <a:pt x="115" y="0"/>
                  </a:moveTo>
                  <a:lnTo>
                    <a:pt x="113" y="0"/>
                  </a:lnTo>
                  <a:lnTo>
                    <a:pt x="109" y="2"/>
                  </a:lnTo>
                  <a:lnTo>
                    <a:pt x="104" y="4"/>
                  </a:lnTo>
                  <a:lnTo>
                    <a:pt x="103" y="7"/>
                  </a:lnTo>
                  <a:lnTo>
                    <a:pt x="103" y="13"/>
                  </a:lnTo>
                  <a:lnTo>
                    <a:pt x="103" y="20"/>
                  </a:lnTo>
                  <a:lnTo>
                    <a:pt x="103" y="27"/>
                  </a:lnTo>
                  <a:lnTo>
                    <a:pt x="105" y="31"/>
                  </a:lnTo>
                  <a:lnTo>
                    <a:pt x="107" y="34"/>
                  </a:lnTo>
                  <a:lnTo>
                    <a:pt x="108" y="39"/>
                  </a:lnTo>
                  <a:lnTo>
                    <a:pt x="107" y="42"/>
                  </a:lnTo>
                  <a:lnTo>
                    <a:pt x="105" y="43"/>
                  </a:lnTo>
                  <a:lnTo>
                    <a:pt x="102" y="37"/>
                  </a:lnTo>
                  <a:lnTo>
                    <a:pt x="100" y="26"/>
                  </a:lnTo>
                  <a:lnTo>
                    <a:pt x="99" y="15"/>
                  </a:lnTo>
                  <a:lnTo>
                    <a:pt x="97" y="9"/>
                  </a:lnTo>
                  <a:lnTo>
                    <a:pt x="93" y="9"/>
                  </a:lnTo>
                  <a:lnTo>
                    <a:pt x="90" y="14"/>
                  </a:lnTo>
                  <a:lnTo>
                    <a:pt x="87" y="19"/>
                  </a:lnTo>
                  <a:lnTo>
                    <a:pt x="86" y="21"/>
                  </a:lnTo>
                  <a:lnTo>
                    <a:pt x="87" y="26"/>
                  </a:lnTo>
                  <a:lnTo>
                    <a:pt x="88" y="35"/>
                  </a:lnTo>
                  <a:lnTo>
                    <a:pt x="89" y="45"/>
                  </a:lnTo>
                  <a:lnTo>
                    <a:pt x="89" y="50"/>
                  </a:lnTo>
                  <a:lnTo>
                    <a:pt x="87" y="47"/>
                  </a:lnTo>
                  <a:lnTo>
                    <a:pt x="84" y="37"/>
                  </a:lnTo>
                  <a:lnTo>
                    <a:pt x="82" y="27"/>
                  </a:lnTo>
                  <a:lnTo>
                    <a:pt x="81" y="20"/>
                  </a:lnTo>
                  <a:lnTo>
                    <a:pt x="79" y="20"/>
                  </a:lnTo>
                  <a:lnTo>
                    <a:pt x="75" y="24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0" y="39"/>
                  </a:lnTo>
                  <a:lnTo>
                    <a:pt x="69" y="45"/>
                  </a:lnTo>
                  <a:lnTo>
                    <a:pt x="69" y="50"/>
                  </a:lnTo>
                  <a:lnTo>
                    <a:pt x="71" y="54"/>
                  </a:lnTo>
                  <a:lnTo>
                    <a:pt x="75" y="56"/>
                  </a:lnTo>
                  <a:lnTo>
                    <a:pt x="79" y="63"/>
                  </a:lnTo>
                  <a:lnTo>
                    <a:pt x="81" y="70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3" y="79"/>
                  </a:lnTo>
                  <a:lnTo>
                    <a:pt x="84" y="83"/>
                  </a:lnTo>
                  <a:lnTo>
                    <a:pt x="86" y="85"/>
                  </a:lnTo>
                  <a:lnTo>
                    <a:pt x="92" y="86"/>
                  </a:lnTo>
                  <a:lnTo>
                    <a:pt x="100" y="89"/>
                  </a:lnTo>
                  <a:lnTo>
                    <a:pt x="105" y="93"/>
                  </a:lnTo>
                  <a:lnTo>
                    <a:pt x="104" y="98"/>
                  </a:lnTo>
                  <a:lnTo>
                    <a:pt x="101" y="104"/>
                  </a:lnTo>
                  <a:lnTo>
                    <a:pt x="105" y="111"/>
                  </a:lnTo>
                  <a:lnTo>
                    <a:pt x="110" y="116"/>
                  </a:lnTo>
                  <a:lnTo>
                    <a:pt x="113" y="118"/>
                  </a:lnTo>
                  <a:lnTo>
                    <a:pt x="111" y="121"/>
                  </a:lnTo>
                  <a:lnTo>
                    <a:pt x="107" y="126"/>
                  </a:lnTo>
                  <a:lnTo>
                    <a:pt x="103" y="131"/>
                  </a:lnTo>
                  <a:lnTo>
                    <a:pt x="99" y="131"/>
                  </a:lnTo>
                  <a:lnTo>
                    <a:pt x="94" y="126"/>
                  </a:lnTo>
                  <a:lnTo>
                    <a:pt x="89" y="121"/>
                  </a:lnTo>
                  <a:lnTo>
                    <a:pt x="85" y="116"/>
                  </a:lnTo>
                  <a:lnTo>
                    <a:pt x="82" y="114"/>
                  </a:lnTo>
                  <a:lnTo>
                    <a:pt x="81" y="115"/>
                  </a:lnTo>
                  <a:lnTo>
                    <a:pt x="82" y="120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2" y="127"/>
                  </a:lnTo>
                  <a:lnTo>
                    <a:pt x="77" y="128"/>
                  </a:lnTo>
                  <a:lnTo>
                    <a:pt x="73" y="129"/>
                  </a:lnTo>
                  <a:lnTo>
                    <a:pt x="71" y="131"/>
                  </a:lnTo>
                  <a:lnTo>
                    <a:pt x="70" y="133"/>
                  </a:lnTo>
                  <a:lnTo>
                    <a:pt x="68" y="133"/>
                  </a:lnTo>
                  <a:lnTo>
                    <a:pt x="64" y="131"/>
                  </a:lnTo>
                  <a:lnTo>
                    <a:pt x="61" y="129"/>
                  </a:lnTo>
                  <a:lnTo>
                    <a:pt x="59" y="122"/>
                  </a:lnTo>
                  <a:lnTo>
                    <a:pt x="59" y="113"/>
                  </a:lnTo>
                  <a:lnTo>
                    <a:pt x="58" y="103"/>
                  </a:lnTo>
                  <a:lnTo>
                    <a:pt x="54" y="95"/>
                  </a:lnTo>
                  <a:lnTo>
                    <a:pt x="50" y="94"/>
                  </a:lnTo>
                  <a:lnTo>
                    <a:pt x="49" y="99"/>
                  </a:lnTo>
                  <a:lnTo>
                    <a:pt x="49" y="105"/>
                  </a:lnTo>
                  <a:lnTo>
                    <a:pt x="49" y="108"/>
                  </a:lnTo>
                  <a:lnTo>
                    <a:pt x="47" y="109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7" y="120"/>
                  </a:lnTo>
                  <a:lnTo>
                    <a:pt x="36" y="125"/>
                  </a:lnTo>
                  <a:lnTo>
                    <a:pt x="29" y="131"/>
                  </a:lnTo>
                  <a:lnTo>
                    <a:pt x="23" y="138"/>
                  </a:lnTo>
                  <a:lnTo>
                    <a:pt x="22" y="143"/>
                  </a:lnTo>
                  <a:lnTo>
                    <a:pt x="23" y="146"/>
                  </a:lnTo>
                  <a:lnTo>
                    <a:pt x="24" y="149"/>
                  </a:lnTo>
                  <a:lnTo>
                    <a:pt x="22" y="150"/>
                  </a:lnTo>
                  <a:lnTo>
                    <a:pt x="16" y="149"/>
                  </a:lnTo>
                  <a:lnTo>
                    <a:pt x="8" y="149"/>
                  </a:lnTo>
                  <a:lnTo>
                    <a:pt x="3" y="154"/>
                  </a:lnTo>
                  <a:lnTo>
                    <a:pt x="1" y="160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1" y="175"/>
                  </a:lnTo>
                  <a:lnTo>
                    <a:pt x="2" y="183"/>
                  </a:lnTo>
                  <a:lnTo>
                    <a:pt x="3" y="187"/>
                  </a:lnTo>
                  <a:lnTo>
                    <a:pt x="4" y="184"/>
                  </a:lnTo>
                  <a:lnTo>
                    <a:pt x="4" y="177"/>
                  </a:lnTo>
                  <a:lnTo>
                    <a:pt x="3" y="169"/>
                  </a:lnTo>
                  <a:lnTo>
                    <a:pt x="2" y="166"/>
                  </a:lnTo>
                  <a:lnTo>
                    <a:pt x="3" y="165"/>
                  </a:lnTo>
                  <a:lnTo>
                    <a:pt x="5" y="161"/>
                  </a:lnTo>
                  <a:lnTo>
                    <a:pt x="7" y="157"/>
                  </a:lnTo>
                  <a:lnTo>
                    <a:pt x="10" y="154"/>
                  </a:lnTo>
                  <a:lnTo>
                    <a:pt x="13" y="155"/>
                  </a:lnTo>
                  <a:lnTo>
                    <a:pt x="15" y="157"/>
                  </a:lnTo>
                  <a:lnTo>
                    <a:pt x="16" y="159"/>
                  </a:lnTo>
                  <a:lnTo>
                    <a:pt x="17" y="160"/>
                  </a:lnTo>
                  <a:lnTo>
                    <a:pt x="16" y="162"/>
                  </a:lnTo>
                  <a:lnTo>
                    <a:pt x="13" y="167"/>
                  </a:lnTo>
                  <a:lnTo>
                    <a:pt x="12" y="171"/>
                  </a:lnTo>
                  <a:lnTo>
                    <a:pt x="15" y="173"/>
                  </a:lnTo>
                  <a:lnTo>
                    <a:pt x="20" y="173"/>
                  </a:lnTo>
                  <a:lnTo>
                    <a:pt x="26" y="172"/>
                  </a:lnTo>
                  <a:lnTo>
                    <a:pt x="32" y="172"/>
                  </a:lnTo>
                  <a:lnTo>
                    <a:pt x="34" y="172"/>
                  </a:lnTo>
                  <a:lnTo>
                    <a:pt x="45" y="185"/>
                  </a:lnTo>
                  <a:lnTo>
                    <a:pt x="38" y="191"/>
                  </a:lnTo>
                  <a:lnTo>
                    <a:pt x="46" y="202"/>
                  </a:lnTo>
                  <a:lnTo>
                    <a:pt x="90" y="195"/>
                  </a:lnTo>
                  <a:lnTo>
                    <a:pt x="156" y="6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1" name="Freeform 23"/>
            <p:cNvSpPr>
              <a:spLocks/>
            </p:cNvSpPr>
            <p:nvPr/>
          </p:nvSpPr>
          <p:spPr bwMode="auto">
            <a:xfrm>
              <a:off x="2296" y="1080"/>
              <a:ext cx="313" cy="284"/>
            </a:xfrm>
            <a:custGeom>
              <a:avLst/>
              <a:gdLst>
                <a:gd name="T0" fmla="*/ 304 w 313"/>
                <a:gd name="T1" fmla="*/ 163 h 284"/>
                <a:gd name="T2" fmla="*/ 296 w 313"/>
                <a:gd name="T3" fmla="*/ 121 h 284"/>
                <a:gd name="T4" fmla="*/ 109 w 313"/>
                <a:gd name="T5" fmla="*/ 0 h 284"/>
                <a:gd name="T6" fmla="*/ 8 w 313"/>
                <a:gd name="T7" fmla="*/ 32 h 284"/>
                <a:gd name="T8" fmla="*/ 36 w 313"/>
                <a:gd name="T9" fmla="*/ 32 h 284"/>
                <a:gd name="T10" fmla="*/ 66 w 313"/>
                <a:gd name="T11" fmla="*/ 41 h 284"/>
                <a:gd name="T12" fmla="*/ 81 w 313"/>
                <a:gd name="T13" fmla="*/ 46 h 284"/>
                <a:gd name="T14" fmla="*/ 91 w 313"/>
                <a:gd name="T15" fmla="*/ 34 h 284"/>
                <a:gd name="T16" fmla="*/ 92 w 313"/>
                <a:gd name="T17" fmla="*/ 47 h 284"/>
                <a:gd name="T18" fmla="*/ 107 w 313"/>
                <a:gd name="T19" fmla="*/ 33 h 284"/>
                <a:gd name="T20" fmla="*/ 98 w 313"/>
                <a:gd name="T21" fmla="*/ 77 h 284"/>
                <a:gd name="T22" fmla="*/ 102 w 313"/>
                <a:gd name="T23" fmla="*/ 93 h 284"/>
                <a:gd name="T24" fmla="*/ 100 w 313"/>
                <a:gd name="T25" fmla="*/ 103 h 284"/>
                <a:gd name="T26" fmla="*/ 108 w 313"/>
                <a:gd name="T27" fmla="*/ 120 h 284"/>
                <a:gd name="T28" fmla="*/ 103 w 313"/>
                <a:gd name="T29" fmla="*/ 133 h 284"/>
                <a:gd name="T30" fmla="*/ 102 w 313"/>
                <a:gd name="T31" fmla="*/ 140 h 284"/>
                <a:gd name="T32" fmla="*/ 85 w 313"/>
                <a:gd name="T33" fmla="*/ 113 h 284"/>
                <a:gd name="T34" fmla="*/ 81 w 313"/>
                <a:gd name="T35" fmla="*/ 87 h 284"/>
                <a:gd name="T36" fmla="*/ 82 w 313"/>
                <a:gd name="T37" fmla="*/ 122 h 284"/>
                <a:gd name="T38" fmla="*/ 80 w 313"/>
                <a:gd name="T39" fmla="*/ 136 h 284"/>
                <a:gd name="T40" fmla="*/ 69 w 313"/>
                <a:gd name="T41" fmla="*/ 117 h 284"/>
                <a:gd name="T42" fmla="*/ 62 w 313"/>
                <a:gd name="T43" fmla="*/ 98 h 284"/>
                <a:gd name="T44" fmla="*/ 61 w 313"/>
                <a:gd name="T45" fmla="*/ 123 h 284"/>
                <a:gd name="T46" fmla="*/ 82 w 313"/>
                <a:gd name="T47" fmla="*/ 142 h 284"/>
                <a:gd name="T48" fmla="*/ 95 w 313"/>
                <a:gd name="T49" fmla="*/ 152 h 284"/>
                <a:gd name="T50" fmla="*/ 80 w 313"/>
                <a:gd name="T51" fmla="*/ 156 h 284"/>
                <a:gd name="T52" fmla="*/ 104 w 313"/>
                <a:gd name="T53" fmla="*/ 178 h 284"/>
                <a:gd name="T54" fmla="*/ 116 w 313"/>
                <a:gd name="T55" fmla="*/ 188 h 284"/>
                <a:gd name="T56" fmla="*/ 106 w 313"/>
                <a:gd name="T57" fmla="*/ 189 h 284"/>
                <a:gd name="T58" fmla="*/ 100 w 313"/>
                <a:gd name="T59" fmla="*/ 198 h 284"/>
                <a:gd name="T60" fmla="*/ 94 w 313"/>
                <a:gd name="T61" fmla="*/ 210 h 284"/>
                <a:gd name="T62" fmla="*/ 81 w 313"/>
                <a:gd name="T63" fmla="*/ 200 h 284"/>
                <a:gd name="T64" fmla="*/ 73 w 313"/>
                <a:gd name="T65" fmla="*/ 197 h 284"/>
                <a:gd name="T66" fmla="*/ 68 w 313"/>
                <a:gd name="T67" fmla="*/ 203 h 284"/>
                <a:gd name="T68" fmla="*/ 65 w 313"/>
                <a:gd name="T69" fmla="*/ 218 h 284"/>
                <a:gd name="T70" fmla="*/ 50 w 313"/>
                <a:gd name="T71" fmla="*/ 216 h 284"/>
                <a:gd name="T72" fmla="*/ 43 w 313"/>
                <a:gd name="T73" fmla="*/ 202 h 284"/>
                <a:gd name="T74" fmla="*/ 44 w 313"/>
                <a:gd name="T75" fmla="*/ 189 h 284"/>
                <a:gd name="T76" fmla="*/ 39 w 313"/>
                <a:gd name="T77" fmla="*/ 174 h 284"/>
                <a:gd name="T78" fmla="*/ 30 w 313"/>
                <a:gd name="T79" fmla="*/ 195 h 284"/>
                <a:gd name="T80" fmla="*/ 40 w 313"/>
                <a:gd name="T81" fmla="*/ 206 h 284"/>
                <a:gd name="T82" fmla="*/ 28 w 313"/>
                <a:gd name="T83" fmla="*/ 216 h 284"/>
                <a:gd name="T84" fmla="*/ 30 w 313"/>
                <a:gd name="T85" fmla="*/ 208 h 284"/>
                <a:gd name="T86" fmla="*/ 22 w 313"/>
                <a:gd name="T87" fmla="*/ 201 h 284"/>
                <a:gd name="T88" fmla="*/ 17 w 313"/>
                <a:gd name="T89" fmla="*/ 223 h 284"/>
                <a:gd name="T90" fmla="*/ 7 w 313"/>
                <a:gd name="T91" fmla="*/ 231 h 284"/>
                <a:gd name="T92" fmla="*/ 0 w 313"/>
                <a:gd name="T93" fmla="*/ 242 h 284"/>
                <a:gd name="T94" fmla="*/ 12 w 313"/>
                <a:gd name="T95" fmla="*/ 238 h 284"/>
                <a:gd name="T96" fmla="*/ 25 w 313"/>
                <a:gd name="T97" fmla="*/ 230 h 284"/>
                <a:gd name="T98" fmla="*/ 34 w 313"/>
                <a:gd name="T99" fmla="*/ 226 h 284"/>
                <a:gd name="T100" fmla="*/ 23 w 313"/>
                <a:gd name="T101" fmla="*/ 244 h 284"/>
                <a:gd name="T102" fmla="*/ 32 w 313"/>
                <a:gd name="T103" fmla="*/ 237 h 284"/>
                <a:gd name="T104" fmla="*/ 32 w 313"/>
                <a:gd name="T105" fmla="*/ 255 h 284"/>
                <a:gd name="T106" fmla="*/ 45 w 313"/>
                <a:gd name="T107" fmla="*/ 248 h 284"/>
                <a:gd name="T108" fmla="*/ 39 w 313"/>
                <a:gd name="T109" fmla="*/ 268 h 284"/>
                <a:gd name="T110" fmla="*/ 30 w 313"/>
                <a:gd name="T111" fmla="*/ 263 h 284"/>
                <a:gd name="T112" fmla="*/ 31 w 313"/>
                <a:gd name="T113" fmla="*/ 27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3" h="284">
                  <a:moveTo>
                    <a:pt x="312" y="191"/>
                  </a:moveTo>
                  <a:lnTo>
                    <a:pt x="312" y="189"/>
                  </a:lnTo>
                  <a:lnTo>
                    <a:pt x="313" y="184"/>
                  </a:lnTo>
                  <a:lnTo>
                    <a:pt x="311" y="177"/>
                  </a:lnTo>
                  <a:lnTo>
                    <a:pt x="308" y="170"/>
                  </a:lnTo>
                  <a:lnTo>
                    <a:pt x="304" y="163"/>
                  </a:lnTo>
                  <a:lnTo>
                    <a:pt x="304" y="157"/>
                  </a:lnTo>
                  <a:lnTo>
                    <a:pt x="304" y="151"/>
                  </a:lnTo>
                  <a:lnTo>
                    <a:pt x="302" y="145"/>
                  </a:lnTo>
                  <a:lnTo>
                    <a:pt x="300" y="139"/>
                  </a:lnTo>
                  <a:lnTo>
                    <a:pt x="300" y="133"/>
                  </a:lnTo>
                  <a:lnTo>
                    <a:pt x="296" y="121"/>
                  </a:lnTo>
                  <a:lnTo>
                    <a:pt x="284" y="98"/>
                  </a:lnTo>
                  <a:lnTo>
                    <a:pt x="260" y="68"/>
                  </a:lnTo>
                  <a:lnTo>
                    <a:pt x="229" y="42"/>
                  </a:lnTo>
                  <a:lnTo>
                    <a:pt x="193" y="21"/>
                  </a:lnTo>
                  <a:lnTo>
                    <a:pt x="152" y="6"/>
                  </a:lnTo>
                  <a:lnTo>
                    <a:pt x="109" y="0"/>
                  </a:lnTo>
                  <a:lnTo>
                    <a:pt x="72" y="3"/>
                  </a:lnTo>
                  <a:lnTo>
                    <a:pt x="45" y="10"/>
                  </a:lnTo>
                  <a:lnTo>
                    <a:pt x="33" y="14"/>
                  </a:lnTo>
                  <a:lnTo>
                    <a:pt x="26" y="18"/>
                  </a:lnTo>
                  <a:lnTo>
                    <a:pt x="17" y="25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8" y="37"/>
                  </a:lnTo>
                  <a:lnTo>
                    <a:pt x="18" y="35"/>
                  </a:lnTo>
                  <a:lnTo>
                    <a:pt x="28" y="32"/>
                  </a:lnTo>
                  <a:lnTo>
                    <a:pt x="32" y="31"/>
                  </a:lnTo>
                  <a:lnTo>
                    <a:pt x="36" y="32"/>
                  </a:lnTo>
                  <a:lnTo>
                    <a:pt x="43" y="35"/>
                  </a:lnTo>
                  <a:lnTo>
                    <a:pt x="51" y="37"/>
                  </a:lnTo>
                  <a:lnTo>
                    <a:pt x="56" y="38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6" y="41"/>
                  </a:lnTo>
                  <a:lnTo>
                    <a:pt x="70" y="41"/>
                  </a:lnTo>
                  <a:lnTo>
                    <a:pt x="73" y="41"/>
                  </a:lnTo>
                  <a:lnTo>
                    <a:pt x="74" y="44"/>
                  </a:lnTo>
                  <a:lnTo>
                    <a:pt x="76" y="47"/>
                  </a:lnTo>
                  <a:lnTo>
                    <a:pt x="78" y="48"/>
                  </a:lnTo>
                  <a:lnTo>
                    <a:pt x="81" y="46"/>
                  </a:lnTo>
                  <a:lnTo>
                    <a:pt x="84" y="41"/>
                  </a:lnTo>
                  <a:lnTo>
                    <a:pt x="87" y="36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0" y="31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0" y="38"/>
                  </a:lnTo>
                  <a:lnTo>
                    <a:pt x="89" y="43"/>
                  </a:lnTo>
                  <a:lnTo>
                    <a:pt x="88" y="48"/>
                  </a:lnTo>
                  <a:lnTo>
                    <a:pt x="89" y="49"/>
                  </a:lnTo>
                  <a:lnTo>
                    <a:pt x="92" y="47"/>
                  </a:lnTo>
                  <a:lnTo>
                    <a:pt x="95" y="42"/>
                  </a:lnTo>
                  <a:lnTo>
                    <a:pt x="97" y="38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4" y="44"/>
                  </a:lnTo>
                  <a:lnTo>
                    <a:pt x="100" y="56"/>
                  </a:lnTo>
                  <a:lnTo>
                    <a:pt x="98" y="67"/>
                  </a:lnTo>
                  <a:lnTo>
                    <a:pt x="99" y="74"/>
                  </a:lnTo>
                  <a:lnTo>
                    <a:pt x="98" y="77"/>
                  </a:lnTo>
                  <a:lnTo>
                    <a:pt x="96" y="81"/>
                  </a:lnTo>
                  <a:lnTo>
                    <a:pt x="93" y="84"/>
                  </a:lnTo>
                  <a:lnTo>
                    <a:pt x="95" y="88"/>
                  </a:lnTo>
                  <a:lnTo>
                    <a:pt x="98" y="89"/>
                  </a:lnTo>
                  <a:lnTo>
                    <a:pt x="101" y="91"/>
                  </a:lnTo>
                  <a:lnTo>
                    <a:pt x="102" y="93"/>
                  </a:lnTo>
                  <a:lnTo>
                    <a:pt x="100" y="94"/>
                  </a:lnTo>
                  <a:lnTo>
                    <a:pt x="96" y="96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8" y="101"/>
                  </a:lnTo>
                  <a:lnTo>
                    <a:pt x="100" y="103"/>
                  </a:lnTo>
                  <a:lnTo>
                    <a:pt x="100" y="105"/>
                  </a:lnTo>
                  <a:lnTo>
                    <a:pt x="99" y="107"/>
                  </a:lnTo>
                  <a:lnTo>
                    <a:pt x="99" y="108"/>
                  </a:lnTo>
                  <a:lnTo>
                    <a:pt x="106" y="118"/>
                  </a:lnTo>
                  <a:lnTo>
                    <a:pt x="107" y="118"/>
                  </a:lnTo>
                  <a:lnTo>
                    <a:pt x="108" y="120"/>
                  </a:lnTo>
                  <a:lnTo>
                    <a:pt x="106" y="121"/>
                  </a:lnTo>
                  <a:lnTo>
                    <a:pt x="98" y="120"/>
                  </a:lnTo>
                  <a:lnTo>
                    <a:pt x="92" y="121"/>
                  </a:lnTo>
                  <a:lnTo>
                    <a:pt x="94" y="125"/>
                  </a:lnTo>
                  <a:lnTo>
                    <a:pt x="100" y="131"/>
                  </a:lnTo>
                  <a:lnTo>
                    <a:pt x="103" y="133"/>
                  </a:lnTo>
                  <a:lnTo>
                    <a:pt x="104" y="132"/>
                  </a:lnTo>
                  <a:lnTo>
                    <a:pt x="108" y="132"/>
                  </a:lnTo>
                  <a:lnTo>
                    <a:pt x="111" y="132"/>
                  </a:lnTo>
                  <a:lnTo>
                    <a:pt x="111" y="136"/>
                  </a:lnTo>
                  <a:lnTo>
                    <a:pt x="107" y="139"/>
                  </a:lnTo>
                  <a:lnTo>
                    <a:pt x="102" y="140"/>
                  </a:lnTo>
                  <a:lnTo>
                    <a:pt x="99" y="139"/>
                  </a:lnTo>
                  <a:lnTo>
                    <a:pt x="98" y="139"/>
                  </a:lnTo>
                  <a:lnTo>
                    <a:pt x="96" y="135"/>
                  </a:lnTo>
                  <a:lnTo>
                    <a:pt x="92" y="128"/>
                  </a:lnTo>
                  <a:lnTo>
                    <a:pt x="87" y="119"/>
                  </a:lnTo>
                  <a:lnTo>
                    <a:pt x="85" y="113"/>
                  </a:lnTo>
                  <a:lnTo>
                    <a:pt x="85" y="106"/>
                  </a:lnTo>
                  <a:lnTo>
                    <a:pt x="85" y="97"/>
                  </a:lnTo>
                  <a:lnTo>
                    <a:pt x="85" y="89"/>
                  </a:lnTo>
                  <a:lnTo>
                    <a:pt x="85" y="86"/>
                  </a:lnTo>
                  <a:lnTo>
                    <a:pt x="84" y="86"/>
                  </a:lnTo>
                  <a:lnTo>
                    <a:pt x="81" y="87"/>
                  </a:lnTo>
                  <a:lnTo>
                    <a:pt x="79" y="89"/>
                  </a:lnTo>
                  <a:lnTo>
                    <a:pt x="79" y="94"/>
                  </a:lnTo>
                  <a:lnTo>
                    <a:pt x="78" y="102"/>
                  </a:lnTo>
                  <a:lnTo>
                    <a:pt x="79" y="110"/>
                  </a:lnTo>
                  <a:lnTo>
                    <a:pt x="80" y="117"/>
                  </a:lnTo>
                  <a:lnTo>
                    <a:pt x="82" y="122"/>
                  </a:lnTo>
                  <a:lnTo>
                    <a:pt x="85" y="125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83" y="133"/>
                  </a:lnTo>
                  <a:lnTo>
                    <a:pt x="81" y="133"/>
                  </a:lnTo>
                  <a:lnTo>
                    <a:pt x="80" y="136"/>
                  </a:lnTo>
                  <a:lnTo>
                    <a:pt x="77" y="138"/>
                  </a:lnTo>
                  <a:lnTo>
                    <a:pt x="75" y="137"/>
                  </a:lnTo>
                  <a:lnTo>
                    <a:pt x="73" y="133"/>
                  </a:lnTo>
                  <a:lnTo>
                    <a:pt x="72" y="128"/>
                  </a:lnTo>
                  <a:lnTo>
                    <a:pt x="71" y="122"/>
                  </a:lnTo>
                  <a:lnTo>
                    <a:pt x="69" y="117"/>
                  </a:lnTo>
                  <a:lnTo>
                    <a:pt x="67" y="112"/>
                  </a:lnTo>
                  <a:lnTo>
                    <a:pt x="67" y="105"/>
                  </a:lnTo>
                  <a:lnTo>
                    <a:pt x="67" y="100"/>
                  </a:lnTo>
                  <a:lnTo>
                    <a:pt x="67" y="97"/>
                  </a:lnTo>
                  <a:lnTo>
                    <a:pt x="65" y="96"/>
                  </a:lnTo>
                  <a:lnTo>
                    <a:pt x="62" y="98"/>
                  </a:lnTo>
                  <a:lnTo>
                    <a:pt x="60" y="100"/>
                  </a:lnTo>
                  <a:lnTo>
                    <a:pt x="60" y="103"/>
                  </a:lnTo>
                  <a:lnTo>
                    <a:pt x="61" y="108"/>
                  </a:lnTo>
                  <a:lnTo>
                    <a:pt x="59" y="116"/>
                  </a:lnTo>
                  <a:lnTo>
                    <a:pt x="59" y="121"/>
                  </a:lnTo>
                  <a:lnTo>
                    <a:pt x="61" y="123"/>
                  </a:lnTo>
                  <a:lnTo>
                    <a:pt x="64" y="125"/>
                  </a:lnTo>
                  <a:lnTo>
                    <a:pt x="68" y="133"/>
                  </a:lnTo>
                  <a:lnTo>
                    <a:pt x="72" y="142"/>
                  </a:lnTo>
                  <a:lnTo>
                    <a:pt x="75" y="146"/>
                  </a:lnTo>
                  <a:lnTo>
                    <a:pt x="78" y="144"/>
                  </a:lnTo>
                  <a:lnTo>
                    <a:pt x="82" y="142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9" y="142"/>
                  </a:lnTo>
                  <a:lnTo>
                    <a:pt x="92" y="147"/>
                  </a:lnTo>
                  <a:lnTo>
                    <a:pt x="94" y="150"/>
                  </a:lnTo>
                  <a:lnTo>
                    <a:pt x="95" y="152"/>
                  </a:lnTo>
                  <a:lnTo>
                    <a:pt x="91" y="152"/>
                  </a:lnTo>
                  <a:lnTo>
                    <a:pt x="84" y="150"/>
                  </a:lnTo>
                  <a:lnTo>
                    <a:pt x="75" y="149"/>
                  </a:lnTo>
                  <a:lnTo>
                    <a:pt x="73" y="151"/>
                  </a:lnTo>
                  <a:lnTo>
                    <a:pt x="76" y="154"/>
                  </a:lnTo>
                  <a:lnTo>
                    <a:pt x="80" y="156"/>
                  </a:lnTo>
                  <a:lnTo>
                    <a:pt x="85" y="157"/>
                  </a:lnTo>
                  <a:lnTo>
                    <a:pt x="87" y="158"/>
                  </a:lnTo>
                  <a:lnTo>
                    <a:pt x="89" y="161"/>
                  </a:lnTo>
                  <a:lnTo>
                    <a:pt x="95" y="167"/>
                  </a:lnTo>
                  <a:lnTo>
                    <a:pt x="100" y="174"/>
                  </a:lnTo>
                  <a:lnTo>
                    <a:pt x="104" y="178"/>
                  </a:lnTo>
                  <a:lnTo>
                    <a:pt x="107" y="178"/>
                  </a:lnTo>
                  <a:lnTo>
                    <a:pt x="110" y="175"/>
                  </a:lnTo>
                  <a:lnTo>
                    <a:pt x="112" y="174"/>
                  </a:lnTo>
                  <a:lnTo>
                    <a:pt x="113" y="175"/>
                  </a:lnTo>
                  <a:lnTo>
                    <a:pt x="114" y="181"/>
                  </a:lnTo>
                  <a:lnTo>
                    <a:pt x="116" y="188"/>
                  </a:lnTo>
                  <a:lnTo>
                    <a:pt x="117" y="192"/>
                  </a:lnTo>
                  <a:lnTo>
                    <a:pt x="115" y="191"/>
                  </a:lnTo>
                  <a:lnTo>
                    <a:pt x="111" y="187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6" y="189"/>
                  </a:lnTo>
                  <a:lnTo>
                    <a:pt x="107" y="193"/>
                  </a:lnTo>
                  <a:lnTo>
                    <a:pt x="108" y="198"/>
                  </a:lnTo>
                  <a:lnTo>
                    <a:pt x="110" y="201"/>
                  </a:lnTo>
                  <a:lnTo>
                    <a:pt x="108" y="202"/>
                  </a:lnTo>
                  <a:lnTo>
                    <a:pt x="104" y="200"/>
                  </a:lnTo>
                  <a:lnTo>
                    <a:pt x="100" y="198"/>
                  </a:lnTo>
                  <a:lnTo>
                    <a:pt x="97" y="197"/>
                  </a:lnTo>
                  <a:lnTo>
                    <a:pt x="96" y="198"/>
                  </a:lnTo>
                  <a:lnTo>
                    <a:pt x="96" y="202"/>
                  </a:lnTo>
                  <a:lnTo>
                    <a:pt x="96" y="207"/>
                  </a:lnTo>
                  <a:lnTo>
                    <a:pt x="96" y="210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8" y="208"/>
                  </a:lnTo>
                  <a:lnTo>
                    <a:pt x="85" y="209"/>
                  </a:lnTo>
                  <a:lnTo>
                    <a:pt x="85" y="209"/>
                  </a:lnTo>
                  <a:lnTo>
                    <a:pt x="84" y="206"/>
                  </a:lnTo>
                  <a:lnTo>
                    <a:pt x="81" y="200"/>
                  </a:lnTo>
                  <a:lnTo>
                    <a:pt x="78" y="194"/>
                  </a:lnTo>
                  <a:lnTo>
                    <a:pt x="75" y="191"/>
                  </a:lnTo>
                  <a:lnTo>
                    <a:pt x="72" y="192"/>
                  </a:lnTo>
                  <a:lnTo>
                    <a:pt x="72" y="194"/>
                  </a:lnTo>
                  <a:lnTo>
                    <a:pt x="72" y="195"/>
                  </a:lnTo>
                  <a:lnTo>
                    <a:pt x="73" y="197"/>
                  </a:lnTo>
                  <a:lnTo>
                    <a:pt x="75" y="199"/>
                  </a:lnTo>
                  <a:lnTo>
                    <a:pt x="76" y="203"/>
                  </a:lnTo>
                  <a:lnTo>
                    <a:pt x="76" y="207"/>
                  </a:lnTo>
                  <a:lnTo>
                    <a:pt x="74" y="207"/>
                  </a:lnTo>
                  <a:lnTo>
                    <a:pt x="71" y="204"/>
                  </a:lnTo>
                  <a:lnTo>
                    <a:pt x="68" y="203"/>
                  </a:lnTo>
                  <a:lnTo>
                    <a:pt x="66" y="203"/>
                  </a:lnTo>
                  <a:lnTo>
                    <a:pt x="65" y="205"/>
                  </a:lnTo>
                  <a:lnTo>
                    <a:pt x="65" y="210"/>
                  </a:lnTo>
                  <a:lnTo>
                    <a:pt x="66" y="216"/>
                  </a:lnTo>
                  <a:lnTo>
                    <a:pt x="66" y="219"/>
                  </a:lnTo>
                  <a:lnTo>
                    <a:pt x="65" y="218"/>
                  </a:lnTo>
                  <a:lnTo>
                    <a:pt x="62" y="214"/>
                  </a:lnTo>
                  <a:lnTo>
                    <a:pt x="60" y="211"/>
                  </a:lnTo>
                  <a:lnTo>
                    <a:pt x="58" y="210"/>
                  </a:lnTo>
                  <a:lnTo>
                    <a:pt x="55" y="210"/>
                  </a:lnTo>
                  <a:lnTo>
                    <a:pt x="52" y="212"/>
                  </a:lnTo>
                  <a:lnTo>
                    <a:pt x="50" y="216"/>
                  </a:lnTo>
                  <a:lnTo>
                    <a:pt x="48" y="220"/>
                  </a:lnTo>
                  <a:lnTo>
                    <a:pt x="46" y="220"/>
                  </a:lnTo>
                  <a:lnTo>
                    <a:pt x="43" y="217"/>
                  </a:lnTo>
                  <a:lnTo>
                    <a:pt x="45" y="212"/>
                  </a:lnTo>
                  <a:lnTo>
                    <a:pt x="45" y="207"/>
                  </a:lnTo>
                  <a:lnTo>
                    <a:pt x="43" y="202"/>
                  </a:lnTo>
                  <a:lnTo>
                    <a:pt x="40" y="197"/>
                  </a:lnTo>
                  <a:lnTo>
                    <a:pt x="40" y="193"/>
                  </a:lnTo>
                  <a:lnTo>
                    <a:pt x="41" y="190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4" y="189"/>
                  </a:lnTo>
                  <a:lnTo>
                    <a:pt x="46" y="187"/>
                  </a:lnTo>
                  <a:lnTo>
                    <a:pt x="46" y="184"/>
                  </a:lnTo>
                  <a:lnTo>
                    <a:pt x="45" y="178"/>
                  </a:lnTo>
                  <a:lnTo>
                    <a:pt x="43" y="173"/>
                  </a:lnTo>
                  <a:lnTo>
                    <a:pt x="41" y="170"/>
                  </a:lnTo>
                  <a:lnTo>
                    <a:pt x="39" y="174"/>
                  </a:lnTo>
                  <a:lnTo>
                    <a:pt x="39" y="181"/>
                  </a:lnTo>
                  <a:lnTo>
                    <a:pt x="39" y="185"/>
                  </a:lnTo>
                  <a:lnTo>
                    <a:pt x="38" y="189"/>
                  </a:lnTo>
                  <a:lnTo>
                    <a:pt x="34" y="191"/>
                  </a:lnTo>
                  <a:lnTo>
                    <a:pt x="31" y="193"/>
                  </a:lnTo>
                  <a:lnTo>
                    <a:pt x="30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7" y="197"/>
                  </a:lnTo>
                  <a:lnTo>
                    <a:pt x="38" y="198"/>
                  </a:lnTo>
                  <a:lnTo>
                    <a:pt x="39" y="201"/>
                  </a:lnTo>
                  <a:lnTo>
                    <a:pt x="40" y="206"/>
                  </a:lnTo>
                  <a:lnTo>
                    <a:pt x="39" y="210"/>
                  </a:lnTo>
                  <a:lnTo>
                    <a:pt x="36" y="213"/>
                  </a:lnTo>
                  <a:lnTo>
                    <a:pt x="34" y="216"/>
                  </a:lnTo>
                  <a:lnTo>
                    <a:pt x="32" y="219"/>
                  </a:lnTo>
                  <a:lnTo>
                    <a:pt x="29" y="218"/>
                  </a:lnTo>
                  <a:lnTo>
                    <a:pt x="28" y="216"/>
                  </a:lnTo>
                  <a:lnTo>
                    <a:pt x="31" y="213"/>
                  </a:lnTo>
                  <a:lnTo>
                    <a:pt x="34" y="209"/>
                  </a:lnTo>
                  <a:lnTo>
                    <a:pt x="36" y="207"/>
                  </a:lnTo>
                  <a:lnTo>
                    <a:pt x="35" y="205"/>
                  </a:lnTo>
                  <a:lnTo>
                    <a:pt x="32" y="207"/>
                  </a:lnTo>
                  <a:lnTo>
                    <a:pt x="30" y="208"/>
                  </a:lnTo>
                  <a:lnTo>
                    <a:pt x="27" y="208"/>
                  </a:lnTo>
                  <a:lnTo>
                    <a:pt x="27" y="205"/>
                  </a:lnTo>
                  <a:lnTo>
                    <a:pt x="28" y="203"/>
                  </a:lnTo>
                  <a:lnTo>
                    <a:pt x="28" y="201"/>
                  </a:lnTo>
                  <a:lnTo>
                    <a:pt x="27" y="200"/>
                  </a:lnTo>
                  <a:lnTo>
                    <a:pt x="22" y="201"/>
                  </a:lnTo>
                  <a:lnTo>
                    <a:pt x="18" y="205"/>
                  </a:lnTo>
                  <a:lnTo>
                    <a:pt x="15" y="208"/>
                  </a:lnTo>
                  <a:lnTo>
                    <a:pt x="15" y="212"/>
                  </a:lnTo>
                  <a:lnTo>
                    <a:pt x="16" y="215"/>
                  </a:lnTo>
                  <a:lnTo>
                    <a:pt x="17" y="219"/>
                  </a:lnTo>
                  <a:lnTo>
                    <a:pt x="17" y="223"/>
                  </a:lnTo>
                  <a:lnTo>
                    <a:pt x="17" y="224"/>
                  </a:lnTo>
                  <a:lnTo>
                    <a:pt x="14" y="225"/>
                  </a:lnTo>
                  <a:lnTo>
                    <a:pt x="9" y="227"/>
                  </a:lnTo>
                  <a:lnTo>
                    <a:pt x="4" y="229"/>
                  </a:lnTo>
                  <a:lnTo>
                    <a:pt x="4" y="230"/>
                  </a:lnTo>
                  <a:lnTo>
                    <a:pt x="7" y="231"/>
                  </a:lnTo>
                  <a:lnTo>
                    <a:pt x="10" y="232"/>
                  </a:lnTo>
                  <a:lnTo>
                    <a:pt x="12" y="233"/>
                  </a:lnTo>
                  <a:lnTo>
                    <a:pt x="10" y="235"/>
                  </a:lnTo>
                  <a:lnTo>
                    <a:pt x="4" y="237"/>
                  </a:lnTo>
                  <a:lnTo>
                    <a:pt x="2" y="239"/>
                  </a:lnTo>
                  <a:lnTo>
                    <a:pt x="0" y="242"/>
                  </a:lnTo>
                  <a:lnTo>
                    <a:pt x="2" y="243"/>
                  </a:lnTo>
                  <a:lnTo>
                    <a:pt x="5" y="243"/>
                  </a:lnTo>
                  <a:lnTo>
                    <a:pt x="8" y="240"/>
                  </a:lnTo>
                  <a:lnTo>
                    <a:pt x="11" y="238"/>
                  </a:lnTo>
                  <a:lnTo>
                    <a:pt x="12" y="237"/>
                  </a:lnTo>
                  <a:lnTo>
                    <a:pt x="12" y="238"/>
                  </a:lnTo>
                  <a:lnTo>
                    <a:pt x="13" y="241"/>
                  </a:lnTo>
                  <a:lnTo>
                    <a:pt x="14" y="243"/>
                  </a:lnTo>
                  <a:lnTo>
                    <a:pt x="16" y="244"/>
                  </a:lnTo>
                  <a:lnTo>
                    <a:pt x="19" y="241"/>
                  </a:lnTo>
                  <a:lnTo>
                    <a:pt x="22" y="236"/>
                  </a:lnTo>
                  <a:lnTo>
                    <a:pt x="25" y="230"/>
                  </a:lnTo>
                  <a:lnTo>
                    <a:pt x="27" y="227"/>
                  </a:lnTo>
                  <a:lnTo>
                    <a:pt x="30" y="224"/>
                  </a:lnTo>
                  <a:lnTo>
                    <a:pt x="33" y="222"/>
                  </a:lnTo>
                  <a:lnTo>
                    <a:pt x="36" y="221"/>
                  </a:lnTo>
                  <a:lnTo>
                    <a:pt x="36" y="222"/>
                  </a:lnTo>
                  <a:lnTo>
                    <a:pt x="34" y="226"/>
                  </a:lnTo>
                  <a:lnTo>
                    <a:pt x="30" y="230"/>
                  </a:lnTo>
                  <a:lnTo>
                    <a:pt x="26" y="234"/>
                  </a:lnTo>
                  <a:lnTo>
                    <a:pt x="25" y="236"/>
                  </a:lnTo>
                  <a:lnTo>
                    <a:pt x="24" y="237"/>
                  </a:lnTo>
                  <a:lnTo>
                    <a:pt x="24" y="241"/>
                  </a:lnTo>
                  <a:lnTo>
                    <a:pt x="23" y="244"/>
                  </a:lnTo>
                  <a:lnTo>
                    <a:pt x="24" y="247"/>
                  </a:lnTo>
                  <a:lnTo>
                    <a:pt x="25" y="246"/>
                  </a:lnTo>
                  <a:lnTo>
                    <a:pt x="26" y="243"/>
                  </a:lnTo>
                  <a:lnTo>
                    <a:pt x="28" y="239"/>
                  </a:lnTo>
                  <a:lnTo>
                    <a:pt x="30" y="238"/>
                  </a:lnTo>
                  <a:lnTo>
                    <a:pt x="32" y="237"/>
                  </a:lnTo>
                  <a:lnTo>
                    <a:pt x="33" y="239"/>
                  </a:lnTo>
                  <a:lnTo>
                    <a:pt x="32" y="242"/>
                  </a:lnTo>
                  <a:lnTo>
                    <a:pt x="30" y="245"/>
                  </a:lnTo>
                  <a:lnTo>
                    <a:pt x="29" y="248"/>
                  </a:lnTo>
                  <a:lnTo>
                    <a:pt x="30" y="252"/>
                  </a:lnTo>
                  <a:lnTo>
                    <a:pt x="32" y="255"/>
                  </a:lnTo>
                  <a:lnTo>
                    <a:pt x="33" y="256"/>
                  </a:lnTo>
                  <a:lnTo>
                    <a:pt x="34" y="254"/>
                  </a:lnTo>
                  <a:lnTo>
                    <a:pt x="37" y="251"/>
                  </a:lnTo>
                  <a:lnTo>
                    <a:pt x="41" y="248"/>
                  </a:lnTo>
                  <a:lnTo>
                    <a:pt x="43" y="247"/>
                  </a:lnTo>
                  <a:lnTo>
                    <a:pt x="45" y="248"/>
                  </a:lnTo>
                  <a:lnTo>
                    <a:pt x="46" y="250"/>
                  </a:lnTo>
                  <a:lnTo>
                    <a:pt x="46" y="252"/>
                  </a:lnTo>
                  <a:lnTo>
                    <a:pt x="46" y="253"/>
                  </a:lnTo>
                  <a:lnTo>
                    <a:pt x="45" y="256"/>
                  </a:lnTo>
                  <a:lnTo>
                    <a:pt x="42" y="262"/>
                  </a:lnTo>
                  <a:lnTo>
                    <a:pt x="39" y="268"/>
                  </a:lnTo>
                  <a:lnTo>
                    <a:pt x="36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7"/>
                  </a:lnTo>
                  <a:lnTo>
                    <a:pt x="32" y="265"/>
                  </a:lnTo>
                  <a:lnTo>
                    <a:pt x="30" y="263"/>
                  </a:lnTo>
                  <a:lnTo>
                    <a:pt x="26" y="262"/>
                  </a:lnTo>
                  <a:lnTo>
                    <a:pt x="23" y="263"/>
                  </a:lnTo>
                  <a:lnTo>
                    <a:pt x="22" y="265"/>
                  </a:lnTo>
                  <a:lnTo>
                    <a:pt x="24" y="269"/>
                  </a:lnTo>
                  <a:lnTo>
                    <a:pt x="28" y="274"/>
                  </a:lnTo>
                  <a:lnTo>
                    <a:pt x="31" y="279"/>
                  </a:lnTo>
                  <a:lnTo>
                    <a:pt x="32" y="280"/>
                  </a:lnTo>
                  <a:lnTo>
                    <a:pt x="56" y="284"/>
                  </a:lnTo>
                  <a:lnTo>
                    <a:pt x="312" y="19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2" name="Freeform 24"/>
            <p:cNvSpPr>
              <a:spLocks/>
            </p:cNvSpPr>
            <p:nvPr/>
          </p:nvSpPr>
          <p:spPr bwMode="auto">
            <a:xfrm>
              <a:off x="2222" y="1448"/>
              <a:ext cx="478" cy="440"/>
            </a:xfrm>
            <a:custGeom>
              <a:avLst/>
              <a:gdLst>
                <a:gd name="T0" fmla="*/ 23 w 478"/>
                <a:gd name="T1" fmla="*/ 58 h 440"/>
                <a:gd name="T2" fmla="*/ 23 w 478"/>
                <a:gd name="T3" fmla="*/ 46 h 440"/>
                <a:gd name="T4" fmla="*/ 36 w 478"/>
                <a:gd name="T5" fmla="*/ 58 h 440"/>
                <a:gd name="T6" fmla="*/ 73 w 478"/>
                <a:gd name="T7" fmla="*/ 145 h 440"/>
                <a:gd name="T8" fmla="*/ 96 w 478"/>
                <a:gd name="T9" fmla="*/ 187 h 440"/>
                <a:gd name="T10" fmla="*/ 112 w 478"/>
                <a:gd name="T11" fmla="*/ 220 h 440"/>
                <a:gd name="T12" fmla="*/ 128 w 478"/>
                <a:gd name="T13" fmla="*/ 254 h 440"/>
                <a:gd name="T14" fmla="*/ 166 w 478"/>
                <a:gd name="T15" fmla="*/ 348 h 440"/>
                <a:gd name="T16" fmla="*/ 179 w 478"/>
                <a:gd name="T17" fmla="*/ 371 h 440"/>
                <a:gd name="T18" fmla="*/ 182 w 478"/>
                <a:gd name="T19" fmla="*/ 364 h 440"/>
                <a:gd name="T20" fmla="*/ 179 w 478"/>
                <a:gd name="T21" fmla="*/ 357 h 440"/>
                <a:gd name="T22" fmla="*/ 166 w 478"/>
                <a:gd name="T23" fmla="*/ 334 h 440"/>
                <a:gd name="T24" fmla="*/ 170 w 478"/>
                <a:gd name="T25" fmla="*/ 319 h 440"/>
                <a:gd name="T26" fmla="*/ 200 w 478"/>
                <a:gd name="T27" fmla="*/ 342 h 440"/>
                <a:gd name="T28" fmla="*/ 228 w 478"/>
                <a:gd name="T29" fmla="*/ 341 h 440"/>
                <a:gd name="T30" fmla="*/ 230 w 478"/>
                <a:gd name="T31" fmla="*/ 357 h 440"/>
                <a:gd name="T32" fmla="*/ 222 w 478"/>
                <a:gd name="T33" fmla="*/ 376 h 440"/>
                <a:gd name="T34" fmla="*/ 225 w 478"/>
                <a:gd name="T35" fmla="*/ 392 h 440"/>
                <a:gd name="T36" fmla="*/ 217 w 478"/>
                <a:gd name="T37" fmla="*/ 408 h 440"/>
                <a:gd name="T38" fmla="*/ 207 w 478"/>
                <a:gd name="T39" fmla="*/ 413 h 440"/>
                <a:gd name="T40" fmla="*/ 203 w 478"/>
                <a:gd name="T41" fmla="*/ 420 h 440"/>
                <a:gd name="T42" fmla="*/ 214 w 478"/>
                <a:gd name="T43" fmla="*/ 418 h 440"/>
                <a:gd name="T44" fmla="*/ 232 w 478"/>
                <a:gd name="T45" fmla="*/ 389 h 440"/>
                <a:gd name="T46" fmla="*/ 242 w 478"/>
                <a:gd name="T47" fmla="*/ 361 h 440"/>
                <a:gd name="T48" fmla="*/ 259 w 478"/>
                <a:gd name="T49" fmla="*/ 328 h 440"/>
                <a:gd name="T50" fmla="*/ 264 w 478"/>
                <a:gd name="T51" fmla="*/ 322 h 440"/>
                <a:gd name="T52" fmla="*/ 267 w 478"/>
                <a:gd name="T53" fmla="*/ 327 h 440"/>
                <a:gd name="T54" fmla="*/ 263 w 478"/>
                <a:gd name="T55" fmla="*/ 342 h 440"/>
                <a:gd name="T56" fmla="*/ 264 w 478"/>
                <a:gd name="T57" fmla="*/ 373 h 440"/>
                <a:gd name="T58" fmla="*/ 275 w 478"/>
                <a:gd name="T59" fmla="*/ 390 h 440"/>
                <a:gd name="T60" fmla="*/ 291 w 478"/>
                <a:gd name="T61" fmla="*/ 414 h 440"/>
                <a:gd name="T62" fmla="*/ 307 w 478"/>
                <a:gd name="T63" fmla="*/ 421 h 440"/>
                <a:gd name="T64" fmla="*/ 341 w 478"/>
                <a:gd name="T65" fmla="*/ 436 h 440"/>
                <a:gd name="T66" fmla="*/ 360 w 478"/>
                <a:gd name="T67" fmla="*/ 440 h 440"/>
                <a:gd name="T68" fmla="*/ 371 w 478"/>
                <a:gd name="T69" fmla="*/ 435 h 440"/>
                <a:gd name="T70" fmla="*/ 360 w 478"/>
                <a:gd name="T71" fmla="*/ 410 h 440"/>
                <a:gd name="T72" fmla="*/ 363 w 478"/>
                <a:gd name="T73" fmla="*/ 373 h 440"/>
                <a:gd name="T74" fmla="*/ 362 w 478"/>
                <a:gd name="T75" fmla="*/ 356 h 440"/>
                <a:gd name="T76" fmla="*/ 378 w 478"/>
                <a:gd name="T77" fmla="*/ 344 h 440"/>
                <a:gd name="T78" fmla="*/ 386 w 478"/>
                <a:gd name="T79" fmla="*/ 359 h 440"/>
                <a:gd name="T80" fmla="*/ 404 w 478"/>
                <a:gd name="T81" fmla="*/ 372 h 440"/>
                <a:gd name="T82" fmla="*/ 409 w 478"/>
                <a:gd name="T83" fmla="*/ 377 h 440"/>
                <a:gd name="T84" fmla="*/ 416 w 478"/>
                <a:gd name="T85" fmla="*/ 393 h 440"/>
                <a:gd name="T86" fmla="*/ 425 w 478"/>
                <a:gd name="T87" fmla="*/ 391 h 440"/>
                <a:gd name="T88" fmla="*/ 426 w 478"/>
                <a:gd name="T89" fmla="*/ 369 h 440"/>
                <a:gd name="T90" fmla="*/ 430 w 478"/>
                <a:gd name="T91" fmla="*/ 360 h 440"/>
                <a:gd name="T92" fmla="*/ 437 w 478"/>
                <a:gd name="T93" fmla="*/ 365 h 440"/>
                <a:gd name="T94" fmla="*/ 447 w 478"/>
                <a:gd name="T95" fmla="*/ 282 h 440"/>
                <a:gd name="T96" fmla="*/ 471 w 478"/>
                <a:gd name="T97" fmla="*/ 228 h 440"/>
                <a:gd name="T98" fmla="*/ 461 w 478"/>
                <a:gd name="T99" fmla="*/ 164 h 440"/>
                <a:gd name="T100" fmla="*/ 249 w 478"/>
                <a:gd name="T101" fmla="*/ 78 h 440"/>
                <a:gd name="T102" fmla="*/ 71 w 478"/>
                <a:gd name="T103" fmla="*/ 0 h 440"/>
                <a:gd name="T104" fmla="*/ 47 w 478"/>
                <a:gd name="T105" fmla="*/ 2 h 440"/>
                <a:gd name="T106" fmla="*/ 12 w 478"/>
                <a:gd name="T107" fmla="*/ 23 h 440"/>
                <a:gd name="T108" fmla="*/ 23 w 478"/>
                <a:gd name="T109" fmla="*/ 6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440">
                  <a:moveTo>
                    <a:pt x="23" y="60"/>
                  </a:moveTo>
                  <a:lnTo>
                    <a:pt x="23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7" y="43"/>
                  </a:lnTo>
                  <a:lnTo>
                    <a:pt x="36" y="58"/>
                  </a:lnTo>
                  <a:lnTo>
                    <a:pt x="53" y="99"/>
                  </a:lnTo>
                  <a:lnTo>
                    <a:pt x="73" y="145"/>
                  </a:lnTo>
                  <a:lnTo>
                    <a:pt x="92" y="180"/>
                  </a:lnTo>
                  <a:lnTo>
                    <a:pt x="96" y="187"/>
                  </a:lnTo>
                  <a:lnTo>
                    <a:pt x="104" y="203"/>
                  </a:lnTo>
                  <a:lnTo>
                    <a:pt x="112" y="220"/>
                  </a:lnTo>
                  <a:lnTo>
                    <a:pt x="118" y="230"/>
                  </a:lnTo>
                  <a:lnTo>
                    <a:pt x="128" y="254"/>
                  </a:lnTo>
                  <a:lnTo>
                    <a:pt x="147" y="301"/>
                  </a:lnTo>
                  <a:lnTo>
                    <a:pt x="166" y="348"/>
                  </a:lnTo>
                  <a:lnTo>
                    <a:pt x="176" y="371"/>
                  </a:lnTo>
                  <a:lnTo>
                    <a:pt x="179" y="371"/>
                  </a:lnTo>
                  <a:lnTo>
                    <a:pt x="181" y="368"/>
                  </a:lnTo>
                  <a:lnTo>
                    <a:pt x="182" y="364"/>
                  </a:lnTo>
                  <a:lnTo>
                    <a:pt x="182" y="361"/>
                  </a:lnTo>
                  <a:lnTo>
                    <a:pt x="179" y="357"/>
                  </a:lnTo>
                  <a:lnTo>
                    <a:pt x="173" y="347"/>
                  </a:lnTo>
                  <a:lnTo>
                    <a:pt x="166" y="334"/>
                  </a:lnTo>
                  <a:lnTo>
                    <a:pt x="163" y="321"/>
                  </a:lnTo>
                  <a:lnTo>
                    <a:pt x="170" y="319"/>
                  </a:lnTo>
                  <a:lnTo>
                    <a:pt x="185" y="329"/>
                  </a:lnTo>
                  <a:lnTo>
                    <a:pt x="200" y="342"/>
                  </a:lnTo>
                  <a:lnTo>
                    <a:pt x="207" y="349"/>
                  </a:lnTo>
                  <a:lnTo>
                    <a:pt x="228" y="341"/>
                  </a:lnTo>
                  <a:lnTo>
                    <a:pt x="232" y="354"/>
                  </a:lnTo>
                  <a:lnTo>
                    <a:pt x="230" y="357"/>
                  </a:lnTo>
                  <a:lnTo>
                    <a:pt x="226" y="367"/>
                  </a:lnTo>
                  <a:lnTo>
                    <a:pt x="222" y="376"/>
                  </a:lnTo>
                  <a:lnTo>
                    <a:pt x="224" y="385"/>
                  </a:lnTo>
                  <a:lnTo>
                    <a:pt x="225" y="392"/>
                  </a:lnTo>
                  <a:lnTo>
                    <a:pt x="222" y="401"/>
                  </a:lnTo>
                  <a:lnTo>
                    <a:pt x="217" y="408"/>
                  </a:lnTo>
                  <a:lnTo>
                    <a:pt x="212" y="412"/>
                  </a:lnTo>
                  <a:lnTo>
                    <a:pt x="207" y="413"/>
                  </a:lnTo>
                  <a:lnTo>
                    <a:pt x="204" y="416"/>
                  </a:lnTo>
                  <a:lnTo>
                    <a:pt x="203" y="420"/>
                  </a:lnTo>
                  <a:lnTo>
                    <a:pt x="206" y="424"/>
                  </a:lnTo>
                  <a:lnTo>
                    <a:pt x="214" y="418"/>
                  </a:lnTo>
                  <a:lnTo>
                    <a:pt x="224" y="405"/>
                  </a:lnTo>
                  <a:lnTo>
                    <a:pt x="232" y="389"/>
                  </a:lnTo>
                  <a:lnTo>
                    <a:pt x="238" y="375"/>
                  </a:lnTo>
                  <a:lnTo>
                    <a:pt x="242" y="361"/>
                  </a:lnTo>
                  <a:lnTo>
                    <a:pt x="251" y="344"/>
                  </a:lnTo>
                  <a:lnTo>
                    <a:pt x="259" y="328"/>
                  </a:lnTo>
                  <a:lnTo>
                    <a:pt x="263" y="321"/>
                  </a:lnTo>
                  <a:lnTo>
                    <a:pt x="264" y="322"/>
                  </a:lnTo>
                  <a:lnTo>
                    <a:pt x="266" y="324"/>
                  </a:lnTo>
                  <a:lnTo>
                    <a:pt x="267" y="327"/>
                  </a:lnTo>
                  <a:lnTo>
                    <a:pt x="265" y="332"/>
                  </a:lnTo>
                  <a:lnTo>
                    <a:pt x="263" y="342"/>
                  </a:lnTo>
                  <a:lnTo>
                    <a:pt x="262" y="358"/>
                  </a:lnTo>
                  <a:lnTo>
                    <a:pt x="264" y="373"/>
                  </a:lnTo>
                  <a:lnTo>
                    <a:pt x="269" y="383"/>
                  </a:lnTo>
                  <a:lnTo>
                    <a:pt x="275" y="390"/>
                  </a:lnTo>
                  <a:lnTo>
                    <a:pt x="283" y="403"/>
                  </a:lnTo>
                  <a:lnTo>
                    <a:pt x="291" y="414"/>
                  </a:lnTo>
                  <a:lnTo>
                    <a:pt x="298" y="418"/>
                  </a:lnTo>
                  <a:lnTo>
                    <a:pt x="307" y="421"/>
                  </a:lnTo>
                  <a:lnTo>
                    <a:pt x="324" y="428"/>
                  </a:lnTo>
                  <a:lnTo>
                    <a:pt x="341" y="436"/>
                  </a:lnTo>
                  <a:lnTo>
                    <a:pt x="352" y="440"/>
                  </a:lnTo>
                  <a:lnTo>
                    <a:pt x="360" y="440"/>
                  </a:lnTo>
                  <a:lnTo>
                    <a:pt x="368" y="439"/>
                  </a:lnTo>
                  <a:lnTo>
                    <a:pt x="371" y="435"/>
                  </a:lnTo>
                  <a:lnTo>
                    <a:pt x="367" y="425"/>
                  </a:lnTo>
                  <a:lnTo>
                    <a:pt x="360" y="410"/>
                  </a:lnTo>
                  <a:lnTo>
                    <a:pt x="361" y="391"/>
                  </a:lnTo>
                  <a:lnTo>
                    <a:pt x="363" y="373"/>
                  </a:lnTo>
                  <a:lnTo>
                    <a:pt x="361" y="363"/>
                  </a:lnTo>
                  <a:lnTo>
                    <a:pt x="362" y="356"/>
                  </a:lnTo>
                  <a:lnTo>
                    <a:pt x="370" y="348"/>
                  </a:lnTo>
                  <a:lnTo>
                    <a:pt x="378" y="344"/>
                  </a:lnTo>
                  <a:lnTo>
                    <a:pt x="382" y="349"/>
                  </a:lnTo>
                  <a:lnTo>
                    <a:pt x="386" y="359"/>
                  </a:lnTo>
                  <a:lnTo>
                    <a:pt x="395" y="367"/>
                  </a:lnTo>
                  <a:lnTo>
                    <a:pt x="404" y="372"/>
                  </a:lnTo>
                  <a:lnTo>
                    <a:pt x="408" y="374"/>
                  </a:lnTo>
                  <a:lnTo>
                    <a:pt x="409" y="377"/>
                  </a:lnTo>
                  <a:lnTo>
                    <a:pt x="412" y="385"/>
                  </a:lnTo>
                  <a:lnTo>
                    <a:pt x="416" y="393"/>
                  </a:lnTo>
                  <a:lnTo>
                    <a:pt x="422" y="396"/>
                  </a:lnTo>
                  <a:lnTo>
                    <a:pt x="425" y="391"/>
                  </a:lnTo>
                  <a:lnTo>
                    <a:pt x="426" y="380"/>
                  </a:lnTo>
                  <a:lnTo>
                    <a:pt x="426" y="369"/>
                  </a:lnTo>
                  <a:lnTo>
                    <a:pt x="428" y="361"/>
                  </a:lnTo>
                  <a:lnTo>
                    <a:pt x="430" y="360"/>
                  </a:lnTo>
                  <a:lnTo>
                    <a:pt x="434" y="362"/>
                  </a:lnTo>
                  <a:lnTo>
                    <a:pt x="437" y="365"/>
                  </a:lnTo>
                  <a:lnTo>
                    <a:pt x="438" y="367"/>
                  </a:lnTo>
                  <a:lnTo>
                    <a:pt x="447" y="282"/>
                  </a:lnTo>
                  <a:lnTo>
                    <a:pt x="455" y="265"/>
                  </a:lnTo>
                  <a:lnTo>
                    <a:pt x="471" y="228"/>
                  </a:lnTo>
                  <a:lnTo>
                    <a:pt x="478" y="188"/>
                  </a:lnTo>
                  <a:lnTo>
                    <a:pt x="461" y="164"/>
                  </a:lnTo>
                  <a:lnTo>
                    <a:pt x="381" y="133"/>
                  </a:lnTo>
                  <a:lnTo>
                    <a:pt x="249" y="78"/>
                  </a:lnTo>
                  <a:lnTo>
                    <a:pt x="125" y="24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47" y="2"/>
                  </a:lnTo>
                  <a:lnTo>
                    <a:pt x="27" y="8"/>
                  </a:lnTo>
                  <a:lnTo>
                    <a:pt x="12" y="23"/>
                  </a:lnTo>
                  <a:lnTo>
                    <a:pt x="0" y="41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3" name="Freeform 25"/>
            <p:cNvSpPr>
              <a:spLocks/>
            </p:cNvSpPr>
            <p:nvPr/>
          </p:nvSpPr>
          <p:spPr bwMode="auto">
            <a:xfrm>
              <a:off x="2456" y="1612"/>
              <a:ext cx="253" cy="179"/>
            </a:xfrm>
            <a:custGeom>
              <a:avLst/>
              <a:gdLst>
                <a:gd name="T0" fmla="*/ 0 w 253"/>
                <a:gd name="T1" fmla="*/ 83 h 179"/>
                <a:gd name="T2" fmla="*/ 4 w 253"/>
                <a:gd name="T3" fmla="*/ 89 h 179"/>
                <a:gd name="T4" fmla="*/ 12 w 253"/>
                <a:gd name="T5" fmla="*/ 102 h 179"/>
                <a:gd name="T6" fmla="*/ 22 w 253"/>
                <a:gd name="T7" fmla="*/ 115 h 179"/>
                <a:gd name="T8" fmla="*/ 33 w 253"/>
                <a:gd name="T9" fmla="*/ 121 h 179"/>
                <a:gd name="T10" fmla="*/ 40 w 253"/>
                <a:gd name="T11" fmla="*/ 125 h 179"/>
                <a:gd name="T12" fmla="*/ 46 w 253"/>
                <a:gd name="T13" fmla="*/ 132 h 179"/>
                <a:gd name="T14" fmla="*/ 51 w 253"/>
                <a:gd name="T15" fmla="*/ 137 h 179"/>
                <a:gd name="T16" fmla="*/ 55 w 253"/>
                <a:gd name="T17" fmla="*/ 136 h 179"/>
                <a:gd name="T18" fmla="*/ 61 w 253"/>
                <a:gd name="T19" fmla="*/ 136 h 179"/>
                <a:gd name="T20" fmla="*/ 72 w 253"/>
                <a:gd name="T21" fmla="*/ 144 h 179"/>
                <a:gd name="T22" fmla="*/ 81 w 253"/>
                <a:gd name="T23" fmla="*/ 152 h 179"/>
                <a:gd name="T24" fmla="*/ 86 w 253"/>
                <a:gd name="T25" fmla="*/ 156 h 179"/>
                <a:gd name="T26" fmla="*/ 87 w 253"/>
                <a:gd name="T27" fmla="*/ 161 h 179"/>
                <a:gd name="T28" fmla="*/ 92 w 253"/>
                <a:gd name="T29" fmla="*/ 170 h 179"/>
                <a:gd name="T30" fmla="*/ 101 w 253"/>
                <a:gd name="T31" fmla="*/ 177 h 179"/>
                <a:gd name="T32" fmla="*/ 114 w 253"/>
                <a:gd name="T33" fmla="*/ 174 h 179"/>
                <a:gd name="T34" fmla="*/ 124 w 253"/>
                <a:gd name="T35" fmla="*/ 168 h 179"/>
                <a:gd name="T36" fmla="*/ 129 w 253"/>
                <a:gd name="T37" fmla="*/ 168 h 179"/>
                <a:gd name="T38" fmla="*/ 131 w 253"/>
                <a:gd name="T39" fmla="*/ 172 h 179"/>
                <a:gd name="T40" fmla="*/ 131 w 253"/>
                <a:gd name="T41" fmla="*/ 174 h 179"/>
                <a:gd name="T42" fmla="*/ 137 w 253"/>
                <a:gd name="T43" fmla="*/ 175 h 179"/>
                <a:gd name="T44" fmla="*/ 149 w 253"/>
                <a:gd name="T45" fmla="*/ 176 h 179"/>
                <a:gd name="T46" fmla="*/ 162 w 253"/>
                <a:gd name="T47" fmla="*/ 176 h 179"/>
                <a:gd name="T48" fmla="*/ 167 w 253"/>
                <a:gd name="T49" fmla="*/ 171 h 179"/>
                <a:gd name="T50" fmla="*/ 170 w 253"/>
                <a:gd name="T51" fmla="*/ 169 h 179"/>
                <a:gd name="T52" fmla="*/ 178 w 253"/>
                <a:gd name="T53" fmla="*/ 173 h 179"/>
                <a:gd name="T54" fmla="*/ 187 w 253"/>
                <a:gd name="T55" fmla="*/ 178 h 179"/>
                <a:gd name="T56" fmla="*/ 195 w 253"/>
                <a:gd name="T57" fmla="*/ 179 h 179"/>
                <a:gd name="T58" fmla="*/ 203 w 253"/>
                <a:gd name="T59" fmla="*/ 175 h 179"/>
                <a:gd name="T60" fmla="*/ 210 w 253"/>
                <a:gd name="T61" fmla="*/ 170 h 179"/>
                <a:gd name="T62" fmla="*/ 216 w 253"/>
                <a:gd name="T63" fmla="*/ 165 h 179"/>
                <a:gd name="T64" fmla="*/ 218 w 253"/>
                <a:gd name="T65" fmla="*/ 163 h 179"/>
                <a:gd name="T66" fmla="*/ 220 w 253"/>
                <a:gd name="T67" fmla="*/ 160 h 179"/>
                <a:gd name="T68" fmla="*/ 223 w 253"/>
                <a:gd name="T69" fmla="*/ 152 h 179"/>
                <a:gd name="T70" fmla="*/ 225 w 253"/>
                <a:gd name="T71" fmla="*/ 144 h 179"/>
                <a:gd name="T72" fmla="*/ 225 w 253"/>
                <a:gd name="T73" fmla="*/ 139 h 179"/>
                <a:gd name="T74" fmla="*/ 224 w 253"/>
                <a:gd name="T75" fmla="*/ 132 h 179"/>
                <a:gd name="T76" fmla="*/ 228 w 253"/>
                <a:gd name="T77" fmla="*/ 121 h 179"/>
                <a:gd name="T78" fmla="*/ 232 w 253"/>
                <a:gd name="T79" fmla="*/ 110 h 179"/>
                <a:gd name="T80" fmla="*/ 230 w 253"/>
                <a:gd name="T81" fmla="*/ 102 h 179"/>
                <a:gd name="T82" fmla="*/ 229 w 253"/>
                <a:gd name="T83" fmla="*/ 96 h 179"/>
                <a:gd name="T84" fmla="*/ 234 w 253"/>
                <a:gd name="T85" fmla="*/ 89 h 179"/>
                <a:gd name="T86" fmla="*/ 238 w 253"/>
                <a:gd name="T87" fmla="*/ 84 h 179"/>
                <a:gd name="T88" fmla="*/ 239 w 253"/>
                <a:gd name="T89" fmla="*/ 79 h 179"/>
                <a:gd name="T90" fmla="*/ 239 w 253"/>
                <a:gd name="T91" fmla="*/ 76 h 179"/>
                <a:gd name="T92" fmla="*/ 243 w 253"/>
                <a:gd name="T93" fmla="*/ 75 h 179"/>
                <a:gd name="T94" fmla="*/ 249 w 253"/>
                <a:gd name="T95" fmla="*/ 72 h 179"/>
                <a:gd name="T96" fmla="*/ 253 w 253"/>
                <a:gd name="T97" fmla="*/ 65 h 179"/>
                <a:gd name="T98" fmla="*/ 250 w 253"/>
                <a:gd name="T99" fmla="*/ 58 h 179"/>
                <a:gd name="T100" fmla="*/ 245 w 253"/>
                <a:gd name="T101" fmla="*/ 54 h 179"/>
                <a:gd name="T102" fmla="*/ 241 w 253"/>
                <a:gd name="T103" fmla="*/ 50 h 179"/>
                <a:gd name="T104" fmla="*/ 243 w 253"/>
                <a:gd name="T105" fmla="*/ 44 h 179"/>
                <a:gd name="T106" fmla="*/ 245 w 253"/>
                <a:gd name="T107" fmla="*/ 33 h 179"/>
                <a:gd name="T108" fmla="*/ 243 w 253"/>
                <a:gd name="T109" fmla="*/ 22 h 179"/>
                <a:gd name="T110" fmla="*/ 240 w 253"/>
                <a:gd name="T111" fmla="*/ 13 h 179"/>
                <a:gd name="T112" fmla="*/ 239 w 253"/>
                <a:gd name="T113" fmla="*/ 9 h 179"/>
                <a:gd name="T114" fmla="*/ 133 w 253"/>
                <a:gd name="T115" fmla="*/ 0 h 179"/>
                <a:gd name="T116" fmla="*/ 0 w 253"/>
                <a:gd name="T117" fmla="*/ 8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3" h="179">
                  <a:moveTo>
                    <a:pt x="0" y="83"/>
                  </a:moveTo>
                  <a:lnTo>
                    <a:pt x="4" y="89"/>
                  </a:lnTo>
                  <a:lnTo>
                    <a:pt x="12" y="102"/>
                  </a:lnTo>
                  <a:lnTo>
                    <a:pt x="22" y="115"/>
                  </a:lnTo>
                  <a:lnTo>
                    <a:pt x="33" y="121"/>
                  </a:lnTo>
                  <a:lnTo>
                    <a:pt x="40" y="125"/>
                  </a:lnTo>
                  <a:lnTo>
                    <a:pt x="46" y="132"/>
                  </a:lnTo>
                  <a:lnTo>
                    <a:pt x="51" y="137"/>
                  </a:lnTo>
                  <a:lnTo>
                    <a:pt x="55" y="136"/>
                  </a:lnTo>
                  <a:lnTo>
                    <a:pt x="61" y="136"/>
                  </a:lnTo>
                  <a:lnTo>
                    <a:pt x="72" y="144"/>
                  </a:lnTo>
                  <a:lnTo>
                    <a:pt x="81" y="152"/>
                  </a:lnTo>
                  <a:lnTo>
                    <a:pt x="86" y="156"/>
                  </a:lnTo>
                  <a:lnTo>
                    <a:pt x="87" y="161"/>
                  </a:lnTo>
                  <a:lnTo>
                    <a:pt x="92" y="170"/>
                  </a:lnTo>
                  <a:lnTo>
                    <a:pt x="101" y="177"/>
                  </a:lnTo>
                  <a:lnTo>
                    <a:pt x="114" y="174"/>
                  </a:lnTo>
                  <a:lnTo>
                    <a:pt x="124" y="168"/>
                  </a:lnTo>
                  <a:lnTo>
                    <a:pt x="129" y="168"/>
                  </a:lnTo>
                  <a:lnTo>
                    <a:pt x="131" y="172"/>
                  </a:lnTo>
                  <a:lnTo>
                    <a:pt x="131" y="174"/>
                  </a:lnTo>
                  <a:lnTo>
                    <a:pt x="137" y="175"/>
                  </a:lnTo>
                  <a:lnTo>
                    <a:pt x="149" y="176"/>
                  </a:lnTo>
                  <a:lnTo>
                    <a:pt x="162" y="176"/>
                  </a:lnTo>
                  <a:lnTo>
                    <a:pt x="167" y="171"/>
                  </a:lnTo>
                  <a:lnTo>
                    <a:pt x="170" y="169"/>
                  </a:lnTo>
                  <a:lnTo>
                    <a:pt x="178" y="173"/>
                  </a:lnTo>
                  <a:lnTo>
                    <a:pt x="187" y="178"/>
                  </a:lnTo>
                  <a:lnTo>
                    <a:pt x="195" y="179"/>
                  </a:lnTo>
                  <a:lnTo>
                    <a:pt x="203" y="175"/>
                  </a:lnTo>
                  <a:lnTo>
                    <a:pt x="210" y="170"/>
                  </a:lnTo>
                  <a:lnTo>
                    <a:pt x="216" y="165"/>
                  </a:lnTo>
                  <a:lnTo>
                    <a:pt x="218" y="163"/>
                  </a:lnTo>
                  <a:lnTo>
                    <a:pt x="220" y="160"/>
                  </a:lnTo>
                  <a:lnTo>
                    <a:pt x="223" y="152"/>
                  </a:lnTo>
                  <a:lnTo>
                    <a:pt x="225" y="144"/>
                  </a:lnTo>
                  <a:lnTo>
                    <a:pt x="225" y="139"/>
                  </a:lnTo>
                  <a:lnTo>
                    <a:pt x="224" y="132"/>
                  </a:lnTo>
                  <a:lnTo>
                    <a:pt x="228" y="121"/>
                  </a:lnTo>
                  <a:lnTo>
                    <a:pt x="232" y="110"/>
                  </a:lnTo>
                  <a:lnTo>
                    <a:pt x="230" y="102"/>
                  </a:lnTo>
                  <a:lnTo>
                    <a:pt x="229" y="96"/>
                  </a:lnTo>
                  <a:lnTo>
                    <a:pt x="234" y="89"/>
                  </a:lnTo>
                  <a:lnTo>
                    <a:pt x="238" y="84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43" y="75"/>
                  </a:lnTo>
                  <a:lnTo>
                    <a:pt x="249" y="72"/>
                  </a:lnTo>
                  <a:lnTo>
                    <a:pt x="253" y="65"/>
                  </a:lnTo>
                  <a:lnTo>
                    <a:pt x="250" y="58"/>
                  </a:lnTo>
                  <a:lnTo>
                    <a:pt x="245" y="54"/>
                  </a:lnTo>
                  <a:lnTo>
                    <a:pt x="241" y="50"/>
                  </a:lnTo>
                  <a:lnTo>
                    <a:pt x="243" y="44"/>
                  </a:lnTo>
                  <a:lnTo>
                    <a:pt x="245" y="33"/>
                  </a:lnTo>
                  <a:lnTo>
                    <a:pt x="243" y="22"/>
                  </a:lnTo>
                  <a:lnTo>
                    <a:pt x="240" y="13"/>
                  </a:lnTo>
                  <a:lnTo>
                    <a:pt x="239" y="9"/>
                  </a:lnTo>
                  <a:lnTo>
                    <a:pt x="133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4" name="Freeform 26"/>
            <p:cNvSpPr>
              <a:spLocks/>
            </p:cNvSpPr>
            <p:nvPr/>
          </p:nvSpPr>
          <p:spPr bwMode="auto">
            <a:xfrm>
              <a:off x="2263" y="1439"/>
              <a:ext cx="205" cy="346"/>
            </a:xfrm>
            <a:custGeom>
              <a:avLst/>
              <a:gdLst>
                <a:gd name="T0" fmla="*/ 21 w 205"/>
                <a:gd name="T1" fmla="*/ 0 h 346"/>
                <a:gd name="T2" fmla="*/ 19 w 205"/>
                <a:gd name="T3" fmla="*/ 3 h 346"/>
                <a:gd name="T4" fmla="*/ 15 w 205"/>
                <a:gd name="T5" fmla="*/ 11 h 346"/>
                <a:gd name="T6" fmla="*/ 11 w 205"/>
                <a:gd name="T7" fmla="*/ 19 h 346"/>
                <a:gd name="T8" fmla="*/ 10 w 205"/>
                <a:gd name="T9" fmla="*/ 25 h 346"/>
                <a:gd name="T10" fmla="*/ 9 w 205"/>
                <a:gd name="T11" fmla="*/ 31 h 346"/>
                <a:gd name="T12" fmla="*/ 6 w 205"/>
                <a:gd name="T13" fmla="*/ 41 h 346"/>
                <a:gd name="T14" fmla="*/ 2 w 205"/>
                <a:gd name="T15" fmla="*/ 50 h 346"/>
                <a:gd name="T16" fmla="*/ 0 w 205"/>
                <a:gd name="T17" fmla="*/ 54 h 346"/>
                <a:gd name="T18" fmla="*/ 0 w 205"/>
                <a:gd name="T19" fmla="*/ 63 h 346"/>
                <a:gd name="T20" fmla="*/ 6 w 205"/>
                <a:gd name="T21" fmla="*/ 88 h 346"/>
                <a:gd name="T22" fmla="*/ 22 w 205"/>
                <a:gd name="T23" fmla="*/ 126 h 346"/>
                <a:gd name="T24" fmla="*/ 57 w 205"/>
                <a:gd name="T25" fmla="*/ 172 h 346"/>
                <a:gd name="T26" fmla="*/ 96 w 205"/>
                <a:gd name="T27" fmla="*/ 211 h 346"/>
                <a:gd name="T28" fmla="*/ 122 w 205"/>
                <a:gd name="T29" fmla="*/ 232 h 346"/>
                <a:gd name="T30" fmla="*/ 137 w 205"/>
                <a:gd name="T31" fmla="*/ 240 h 346"/>
                <a:gd name="T32" fmla="*/ 141 w 205"/>
                <a:gd name="T33" fmla="*/ 242 h 346"/>
                <a:gd name="T34" fmla="*/ 139 w 205"/>
                <a:gd name="T35" fmla="*/ 244 h 346"/>
                <a:gd name="T36" fmla="*/ 133 w 205"/>
                <a:gd name="T37" fmla="*/ 250 h 346"/>
                <a:gd name="T38" fmla="*/ 129 w 205"/>
                <a:gd name="T39" fmla="*/ 257 h 346"/>
                <a:gd name="T40" fmla="*/ 128 w 205"/>
                <a:gd name="T41" fmla="*/ 263 h 346"/>
                <a:gd name="T42" fmla="*/ 138 w 205"/>
                <a:gd name="T43" fmla="*/ 275 h 346"/>
                <a:gd name="T44" fmla="*/ 157 w 205"/>
                <a:gd name="T45" fmla="*/ 298 h 346"/>
                <a:gd name="T46" fmla="*/ 175 w 205"/>
                <a:gd name="T47" fmla="*/ 320 h 346"/>
                <a:gd name="T48" fmla="*/ 184 w 205"/>
                <a:gd name="T49" fmla="*/ 330 h 346"/>
                <a:gd name="T50" fmla="*/ 186 w 205"/>
                <a:gd name="T51" fmla="*/ 333 h 346"/>
                <a:gd name="T52" fmla="*/ 191 w 205"/>
                <a:gd name="T53" fmla="*/ 340 h 346"/>
                <a:gd name="T54" fmla="*/ 197 w 205"/>
                <a:gd name="T55" fmla="*/ 345 h 346"/>
                <a:gd name="T56" fmla="*/ 201 w 205"/>
                <a:gd name="T57" fmla="*/ 346 h 346"/>
                <a:gd name="T58" fmla="*/ 202 w 205"/>
                <a:gd name="T59" fmla="*/ 339 h 346"/>
                <a:gd name="T60" fmla="*/ 203 w 205"/>
                <a:gd name="T61" fmla="*/ 329 h 346"/>
                <a:gd name="T62" fmla="*/ 203 w 205"/>
                <a:gd name="T63" fmla="*/ 318 h 346"/>
                <a:gd name="T64" fmla="*/ 205 w 205"/>
                <a:gd name="T65" fmla="*/ 309 h 346"/>
                <a:gd name="T66" fmla="*/ 203 w 205"/>
                <a:gd name="T67" fmla="*/ 303 h 346"/>
                <a:gd name="T68" fmla="*/ 197 w 205"/>
                <a:gd name="T69" fmla="*/ 297 h 346"/>
                <a:gd name="T70" fmla="*/ 190 w 205"/>
                <a:gd name="T71" fmla="*/ 292 h 346"/>
                <a:gd name="T72" fmla="*/ 186 w 205"/>
                <a:gd name="T73" fmla="*/ 288 h 346"/>
                <a:gd name="T74" fmla="*/ 188 w 205"/>
                <a:gd name="T75" fmla="*/ 281 h 346"/>
                <a:gd name="T76" fmla="*/ 195 w 205"/>
                <a:gd name="T77" fmla="*/ 271 h 346"/>
                <a:gd name="T78" fmla="*/ 202 w 205"/>
                <a:gd name="T79" fmla="*/ 260 h 346"/>
                <a:gd name="T80" fmla="*/ 205 w 205"/>
                <a:gd name="T81" fmla="*/ 255 h 346"/>
                <a:gd name="T82" fmla="*/ 187 w 205"/>
                <a:gd name="T83" fmla="*/ 202 h 346"/>
                <a:gd name="T84" fmla="*/ 21 w 205"/>
                <a:gd name="T85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5" h="346">
                  <a:moveTo>
                    <a:pt x="21" y="0"/>
                  </a:moveTo>
                  <a:lnTo>
                    <a:pt x="19" y="3"/>
                  </a:lnTo>
                  <a:lnTo>
                    <a:pt x="15" y="11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9" y="31"/>
                  </a:lnTo>
                  <a:lnTo>
                    <a:pt x="6" y="41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22" y="126"/>
                  </a:lnTo>
                  <a:lnTo>
                    <a:pt x="57" y="172"/>
                  </a:lnTo>
                  <a:lnTo>
                    <a:pt x="96" y="211"/>
                  </a:lnTo>
                  <a:lnTo>
                    <a:pt x="122" y="232"/>
                  </a:lnTo>
                  <a:lnTo>
                    <a:pt x="137" y="240"/>
                  </a:lnTo>
                  <a:lnTo>
                    <a:pt x="141" y="242"/>
                  </a:lnTo>
                  <a:lnTo>
                    <a:pt x="139" y="244"/>
                  </a:lnTo>
                  <a:lnTo>
                    <a:pt x="133" y="250"/>
                  </a:lnTo>
                  <a:lnTo>
                    <a:pt x="129" y="257"/>
                  </a:lnTo>
                  <a:lnTo>
                    <a:pt x="128" y="263"/>
                  </a:lnTo>
                  <a:lnTo>
                    <a:pt x="138" y="275"/>
                  </a:lnTo>
                  <a:lnTo>
                    <a:pt x="157" y="298"/>
                  </a:lnTo>
                  <a:lnTo>
                    <a:pt x="175" y="320"/>
                  </a:lnTo>
                  <a:lnTo>
                    <a:pt x="184" y="330"/>
                  </a:lnTo>
                  <a:lnTo>
                    <a:pt x="186" y="333"/>
                  </a:lnTo>
                  <a:lnTo>
                    <a:pt x="191" y="340"/>
                  </a:lnTo>
                  <a:lnTo>
                    <a:pt x="197" y="345"/>
                  </a:lnTo>
                  <a:lnTo>
                    <a:pt x="201" y="346"/>
                  </a:lnTo>
                  <a:lnTo>
                    <a:pt x="202" y="339"/>
                  </a:lnTo>
                  <a:lnTo>
                    <a:pt x="203" y="329"/>
                  </a:lnTo>
                  <a:lnTo>
                    <a:pt x="203" y="318"/>
                  </a:lnTo>
                  <a:lnTo>
                    <a:pt x="205" y="309"/>
                  </a:lnTo>
                  <a:lnTo>
                    <a:pt x="203" y="303"/>
                  </a:lnTo>
                  <a:lnTo>
                    <a:pt x="197" y="297"/>
                  </a:lnTo>
                  <a:lnTo>
                    <a:pt x="190" y="292"/>
                  </a:lnTo>
                  <a:lnTo>
                    <a:pt x="186" y="288"/>
                  </a:lnTo>
                  <a:lnTo>
                    <a:pt x="188" y="281"/>
                  </a:lnTo>
                  <a:lnTo>
                    <a:pt x="195" y="271"/>
                  </a:lnTo>
                  <a:lnTo>
                    <a:pt x="202" y="260"/>
                  </a:lnTo>
                  <a:lnTo>
                    <a:pt x="205" y="255"/>
                  </a:lnTo>
                  <a:lnTo>
                    <a:pt x="187" y="20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5" name="Freeform 27"/>
            <p:cNvSpPr>
              <a:spLocks/>
            </p:cNvSpPr>
            <p:nvPr/>
          </p:nvSpPr>
          <p:spPr bwMode="auto">
            <a:xfrm>
              <a:off x="2394" y="1686"/>
              <a:ext cx="70" cy="95"/>
            </a:xfrm>
            <a:custGeom>
              <a:avLst/>
              <a:gdLst>
                <a:gd name="T0" fmla="*/ 13 w 70"/>
                <a:gd name="T1" fmla="*/ 0 h 95"/>
                <a:gd name="T2" fmla="*/ 10 w 70"/>
                <a:gd name="T3" fmla="*/ 1 h 95"/>
                <a:gd name="T4" fmla="*/ 5 w 70"/>
                <a:gd name="T5" fmla="*/ 6 h 95"/>
                <a:gd name="T6" fmla="*/ 1 w 70"/>
                <a:gd name="T7" fmla="*/ 12 h 95"/>
                <a:gd name="T8" fmla="*/ 0 w 70"/>
                <a:gd name="T9" fmla="*/ 17 h 95"/>
                <a:gd name="T10" fmla="*/ 5 w 70"/>
                <a:gd name="T11" fmla="*/ 24 h 95"/>
                <a:gd name="T12" fmla="*/ 15 w 70"/>
                <a:gd name="T13" fmla="*/ 34 h 95"/>
                <a:gd name="T14" fmla="*/ 24 w 70"/>
                <a:gd name="T15" fmla="*/ 42 h 95"/>
                <a:gd name="T16" fmla="*/ 28 w 70"/>
                <a:gd name="T17" fmla="*/ 46 h 95"/>
                <a:gd name="T18" fmla="*/ 33 w 70"/>
                <a:gd name="T19" fmla="*/ 54 h 95"/>
                <a:gd name="T20" fmla="*/ 46 w 70"/>
                <a:gd name="T21" fmla="*/ 71 h 95"/>
                <a:gd name="T22" fmla="*/ 59 w 70"/>
                <a:gd name="T23" fmla="*/ 88 h 95"/>
                <a:gd name="T24" fmla="*/ 68 w 70"/>
                <a:gd name="T25" fmla="*/ 95 h 95"/>
                <a:gd name="T26" fmla="*/ 70 w 70"/>
                <a:gd name="T27" fmla="*/ 90 h 95"/>
                <a:gd name="T28" fmla="*/ 70 w 70"/>
                <a:gd name="T29" fmla="*/ 84 h 95"/>
                <a:gd name="T30" fmla="*/ 68 w 70"/>
                <a:gd name="T31" fmla="*/ 78 h 95"/>
                <a:gd name="T32" fmla="*/ 68 w 70"/>
                <a:gd name="T33" fmla="*/ 76 h 95"/>
                <a:gd name="T34" fmla="*/ 68 w 70"/>
                <a:gd name="T35" fmla="*/ 74 h 95"/>
                <a:gd name="T36" fmla="*/ 68 w 70"/>
                <a:gd name="T37" fmla="*/ 70 h 95"/>
                <a:gd name="T38" fmla="*/ 68 w 70"/>
                <a:gd name="T39" fmla="*/ 64 h 95"/>
                <a:gd name="T40" fmla="*/ 68 w 70"/>
                <a:gd name="T41" fmla="*/ 59 h 95"/>
                <a:gd name="T42" fmla="*/ 65 w 70"/>
                <a:gd name="T43" fmla="*/ 56 h 95"/>
                <a:gd name="T44" fmla="*/ 60 w 70"/>
                <a:gd name="T45" fmla="*/ 55 h 95"/>
                <a:gd name="T46" fmla="*/ 53 w 70"/>
                <a:gd name="T47" fmla="*/ 54 h 95"/>
                <a:gd name="T48" fmla="*/ 47 w 70"/>
                <a:gd name="T49" fmla="*/ 51 h 95"/>
                <a:gd name="T50" fmla="*/ 48 w 70"/>
                <a:gd name="T51" fmla="*/ 43 h 95"/>
                <a:gd name="T52" fmla="*/ 55 w 70"/>
                <a:gd name="T53" fmla="*/ 31 h 95"/>
                <a:gd name="T54" fmla="*/ 63 w 70"/>
                <a:gd name="T55" fmla="*/ 20 h 95"/>
                <a:gd name="T56" fmla="*/ 68 w 70"/>
                <a:gd name="T57" fmla="*/ 13 h 95"/>
                <a:gd name="T58" fmla="*/ 66 w 70"/>
                <a:gd name="T59" fmla="*/ 9 h 95"/>
                <a:gd name="T60" fmla="*/ 62 w 70"/>
                <a:gd name="T61" fmla="*/ 5 h 95"/>
                <a:gd name="T62" fmla="*/ 58 w 70"/>
                <a:gd name="T63" fmla="*/ 3 h 95"/>
                <a:gd name="T64" fmla="*/ 56 w 70"/>
                <a:gd name="T65" fmla="*/ 3 h 95"/>
                <a:gd name="T66" fmla="*/ 53 w 70"/>
                <a:gd name="T67" fmla="*/ 10 h 95"/>
                <a:gd name="T68" fmla="*/ 48 w 70"/>
                <a:gd name="T69" fmla="*/ 21 h 95"/>
                <a:gd name="T70" fmla="*/ 43 w 70"/>
                <a:gd name="T71" fmla="*/ 31 h 95"/>
                <a:gd name="T72" fmla="*/ 37 w 70"/>
                <a:gd name="T73" fmla="*/ 32 h 95"/>
                <a:gd name="T74" fmla="*/ 31 w 70"/>
                <a:gd name="T75" fmla="*/ 24 h 95"/>
                <a:gd name="T76" fmla="*/ 22 w 70"/>
                <a:gd name="T77" fmla="*/ 13 h 95"/>
                <a:gd name="T78" fmla="*/ 15 w 70"/>
                <a:gd name="T79" fmla="*/ 4 h 95"/>
                <a:gd name="T80" fmla="*/ 13 w 70"/>
                <a:gd name="T8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95">
                  <a:moveTo>
                    <a:pt x="13" y="0"/>
                  </a:moveTo>
                  <a:lnTo>
                    <a:pt x="10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15" y="34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3" y="54"/>
                  </a:lnTo>
                  <a:lnTo>
                    <a:pt x="46" y="71"/>
                  </a:lnTo>
                  <a:lnTo>
                    <a:pt x="59" y="88"/>
                  </a:lnTo>
                  <a:lnTo>
                    <a:pt x="68" y="95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68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8" y="70"/>
                  </a:lnTo>
                  <a:lnTo>
                    <a:pt x="68" y="64"/>
                  </a:lnTo>
                  <a:lnTo>
                    <a:pt x="68" y="59"/>
                  </a:lnTo>
                  <a:lnTo>
                    <a:pt x="65" y="56"/>
                  </a:lnTo>
                  <a:lnTo>
                    <a:pt x="60" y="55"/>
                  </a:lnTo>
                  <a:lnTo>
                    <a:pt x="53" y="54"/>
                  </a:lnTo>
                  <a:lnTo>
                    <a:pt x="47" y="51"/>
                  </a:lnTo>
                  <a:lnTo>
                    <a:pt x="48" y="43"/>
                  </a:lnTo>
                  <a:lnTo>
                    <a:pt x="55" y="31"/>
                  </a:lnTo>
                  <a:lnTo>
                    <a:pt x="63" y="20"/>
                  </a:lnTo>
                  <a:lnTo>
                    <a:pt x="68" y="13"/>
                  </a:lnTo>
                  <a:lnTo>
                    <a:pt x="66" y="9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3" y="10"/>
                  </a:lnTo>
                  <a:lnTo>
                    <a:pt x="48" y="21"/>
                  </a:lnTo>
                  <a:lnTo>
                    <a:pt x="43" y="31"/>
                  </a:lnTo>
                  <a:lnTo>
                    <a:pt x="37" y="32"/>
                  </a:lnTo>
                  <a:lnTo>
                    <a:pt x="31" y="24"/>
                  </a:lnTo>
                  <a:lnTo>
                    <a:pt x="22" y="13"/>
                  </a:lnTo>
                  <a:lnTo>
                    <a:pt x="15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6" name="Freeform 28"/>
            <p:cNvSpPr>
              <a:spLocks/>
            </p:cNvSpPr>
            <p:nvPr/>
          </p:nvSpPr>
          <p:spPr bwMode="auto">
            <a:xfrm>
              <a:off x="2265" y="1461"/>
              <a:ext cx="147" cy="214"/>
            </a:xfrm>
            <a:custGeom>
              <a:avLst/>
              <a:gdLst>
                <a:gd name="T0" fmla="*/ 15 w 147"/>
                <a:gd name="T1" fmla="*/ 0 h 214"/>
                <a:gd name="T2" fmla="*/ 13 w 147"/>
                <a:gd name="T3" fmla="*/ 1 h 214"/>
                <a:gd name="T4" fmla="*/ 11 w 147"/>
                <a:gd name="T5" fmla="*/ 6 h 214"/>
                <a:gd name="T6" fmla="*/ 9 w 147"/>
                <a:gd name="T7" fmla="*/ 12 h 214"/>
                <a:gd name="T8" fmla="*/ 9 w 147"/>
                <a:gd name="T9" fmla="*/ 18 h 214"/>
                <a:gd name="T10" fmla="*/ 8 w 147"/>
                <a:gd name="T11" fmla="*/ 24 h 214"/>
                <a:gd name="T12" fmla="*/ 6 w 147"/>
                <a:gd name="T13" fmla="*/ 29 h 214"/>
                <a:gd name="T14" fmla="*/ 2 w 147"/>
                <a:gd name="T15" fmla="*/ 35 h 214"/>
                <a:gd name="T16" fmla="*/ 0 w 147"/>
                <a:gd name="T17" fmla="*/ 43 h 214"/>
                <a:gd name="T18" fmla="*/ 4 w 147"/>
                <a:gd name="T19" fmla="*/ 61 h 214"/>
                <a:gd name="T20" fmla="*/ 19 w 147"/>
                <a:gd name="T21" fmla="*/ 95 h 214"/>
                <a:gd name="T22" fmla="*/ 45 w 147"/>
                <a:gd name="T23" fmla="*/ 136 h 214"/>
                <a:gd name="T24" fmla="*/ 85 w 147"/>
                <a:gd name="T25" fmla="*/ 180 h 214"/>
                <a:gd name="T26" fmla="*/ 90 w 147"/>
                <a:gd name="T27" fmla="*/ 184 h 214"/>
                <a:gd name="T28" fmla="*/ 102 w 147"/>
                <a:gd name="T29" fmla="*/ 195 h 214"/>
                <a:gd name="T30" fmla="*/ 117 w 147"/>
                <a:gd name="T31" fmla="*/ 206 h 214"/>
                <a:gd name="T32" fmla="*/ 129 w 147"/>
                <a:gd name="T33" fmla="*/ 214 h 214"/>
                <a:gd name="T34" fmla="*/ 137 w 147"/>
                <a:gd name="T35" fmla="*/ 214 h 214"/>
                <a:gd name="T36" fmla="*/ 143 w 147"/>
                <a:gd name="T37" fmla="*/ 207 h 214"/>
                <a:gd name="T38" fmla="*/ 146 w 147"/>
                <a:gd name="T39" fmla="*/ 200 h 214"/>
                <a:gd name="T40" fmla="*/ 147 w 147"/>
                <a:gd name="T41" fmla="*/ 197 h 214"/>
                <a:gd name="T42" fmla="*/ 120 w 147"/>
                <a:gd name="T43" fmla="*/ 162 h 214"/>
                <a:gd name="T44" fmla="*/ 115 w 147"/>
                <a:gd name="T45" fmla="*/ 157 h 214"/>
                <a:gd name="T46" fmla="*/ 103 w 147"/>
                <a:gd name="T47" fmla="*/ 145 h 214"/>
                <a:gd name="T48" fmla="*/ 92 w 147"/>
                <a:gd name="T49" fmla="*/ 130 h 214"/>
                <a:gd name="T50" fmla="*/ 86 w 147"/>
                <a:gd name="T51" fmla="*/ 117 h 214"/>
                <a:gd name="T52" fmla="*/ 84 w 147"/>
                <a:gd name="T53" fmla="*/ 109 h 214"/>
                <a:gd name="T54" fmla="*/ 80 w 147"/>
                <a:gd name="T55" fmla="*/ 105 h 214"/>
                <a:gd name="T56" fmla="*/ 74 w 147"/>
                <a:gd name="T57" fmla="*/ 101 h 214"/>
                <a:gd name="T58" fmla="*/ 70 w 147"/>
                <a:gd name="T59" fmla="*/ 96 h 214"/>
                <a:gd name="T60" fmla="*/ 67 w 147"/>
                <a:gd name="T61" fmla="*/ 87 h 214"/>
                <a:gd name="T62" fmla="*/ 67 w 147"/>
                <a:gd name="T63" fmla="*/ 77 h 214"/>
                <a:gd name="T64" fmla="*/ 66 w 147"/>
                <a:gd name="T65" fmla="*/ 68 h 214"/>
                <a:gd name="T66" fmla="*/ 62 w 147"/>
                <a:gd name="T67" fmla="*/ 62 h 214"/>
                <a:gd name="T68" fmla="*/ 56 w 147"/>
                <a:gd name="T69" fmla="*/ 59 h 214"/>
                <a:gd name="T70" fmla="*/ 49 w 147"/>
                <a:gd name="T71" fmla="*/ 57 h 214"/>
                <a:gd name="T72" fmla="*/ 43 w 147"/>
                <a:gd name="T73" fmla="*/ 51 h 214"/>
                <a:gd name="T74" fmla="*/ 36 w 147"/>
                <a:gd name="T75" fmla="*/ 40 h 214"/>
                <a:gd name="T76" fmla="*/ 29 w 147"/>
                <a:gd name="T77" fmla="*/ 25 h 214"/>
                <a:gd name="T78" fmla="*/ 22 w 147"/>
                <a:gd name="T79" fmla="*/ 12 h 214"/>
                <a:gd name="T80" fmla="*/ 17 w 147"/>
                <a:gd name="T81" fmla="*/ 3 h 214"/>
                <a:gd name="T82" fmla="*/ 15 w 147"/>
                <a:gd name="T8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7" h="214">
                  <a:moveTo>
                    <a:pt x="15" y="0"/>
                  </a:moveTo>
                  <a:lnTo>
                    <a:pt x="13" y="1"/>
                  </a:lnTo>
                  <a:lnTo>
                    <a:pt x="11" y="6"/>
                  </a:lnTo>
                  <a:lnTo>
                    <a:pt x="9" y="12"/>
                  </a:lnTo>
                  <a:lnTo>
                    <a:pt x="9" y="18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4" y="61"/>
                  </a:lnTo>
                  <a:lnTo>
                    <a:pt x="19" y="95"/>
                  </a:lnTo>
                  <a:lnTo>
                    <a:pt x="45" y="136"/>
                  </a:lnTo>
                  <a:lnTo>
                    <a:pt x="85" y="180"/>
                  </a:lnTo>
                  <a:lnTo>
                    <a:pt x="90" y="184"/>
                  </a:lnTo>
                  <a:lnTo>
                    <a:pt x="102" y="195"/>
                  </a:lnTo>
                  <a:lnTo>
                    <a:pt x="117" y="206"/>
                  </a:lnTo>
                  <a:lnTo>
                    <a:pt x="129" y="214"/>
                  </a:lnTo>
                  <a:lnTo>
                    <a:pt x="137" y="214"/>
                  </a:lnTo>
                  <a:lnTo>
                    <a:pt x="143" y="207"/>
                  </a:lnTo>
                  <a:lnTo>
                    <a:pt x="146" y="200"/>
                  </a:lnTo>
                  <a:lnTo>
                    <a:pt x="147" y="197"/>
                  </a:lnTo>
                  <a:lnTo>
                    <a:pt x="120" y="162"/>
                  </a:lnTo>
                  <a:lnTo>
                    <a:pt x="115" y="157"/>
                  </a:lnTo>
                  <a:lnTo>
                    <a:pt x="103" y="145"/>
                  </a:lnTo>
                  <a:lnTo>
                    <a:pt x="92" y="130"/>
                  </a:lnTo>
                  <a:lnTo>
                    <a:pt x="86" y="117"/>
                  </a:lnTo>
                  <a:lnTo>
                    <a:pt x="84" y="109"/>
                  </a:lnTo>
                  <a:lnTo>
                    <a:pt x="80" y="105"/>
                  </a:lnTo>
                  <a:lnTo>
                    <a:pt x="74" y="101"/>
                  </a:lnTo>
                  <a:lnTo>
                    <a:pt x="70" y="96"/>
                  </a:lnTo>
                  <a:lnTo>
                    <a:pt x="67" y="87"/>
                  </a:lnTo>
                  <a:lnTo>
                    <a:pt x="67" y="77"/>
                  </a:lnTo>
                  <a:lnTo>
                    <a:pt x="66" y="68"/>
                  </a:lnTo>
                  <a:lnTo>
                    <a:pt x="62" y="62"/>
                  </a:lnTo>
                  <a:lnTo>
                    <a:pt x="56" y="59"/>
                  </a:lnTo>
                  <a:lnTo>
                    <a:pt x="49" y="57"/>
                  </a:lnTo>
                  <a:lnTo>
                    <a:pt x="43" y="51"/>
                  </a:lnTo>
                  <a:lnTo>
                    <a:pt x="36" y="40"/>
                  </a:lnTo>
                  <a:lnTo>
                    <a:pt x="29" y="25"/>
                  </a:lnTo>
                  <a:lnTo>
                    <a:pt x="22" y="12"/>
                  </a:lnTo>
                  <a:lnTo>
                    <a:pt x="17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7" name="Freeform 29"/>
            <p:cNvSpPr>
              <a:spLocks/>
            </p:cNvSpPr>
            <p:nvPr/>
          </p:nvSpPr>
          <p:spPr bwMode="auto">
            <a:xfrm>
              <a:off x="2272" y="1379"/>
              <a:ext cx="436" cy="409"/>
            </a:xfrm>
            <a:custGeom>
              <a:avLst/>
              <a:gdLst>
                <a:gd name="T0" fmla="*/ 344 w 436"/>
                <a:gd name="T1" fmla="*/ 60 h 409"/>
                <a:gd name="T2" fmla="*/ 348 w 436"/>
                <a:gd name="T3" fmla="*/ 75 h 409"/>
                <a:gd name="T4" fmla="*/ 352 w 436"/>
                <a:gd name="T5" fmla="*/ 88 h 409"/>
                <a:gd name="T6" fmla="*/ 364 w 436"/>
                <a:gd name="T7" fmla="*/ 107 h 409"/>
                <a:gd name="T8" fmla="*/ 372 w 436"/>
                <a:gd name="T9" fmla="*/ 118 h 409"/>
                <a:gd name="T10" fmla="*/ 385 w 436"/>
                <a:gd name="T11" fmla="*/ 123 h 409"/>
                <a:gd name="T12" fmla="*/ 388 w 436"/>
                <a:gd name="T13" fmla="*/ 135 h 409"/>
                <a:gd name="T14" fmla="*/ 396 w 436"/>
                <a:gd name="T15" fmla="*/ 148 h 409"/>
                <a:gd name="T16" fmla="*/ 406 w 436"/>
                <a:gd name="T17" fmla="*/ 157 h 409"/>
                <a:gd name="T18" fmla="*/ 411 w 436"/>
                <a:gd name="T19" fmla="*/ 172 h 409"/>
                <a:gd name="T20" fmla="*/ 419 w 436"/>
                <a:gd name="T21" fmla="*/ 186 h 409"/>
                <a:gd name="T22" fmla="*/ 418 w 436"/>
                <a:gd name="T23" fmla="*/ 209 h 409"/>
                <a:gd name="T24" fmla="*/ 420 w 436"/>
                <a:gd name="T25" fmla="*/ 229 h 409"/>
                <a:gd name="T26" fmla="*/ 423 w 436"/>
                <a:gd name="T27" fmla="*/ 245 h 409"/>
                <a:gd name="T28" fmla="*/ 421 w 436"/>
                <a:gd name="T29" fmla="*/ 255 h 409"/>
                <a:gd name="T30" fmla="*/ 422 w 436"/>
                <a:gd name="T31" fmla="*/ 267 h 409"/>
                <a:gd name="T32" fmla="*/ 425 w 436"/>
                <a:gd name="T33" fmla="*/ 288 h 409"/>
                <a:gd name="T34" fmla="*/ 434 w 436"/>
                <a:gd name="T35" fmla="*/ 303 h 409"/>
                <a:gd name="T36" fmla="*/ 415 w 436"/>
                <a:gd name="T37" fmla="*/ 299 h 409"/>
                <a:gd name="T38" fmla="*/ 412 w 436"/>
                <a:gd name="T39" fmla="*/ 310 h 409"/>
                <a:gd name="T40" fmla="*/ 411 w 436"/>
                <a:gd name="T41" fmla="*/ 317 h 409"/>
                <a:gd name="T42" fmla="*/ 404 w 436"/>
                <a:gd name="T43" fmla="*/ 331 h 409"/>
                <a:gd name="T44" fmla="*/ 406 w 436"/>
                <a:gd name="T45" fmla="*/ 348 h 409"/>
                <a:gd name="T46" fmla="*/ 405 w 436"/>
                <a:gd name="T47" fmla="*/ 366 h 409"/>
                <a:gd name="T48" fmla="*/ 400 w 436"/>
                <a:gd name="T49" fmla="*/ 379 h 409"/>
                <a:gd name="T50" fmla="*/ 408 w 436"/>
                <a:gd name="T51" fmla="*/ 383 h 409"/>
                <a:gd name="T52" fmla="*/ 397 w 436"/>
                <a:gd name="T53" fmla="*/ 393 h 409"/>
                <a:gd name="T54" fmla="*/ 368 w 436"/>
                <a:gd name="T55" fmla="*/ 389 h 409"/>
                <a:gd name="T56" fmla="*/ 377 w 436"/>
                <a:gd name="T57" fmla="*/ 402 h 409"/>
                <a:gd name="T58" fmla="*/ 350 w 436"/>
                <a:gd name="T59" fmla="*/ 394 h 409"/>
                <a:gd name="T60" fmla="*/ 332 w 436"/>
                <a:gd name="T61" fmla="*/ 395 h 409"/>
                <a:gd name="T62" fmla="*/ 342 w 436"/>
                <a:gd name="T63" fmla="*/ 403 h 409"/>
                <a:gd name="T64" fmla="*/ 320 w 436"/>
                <a:gd name="T65" fmla="*/ 402 h 409"/>
                <a:gd name="T66" fmla="*/ 311 w 436"/>
                <a:gd name="T67" fmla="*/ 387 h 409"/>
                <a:gd name="T68" fmla="*/ 297 w 436"/>
                <a:gd name="T69" fmla="*/ 390 h 409"/>
                <a:gd name="T70" fmla="*/ 291 w 436"/>
                <a:gd name="T71" fmla="*/ 397 h 409"/>
                <a:gd name="T72" fmla="*/ 289 w 436"/>
                <a:gd name="T73" fmla="*/ 409 h 409"/>
                <a:gd name="T74" fmla="*/ 281 w 436"/>
                <a:gd name="T75" fmla="*/ 394 h 409"/>
                <a:gd name="T76" fmla="*/ 265 w 436"/>
                <a:gd name="T77" fmla="*/ 378 h 409"/>
                <a:gd name="T78" fmla="*/ 259 w 436"/>
                <a:gd name="T79" fmla="*/ 368 h 409"/>
                <a:gd name="T80" fmla="*/ 249 w 436"/>
                <a:gd name="T81" fmla="*/ 363 h 409"/>
                <a:gd name="T82" fmla="*/ 247 w 436"/>
                <a:gd name="T83" fmla="*/ 358 h 409"/>
                <a:gd name="T84" fmla="*/ 236 w 436"/>
                <a:gd name="T85" fmla="*/ 351 h 409"/>
                <a:gd name="T86" fmla="*/ 233 w 436"/>
                <a:gd name="T87" fmla="*/ 360 h 409"/>
                <a:gd name="T88" fmla="*/ 220 w 436"/>
                <a:gd name="T89" fmla="*/ 347 h 409"/>
                <a:gd name="T90" fmla="*/ 191 w 436"/>
                <a:gd name="T91" fmla="*/ 313 h 409"/>
                <a:gd name="T92" fmla="*/ 159 w 436"/>
                <a:gd name="T93" fmla="*/ 283 h 409"/>
                <a:gd name="T94" fmla="*/ 142 w 436"/>
                <a:gd name="T95" fmla="*/ 259 h 409"/>
                <a:gd name="T96" fmla="*/ 127 w 436"/>
                <a:gd name="T97" fmla="*/ 250 h 409"/>
                <a:gd name="T98" fmla="*/ 116 w 436"/>
                <a:gd name="T99" fmla="*/ 242 h 409"/>
                <a:gd name="T100" fmla="*/ 105 w 436"/>
                <a:gd name="T101" fmla="*/ 232 h 409"/>
                <a:gd name="T102" fmla="*/ 91 w 436"/>
                <a:gd name="T103" fmla="*/ 211 h 409"/>
                <a:gd name="T104" fmla="*/ 85 w 436"/>
                <a:gd name="T105" fmla="*/ 191 h 409"/>
                <a:gd name="T106" fmla="*/ 60 w 436"/>
                <a:gd name="T107" fmla="*/ 170 h 409"/>
                <a:gd name="T108" fmla="*/ 62 w 436"/>
                <a:gd name="T109" fmla="*/ 151 h 409"/>
                <a:gd name="T110" fmla="*/ 35 w 436"/>
                <a:gd name="T111" fmla="*/ 129 h 409"/>
                <a:gd name="T112" fmla="*/ 28 w 436"/>
                <a:gd name="T113" fmla="*/ 113 h 409"/>
                <a:gd name="T114" fmla="*/ 13 w 436"/>
                <a:gd name="T115" fmla="*/ 71 h 409"/>
                <a:gd name="T116" fmla="*/ 0 w 436"/>
                <a:gd name="T117" fmla="*/ 30 h 409"/>
                <a:gd name="T118" fmla="*/ 329 w 436"/>
                <a:gd name="T119" fmla="*/ 4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" h="409">
                  <a:moveTo>
                    <a:pt x="334" y="51"/>
                  </a:moveTo>
                  <a:lnTo>
                    <a:pt x="336" y="52"/>
                  </a:lnTo>
                  <a:lnTo>
                    <a:pt x="341" y="55"/>
                  </a:lnTo>
                  <a:lnTo>
                    <a:pt x="344" y="60"/>
                  </a:lnTo>
                  <a:lnTo>
                    <a:pt x="344" y="65"/>
                  </a:lnTo>
                  <a:lnTo>
                    <a:pt x="343" y="69"/>
                  </a:lnTo>
                  <a:lnTo>
                    <a:pt x="345" y="73"/>
                  </a:lnTo>
                  <a:lnTo>
                    <a:pt x="348" y="75"/>
                  </a:lnTo>
                  <a:lnTo>
                    <a:pt x="348" y="76"/>
                  </a:lnTo>
                  <a:lnTo>
                    <a:pt x="347" y="79"/>
                  </a:lnTo>
                  <a:lnTo>
                    <a:pt x="349" y="84"/>
                  </a:lnTo>
                  <a:lnTo>
                    <a:pt x="352" y="88"/>
                  </a:lnTo>
                  <a:lnTo>
                    <a:pt x="353" y="90"/>
                  </a:lnTo>
                  <a:lnTo>
                    <a:pt x="365" y="104"/>
                  </a:lnTo>
                  <a:lnTo>
                    <a:pt x="365" y="105"/>
                  </a:lnTo>
                  <a:lnTo>
                    <a:pt x="364" y="107"/>
                  </a:lnTo>
                  <a:lnTo>
                    <a:pt x="363" y="111"/>
                  </a:lnTo>
                  <a:lnTo>
                    <a:pt x="364" y="114"/>
                  </a:lnTo>
                  <a:lnTo>
                    <a:pt x="367" y="116"/>
                  </a:lnTo>
                  <a:lnTo>
                    <a:pt x="372" y="118"/>
                  </a:lnTo>
                  <a:lnTo>
                    <a:pt x="377" y="120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5" y="123"/>
                  </a:lnTo>
                  <a:lnTo>
                    <a:pt x="388" y="125"/>
                  </a:lnTo>
                  <a:lnTo>
                    <a:pt x="389" y="129"/>
                  </a:lnTo>
                  <a:lnTo>
                    <a:pt x="388" y="132"/>
                  </a:lnTo>
                  <a:lnTo>
                    <a:pt x="388" y="135"/>
                  </a:lnTo>
                  <a:lnTo>
                    <a:pt x="388" y="138"/>
                  </a:lnTo>
                  <a:lnTo>
                    <a:pt x="391" y="141"/>
                  </a:lnTo>
                  <a:lnTo>
                    <a:pt x="393" y="144"/>
                  </a:lnTo>
                  <a:lnTo>
                    <a:pt x="396" y="148"/>
                  </a:lnTo>
                  <a:lnTo>
                    <a:pt x="397" y="152"/>
                  </a:lnTo>
                  <a:lnTo>
                    <a:pt x="399" y="153"/>
                  </a:lnTo>
                  <a:lnTo>
                    <a:pt x="401" y="155"/>
                  </a:lnTo>
                  <a:lnTo>
                    <a:pt x="406" y="157"/>
                  </a:lnTo>
                  <a:lnTo>
                    <a:pt x="410" y="160"/>
                  </a:lnTo>
                  <a:lnTo>
                    <a:pt x="412" y="164"/>
                  </a:lnTo>
                  <a:lnTo>
                    <a:pt x="411" y="168"/>
                  </a:lnTo>
                  <a:lnTo>
                    <a:pt x="411" y="172"/>
                  </a:lnTo>
                  <a:lnTo>
                    <a:pt x="413" y="175"/>
                  </a:lnTo>
                  <a:lnTo>
                    <a:pt x="415" y="178"/>
                  </a:lnTo>
                  <a:lnTo>
                    <a:pt x="418" y="182"/>
                  </a:lnTo>
                  <a:lnTo>
                    <a:pt x="419" y="186"/>
                  </a:lnTo>
                  <a:lnTo>
                    <a:pt x="418" y="189"/>
                  </a:lnTo>
                  <a:lnTo>
                    <a:pt x="417" y="193"/>
                  </a:lnTo>
                  <a:lnTo>
                    <a:pt x="417" y="199"/>
                  </a:lnTo>
                  <a:lnTo>
                    <a:pt x="418" y="209"/>
                  </a:lnTo>
                  <a:lnTo>
                    <a:pt x="417" y="218"/>
                  </a:lnTo>
                  <a:lnTo>
                    <a:pt x="415" y="223"/>
                  </a:lnTo>
                  <a:lnTo>
                    <a:pt x="415" y="225"/>
                  </a:lnTo>
                  <a:lnTo>
                    <a:pt x="420" y="229"/>
                  </a:lnTo>
                  <a:lnTo>
                    <a:pt x="425" y="234"/>
                  </a:lnTo>
                  <a:lnTo>
                    <a:pt x="426" y="238"/>
                  </a:lnTo>
                  <a:lnTo>
                    <a:pt x="424" y="241"/>
                  </a:lnTo>
                  <a:lnTo>
                    <a:pt x="423" y="245"/>
                  </a:lnTo>
                  <a:lnTo>
                    <a:pt x="422" y="248"/>
                  </a:lnTo>
                  <a:lnTo>
                    <a:pt x="423" y="251"/>
                  </a:lnTo>
                  <a:lnTo>
                    <a:pt x="422" y="254"/>
                  </a:lnTo>
                  <a:lnTo>
                    <a:pt x="421" y="255"/>
                  </a:lnTo>
                  <a:lnTo>
                    <a:pt x="420" y="257"/>
                  </a:lnTo>
                  <a:lnTo>
                    <a:pt x="420" y="258"/>
                  </a:lnTo>
                  <a:lnTo>
                    <a:pt x="420" y="261"/>
                  </a:lnTo>
                  <a:lnTo>
                    <a:pt x="422" y="267"/>
                  </a:lnTo>
                  <a:lnTo>
                    <a:pt x="422" y="274"/>
                  </a:lnTo>
                  <a:lnTo>
                    <a:pt x="419" y="277"/>
                  </a:lnTo>
                  <a:lnTo>
                    <a:pt x="419" y="280"/>
                  </a:lnTo>
                  <a:lnTo>
                    <a:pt x="425" y="288"/>
                  </a:lnTo>
                  <a:lnTo>
                    <a:pt x="432" y="296"/>
                  </a:lnTo>
                  <a:lnTo>
                    <a:pt x="436" y="302"/>
                  </a:lnTo>
                  <a:lnTo>
                    <a:pt x="435" y="303"/>
                  </a:lnTo>
                  <a:lnTo>
                    <a:pt x="434" y="303"/>
                  </a:lnTo>
                  <a:lnTo>
                    <a:pt x="432" y="303"/>
                  </a:lnTo>
                  <a:lnTo>
                    <a:pt x="427" y="302"/>
                  </a:lnTo>
                  <a:lnTo>
                    <a:pt x="420" y="300"/>
                  </a:lnTo>
                  <a:lnTo>
                    <a:pt x="415" y="299"/>
                  </a:lnTo>
                  <a:lnTo>
                    <a:pt x="411" y="299"/>
                  </a:lnTo>
                  <a:lnTo>
                    <a:pt x="413" y="303"/>
                  </a:lnTo>
                  <a:lnTo>
                    <a:pt x="413" y="307"/>
                  </a:lnTo>
                  <a:lnTo>
                    <a:pt x="412" y="310"/>
                  </a:lnTo>
                  <a:lnTo>
                    <a:pt x="410" y="312"/>
                  </a:lnTo>
                  <a:lnTo>
                    <a:pt x="409" y="312"/>
                  </a:lnTo>
                  <a:lnTo>
                    <a:pt x="410" y="313"/>
                  </a:lnTo>
                  <a:lnTo>
                    <a:pt x="411" y="317"/>
                  </a:lnTo>
                  <a:lnTo>
                    <a:pt x="411" y="320"/>
                  </a:lnTo>
                  <a:lnTo>
                    <a:pt x="409" y="322"/>
                  </a:lnTo>
                  <a:lnTo>
                    <a:pt x="405" y="324"/>
                  </a:lnTo>
                  <a:lnTo>
                    <a:pt x="404" y="331"/>
                  </a:lnTo>
                  <a:lnTo>
                    <a:pt x="405" y="337"/>
                  </a:lnTo>
                  <a:lnTo>
                    <a:pt x="405" y="339"/>
                  </a:lnTo>
                  <a:lnTo>
                    <a:pt x="406" y="342"/>
                  </a:lnTo>
                  <a:lnTo>
                    <a:pt x="406" y="348"/>
                  </a:lnTo>
                  <a:lnTo>
                    <a:pt x="405" y="354"/>
                  </a:lnTo>
                  <a:lnTo>
                    <a:pt x="403" y="358"/>
                  </a:lnTo>
                  <a:lnTo>
                    <a:pt x="402" y="360"/>
                  </a:lnTo>
                  <a:lnTo>
                    <a:pt x="405" y="366"/>
                  </a:lnTo>
                  <a:lnTo>
                    <a:pt x="405" y="370"/>
                  </a:lnTo>
                  <a:lnTo>
                    <a:pt x="401" y="374"/>
                  </a:lnTo>
                  <a:lnTo>
                    <a:pt x="397" y="377"/>
                  </a:lnTo>
                  <a:lnTo>
                    <a:pt x="400" y="379"/>
                  </a:lnTo>
                  <a:lnTo>
                    <a:pt x="404" y="380"/>
                  </a:lnTo>
                  <a:lnTo>
                    <a:pt x="406" y="380"/>
                  </a:lnTo>
                  <a:lnTo>
                    <a:pt x="407" y="381"/>
                  </a:lnTo>
                  <a:lnTo>
                    <a:pt x="408" y="383"/>
                  </a:lnTo>
                  <a:lnTo>
                    <a:pt x="407" y="386"/>
                  </a:lnTo>
                  <a:lnTo>
                    <a:pt x="404" y="388"/>
                  </a:lnTo>
                  <a:lnTo>
                    <a:pt x="400" y="390"/>
                  </a:lnTo>
                  <a:lnTo>
                    <a:pt x="397" y="393"/>
                  </a:lnTo>
                  <a:lnTo>
                    <a:pt x="392" y="395"/>
                  </a:lnTo>
                  <a:lnTo>
                    <a:pt x="385" y="394"/>
                  </a:lnTo>
                  <a:lnTo>
                    <a:pt x="376" y="391"/>
                  </a:lnTo>
                  <a:lnTo>
                    <a:pt x="368" y="389"/>
                  </a:lnTo>
                  <a:lnTo>
                    <a:pt x="364" y="389"/>
                  </a:lnTo>
                  <a:lnTo>
                    <a:pt x="366" y="393"/>
                  </a:lnTo>
                  <a:lnTo>
                    <a:pt x="372" y="398"/>
                  </a:lnTo>
                  <a:lnTo>
                    <a:pt x="377" y="402"/>
                  </a:lnTo>
                  <a:lnTo>
                    <a:pt x="377" y="404"/>
                  </a:lnTo>
                  <a:lnTo>
                    <a:pt x="369" y="402"/>
                  </a:lnTo>
                  <a:lnTo>
                    <a:pt x="357" y="397"/>
                  </a:lnTo>
                  <a:lnTo>
                    <a:pt x="350" y="394"/>
                  </a:lnTo>
                  <a:lnTo>
                    <a:pt x="345" y="392"/>
                  </a:lnTo>
                  <a:lnTo>
                    <a:pt x="339" y="393"/>
                  </a:lnTo>
                  <a:lnTo>
                    <a:pt x="334" y="394"/>
                  </a:lnTo>
                  <a:lnTo>
                    <a:pt x="332" y="395"/>
                  </a:lnTo>
                  <a:lnTo>
                    <a:pt x="332" y="397"/>
                  </a:lnTo>
                  <a:lnTo>
                    <a:pt x="335" y="399"/>
                  </a:lnTo>
                  <a:lnTo>
                    <a:pt x="338" y="401"/>
                  </a:lnTo>
                  <a:lnTo>
                    <a:pt x="342" y="403"/>
                  </a:lnTo>
                  <a:lnTo>
                    <a:pt x="340" y="403"/>
                  </a:lnTo>
                  <a:lnTo>
                    <a:pt x="330" y="403"/>
                  </a:lnTo>
                  <a:lnTo>
                    <a:pt x="321" y="403"/>
                  </a:lnTo>
                  <a:lnTo>
                    <a:pt x="320" y="402"/>
                  </a:lnTo>
                  <a:lnTo>
                    <a:pt x="322" y="400"/>
                  </a:lnTo>
                  <a:lnTo>
                    <a:pt x="323" y="395"/>
                  </a:lnTo>
                  <a:lnTo>
                    <a:pt x="319" y="389"/>
                  </a:lnTo>
                  <a:lnTo>
                    <a:pt x="311" y="387"/>
                  </a:lnTo>
                  <a:lnTo>
                    <a:pt x="303" y="387"/>
                  </a:lnTo>
                  <a:lnTo>
                    <a:pt x="299" y="388"/>
                  </a:lnTo>
                  <a:lnTo>
                    <a:pt x="298" y="388"/>
                  </a:lnTo>
                  <a:lnTo>
                    <a:pt x="297" y="390"/>
                  </a:lnTo>
                  <a:lnTo>
                    <a:pt x="294" y="391"/>
                  </a:lnTo>
                  <a:lnTo>
                    <a:pt x="291" y="393"/>
                  </a:lnTo>
                  <a:lnTo>
                    <a:pt x="290" y="394"/>
                  </a:lnTo>
                  <a:lnTo>
                    <a:pt x="291" y="397"/>
                  </a:lnTo>
                  <a:lnTo>
                    <a:pt x="293" y="400"/>
                  </a:lnTo>
                  <a:lnTo>
                    <a:pt x="295" y="403"/>
                  </a:lnTo>
                  <a:lnTo>
                    <a:pt x="294" y="406"/>
                  </a:lnTo>
                  <a:lnTo>
                    <a:pt x="289" y="409"/>
                  </a:lnTo>
                  <a:lnTo>
                    <a:pt x="283" y="409"/>
                  </a:lnTo>
                  <a:lnTo>
                    <a:pt x="281" y="406"/>
                  </a:lnTo>
                  <a:lnTo>
                    <a:pt x="281" y="400"/>
                  </a:lnTo>
                  <a:lnTo>
                    <a:pt x="281" y="394"/>
                  </a:lnTo>
                  <a:lnTo>
                    <a:pt x="278" y="387"/>
                  </a:lnTo>
                  <a:lnTo>
                    <a:pt x="274" y="382"/>
                  </a:lnTo>
                  <a:lnTo>
                    <a:pt x="269" y="379"/>
                  </a:lnTo>
                  <a:lnTo>
                    <a:pt x="265" y="378"/>
                  </a:lnTo>
                  <a:lnTo>
                    <a:pt x="263" y="377"/>
                  </a:lnTo>
                  <a:lnTo>
                    <a:pt x="263" y="373"/>
                  </a:lnTo>
                  <a:lnTo>
                    <a:pt x="261" y="368"/>
                  </a:lnTo>
                  <a:lnTo>
                    <a:pt x="259" y="368"/>
                  </a:lnTo>
                  <a:lnTo>
                    <a:pt x="256" y="369"/>
                  </a:lnTo>
                  <a:lnTo>
                    <a:pt x="250" y="367"/>
                  </a:lnTo>
                  <a:lnTo>
                    <a:pt x="248" y="364"/>
                  </a:lnTo>
                  <a:lnTo>
                    <a:pt x="249" y="363"/>
                  </a:lnTo>
                  <a:lnTo>
                    <a:pt x="252" y="362"/>
                  </a:lnTo>
                  <a:lnTo>
                    <a:pt x="253" y="359"/>
                  </a:lnTo>
                  <a:lnTo>
                    <a:pt x="250" y="358"/>
                  </a:lnTo>
                  <a:lnTo>
                    <a:pt x="247" y="358"/>
                  </a:lnTo>
                  <a:lnTo>
                    <a:pt x="244" y="360"/>
                  </a:lnTo>
                  <a:lnTo>
                    <a:pt x="242" y="359"/>
                  </a:lnTo>
                  <a:lnTo>
                    <a:pt x="240" y="355"/>
                  </a:lnTo>
                  <a:lnTo>
                    <a:pt x="236" y="351"/>
                  </a:lnTo>
                  <a:lnTo>
                    <a:pt x="234" y="350"/>
                  </a:lnTo>
                  <a:lnTo>
                    <a:pt x="233" y="353"/>
                  </a:lnTo>
                  <a:lnTo>
                    <a:pt x="233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28" y="356"/>
                  </a:lnTo>
                  <a:lnTo>
                    <a:pt x="224" y="350"/>
                  </a:lnTo>
                  <a:lnTo>
                    <a:pt x="220" y="347"/>
                  </a:lnTo>
                  <a:lnTo>
                    <a:pt x="216" y="346"/>
                  </a:lnTo>
                  <a:lnTo>
                    <a:pt x="215" y="346"/>
                  </a:lnTo>
                  <a:lnTo>
                    <a:pt x="193" y="318"/>
                  </a:lnTo>
                  <a:lnTo>
                    <a:pt x="191" y="313"/>
                  </a:lnTo>
                  <a:lnTo>
                    <a:pt x="185" y="302"/>
                  </a:lnTo>
                  <a:lnTo>
                    <a:pt x="178" y="291"/>
                  </a:lnTo>
                  <a:lnTo>
                    <a:pt x="169" y="286"/>
                  </a:lnTo>
                  <a:lnTo>
                    <a:pt x="159" y="283"/>
                  </a:lnTo>
                  <a:lnTo>
                    <a:pt x="151" y="278"/>
                  </a:lnTo>
                  <a:lnTo>
                    <a:pt x="146" y="272"/>
                  </a:lnTo>
                  <a:lnTo>
                    <a:pt x="145" y="264"/>
                  </a:lnTo>
                  <a:lnTo>
                    <a:pt x="142" y="259"/>
                  </a:lnTo>
                  <a:lnTo>
                    <a:pt x="137" y="257"/>
                  </a:lnTo>
                  <a:lnTo>
                    <a:pt x="130" y="255"/>
                  </a:lnTo>
                  <a:lnTo>
                    <a:pt x="128" y="252"/>
                  </a:lnTo>
                  <a:lnTo>
                    <a:pt x="127" y="250"/>
                  </a:lnTo>
                  <a:lnTo>
                    <a:pt x="126" y="251"/>
                  </a:lnTo>
                  <a:lnTo>
                    <a:pt x="124" y="251"/>
                  </a:lnTo>
                  <a:lnTo>
                    <a:pt x="120" y="248"/>
                  </a:lnTo>
                  <a:lnTo>
                    <a:pt x="116" y="242"/>
                  </a:lnTo>
                  <a:lnTo>
                    <a:pt x="115" y="239"/>
                  </a:lnTo>
                  <a:lnTo>
                    <a:pt x="112" y="236"/>
                  </a:lnTo>
                  <a:lnTo>
                    <a:pt x="108" y="233"/>
                  </a:lnTo>
                  <a:lnTo>
                    <a:pt x="105" y="232"/>
                  </a:lnTo>
                  <a:lnTo>
                    <a:pt x="106" y="230"/>
                  </a:lnTo>
                  <a:lnTo>
                    <a:pt x="105" y="227"/>
                  </a:lnTo>
                  <a:lnTo>
                    <a:pt x="99" y="220"/>
                  </a:lnTo>
                  <a:lnTo>
                    <a:pt x="91" y="211"/>
                  </a:lnTo>
                  <a:lnTo>
                    <a:pt x="89" y="204"/>
                  </a:lnTo>
                  <a:lnTo>
                    <a:pt x="89" y="199"/>
                  </a:lnTo>
                  <a:lnTo>
                    <a:pt x="89" y="195"/>
                  </a:lnTo>
                  <a:lnTo>
                    <a:pt x="85" y="191"/>
                  </a:lnTo>
                  <a:lnTo>
                    <a:pt x="75" y="185"/>
                  </a:lnTo>
                  <a:lnTo>
                    <a:pt x="66" y="178"/>
                  </a:lnTo>
                  <a:lnTo>
                    <a:pt x="60" y="174"/>
                  </a:lnTo>
                  <a:lnTo>
                    <a:pt x="60" y="170"/>
                  </a:lnTo>
                  <a:lnTo>
                    <a:pt x="61" y="166"/>
                  </a:lnTo>
                  <a:lnTo>
                    <a:pt x="63" y="161"/>
                  </a:lnTo>
                  <a:lnTo>
                    <a:pt x="63" y="156"/>
                  </a:lnTo>
                  <a:lnTo>
                    <a:pt x="62" y="151"/>
                  </a:lnTo>
                  <a:lnTo>
                    <a:pt x="60" y="144"/>
                  </a:lnTo>
                  <a:lnTo>
                    <a:pt x="55" y="138"/>
                  </a:lnTo>
                  <a:lnTo>
                    <a:pt x="45" y="134"/>
                  </a:lnTo>
                  <a:lnTo>
                    <a:pt x="35" y="129"/>
                  </a:lnTo>
                  <a:lnTo>
                    <a:pt x="32" y="124"/>
                  </a:lnTo>
                  <a:lnTo>
                    <a:pt x="31" y="119"/>
                  </a:lnTo>
                  <a:lnTo>
                    <a:pt x="32" y="117"/>
                  </a:lnTo>
                  <a:lnTo>
                    <a:pt x="28" y="113"/>
                  </a:lnTo>
                  <a:lnTo>
                    <a:pt x="22" y="103"/>
                  </a:lnTo>
                  <a:lnTo>
                    <a:pt x="16" y="91"/>
                  </a:lnTo>
                  <a:lnTo>
                    <a:pt x="13" y="79"/>
                  </a:lnTo>
                  <a:lnTo>
                    <a:pt x="13" y="71"/>
                  </a:lnTo>
                  <a:lnTo>
                    <a:pt x="11" y="68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0" y="30"/>
                  </a:lnTo>
                  <a:lnTo>
                    <a:pt x="29" y="15"/>
                  </a:lnTo>
                  <a:lnTo>
                    <a:pt x="35" y="0"/>
                  </a:lnTo>
                  <a:lnTo>
                    <a:pt x="60" y="5"/>
                  </a:lnTo>
                  <a:lnTo>
                    <a:pt x="329" y="42"/>
                  </a:lnTo>
                  <a:lnTo>
                    <a:pt x="334" y="51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8" name="Freeform 30"/>
            <p:cNvSpPr>
              <a:spLocks/>
            </p:cNvSpPr>
            <p:nvPr/>
          </p:nvSpPr>
          <p:spPr bwMode="auto">
            <a:xfrm>
              <a:off x="2277" y="1373"/>
              <a:ext cx="426" cy="394"/>
            </a:xfrm>
            <a:custGeom>
              <a:avLst/>
              <a:gdLst>
                <a:gd name="T0" fmla="*/ 49 w 426"/>
                <a:gd name="T1" fmla="*/ 20 h 394"/>
                <a:gd name="T2" fmla="*/ 37 w 426"/>
                <a:gd name="T3" fmla="*/ 46 h 394"/>
                <a:gd name="T4" fmla="*/ 33 w 426"/>
                <a:gd name="T5" fmla="*/ 57 h 394"/>
                <a:gd name="T6" fmla="*/ 28 w 426"/>
                <a:gd name="T7" fmla="*/ 49 h 394"/>
                <a:gd name="T8" fmla="*/ 24 w 426"/>
                <a:gd name="T9" fmla="*/ 36 h 394"/>
                <a:gd name="T10" fmla="*/ 20 w 426"/>
                <a:gd name="T11" fmla="*/ 43 h 394"/>
                <a:gd name="T12" fmla="*/ 13 w 426"/>
                <a:gd name="T13" fmla="*/ 44 h 394"/>
                <a:gd name="T14" fmla="*/ 2 w 426"/>
                <a:gd name="T15" fmla="*/ 35 h 394"/>
                <a:gd name="T16" fmla="*/ 8 w 426"/>
                <a:gd name="T17" fmla="*/ 49 h 394"/>
                <a:gd name="T18" fmla="*/ 16 w 426"/>
                <a:gd name="T19" fmla="*/ 67 h 394"/>
                <a:gd name="T20" fmla="*/ 7 w 426"/>
                <a:gd name="T21" fmla="*/ 69 h 394"/>
                <a:gd name="T22" fmla="*/ 16 w 426"/>
                <a:gd name="T23" fmla="*/ 93 h 394"/>
                <a:gd name="T24" fmla="*/ 29 w 426"/>
                <a:gd name="T25" fmla="*/ 118 h 394"/>
                <a:gd name="T26" fmla="*/ 45 w 426"/>
                <a:gd name="T27" fmla="*/ 139 h 394"/>
                <a:gd name="T28" fmla="*/ 61 w 426"/>
                <a:gd name="T29" fmla="*/ 164 h 394"/>
                <a:gd name="T30" fmla="*/ 57 w 426"/>
                <a:gd name="T31" fmla="*/ 174 h 394"/>
                <a:gd name="T32" fmla="*/ 70 w 426"/>
                <a:gd name="T33" fmla="*/ 186 h 394"/>
                <a:gd name="T34" fmla="*/ 93 w 426"/>
                <a:gd name="T35" fmla="*/ 198 h 394"/>
                <a:gd name="T36" fmla="*/ 99 w 426"/>
                <a:gd name="T37" fmla="*/ 180 h 394"/>
                <a:gd name="T38" fmla="*/ 106 w 426"/>
                <a:gd name="T39" fmla="*/ 191 h 394"/>
                <a:gd name="T40" fmla="*/ 112 w 426"/>
                <a:gd name="T41" fmla="*/ 204 h 394"/>
                <a:gd name="T42" fmla="*/ 114 w 426"/>
                <a:gd name="T43" fmla="*/ 238 h 394"/>
                <a:gd name="T44" fmla="*/ 129 w 426"/>
                <a:gd name="T45" fmla="*/ 241 h 394"/>
                <a:gd name="T46" fmla="*/ 140 w 426"/>
                <a:gd name="T47" fmla="*/ 254 h 394"/>
                <a:gd name="T48" fmla="*/ 146 w 426"/>
                <a:gd name="T49" fmla="*/ 260 h 394"/>
                <a:gd name="T50" fmla="*/ 160 w 426"/>
                <a:gd name="T51" fmla="*/ 283 h 394"/>
                <a:gd name="T52" fmla="*/ 205 w 426"/>
                <a:gd name="T53" fmla="*/ 342 h 394"/>
                <a:gd name="T54" fmla="*/ 230 w 426"/>
                <a:gd name="T55" fmla="*/ 353 h 394"/>
                <a:gd name="T56" fmla="*/ 248 w 426"/>
                <a:gd name="T57" fmla="*/ 352 h 394"/>
                <a:gd name="T58" fmla="*/ 260 w 426"/>
                <a:gd name="T59" fmla="*/ 365 h 394"/>
                <a:gd name="T60" fmla="*/ 275 w 426"/>
                <a:gd name="T61" fmla="*/ 389 h 394"/>
                <a:gd name="T62" fmla="*/ 302 w 426"/>
                <a:gd name="T63" fmla="*/ 390 h 394"/>
                <a:gd name="T64" fmla="*/ 310 w 426"/>
                <a:gd name="T65" fmla="*/ 386 h 394"/>
                <a:gd name="T66" fmla="*/ 315 w 426"/>
                <a:gd name="T67" fmla="*/ 382 h 394"/>
                <a:gd name="T68" fmla="*/ 337 w 426"/>
                <a:gd name="T69" fmla="*/ 394 h 394"/>
                <a:gd name="T70" fmla="*/ 353 w 426"/>
                <a:gd name="T71" fmla="*/ 386 h 394"/>
                <a:gd name="T72" fmla="*/ 363 w 426"/>
                <a:gd name="T73" fmla="*/ 376 h 394"/>
                <a:gd name="T74" fmla="*/ 379 w 426"/>
                <a:gd name="T75" fmla="*/ 365 h 394"/>
                <a:gd name="T76" fmla="*/ 390 w 426"/>
                <a:gd name="T77" fmla="*/ 354 h 394"/>
                <a:gd name="T78" fmla="*/ 395 w 426"/>
                <a:gd name="T79" fmla="*/ 337 h 394"/>
                <a:gd name="T80" fmla="*/ 399 w 426"/>
                <a:gd name="T81" fmla="*/ 325 h 394"/>
                <a:gd name="T82" fmla="*/ 399 w 426"/>
                <a:gd name="T83" fmla="*/ 303 h 394"/>
                <a:gd name="T84" fmla="*/ 406 w 426"/>
                <a:gd name="T85" fmla="*/ 298 h 394"/>
                <a:gd name="T86" fmla="*/ 417 w 426"/>
                <a:gd name="T87" fmla="*/ 303 h 394"/>
                <a:gd name="T88" fmla="*/ 423 w 426"/>
                <a:gd name="T89" fmla="*/ 299 h 394"/>
                <a:gd name="T90" fmla="*/ 408 w 426"/>
                <a:gd name="T91" fmla="*/ 283 h 394"/>
                <a:gd name="T92" fmla="*/ 410 w 426"/>
                <a:gd name="T93" fmla="*/ 267 h 394"/>
                <a:gd name="T94" fmla="*/ 412 w 426"/>
                <a:gd name="T95" fmla="*/ 252 h 394"/>
                <a:gd name="T96" fmla="*/ 415 w 426"/>
                <a:gd name="T97" fmla="*/ 245 h 394"/>
                <a:gd name="T98" fmla="*/ 406 w 426"/>
                <a:gd name="T99" fmla="*/ 239 h 394"/>
                <a:gd name="T100" fmla="*/ 409 w 426"/>
                <a:gd name="T101" fmla="*/ 222 h 394"/>
                <a:gd name="T102" fmla="*/ 409 w 426"/>
                <a:gd name="T103" fmla="*/ 195 h 394"/>
                <a:gd name="T104" fmla="*/ 409 w 426"/>
                <a:gd name="T105" fmla="*/ 186 h 394"/>
                <a:gd name="T106" fmla="*/ 404 w 426"/>
                <a:gd name="T107" fmla="*/ 168 h 394"/>
                <a:gd name="T108" fmla="*/ 399 w 426"/>
                <a:gd name="T109" fmla="*/ 161 h 394"/>
                <a:gd name="T110" fmla="*/ 391 w 426"/>
                <a:gd name="T111" fmla="*/ 157 h 394"/>
                <a:gd name="T112" fmla="*/ 376 w 426"/>
                <a:gd name="T113" fmla="*/ 139 h 394"/>
                <a:gd name="T114" fmla="*/ 376 w 426"/>
                <a:gd name="T115" fmla="*/ 130 h 394"/>
                <a:gd name="T116" fmla="*/ 361 w 426"/>
                <a:gd name="T117" fmla="*/ 125 h 394"/>
                <a:gd name="T118" fmla="*/ 357 w 426"/>
                <a:gd name="T119" fmla="*/ 109 h 394"/>
                <a:gd name="T120" fmla="*/ 352 w 426"/>
                <a:gd name="T121" fmla="*/ 100 h 394"/>
                <a:gd name="T122" fmla="*/ 342 w 426"/>
                <a:gd name="T123" fmla="*/ 90 h 394"/>
                <a:gd name="T124" fmla="*/ 47 w 426"/>
                <a:gd name="T12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" h="394">
                  <a:moveTo>
                    <a:pt x="47" y="0"/>
                  </a:moveTo>
                  <a:lnTo>
                    <a:pt x="47" y="6"/>
                  </a:lnTo>
                  <a:lnTo>
                    <a:pt x="49" y="20"/>
                  </a:lnTo>
                  <a:lnTo>
                    <a:pt x="48" y="34"/>
                  </a:lnTo>
                  <a:lnTo>
                    <a:pt x="44" y="43"/>
                  </a:lnTo>
                  <a:lnTo>
                    <a:pt x="37" y="46"/>
                  </a:lnTo>
                  <a:lnTo>
                    <a:pt x="34" y="51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1" y="56"/>
                  </a:lnTo>
                  <a:lnTo>
                    <a:pt x="30" y="54"/>
                  </a:lnTo>
                  <a:lnTo>
                    <a:pt x="28" y="49"/>
                  </a:lnTo>
                  <a:lnTo>
                    <a:pt x="27" y="40"/>
                  </a:lnTo>
                  <a:lnTo>
                    <a:pt x="26" y="35"/>
                  </a:lnTo>
                  <a:lnTo>
                    <a:pt x="24" y="36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3" y="44"/>
                  </a:lnTo>
                  <a:lnTo>
                    <a:pt x="8" y="41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8" y="49"/>
                  </a:lnTo>
                  <a:lnTo>
                    <a:pt x="16" y="53"/>
                  </a:lnTo>
                  <a:lnTo>
                    <a:pt x="19" y="55"/>
                  </a:lnTo>
                  <a:lnTo>
                    <a:pt x="16" y="67"/>
                  </a:lnTo>
                  <a:lnTo>
                    <a:pt x="13" y="67"/>
                  </a:lnTo>
                  <a:lnTo>
                    <a:pt x="9" y="67"/>
                  </a:lnTo>
                  <a:lnTo>
                    <a:pt x="7" y="69"/>
                  </a:lnTo>
                  <a:lnTo>
                    <a:pt x="9" y="71"/>
                  </a:lnTo>
                  <a:lnTo>
                    <a:pt x="13" y="79"/>
                  </a:lnTo>
                  <a:lnTo>
                    <a:pt x="16" y="93"/>
                  </a:lnTo>
                  <a:lnTo>
                    <a:pt x="19" y="107"/>
                  </a:lnTo>
                  <a:lnTo>
                    <a:pt x="23" y="114"/>
                  </a:lnTo>
                  <a:lnTo>
                    <a:pt x="29" y="118"/>
                  </a:lnTo>
                  <a:lnTo>
                    <a:pt x="33" y="126"/>
                  </a:lnTo>
                  <a:lnTo>
                    <a:pt x="39" y="134"/>
                  </a:lnTo>
                  <a:lnTo>
                    <a:pt x="45" y="139"/>
                  </a:lnTo>
                  <a:lnTo>
                    <a:pt x="52" y="145"/>
                  </a:lnTo>
                  <a:lnTo>
                    <a:pt x="57" y="155"/>
                  </a:lnTo>
                  <a:lnTo>
                    <a:pt x="61" y="164"/>
                  </a:lnTo>
                  <a:lnTo>
                    <a:pt x="62" y="168"/>
                  </a:lnTo>
                  <a:lnTo>
                    <a:pt x="60" y="169"/>
                  </a:lnTo>
                  <a:lnTo>
                    <a:pt x="57" y="174"/>
                  </a:lnTo>
                  <a:lnTo>
                    <a:pt x="57" y="179"/>
                  </a:lnTo>
                  <a:lnTo>
                    <a:pt x="61" y="181"/>
                  </a:lnTo>
                  <a:lnTo>
                    <a:pt x="70" y="186"/>
                  </a:lnTo>
                  <a:lnTo>
                    <a:pt x="82" y="195"/>
                  </a:lnTo>
                  <a:lnTo>
                    <a:pt x="91" y="201"/>
                  </a:lnTo>
                  <a:lnTo>
                    <a:pt x="93" y="198"/>
                  </a:lnTo>
                  <a:lnTo>
                    <a:pt x="93" y="189"/>
                  </a:lnTo>
                  <a:lnTo>
                    <a:pt x="95" y="183"/>
                  </a:lnTo>
                  <a:lnTo>
                    <a:pt x="99" y="180"/>
                  </a:lnTo>
                  <a:lnTo>
                    <a:pt x="103" y="180"/>
                  </a:lnTo>
                  <a:lnTo>
                    <a:pt x="105" y="184"/>
                  </a:lnTo>
                  <a:lnTo>
                    <a:pt x="106" y="191"/>
                  </a:lnTo>
                  <a:lnTo>
                    <a:pt x="107" y="197"/>
                  </a:lnTo>
                  <a:lnTo>
                    <a:pt x="111" y="200"/>
                  </a:lnTo>
                  <a:lnTo>
                    <a:pt x="112" y="204"/>
                  </a:lnTo>
                  <a:lnTo>
                    <a:pt x="111" y="216"/>
                  </a:lnTo>
                  <a:lnTo>
                    <a:pt x="110" y="229"/>
                  </a:lnTo>
                  <a:lnTo>
                    <a:pt x="114" y="238"/>
                  </a:lnTo>
                  <a:lnTo>
                    <a:pt x="121" y="241"/>
                  </a:lnTo>
                  <a:lnTo>
                    <a:pt x="126" y="240"/>
                  </a:lnTo>
                  <a:lnTo>
                    <a:pt x="129" y="241"/>
                  </a:lnTo>
                  <a:lnTo>
                    <a:pt x="132" y="245"/>
                  </a:lnTo>
                  <a:lnTo>
                    <a:pt x="135" y="250"/>
                  </a:lnTo>
                  <a:lnTo>
                    <a:pt x="140" y="254"/>
                  </a:lnTo>
                  <a:lnTo>
                    <a:pt x="145" y="256"/>
                  </a:lnTo>
                  <a:lnTo>
                    <a:pt x="147" y="256"/>
                  </a:lnTo>
                  <a:lnTo>
                    <a:pt x="146" y="260"/>
                  </a:lnTo>
                  <a:lnTo>
                    <a:pt x="147" y="269"/>
                  </a:lnTo>
                  <a:lnTo>
                    <a:pt x="150" y="278"/>
                  </a:lnTo>
                  <a:lnTo>
                    <a:pt x="160" y="283"/>
                  </a:lnTo>
                  <a:lnTo>
                    <a:pt x="173" y="295"/>
                  </a:lnTo>
                  <a:lnTo>
                    <a:pt x="189" y="320"/>
                  </a:lnTo>
                  <a:lnTo>
                    <a:pt x="205" y="342"/>
                  </a:lnTo>
                  <a:lnTo>
                    <a:pt x="223" y="348"/>
                  </a:lnTo>
                  <a:lnTo>
                    <a:pt x="225" y="349"/>
                  </a:lnTo>
                  <a:lnTo>
                    <a:pt x="230" y="353"/>
                  </a:lnTo>
                  <a:lnTo>
                    <a:pt x="237" y="355"/>
                  </a:lnTo>
                  <a:lnTo>
                    <a:pt x="243" y="353"/>
                  </a:lnTo>
                  <a:lnTo>
                    <a:pt x="248" y="352"/>
                  </a:lnTo>
                  <a:lnTo>
                    <a:pt x="251" y="357"/>
                  </a:lnTo>
                  <a:lnTo>
                    <a:pt x="254" y="363"/>
                  </a:lnTo>
                  <a:lnTo>
                    <a:pt x="260" y="365"/>
                  </a:lnTo>
                  <a:lnTo>
                    <a:pt x="266" y="369"/>
                  </a:lnTo>
                  <a:lnTo>
                    <a:pt x="270" y="379"/>
                  </a:lnTo>
                  <a:lnTo>
                    <a:pt x="275" y="389"/>
                  </a:lnTo>
                  <a:lnTo>
                    <a:pt x="283" y="393"/>
                  </a:lnTo>
                  <a:lnTo>
                    <a:pt x="293" y="391"/>
                  </a:lnTo>
                  <a:lnTo>
                    <a:pt x="302" y="390"/>
                  </a:lnTo>
                  <a:lnTo>
                    <a:pt x="308" y="389"/>
                  </a:lnTo>
                  <a:lnTo>
                    <a:pt x="310" y="389"/>
                  </a:lnTo>
                  <a:lnTo>
                    <a:pt x="310" y="386"/>
                  </a:lnTo>
                  <a:lnTo>
                    <a:pt x="310" y="382"/>
                  </a:lnTo>
                  <a:lnTo>
                    <a:pt x="312" y="379"/>
                  </a:lnTo>
                  <a:lnTo>
                    <a:pt x="315" y="382"/>
                  </a:lnTo>
                  <a:lnTo>
                    <a:pt x="321" y="389"/>
                  </a:lnTo>
                  <a:lnTo>
                    <a:pt x="329" y="393"/>
                  </a:lnTo>
                  <a:lnTo>
                    <a:pt x="337" y="394"/>
                  </a:lnTo>
                  <a:lnTo>
                    <a:pt x="341" y="391"/>
                  </a:lnTo>
                  <a:lnTo>
                    <a:pt x="345" y="387"/>
                  </a:lnTo>
                  <a:lnTo>
                    <a:pt x="353" y="386"/>
                  </a:lnTo>
                  <a:lnTo>
                    <a:pt x="358" y="384"/>
                  </a:lnTo>
                  <a:lnTo>
                    <a:pt x="361" y="380"/>
                  </a:lnTo>
                  <a:lnTo>
                    <a:pt x="363" y="376"/>
                  </a:lnTo>
                  <a:lnTo>
                    <a:pt x="370" y="374"/>
                  </a:lnTo>
                  <a:lnTo>
                    <a:pt x="377" y="371"/>
                  </a:lnTo>
                  <a:lnTo>
                    <a:pt x="379" y="365"/>
                  </a:lnTo>
                  <a:lnTo>
                    <a:pt x="379" y="359"/>
                  </a:lnTo>
                  <a:lnTo>
                    <a:pt x="384" y="356"/>
                  </a:lnTo>
                  <a:lnTo>
                    <a:pt x="390" y="354"/>
                  </a:lnTo>
                  <a:lnTo>
                    <a:pt x="394" y="351"/>
                  </a:lnTo>
                  <a:lnTo>
                    <a:pt x="395" y="344"/>
                  </a:lnTo>
                  <a:lnTo>
                    <a:pt x="395" y="337"/>
                  </a:lnTo>
                  <a:lnTo>
                    <a:pt x="396" y="331"/>
                  </a:lnTo>
                  <a:lnTo>
                    <a:pt x="397" y="328"/>
                  </a:lnTo>
                  <a:lnTo>
                    <a:pt x="399" y="325"/>
                  </a:lnTo>
                  <a:lnTo>
                    <a:pt x="402" y="318"/>
                  </a:lnTo>
                  <a:lnTo>
                    <a:pt x="403" y="310"/>
                  </a:lnTo>
                  <a:lnTo>
                    <a:pt x="399" y="303"/>
                  </a:lnTo>
                  <a:lnTo>
                    <a:pt x="396" y="299"/>
                  </a:lnTo>
                  <a:lnTo>
                    <a:pt x="400" y="297"/>
                  </a:lnTo>
                  <a:lnTo>
                    <a:pt x="406" y="298"/>
                  </a:lnTo>
                  <a:lnTo>
                    <a:pt x="409" y="298"/>
                  </a:lnTo>
                  <a:lnTo>
                    <a:pt x="411" y="300"/>
                  </a:lnTo>
                  <a:lnTo>
                    <a:pt x="417" y="303"/>
                  </a:lnTo>
                  <a:lnTo>
                    <a:pt x="423" y="305"/>
                  </a:lnTo>
                  <a:lnTo>
                    <a:pt x="426" y="304"/>
                  </a:lnTo>
                  <a:lnTo>
                    <a:pt x="423" y="299"/>
                  </a:lnTo>
                  <a:lnTo>
                    <a:pt x="417" y="294"/>
                  </a:lnTo>
                  <a:lnTo>
                    <a:pt x="410" y="288"/>
                  </a:lnTo>
                  <a:lnTo>
                    <a:pt x="408" y="283"/>
                  </a:lnTo>
                  <a:lnTo>
                    <a:pt x="408" y="277"/>
                  </a:lnTo>
                  <a:lnTo>
                    <a:pt x="409" y="272"/>
                  </a:lnTo>
                  <a:lnTo>
                    <a:pt x="410" y="267"/>
                  </a:lnTo>
                  <a:lnTo>
                    <a:pt x="409" y="264"/>
                  </a:lnTo>
                  <a:lnTo>
                    <a:pt x="408" y="258"/>
                  </a:lnTo>
                  <a:lnTo>
                    <a:pt x="412" y="252"/>
                  </a:lnTo>
                  <a:lnTo>
                    <a:pt x="415" y="247"/>
                  </a:lnTo>
                  <a:lnTo>
                    <a:pt x="417" y="245"/>
                  </a:lnTo>
                  <a:lnTo>
                    <a:pt x="415" y="245"/>
                  </a:lnTo>
                  <a:lnTo>
                    <a:pt x="413" y="244"/>
                  </a:lnTo>
                  <a:lnTo>
                    <a:pt x="409" y="242"/>
                  </a:lnTo>
                  <a:lnTo>
                    <a:pt x="406" y="239"/>
                  </a:lnTo>
                  <a:lnTo>
                    <a:pt x="405" y="234"/>
                  </a:lnTo>
                  <a:lnTo>
                    <a:pt x="407" y="228"/>
                  </a:lnTo>
                  <a:lnTo>
                    <a:pt x="409" y="222"/>
                  </a:lnTo>
                  <a:lnTo>
                    <a:pt x="410" y="220"/>
                  </a:lnTo>
                  <a:lnTo>
                    <a:pt x="408" y="195"/>
                  </a:lnTo>
                  <a:lnTo>
                    <a:pt x="409" y="195"/>
                  </a:lnTo>
                  <a:lnTo>
                    <a:pt x="412" y="194"/>
                  </a:lnTo>
                  <a:lnTo>
                    <a:pt x="413" y="192"/>
                  </a:lnTo>
                  <a:lnTo>
                    <a:pt x="409" y="186"/>
                  </a:lnTo>
                  <a:lnTo>
                    <a:pt x="405" y="179"/>
                  </a:lnTo>
                  <a:lnTo>
                    <a:pt x="404" y="173"/>
                  </a:lnTo>
                  <a:lnTo>
                    <a:pt x="404" y="168"/>
                  </a:lnTo>
                  <a:lnTo>
                    <a:pt x="405" y="165"/>
                  </a:lnTo>
                  <a:lnTo>
                    <a:pt x="403" y="162"/>
                  </a:lnTo>
                  <a:lnTo>
                    <a:pt x="399" y="161"/>
                  </a:lnTo>
                  <a:lnTo>
                    <a:pt x="395" y="159"/>
                  </a:lnTo>
                  <a:lnTo>
                    <a:pt x="394" y="159"/>
                  </a:lnTo>
                  <a:lnTo>
                    <a:pt x="391" y="157"/>
                  </a:lnTo>
                  <a:lnTo>
                    <a:pt x="387" y="151"/>
                  </a:lnTo>
                  <a:lnTo>
                    <a:pt x="380" y="145"/>
                  </a:lnTo>
                  <a:lnTo>
                    <a:pt x="376" y="139"/>
                  </a:lnTo>
                  <a:lnTo>
                    <a:pt x="375" y="134"/>
                  </a:lnTo>
                  <a:lnTo>
                    <a:pt x="376" y="132"/>
                  </a:lnTo>
                  <a:lnTo>
                    <a:pt x="376" y="130"/>
                  </a:lnTo>
                  <a:lnTo>
                    <a:pt x="373" y="127"/>
                  </a:lnTo>
                  <a:lnTo>
                    <a:pt x="366" y="125"/>
                  </a:lnTo>
                  <a:lnTo>
                    <a:pt x="361" y="125"/>
                  </a:lnTo>
                  <a:lnTo>
                    <a:pt x="358" y="123"/>
                  </a:lnTo>
                  <a:lnTo>
                    <a:pt x="357" y="116"/>
                  </a:lnTo>
                  <a:lnTo>
                    <a:pt x="357" y="109"/>
                  </a:lnTo>
                  <a:lnTo>
                    <a:pt x="357" y="104"/>
                  </a:lnTo>
                  <a:lnTo>
                    <a:pt x="356" y="102"/>
                  </a:lnTo>
                  <a:lnTo>
                    <a:pt x="352" y="100"/>
                  </a:lnTo>
                  <a:lnTo>
                    <a:pt x="347" y="98"/>
                  </a:lnTo>
                  <a:lnTo>
                    <a:pt x="344" y="94"/>
                  </a:lnTo>
                  <a:lnTo>
                    <a:pt x="342" y="90"/>
                  </a:lnTo>
                  <a:lnTo>
                    <a:pt x="342" y="89"/>
                  </a:lnTo>
                  <a:lnTo>
                    <a:pt x="323" y="8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9" name="Freeform 31"/>
            <p:cNvSpPr>
              <a:spLocks/>
            </p:cNvSpPr>
            <p:nvPr/>
          </p:nvSpPr>
          <p:spPr bwMode="auto">
            <a:xfrm>
              <a:off x="2294" y="1358"/>
              <a:ext cx="398" cy="404"/>
            </a:xfrm>
            <a:custGeom>
              <a:avLst/>
              <a:gdLst>
                <a:gd name="T0" fmla="*/ 33 w 398"/>
                <a:gd name="T1" fmla="*/ 19 h 404"/>
                <a:gd name="T2" fmla="*/ 30 w 398"/>
                <a:gd name="T3" fmla="*/ 56 h 404"/>
                <a:gd name="T4" fmla="*/ 26 w 398"/>
                <a:gd name="T5" fmla="*/ 79 h 404"/>
                <a:gd name="T6" fmla="*/ 3 w 398"/>
                <a:gd name="T7" fmla="*/ 77 h 404"/>
                <a:gd name="T8" fmla="*/ 0 w 398"/>
                <a:gd name="T9" fmla="*/ 102 h 404"/>
                <a:gd name="T10" fmla="*/ 10 w 398"/>
                <a:gd name="T11" fmla="*/ 116 h 404"/>
                <a:gd name="T12" fmla="*/ 16 w 398"/>
                <a:gd name="T13" fmla="*/ 131 h 404"/>
                <a:gd name="T14" fmla="*/ 18 w 398"/>
                <a:gd name="T15" fmla="*/ 146 h 404"/>
                <a:gd name="T16" fmla="*/ 40 w 398"/>
                <a:gd name="T17" fmla="*/ 169 h 404"/>
                <a:gd name="T18" fmla="*/ 60 w 398"/>
                <a:gd name="T19" fmla="*/ 185 h 404"/>
                <a:gd name="T20" fmla="*/ 76 w 398"/>
                <a:gd name="T21" fmla="*/ 176 h 404"/>
                <a:gd name="T22" fmla="*/ 95 w 398"/>
                <a:gd name="T23" fmla="*/ 166 h 404"/>
                <a:gd name="T24" fmla="*/ 95 w 398"/>
                <a:gd name="T25" fmla="*/ 187 h 404"/>
                <a:gd name="T26" fmla="*/ 92 w 398"/>
                <a:gd name="T27" fmla="*/ 204 h 404"/>
                <a:gd name="T28" fmla="*/ 103 w 398"/>
                <a:gd name="T29" fmla="*/ 204 h 404"/>
                <a:gd name="T30" fmla="*/ 94 w 398"/>
                <a:gd name="T31" fmla="*/ 226 h 404"/>
                <a:gd name="T32" fmla="*/ 105 w 398"/>
                <a:gd name="T33" fmla="*/ 241 h 404"/>
                <a:gd name="T34" fmla="*/ 108 w 398"/>
                <a:gd name="T35" fmla="*/ 227 h 404"/>
                <a:gd name="T36" fmla="*/ 117 w 398"/>
                <a:gd name="T37" fmla="*/ 245 h 404"/>
                <a:gd name="T38" fmla="*/ 135 w 398"/>
                <a:gd name="T39" fmla="*/ 270 h 404"/>
                <a:gd name="T40" fmla="*/ 135 w 398"/>
                <a:gd name="T41" fmla="*/ 290 h 404"/>
                <a:gd name="T42" fmla="*/ 142 w 398"/>
                <a:gd name="T43" fmla="*/ 295 h 404"/>
                <a:gd name="T44" fmla="*/ 170 w 398"/>
                <a:gd name="T45" fmla="*/ 327 h 404"/>
                <a:gd name="T46" fmla="*/ 207 w 398"/>
                <a:gd name="T47" fmla="*/ 355 h 404"/>
                <a:gd name="T48" fmla="*/ 223 w 398"/>
                <a:gd name="T49" fmla="*/ 362 h 404"/>
                <a:gd name="T50" fmla="*/ 239 w 398"/>
                <a:gd name="T51" fmla="*/ 368 h 404"/>
                <a:gd name="T52" fmla="*/ 257 w 398"/>
                <a:gd name="T53" fmla="*/ 390 h 404"/>
                <a:gd name="T54" fmla="*/ 270 w 398"/>
                <a:gd name="T55" fmla="*/ 404 h 404"/>
                <a:gd name="T56" fmla="*/ 269 w 398"/>
                <a:gd name="T57" fmla="*/ 383 h 404"/>
                <a:gd name="T58" fmla="*/ 280 w 398"/>
                <a:gd name="T59" fmla="*/ 393 h 404"/>
                <a:gd name="T60" fmla="*/ 289 w 398"/>
                <a:gd name="T61" fmla="*/ 393 h 404"/>
                <a:gd name="T62" fmla="*/ 303 w 398"/>
                <a:gd name="T63" fmla="*/ 392 h 404"/>
                <a:gd name="T64" fmla="*/ 313 w 398"/>
                <a:gd name="T65" fmla="*/ 381 h 404"/>
                <a:gd name="T66" fmla="*/ 323 w 398"/>
                <a:gd name="T67" fmla="*/ 393 h 404"/>
                <a:gd name="T68" fmla="*/ 340 w 398"/>
                <a:gd name="T69" fmla="*/ 397 h 404"/>
                <a:gd name="T70" fmla="*/ 336 w 398"/>
                <a:gd name="T71" fmla="*/ 378 h 404"/>
                <a:gd name="T72" fmla="*/ 334 w 398"/>
                <a:gd name="T73" fmla="*/ 366 h 404"/>
                <a:gd name="T74" fmla="*/ 341 w 398"/>
                <a:gd name="T75" fmla="*/ 352 h 404"/>
                <a:gd name="T76" fmla="*/ 349 w 398"/>
                <a:gd name="T77" fmla="*/ 371 h 404"/>
                <a:gd name="T78" fmla="*/ 350 w 398"/>
                <a:gd name="T79" fmla="*/ 388 h 404"/>
                <a:gd name="T80" fmla="*/ 356 w 398"/>
                <a:gd name="T81" fmla="*/ 377 h 404"/>
                <a:gd name="T82" fmla="*/ 366 w 398"/>
                <a:gd name="T83" fmla="*/ 364 h 404"/>
                <a:gd name="T84" fmla="*/ 374 w 398"/>
                <a:gd name="T85" fmla="*/ 344 h 404"/>
                <a:gd name="T86" fmla="*/ 381 w 398"/>
                <a:gd name="T87" fmla="*/ 325 h 404"/>
                <a:gd name="T88" fmla="*/ 372 w 398"/>
                <a:gd name="T89" fmla="*/ 303 h 404"/>
                <a:gd name="T90" fmla="*/ 382 w 398"/>
                <a:gd name="T91" fmla="*/ 307 h 404"/>
                <a:gd name="T92" fmla="*/ 383 w 398"/>
                <a:gd name="T93" fmla="*/ 294 h 404"/>
                <a:gd name="T94" fmla="*/ 390 w 398"/>
                <a:gd name="T95" fmla="*/ 281 h 404"/>
                <a:gd name="T96" fmla="*/ 379 w 398"/>
                <a:gd name="T97" fmla="*/ 274 h 404"/>
                <a:gd name="T98" fmla="*/ 397 w 398"/>
                <a:gd name="T99" fmla="*/ 264 h 404"/>
                <a:gd name="T100" fmla="*/ 383 w 398"/>
                <a:gd name="T101" fmla="*/ 247 h 404"/>
                <a:gd name="T102" fmla="*/ 391 w 398"/>
                <a:gd name="T103" fmla="*/ 226 h 404"/>
                <a:gd name="T104" fmla="*/ 381 w 398"/>
                <a:gd name="T105" fmla="*/ 199 h 404"/>
                <a:gd name="T106" fmla="*/ 384 w 398"/>
                <a:gd name="T107" fmla="*/ 181 h 404"/>
                <a:gd name="T108" fmla="*/ 374 w 398"/>
                <a:gd name="T109" fmla="*/ 179 h 404"/>
                <a:gd name="T110" fmla="*/ 352 w 398"/>
                <a:gd name="T111" fmla="*/ 155 h 404"/>
                <a:gd name="T112" fmla="*/ 356 w 398"/>
                <a:gd name="T113" fmla="*/ 143 h 404"/>
                <a:gd name="T114" fmla="*/ 339 w 398"/>
                <a:gd name="T115" fmla="*/ 137 h 404"/>
                <a:gd name="T116" fmla="*/ 329 w 398"/>
                <a:gd name="T117" fmla="*/ 126 h 404"/>
                <a:gd name="T118" fmla="*/ 333 w 398"/>
                <a:gd name="T119" fmla="*/ 118 h 404"/>
                <a:gd name="T120" fmla="*/ 44 w 398"/>
                <a:gd name="T12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8" h="404">
                  <a:moveTo>
                    <a:pt x="44" y="0"/>
                  </a:moveTo>
                  <a:lnTo>
                    <a:pt x="42" y="3"/>
                  </a:lnTo>
                  <a:lnTo>
                    <a:pt x="37" y="10"/>
                  </a:lnTo>
                  <a:lnTo>
                    <a:pt x="33" y="19"/>
                  </a:lnTo>
                  <a:lnTo>
                    <a:pt x="35" y="26"/>
                  </a:lnTo>
                  <a:lnTo>
                    <a:pt x="36" y="34"/>
                  </a:lnTo>
                  <a:lnTo>
                    <a:pt x="34" y="46"/>
                  </a:lnTo>
                  <a:lnTo>
                    <a:pt x="30" y="56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1" y="71"/>
                  </a:lnTo>
                  <a:lnTo>
                    <a:pt x="26" y="79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3" y="77"/>
                  </a:lnTo>
                  <a:lnTo>
                    <a:pt x="6" y="80"/>
                  </a:lnTo>
                  <a:lnTo>
                    <a:pt x="8" y="86"/>
                  </a:lnTo>
                  <a:lnTo>
                    <a:pt x="5" y="95"/>
                  </a:lnTo>
                  <a:lnTo>
                    <a:pt x="0" y="102"/>
                  </a:lnTo>
                  <a:lnTo>
                    <a:pt x="3" y="105"/>
                  </a:lnTo>
                  <a:lnTo>
                    <a:pt x="8" y="106"/>
                  </a:lnTo>
                  <a:lnTo>
                    <a:pt x="10" y="111"/>
                  </a:lnTo>
                  <a:lnTo>
                    <a:pt x="10" y="116"/>
                  </a:lnTo>
                  <a:lnTo>
                    <a:pt x="7" y="121"/>
                  </a:lnTo>
                  <a:lnTo>
                    <a:pt x="7" y="125"/>
                  </a:lnTo>
                  <a:lnTo>
                    <a:pt x="11" y="128"/>
                  </a:lnTo>
                  <a:lnTo>
                    <a:pt x="16" y="131"/>
                  </a:lnTo>
                  <a:lnTo>
                    <a:pt x="19" y="131"/>
                  </a:lnTo>
                  <a:lnTo>
                    <a:pt x="18" y="134"/>
                  </a:lnTo>
                  <a:lnTo>
                    <a:pt x="17" y="140"/>
                  </a:lnTo>
                  <a:lnTo>
                    <a:pt x="18" y="146"/>
                  </a:lnTo>
                  <a:lnTo>
                    <a:pt x="22" y="149"/>
                  </a:lnTo>
                  <a:lnTo>
                    <a:pt x="29" y="152"/>
                  </a:lnTo>
                  <a:lnTo>
                    <a:pt x="34" y="160"/>
                  </a:lnTo>
                  <a:lnTo>
                    <a:pt x="40" y="169"/>
                  </a:lnTo>
                  <a:lnTo>
                    <a:pt x="45" y="174"/>
                  </a:lnTo>
                  <a:lnTo>
                    <a:pt x="52" y="177"/>
                  </a:lnTo>
                  <a:lnTo>
                    <a:pt x="57" y="183"/>
                  </a:lnTo>
                  <a:lnTo>
                    <a:pt x="60" y="185"/>
                  </a:lnTo>
                  <a:lnTo>
                    <a:pt x="63" y="183"/>
                  </a:lnTo>
                  <a:lnTo>
                    <a:pt x="65" y="177"/>
                  </a:lnTo>
                  <a:lnTo>
                    <a:pt x="70" y="176"/>
                  </a:lnTo>
                  <a:lnTo>
                    <a:pt x="76" y="176"/>
                  </a:lnTo>
                  <a:lnTo>
                    <a:pt x="85" y="176"/>
                  </a:lnTo>
                  <a:lnTo>
                    <a:pt x="91" y="172"/>
                  </a:lnTo>
                  <a:lnTo>
                    <a:pt x="94" y="169"/>
                  </a:lnTo>
                  <a:lnTo>
                    <a:pt x="95" y="166"/>
                  </a:lnTo>
                  <a:lnTo>
                    <a:pt x="97" y="169"/>
                  </a:lnTo>
                  <a:lnTo>
                    <a:pt x="97" y="174"/>
                  </a:lnTo>
                  <a:lnTo>
                    <a:pt x="96" y="181"/>
                  </a:lnTo>
                  <a:lnTo>
                    <a:pt x="95" y="187"/>
                  </a:lnTo>
                  <a:lnTo>
                    <a:pt x="97" y="189"/>
                  </a:lnTo>
                  <a:lnTo>
                    <a:pt x="97" y="192"/>
                  </a:lnTo>
                  <a:lnTo>
                    <a:pt x="95" y="198"/>
                  </a:lnTo>
                  <a:lnTo>
                    <a:pt x="92" y="204"/>
                  </a:lnTo>
                  <a:lnTo>
                    <a:pt x="93" y="208"/>
                  </a:lnTo>
                  <a:lnTo>
                    <a:pt x="97" y="208"/>
                  </a:lnTo>
                  <a:lnTo>
                    <a:pt x="100" y="207"/>
                  </a:lnTo>
                  <a:lnTo>
                    <a:pt x="103" y="204"/>
                  </a:lnTo>
                  <a:lnTo>
                    <a:pt x="104" y="203"/>
                  </a:lnTo>
                  <a:lnTo>
                    <a:pt x="101" y="215"/>
                  </a:lnTo>
                  <a:lnTo>
                    <a:pt x="99" y="218"/>
                  </a:lnTo>
                  <a:lnTo>
                    <a:pt x="94" y="226"/>
                  </a:lnTo>
                  <a:lnTo>
                    <a:pt x="91" y="234"/>
                  </a:lnTo>
                  <a:lnTo>
                    <a:pt x="95" y="239"/>
                  </a:lnTo>
                  <a:lnTo>
                    <a:pt x="102" y="241"/>
                  </a:lnTo>
                  <a:lnTo>
                    <a:pt x="105" y="241"/>
                  </a:lnTo>
                  <a:lnTo>
                    <a:pt x="105" y="239"/>
                  </a:lnTo>
                  <a:lnTo>
                    <a:pt x="104" y="234"/>
                  </a:lnTo>
                  <a:lnTo>
                    <a:pt x="105" y="229"/>
                  </a:lnTo>
                  <a:lnTo>
                    <a:pt x="108" y="227"/>
                  </a:lnTo>
                  <a:lnTo>
                    <a:pt x="111" y="227"/>
                  </a:lnTo>
                  <a:lnTo>
                    <a:pt x="113" y="227"/>
                  </a:lnTo>
                  <a:lnTo>
                    <a:pt x="114" y="233"/>
                  </a:lnTo>
                  <a:lnTo>
                    <a:pt x="117" y="245"/>
                  </a:lnTo>
                  <a:lnTo>
                    <a:pt x="122" y="257"/>
                  </a:lnTo>
                  <a:lnTo>
                    <a:pt x="127" y="262"/>
                  </a:lnTo>
                  <a:lnTo>
                    <a:pt x="131" y="264"/>
                  </a:lnTo>
                  <a:lnTo>
                    <a:pt x="135" y="270"/>
                  </a:lnTo>
                  <a:lnTo>
                    <a:pt x="137" y="276"/>
                  </a:lnTo>
                  <a:lnTo>
                    <a:pt x="135" y="283"/>
                  </a:lnTo>
                  <a:lnTo>
                    <a:pt x="133" y="287"/>
                  </a:lnTo>
                  <a:lnTo>
                    <a:pt x="135" y="290"/>
                  </a:lnTo>
                  <a:lnTo>
                    <a:pt x="139" y="291"/>
                  </a:lnTo>
                  <a:lnTo>
                    <a:pt x="140" y="292"/>
                  </a:lnTo>
                  <a:lnTo>
                    <a:pt x="140" y="293"/>
                  </a:lnTo>
                  <a:lnTo>
                    <a:pt x="142" y="295"/>
                  </a:lnTo>
                  <a:lnTo>
                    <a:pt x="145" y="296"/>
                  </a:lnTo>
                  <a:lnTo>
                    <a:pt x="148" y="296"/>
                  </a:lnTo>
                  <a:lnTo>
                    <a:pt x="156" y="305"/>
                  </a:lnTo>
                  <a:lnTo>
                    <a:pt x="170" y="327"/>
                  </a:lnTo>
                  <a:lnTo>
                    <a:pt x="184" y="348"/>
                  </a:lnTo>
                  <a:lnTo>
                    <a:pt x="196" y="357"/>
                  </a:lnTo>
                  <a:lnTo>
                    <a:pt x="203" y="355"/>
                  </a:lnTo>
                  <a:lnTo>
                    <a:pt x="207" y="355"/>
                  </a:lnTo>
                  <a:lnTo>
                    <a:pt x="210" y="356"/>
                  </a:lnTo>
                  <a:lnTo>
                    <a:pt x="216" y="360"/>
                  </a:lnTo>
                  <a:lnTo>
                    <a:pt x="221" y="363"/>
                  </a:lnTo>
                  <a:lnTo>
                    <a:pt x="223" y="362"/>
                  </a:lnTo>
                  <a:lnTo>
                    <a:pt x="224" y="360"/>
                  </a:lnTo>
                  <a:lnTo>
                    <a:pt x="226" y="358"/>
                  </a:lnTo>
                  <a:lnTo>
                    <a:pt x="231" y="362"/>
                  </a:lnTo>
                  <a:lnTo>
                    <a:pt x="239" y="368"/>
                  </a:lnTo>
                  <a:lnTo>
                    <a:pt x="247" y="375"/>
                  </a:lnTo>
                  <a:lnTo>
                    <a:pt x="254" y="378"/>
                  </a:lnTo>
                  <a:lnTo>
                    <a:pt x="257" y="381"/>
                  </a:lnTo>
                  <a:lnTo>
                    <a:pt x="257" y="390"/>
                  </a:lnTo>
                  <a:lnTo>
                    <a:pt x="257" y="399"/>
                  </a:lnTo>
                  <a:lnTo>
                    <a:pt x="261" y="403"/>
                  </a:lnTo>
                  <a:lnTo>
                    <a:pt x="267" y="403"/>
                  </a:lnTo>
                  <a:lnTo>
                    <a:pt x="270" y="404"/>
                  </a:lnTo>
                  <a:lnTo>
                    <a:pt x="271" y="401"/>
                  </a:lnTo>
                  <a:lnTo>
                    <a:pt x="269" y="396"/>
                  </a:lnTo>
                  <a:lnTo>
                    <a:pt x="267" y="389"/>
                  </a:lnTo>
                  <a:lnTo>
                    <a:pt x="269" y="383"/>
                  </a:lnTo>
                  <a:lnTo>
                    <a:pt x="271" y="380"/>
                  </a:lnTo>
                  <a:lnTo>
                    <a:pt x="276" y="380"/>
                  </a:lnTo>
                  <a:lnTo>
                    <a:pt x="279" y="385"/>
                  </a:lnTo>
                  <a:lnTo>
                    <a:pt x="280" y="393"/>
                  </a:lnTo>
                  <a:lnTo>
                    <a:pt x="280" y="399"/>
                  </a:lnTo>
                  <a:lnTo>
                    <a:pt x="284" y="401"/>
                  </a:lnTo>
                  <a:lnTo>
                    <a:pt x="288" y="397"/>
                  </a:lnTo>
                  <a:lnTo>
                    <a:pt x="289" y="393"/>
                  </a:lnTo>
                  <a:lnTo>
                    <a:pt x="290" y="389"/>
                  </a:lnTo>
                  <a:lnTo>
                    <a:pt x="292" y="386"/>
                  </a:lnTo>
                  <a:lnTo>
                    <a:pt x="297" y="387"/>
                  </a:lnTo>
                  <a:lnTo>
                    <a:pt x="303" y="392"/>
                  </a:lnTo>
                  <a:lnTo>
                    <a:pt x="307" y="396"/>
                  </a:lnTo>
                  <a:lnTo>
                    <a:pt x="310" y="393"/>
                  </a:lnTo>
                  <a:lnTo>
                    <a:pt x="311" y="386"/>
                  </a:lnTo>
                  <a:lnTo>
                    <a:pt x="313" y="381"/>
                  </a:lnTo>
                  <a:lnTo>
                    <a:pt x="316" y="379"/>
                  </a:lnTo>
                  <a:lnTo>
                    <a:pt x="320" y="381"/>
                  </a:lnTo>
                  <a:lnTo>
                    <a:pt x="322" y="386"/>
                  </a:lnTo>
                  <a:lnTo>
                    <a:pt x="323" y="393"/>
                  </a:lnTo>
                  <a:lnTo>
                    <a:pt x="323" y="398"/>
                  </a:lnTo>
                  <a:lnTo>
                    <a:pt x="327" y="399"/>
                  </a:lnTo>
                  <a:lnTo>
                    <a:pt x="334" y="397"/>
                  </a:lnTo>
                  <a:lnTo>
                    <a:pt x="340" y="397"/>
                  </a:lnTo>
                  <a:lnTo>
                    <a:pt x="342" y="394"/>
                  </a:lnTo>
                  <a:lnTo>
                    <a:pt x="339" y="388"/>
                  </a:lnTo>
                  <a:lnTo>
                    <a:pt x="335" y="381"/>
                  </a:lnTo>
                  <a:lnTo>
                    <a:pt x="336" y="378"/>
                  </a:lnTo>
                  <a:lnTo>
                    <a:pt x="337" y="375"/>
                  </a:lnTo>
                  <a:lnTo>
                    <a:pt x="334" y="371"/>
                  </a:lnTo>
                  <a:lnTo>
                    <a:pt x="332" y="367"/>
                  </a:lnTo>
                  <a:lnTo>
                    <a:pt x="334" y="366"/>
                  </a:lnTo>
                  <a:lnTo>
                    <a:pt x="338" y="364"/>
                  </a:lnTo>
                  <a:lnTo>
                    <a:pt x="337" y="360"/>
                  </a:lnTo>
                  <a:lnTo>
                    <a:pt x="337" y="354"/>
                  </a:lnTo>
                  <a:lnTo>
                    <a:pt x="341" y="352"/>
                  </a:lnTo>
                  <a:lnTo>
                    <a:pt x="347" y="351"/>
                  </a:lnTo>
                  <a:lnTo>
                    <a:pt x="349" y="352"/>
                  </a:lnTo>
                  <a:lnTo>
                    <a:pt x="351" y="371"/>
                  </a:lnTo>
                  <a:lnTo>
                    <a:pt x="349" y="371"/>
                  </a:lnTo>
                  <a:lnTo>
                    <a:pt x="347" y="374"/>
                  </a:lnTo>
                  <a:lnTo>
                    <a:pt x="345" y="378"/>
                  </a:lnTo>
                  <a:lnTo>
                    <a:pt x="347" y="385"/>
                  </a:lnTo>
                  <a:lnTo>
                    <a:pt x="350" y="388"/>
                  </a:lnTo>
                  <a:lnTo>
                    <a:pt x="354" y="386"/>
                  </a:lnTo>
                  <a:lnTo>
                    <a:pt x="356" y="381"/>
                  </a:lnTo>
                  <a:lnTo>
                    <a:pt x="357" y="379"/>
                  </a:lnTo>
                  <a:lnTo>
                    <a:pt x="356" y="377"/>
                  </a:lnTo>
                  <a:lnTo>
                    <a:pt x="355" y="373"/>
                  </a:lnTo>
                  <a:lnTo>
                    <a:pt x="355" y="368"/>
                  </a:lnTo>
                  <a:lnTo>
                    <a:pt x="360" y="366"/>
                  </a:lnTo>
                  <a:lnTo>
                    <a:pt x="366" y="364"/>
                  </a:lnTo>
                  <a:lnTo>
                    <a:pt x="371" y="364"/>
                  </a:lnTo>
                  <a:lnTo>
                    <a:pt x="374" y="362"/>
                  </a:lnTo>
                  <a:lnTo>
                    <a:pt x="375" y="353"/>
                  </a:lnTo>
                  <a:lnTo>
                    <a:pt x="374" y="344"/>
                  </a:lnTo>
                  <a:lnTo>
                    <a:pt x="372" y="339"/>
                  </a:lnTo>
                  <a:lnTo>
                    <a:pt x="372" y="335"/>
                  </a:lnTo>
                  <a:lnTo>
                    <a:pt x="378" y="331"/>
                  </a:lnTo>
                  <a:lnTo>
                    <a:pt x="381" y="325"/>
                  </a:lnTo>
                  <a:lnTo>
                    <a:pt x="379" y="322"/>
                  </a:lnTo>
                  <a:lnTo>
                    <a:pt x="375" y="317"/>
                  </a:lnTo>
                  <a:lnTo>
                    <a:pt x="372" y="310"/>
                  </a:lnTo>
                  <a:lnTo>
                    <a:pt x="372" y="303"/>
                  </a:lnTo>
                  <a:lnTo>
                    <a:pt x="375" y="303"/>
                  </a:lnTo>
                  <a:lnTo>
                    <a:pt x="379" y="305"/>
                  </a:lnTo>
                  <a:lnTo>
                    <a:pt x="380" y="306"/>
                  </a:lnTo>
                  <a:lnTo>
                    <a:pt x="382" y="307"/>
                  </a:lnTo>
                  <a:lnTo>
                    <a:pt x="387" y="309"/>
                  </a:lnTo>
                  <a:lnTo>
                    <a:pt x="389" y="307"/>
                  </a:lnTo>
                  <a:lnTo>
                    <a:pt x="386" y="302"/>
                  </a:lnTo>
                  <a:lnTo>
                    <a:pt x="383" y="294"/>
                  </a:lnTo>
                  <a:lnTo>
                    <a:pt x="385" y="290"/>
                  </a:lnTo>
                  <a:lnTo>
                    <a:pt x="388" y="287"/>
                  </a:lnTo>
                  <a:lnTo>
                    <a:pt x="391" y="284"/>
                  </a:lnTo>
                  <a:lnTo>
                    <a:pt x="390" y="281"/>
                  </a:lnTo>
                  <a:lnTo>
                    <a:pt x="386" y="280"/>
                  </a:lnTo>
                  <a:lnTo>
                    <a:pt x="382" y="278"/>
                  </a:lnTo>
                  <a:lnTo>
                    <a:pt x="378" y="276"/>
                  </a:lnTo>
                  <a:lnTo>
                    <a:pt x="379" y="274"/>
                  </a:lnTo>
                  <a:lnTo>
                    <a:pt x="386" y="273"/>
                  </a:lnTo>
                  <a:lnTo>
                    <a:pt x="393" y="272"/>
                  </a:lnTo>
                  <a:lnTo>
                    <a:pt x="398" y="268"/>
                  </a:lnTo>
                  <a:lnTo>
                    <a:pt x="397" y="264"/>
                  </a:lnTo>
                  <a:lnTo>
                    <a:pt x="394" y="261"/>
                  </a:lnTo>
                  <a:lnTo>
                    <a:pt x="389" y="259"/>
                  </a:lnTo>
                  <a:lnTo>
                    <a:pt x="384" y="253"/>
                  </a:lnTo>
                  <a:lnTo>
                    <a:pt x="383" y="247"/>
                  </a:lnTo>
                  <a:lnTo>
                    <a:pt x="386" y="243"/>
                  </a:lnTo>
                  <a:lnTo>
                    <a:pt x="391" y="240"/>
                  </a:lnTo>
                  <a:lnTo>
                    <a:pt x="393" y="235"/>
                  </a:lnTo>
                  <a:lnTo>
                    <a:pt x="391" y="226"/>
                  </a:lnTo>
                  <a:lnTo>
                    <a:pt x="387" y="214"/>
                  </a:lnTo>
                  <a:lnTo>
                    <a:pt x="383" y="204"/>
                  </a:lnTo>
                  <a:lnTo>
                    <a:pt x="382" y="200"/>
                  </a:lnTo>
                  <a:lnTo>
                    <a:pt x="381" y="199"/>
                  </a:lnTo>
                  <a:lnTo>
                    <a:pt x="380" y="196"/>
                  </a:lnTo>
                  <a:lnTo>
                    <a:pt x="380" y="192"/>
                  </a:lnTo>
                  <a:lnTo>
                    <a:pt x="383" y="186"/>
                  </a:lnTo>
                  <a:lnTo>
                    <a:pt x="384" y="181"/>
                  </a:lnTo>
                  <a:lnTo>
                    <a:pt x="381" y="180"/>
                  </a:lnTo>
                  <a:lnTo>
                    <a:pt x="377" y="181"/>
                  </a:lnTo>
                  <a:lnTo>
                    <a:pt x="375" y="183"/>
                  </a:lnTo>
                  <a:lnTo>
                    <a:pt x="374" y="179"/>
                  </a:lnTo>
                  <a:lnTo>
                    <a:pt x="370" y="172"/>
                  </a:lnTo>
                  <a:lnTo>
                    <a:pt x="365" y="163"/>
                  </a:lnTo>
                  <a:lnTo>
                    <a:pt x="358" y="158"/>
                  </a:lnTo>
                  <a:lnTo>
                    <a:pt x="352" y="155"/>
                  </a:lnTo>
                  <a:lnTo>
                    <a:pt x="349" y="152"/>
                  </a:lnTo>
                  <a:lnTo>
                    <a:pt x="351" y="150"/>
                  </a:lnTo>
                  <a:lnTo>
                    <a:pt x="355" y="146"/>
                  </a:lnTo>
                  <a:lnTo>
                    <a:pt x="356" y="143"/>
                  </a:lnTo>
                  <a:lnTo>
                    <a:pt x="350" y="141"/>
                  </a:lnTo>
                  <a:lnTo>
                    <a:pt x="342" y="139"/>
                  </a:lnTo>
                  <a:lnTo>
                    <a:pt x="339" y="138"/>
                  </a:lnTo>
                  <a:lnTo>
                    <a:pt x="339" y="137"/>
                  </a:lnTo>
                  <a:lnTo>
                    <a:pt x="338" y="135"/>
                  </a:lnTo>
                  <a:lnTo>
                    <a:pt x="337" y="131"/>
                  </a:lnTo>
                  <a:lnTo>
                    <a:pt x="333" y="128"/>
                  </a:lnTo>
                  <a:lnTo>
                    <a:pt x="329" y="126"/>
                  </a:lnTo>
                  <a:lnTo>
                    <a:pt x="328" y="124"/>
                  </a:lnTo>
                  <a:lnTo>
                    <a:pt x="329" y="123"/>
                  </a:lnTo>
                  <a:lnTo>
                    <a:pt x="333" y="121"/>
                  </a:lnTo>
                  <a:lnTo>
                    <a:pt x="333" y="118"/>
                  </a:lnTo>
                  <a:lnTo>
                    <a:pt x="327" y="114"/>
                  </a:lnTo>
                  <a:lnTo>
                    <a:pt x="319" y="111"/>
                  </a:lnTo>
                  <a:lnTo>
                    <a:pt x="315" y="10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0" name="Freeform 32"/>
            <p:cNvSpPr>
              <a:spLocks/>
            </p:cNvSpPr>
            <p:nvPr/>
          </p:nvSpPr>
          <p:spPr bwMode="auto">
            <a:xfrm>
              <a:off x="2305" y="1355"/>
              <a:ext cx="381" cy="374"/>
            </a:xfrm>
            <a:custGeom>
              <a:avLst/>
              <a:gdLst>
                <a:gd name="T0" fmla="*/ 38 w 381"/>
                <a:gd name="T1" fmla="*/ 9 h 374"/>
                <a:gd name="T2" fmla="*/ 31 w 381"/>
                <a:gd name="T3" fmla="*/ 23 h 374"/>
                <a:gd name="T4" fmla="*/ 32 w 381"/>
                <a:gd name="T5" fmla="*/ 39 h 374"/>
                <a:gd name="T6" fmla="*/ 27 w 381"/>
                <a:gd name="T7" fmla="*/ 48 h 374"/>
                <a:gd name="T8" fmla="*/ 37 w 381"/>
                <a:gd name="T9" fmla="*/ 57 h 374"/>
                <a:gd name="T10" fmla="*/ 40 w 381"/>
                <a:gd name="T11" fmla="*/ 66 h 374"/>
                <a:gd name="T12" fmla="*/ 30 w 381"/>
                <a:gd name="T13" fmla="*/ 91 h 374"/>
                <a:gd name="T14" fmla="*/ 27 w 381"/>
                <a:gd name="T15" fmla="*/ 109 h 374"/>
                <a:gd name="T16" fmla="*/ 25 w 381"/>
                <a:gd name="T17" fmla="*/ 95 h 374"/>
                <a:gd name="T18" fmla="*/ 6 w 381"/>
                <a:gd name="T19" fmla="*/ 100 h 374"/>
                <a:gd name="T20" fmla="*/ 0 w 381"/>
                <a:gd name="T21" fmla="*/ 114 h 374"/>
                <a:gd name="T22" fmla="*/ 11 w 381"/>
                <a:gd name="T23" fmla="*/ 120 h 374"/>
                <a:gd name="T24" fmla="*/ 13 w 381"/>
                <a:gd name="T25" fmla="*/ 139 h 374"/>
                <a:gd name="T26" fmla="*/ 31 w 381"/>
                <a:gd name="T27" fmla="*/ 133 h 374"/>
                <a:gd name="T28" fmla="*/ 28 w 381"/>
                <a:gd name="T29" fmla="*/ 153 h 374"/>
                <a:gd name="T30" fmla="*/ 42 w 381"/>
                <a:gd name="T31" fmla="*/ 153 h 374"/>
                <a:gd name="T32" fmla="*/ 35 w 381"/>
                <a:gd name="T33" fmla="*/ 167 h 374"/>
                <a:gd name="T34" fmla="*/ 49 w 381"/>
                <a:gd name="T35" fmla="*/ 163 h 374"/>
                <a:gd name="T36" fmla="*/ 72 w 381"/>
                <a:gd name="T37" fmla="*/ 175 h 374"/>
                <a:gd name="T38" fmla="*/ 76 w 381"/>
                <a:gd name="T39" fmla="*/ 152 h 374"/>
                <a:gd name="T40" fmla="*/ 97 w 381"/>
                <a:gd name="T41" fmla="*/ 169 h 374"/>
                <a:gd name="T42" fmla="*/ 97 w 381"/>
                <a:gd name="T43" fmla="*/ 185 h 374"/>
                <a:gd name="T44" fmla="*/ 114 w 381"/>
                <a:gd name="T45" fmla="*/ 191 h 374"/>
                <a:gd name="T46" fmla="*/ 116 w 381"/>
                <a:gd name="T47" fmla="*/ 208 h 374"/>
                <a:gd name="T48" fmla="*/ 119 w 381"/>
                <a:gd name="T49" fmla="*/ 219 h 374"/>
                <a:gd name="T50" fmla="*/ 123 w 381"/>
                <a:gd name="T51" fmla="*/ 253 h 374"/>
                <a:gd name="T52" fmla="*/ 139 w 381"/>
                <a:gd name="T53" fmla="*/ 278 h 374"/>
                <a:gd name="T54" fmla="*/ 135 w 381"/>
                <a:gd name="T55" fmla="*/ 229 h 374"/>
                <a:gd name="T56" fmla="*/ 143 w 381"/>
                <a:gd name="T57" fmla="*/ 245 h 374"/>
                <a:gd name="T58" fmla="*/ 153 w 381"/>
                <a:gd name="T59" fmla="*/ 269 h 374"/>
                <a:gd name="T60" fmla="*/ 144 w 381"/>
                <a:gd name="T61" fmla="*/ 292 h 374"/>
                <a:gd name="T62" fmla="*/ 160 w 381"/>
                <a:gd name="T63" fmla="*/ 329 h 374"/>
                <a:gd name="T64" fmla="*/ 176 w 381"/>
                <a:gd name="T65" fmla="*/ 329 h 374"/>
                <a:gd name="T66" fmla="*/ 204 w 381"/>
                <a:gd name="T67" fmla="*/ 342 h 374"/>
                <a:gd name="T68" fmla="*/ 193 w 381"/>
                <a:gd name="T69" fmla="*/ 309 h 374"/>
                <a:gd name="T70" fmla="*/ 210 w 381"/>
                <a:gd name="T71" fmla="*/ 318 h 374"/>
                <a:gd name="T72" fmla="*/ 226 w 381"/>
                <a:gd name="T73" fmla="*/ 352 h 374"/>
                <a:gd name="T74" fmla="*/ 249 w 381"/>
                <a:gd name="T75" fmla="*/ 367 h 374"/>
                <a:gd name="T76" fmla="*/ 268 w 381"/>
                <a:gd name="T77" fmla="*/ 365 h 374"/>
                <a:gd name="T78" fmla="*/ 265 w 381"/>
                <a:gd name="T79" fmla="*/ 351 h 374"/>
                <a:gd name="T80" fmla="*/ 291 w 381"/>
                <a:gd name="T81" fmla="*/ 367 h 374"/>
                <a:gd name="T82" fmla="*/ 309 w 381"/>
                <a:gd name="T83" fmla="*/ 342 h 374"/>
                <a:gd name="T84" fmla="*/ 325 w 381"/>
                <a:gd name="T85" fmla="*/ 346 h 374"/>
                <a:gd name="T86" fmla="*/ 335 w 381"/>
                <a:gd name="T87" fmla="*/ 343 h 374"/>
                <a:gd name="T88" fmla="*/ 345 w 381"/>
                <a:gd name="T89" fmla="*/ 347 h 374"/>
                <a:gd name="T90" fmla="*/ 359 w 381"/>
                <a:gd name="T91" fmla="*/ 354 h 374"/>
                <a:gd name="T92" fmla="*/ 354 w 381"/>
                <a:gd name="T93" fmla="*/ 329 h 374"/>
                <a:gd name="T94" fmla="*/ 354 w 381"/>
                <a:gd name="T95" fmla="*/ 302 h 374"/>
                <a:gd name="T96" fmla="*/ 358 w 381"/>
                <a:gd name="T97" fmla="*/ 290 h 374"/>
                <a:gd name="T98" fmla="*/ 360 w 381"/>
                <a:gd name="T99" fmla="*/ 276 h 374"/>
                <a:gd name="T100" fmla="*/ 364 w 381"/>
                <a:gd name="T101" fmla="*/ 268 h 374"/>
                <a:gd name="T102" fmla="*/ 380 w 381"/>
                <a:gd name="T103" fmla="*/ 267 h 374"/>
                <a:gd name="T104" fmla="*/ 361 w 381"/>
                <a:gd name="T105" fmla="*/ 254 h 374"/>
                <a:gd name="T106" fmla="*/ 360 w 381"/>
                <a:gd name="T107" fmla="*/ 237 h 374"/>
                <a:gd name="T108" fmla="*/ 371 w 381"/>
                <a:gd name="T109" fmla="*/ 229 h 374"/>
                <a:gd name="T110" fmla="*/ 368 w 381"/>
                <a:gd name="T111" fmla="*/ 207 h 374"/>
                <a:gd name="T112" fmla="*/ 355 w 381"/>
                <a:gd name="T113" fmla="*/ 180 h 374"/>
                <a:gd name="T114" fmla="*/ 348 w 381"/>
                <a:gd name="T115" fmla="*/ 167 h 374"/>
                <a:gd name="T116" fmla="*/ 327 w 381"/>
                <a:gd name="T117" fmla="*/ 147 h 374"/>
                <a:gd name="T118" fmla="*/ 318 w 381"/>
                <a:gd name="T119" fmla="*/ 13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374">
                  <a:moveTo>
                    <a:pt x="42" y="0"/>
                  </a:moveTo>
                  <a:lnTo>
                    <a:pt x="41" y="1"/>
                  </a:lnTo>
                  <a:lnTo>
                    <a:pt x="39" y="4"/>
                  </a:lnTo>
                  <a:lnTo>
                    <a:pt x="38" y="9"/>
                  </a:lnTo>
                  <a:lnTo>
                    <a:pt x="38" y="16"/>
                  </a:lnTo>
                  <a:lnTo>
                    <a:pt x="37" y="21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32" y="26"/>
                  </a:lnTo>
                  <a:lnTo>
                    <a:pt x="34" y="29"/>
                  </a:lnTo>
                  <a:lnTo>
                    <a:pt x="33" y="34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7" y="48"/>
                  </a:lnTo>
                  <a:lnTo>
                    <a:pt x="27" y="54"/>
                  </a:lnTo>
                  <a:lnTo>
                    <a:pt x="30" y="59"/>
                  </a:lnTo>
                  <a:lnTo>
                    <a:pt x="34" y="59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39" y="58"/>
                  </a:lnTo>
                  <a:lnTo>
                    <a:pt x="41" y="62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3" y="72"/>
                  </a:lnTo>
                  <a:lnTo>
                    <a:pt x="31" y="81"/>
                  </a:lnTo>
                  <a:lnTo>
                    <a:pt x="30" y="91"/>
                  </a:lnTo>
                  <a:lnTo>
                    <a:pt x="30" y="98"/>
                  </a:lnTo>
                  <a:lnTo>
                    <a:pt x="29" y="102"/>
                  </a:lnTo>
                  <a:lnTo>
                    <a:pt x="29" y="107"/>
                  </a:lnTo>
                  <a:lnTo>
                    <a:pt x="27" y="109"/>
                  </a:lnTo>
                  <a:lnTo>
                    <a:pt x="23" y="109"/>
                  </a:lnTo>
                  <a:lnTo>
                    <a:pt x="21" y="104"/>
                  </a:lnTo>
                  <a:lnTo>
                    <a:pt x="23" y="99"/>
                  </a:lnTo>
                  <a:lnTo>
                    <a:pt x="25" y="95"/>
                  </a:lnTo>
                  <a:lnTo>
                    <a:pt x="25" y="90"/>
                  </a:lnTo>
                  <a:lnTo>
                    <a:pt x="21" y="89"/>
                  </a:lnTo>
                  <a:lnTo>
                    <a:pt x="13" y="93"/>
                  </a:lnTo>
                  <a:lnTo>
                    <a:pt x="6" y="100"/>
                  </a:lnTo>
                  <a:lnTo>
                    <a:pt x="5" y="105"/>
                  </a:lnTo>
                  <a:lnTo>
                    <a:pt x="5" y="108"/>
                  </a:lnTo>
                  <a:lnTo>
                    <a:pt x="3" y="11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3" y="120"/>
                  </a:lnTo>
                  <a:lnTo>
                    <a:pt x="7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2" y="124"/>
                  </a:lnTo>
                  <a:lnTo>
                    <a:pt x="12" y="13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23" y="135"/>
                  </a:lnTo>
                  <a:lnTo>
                    <a:pt x="29" y="131"/>
                  </a:lnTo>
                  <a:lnTo>
                    <a:pt x="31" y="133"/>
                  </a:lnTo>
                  <a:lnTo>
                    <a:pt x="28" y="141"/>
                  </a:lnTo>
                  <a:lnTo>
                    <a:pt x="23" y="149"/>
                  </a:lnTo>
                  <a:lnTo>
                    <a:pt x="25" y="153"/>
                  </a:lnTo>
                  <a:lnTo>
                    <a:pt x="28" y="153"/>
                  </a:lnTo>
                  <a:lnTo>
                    <a:pt x="30" y="152"/>
                  </a:lnTo>
                  <a:lnTo>
                    <a:pt x="33" y="152"/>
                  </a:lnTo>
                  <a:lnTo>
                    <a:pt x="38" y="152"/>
                  </a:lnTo>
                  <a:lnTo>
                    <a:pt x="42" y="153"/>
                  </a:lnTo>
                  <a:lnTo>
                    <a:pt x="41" y="156"/>
                  </a:lnTo>
                  <a:lnTo>
                    <a:pt x="35" y="160"/>
                  </a:lnTo>
                  <a:lnTo>
                    <a:pt x="34" y="165"/>
                  </a:lnTo>
                  <a:lnTo>
                    <a:pt x="35" y="167"/>
                  </a:lnTo>
                  <a:lnTo>
                    <a:pt x="39" y="168"/>
                  </a:lnTo>
                  <a:lnTo>
                    <a:pt x="43" y="167"/>
                  </a:lnTo>
                  <a:lnTo>
                    <a:pt x="46" y="164"/>
                  </a:lnTo>
                  <a:lnTo>
                    <a:pt x="49" y="163"/>
                  </a:lnTo>
                  <a:lnTo>
                    <a:pt x="53" y="167"/>
                  </a:lnTo>
                  <a:lnTo>
                    <a:pt x="59" y="172"/>
                  </a:lnTo>
                  <a:lnTo>
                    <a:pt x="67" y="175"/>
                  </a:lnTo>
                  <a:lnTo>
                    <a:pt x="72" y="175"/>
                  </a:lnTo>
                  <a:lnTo>
                    <a:pt x="74" y="168"/>
                  </a:lnTo>
                  <a:lnTo>
                    <a:pt x="73" y="161"/>
                  </a:lnTo>
                  <a:lnTo>
                    <a:pt x="74" y="156"/>
                  </a:lnTo>
                  <a:lnTo>
                    <a:pt x="76" y="152"/>
                  </a:lnTo>
                  <a:lnTo>
                    <a:pt x="79" y="150"/>
                  </a:lnTo>
                  <a:lnTo>
                    <a:pt x="84" y="153"/>
                  </a:lnTo>
                  <a:lnTo>
                    <a:pt x="91" y="161"/>
                  </a:lnTo>
                  <a:lnTo>
                    <a:pt x="97" y="169"/>
                  </a:lnTo>
                  <a:lnTo>
                    <a:pt x="99" y="173"/>
                  </a:lnTo>
                  <a:lnTo>
                    <a:pt x="99" y="175"/>
                  </a:lnTo>
                  <a:lnTo>
                    <a:pt x="97" y="180"/>
                  </a:lnTo>
                  <a:lnTo>
                    <a:pt x="97" y="185"/>
                  </a:lnTo>
                  <a:lnTo>
                    <a:pt x="100" y="187"/>
                  </a:lnTo>
                  <a:lnTo>
                    <a:pt x="107" y="187"/>
                  </a:lnTo>
                  <a:lnTo>
                    <a:pt x="112" y="189"/>
                  </a:lnTo>
                  <a:lnTo>
                    <a:pt x="114" y="191"/>
                  </a:lnTo>
                  <a:lnTo>
                    <a:pt x="107" y="196"/>
                  </a:lnTo>
                  <a:lnTo>
                    <a:pt x="103" y="202"/>
                  </a:lnTo>
                  <a:lnTo>
                    <a:pt x="108" y="206"/>
                  </a:lnTo>
                  <a:lnTo>
                    <a:pt x="116" y="208"/>
                  </a:lnTo>
                  <a:lnTo>
                    <a:pt x="121" y="209"/>
                  </a:lnTo>
                  <a:lnTo>
                    <a:pt x="120" y="211"/>
                  </a:lnTo>
                  <a:lnTo>
                    <a:pt x="119" y="215"/>
                  </a:lnTo>
                  <a:lnTo>
                    <a:pt x="119" y="219"/>
                  </a:lnTo>
                  <a:lnTo>
                    <a:pt x="121" y="222"/>
                  </a:lnTo>
                  <a:lnTo>
                    <a:pt x="124" y="228"/>
                  </a:lnTo>
                  <a:lnTo>
                    <a:pt x="124" y="241"/>
                  </a:lnTo>
                  <a:lnTo>
                    <a:pt x="123" y="253"/>
                  </a:lnTo>
                  <a:lnTo>
                    <a:pt x="122" y="259"/>
                  </a:lnTo>
                  <a:lnTo>
                    <a:pt x="126" y="264"/>
                  </a:lnTo>
                  <a:lnTo>
                    <a:pt x="133" y="274"/>
                  </a:lnTo>
                  <a:lnTo>
                    <a:pt x="139" y="278"/>
                  </a:lnTo>
                  <a:lnTo>
                    <a:pt x="140" y="264"/>
                  </a:lnTo>
                  <a:lnTo>
                    <a:pt x="136" y="244"/>
                  </a:lnTo>
                  <a:lnTo>
                    <a:pt x="135" y="233"/>
                  </a:lnTo>
                  <a:lnTo>
                    <a:pt x="135" y="229"/>
                  </a:lnTo>
                  <a:lnTo>
                    <a:pt x="140" y="229"/>
                  </a:lnTo>
                  <a:lnTo>
                    <a:pt x="143" y="232"/>
                  </a:lnTo>
                  <a:lnTo>
                    <a:pt x="143" y="238"/>
                  </a:lnTo>
                  <a:lnTo>
                    <a:pt x="143" y="245"/>
                  </a:lnTo>
                  <a:lnTo>
                    <a:pt x="147" y="250"/>
                  </a:lnTo>
                  <a:lnTo>
                    <a:pt x="152" y="256"/>
                  </a:lnTo>
                  <a:lnTo>
                    <a:pt x="154" y="263"/>
                  </a:lnTo>
                  <a:lnTo>
                    <a:pt x="153" y="269"/>
                  </a:lnTo>
                  <a:lnTo>
                    <a:pt x="153" y="272"/>
                  </a:lnTo>
                  <a:lnTo>
                    <a:pt x="150" y="275"/>
                  </a:lnTo>
                  <a:lnTo>
                    <a:pt x="146" y="283"/>
                  </a:lnTo>
                  <a:lnTo>
                    <a:pt x="144" y="292"/>
                  </a:lnTo>
                  <a:lnTo>
                    <a:pt x="150" y="299"/>
                  </a:lnTo>
                  <a:lnTo>
                    <a:pt x="157" y="308"/>
                  </a:lnTo>
                  <a:lnTo>
                    <a:pt x="158" y="319"/>
                  </a:lnTo>
                  <a:lnTo>
                    <a:pt x="160" y="329"/>
                  </a:lnTo>
                  <a:lnTo>
                    <a:pt x="168" y="335"/>
                  </a:lnTo>
                  <a:lnTo>
                    <a:pt x="175" y="334"/>
                  </a:lnTo>
                  <a:lnTo>
                    <a:pt x="175" y="330"/>
                  </a:lnTo>
                  <a:lnTo>
                    <a:pt x="176" y="329"/>
                  </a:lnTo>
                  <a:lnTo>
                    <a:pt x="185" y="339"/>
                  </a:lnTo>
                  <a:lnTo>
                    <a:pt x="197" y="349"/>
                  </a:lnTo>
                  <a:lnTo>
                    <a:pt x="204" y="350"/>
                  </a:lnTo>
                  <a:lnTo>
                    <a:pt x="204" y="342"/>
                  </a:lnTo>
                  <a:lnTo>
                    <a:pt x="198" y="329"/>
                  </a:lnTo>
                  <a:lnTo>
                    <a:pt x="192" y="318"/>
                  </a:lnTo>
                  <a:lnTo>
                    <a:pt x="191" y="312"/>
                  </a:lnTo>
                  <a:lnTo>
                    <a:pt x="193" y="309"/>
                  </a:lnTo>
                  <a:lnTo>
                    <a:pt x="194" y="304"/>
                  </a:lnTo>
                  <a:lnTo>
                    <a:pt x="197" y="303"/>
                  </a:lnTo>
                  <a:lnTo>
                    <a:pt x="203" y="309"/>
                  </a:lnTo>
                  <a:lnTo>
                    <a:pt x="210" y="318"/>
                  </a:lnTo>
                  <a:lnTo>
                    <a:pt x="213" y="322"/>
                  </a:lnTo>
                  <a:lnTo>
                    <a:pt x="233" y="340"/>
                  </a:lnTo>
                  <a:lnTo>
                    <a:pt x="230" y="343"/>
                  </a:lnTo>
                  <a:lnTo>
                    <a:pt x="226" y="352"/>
                  </a:lnTo>
                  <a:lnTo>
                    <a:pt x="225" y="360"/>
                  </a:lnTo>
                  <a:lnTo>
                    <a:pt x="230" y="363"/>
                  </a:lnTo>
                  <a:lnTo>
                    <a:pt x="240" y="363"/>
                  </a:lnTo>
                  <a:lnTo>
                    <a:pt x="249" y="367"/>
                  </a:lnTo>
                  <a:lnTo>
                    <a:pt x="256" y="370"/>
                  </a:lnTo>
                  <a:lnTo>
                    <a:pt x="263" y="369"/>
                  </a:lnTo>
                  <a:lnTo>
                    <a:pt x="267" y="366"/>
                  </a:lnTo>
                  <a:lnTo>
                    <a:pt x="268" y="365"/>
                  </a:lnTo>
                  <a:lnTo>
                    <a:pt x="265" y="361"/>
                  </a:lnTo>
                  <a:lnTo>
                    <a:pt x="261" y="355"/>
                  </a:lnTo>
                  <a:lnTo>
                    <a:pt x="259" y="351"/>
                  </a:lnTo>
                  <a:lnTo>
                    <a:pt x="265" y="351"/>
                  </a:lnTo>
                  <a:lnTo>
                    <a:pt x="273" y="352"/>
                  </a:lnTo>
                  <a:lnTo>
                    <a:pt x="277" y="353"/>
                  </a:lnTo>
                  <a:lnTo>
                    <a:pt x="281" y="357"/>
                  </a:lnTo>
                  <a:lnTo>
                    <a:pt x="291" y="367"/>
                  </a:lnTo>
                  <a:lnTo>
                    <a:pt x="300" y="374"/>
                  </a:lnTo>
                  <a:lnTo>
                    <a:pt x="306" y="369"/>
                  </a:lnTo>
                  <a:lnTo>
                    <a:pt x="307" y="354"/>
                  </a:lnTo>
                  <a:lnTo>
                    <a:pt x="309" y="342"/>
                  </a:lnTo>
                  <a:lnTo>
                    <a:pt x="312" y="334"/>
                  </a:lnTo>
                  <a:lnTo>
                    <a:pt x="316" y="335"/>
                  </a:lnTo>
                  <a:lnTo>
                    <a:pt x="321" y="342"/>
                  </a:lnTo>
                  <a:lnTo>
                    <a:pt x="325" y="346"/>
                  </a:lnTo>
                  <a:lnTo>
                    <a:pt x="327" y="348"/>
                  </a:lnTo>
                  <a:lnTo>
                    <a:pt x="329" y="346"/>
                  </a:lnTo>
                  <a:lnTo>
                    <a:pt x="331" y="343"/>
                  </a:lnTo>
                  <a:lnTo>
                    <a:pt x="335" y="343"/>
                  </a:lnTo>
                  <a:lnTo>
                    <a:pt x="338" y="346"/>
                  </a:lnTo>
                  <a:lnTo>
                    <a:pt x="340" y="347"/>
                  </a:lnTo>
                  <a:lnTo>
                    <a:pt x="341" y="347"/>
                  </a:lnTo>
                  <a:lnTo>
                    <a:pt x="345" y="347"/>
                  </a:lnTo>
                  <a:lnTo>
                    <a:pt x="349" y="349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54"/>
                  </a:lnTo>
                  <a:lnTo>
                    <a:pt x="359" y="349"/>
                  </a:lnTo>
                  <a:lnTo>
                    <a:pt x="359" y="347"/>
                  </a:lnTo>
                  <a:lnTo>
                    <a:pt x="352" y="327"/>
                  </a:lnTo>
                  <a:lnTo>
                    <a:pt x="354" y="329"/>
                  </a:lnTo>
                  <a:lnTo>
                    <a:pt x="356" y="331"/>
                  </a:lnTo>
                  <a:lnTo>
                    <a:pt x="359" y="328"/>
                  </a:lnTo>
                  <a:lnTo>
                    <a:pt x="357" y="317"/>
                  </a:lnTo>
                  <a:lnTo>
                    <a:pt x="354" y="302"/>
                  </a:lnTo>
                  <a:lnTo>
                    <a:pt x="354" y="294"/>
                  </a:lnTo>
                  <a:lnTo>
                    <a:pt x="355" y="290"/>
                  </a:lnTo>
                  <a:lnTo>
                    <a:pt x="355" y="289"/>
                  </a:lnTo>
                  <a:lnTo>
                    <a:pt x="358" y="290"/>
                  </a:lnTo>
                  <a:lnTo>
                    <a:pt x="363" y="291"/>
                  </a:lnTo>
                  <a:lnTo>
                    <a:pt x="366" y="290"/>
                  </a:lnTo>
                  <a:lnTo>
                    <a:pt x="364" y="285"/>
                  </a:lnTo>
                  <a:lnTo>
                    <a:pt x="360" y="276"/>
                  </a:lnTo>
                  <a:lnTo>
                    <a:pt x="359" y="271"/>
                  </a:lnTo>
                  <a:lnTo>
                    <a:pt x="360" y="268"/>
                  </a:lnTo>
                  <a:lnTo>
                    <a:pt x="361" y="267"/>
                  </a:lnTo>
                  <a:lnTo>
                    <a:pt x="364" y="268"/>
                  </a:lnTo>
                  <a:lnTo>
                    <a:pt x="371" y="270"/>
                  </a:lnTo>
                  <a:lnTo>
                    <a:pt x="378" y="272"/>
                  </a:lnTo>
                  <a:lnTo>
                    <a:pt x="381" y="271"/>
                  </a:lnTo>
                  <a:lnTo>
                    <a:pt x="380" y="267"/>
                  </a:lnTo>
                  <a:lnTo>
                    <a:pt x="376" y="264"/>
                  </a:lnTo>
                  <a:lnTo>
                    <a:pt x="371" y="262"/>
                  </a:lnTo>
                  <a:lnTo>
                    <a:pt x="365" y="257"/>
                  </a:lnTo>
                  <a:lnTo>
                    <a:pt x="361" y="254"/>
                  </a:lnTo>
                  <a:lnTo>
                    <a:pt x="363" y="254"/>
                  </a:lnTo>
                  <a:lnTo>
                    <a:pt x="364" y="251"/>
                  </a:lnTo>
                  <a:lnTo>
                    <a:pt x="363" y="243"/>
                  </a:lnTo>
                  <a:lnTo>
                    <a:pt x="360" y="237"/>
                  </a:lnTo>
                  <a:lnTo>
                    <a:pt x="364" y="237"/>
                  </a:lnTo>
                  <a:lnTo>
                    <a:pt x="369" y="238"/>
                  </a:lnTo>
                  <a:lnTo>
                    <a:pt x="372" y="236"/>
                  </a:lnTo>
                  <a:lnTo>
                    <a:pt x="371" y="229"/>
                  </a:lnTo>
                  <a:lnTo>
                    <a:pt x="371" y="221"/>
                  </a:lnTo>
                  <a:lnTo>
                    <a:pt x="370" y="214"/>
                  </a:lnTo>
                  <a:lnTo>
                    <a:pt x="369" y="211"/>
                  </a:lnTo>
                  <a:lnTo>
                    <a:pt x="368" y="207"/>
                  </a:lnTo>
                  <a:lnTo>
                    <a:pt x="365" y="199"/>
                  </a:lnTo>
                  <a:lnTo>
                    <a:pt x="361" y="189"/>
                  </a:lnTo>
                  <a:lnTo>
                    <a:pt x="358" y="184"/>
                  </a:lnTo>
                  <a:lnTo>
                    <a:pt x="355" y="180"/>
                  </a:lnTo>
                  <a:lnTo>
                    <a:pt x="353" y="176"/>
                  </a:lnTo>
                  <a:lnTo>
                    <a:pt x="352" y="171"/>
                  </a:lnTo>
                  <a:lnTo>
                    <a:pt x="352" y="170"/>
                  </a:lnTo>
                  <a:lnTo>
                    <a:pt x="348" y="167"/>
                  </a:lnTo>
                  <a:lnTo>
                    <a:pt x="338" y="162"/>
                  </a:lnTo>
                  <a:lnTo>
                    <a:pt x="330" y="155"/>
                  </a:lnTo>
                  <a:lnTo>
                    <a:pt x="328" y="150"/>
                  </a:lnTo>
                  <a:lnTo>
                    <a:pt x="327" y="147"/>
                  </a:lnTo>
                  <a:lnTo>
                    <a:pt x="324" y="143"/>
                  </a:lnTo>
                  <a:lnTo>
                    <a:pt x="320" y="141"/>
                  </a:lnTo>
                  <a:lnTo>
                    <a:pt x="317" y="141"/>
                  </a:lnTo>
                  <a:lnTo>
                    <a:pt x="318" y="132"/>
                  </a:lnTo>
                  <a:lnTo>
                    <a:pt x="311" y="124"/>
                  </a:lnTo>
                  <a:lnTo>
                    <a:pt x="10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1" name="Freeform 33"/>
            <p:cNvSpPr>
              <a:spLocks/>
            </p:cNvSpPr>
            <p:nvPr/>
          </p:nvSpPr>
          <p:spPr bwMode="auto">
            <a:xfrm>
              <a:off x="2423" y="1450"/>
              <a:ext cx="246" cy="205"/>
            </a:xfrm>
            <a:custGeom>
              <a:avLst/>
              <a:gdLst>
                <a:gd name="T0" fmla="*/ 40 w 246"/>
                <a:gd name="T1" fmla="*/ 85 h 205"/>
                <a:gd name="T2" fmla="*/ 60 w 246"/>
                <a:gd name="T3" fmla="*/ 136 h 205"/>
                <a:gd name="T4" fmla="*/ 119 w 246"/>
                <a:gd name="T5" fmla="*/ 195 h 205"/>
                <a:gd name="T6" fmla="*/ 178 w 246"/>
                <a:gd name="T7" fmla="*/ 204 h 205"/>
                <a:gd name="T8" fmla="*/ 199 w 246"/>
                <a:gd name="T9" fmla="*/ 205 h 205"/>
                <a:gd name="T10" fmla="*/ 236 w 246"/>
                <a:gd name="T11" fmla="*/ 146 h 205"/>
                <a:gd name="T12" fmla="*/ 237 w 246"/>
                <a:gd name="T13" fmla="*/ 140 h 205"/>
                <a:gd name="T14" fmla="*/ 238 w 246"/>
                <a:gd name="T15" fmla="*/ 135 h 205"/>
                <a:gd name="T16" fmla="*/ 233 w 246"/>
                <a:gd name="T17" fmla="*/ 128 h 205"/>
                <a:gd name="T18" fmla="*/ 236 w 246"/>
                <a:gd name="T19" fmla="*/ 123 h 205"/>
                <a:gd name="T20" fmla="*/ 244 w 246"/>
                <a:gd name="T21" fmla="*/ 121 h 205"/>
                <a:gd name="T22" fmla="*/ 244 w 246"/>
                <a:gd name="T23" fmla="*/ 115 h 205"/>
                <a:gd name="T24" fmla="*/ 246 w 246"/>
                <a:gd name="T25" fmla="*/ 109 h 205"/>
                <a:gd name="T26" fmla="*/ 243 w 246"/>
                <a:gd name="T27" fmla="*/ 103 h 205"/>
                <a:gd name="T28" fmla="*/ 245 w 246"/>
                <a:gd name="T29" fmla="*/ 100 h 205"/>
                <a:gd name="T30" fmla="*/ 241 w 246"/>
                <a:gd name="T31" fmla="*/ 97 h 205"/>
                <a:gd name="T32" fmla="*/ 233 w 246"/>
                <a:gd name="T33" fmla="*/ 91 h 205"/>
                <a:gd name="T34" fmla="*/ 225 w 246"/>
                <a:gd name="T35" fmla="*/ 85 h 205"/>
                <a:gd name="T36" fmla="*/ 232 w 246"/>
                <a:gd name="T37" fmla="*/ 84 h 205"/>
                <a:gd name="T38" fmla="*/ 231 w 246"/>
                <a:gd name="T39" fmla="*/ 80 h 205"/>
                <a:gd name="T40" fmla="*/ 225 w 246"/>
                <a:gd name="T41" fmla="*/ 80 h 205"/>
                <a:gd name="T42" fmla="*/ 207 w 246"/>
                <a:gd name="T43" fmla="*/ 60 h 205"/>
                <a:gd name="T44" fmla="*/ 207 w 246"/>
                <a:gd name="T45" fmla="*/ 58 h 205"/>
                <a:gd name="T46" fmla="*/ 203 w 246"/>
                <a:gd name="T47" fmla="*/ 55 h 205"/>
                <a:gd name="T48" fmla="*/ 195 w 246"/>
                <a:gd name="T49" fmla="*/ 50 h 205"/>
                <a:gd name="T50" fmla="*/ 193 w 246"/>
                <a:gd name="T51" fmla="*/ 45 h 205"/>
                <a:gd name="T52" fmla="*/ 187 w 246"/>
                <a:gd name="T53" fmla="*/ 41 h 205"/>
                <a:gd name="T54" fmla="*/ 179 w 246"/>
                <a:gd name="T55" fmla="*/ 33 h 205"/>
                <a:gd name="T56" fmla="*/ 181 w 246"/>
                <a:gd name="T57" fmla="*/ 30 h 205"/>
                <a:gd name="T58" fmla="*/ 184 w 246"/>
                <a:gd name="T59" fmla="*/ 31 h 205"/>
                <a:gd name="T60" fmla="*/ 191 w 246"/>
                <a:gd name="T61" fmla="*/ 36 h 205"/>
                <a:gd name="T62" fmla="*/ 199 w 246"/>
                <a:gd name="T63" fmla="*/ 39 h 205"/>
                <a:gd name="T64" fmla="*/ 197 w 246"/>
                <a:gd name="T65" fmla="*/ 33 h 205"/>
                <a:gd name="T66" fmla="*/ 193 w 246"/>
                <a:gd name="T67" fmla="*/ 29 h 205"/>
                <a:gd name="T68" fmla="*/ 0 w 246"/>
                <a:gd name="T69" fmla="*/ 5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205">
                  <a:moveTo>
                    <a:pt x="0" y="52"/>
                  </a:moveTo>
                  <a:lnTo>
                    <a:pt x="40" y="85"/>
                  </a:lnTo>
                  <a:lnTo>
                    <a:pt x="45" y="100"/>
                  </a:lnTo>
                  <a:lnTo>
                    <a:pt x="60" y="136"/>
                  </a:lnTo>
                  <a:lnTo>
                    <a:pt x="86" y="174"/>
                  </a:lnTo>
                  <a:lnTo>
                    <a:pt x="119" y="195"/>
                  </a:lnTo>
                  <a:lnTo>
                    <a:pt x="153" y="201"/>
                  </a:lnTo>
                  <a:lnTo>
                    <a:pt x="178" y="204"/>
                  </a:lnTo>
                  <a:lnTo>
                    <a:pt x="194" y="205"/>
                  </a:lnTo>
                  <a:lnTo>
                    <a:pt x="199" y="205"/>
                  </a:lnTo>
                  <a:lnTo>
                    <a:pt x="236" y="147"/>
                  </a:lnTo>
                  <a:lnTo>
                    <a:pt x="236" y="146"/>
                  </a:lnTo>
                  <a:lnTo>
                    <a:pt x="236" y="143"/>
                  </a:lnTo>
                  <a:lnTo>
                    <a:pt x="237" y="140"/>
                  </a:lnTo>
                  <a:lnTo>
                    <a:pt x="238" y="138"/>
                  </a:lnTo>
                  <a:lnTo>
                    <a:pt x="238" y="135"/>
                  </a:lnTo>
                  <a:lnTo>
                    <a:pt x="236" y="132"/>
                  </a:lnTo>
                  <a:lnTo>
                    <a:pt x="233" y="128"/>
                  </a:lnTo>
                  <a:lnTo>
                    <a:pt x="233" y="125"/>
                  </a:lnTo>
                  <a:lnTo>
                    <a:pt x="236" y="123"/>
                  </a:lnTo>
                  <a:lnTo>
                    <a:pt x="241" y="122"/>
                  </a:lnTo>
                  <a:lnTo>
                    <a:pt x="244" y="121"/>
                  </a:lnTo>
                  <a:lnTo>
                    <a:pt x="244" y="119"/>
                  </a:lnTo>
                  <a:lnTo>
                    <a:pt x="244" y="115"/>
                  </a:lnTo>
                  <a:lnTo>
                    <a:pt x="246" y="112"/>
                  </a:lnTo>
                  <a:lnTo>
                    <a:pt x="246" y="109"/>
                  </a:lnTo>
                  <a:lnTo>
                    <a:pt x="245" y="106"/>
                  </a:lnTo>
                  <a:lnTo>
                    <a:pt x="243" y="103"/>
                  </a:lnTo>
                  <a:lnTo>
                    <a:pt x="243" y="101"/>
                  </a:lnTo>
                  <a:lnTo>
                    <a:pt x="245" y="100"/>
                  </a:lnTo>
                  <a:lnTo>
                    <a:pt x="244" y="99"/>
                  </a:lnTo>
                  <a:lnTo>
                    <a:pt x="241" y="97"/>
                  </a:lnTo>
                  <a:lnTo>
                    <a:pt x="237" y="94"/>
                  </a:lnTo>
                  <a:lnTo>
                    <a:pt x="233" y="91"/>
                  </a:lnTo>
                  <a:lnTo>
                    <a:pt x="227" y="88"/>
                  </a:lnTo>
                  <a:lnTo>
                    <a:pt x="225" y="85"/>
                  </a:lnTo>
                  <a:lnTo>
                    <a:pt x="228" y="85"/>
                  </a:lnTo>
                  <a:lnTo>
                    <a:pt x="232" y="84"/>
                  </a:lnTo>
                  <a:lnTo>
                    <a:pt x="234" y="82"/>
                  </a:lnTo>
                  <a:lnTo>
                    <a:pt x="231" y="80"/>
                  </a:lnTo>
                  <a:lnTo>
                    <a:pt x="228" y="80"/>
                  </a:lnTo>
                  <a:lnTo>
                    <a:pt x="225" y="80"/>
                  </a:lnTo>
                  <a:lnTo>
                    <a:pt x="224" y="8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58"/>
                  </a:lnTo>
                  <a:lnTo>
                    <a:pt x="206" y="56"/>
                  </a:lnTo>
                  <a:lnTo>
                    <a:pt x="203" y="55"/>
                  </a:lnTo>
                  <a:lnTo>
                    <a:pt x="198" y="54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3" y="45"/>
                  </a:lnTo>
                  <a:lnTo>
                    <a:pt x="191" y="44"/>
                  </a:lnTo>
                  <a:lnTo>
                    <a:pt x="187" y="41"/>
                  </a:lnTo>
                  <a:lnTo>
                    <a:pt x="181" y="37"/>
                  </a:lnTo>
                  <a:lnTo>
                    <a:pt x="179" y="33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3" y="30"/>
                  </a:lnTo>
                  <a:lnTo>
                    <a:pt x="184" y="31"/>
                  </a:lnTo>
                  <a:lnTo>
                    <a:pt x="185" y="32"/>
                  </a:lnTo>
                  <a:lnTo>
                    <a:pt x="191" y="36"/>
                  </a:lnTo>
                  <a:lnTo>
                    <a:pt x="195" y="39"/>
                  </a:lnTo>
                  <a:lnTo>
                    <a:pt x="199" y="39"/>
                  </a:lnTo>
                  <a:lnTo>
                    <a:pt x="198" y="36"/>
                  </a:lnTo>
                  <a:lnTo>
                    <a:pt x="197" y="33"/>
                  </a:lnTo>
                  <a:lnTo>
                    <a:pt x="194" y="31"/>
                  </a:lnTo>
                  <a:lnTo>
                    <a:pt x="193" y="29"/>
                  </a:lnTo>
                  <a:lnTo>
                    <a:pt x="18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2" name="Freeform 34"/>
            <p:cNvSpPr>
              <a:spLocks/>
            </p:cNvSpPr>
            <p:nvPr/>
          </p:nvSpPr>
          <p:spPr bwMode="auto">
            <a:xfrm>
              <a:off x="2308" y="1086"/>
              <a:ext cx="299" cy="438"/>
            </a:xfrm>
            <a:custGeom>
              <a:avLst/>
              <a:gdLst>
                <a:gd name="T0" fmla="*/ 299 w 299"/>
                <a:gd name="T1" fmla="*/ 181 h 438"/>
                <a:gd name="T2" fmla="*/ 289 w 299"/>
                <a:gd name="T3" fmla="*/ 149 h 438"/>
                <a:gd name="T4" fmla="*/ 282 w 299"/>
                <a:gd name="T5" fmla="*/ 135 h 438"/>
                <a:gd name="T6" fmla="*/ 280 w 299"/>
                <a:gd name="T7" fmla="*/ 130 h 438"/>
                <a:gd name="T8" fmla="*/ 282 w 299"/>
                <a:gd name="T9" fmla="*/ 115 h 438"/>
                <a:gd name="T10" fmla="*/ 224 w 299"/>
                <a:gd name="T11" fmla="*/ 46 h 438"/>
                <a:gd name="T12" fmla="*/ 184 w 299"/>
                <a:gd name="T13" fmla="*/ 22 h 438"/>
                <a:gd name="T14" fmla="*/ 132 w 299"/>
                <a:gd name="T15" fmla="*/ 5 h 438"/>
                <a:gd name="T16" fmla="*/ 118 w 299"/>
                <a:gd name="T17" fmla="*/ 0 h 438"/>
                <a:gd name="T18" fmla="*/ 111 w 299"/>
                <a:gd name="T19" fmla="*/ 4 h 438"/>
                <a:gd name="T20" fmla="*/ 99 w 299"/>
                <a:gd name="T21" fmla="*/ 2 h 438"/>
                <a:gd name="T22" fmla="*/ 83 w 299"/>
                <a:gd name="T23" fmla="*/ 4 h 438"/>
                <a:gd name="T24" fmla="*/ 72 w 299"/>
                <a:gd name="T25" fmla="*/ 12 h 438"/>
                <a:gd name="T26" fmla="*/ 55 w 299"/>
                <a:gd name="T27" fmla="*/ 9 h 438"/>
                <a:gd name="T28" fmla="*/ 46 w 299"/>
                <a:gd name="T29" fmla="*/ 5 h 438"/>
                <a:gd name="T30" fmla="*/ 38 w 299"/>
                <a:gd name="T31" fmla="*/ 8 h 438"/>
                <a:gd name="T32" fmla="*/ 25 w 299"/>
                <a:gd name="T33" fmla="*/ 11 h 438"/>
                <a:gd name="T34" fmla="*/ 5 w 299"/>
                <a:gd name="T35" fmla="*/ 23 h 438"/>
                <a:gd name="T36" fmla="*/ 11 w 299"/>
                <a:gd name="T37" fmla="*/ 24 h 438"/>
                <a:gd name="T38" fmla="*/ 27 w 299"/>
                <a:gd name="T39" fmla="*/ 24 h 438"/>
                <a:gd name="T40" fmla="*/ 53 w 299"/>
                <a:gd name="T41" fmla="*/ 27 h 438"/>
                <a:gd name="T42" fmla="*/ 56 w 299"/>
                <a:gd name="T43" fmla="*/ 31 h 438"/>
                <a:gd name="T44" fmla="*/ 60 w 299"/>
                <a:gd name="T45" fmla="*/ 32 h 438"/>
                <a:gd name="T46" fmla="*/ 65 w 299"/>
                <a:gd name="T47" fmla="*/ 20 h 438"/>
                <a:gd name="T48" fmla="*/ 78 w 299"/>
                <a:gd name="T49" fmla="*/ 8 h 438"/>
                <a:gd name="T50" fmla="*/ 96 w 299"/>
                <a:gd name="T51" fmla="*/ 18 h 438"/>
                <a:gd name="T52" fmla="*/ 101 w 299"/>
                <a:gd name="T53" fmla="*/ 33 h 438"/>
                <a:gd name="T54" fmla="*/ 88 w 299"/>
                <a:gd name="T55" fmla="*/ 65 h 438"/>
                <a:gd name="T56" fmla="*/ 95 w 299"/>
                <a:gd name="T57" fmla="*/ 102 h 438"/>
                <a:gd name="T58" fmla="*/ 96 w 299"/>
                <a:gd name="T59" fmla="*/ 121 h 438"/>
                <a:gd name="T60" fmla="*/ 105 w 299"/>
                <a:gd name="T61" fmla="*/ 126 h 438"/>
                <a:gd name="T62" fmla="*/ 108 w 299"/>
                <a:gd name="T63" fmla="*/ 137 h 438"/>
                <a:gd name="T64" fmla="*/ 119 w 299"/>
                <a:gd name="T65" fmla="*/ 148 h 438"/>
                <a:gd name="T66" fmla="*/ 122 w 299"/>
                <a:gd name="T67" fmla="*/ 163 h 438"/>
                <a:gd name="T68" fmla="*/ 122 w 299"/>
                <a:gd name="T69" fmla="*/ 170 h 438"/>
                <a:gd name="T70" fmla="*/ 114 w 299"/>
                <a:gd name="T71" fmla="*/ 172 h 438"/>
                <a:gd name="T72" fmla="*/ 109 w 299"/>
                <a:gd name="T73" fmla="*/ 190 h 438"/>
                <a:gd name="T74" fmla="*/ 103 w 299"/>
                <a:gd name="T75" fmla="*/ 201 h 438"/>
                <a:gd name="T76" fmla="*/ 85 w 299"/>
                <a:gd name="T77" fmla="*/ 210 h 438"/>
                <a:gd name="T78" fmla="*/ 78 w 299"/>
                <a:gd name="T79" fmla="*/ 212 h 438"/>
                <a:gd name="T80" fmla="*/ 74 w 299"/>
                <a:gd name="T81" fmla="*/ 210 h 438"/>
                <a:gd name="T82" fmla="*/ 56 w 299"/>
                <a:gd name="T83" fmla="*/ 204 h 438"/>
                <a:gd name="T84" fmla="*/ 57 w 299"/>
                <a:gd name="T85" fmla="*/ 217 h 438"/>
                <a:gd name="T86" fmla="*/ 60 w 299"/>
                <a:gd name="T87" fmla="*/ 222 h 438"/>
                <a:gd name="T88" fmla="*/ 65 w 299"/>
                <a:gd name="T89" fmla="*/ 224 h 438"/>
                <a:gd name="T90" fmla="*/ 60 w 299"/>
                <a:gd name="T91" fmla="*/ 229 h 438"/>
                <a:gd name="T92" fmla="*/ 49 w 299"/>
                <a:gd name="T93" fmla="*/ 214 h 438"/>
                <a:gd name="T94" fmla="*/ 45 w 299"/>
                <a:gd name="T95" fmla="*/ 231 h 438"/>
                <a:gd name="T96" fmla="*/ 54 w 299"/>
                <a:gd name="T97" fmla="*/ 234 h 438"/>
                <a:gd name="T98" fmla="*/ 44 w 299"/>
                <a:gd name="T99" fmla="*/ 236 h 438"/>
                <a:gd name="T100" fmla="*/ 30 w 299"/>
                <a:gd name="T101" fmla="*/ 263 h 438"/>
                <a:gd name="T102" fmla="*/ 41 w 299"/>
                <a:gd name="T103" fmla="*/ 259 h 438"/>
                <a:gd name="T104" fmla="*/ 39 w 299"/>
                <a:gd name="T105" fmla="*/ 269 h 438"/>
                <a:gd name="T106" fmla="*/ 282 w 299"/>
                <a:gd name="T107" fmla="*/ 438 h 438"/>
                <a:gd name="T108" fmla="*/ 287 w 299"/>
                <a:gd name="T109" fmla="*/ 17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" h="438">
                  <a:moveTo>
                    <a:pt x="287" y="175"/>
                  </a:moveTo>
                  <a:lnTo>
                    <a:pt x="298" y="185"/>
                  </a:lnTo>
                  <a:lnTo>
                    <a:pt x="298" y="184"/>
                  </a:lnTo>
                  <a:lnTo>
                    <a:pt x="299" y="181"/>
                  </a:lnTo>
                  <a:lnTo>
                    <a:pt x="299" y="176"/>
                  </a:lnTo>
                  <a:lnTo>
                    <a:pt x="296" y="168"/>
                  </a:lnTo>
                  <a:lnTo>
                    <a:pt x="292" y="159"/>
                  </a:lnTo>
                  <a:lnTo>
                    <a:pt x="289" y="149"/>
                  </a:lnTo>
                  <a:lnTo>
                    <a:pt x="287" y="141"/>
                  </a:lnTo>
                  <a:lnTo>
                    <a:pt x="287" y="138"/>
                  </a:lnTo>
                  <a:lnTo>
                    <a:pt x="286" y="137"/>
                  </a:lnTo>
                  <a:lnTo>
                    <a:pt x="282" y="135"/>
                  </a:lnTo>
                  <a:lnTo>
                    <a:pt x="278" y="133"/>
                  </a:lnTo>
                  <a:lnTo>
                    <a:pt x="276" y="132"/>
                  </a:lnTo>
                  <a:lnTo>
                    <a:pt x="277" y="130"/>
                  </a:lnTo>
                  <a:lnTo>
                    <a:pt x="280" y="130"/>
                  </a:lnTo>
                  <a:lnTo>
                    <a:pt x="284" y="130"/>
                  </a:lnTo>
                  <a:lnTo>
                    <a:pt x="286" y="130"/>
                  </a:lnTo>
                  <a:lnTo>
                    <a:pt x="285" y="126"/>
                  </a:lnTo>
                  <a:lnTo>
                    <a:pt x="282" y="115"/>
                  </a:lnTo>
                  <a:lnTo>
                    <a:pt x="275" y="99"/>
                  </a:lnTo>
                  <a:lnTo>
                    <a:pt x="260" y="80"/>
                  </a:lnTo>
                  <a:lnTo>
                    <a:pt x="240" y="62"/>
                  </a:lnTo>
                  <a:lnTo>
                    <a:pt x="224" y="46"/>
                  </a:lnTo>
                  <a:lnTo>
                    <a:pt x="209" y="35"/>
                  </a:lnTo>
                  <a:lnTo>
                    <a:pt x="198" y="28"/>
                  </a:lnTo>
                  <a:lnTo>
                    <a:pt x="194" y="26"/>
                  </a:lnTo>
                  <a:lnTo>
                    <a:pt x="184" y="22"/>
                  </a:lnTo>
                  <a:lnTo>
                    <a:pt x="169" y="15"/>
                  </a:lnTo>
                  <a:lnTo>
                    <a:pt x="151" y="8"/>
                  </a:lnTo>
                  <a:lnTo>
                    <a:pt x="137" y="4"/>
                  </a:lnTo>
                  <a:lnTo>
                    <a:pt x="132" y="5"/>
                  </a:lnTo>
                  <a:lnTo>
                    <a:pt x="130" y="6"/>
                  </a:lnTo>
                  <a:lnTo>
                    <a:pt x="126" y="4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7" y="1"/>
                  </a:lnTo>
                  <a:lnTo>
                    <a:pt x="118" y="3"/>
                  </a:lnTo>
                  <a:lnTo>
                    <a:pt x="115" y="5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102" y="2"/>
                  </a:lnTo>
                  <a:lnTo>
                    <a:pt x="99" y="2"/>
                  </a:lnTo>
                  <a:lnTo>
                    <a:pt x="95" y="3"/>
                  </a:lnTo>
                  <a:lnTo>
                    <a:pt x="92" y="5"/>
                  </a:lnTo>
                  <a:lnTo>
                    <a:pt x="88" y="6"/>
                  </a:lnTo>
                  <a:lnTo>
                    <a:pt x="83" y="4"/>
                  </a:lnTo>
                  <a:lnTo>
                    <a:pt x="77" y="3"/>
                  </a:lnTo>
                  <a:lnTo>
                    <a:pt x="7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0" y="15"/>
                  </a:lnTo>
                  <a:lnTo>
                    <a:pt x="67" y="14"/>
                  </a:lnTo>
                  <a:lnTo>
                    <a:pt x="61" y="11"/>
                  </a:lnTo>
                  <a:lnTo>
                    <a:pt x="55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7"/>
                  </a:lnTo>
                  <a:lnTo>
                    <a:pt x="46" y="5"/>
                  </a:lnTo>
                  <a:lnTo>
                    <a:pt x="43" y="4"/>
                  </a:lnTo>
                  <a:lnTo>
                    <a:pt x="42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5" y="11"/>
                  </a:lnTo>
                  <a:lnTo>
                    <a:pt x="19" y="14"/>
                  </a:lnTo>
                  <a:lnTo>
                    <a:pt x="15" y="18"/>
                  </a:lnTo>
                  <a:lnTo>
                    <a:pt x="11" y="20"/>
                  </a:lnTo>
                  <a:lnTo>
                    <a:pt x="5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11" y="24"/>
                  </a:lnTo>
                  <a:lnTo>
                    <a:pt x="18" y="20"/>
                  </a:lnTo>
                  <a:lnTo>
                    <a:pt x="21" y="18"/>
                  </a:lnTo>
                  <a:lnTo>
                    <a:pt x="24" y="22"/>
                  </a:lnTo>
                  <a:lnTo>
                    <a:pt x="27" y="24"/>
                  </a:lnTo>
                  <a:lnTo>
                    <a:pt x="34" y="26"/>
                  </a:lnTo>
                  <a:lnTo>
                    <a:pt x="43" y="29"/>
                  </a:lnTo>
                  <a:lnTo>
                    <a:pt x="49" y="28"/>
                  </a:lnTo>
                  <a:lnTo>
                    <a:pt x="53" y="27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7" y="28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4" y="26"/>
                  </a:lnTo>
                  <a:lnTo>
                    <a:pt x="65" y="23"/>
                  </a:lnTo>
                  <a:lnTo>
                    <a:pt x="65" y="20"/>
                  </a:lnTo>
                  <a:lnTo>
                    <a:pt x="69" y="19"/>
                  </a:lnTo>
                  <a:lnTo>
                    <a:pt x="72" y="19"/>
                  </a:lnTo>
                  <a:lnTo>
                    <a:pt x="73" y="19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4" y="12"/>
                  </a:lnTo>
                  <a:lnTo>
                    <a:pt x="90" y="16"/>
                  </a:lnTo>
                  <a:lnTo>
                    <a:pt x="96" y="18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0" y="29"/>
                  </a:lnTo>
                  <a:lnTo>
                    <a:pt x="101" y="33"/>
                  </a:lnTo>
                  <a:lnTo>
                    <a:pt x="100" y="39"/>
                  </a:lnTo>
                  <a:lnTo>
                    <a:pt x="95" y="49"/>
                  </a:lnTo>
                  <a:lnTo>
                    <a:pt x="89" y="59"/>
                  </a:lnTo>
                  <a:lnTo>
                    <a:pt x="88" y="65"/>
                  </a:lnTo>
                  <a:lnTo>
                    <a:pt x="89" y="71"/>
                  </a:lnTo>
                  <a:lnTo>
                    <a:pt x="89" y="82"/>
                  </a:lnTo>
                  <a:lnTo>
                    <a:pt x="91" y="94"/>
                  </a:lnTo>
                  <a:lnTo>
                    <a:pt x="95" y="102"/>
                  </a:lnTo>
                  <a:lnTo>
                    <a:pt x="99" y="106"/>
                  </a:lnTo>
                  <a:lnTo>
                    <a:pt x="97" y="113"/>
                  </a:lnTo>
                  <a:lnTo>
                    <a:pt x="95" y="119"/>
                  </a:lnTo>
                  <a:lnTo>
                    <a:pt x="96" y="121"/>
                  </a:lnTo>
                  <a:lnTo>
                    <a:pt x="99" y="122"/>
                  </a:lnTo>
                  <a:lnTo>
                    <a:pt x="102" y="124"/>
                  </a:lnTo>
                  <a:lnTo>
                    <a:pt x="104" y="125"/>
                  </a:lnTo>
                  <a:lnTo>
                    <a:pt x="105" y="126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39"/>
                  </a:lnTo>
                  <a:lnTo>
                    <a:pt x="117" y="142"/>
                  </a:lnTo>
                  <a:lnTo>
                    <a:pt x="118" y="146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9" y="154"/>
                  </a:lnTo>
                  <a:lnTo>
                    <a:pt x="120" y="159"/>
                  </a:lnTo>
                  <a:lnTo>
                    <a:pt x="122" y="163"/>
                  </a:lnTo>
                  <a:lnTo>
                    <a:pt x="125" y="165"/>
                  </a:lnTo>
                  <a:lnTo>
                    <a:pt x="126" y="168"/>
                  </a:lnTo>
                  <a:lnTo>
                    <a:pt x="125" y="170"/>
                  </a:lnTo>
                  <a:lnTo>
                    <a:pt x="122" y="170"/>
                  </a:lnTo>
                  <a:lnTo>
                    <a:pt x="120" y="169"/>
                  </a:lnTo>
                  <a:lnTo>
                    <a:pt x="117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4" y="177"/>
                  </a:lnTo>
                  <a:lnTo>
                    <a:pt x="115" y="182"/>
                  </a:lnTo>
                  <a:lnTo>
                    <a:pt x="113" y="187"/>
                  </a:lnTo>
                  <a:lnTo>
                    <a:pt x="109" y="190"/>
                  </a:lnTo>
                  <a:lnTo>
                    <a:pt x="106" y="193"/>
                  </a:lnTo>
                  <a:lnTo>
                    <a:pt x="106" y="198"/>
                  </a:lnTo>
                  <a:lnTo>
                    <a:pt x="106" y="201"/>
                  </a:lnTo>
                  <a:lnTo>
                    <a:pt x="103" y="201"/>
                  </a:lnTo>
                  <a:lnTo>
                    <a:pt x="95" y="201"/>
                  </a:lnTo>
                  <a:lnTo>
                    <a:pt x="90" y="204"/>
                  </a:lnTo>
                  <a:lnTo>
                    <a:pt x="87" y="208"/>
                  </a:lnTo>
                  <a:lnTo>
                    <a:pt x="85" y="210"/>
                  </a:lnTo>
                  <a:lnTo>
                    <a:pt x="84" y="210"/>
                  </a:lnTo>
                  <a:lnTo>
                    <a:pt x="81" y="209"/>
                  </a:lnTo>
                  <a:lnTo>
                    <a:pt x="79" y="210"/>
                  </a:lnTo>
                  <a:lnTo>
                    <a:pt x="78" y="212"/>
                  </a:lnTo>
                  <a:lnTo>
                    <a:pt x="79" y="214"/>
                  </a:lnTo>
                  <a:lnTo>
                    <a:pt x="77" y="213"/>
                  </a:lnTo>
                  <a:lnTo>
                    <a:pt x="75" y="210"/>
                  </a:lnTo>
                  <a:lnTo>
                    <a:pt x="74" y="210"/>
                  </a:lnTo>
                  <a:lnTo>
                    <a:pt x="70" y="208"/>
                  </a:lnTo>
                  <a:lnTo>
                    <a:pt x="64" y="205"/>
                  </a:lnTo>
                  <a:lnTo>
                    <a:pt x="57" y="202"/>
                  </a:lnTo>
                  <a:lnTo>
                    <a:pt x="56" y="204"/>
                  </a:lnTo>
                  <a:lnTo>
                    <a:pt x="58" y="207"/>
                  </a:lnTo>
                  <a:lnTo>
                    <a:pt x="60" y="210"/>
                  </a:lnTo>
                  <a:lnTo>
                    <a:pt x="60" y="213"/>
                  </a:lnTo>
                  <a:lnTo>
                    <a:pt x="57" y="217"/>
                  </a:lnTo>
                  <a:lnTo>
                    <a:pt x="56" y="219"/>
                  </a:lnTo>
                  <a:lnTo>
                    <a:pt x="57" y="221"/>
                  </a:lnTo>
                  <a:lnTo>
                    <a:pt x="59" y="222"/>
                  </a:lnTo>
                  <a:lnTo>
                    <a:pt x="60" y="222"/>
                  </a:lnTo>
                  <a:lnTo>
                    <a:pt x="61" y="221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5" y="224"/>
                  </a:lnTo>
                  <a:lnTo>
                    <a:pt x="64" y="228"/>
                  </a:lnTo>
                  <a:lnTo>
                    <a:pt x="63" y="230"/>
                  </a:lnTo>
                  <a:lnTo>
                    <a:pt x="61" y="230"/>
                  </a:lnTo>
                  <a:lnTo>
                    <a:pt x="60" y="229"/>
                  </a:lnTo>
                  <a:lnTo>
                    <a:pt x="57" y="225"/>
                  </a:lnTo>
                  <a:lnTo>
                    <a:pt x="53" y="221"/>
                  </a:lnTo>
                  <a:lnTo>
                    <a:pt x="51" y="217"/>
                  </a:lnTo>
                  <a:lnTo>
                    <a:pt x="49" y="214"/>
                  </a:lnTo>
                  <a:lnTo>
                    <a:pt x="47" y="215"/>
                  </a:lnTo>
                  <a:lnTo>
                    <a:pt x="45" y="221"/>
                  </a:lnTo>
                  <a:lnTo>
                    <a:pt x="44" y="228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51" y="231"/>
                  </a:lnTo>
                  <a:lnTo>
                    <a:pt x="54" y="232"/>
                  </a:lnTo>
                  <a:lnTo>
                    <a:pt x="54" y="234"/>
                  </a:lnTo>
                  <a:lnTo>
                    <a:pt x="51" y="236"/>
                  </a:lnTo>
                  <a:lnTo>
                    <a:pt x="48" y="237"/>
                  </a:lnTo>
                  <a:lnTo>
                    <a:pt x="45" y="236"/>
                  </a:lnTo>
                  <a:lnTo>
                    <a:pt x="44" y="236"/>
                  </a:lnTo>
                  <a:lnTo>
                    <a:pt x="41" y="240"/>
                  </a:lnTo>
                  <a:lnTo>
                    <a:pt x="35" y="249"/>
                  </a:lnTo>
                  <a:lnTo>
                    <a:pt x="31" y="258"/>
                  </a:lnTo>
                  <a:lnTo>
                    <a:pt x="30" y="263"/>
                  </a:lnTo>
                  <a:lnTo>
                    <a:pt x="32" y="262"/>
                  </a:lnTo>
                  <a:lnTo>
                    <a:pt x="36" y="260"/>
                  </a:lnTo>
                  <a:lnTo>
                    <a:pt x="39" y="258"/>
                  </a:lnTo>
                  <a:lnTo>
                    <a:pt x="41" y="259"/>
                  </a:lnTo>
                  <a:lnTo>
                    <a:pt x="41" y="262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9"/>
                  </a:lnTo>
                  <a:lnTo>
                    <a:pt x="72" y="300"/>
                  </a:lnTo>
                  <a:lnTo>
                    <a:pt x="115" y="416"/>
                  </a:lnTo>
                  <a:lnTo>
                    <a:pt x="217" y="415"/>
                  </a:lnTo>
                  <a:lnTo>
                    <a:pt x="282" y="438"/>
                  </a:lnTo>
                  <a:lnTo>
                    <a:pt x="282" y="380"/>
                  </a:lnTo>
                  <a:lnTo>
                    <a:pt x="265" y="276"/>
                  </a:lnTo>
                  <a:lnTo>
                    <a:pt x="245" y="183"/>
                  </a:lnTo>
                  <a:lnTo>
                    <a:pt x="287" y="175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3" name="Freeform 35"/>
            <p:cNvSpPr>
              <a:spLocks/>
            </p:cNvSpPr>
            <p:nvPr/>
          </p:nvSpPr>
          <p:spPr bwMode="auto">
            <a:xfrm>
              <a:off x="2400" y="1105"/>
              <a:ext cx="206" cy="189"/>
            </a:xfrm>
            <a:custGeom>
              <a:avLst/>
              <a:gdLst>
                <a:gd name="T0" fmla="*/ 194 w 206"/>
                <a:gd name="T1" fmla="*/ 141 h 189"/>
                <a:gd name="T2" fmla="*/ 161 w 206"/>
                <a:gd name="T3" fmla="*/ 133 h 189"/>
                <a:gd name="T4" fmla="*/ 147 w 206"/>
                <a:gd name="T5" fmla="*/ 128 h 189"/>
                <a:gd name="T6" fmla="*/ 148 w 206"/>
                <a:gd name="T7" fmla="*/ 124 h 189"/>
                <a:gd name="T8" fmla="*/ 170 w 206"/>
                <a:gd name="T9" fmla="*/ 129 h 189"/>
                <a:gd name="T10" fmla="*/ 178 w 206"/>
                <a:gd name="T11" fmla="*/ 127 h 189"/>
                <a:gd name="T12" fmla="*/ 187 w 206"/>
                <a:gd name="T13" fmla="*/ 131 h 189"/>
                <a:gd name="T14" fmla="*/ 190 w 206"/>
                <a:gd name="T15" fmla="*/ 133 h 189"/>
                <a:gd name="T16" fmla="*/ 196 w 206"/>
                <a:gd name="T17" fmla="*/ 136 h 189"/>
                <a:gd name="T18" fmla="*/ 192 w 206"/>
                <a:gd name="T19" fmla="*/ 120 h 189"/>
                <a:gd name="T20" fmla="*/ 177 w 206"/>
                <a:gd name="T21" fmla="*/ 115 h 189"/>
                <a:gd name="T22" fmla="*/ 153 w 206"/>
                <a:gd name="T23" fmla="*/ 104 h 189"/>
                <a:gd name="T24" fmla="*/ 157 w 206"/>
                <a:gd name="T25" fmla="*/ 100 h 189"/>
                <a:gd name="T26" fmla="*/ 161 w 206"/>
                <a:gd name="T27" fmla="*/ 106 h 189"/>
                <a:gd name="T28" fmla="*/ 169 w 206"/>
                <a:gd name="T29" fmla="*/ 99 h 189"/>
                <a:gd name="T30" fmla="*/ 177 w 206"/>
                <a:gd name="T31" fmla="*/ 96 h 189"/>
                <a:gd name="T32" fmla="*/ 182 w 206"/>
                <a:gd name="T33" fmla="*/ 96 h 189"/>
                <a:gd name="T34" fmla="*/ 160 w 206"/>
                <a:gd name="T35" fmla="*/ 64 h 189"/>
                <a:gd name="T36" fmla="*/ 142 w 206"/>
                <a:gd name="T37" fmla="*/ 44 h 189"/>
                <a:gd name="T38" fmla="*/ 129 w 206"/>
                <a:gd name="T39" fmla="*/ 26 h 189"/>
                <a:gd name="T40" fmla="*/ 109 w 206"/>
                <a:gd name="T41" fmla="*/ 18 h 189"/>
                <a:gd name="T42" fmla="*/ 97 w 206"/>
                <a:gd name="T43" fmla="*/ 11 h 189"/>
                <a:gd name="T44" fmla="*/ 95 w 206"/>
                <a:gd name="T45" fmla="*/ 6 h 189"/>
                <a:gd name="T46" fmla="*/ 85 w 206"/>
                <a:gd name="T47" fmla="*/ 7 h 189"/>
                <a:gd name="T48" fmla="*/ 58 w 206"/>
                <a:gd name="T49" fmla="*/ 3 h 189"/>
                <a:gd name="T50" fmla="*/ 47 w 206"/>
                <a:gd name="T51" fmla="*/ 0 h 189"/>
                <a:gd name="T52" fmla="*/ 38 w 206"/>
                <a:gd name="T53" fmla="*/ 8 h 189"/>
                <a:gd name="T54" fmla="*/ 28 w 206"/>
                <a:gd name="T55" fmla="*/ 7 h 189"/>
                <a:gd name="T56" fmla="*/ 24 w 206"/>
                <a:gd name="T57" fmla="*/ 15 h 189"/>
                <a:gd name="T58" fmla="*/ 16 w 206"/>
                <a:gd name="T59" fmla="*/ 24 h 189"/>
                <a:gd name="T60" fmla="*/ 8 w 206"/>
                <a:gd name="T61" fmla="*/ 27 h 189"/>
                <a:gd name="T62" fmla="*/ 4 w 206"/>
                <a:gd name="T63" fmla="*/ 40 h 189"/>
                <a:gd name="T64" fmla="*/ 2 w 206"/>
                <a:gd name="T65" fmla="*/ 63 h 189"/>
                <a:gd name="T66" fmla="*/ 8 w 206"/>
                <a:gd name="T67" fmla="*/ 78 h 189"/>
                <a:gd name="T68" fmla="*/ 22 w 206"/>
                <a:gd name="T69" fmla="*/ 78 h 189"/>
                <a:gd name="T70" fmla="*/ 37 w 206"/>
                <a:gd name="T71" fmla="*/ 83 h 189"/>
                <a:gd name="T72" fmla="*/ 41 w 206"/>
                <a:gd name="T73" fmla="*/ 95 h 189"/>
                <a:gd name="T74" fmla="*/ 51 w 206"/>
                <a:gd name="T75" fmla="*/ 102 h 189"/>
                <a:gd name="T76" fmla="*/ 60 w 206"/>
                <a:gd name="T77" fmla="*/ 96 h 189"/>
                <a:gd name="T78" fmla="*/ 61 w 206"/>
                <a:gd name="T79" fmla="*/ 100 h 189"/>
                <a:gd name="T80" fmla="*/ 58 w 206"/>
                <a:gd name="T81" fmla="*/ 108 h 189"/>
                <a:gd name="T82" fmla="*/ 69 w 206"/>
                <a:gd name="T83" fmla="*/ 102 h 189"/>
                <a:gd name="T84" fmla="*/ 73 w 206"/>
                <a:gd name="T85" fmla="*/ 105 h 189"/>
                <a:gd name="T86" fmla="*/ 66 w 206"/>
                <a:gd name="T87" fmla="*/ 107 h 189"/>
                <a:gd name="T88" fmla="*/ 67 w 206"/>
                <a:gd name="T89" fmla="*/ 111 h 189"/>
                <a:gd name="T90" fmla="*/ 75 w 206"/>
                <a:gd name="T91" fmla="*/ 109 h 189"/>
                <a:gd name="T92" fmla="*/ 76 w 206"/>
                <a:gd name="T93" fmla="*/ 116 h 189"/>
                <a:gd name="T94" fmla="*/ 52 w 206"/>
                <a:gd name="T95" fmla="*/ 133 h 189"/>
                <a:gd name="T96" fmla="*/ 206 w 206"/>
                <a:gd name="T97" fmla="*/ 15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189">
                  <a:moveTo>
                    <a:pt x="206" y="156"/>
                  </a:moveTo>
                  <a:lnTo>
                    <a:pt x="198" y="142"/>
                  </a:lnTo>
                  <a:lnTo>
                    <a:pt x="194" y="141"/>
                  </a:lnTo>
                  <a:lnTo>
                    <a:pt x="182" y="139"/>
                  </a:lnTo>
                  <a:lnTo>
                    <a:pt x="170" y="136"/>
                  </a:lnTo>
                  <a:lnTo>
                    <a:pt x="161" y="133"/>
                  </a:lnTo>
                  <a:lnTo>
                    <a:pt x="157" y="131"/>
                  </a:lnTo>
                  <a:lnTo>
                    <a:pt x="152" y="129"/>
                  </a:lnTo>
                  <a:lnTo>
                    <a:pt x="147" y="128"/>
                  </a:lnTo>
                  <a:lnTo>
                    <a:pt x="144" y="126"/>
                  </a:lnTo>
                  <a:lnTo>
                    <a:pt x="144" y="124"/>
                  </a:lnTo>
                  <a:lnTo>
                    <a:pt x="148" y="124"/>
                  </a:lnTo>
                  <a:lnTo>
                    <a:pt x="152" y="125"/>
                  </a:lnTo>
                  <a:lnTo>
                    <a:pt x="155" y="126"/>
                  </a:lnTo>
                  <a:lnTo>
                    <a:pt x="170" y="129"/>
                  </a:lnTo>
                  <a:lnTo>
                    <a:pt x="171" y="128"/>
                  </a:lnTo>
                  <a:lnTo>
                    <a:pt x="174" y="127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82" y="131"/>
                  </a:lnTo>
                  <a:lnTo>
                    <a:pt x="187" y="131"/>
                  </a:lnTo>
                  <a:lnTo>
                    <a:pt x="191" y="130"/>
                  </a:lnTo>
                  <a:lnTo>
                    <a:pt x="192" y="131"/>
                  </a:lnTo>
                  <a:lnTo>
                    <a:pt x="190" y="133"/>
                  </a:lnTo>
                  <a:lnTo>
                    <a:pt x="191" y="135"/>
                  </a:lnTo>
                  <a:lnTo>
                    <a:pt x="194" y="137"/>
                  </a:lnTo>
                  <a:lnTo>
                    <a:pt x="196" y="136"/>
                  </a:lnTo>
                  <a:lnTo>
                    <a:pt x="197" y="133"/>
                  </a:lnTo>
                  <a:lnTo>
                    <a:pt x="195" y="126"/>
                  </a:lnTo>
                  <a:lnTo>
                    <a:pt x="192" y="120"/>
                  </a:lnTo>
                  <a:lnTo>
                    <a:pt x="192" y="117"/>
                  </a:lnTo>
                  <a:lnTo>
                    <a:pt x="187" y="117"/>
                  </a:lnTo>
                  <a:lnTo>
                    <a:pt x="177" y="115"/>
                  </a:lnTo>
                  <a:lnTo>
                    <a:pt x="165" y="113"/>
                  </a:lnTo>
                  <a:lnTo>
                    <a:pt x="156" y="109"/>
                  </a:lnTo>
                  <a:lnTo>
                    <a:pt x="153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7" y="100"/>
                  </a:lnTo>
                  <a:lnTo>
                    <a:pt x="158" y="103"/>
                  </a:lnTo>
                  <a:lnTo>
                    <a:pt x="159" y="105"/>
                  </a:lnTo>
                  <a:lnTo>
                    <a:pt x="161" y="106"/>
                  </a:lnTo>
                  <a:lnTo>
                    <a:pt x="163" y="106"/>
                  </a:lnTo>
                  <a:lnTo>
                    <a:pt x="166" y="102"/>
                  </a:lnTo>
                  <a:lnTo>
                    <a:pt x="169" y="99"/>
                  </a:lnTo>
                  <a:lnTo>
                    <a:pt x="171" y="96"/>
                  </a:lnTo>
                  <a:lnTo>
                    <a:pt x="174" y="95"/>
                  </a:lnTo>
                  <a:lnTo>
                    <a:pt x="177" y="96"/>
                  </a:lnTo>
                  <a:lnTo>
                    <a:pt x="179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78" y="89"/>
                  </a:lnTo>
                  <a:lnTo>
                    <a:pt x="170" y="77"/>
                  </a:lnTo>
                  <a:lnTo>
                    <a:pt x="160" y="64"/>
                  </a:lnTo>
                  <a:lnTo>
                    <a:pt x="153" y="56"/>
                  </a:lnTo>
                  <a:lnTo>
                    <a:pt x="148" y="51"/>
                  </a:lnTo>
                  <a:lnTo>
                    <a:pt x="142" y="44"/>
                  </a:lnTo>
                  <a:lnTo>
                    <a:pt x="137" y="37"/>
                  </a:lnTo>
                  <a:lnTo>
                    <a:pt x="133" y="30"/>
                  </a:lnTo>
                  <a:lnTo>
                    <a:pt x="129" y="26"/>
                  </a:lnTo>
                  <a:lnTo>
                    <a:pt x="124" y="24"/>
                  </a:lnTo>
                  <a:lnTo>
                    <a:pt x="117" y="22"/>
                  </a:lnTo>
                  <a:lnTo>
                    <a:pt x="109" y="18"/>
                  </a:lnTo>
                  <a:lnTo>
                    <a:pt x="102" y="15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5" y="6"/>
                  </a:lnTo>
                  <a:lnTo>
                    <a:pt x="91" y="7"/>
                  </a:lnTo>
                  <a:lnTo>
                    <a:pt x="90" y="8"/>
                  </a:lnTo>
                  <a:lnTo>
                    <a:pt x="85" y="7"/>
                  </a:lnTo>
                  <a:lnTo>
                    <a:pt x="76" y="6"/>
                  </a:lnTo>
                  <a:lnTo>
                    <a:pt x="66" y="5"/>
                  </a:lnTo>
                  <a:lnTo>
                    <a:pt x="58" y="3"/>
                  </a:lnTo>
                  <a:lnTo>
                    <a:pt x="54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1" y="5"/>
                  </a:lnTo>
                  <a:lnTo>
                    <a:pt x="38" y="8"/>
                  </a:lnTo>
                  <a:lnTo>
                    <a:pt x="35" y="9"/>
                  </a:lnTo>
                  <a:lnTo>
                    <a:pt x="32" y="8"/>
                  </a:lnTo>
                  <a:lnTo>
                    <a:pt x="28" y="7"/>
                  </a:lnTo>
                  <a:lnTo>
                    <a:pt x="26" y="9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8" y="27"/>
                  </a:lnTo>
                  <a:lnTo>
                    <a:pt x="6" y="33"/>
                  </a:lnTo>
                  <a:lnTo>
                    <a:pt x="5" y="37"/>
                  </a:lnTo>
                  <a:lnTo>
                    <a:pt x="4" y="40"/>
                  </a:lnTo>
                  <a:lnTo>
                    <a:pt x="2" y="48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3"/>
                  </a:lnTo>
                  <a:lnTo>
                    <a:pt x="8" y="78"/>
                  </a:lnTo>
                  <a:lnTo>
                    <a:pt x="11" y="80"/>
                  </a:lnTo>
                  <a:lnTo>
                    <a:pt x="16" y="79"/>
                  </a:lnTo>
                  <a:lnTo>
                    <a:pt x="22" y="78"/>
                  </a:lnTo>
                  <a:lnTo>
                    <a:pt x="28" y="78"/>
                  </a:lnTo>
                  <a:lnTo>
                    <a:pt x="34" y="79"/>
                  </a:lnTo>
                  <a:lnTo>
                    <a:pt x="37" y="83"/>
                  </a:lnTo>
                  <a:lnTo>
                    <a:pt x="37" y="88"/>
                  </a:lnTo>
                  <a:lnTo>
                    <a:pt x="37" y="92"/>
                  </a:lnTo>
                  <a:lnTo>
                    <a:pt x="41" y="95"/>
                  </a:lnTo>
                  <a:lnTo>
                    <a:pt x="46" y="97"/>
                  </a:lnTo>
                  <a:lnTo>
                    <a:pt x="49" y="100"/>
                  </a:lnTo>
                  <a:lnTo>
                    <a:pt x="51" y="102"/>
                  </a:lnTo>
                  <a:lnTo>
                    <a:pt x="54" y="101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1" y="100"/>
                  </a:lnTo>
                  <a:lnTo>
                    <a:pt x="59" y="103"/>
                  </a:lnTo>
                  <a:lnTo>
                    <a:pt x="57" y="105"/>
                  </a:lnTo>
                  <a:lnTo>
                    <a:pt x="58" y="108"/>
                  </a:lnTo>
                  <a:lnTo>
                    <a:pt x="61" y="107"/>
                  </a:lnTo>
                  <a:lnTo>
                    <a:pt x="65" y="105"/>
                  </a:lnTo>
                  <a:lnTo>
                    <a:pt x="69" y="102"/>
                  </a:lnTo>
                  <a:lnTo>
                    <a:pt x="72" y="102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2" y="106"/>
                  </a:lnTo>
                  <a:lnTo>
                    <a:pt x="69" y="106"/>
                  </a:lnTo>
                  <a:lnTo>
                    <a:pt x="66" y="107"/>
                  </a:lnTo>
                  <a:lnTo>
                    <a:pt x="65" y="108"/>
                  </a:lnTo>
                  <a:lnTo>
                    <a:pt x="64" y="110"/>
                  </a:lnTo>
                  <a:lnTo>
                    <a:pt x="67" y="111"/>
                  </a:lnTo>
                  <a:lnTo>
                    <a:pt x="70" y="111"/>
                  </a:lnTo>
                  <a:lnTo>
                    <a:pt x="74" y="110"/>
                  </a:lnTo>
                  <a:lnTo>
                    <a:pt x="75" y="109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6" y="119"/>
                  </a:lnTo>
                  <a:lnTo>
                    <a:pt x="52" y="133"/>
                  </a:lnTo>
                  <a:lnTo>
                    <a:pt x="41" y="189"/>
                  </a:lnTo>
                  <a:lnTo>
                    <a:pt x="159" y="187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4" name="Freeform 36"/>
            <p:cNvSpPr>
              <a:spLocks/>
            </p:cNvSpPr>
            <p:nvPr/>
          </p:nvSpPr>
          <p:spPr bwMode="auto">
            <a:xfrm>
              <a:off x="2437" y="1362"/>
              <a:ext cx="177" cy="174"/>
            </a:xfrm>
            <a:custGeom>
              <a:avLst/>
              <a:gdLst>
                <a:gd name="T0" fmla="*/ 25 w 177"/>
                <a:gd name="T1" fmla="*/ 85 h 174"/>
                <a:gd name="T2" fmla="*/ 23 w 177"/>
                <a:gd name="T3" fmla="*/ 62 h 174"/>
                <a:gd name="T4" fmla="*/ 35 w 177"/>
                <a:gd name="T5" fmla="*/ 66 h 174"/>
                <a:gd name="T6" fmla="*/ 31 w 177"/>
                <a:gd name="T7" fmla="*/ 45 h 174"/>
                <a:gd name="T8" fmla="*/ 33 w 177"/>
                <a:gd name="T9" fmla="*/ 36 h 174"/>
                <a:gd name="T10" fmla="*/ 49 w 177"/>
                <a:gd name="T11" fmla="*/ 43 h 174"/>
                <a:gd name="T12" fmla="*/ 55 w 177"/>
                <a:gd name="T13" fmla="*/ 29 h 174"/>
                <a:gd name="T14" fmla="*/ 86 w 177"/>
                <a:gd name="T15" fmla="*/ 4 h 174"/>
                <a:gd name="T16" fmla="*/ 68 w 177"/>
                <a:gd name="T17" fmla="*/ 8 h 174"/>
                <a:gd name="T18" fmla="*/ 55 w 177"/>
                <a:gd name="T19" fmla="*/ 10 h 174"/>
                <a:gd name="T20" fmla="*/ 38 w 177"/>
                <a:gd name="T21" fmla="*/ 21 h 174"/>
                <a:gd name="T22" fmla="*/ 42 w 177"/>
                <a:gd name="T23" fmla="*/ 28 h 174"/>
                <a:gd name="T24" fmla="*/ 21 w 177"/>
                <a:gd name="T25" fmla="*/ 27 h 174"/>
                <a:gd name="T26" fmla="*/ 24 w 177"/>
                <a:gd name="T27" fmla="*/ 55 h 174"/>
                <a:gd name="T28" fmla="*/ 7 w 177"/>
                <a:gd name="T29" fmla="*/ 37 h 174"/>
                <a:gd name="T30" fmla="*/ 13 w 177"/>
                <a:gd name="T31" fmla="*/ 28 h 174"/>
                <a:gd name="T32" fmla="*/ 1 w 177"/>
                <a:gd name="T33" fmla="*/ 41 h 174"/>
                <a:gd name="T34" fmla="*/ 7 w 177"/>
                <a:gd name="T35" fmla="*/ 68 h 174"/>
                <a:gd name="T36" fmla="*/ 8 w 177"/>
                <a:gd name="T37" fmla="*/ 57 h 174"/>
                <a:gd name="T38" fmla="*/ 5 w 177"/>
                <a:gd name="T39" fmla="*/ 79 h 174"/>
                <a:gd name="T40" fmla="*/ 7 w 177"/>
                <a:gd name="T41" fmla="*/ 93 h 174"/>
                <a:gd name="T42" fmla="*/ 11 w 177"/>
                <a:gd name="T43" fmla="*/ 102 h 174"/>
                <a:gd name="T44" fmla="*/ 20 w 177"/>
                <a:gd name="T45" fmla="*/ 137 h 174"/>
                <a:gd name="T46" fmla="*/ 14 w 177"/>
                <a:gd name="T47" fmla="*/ 144 h 174"/>
                <a:gd name="T48" fmla="*/ 29 w 177"/>
                <a:gd name="T49" fmla="*/ 161 h 174"/>
                <a:gd name="T50" fmla="*/ 26 w 177"/>
                <a:gd name="T51" fmla="*/ 145 h 174"/>
                <a:gd name="T52" fmla="*/ 30 w 177"/>
                <a:gd name="T53" fmla="*/ 128 h 174"/>
                <a:gd name="T54" fmla="*/ 40 w 177"/>
                <a:gd name="T55" fmla="*/ 143 h 174"/>
                <a:gd name="T56" fmla="*/ 46 w 177"/>
                <a:gd name="T57" fmla="*/ 136 h 174"/>
                <a:gd name="T58" fmla="*/ 38 w 177"/>
                <a:gd name="T59" fmla="*/ 153 h 174"/>
                <a:gd name="T60" fmla="*/ 49 w 177"/>
                <a:gd name="T61" fmla="*/ 141 h 174"/>
                <a:gd name="T62" fmla="*/ 57 w 177"/>
                <a:gd name="T63" fmla="*/ 131 h 174"/>
                <a:gd name="T64" fmla="*/ 69 w 177"/>
                <a:gd name="T65" fmla="*/ 138 h 174"/>
                <a:gd name="T66" fmla="*/ 72 w 177"/>
                <a:gd name="T67" fmla="*/ 131 h 174"/>
                <a:gd name="T68" fmla="*/ 50 w 177"/>
                <a:gd name="T69" fmla="*/ 123 h 174"/>
                <a:gd name="T70" fmla="*/ 38 w 177"/>
                <a:gd name="T71" fmla="*/ 116 h 174"/>
                <a:gd name="T72" fmla="*/ 32 w 177"/>
                <a:gd name="T73" fmla="*/ 108 h 174"/>
                <a:gd name="T74" fmla="*/ 26 w 177"/>
                <a:gd name="T75" fmla="*/ 104 h 174"/>
                <a:gd name="T76" fmla="*/ 66 w 177"/>
                <a:gd name="T77" fmla="*/ 117 h 174"/>
                <a:gd name="T78" fmla="*/ 98 w 177"/>
                <a:gd name="T79" fmla="*/ 131 h 174"/>
                <a:gd name="T80" fmla="*/ 102 w 177"/>
                <a:gd name="T81" fmla="*/ 148 h 174"/>
                <a:gd name="T82" fmla="*/ 123 w 177"/>
                <a:gd name="T83" fmla="*/ 163 h 174"/>
                <a:gd name="T84" fmla="*/ 156 w 177"/>
                <a:gd name="T85" fmla="*/ 172 h 174"/>
                <a:gd name="T86" fmla="*/ 153 w 177"/>
                <a:gd name="T87" fmla="*/ 151 h 174"/>
                <a:gd name="T88" fmla="*/ 177 w 177"/>
                <a:gd name="T89" fmla="*/ 172 h 174"/>
                <a:gd name="T90" fmla="*/ 152 w 177"/>
                <a:gd name="T91" fmla="*/ 140 h 174"/>
                <a:gd name="T92" fmla="*/ 141 w 177"/>
                <a:gd name="T93" fmla="*/ 130 h 174"/>
                <a:gd name="T94" fmla="*/ 124 w 177"/>
                <a:gd name="T95" fmla="*/ 106 h 174"/>
                <a:gd name="T96" fmla="*/ 113 w 177"/>
                <a:gd name="T97" fmla="*/ 120 h 174"/>
                <a:gd name="T98" fmla="*/ 94 w 177"/>
                <a:gd name="T99" fmla="*/ 109 h 174"/>
                <a:gd name="T100" fmla="*/ 76 w 177"/>
                <a:gd name="T101" fmla="*/ 113 h 174"/>
                <a:gd name="T102" fmla="*/ 53 w 177"/>
                <a:gd name="T103" fmla="*/ 97 h 174"/>
                <a:gd name="T104" fmla="*/ 63 w 177"/>
                <a:gd name="T105" fmla="*/ 89 h 174"/>
                <a:gd name="T106" fmla="*/ 70 w 177"/>
                <a:gd name="T107" fmla="*/ 90 h 174"/>
                <a:gd name="T108" fmla="*/ 97 w 177"/>
                <a:gd name="T109" fmla="*/ 76 h 174"/>
                <a:gd name="T110" fmla="*/ 108 w 177"/>
                <a:gd name="T111" fmla="*/ 80 h 174"/>
                <a:gd name="T112" fmla="*/ 126 w 177"/>
                <a:gd name="T113" fmla="*/ 71 h 174"/>
                <a:gd name="T114" fmla="*/ 110 w 177"/>
                <a:gd name="T115" fmla="*/ 51 h 174"/>
                <a:gd name="T116" fmla="*/ 74 w 177"/>
                <a:gd name="T117" fmla="*/ 45 h 174"/>
                <a:gd name="T118" fmla="*/ 53 w 177"/>
                <a:gd name="T119" fmla="*/ 60 h 174"/>
                <a:gd name="T120" fmla="*/ 31 w 177"/>
                <a:gd name="T121" fmla="*/ 7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174">
                  <a:moveTo>
                    <a:pt x="31" y="79"/>
                  </a:moveTo>
                  <a:lnTo>
                    <a:pt x="31" y="80"/>
                  </a:lnTo>
                  <a:lnTo>
                    <a:pt x="32" y="83"/>
                  </a:lnTo>
                  <a:lnTo>
                    <a:pt x="33" y="86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36" y="92"/>
                  </a:lnTo>
                  <a:lnTo>
                    <a:pt x="31" y="90"/>
                  </a:lnTo>
                  <a:lnTo>
                    <a:pt x="27" y="87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2"/>
                  </a:lnTo>
                  <a:lnTo>
                    <a:pt x="23" y="78"/>
                  </a:lnTo>
                  <a:lnTo>
                    <a:pt x="20" y="75"/>
                  </a:lnTo>
                  <a:lnTo>
                    <a:pt x="17" y="72"/>
                  </a:lnTo>
                  <a:lnTo>
                    <a:pt x="17" y="69"/>
                  </a:lnTo>
                  <a:lnTo>
                    <a:pt x="18" y="66"/>
                  </a:lnTo>
                  <a:lnTo>
                    <a:pt x="19" y="65"/>
                  </a:lnTo>
                  <a:lnTo>
                    <a:pt x="19" y="66"/>
                  </a:lnTo>
                  <a:lnTo>
                    <a:pt x="21" y="68"/>
                  </a:lnTo>
                  <a:lnTo>
                    <a:pt x="23" y="70"/>
                  </a:lnTo>
                  <a:lnTo>
                    <a:pt x="25" y="70"/>
                  </a:lnTo>
                  <a:lnTo>
                    <a:pt x="26" y="67"/>
                  </a:lnTo>
                  <a:lnTo>
                    <a:pt x="25" y="64"/>
                  </a:lnTo>
                  <a:lnTo>
                    <a:pt x="23" y="62"/>
                  </a:lnTo>
                  <a:lnTo>
                    <a:pt x="23" y="61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3" y="58"/>
                  </a:lnTo>
                  <a:lnTo>
                    <a:pt x="34" y="60"/>
                  </a:lnTo>
                  <a:lnTo>
                    <a:pt x="33" y="61"/>
                  </a:lnTo>
                  <a:lnTo>
                    <a:pt x="32" y="62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3" y="67"/>
                  </a:lnTo>
                  <a:lnTo>
                    <a:pt x="35" y="66"/>
                  </a:lnTo>
                  <a:lnTo>
                    <a:pt x="37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0" y="57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5" y="46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6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5" y="45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35" y="36"/>
                  </a:lnTo>
                  <a:lnTo>
                    <a:pt x="36" y="36"/>
                  </a:lnTo>
                  <a:lnTo>
                    <a:pt x="37" y="38"/>
                  </a:lnTo>
                  <a:lnTo>
                    <a:pt x="40" y="43"/>
                  </a:lnTo>
                  <a:lnTo>
                    <a:pt x="43" y="48"/>
                  </a:lnTo>
                  <a:lnTo>
                    <a:pt x="46" y="50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8" y="38"/>
                  </a:lnTo>
                  <a:lnTo>
                    <a:pt x="50" y="37"/>
                  </a:lnTo>
                  <a:lnTo>
                    <a:pt x="52" y="37"/>
                  </a:lnTo>
                  <a:lnTo>
                    <a:pt x="53" y="36"/>
                  </a:lnTo>
                  <a:lnTo>
                    <a:pt x="52" y="35"/>
                  </a:lnTo>
                  <a:lnTo>
                    <a:pt x="50" y="33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7" y="29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4" y="25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6" y="20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80" y="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79" y="1"/>
                  </a:lnTo>
                  <a:lnTo>
                    <a:pt x="74" y="2"/>
                  </a:lnTo>
                  <a:lnTo>
                    <a:pt x="70" y="4"/>
                  </a:lnTo>
                  <a:lnTo>
                    <a:pt x="69" y="5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68" y="8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0" y="13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5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4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3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9" y="23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8" y="26"/>
                  </a:lnTo>
                  <a:lnTo>
                    <a:pt x="49" y="28"/>
                  </a:lnTo>
                  <a:lnTo>
                    <a:pt x="48" y="29"/>
                  </a:lnTo>
                  <a:lnTo>
                    <a:pt x="47" y="29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2" y="28"/>
                  </a:lnTo>
                  <a:lnTo>
                    <a:pt x="39" y="29"/>
                  </a:lnTo>
                  <a:lnTo>
                    <a:pt x="36" y="29"/>
                  </a:lnTo>
                  <a:lnTo>
                    <a:pt x="35" y="30"/>
                  </a:lnTo>
                  <a:lnTo>
                    <a:pt x="34" y="29"/>
                  </a:lnTo>
                  <a:lnTo>
                    <a:pt x="31" y="28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3" y="37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0" y="56"/>
                  </a:lnTo>
                  <a:lnTo>
                    <a:pt x="17" y="53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7" y="39"/>
                  </a:lnTo>
                  <a:lnTo>
                    <a:pt x="15" y="36"/>
                  </a:lnTo>
                  <a:lnTo>
                    <a:pt x="13" y="33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2" y="27"/>
                  </a:lnTo>
                  <a:lnTo>
                    <a:pt x="10" y="28"/>
                  </a:lnTo>
                  <a:lnTo>
                    <a:pt x="9" y="29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9" y="63"/>
                  </a:lnTo>
                  <a:lnTo>
                    <a:pt x="8" y="60"/>
                  </a:lnTo>
                  <a:lnTo>
                    <a:pt x="6" y="57"/>
                  </a:lnTo>
                  <a:lnTo>
                    <a:pt x="5" y="55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7" y="57"/>
                  </a:lnTo>
                  <a:lnTo>
                    <a:pt x="16" y="59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1"/>
                  </a:lnTo>
                  <a:lnTo>
                    <a:pt x="13" y="73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5" y="86"/>
                  </a:lnTo>
                  <a:lnTo>
                    <a:pt x="5" y="89"/>
                  </a:lnTo>
                  <a:lnTo>
                    <a:pt x="4" y="92"/>
                  </a:lnTo>
                  <a:lnTo>
                    <a:pt x="3" y="96"/>
                  </a:lnTo>
                  <a:lnTo>
                    <a:pt x="3" y="98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9" y="93"/>
                  </a:lnTo>
                  <a:lnTo>
                    <a:pt x="10" y="95"/>
                  </a:lnTo>
                  <a:lnTo>
                    <a:pt x="13" y="100"/>
                  </a:lnTo>
                  <a:lnTo>
                    <a:pt x="15" y="104"/>
                  </a:lnTo>
                  <a:lnTo>
                    <a:pt x="16" y="106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4" y="111"/>
                  </a:lnTo>
                  <a:lnTo>
                    <a:pt x="12" y="109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12" y="104"/>
                  </a:lnTo>
                  <a:lnTo>
                    <a:pt x="11" y="102"/>
                  </a:lnTo>
                  <a:lnTo>
                    <a:pt x="10" y="101"/>
                  </a:lnTo>
                  <a:lnTo>
                    <a:pt x="9" y="101"/>
                  </a:lnTo>
                  <a:lnTo>
                    <a:pt x="8" y="102"/>
                  </a:lnTo>
                  <a:lnTo>
                    <a:pt x="7" y="104"/>
                  </a:lnTo>
                  <a:lnTo>
                    <a:pt x="7" y="106"/>
                  </a:lnTo>
                  <a:lnTo>
                    <a:pt x="6" y="109"/>
                  </a:lnTo>
                  <a:lnTo>
                    <a:pt x="6" y="111"/>
                  </a:lnTo>
                  <a:lnTo>
                    <a:pt x="7" y="114"/>
                  </a:lnTo>
                  <a:lnTo>
                    <a:pt x="9" y="119"/>
                  </a:lnTo>
                  <a:lnTo>
                    <a:pt x="11" y="123"/>
                  </a:lnTo>
                  <a:lnTo>
                    <a:pt x="15" y="125"/>
                  </a:lnTo>
                  <a:lnTo>
                    <a:pt x="17" y="127"/>
                  </a:lnTo>
                  <a:lnTo>
                    <a:pt x="19" y="132"/>
                  </a:lnTo>
                  <a:lnTo>
                    <a:pt x="20" y="137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9" y="141"/>
                  </a:lnTo>
                  <a:lnTo>
                    <a:pt x="18" y="142"/>
                  </a:lnTo>
                  <a:lnTo>
                    <a:pt x="17" y="141"/>
                  </a:lnTo>
                  <a:lnTo>
                    <a:pt x="17" y="139"/>
                  </a:lnTo>
                  <a:lnTo>
                    <a:pt x="17" y="136"/>
                  </a:lnTo>
                  <a:lnTo>
                    <a:pt x="16" y="132"/>
                  </a:lnTo>
                  <a:lnTo>
                    <a:pt x="15" y="131"/>
                  </a:lnTo>
                  <a:lnTo>
                    <a:pt x="13" y="130"/>
                  </a:lnTo>
                  <a:lnTo>
                    <a:pt x="13" y="132"/>
                  </a:lnTo>
                  <a:lnTo>
                    <a:pt x="14" y="134"/>
                  </a:lnTo>
                  <a:lnTo>
                    <a:pt x="15" y="135"/>
                  </a:lnTo>
                  <a:lnTo>
                    <a:pt x="14" y="144"/>
                  </a:lnTo>
                  <a:lnTo>
                    <a:pt x="13" y="144"/>
                  </a:lnTo>
                  <a:lnTo>
                    <a:pt x="12" y="146"/>
                  </a:lnTo>
                  <a:lnTo>
                    <a:pt x="11" y="148"/>
                  </a:lnTo>
                  <a:lnTo>
                    <a:pt x="11" y="149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5" y="150"/>
                  </a:lnTo>
                  <a:lnTo>
                    <a:pt x="16" y="151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2"/>
                  </a:lnTo>
                  <a:lnTo>
                    <a:pt x="27" y="164"/>
                  </a:lnTo>
                  <a:lnTo>
                    <a:pt x="28" y="164"/>
                  </a:lnTo>
                  <a:lnTo>
                    <a:pt x="29" y="161"/>
                  </a:lnTo>
                  <a:lnTo>
                    <a:pt x="31" y="160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6" y="154"/>
                  </a:lnTo>
                  <a:lnTo>
                    <a:pt x="25" y="154"/>
                  </a:lnTo>
                  <a:lnTo>
                    <a:pt x="24" y="153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18" y="148"/>
                  </a:lnTo>
                  <a:lnTo>
                    <a:pt x="19" y="146"/>
                  </a:lnTo>
                  <a:lnTo>
                    <a:pt x="23" y="146"/>
                  </a:lnTo>
                  <a:lnTo>
                    <a:pt x="26" y="145"/>
                  </a:lnTo>
                  <a:lnTo>
                    <a:pt x="28" y="144"/>
                  </a:lnTo>
                  <a:lnTo>
                    <a:pt x="27" y="142"/>
                  </a:lnTo>
                  <a:lnTo>
                    <a:pt x="27" y="140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6" y="135"/>
                  </a:lnTo>
                  <a:lnTo>
                    <a:pt x="26" y="132"/>
                  </a:lnTo>
                  <a:lnTo>
                    <a:pt x="26" y="128"/>
                  </a:lnTo>
                  <a:lnTo>
                    <a:pt x="27" y="127"/>
                  </a:lnTo>
                  <a:lnTo>
                    <a:pt x="27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0" y="128"/>
                  </a:lnTo>
                  <a:lnTo>
                    <a:pt x="31" y="131"/>
                  </a:lnTo>
                  <a:lnTo>
                    <a:pt x="31" y="132"/>
                  </a:lnTo>
                  <a:lnTo>
                    <a:pt x="30" y="134"/>
                  </a:lnTo>
                  <a:lnTo>
                    <a:pt x="29" y="136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31" y="141"/>
                  </a:lnTo>
                  <a:lnTo>
                    <a:pt x="30" y="142"/>
                  </a:lnTo>
                  <a:lnTo>
                    <a:pt x="30" y="144"/>
                  </a:lnTo>
                  <a:lnTo>
                    <a:pt x="30" y="147"/>
                  </a:lnTo>
                  <a:lnTo>
                    <a:pt x="31" y="148"/>
                  </a:lnTo>
                  <a:lnTo>
                    <a:pt x="34" y="148"/>
                  </a:lnTo>
                  <a:lnTo>
                    <a:pt x="37" y="146"/>
                  </a:lnTo>
                  <a:lnTo>
                    <a:pt x="40" y="143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1" y="136"/>
                  </a:lnTo>
                  <a:lnTo>
                    <a:pt x="40" y="133"/>
                  </a:lnTo>
                  <a:lnTo>
                    <a:pt x="38" y="131"/>
                  </a:lnTo>
                  <a:lnTo>
                    <a:pt x="37" y="128"/>
                  </a:lnTo>
                  <a:lnTo>
                    <a:pt x="38" y="127"/>
                  </a:lnTo>
                  <a:lnTo>
                    <a:pt x="39" y="127"/>
                  </a:lnTo>
                  <a:lnTo>
                    <a:pt x="40" y="127"/>
                  </a:lnTo>
                  <a:lnTo>
                    <a:pt x="41" y="127"/>
                  </a:lnTo>
                  <a:lnTo>
                    <a:pt x="44" y="128"/>
                  </a:lnTo>
                  <a:lnTo>
                    <a:pt x="46" y="130"/>
                  </a:lnTo>
                  <a:lnTo>
                    <a:pt x="46" y="133"/>
                  </a:lnTo>
                  <a:lnTo>
                    <a:pt x="46" y="136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41" y="146"/>
                  </a:lnTo>
                  <a:lnTo>
                    <a:pt x="41" y="147"/>
                  </a:lnTo>
                  <a:lnTo>
                    <a:pt x="42" y="148"/>
                  </a:lnTo>
                  <a:lnTo>
                    <a:pt x="43" y="149"/>
                  </a:lnTo>
                  <a:lnTo>
                    <a:pt x="41" y="150"/>
                  </a:lnTo>
                  <a:lnTo>
                    <a:pt x="39" y="151"/>
                  </a:lnTo>
                  <a:lnTo>
                    <a:pt x="37" y="151"/>
                  </a:lnTo>
                  <a:lnTo>
                    <a:pt x="37" y="152"/>
                  </a:lnTo>
                  <a:lnTo>
                    <a:pt x="38" y="153"/>
                  </a:lnTo>
                  <a:lnTo>
                    <a:pt x="39" y="154"/>
                  </a:lnTo>
                  <a:lnTo>
                    <a:pt x="48" y="156"/>
                  </a:lnTo>
                  <a:lnTo>
                    <a:pt x="49" y="157"/>
                  </a:lnTo>
                  <a:lnTo>
                    <a:pt x="50" y="159"/>
                  </a:lnTo>
                  <a:lnTo>
                    <a:pt x="52" y="160"/>
                  </a:lnTo>
                  <a:lnTo>
                    <a:pt x="54" y="159"/>
                  </a:lnTo>
                  <a:lnTo>
                    <a:pt x="54" y="156"/>
                  </a:lnTo>
                  <a:lnTo>
                    <a:pt x="54" y="152"/>
                  </a:lnTo>
                  <a:lnTo>
                    <a:pt x="53" y="149"/>
                  </a:lnTo>
                  <a:lnTo>
                    <a:pt x="53" y="147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50" y="142"/>
                  </a:lnTo>
                  <a:lnTo>
                    <a:pt x="49" y="141"/>
                  </a:lnTo>
                  <a:lnTo>
                    <a:pt x="49" y="140"/>
                  </a:lnTo>
                  <a:lnTo>
                    <a:pt x="50" y="139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3" y="140"/>
                  </a:lnTo>
                  <a:lnTo>
                    <a:pt x="54" y="141"/>
                  </a:lnTo>
                  <a:lnTo>
                    <a:pt x="56" y="142"/>
                  </a:lnTo>
                  <a:lnTo>
                    <a:pt x="57" y="141"/>
                  </a:lnTo>
                  <a:lnTo>
                    <a:pt x="58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8" y="136"/>
                  </a:lnTo>
                  <a:lnTo>
                    <a:pt x="57" y="134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8" y="129"/>
                  </a:lnTo>
                  <a:lnTo>
                    <a:pt x="62" y="132"/>
                  </a:lnTo>
                  <a:lnTo>
                    <a:pt x="69" y="131"/>
                  </a:lnTo>
                  <a:lnTo>
                    <a:pt x="69" y="132"/>
                  </a:lnTo>
                  <a:lnTo>
                    <a:pt x="71" y="133"/>
                  </a:lnTo>
                  <a:lnTo>
                    <a:pt x="73" y="135"/>
                  </a:lnTo>
                  <a:lnTo>
                    <a:pt x="75" y="136"/>
                  </a:lnTo>
                  <a:lnTo>
                    <a:pt x="76" y="137"/>
                  </a:lnTo>
                  <a:lnTo>
                    <a:pt x="76" y="138"/>
                  </a:lnTo>
                  <a:lnTo>
                    <a:pt x="75" y="139"/>
                  </a:lnTo>
                  <a:lnTo>
                    <a:pt x="75" y="140"/>
                  </a:lnTo>
                  <a:lnTo>
                    <a:pt x="73" y="139"/>
                  </a:lnTo>
                  <a:lnTo>
                    <a:pt x="69" y="138"/>
                  </a:lnTo>
                  <a:lnTo>
                    <a:pt x="65" y="137"/>
                  </a:lnTo>
                  <a:lnTo>
                    <a:pt x="64" y="138"/>
                  </a:lnTo>
                  <a:lnTo>
                    <a:pt x="64" y="139"/>
                  </a:lnTo>
                  <a:lnTo>
                    <a:pt x="65" y="140"/>
                  </a:lnTo>
                  <a:lnTo>
                    <a:pt x="66" y="140"/>
                  </a:lnTo>
                  <a:lnTo>
                    <a:pt x="66" y="141"/>
                  </a:lnTo>
                  <a:lnTo>
                    <a:pt x="77" y="141"/>
                  </a:lnTo>
                  <a:lnTo>
                    <a:pt x="78" y="141"/>
                  </a:lnTo>
                  <a:lnTo>
                    <a:pt x="79" y="140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6"/>
                  </a:lnTo>
                  <a:lnTo>
                    <a:pt x="76" y="133"/>
                  </a:lnTo>
                  <a:lnTo>
                    <a:pt x="72" y="131"/>
                  </a:lnTo>
                  <a:lnTo>
                    <a:pt x="70" y="131"/>
                  </a:lnTo>
                  <a:lnTo>
                    <a:pt x="69" y="129"/>
                  </a:lnTo>
                  <a:lnTo>
                    <a:pt x="68" y="127"/>
                  </a:lnTo>
                  <a:lnTo>
                    <a:pt x="66" y="125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59" y="127"/>
                  </a:lnTo>
                  <a:lnTo>
                    <a:pt x="58" y="127"/>
                  </a:lnTo>
                  <a:lnTo>
                    <a:pt x="55" y="126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4" y="121"/>
                  </a:lnTo>
                  <a:lnTo>
                    <a:pt x="55" y="120"/>
                  </a:lnTo>
                  <a:lnTo>
                    <a:pt x="53" y="118"/>
                  </a:lnTo>
                  <a:lnTo>
                    <a:pt x="50" y="117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49" y="119"/>
                  </a:lnTo>
                  <a:lnTo>
                    <a:pt x="48" y="121"/>
                  </a:lnTo>
                  <a:lnTo>
                    <a:pt x="47" y="121"/>
                  </a:lnTo>
                  <a:lnTo>
                    <a:pt x="46" y="121"/>
                  </a:lnTo>
                  <a:lnTo>
                    <a:pt x="44" y="120"/>
                  </a:lnTo>
                  <a:lnTo>
                    <a:pt x="41" y="119"/>
                  </a:lnTo>
                  <a:lnTo>
                    <a:pt x="38" y="116"/>
                  </a:lnTo>
                  <a:lnTo>
                    <a:pt x="37" y="113"/>
                  </a:lnTo>
                  <a:lnTo>
                    <a:pt x="37" y="110"/>
                  </a:lnTo>
                  <a:lnTo>
                    <a:pt x="37" y="107"/>
                  </a:lnTo>
                  <a:lnTo>
                    <a:pt x="36" y="105"/>
                  </a:lnTo>
                  <a:lnTo>
                    <a:pt x="35" y="102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3"/>
                  </a:lnTo>
                  <a:lnTo>
                    <a:pt x="32" y="104"/>
                  </a:lnTo>
                  <a:lnTo>
                    <a:pt x="33" y="105"/>
                  </a:lnTo>
                  <a:lnTo>
                    <a:pt x="34" y="107"/>
                  </a:lnTo>
                  <a:lnTo>
                    <a:pt x="33" y="109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9" y="106"/>
                  </a:lnTo>
                  <a:lnTo>
                    <a:pt x="28" y="107"/>
                  </a:lnTo>
                  <a:lnTo>
                    <a:pt x="27" y="109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3" y="111"/>
                  </a:lnTo>
                  <a:lnTo>
                    <a:pt x="21" y="109"/>
                  </a:lnTo>
                  <a:lnTo>
                    <a:pt x="19" y="106"/>
                  </a:lnTo>
                  <a:lnTo>
                    <a:pt x="19" y="103"/>
                  </a:lnTo>
                  <a:lnTo>
                    <a:pt x="19" y="102"/>
                  </a:lnTo>
                  <a:lnTo>
                    <a:pt x="20" y="102"/>
                  </a:lnTo>
                  <a:lnTo>
                    <a:pt x="23" y="104"/>
                  </a:lnTo>
                  <a:lnTo>
                    <a:pt x="26" y="104"/>
                  </a:lnTo>
                  <a:lnTo>
                    <a:pt x="28" y="104"/>
                  </a:lnTo>
                  <a:lnTo>
                    <a:pt x="28" y="101"/>
                  </a:lnTo>
                  <a:lnTo>
                    <a:pt x="29" y="98"/>
                  </a:lnTo>
                  <a:lnTo>
                    <a:pt x="31" y="96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41" y="101"/>
                  </a:lnTo>
                  <a:lnTo>
                    <a:pt x="45" y="105"/>
                  </a:lnTo>
                  <a:lnTo>
                    <a:pt x="48" y="108"/>
                  </a:lnTo>
                  <a:lnTo>
                    <a:pt x="50" y="110"/>
                  </a:lnTo>
                  <a:lnTo>
                    <a:pt x="56" y="113"/>
                  </a:lnTo>
                  <a:lnTo>
                    <a:pt x="61" y="115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9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4" y="124"/>
                  </a:lnTo>
                  <a:lnTo>
                    <a:pt x="76" y="125"/>
                  </a:lnTo>
                  <a:lnTo>
                    <a:pt x="80" y="128"/>
                  </a:lnTo>
                  <a:lnTo>
                    <a:pt x="86" y="131"/>
                  </a:lnTo>
                  <a:lnTo>
                    <a:pt x="89" y="131"/>
                  </a:lnTo>
                  <a:lnTo>
                    <a:pt x="91" y="130"/>
                  </a:lnTo>
                  <a:lnTo>
                    <a:pt x="92" y="128"/>
                  </a:lnTo>
                  <a:lnTo>
                    <a:pt x="93" y="127"/>
                  </a:lnTo>
                  <a:lnTo>
                    <a:pt x="94" y="127"/>
                  </a:lnTo>
                  <a:lnTo>
                    <a:pt x="96" y="128"/>
                  </a:lnTo>
                  <a:lnTo>
                    <a:pt x="98" y="131"/>
                  </a:lnTo>
                  <a:lnTo>
                    <a:pt x="100" y="132"/>
                  </a:lnTo>
                  <a:lnTo>
                    <a:pt x="101" y="134"/>
                  </a:lnTo>
                  <a:lnTo>
                    <a:pt x="102" y="133"/>
                  </a:lnTo>
                  <a:lnTo>
                    <a:pt x="104" y="133"/>
                  </a:lnTo>
                  <a:lnTo>
                    <a:pt x="107" y="133"/>
                  </a:lnTo>
                  <a:lnTo>
                    <a:pt x="109" y="134"/>
                  </a:lnTo>
                  <a:lnTo>
                    <a:pt x="110" y="136"/>
                  </a:lnTo>
                  <a:lnTo>
                    <a:pt x="110" y="138"/>
                  </a:lnTo>
                  <a:lnTo>
                    <a:pt x="107" y="139"/>
                  </a:lnTo>
                  <a:lnTo>
                    <a:pt x="104" y="139"/>
                  </a:lnTo>
                  <a:lnTo>
                    <a:pt x="101" y="139"/>
                  </a:lnTo>
                  <a:lnTo>
                    <a:pt x="101" y="143"/>
                  </a:lnTo>
                  <a:lnTo>
                    <a:pt x="101" y="146"/>
                  </a:lnTo>
                  <a:lnTo>
                    <a:pt x="102" y="14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9" y="141"/>
                  </a:lnTo>
                  <a:lnTo>
                    <a:pt x="111" y="142"/>
                  </a:lnTo>
                  <a:lnTo>
                    <a:pt x="114" y="142"/>
                  </a:lnTo>
                  <a:lnTo>
                    <a:pt x="116" y="142"/>
                  </a:lnTo>
                  <a:lnTo>
                    <a:pt x="118" y="142"/>
                  </a:lnTo>
                  <a:lnTo>
                    <a:pt x="118" y="144"/>
                  </a:lnTo>
                  <a:lnTo>
                    <a:pt x="116" y="146"/>
                  </a:lnTo>
                  <a:lnTo>
                    <a:pt x="114" y="148"/>
                  </a:lnTo>
                  <a:lnTo>
                    <a:pt x="116" y="150"/>
                  </a:lnTo>
                  <a:lnTo>
                    <a:pt x="119" y="151"/>
                  </a:lnTo>
                  <a:lnTo>
                    <a:pt x="120" y="152"/>
                  </a:lnTo>
                  <a:lnTo>
                    <a:pt x="123" y="163"/>
                  </a:lnTo>
                  <a:lnTo>
                    <a:pt x="126" y="163"/>
                  </a:lnTo>
                  <a:lnTo>
                    <a:pt x="127" y="164"/>
                  </a:lnTo>
                  <a:lnTo>
                    <a:pt x="130" y="166"/>
                  </a:lnTo>
                  <a:lnTo>
                    <a:pt x="133" y="168"/>
                  </a:lnTo>
                  <a:lnTo>
                    <a:pt x="135" y="169"/>
                  </a:lnTo>
                  <a:lnTo>
                    <a:pt x="136" y="166"/>
                  </a:lnTo>
                  <a:lnTo>
                    <a:pt x="137" y="162"/>
                  </a:lnTo>
                  <a:lnTo>
                    <a:pt x="137" y="159"/>
                  </a:lnTo>
                  <a:lnTo>
                    <a:pt x="138" y="158"/>
                  </a:lnTo>
                  <a:lnTo>
                    <a:pt x="144" y="159"/>
                  </a:lnTo>
                  <a:lnTo>
                    <a:pt x="152" y="165"/>
                  </a:lnTo>
                  <a:lnTo>
                    <a:pt x="153" y="166"/>
                  </a:lnTo>
                  <a:lnTo>
                    <a:pt x="154" y="169"/>
                  </a:lnTo>
                  <a:lnTo>
                    <a:pt x="156" y="172"/>
                  </a:lnTo>
                  <a:lnTo>
                    <a:pt x="158" y="173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6" y="167"/>
                  </a:lnTo>
                  <a:lnTo>
                    <a:pt x="155" y="166"/>
                  </a:lnTo>
                  <a:lnTo>
                    <a:pt x="153" y="164"/>
                  </a:lnTo>
                  <a:lnTo>
                    <a:pt x="149" y="161"/>
                  </a:lnTo>
                  <a:lnTo>
                    <a:pt x="144" y="156"/>
                  </a:lnTo>
                  <a:lnTo>
                    <a:pt x="141" y="154"/>
                  </a:lnTo>
                  <a:lnTo>
                    <a:pt x="140" y="151"/>
                  </a:lnTo>
                  <a:lnTo>
                    <a:pt x="143" y="149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53" y="151"/>
                  </a:lnTo>
                  <a:lnTo>
                    <a:pt x="159" y="158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2"/>
                  </a:lnTo>
                  <a:lnTo>
                    <a:pt x="160" y="165"/>
                  </a:lnTo>
                  <a:lnTo>
                    <a:pt x="159" y="166"/>
                  </a:lnTo>
                  <a:lnTo>
                    <a:pt x="161" y="168"/>
                  </a:lnTo>
                  <a:lnTo>
                    <a:pt x="164" y="168"/>
                  </a:lnTo>
                  <a:lnTo>
                    <a:pt x="165" y="169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2" y="174"/>
                  </a:lnTo>
                  <a:lnTo>
                    <a:pt x="175" y="173"/>
                  </a:lnTo>
                  <a:lnTo>
                    <a:pt x="177" y="172"/>
                  </a:lnTo>
                  <a:lnTo>
                    <a:pt x="175" y="170"/>
                  </a:lnTo>
                  <a:lnTo>
                    <a:pt x="173" y="169"/>
                  </a:lnTo>
                  <a:lnTo>
                    <a:pt x="169" y="169"/>
                  </a:lnTo>
                  <a:lnTo>
                    <a:pt x="167" y="167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3" y="155"/>
                  </a:lnTo>
                  <a:lnTo>
                    <a:pt x="161" y="154"/>
                  </a:lnTo>
                  <a:lnTo>
                    <a:pt x="158" y="152"/>
                  </a:lnTo>
                  <a:lnTo>
                    <a:pt x="155" y="150"/>
                  </a:lnTo>
                  <a:lnTo>
                    <a:pt x="153" y="146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2" y="139"/>
                  </a:lnTo>
                  <a:lnTo>
                    <a:pt x="151" y="139"/>
                  </a:lnTo>
                  <a:lnTo>
                    <a:pt x="150" y="140"/>
                  </a:lnTo>
                  <a:lnTo>
                    <a:pt x="149" y="142"/>
                  </a:lnTo>
                  <a:lnTo>
                    <a:pt x="148" y="144"/>
                  </a:lnTo>
                  <a:lnTo>
                    <a:pt x="145" y="143"/>
                  </a:lnTo>
                  <a:lnTo>
                    <a:pt x="141" y="140"/>
                  </a:lnTo>
                  <a:lnTo>
                    <a:pt x="141" y="137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2" y="133"/>
                  </a:lnTo>
                  <a:lnTo>
                    <a:pt x="143" y="133"/>
                  </a:lnTo>
                  <a:lnTo>
                    <a:pt x="143" y="131"/>
                  </a:lnTo>
                  <a:lnTo>
                    <a:pt x="141" y="130"/>
                  </a:lnTo>
                  <a:lnTo>
                    <a:pt x="138" y="128"/>
                  </a:lnTo>
                  <a:lnTo>
                    <a:pt x="138" y="125"/>
                  </a:lnTo>
                  <a:lnTo>
                    <a:pt x="139" y="124"/>
                  </a:lnTo>
                  <a:lnTo>
                    <a:pt x="140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4" y="121"/>
                  </a:lnTo>
                  <a:lnTo>
                    <a:pt x="141" y="119"/>
                  </a:lnTo>
                  <a:lnTo>
                    <a:pt x="136" y="115"/>
                  </a:lnTo>
                  <a:lnTo>
                    <a:pt x="130" y="112"/>
                  </a:lnTo>
                  <a:lnTo>
                    <a:pt x="128" y="111"/>
                  </a:lnTo>
                  <a:lnTo>
                    <a:pt x="126" y="109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22" y="108"/>
                  </a:lnTo>
                  <a:lnTo>
                    <a:pt x="122" y="110"/>
                  </a:lnTo>
                  <a:lnTo>
                    <a:pt x="121" y="111"/>
                  </a:lnTo>
                  <a:lnTo>
                    <a:pt x="119" y="111"/>
                  </a:lnTo>
                  <a:lnTo>
                    <a:pt x="116" y="109"/>
                  </a:lnTo>
                  <a:lnTo>
                    <a:pt x="114" y="108"/>
                  </a:lnTo>
                  <a:lnTo>
                    <a:pt x="112" y="107"/>
                  </a:lnTo>
                  <a:lnTo>
                    <a:pt x="112" y="109"/>
                  </a:lnTo>
                  <a:lnTo>
                    <a:pt x="113" y="112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3" y="120"/>
                  </a:lnTo>
                  <a:lnTo>
                    <a:pt x="110" y="119"/>
                  </a:lnTo>
                  <a:lnTo>
                    <a:pt x="107" y="116"/>
                  </a:lnTo>
                  <a:lnTo>
                    <a:pt x="106" y="114"/>
                  </a:lnTo>
                  <a:lnTo>
                    <a:pt x="105" y="113"/>
                  </a:lnTo>
                  <a:lnTo>
                    <a:pt x="103" y="115"/>
                  </a:lnTo>
                  <a:lnTo>
                    <a:pt x="103" y="117"/>
                  </a:lnTo>
                  <a:lnTo>
                    <a:pt x="103" y="119"/>
                  </a:lnTo>
                  <a:lnTo>
                    <a:pt x="102" y="120"/>
                  </a:lnTo>
                  <a:lnTo>
                    <a:pt x="99" y="118"/>
                  </a:lnTo>
                  <a:lnTo>
                    <a:pt x="98" y="115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2" y="110"/>
                  </a:lnTo>
                  <a:lnTo>
                    <a:pt x="91" y="111"/>
                  </a:lnTo>
                  <a:lnTo>
                    <a:pt x="92" y="113"/>
                  </a:lnTo>
                  <a:lnTo>
                    <a:pt x="93" y="115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4" y="118"/>
                  </a:lnTo>
                  <a:lnTo>
                    <a:pt x="92" y="119"/>
                  </a:lnTo>
                  <a:lnTo>
                    <a:pt x="91" y="120"/>
                  </a:lnTo>
                  <a:lnTo>
                    <a:pt x="86" y="119"/>
                  </a:lnTo>
                  <a:lnTo>
                    <a:pt x="81" y="116"/>
                  </a:lnTo>
                  <a:lnTo>
                    <a:pt x="77" y="114"/>
                  </a:lnTo>
                  <a:lnTo>
                    <a:pt x="76" y="113"/>
                  </a:lnTo>
                  <a:lnTo>
                    <a:pt x="75" y="113"/>
                  </a:lnTo>
                  <a:lnTo>
                    <a:pt x="74" y="111"/>
                  </a:lnTo>
                  <a:lnTo>
                    <a:pt x="72" y="111"/>
                  </a:lnTo>
                  <a:lnTo>
                    <a:pt x="71" y="113"/>
                  </a:lnTo>
                  <a:lnTo>
                    <a:pt x="70" y="115"/>
                  </a:lnTo>
                  <a:lnTo>
                    <a:pt x="68" y="115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4" y="112"/>
                  </a:lnTo>
                  <a:lnTo>
                    <a:pt x="59" y="109"/>
                  </a:lnTo>
                  <a:lnTo>
                    <a:pt x="54" y="105"/>
                  </a:lnTo>
                  <a:lnTo>
                    <a:pt x="50" y="100"/>
                  </a:lnTo>
                  <a:lnTo>
                    <a:pt x="50" y="97"/>
                  </a:lnTo>
                  <a:lnTo>
                    <a:pt x="53" y="97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1" y="99"/>
                  </a:lnTo>
                  <a:lnTo>
                    <a:pt x="61" y="98"/>
                  </a:lnTo>
                  <a:lnTo>
                    <a:pt x="60" y="97"/>
                  </a:lnTo>
                  <a:lnTo>
                    <a:pt x="58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7" y="90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3" y="89"/>
                  </a:lnTo>
                  <a:lnTo>
                    <a:pt x="64" y="87"/>
                  </a:lnTo>
                  <a:lnTo>
                    <a:pt x="65" y="86"/>
                  </a:lnTo>
                  <a:lnTo>
                    <a:pt x="68" y="84"/>
                  </a:lnTo>
                  <a:lnTo>
                    <a:pt x="70" y="84"/>
                  </a:lnTo>
                  <a:lnTo>
                    <a:pt x="71" y="84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7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5" y="84"/>
                  </a:lnTo>
                  <a:lnTo>
                    <a:pt x="76" y="81"/>
                  </a:lnTo>
                  <a:lnTo>
                    <a:pt x="77" y="79"/>
                  </a:lnTo>
                  <a:lnTo>
                    <a:pt x="78" y="80"/>
                  </a:lnTo>
                  <a:lnTo>
                    <a:pt x="80" y="82"/>
                  </a:lnTo>
                  <a:lnTo>
                    <a:pt x="82" y="84"/>
                  </a:lnTo>
                  <a:lnTo>
                    <a:pt x="84" y="85"/>
                  </a:lnTo>
                  <a:lnTo>
                    <a:pt x="87" y="82"/>
                  </a:lnTo>
                  <a:lnTo>
                    <a:pt x="91" y="80"/>
                  </a:lnTo>
                  <a:lnTo>
                    <a:pt x="95" y="78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96" y="82"/>
                  </a:lnTo>
                  <a:lnTo>
                    <a:pt x="94" y="86"/>
                  </a:lnTo>
                  <a:lnTo>
                    <a:pt x="93" y="87"/>
                  </a:lnTo>
                  <a:lnTo>
                    <a:pt x="94" y="87"/>
                  </a:lnTo>
                  <a:lnTo>
                    <a:pt x="95" y="87"/>
                  </a:lnTo>
                  <a:lnTo>
                    <a:pt x="96" y="86"/>
                  </a:lnTo>
                  <a:lnTo>
                    <a:pt x="99" y="84"/>
                  </a:lnTo>
                  <a:lnTo>
                    <a:pt x="102" y="80"/>
                  </a:lnTo>
                  <a:lnTo>
                    <a:pt x="103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7" y="77"/>
                  </a:lnTo>
                  <a:lnTo>
                    <a:pt x="108" y="80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14" y="80"/>
                  </a:lnTo>
                  <a:lnTo>
                    <a:pt x="117" y="78"/>
                  </a:lnTo>
                  <a:lnTo>
                    <a:pt x="120" y="76"/>
                  </a:lnTo>
                  <a:lnTo>
                    <a:pt x="123" y="76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4" y="80"/>
                  </a:lnTo>
                  <a:lnTo>
                    <a:pt x="126" y="80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26" y="73"/>
                  </a:lnTo>
                  <a:lnTo>
                    <a:pt x="126" y="71"/>
                  </a:lnTo>
                  <a:lnTo>
                    <a:pt x="125" y="69"/>
                  </a:lnTo>
                  <a:lnTo>
                    <a:pt x="125" y="65"/>
                  </a:lnTo>
                  <a:lnTo>
                    <a:pt x="126" y="62"/>
                  </a:lnTo>
                  <a:lnTo>
                    <a:pt x="126" y="60"/>
                  </a:lnTo>
                  <a:lnTo>
                    <a:pt x="124" y="60"/>
                  </a:lnTo>
                  <a:lnTo>
                    <a:pt x="123" y="61"/>
                  </a:lnTo>
                  <a:lnTo>
                    <a:pt x="122" y="63"/>
                  </a:lnTo>
                  <a:lnTo>
                    <a:pt x="120" y="63"/>
                  </a:lnTo>
                  <a:lnTo>
                    <a:pt x="118" y="61"/>
                  </a:lnTo>
                  <a:lnTo>
                    <a:pt x="117" y="59"/>
                  </a:lnTo>
                  <a:lnTo>
                    <a:pt x="115" y="56"/>
                  </a:lnTo>
                  <a:lnTo>
                    <a:pt x="115" y="54"/>
                  </a:lnTo>
                  <a:lnTo>
                    <a:pt x="113" y="52"/>
                  </a:lnTo>
                  <a:lnTo>
                    <a:pt x="110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2" y="46"/>
                  </a:lnTo>
                  <a:lnTo>
                    <a:pt x="85" y="37"/>
                  </a:lnTo>
                  <a:lnTo>
                    <a:pt x="84" y="38"/>
                  </a:lnTo>
                  <a:lnTo>
                    <a:pt x="82" y="39"/>
                  </a:lnTo>
                  <a:lnTo>
                    <a:pt x="80" y="41"/>
                  </a:lnTo>
                  <a:lnTo>
                    <a:pt x="82" y="43"/>
                  </a:lnTo>
                  <a:lnTo>
                    <a:pt x="83" y="44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75" y="47"/>
                  </a:lnTo>
                  <a:lnTo>
                    <a:pt x="74" y="45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4" y="42"/>
                  </a:lnTo>
                  <a:lnTo>
                    <a:pt x="74" y="40"/>
                  </a:lnTo>
                  <a:lnTo>
                    <a:pt x="74" y="39"/>
                  </a:lnTo>
                  <a:lnTo>
                    <a:pt x="72" y="39"/>
                  </a:lnTo>
                  <a:lnTo>
                    <a:pt x="70" y="42"/>
                  </a:lnTo>
                  <a:lnTo>
                    <a:pt x="69" y="45"/>
                  </a:lnTo>
                  <a:lnTo>
                    <a:pt x="69" y="46"/>
                  </a:lnTo>
                  <a:lnTo>
                    <a:pt x="67" y="48"/>
                  </a:lnTo>
                  <a:lnTo>
                    <a:pt x="63" y="53"/>
                  </a:lnTo>
                  <a:lnTo>
                    <a:pt x="58" y="58"/>
                  </a:lnTo>
                  <a:lnTo>
                    <a:pt x="53" y="60"/>
                  </a:lnTo>
                  <a:lnTo>
                    <a:pt x="49" y="60"/>
                  </a:lnTo>
                  <a:lnTo>
                    <a:pt x="47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6" y="64"/>
                  </a:lnTo>
                  <a:lnTo>
                    <a:pt x="45" y="67"/>
                  </a:lnTo>
                  <a:lnTo>
                    <a:pt x="44" y="69"/>
                  </a:lnTo>
                  <a:lnTo>
                    <a:pt x="41" y="69"/>
                  </a:lnTo>
                  <a:lnTo>
                    <a:pt x="39" y="68"/>
                  </a:lnTo>
                  <a:lnTo>
                    <a:pt x="38" y="70"/>
                  </a:lnTo>
                  <a:lnTo>
                    <a:pt x="38" y="71"/>
                  </a:lnTo>
                  <a:lnTo>
                    <a:pt x="39" y="72"/>
                  </a:lnTo>
                  <a:lnTo>
                    <a:pt x="34" y="73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5" name="Freeform 37"/>
            <p:cNvSpPr>
              <a:spLocks/>
            </p:cNvSpPr>
            <p:nvPr/>
          </p:nvSpPr>
          <p:spPr bwMode="auto">
            <a:xfrm>
              <a:off x="2576" y="1521"/>
              <a:ext cx="14" cy="13"/>
            </a:xfrm>
            <a:custGeom>
              <a:avLst/>
              <a:gdLst>
                <a:gd name="T0" fmla="*/ 7 w 14"/>
                <a:gd name="T1" fmla="*/ 2 h 13"/>
                <a:gd name="T2" fmla="*/ 6 w 14"/>
                <a:gd name="T3" fmla="*/ 2 h 13"/>
                <a:gd name="T4" fmla="*/ 3 w 14"/>
                <a:gd name="T5" fmla="*/ 1 h 13"/>
                <a:gd name="T6" fmla="*/ 1 w 14"/>
                <a:gd name="T7" fmla="*/ 0 h 13"/>
                <a:gd name="T8" fmla="*/ 0 w 14"/>
                <a:gd name="T9" fmla="*/ 2 h 13"/>
                <a:gd name="T10" fmla="*/ 1 w 14"/>
                <a:gd name="T11" fmla="*/ 5 h 13"/>
                <a:gd name="T12" fmla="*/ 2 w 14"/>
                <a:gd name="T13" fmla="*/ 6 h 13"/>
                <a:gd name="T14" fmla="*/ 4 w 14"/>
                <a:gd name="T15" fmla="*/ 6 h 13"/>
                <a:gd name="T16" fmla="*/ 5 w 14"/>
                <a:gd name="T17" fmla="*/ 6 h 13"/>
                <a:gd name="T18" fmla="*/ 6 w 14"/>
                <a:gd name="T19" fmla="*/ 8 h 13"/>
                <a:gd name="T20" fmla="*/ 8 w 14"/>
                <a:gd name="T21" fmla="*/ 10 h 13"/>
                <a:gd name="T22" fmla="*/ 11 w 14"/>
                <a:gd name="T23" fmla="*/ 13 h 13"/>
                <a:gd name="T24" fmla="*/ 14 w 14"/>
                <a:gd name="T25" fmla="*/ 13 h 13"/>
                <a:gd name="T26" fmla="*/ 14 w 14"/>
                <a:gd name="T27" fmla="*/ 9 h 13"/>
                <a:gd name="T28" fmla="*/ 11 w 14"/>
                <a:gd name="T29" fmla="*/ 6 h 13"/>
                <a:gd name="T30" fmla="*/ 8 w 14"/>
                <a:gd name="T31" fmla="*/ 3 h 13"/>
                <a:gd name="T32" fmla="*/ 7 w 14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3">
                  <a:moveTo>
                    <a:pt x="7" y="2"/>
                  </a:moveTo>
                  <a:lnTo>
                    <a:pt x="6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11" y="6"/>
                  </a:lnTo>
                  <a:lnTo>
                    <a:pt x="8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6" name="Freeform 38"/>
            <p:cNvSpPr>
              <a:spLocks/>
            </p:cNvSpPr>
            <p:nvPr/>
          </p:nvSpPr>
          <p:spPr bwMode="auto">
            <a:xfrm>
              <a:off x="2580" y="1509"/>
              <a:ext cx="16" cy="18"/>
            </a:xfrm>
            <a:custGeom>
              <a:avLst/>
              <a:gdLst>
                <a:gd name="T0" fmla="*/ 9 w 16"/>
                <a:gd name="T1" fmla="*/ 4 h 18"/>
                <a:gd name="T2" fmla="*/ 7 w 16"/>
                <a:gd name="T3" fmla="*/ 3 h 18"/>
                <a:gd name="T4" fmla="*/ 6 w 16"/>
                <a:gd name="T5" fmla="*/ 1 h 18"/>
                <a:gd name="T6" fmla="*/ 3 w 16"/>
                <a:gd name="T7" fmla="*/ 0 h 18"/>
                <a:gd name="T8" fmla="*/ 1 w 16"/>
                <a:gd name="T9" fmla="*/ 1 h 18"/>
                <a:gd name="T10" fmla="*/ 0 w 16"/>
                <a:gd name="T11" fmla="*/ 4 h 18"/>
                <a:gd name="T12" fmla="*/ 0 w 16"/>
                <a:gd name="T13" fmla="*/ 7 h 18"/>
                <a:gd name="T14" fmla="*/ 1 w 16"/>
                <a:gd name="T15" fmla="*/ 9 h 18"/>
                <a:gd name="T16" fmla="*/ 2 w 16"/>
                <a:gd name="T17" fmla="*/ 9 h 18"/>
                <a:gd name="T18" fmla="*/ 4 w 16"/>
                <a:gd name="T19" fmla="*/ 11 h 18"/>
                <a:gd name="T20" fmla="*/ 8 w 16"/>
                <a:gd name="T21" fmla="*/ 14 h 18"/>
                <a:gd name="T22" fmla="*/ 12 w 16"/>
                <a:gd name="T23" fmla="*/ 17 h 18"/>
                <a:gd name="T24" fmla="*/ 14 w 16"/>
                <a:gd name="T25" fmla="*/ 18 h 18"/>
                <a:gd name="T26" fmla="*/ 14 w 16"/>
                <a:gd name="T27" fmla="*/ 16 h 18"/>
                <a:gd name="T28" fmla="*/ 15 w 16"/>
                <a:gd name="T29" fmla="*/ 14 h 18"/>
                <a:gd name="T30" fmla="*/ 16 w 16"/>
                <a:gd name="T31" fmla="*/ 13 h 18"/>
                <a:gd name="T32" fmla="*/ 16 w 16"/>
                <a:gd name="T33" fmla="*/ 13 h 18"/>
                <a:gd name="T34" fmla="*/ 9 w 16"/>
                <a:gd name="T3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8">
                  <a:moveTo>
                    <a:pt x="9" y="4"/>
                  </a:moveTo>
                  <a:lnTo>
                    <a:pt x="7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7" name="Freeform 39"/>
            <p:cNvSpPr>
              <a:spLocks/>
            </p:cNvSpPr>
            <p:nvPr/>
          </p:nvSpPr>
          <p:spPr bwMode="auto">
            <a:xfrm>
              <a:off x="2370" y="1304"/>
              <a:ext cx="78" cy="129"/>
            </a:xfrm>
            <a:custGeom>
              <a:avLst/>
              <a:gdLst>
                <a:gd name="T0" fmla="*/ 15 w 78"/>
                <a:gd name="T1" fmla="*/ 12 h 129"/>
                <a:gd name="T2" fmla="*/ 9 w 78"/>
                <a:gd name="T3" fmla="*/ 23 h 129"/>
                <a:gd name="T4" fmla="*/ 3 w 78"/>
                <a:gd name="T5" fmla="*/ 24 h 129"/>
                <a:gd name="T6" fmla="*/ 6 w 78"/>
                <a:gd name="T7" fmla="*/ 30 h 129"/>
                <a:gd name="T8" fmla="*/ 13 w 78"/>
                <a:gd name="T9" fmla="*/ 23 h 129"/>
                <a:gd name="T10" fmla="*/ 20 w 78"/>
                <a:gd name="T11" fmla="*/ 23 h 129"/>
                <a:gd name="T12" fmla="*/ 26 w 78"/>
                <a:gd name="T13" fmla="*/ 27 h 129"/>
                <a:gd name="T14" fmla="*/ 32 w 78"/>
                <a:gd name="T15" fmla="*/ 41 h 129"/>
                <a:gd name="T16" fmla="*/ 25 w 78"/>
                <a:gd name="T17" fmla="*/ 40 h 129"/>
                <a:gd name="T18" fmla="*/ 34 w 78"/>
                <a:gd name="T19" fmla="*/ 44 h 129"/>
                <a:gd name="T20" fmla="*/ 36 w 78"/>
                <a:gd name="T21" fmla="*/ 53 h 129"/>
                <a:gd name="T22" fmla="*/ 39 w 78"/>
                <a:gd name="T23" fmla="*/ 63 h 129"/>
                <a:gd name="T24" fmla="*/ 39 w 78"/>
                <a:gd name="T25" fmla="*/ 73 h 129"/>
                <a:gd name="T26" fmla="*/ 33 w 78"/>
                <a:gd name="T27" fmla="*/ 71 h 129"/>
                <a:gd name="T28" fmla="*/ 37 w 78"/>
                <a:gd name="T29" fmla="*/ 76 h 129"/>
                <a:gd name="T30" fmla="*/ 46 w 78"/>
                <a:gd name="T31" fmla="*/ 76 h 129"/>
                <a:gd name="T32" fmla="*/ 42 w 78"/>
                <a:gd name="T33" fmla="*/ 85 h 129"/>
                <a:gd name="T34" fmla="*/ 36 w 78"/>
                <a:gd name="T35" fmla="*/ 92 h 129"/>
                <a:gd name="T36" fmla="*/ 41 w 78"/>
                <a:gd name="T37" fmla="*/ 105 h 129"/>
                <a:gd name="T38" fmla="*/ 43 w 78"/>
                <a:gd name="T39" fmla="*/ 87 h 129"/>
                <a:gd name="T40" fmla="*/ 47 w 78"/>
                <a:gd name="T41" fmla="*/ 80 h 129"/>
                <a:gd name="T42" fmla="*/ 42 w 78"/>
                <a:gd name="T43" fmla="*/ 61 h 129"/>
                <a:gd name="T44" fmla="*/ 53 w 78"/>
                <a:gd name="T45" fmla="*/ 69 h 129"/>
                <a:gd name="T46" fmla="*/ 58 w 78"/>
                <a:gd name="T47" fmla="*/ 78 h 129"/>
                <a:gd name="T48" fmla="*/ 52 w 78"/>
                <a:gd name="T49" fmla="*/ 76 h 129"/>
                <a:gd name="T50" fmla="*/ 52 w 78"/>
                <a:gd name="T51" fmla="*/ 86 h 129"/>
                <a:gd name="T52" fmla="*/ 56 w 78"/>
                <a:gd name="T53" fmla="*/ 104 h 129"/>
                <a:gd name="T54" fmla="*/ 64 w 78"/>
                <a:gd name="T55" fmla="*/ 107 h 129"/>
                <a:gd name="T56" fmla="*/ 65 w 78"/>
                <a:gd name="T57" fmla="*/ 119 h 129"/>
                <a:gd name="T58" fmla="*/ 71 w 78"/>
                <a:gd name="T59" fmla="*/ 128 h 129"/>
                <a:gd name="T60" fmla="*/ 67 w 78"/>
                <a:gd name="T61" fmla="*/ 115 h 129"/>
                <a:gd name="T62" fmla="*/ 62 w 78"/>
                <a:gd name="T63" fmla="*/ 99 h 129"/>
                <a:gd name="T64" fmla="*/ 63 w 78"/>
                <a:gd name="T65" fmla="*/ 95 h 129"/>
                <a:gd name="T66" fmla="*/ 69 w 78"/>
                <a:gd name="T67" fmla="*/ 88 h 129"/>
                <a:gd name="T68" fmla="*/ 74 w 78"/>
                <a:gd name="T69" fmla="*/ 86 h 129"/>
                <a:gd name="T70" fmla="*/ 67 w 78"/>
                <a:gd name="T71" fmla="*/ 82 h 129"/>
                <a:gd name="T72" fmla="*/ 65 w 78"/>
                <a:gd name="T73" fmla="*/ 86 h 129"/>
                <a:gd name="T74" fmla="*/ 70 w 78"/>
                <a:gd name="T75" fmla="*/ 74 h 129"/>
                <a:gd name="T76" fmla="*/ 74 w 78"/>
                <a:gd name="T77" fmla="*/ 72 h 129"/>
                <a:gd name="T78" fmla="*/ 71 w 78"/>
                <a:gd name="T79" fmla="*/ 62 h 129"/>
                <a:gd name="T80" fmla="*/ 64 w 78"/>
                <a:gd name="T81" fmla="*/ 54 h 129"/>
                <a:gd name="T82" fmla="*/ 68 w 78"/>
                <a:gd name="T83" fmla="*/ 70 h 129"/>
                <a:gd name="T84" fmla="*/ 60 w 78"/>
                <a:gd name="T85" fmla="*/ 58 h 129"/>
                <a:gd name="T86" fmla="*/ 65 w 78"/>
                <a:gd name="T87" fmla="*/ 51 h 129"/>
                <a:gd name="T88" fmla="*/ 68 w 78"/>
                <a:gd name="T89" fmla="*/ 43 h 129"/>
                <a:gd name="T90" fmla="*/ 63 w 78"/>
                <a:gd name="T91" fmla="*/ 39 h 129"/>
                <a:gd name="T92" fmla="*/ 48 w 78"/>
                <a:gd name="T93" fmla="*/ 39 h 129"/>
                <a:gd name="T94" fmla="*/ 47 w 78"/>
                <a:gd name="T95" fmla="*/ 31 h 129"/>
                <a:gd name="T96" fmla="*/ 33 w 78"/>
                <a:gd name="T97" fmla="*/ 23 h 129"/>
                <a:gd name="T98" fmla="*/ 42 w 78"/>
                <a:gd name="T99" fmla="*/ 32 h 129"/>
                <a:gd name="T100" fmla="*/ 50 w 78"/>
                <a:gd name="T101" fmla="*/ 48 h 129"/>
                <a:gd name="T102" fmla="*/ 57 w 78"/>
                <a:gd name="T103" fmla="*/ 64 h 129"/>
                <a:gd name="T104" fmla="*/ 41 w 78"/>
                <a:gd name="T105" fmla="*/ 44 h 129"/>
                <a:gd name="T106" fmla="*/ 28 w 78"/>
                <a:gd name="T107" fmla="*/ 21 h 129"/>
                <a:gd name="T108" fmla="*/ 18 w 78"/>
                <a:gd name="T109" fmla="*/ 14 h 129"/>
                <a:gd name="T110" fmla="*/ 21 w 78"/>
                <a:gd name="T111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129">
                  <a:moveTo>
                    <a:pt x="19" y="0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7" y="29"/>
                  </a:lnTo>
                  <a:lnTo>
                    <a:pt x="29" y="31"/>
                  </a:lnTo>
                  <a:lnTo>
                    <a:pt x="30" y="34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0"/>
                  </a:lnTo>
                  <a:lnTo>
                    <a:pt x="29" y="39"/>
                  </a:lnTo>
                  <a:lnTo>
                    <a:pt x="27" y="38"/>
                  </a:lnTo>
                  <a:lnTo>
                    <a:pt x="26" y="39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2"/>
                  </a:lnTo>
                  <a:lnTo>
                    <a:pt x="29" y="43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6" y="49"/>
                  </a:lnTo>
                  <a:lnTo>
                    <a:pt x="36" y="51"/>
                  </a:lnTo>
                  <a:lnTo>
                    <a:pt x="36" y="53"/>
                  </a:lnTo>
                  <a:lnTo>
                    <a:pt x="34" y="55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4" y="58"/>
                  </a:lnTo>
                  <a:lnTo>
                    <a:pt x="36" y="59"/>
                  </a:lnTo>
                  <a:lnTo>
                    <a:pt x="37" y="61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7" y="73"/>
                  </a:lnTo>
                  <a:lnTo>
                    <a:pt x="37" y="72"/>
                  </a:lnTo>
                  <a:lnTo>
                    <a:pt x="35" y="71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4" y="77"/>
                  </a:lnTo>
                  <a:lnTo>
                    <a:pt x="36" y="77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9" y="74"/>
                  </a:lnTo>
                  <a:lnTo>
                    <a:pt x="41" y="74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6" y="76"/>
                  </a:lnTo>
                  <a:lnTo>
                    <a:pt x="45" y="77"/>
                  </a:lnTo>
                  <a:lnTo>
                    <a:pt x="43" y="79"/>
                  </a:lnTo>
                  <a:lnTo>
                    <a:pt x="43" y="82"/>
                  </a:lnTo>
                  <a:lnTo>
                    <a:pt x="4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2" y="85"/>
                  </a:lnTo>
                  <a:lnTo>
                    <a:pt x="40" y="86"/>
                  </a:lnTo>
                  <a:lnTo>
                    <a:pt x="39" y="86"/>
                  </a:lnTo>
                  <a:lnTo>
                    <a:pt x="37" y="86"/>
                  </a:lnTo>
                  <a:lnTo>
                    <a:pt x="36" y="87"/>
                  </a:lnTo>
                  <a:lnTo>
                    <a:pt x="35" y="89"/>
                  </a:lnTo>
                  <a:lnTo>
                    <a:pt x="35" y="90"/>
                  </a:lnTo>
                  <a:lnTo>
                    <a:pt x="36" y="92"/>
                  </a:lnTo>
                  <a:lnTo>
                    <a:pt x="36" y="95"/>
                  </a:lnTo>
                  <a:lnTo>
                    <a:pt x="36" y="97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2" y="105"/>
                  </a:lnTo>
                  <a:lnTo>
                    <a:pt x="43" y="104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3" y="87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8" y="79"/>
                  </a:lnTo>
                  <a:lnTo>
                    <a:pt x="49" y="76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5" y="67"/>
                  </a:lnTo>
                  <a:lnTo>
                    <a:pt x="43" y="63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9" y="66"/>
                  </a:lnTo>
                  <a:lnTo>
                    <a:pt x="53" y="69"/>
                  </a:lnTo>
                  <a:lnTo>
                    <a:pt x="56" y="72"/>
                  </a:lnTo>
                  <a:lnTo>
                    <a:pt x="58" y="73"/>
                  </a:lnTo>
                  <a:lnTo>
                    <a:pt x="59" y="75"/>
                  </a:lnTo>
                  <a:lnTo>
                    <a:pt x="60" y="77"/>
                  </a:lnTo>
                  <a:lnTo>
                    <a:pt x="60" y="78"/>
                  </a:lnTo>
                  <a:lnTo>
                    <a:pt x="59" y="79"/>
                  </a:lnTo>
                  <a:lnTo>
                    <a:pt x="58" y="78"/>
                  </a:lnTo>
                  <a:lnTo>
                    <a:pt x="57" y="76"/>
                  </a:lnTo>
                  <a:lnTo>
                    <a:pt x="56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2" y="74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3" y="78"/>
                  </a:lnTo>
                  <a:lnTo>
                    <a:pt x="54" y="79"/>
                  </a:lnTo>
                  <a:lnTo>
                    <a:pt x="55" y="81"/>
                  </a:lnTo>
                  <a:lnTo>
                    <a:pt x="55" y="82"/>
                  </a:lnTo>
                  <a:lnTo>
                    <a:pt x="55" y="83"/>
                  </a:lnTo>
                  <a:lnTo>
                    <a:pt x="53" y="84"/>
                  </a:lnTo>
                  <a:lnTo>
                    <a:pt x="52" y="86"/>
                  </a:lnTo>
                  <a:lnTo>
                    <a:pt x="51" y="88"/>
                  </a:lnTo>
                  <a:lnTo>
                    <a:pt x="52" y="91"/>
                  </a:lnTo>
                  <a:lnTo>
                    <a:pt x="53" y="94"/>
                  </a:lnTo>
                  <a:lnTo>
                    <a:pt x="53" y="98"/>
                  </a:lnTo>
                  <a:lnTo>
                    <a:pt x="53" y="101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4" y="105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3" y="109"/>
                  </a:lnTo>
                  <a:lnTo>
                    <a:pt x="63" y="110"/>
                  </a:lnTo>
                  <a:lnTo>
                    <a:pt x="63" y="112"/>
                  </a:lnTo>
                  <a:lnTo>
                    <a:pt x="64" y="113"/>
                  </a:lnTo>
                  <a:lnTo>
                    <a:pt x="65" y="114"/>
                  </a:lnTo>
                  <a:lnTo>
                    <a:pt x="66" y="116"/>
                  </a:lnTo>
                  <a:lnTo>
                    <a:pt x="65" y="119"/>
                  </a:lnTo>
                  <a:lnTo>
                    <a:pt x="65" y="120"/>
                  </a:lnTo>
                  <a:lnTo>
                    <a:pt x="65" y="121"/>
                  </a:lnTo>
                  <a:lnTo>
                    <a:pt x="66" y="124"/>
                  </a:lnTo>
                  <a:lnTo>
                    <a:pt x="67" y="128"/>
                  </a:lnTo>
                  <a:lnTo>
                    <a:pt x="69" y="129"/>
                  </a:lnTo>
                  <a:lnTo>
                    <a:pt x="70" y="128"/>
                  </a:lnTo>
                  <a:lnTo>
                    <a:pt x="71" y="128"/>
                  </a:lnTo>
                  <a:lnTo>
                    <a:pt x="71" y="127"/>
                  </a:lnTo>
                  <a:lnTo>
                    <a:pt x="71" y="126"/>
                  </a:lnTo>
                  <a:lnTo>
                    <a:pt x="71" y="124"/>
                  </a:lnTo>
                  <a:lnTo>
                    <a:pt x="71" y="121"/>
                  </a:lnTo>
                  <a:lnTo>
                    <a:pt x="70" y="118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7" y="113"/>
                  </a:lnTo>
                  <a:lnTo>
                    <a:pt x="67" y="109"/>
                  </a:lnTo>
                  <a:lnTo>
                    <a:pt x="67" y="106"/>
                  </a:lnTo>
                  <a:lnTo>
                    <a:pt x="66" y="104"/>
                  </a:lnTo>
                  <a:lnTo>
                    <a:pt x="65" y="101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60" y="98"/>
                  </a:lnTo>
                  <a:lnTo>
                    <a:pt x="59" y="96"/>
                  </a:lnTo>
                  <a:lnTo>
                    <a:pt x="59" y="95"/>
                  </a:lnTo>
                  <a:lnTo>
                    <a:pt x="59" y="94"/>
                  </a:lnTo>
                  <a:lnTo>
                    <a:pt x="60" y="93"/>
                  </a:lnTo>
                  <a:lnTo>
                    <a:pt x="62" y="94"/>
                  </a:lnTo>
                  <a:lnTo>
                    <a:pt x="63" y="95"/>
                  </a:lnTo>
                  <a:lnTo>
                    <a:pt x="65" y="95"/>
                  </a:lnTo>
                  <a:lnTo>
                    <a:pt x="67" y="94"/>
                  </a:lnTo>
                  <a:lnTo>
                    <a:pt x="67" y="92"/>
                  </a:lnTo>
                  <a:lnTo>
                    <a:pt x="67" y="91"/>
                  </a:lnTo>
                  <a:lnTo>
                    <a:pt x="68" y="90"/>
                  </a:lnTo>
                  <a:lnTo>
                    <a:pt x="68" y="89"/>
                  </a:lnTo>
                  <a:lnTo>
                    <a:pt x="69" y="88"/>
                  </a:lnTo>
                  <a:lnTo>
                    <a:pt x="69" y="89"/>
                  </a:lnTo>
                  <a:lnTo>
                    <a:pt x="70" y="90"/>
                  </a:lnTo>
                  <a:lnTo>
                    <a:pt x="71" y="91"/>
                  </a:lnTo>
                  <a:lnTo>
                    <a:pt x="72" y="91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4" y="86"/>
                  </a:lnTo>
                  <a:lnTo>
                    <a:pt x="73" y="84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0" y="80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8" y="85"/>
                  </a:lnTo>
                  <a:lnTo>
                    <a:pt x="68" y="87"/>
                  </a:lnTo>
                  <a:lnTo>
                    <a:pt x="68" y="88"/>
                  </a:lnTo>
                  <a:lnTo>
                    <a:pt x="67" y="89"/>
                  </a:lnTo>
                  <a:lnTo>
                    <a:pt x="66" y="88"/>
                  </a:lnTo>
                  <a:lnTo>
                    <a:pt x="65" y="86"/>
                  </a:lnTo>
                  <a:lnTo>
                    <a:pt x="66" y="82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3" y="75"/>
                  </a:lnTo>
                  <a:lnTo>
                    <a:pt x="74" y="73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5" y="70"/>
                  </a:lnTo>
                  <a:lnTo>
                    <a:pt x="78" y="64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0" y="59"/>
                  </a:lnTo>
                  <a:lnTo>
                    <a:pt x="69" y="56"/>
                  </a:lnTo>
                  <a:lnTo>
                    <a:pt x="68" y="53"/>
                  </a:lnTo>
                  <a:lnTo>
                    <a:pt x="67" y="52"/>
                  </a:lnTo>
                  <a:lnTo>
                    <a:pt x="66" y="52"/>
                  </a:lnTo>
                  <a:lnTo>
                    <a:pt x="64" y="54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4" y="62"/>
                  </a:lnTo>
                  <a:lnTo>
                    <a:pt x="66" y="65"/>
                  </a:lnTo>
                  <a:lnTo>
                    <a:pt x="68" y="68"/>
                  </a:lnTo>
                  <a:lnTo>
                    <a:pt x="68" y="70"/>
                  </a:lnTo>
                  <a:lnTo>
                    <a:pt x="67" y="72"/>
                  </a:lnTo>
                  <a:lnTo>
                    <a:pt x="65" y="73"/>
                  </a:lnTo>
                  <a:lnTo>
                    <a:pt x="64" y="73"/>
                  </a:lnTo>
                  <a:lnTo>
                    <a:pt x="62" y="70"/>
                  </a:lnTo>
                  <a:lnTo>
                    <a:pt x="61" y="66"/>
                  </a:lnTo>
                  <a:lnTo>
                    <a:pt x="61" y="62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2" y="53"/>
                  </a:lnTo>
                  <a:lnTo>
                    <a:pt x="63" y="51"/>
                  </a:lnTo>
                  <a:lnTo>
                    <a:pt x="64" y="49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7" y="44"/>
                  </a:lnTo>
                  <a:lnTo>
                    <a:pt x="68" y="43"/>
                  </a:lnTo>
                  <a:lnTo>
                    <a:pt x="69" y="42"/>
                  </a:lnTo>
                  <a:lnTo>
                    <a:pt x="70" y="41"/>
                  </a:lnTo>
                  <a:lnTo>
                    <a:pt x="69" y="40"/>
                  </a:lnTo>
                  <a:lnTo>
                    <a:pt x="68" y="39"/>
                  </a:lnTo>
                  <a:lnTo>
                    <a:pt x="67" y="38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59" y="40"/>
                  </a:lnTo>
                  <a:lnTo>
                    <a:pt x="57" y="39"/>
                  </a:lnTo>
                  <a:lnTo>
                    <a:pt x="55" y="39"/>
                  </a:lnTo>
                  <a:lnTo>
                    <a:pt x="53" y="38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6"/>
                  </a:lnTo>
                  <a:lnTo>
                    <a:pt x="42" y="23"/>
                  </a:lnTo>
                  <a:lnTo>
                    <a:pt x="38" y="21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7" y="27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3" y="37"/>
                  </a:lnTo>
                  <a:lnTo>
                    <a:pt x="44" y="39"/>
                  </a:lnTo>
                  <a:lnTo>
                    <a:pt x="47" y="43"/>
                  </a:lnTo>
                  <a:lnTo>
                    <a:pt x="50" y="48"/>
                  </a:lnTo>
                  <a:lnTo>
                    <a:pt x="52" y="51"/>
                  </a:lnTo>
                  <a:lnTo>
                    <a:pt x="52" y="53"/>
                  </a:lnTo>
                  <a:lnTo>
                    <a:pt x="54" y="56"/>
                  </a:lnTo>
                  <a:lnTo>
                    <a:pt x="56" y="59"/>
                  </a:lnTo>
                  <a:lnTo>
                    <a:pt x="57" y="61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2" y="61"/>
                  </a:lnTo>
                  <a:lnTo>
                    <a:pt x="51" y="57"/>
                  </a:lnTo>
                  <a:lnTo>
                    <a:pt x="49" y="52"/>
                  </a:lnTo>
                  <a:lnTo>
                    <a:pt x="46" y="49"/>
                  </a:lnTo>
                  <a:lnTo>
                    <a:pt x="41" y="44"/>
                  </a:lnTo>
                  <a:lnTo>
                    <a:pt x="36" y="37"/>
                  </a:lnTo>
                  <a:lnTo>
                    <a:pt x="32" y="30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29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4" name="Freeform 40"/>
            <p:cNvSpPr>
              <a:spLocks/>
            </p:cNvSpPr>
            <p:nvPr/>
          </p:nvSpPr>
          <p:spPr bwMode="auto">
            <a:xfrm>
              <a:off x="2494" y="1421"/>
              <a:ext cx="11" cy="24"/>
            </a:xfrm>
            <a:custGeom>
              <a:avLst/>
              <a:gdLst>
                <a:gd name="T0" fmla="*/ 6 w 11"/>
                <a:gd name="T1" fmla="*/ 2 h 24"/>
                <a:gd name="T2" fmla="*/ 5 w 11"/>
                <a:gd name="T3" fmla="*/ 1 h 24"/>
                <a:gd name="T4" fmla="*/ 4 w 11"/>
                <a:gd name="T5" fmla="*/ 1 h 24"/>
                <a:gd name="T6" fmla="*/ 3 w 11"/>
                <a:gd name="T7" fmla="*/ 0 h 24"/>
                <a:gd name="T8" fmla="*/ 2 w 11"/>
                <a:gd name="T9" fmla="*/ 1 h 24"/>
                <a:gd name="T10" fmla="*/ 2 w 11"/>
                <a:gd name="T11" fmla="*/ 3 h 24"/>
                <a:gd name="T12" fmla="*/ 3 w 11"/>
                <a:gd name="T13" fmla="*/ 5 h 24"/>
                <a:gd name="T14" fmla="*/ 3 w 11"/>
                <a:gd name="T15" fmla="*/ 7 h 24"/>
                <a:gd name="T16" fmla="*/ 4 w 11"/>
                <a:gd name="T17" fmla="*/ 9 h 24"/>
                <a:gd name="T18" fmla="*/ 2 w 11"/>
                <a:gd name="T19" fmla="*/ 11 h 24"/>
                <a:gd name="T20" fmla="*/ 1 w 11"/>
                <a:gd name="T21" fmla="*/ 16 h 24"/>
                <a:gd name="T22" fmla="*/ 0 w 11"/>
                <a:gd name="T23" fmla="*/ 20 h 24"/>
                <a:gd name="T24" fmla="*/ 0 w 11"/>
                <a:gd name="T25" fmla="*/ 23 h 24"/>
                <a:gd name="T26" fmla="*/ 1 w 11"/>
                <a:gd name="T27" fmla="*/ 24 h 24"/>
                <a:gd name="T28" fmla="*/ 4 w 11"/>
                <a:gd name="T29" fmla="*/ 24 h 24"/>
                <a:gd name="T30" fmla="*/ 5 w 11"/>
                <a:gd name="T31" fmla="*/ 23 h 24"/>
                <a:gd name="T32" fmla="*/ 6 w 11"/>
                <a:gd name="T33" fmla="*/ 23 h 24"/>
                <a:gd name="T34" fmla="*/ 7 w 11"/>
                <a:gd name="T35" fmla="*/ 23 h 24"/>
                <a:gd name="T36" fmla="*/ 8 w 11"/>
                <a:gd name="T37" fmla="*/ 22 h 24"/>
                <a:gd name="T38" fmla="*/ 9 w 11"/>
                <a:gd name="T39" fmla="*/ 22 h 24"/>
                <a:gd name="T40" fmla="*/ 11 w 11"/>
                <a:gd name="T41" fmla="*/ 21 h 24"/>
                <a:gd name="T42" fmla="*/ 11 w 11"/>
                <a:gd name="T43" fmla="*/ 17 h 24"/>
                <a:gd name="T44" fmla="*/ 11 w 11"/>
                <a:gd name="T45" fmla="*/ 12 h 24"/>
                <a:gd name="T46" fmla="*/ 10 w 11"/>
                <a:gd name="T47" fmla="*/ 7 h 24"/>
                <a:gd name="T48" fmla="*/ 10 w 11"/>
                <a:gd name="T49" fmla="*/ 5 h 24"/>
                <a:gd name="T50" fmla="*/ 9 w 11"/>
                <a:gd name="T51" fmla="*/ 4 h 24"/>
                <a:gd name="T52" fmla="*/ 8 w 11"/>
                <a:gd name="T53" fmla="*/ 2 h 24"/>
                <a:gd name="T54" fmla="*/ 6 w 11"/>
                <a:gd name="T55" fmla="*/ 2 h 24"/>
                <a:gd name="T56" fmla="*/ 6 w 11"/>
                <a:gd name="T5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24">
                  <a:moveTo>
                    <a:pt x="6" y="2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1" y="17"/>
                  </a:lnTo>
                  <a:lnTo>
                    <a:pt x="11" y="12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5" name="Freeform 41"/>
            <p:cNvSpPr>
              <a:spLocks/>
            </p:cNvSpPr>
            <p:nvPr/>
          </p:nvSpPr>
          <p:spPr bwMode="auto">
            <a:xfrm>
              <a:off x="2470" y="1361"/>
              <a:ext cx="151" cy="150"/>
            </a:xfrm>
            <a:custGeom>
              <a:avLst/>
              <a:gdLst>
                <a:gd name="T0" fmla="*/ 50 w 151"/>
                <a:gd name="T1" fmla="*/ 7 h 150"/>
                <a:gd name="T2" fmla="*/ 26 w 151"/>
                <a:gd name="T3" fmla="*/ 34 h 150"/>
                <a:gd name="T4" fmla="*/ 11 w 151"/>
                <a:gd name="T5" fmla="*/ 53 h 150"/>
                <a:gd name="T6" fmla="*/ 5 w 151"/>
                <a:gd name="T7" fmla="*/ 45 h 150"/>
                <a:gd name="T8" fmla="*/ 0 w 151"/>
                <a:gd name="T9" fmla="*/ 41 h 150"/>
                <a:gd name="T10" fmla="*/ 6 w 151"/>
                <a:gd name="T11" fmla="*/ 48 h 150"/>
                <a:gd name="T12" fmla="*/ 14 w 151"/>
                <a:gd name="T13" fmla="*/ 59 h 150"/>
                <a:gd name="T14" fmla="*/ 20 w 151"/>
                <a:gd name="T15" fmla="*/ 55 h 150"/>
                <a:gd name="T16" fmla="*/ 25 w 151"/>
                <a:gd name="T17" fmla="*/ 57 h 150"/>
                <a:gd name="T18" fmla="*/ 36 w 151"/>
                <a:gd name="T19" fmla="*/ 45 h 150"/>
                <a:gd name="T20" fmla="*/ 46 w 151"/>
                <a:gd name="T21" fmla="*/ 38 h 150"/>
                <a:gd name="T22" fmla="*/ 43 w 151"/>
                <a:gd name="T23" fmla="*/ 46 h 150"/>
                <a:gd name="T24" fmla="*/ 45 w 151"/>
                <a:gd name="T25" fmla="*/ 43 h 150"/>
                <a:gd name="T26" fmla="*/ 46 w 151"/>
                <a:gd name="T27" fmla="*/ 26 h 150"/>
                <a:gd name="T28" fmla="*/ 54 w 151"/>
                <a:gd name="T29" fmla="*/ 36 h 150"/>
                <a:gd name="T30" fmla="*/ 68 w 151"/>
                <a:gd name="T31" fmla="*/ 42 h 150"/>
                <a:gd name="T32" fmla="*/ 78 w 151"/>
                <a:gd name="T33" fmla="*/ 47 h 150"/>
                <a:gd name="T34" fmla="*/ 87 w 151"/>
                <a:gd name="T35" fmla="*/ 59 h 150"/>
                <a:gd name="T36" fmla="*/ 95 w 151"/>
                <a:gd name="T37" fmla="*/ 64 h 150"/>
                <a:gd name="T38" fmla="*/ 93 w 151"/>
                <a:gd name="T39" fmla="*/ 82 h 150"/>
                <a:gd name="T40" fmla="*/ 84 w 151"/>
                <a:gd name="T41" fmla="*/ 90 h 150"/>
                <a:gd name="T42" fmla="*/ 88 w 151"/>
                <a:gd name="T43" fmla="*/ 78 h 150"/>
                <a:gd name="T44" fmla="*/ 73 w 151"/>
                <a:gd name="T45" fmla="*/ 89 h 150"/>
                <a:gd name="T46" fmla="*/ 72 w 151"/>
                <a:gd name="T47" fmla="*/ 79 h 150"/>
                <a:gd name="T48" fmla="*/ 59 w 151"/>
                <a:gd name="T49" fmla="*/ 90 h 150"/>
                <a:gd name="T50" fmla="*/ 61 w 151"/>
                <a:gd name="T51" fmla="*/ 85 h 150"/>
                <a:gd name="T52" fmla="*/ 56 w 151"/>
                <a:gd name="T53" fmla="*/ 83 h 150"/>
                <a:gd name="T54" fmla="*/ 36 w 151"/>
                <a:gd name="T55" fmla="*/ 93 h 150"/>
                <a:gd name="T56" fmla="*/ 27 w 151"/>
                <a:gd name="T57" fmla="*/ 91 h 150"/>
                <a:gd name="T58" fmla="*/ 29 w 151"/>
                <a:gd name="T59" fmla="*/ 97 h 150"/>
                <a:gd name="T60" fmla="*/ 40 w 151"/>
                <a:gd name="T61" fmla="*/ 101 h 150"/>
                <a:gd name="T62" fmla="*/ 23 w 151"/>
                <a:gd name="T63" fmla="*/ 105 h 150"/>
                <a:gd name="T64" fmla="*/ 38 w 151"/>
                <a:gd name="T65" fmla="*/ 110 h 150"/>
                <a:gd name="T66" fmla="*/ 50 w 151"/>
                <a:gd name="T67" fmla="*/ 107 h 150"/>
                <a:gd name="T68" fmla="*/ 54 w 151"/>
                <a:gd name="T69" fmla="*/ 108 h 150"/>
                <a:gd name="T70" fmla="*/ 52 w 151"/>
                <a:gd name="T71" fmla="*/ 116 h 150"/>
                <a:gd name="T72" fmla="*/ 59 w 151"/>
                <a:gd name="T73" fmla="*/ 118 h 150"/>
                <a:gd name="T74" fmla="*/ 57 w 151"/>
                <a:gd name="T75" fmla="*/ 108 h 150"/>
                <a:gd name="T76" fmla="*/ 70 w 151"/>
                <a:gd name="T77" fmla="*/ 114 h 150"/>
                <a:gd name="T78" fmla="*/ 74 w 151"/>
                <a:gd name="T79" fmla="*/ 113 h 150"/>
                <a:gd name="T80" fmla="*/ 81 w 151"/>
                <a:gd name="T81" fmla="*/ 118 h 150"/>
                <a:gd name="T82" fmla="*/ 70 w 151"/>
                <a:gd name="T83" fmla="*/ 110 h 150"/>
                <a:gd name="T84" fmla="*/ 66 w 151"/>
                <a:gd name="T85" fmla="*/ 103 h 150"/>
                <a:gd name="T86" fmla="*/ 79 w 151"/>
                <a:gd name="T87" fmla="*/ 105 h 150"/>
                <a:gd name="T88" fmla="*/ 86 w 151"/>
                <a:gd name="T89" fmla="*/ 103 h 150"/>
                <a:gd name="T90" fmla="*/ 101 w 151"/>
                <a:gd name="T91" fmla="*/ 113 h 150"/>
                <a:gd name="T92" fmla="*/ 112 w 151"/>
                <a:gd name="T93" fmla="*/ 121 h 150"/>
                <a:gd name="T94" fmla="*/ 109 w 151"/>
                <a:gd name="T95" fmla="*/ 129 h 150"/>
                <a:gd name="T96" fmla="*/ 112 w 151"/>
                <a:gd name="T97" fmla="*/ 136 h 150"/>
                <a:gd name="T98" fmla="*/ 112 w 151"/>
                <a:gd name="T99" fmla="*/ 143 h 150"/>
                <a:gd name="T100" fmla="*/ 120 w 151"/>
                <a:gd name="T101" fmla="*/ 138 h 150"/>
                <a:gd name="T102" fmla="*/ 122 w 151"/>
                <a:gd name="T103" fmla="*/ 148 h 150"/>
                <a:gd name="T104" fmla="*/ 120 w 151"/>
                <a:gd name="T105" fmla="*/ 130 h 150"/>
                <a:gd name="T106" fmla="*/ 119 w 151"/>
                <a:gd name="T107" fmla="*/ 122 h 150"/>
                <a:gd name="T108" fmla="*/ 128 w 151"/>
                <a:gd name="T109" fmla="*/ 115 h 150"/>
                <a:gd name="T110" fmla="*/ 134 w 151"/>
                <a:gd name="T111" fmla="*/ 110 h 150"/>
                <a:gd name="T112" fmla="*/ 141 w 151"/>
                <a:gd name="T113" fmla="*/ 113 h 150"/>
                <a:gd name="T114" fmla="*/ 144 w 151"/>
                <a:gd name="T115" fmla="*/ 118 h 150"/>
                <a:gd name="T116" fmla="*/ 150 w 151"/>
                <a:gd name="T117" fmla="*/ 114 h 150"/>
                <a:gd name="T118" fmla="*/ 147 w 151"/>
                <a:gd name="T119" fmla="*/ 106 h 150"/>
                <a:gd name="T120" fmla="*/ 58 w 151"/>
                <a:gd name="T121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150">
                  <a:moveTo>
                    <a:pt x="58" y="1"/>
                  </a:moveTo>
                  <a:lnTo>
                    <a:pt x="55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1" y="15"/>
                  </a:lnTo>
                  <a:lnTo>
                    <a:pt x="39" y="16"/>
                  </a:lnTo>
                  <a:lnTo>
                    <a:pt x="37" y="19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4" y="38"/>
                  </a:lnTo>
                  <a:lnTo>
                    <a:pt x="21" y="44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9" y="56"/>
                  </a:lnTo>
                  <a:lnTo>
                    <a:pt x="12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9" y="52"/>
                  </a:lnTo>
                  <a:lnTo>
                    <a:pt x="20" y="52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7"/>
                  </a:lnTo>
                  <a:lnTo>
                    <a:pt x="28" y="55"/>
                  </a:lnTo>
                  <a:lnTo>
                    <a:pt x="29" y="52"/>
                  </a:lnTo>
                  <a:lnTo>
                    <a:pt x="31" y="50"/>
                  </a:lnTo>
                  <a:lnTo>
                    <a:pt x="32" y="48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6" y="44"/>
                  </a:lnTo>
                  <a:lnTo>
                    <a:pt x="37" y="41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8"/>
                  </a:lnTo>
                  <a:lnTo>
                    <a:pt x="46" y="38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4" y="41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3" y="46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45" y="44"/>
                  </a:lnTo>
                  <a:lnTo>
                    <a:pt x="45" y="43"/>
                  </a:lnTo>
                  <a:lnTo>
                    <a:pt x="47" y="41"/>
                  </a:lnTo>
                  <a:lnTo>
                    <a:pt x="49" y="39"/>
                  </a:lnTo>
                  <a:lnTo>
                    <a:pt x="50" y="38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50" y="27"/>
                  </a:lnTo>
                  <a:lnTo>
                    <a:pt x="53" y="30"/>
                  </a:lnTo>
                  <a:lnTo>
                    <a:pt x="55" y="31"/>
                  </a:lnTo>
                  <a:lnTo>
                    <a:pt x="54" y="33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4" y="37"/>
                  </a:lnTo>
                  <a:lnTo>
                    <a:pt x="55" y="38"/>
                  </a:lnTo>
                  <a:lnTo>
                    <a:pt x="58" y="39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7" y="40"/>
                  </a:lnTo>
                  <a:lnTo>
                    <a:pt x="68" y="42"/>
                  </a:lnTo>
                  <a:lnTo>
                    <a:pt x="70" y="46"/>
                  </a:lnTo>
                  <a:lnTo>
                    <a:pt x="73" y="49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8" y="47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1" y="48"/>
                  </a:lnTo>
                  <a:lnTo>
                    <a:pt x="81" y="49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7" y="59"/>
                  </a:lnTo>
                  <a:lnTo>
                    <a:pt x="89" y="60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4" y="59"/>
                  </a:lnTo>
                  <a:lnTo>
                    <a:pt x="95" y="64"/>
                  </a:lnTo>
                  <a:lnTo>
                    <a:pt x="95" y="69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9"/>
                  </a:lnTo>
                  <a:lnTo>
                    <a:pt x="95" y="81"/>
                  </a:lnTo>
                  <a:lnTo>
                    <a:pt x="93" y="82"/>
                  </a:lnTo>
                  <a:lnTo>
                    <a:pt x="91" y="85"/>
                  </a:lnTo>
                  <a:lnTo>
                    <a:pt x="89" y="88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5" y="90"/>
                  </a:lnTo>
                  <a:lnTo>
                    <a:pt x="84" y="90"/>
                  </a:lnTo>
                  <a:lnTo>
                    <a:pt x="84" y="88"/>
                  </a:lnTo>
                  <a:lnTo>
                    <a:pt x="87" y="85"/>
                  </a:lnTo>
                  <a:lnTo>
                    <a:pt x="89" y="82"/>
                  </a:lnTo>
                  <a:lnTo>
                    <a:pt x="90" y="81"/>
                  </a:lnTo>
                  <a:lnTo>
                    <a:pt x="90" y="79"/>
                  </a:lnTo>
                  <a:lnTo>
                    <a:pt x="89" y="78"/>
                  </a:lnTo>
                  <a:lnTo>
                    <a:pt x="88" y="78"/>
                  </a:lnTo>
                  <a:lnTo>
                    <a:pt x="87" y="79"/>
                  </a:lnTo>
                  <a:lnTo>
                    <a:pt x="86" y="82"/>
                  </a:lnTo>
                  <a:lnTo>
                    <a:pt x="82" y="86"/>
                  </a:lnTo>
                  <a:lnTo>
                    <a:pt x="78" y="89"/>
                  </a:lnTo>
                  <a:lnTo>
                    <a:pt x="75" y="91"/>
                  </a:lnTo>
                  <a:lnTo>
                    <a:pt x="73" y="90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3" y="84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8" y="90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7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4" y="85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47" y="89"/>
                  </a:lnTo>
                  <a:lnTo>
                    <a:pt x="43" y="90"/>
                  </a:lnTo>
                  <a:lnTo>
                    <a:pt x="39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8" y="92"/>
                  </a:lnTo>
                  <a:lnTo>
                    <a:pt x="27" y="91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9"/>
                  </a:lnTo>
                  <a:lnTo>
                    <a:pt x="35" y="100"/>
                  </a:lnTo>
                  <a:lnTo>
                    <a:pt x="37" y="99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1" y="100"/>
                  </a:lnTo>
                  <a:lnTo>
                    <a:pt x="40" y="101"/>
                  </a:lnTo>
                  <a:lnTo>
                    <a:pt x="38" y="101"/>
                  </a:lnTo>
                  <a:lnTo>
                    <a:pt x="36" y="102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29" y="102"/>
                  </a:lnTo>
                  <a:lnTo>
                    <a:pt x="25" y="103"/>
                  </a:lnTo>
                  <a:lnTo>
                    <a:pt x="23" y="105"/>
                  </a:lnTo>
                  <a:lnTo>
                    <a:pt x="24" y="107"/>
                  </a:lnTo>
                  <a:lnTo>
                    <a:pt x="28" y="110"/>
                  </a:lnTo>
                  <a:lnTo>
                    <a:pt x="33" y="113"/>
                  </a:lnTo>
                  <a:lnTo>
                    <a:pt x="35" y="114"/>
                  </a:lnTo>
                  <a:lnTo>
                    <a:pt x="36" y="114"/>
                  </a:lnTo>
                  <a:lnTo>
                    <a:pt x="37" y="112"/>
                  </a:lnTo>
                  <a:lnTo>
                    <a:pt x="38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5" y="109"/>
                  </a:lnTo>
                  <a:lnTo>
                    <a:pt x="47" y="109"/>
                  </a:lnTo>
                  <a:lnTo>
                    <a:pt x="48" y="108"/>
                  </a:lnTo>
                  <a:lnTo>
                    <a:pt x="50" y="107"/>
                  </a:lnTo>
                  <a:lnTo>
                    <a:pt x="51" y="106"/>
                  </a:lnTo>
                  <a:lnTo>
                    <a:pt x="53" y="105"/>
                  </a:lnTo>
                  <a:lnTo>
                    <a:pt x="54" y="105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51" y="110"/>
                  </a:lnTo>
                  <a:lnTo>
                    <a:pt x="50" y="112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50" y="115"/>
                  </a:lnTo>
                  <a:lnTo>
                    <a:pt x="52" y="116"/>
                  </a:lnTo>
                  <a:lnTo>
                    <a:pt x="54" y="117"/>
                  </a:lnTo>
                  <a:lnTo>
                    <a:pt x="54" y="117"/>
                  </a:lnTo>
                  <a:lnTo>
                    <a:pt x="54" y="117"/>
                  </a:lnTo>
                  <a:lnTo>
                    <a:pt x="55" y="118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9" y="118"/>
                  </a:lnTo>
                  <a:lnTo>
                    <a:pt x="59" y="117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58" y="114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7" y="108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2" y="109"/>
                  </a:lnTo>
                  <a:lnTo>
                    <a:pt x="63" y="110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5" y="115"/>
                  </a:lnTo>
                  <a:lnTo>
                    <a:pt x="76" y="117"/>
                  </a:lnTo>
                  <a:lnTo>
                    <a:pt x="77" y="118"/>
                  </a:lnTo>
                  <a:lnTo>
                    <a:pt x="78" y="119"/>
                  </a:lnTo>
                  <a:lnTo>
                    <a:pt x="79" y="119"/>
                  </a:lnTo>
                  <a:lnTo>
                    <a:pt x="80" y="119"/>
                  </a:lnTo>
                  <a:lnTo>
                    <a:pt x="81" y="118"/>
                  </a:lnTo>
                  <a:lnTo>
                    <a:pt x="80" y="116"/>
                  </a:lnTo>
                  <a:lnTo>
                    <a:pt x="79" y="113"/>
                  </a:lnTo>
                  <a:lnTo>
                    <a:pt x="77" y="110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10"/>
                  </a:lnTo>
                  <a:lnTo>
                    <a:pt x="70" y="110"/>
                  </a:lnTo>
                  <a:lnTo>
                    <a:pt x="69" y="110"/>
                  </a:lnTo>
                  <a:lnTo>
                    <a:pt x="67" y="109"/>
                  </a:lnTo>
                  <a:lnTo>
                    <a:pt x="65" y="107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6" y="103"/>
                  </a:lnTo>
                  <a:lnTo>
                    <a:pt x="69" y="103"/>
                  </a:lnTo>
                  <a:lnTo>
                    <a:pt x="72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9" y="105"/>
                  </a:lnTo>
                  <a:lnTo>
                    <a:pt x="82" y="107"/>
                  </a:lnTo>
                  <a:lnTo>
                    <a:pt x="84" y="109"/>
                  </a:lnTo>
                  <a:lnTo>
                    <a:pt x="86" y="110"/>
                  </a:lnTo>
                  <a:lnTo>
                    <a:pt x="86" y="108"/>
                  </a:lnTo>
                  <a:lnTo>
                    <a:pt x="86" y="106"/>
                  </a:lnTo>
                  <a:lnTo>
                    <a:pt x="85" y="104"/>
                  </a:lnTo>
                  <a:lnTo>
                    <a:pt x="86" y="103"/>
                  </a:lnTo>
                  <a:lnTo>
                    <a:pt x="87" y="103"/>
                  </a:lnTo>
                  <a:lnTo>
                    <a:pt x="90" y="104"/>
                  </a:lnTo>
                  <a:lnTo>
                    <a:pt x="92" y="105"/>
                  </a:lnTo>
                  <a:lnTo>
                    <a:pt x="93" y="106"/>
                  </a:lnTo>
                  <a:lnTo>
                    <a:pt x="94" y="107"/>
                  </a:lnTo>
                  <a:lnTo>
                    <a:pt x="97" y="110"/>
                  </a:lnTo>
                  <a:lnTo>
                    <a:pt x="101" y="113"/>
                  </a:lnTo>
                  <a:lnTo>
                    <a:pt x="104" y="114"/>
                  </a:lnTo>
                  <a:lnTo>
                    <a:pt x="107" y="116"/>
                  </a:lnTo>
                  <a:lnTo>
                    <a:pt x="110" y="117"/>
                  </a:lnTo>
                  <a:lnTo>
                    <a:pt x="111" y="119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1"/>
                  </a:lnTo>
                  <a:lnTo>
                    <a:pt x="112" y="123"/>
                  </a:lnTo>
                  <a:lnTo>
                    <a:pt x="112" y="124"/>
                  </a:lnTo>
                  <a:lnTo>
                    <a:pt x="110" y="124"/>
                  </a:lnTo>
                  <a:lnTo>
                    <a:pt x="108" y="125"/>
                  </a:lnTo>
                  <a:lnTo>
                    <a:pt x="108" y="126"/>
                  </a:lnTo>
                  <a:lnTo>
                    <a:pt x="108" y="128"/>
                  </a:lnTo>
                  <a:lnTo>
                    <a:pt x="109" y="129"/>
                  </a:lnTo>
                  <a:lnTo>
                    <a:pt x="111" y="130"/>
                  </a:lnTo>
                  <a:lnTo>
                    <a:pt x="113" y="131"/>
                  </a:lnTo>
                  <a:lnTo>
                    <a:pt x="115" y="133"/>
                  </a:lnTo>
                  <a:lnTo>
                    <a:pt x="115" y="135"/>
                  </a:lnTo>
                  <a:lnTo>
                    <a:pt x="115" y="136"/>
                  </a:lnTo>
                  <a:lnTo>
                    <a:pt x="113" y="136"/>
                  </a:lnTo>
                  <a:lnTo>
                    <a:pt x="112" y="136"/>
                  </a:lnTo>
                  <a:lnTo>
                    <a:pt x="111" y="136"/>
                  </a:lnTo>
                  <a:lnTo>
                    <a:pt x="110" y="137"/>
                  </a:lnTo>
                  <a:lnTo>
                    <a:pt x="109" y="137"/>
                  </a:lnTo>
                  <a:lnTo>
                    <a:pt x="109" y="139"/>
                  </a:lnTo>
                  <a:lnTo>
                    <a:pt x="110" y="141"/>
                  </a:lnTo>
                  <a:lnTo>
                    <a:pt x="111" y="142"/>
                  </a:lnTo>
                  <a:lnTo>
                    <a:pt x="112" y="143"/>
                  </a:lnTo>
                  <a:lnTo>
                    <a:pt x="114" y="144"/>
                  </a:lnTo>
                  <a:lnTo>
                    <a:pt x="115" y="143"/>
                  </a:lnTo>
                  <a:lnTo>
                    <a:pt x="115" y="141"/>
                  </a:lnTo>
                  <a:lnTo>
                    <a:pt x="116" y="139"/>
                  </a:lnTo>
                  <a:lnTo>
                    <a:pt x="117" y="139"/>
                  </a:lnTo>
                  <a:lnTo>
                    <a:pt x="119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9"/>
                  </a:lnTo>
                  <a:lnTo>
                    <a:pt x="120" y="139"/>
                  </a:lnTo>
                  <a:lnTo>
                    <a:pt x="121" y="141"/>
                  </a:lnTo>
                  <a:lnTo>
                    <a:pt x="121" y="143"/>
                  </a:lnTo>
                  <a:lnTo>
                    <a:pt x="122" y="146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4" y="150"/>
                  </a:lnTo>
                  <a:lnTo>
                    <a:pt x="125" y="150"/>
                  </a:lnTo>
                  <a:lnTo>
                    <a:pt x="125" y="147"/>
                  </a:lnTo>
                  <a:lnTo>
                    <a:pt x="124" y="141"/>
                  </a:lnTo>
                  <a:lnTo>
                    <a:pt x="122" y="135"/>
                  </a:lnTo>
                  <a:lnTo>
                    <a:pt x="120" y="130"/>
                  </a:lnTo>
                  <a:lnTo>
                    <a:pt x="117" y="128"/>
                  </a:lnTo>
                  <a:lnTo>
                    <a:pt x="116" y="125"/>
                  </a:lnTo>
                  <a:lnTo>
                    <a:pt x="115" y="123"/>
                  </a:lnTo>
                  <a:lnTo>
                    <a:pt x="115" y="122"/>
                  </a:lnTo>
                  <a:lnTo>
                    <a:pt x="116" y="122"/>
                  </a:lnTo>
                  <a:lnTo>
                    <a:pt x="118" y="122"/>
                  </a:lnTo>
                  <a:lnTo>
                    <a:pt x="119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2" y="117"/>
                  </a:lnTo>
                  <a:lnTo>
                    <a:pt x="123" y="116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1" y="114"/>
                  </a:lnTo>
                  <a:lnTo>
                    <a:pt x="131" y="112"/>
                  </a:lnTo>
                  <a:lnTo>
                    <a:pt x="131" y="111"/>
                  </a:lnTo>
                  <a:lnTo>
                    <a:pt x="131" y="110"/>
                  </a:lnTo>
                  <a:lnTo>
                    <a:pt x="132" y="110"/>
                  </a:lnTo>
                  <a:lnTo>
                    <a:pt x="134" y="110"/>
                  </a:lnTo>
                  <a:lnTo>
                    <a:pt x="137" y="110"/>
                  </a:lnTo>
                  <a:lnTo>
                    <a:pt x="140" y="110"/>
                  </a:lnTo>
                  <a:lnTo>
                    <a:pt x="141" y="110"/>
                  </a:lnTo>
                  <a:lnTo>
                    <a:pt x="141" y="111"/>
                  </a:lnTo>
                  <a:lnTo>
                    <a:pt x="142" y="112"/>
                  </a:lnTo>
                  <a:lnTo>
                    <a:pt x="141" y="112"/>
                  </a:lnTo>
                  <a:lnTo>
                    <a:pt x="141" y="113"/>
                  </a:lnTo>
                  <a:lnTo>
                    <a:pt x="138" y="113"/>
                  </a:lnTo>
                  <a:lnTo>
                    <a:pt x="136" y="114"/>
                  </a:lnTo>
                  <a:lnTo>
                    <a:pt x="134" y="115"/>
                  </a:lnTo>
                  <a:lnTo>
                    <a:pt x="133" y="116"/>
                  </a:lnTo>
                  <a:lnTo>
                    <a:pt x="135" y="117"/>
                  </a:lnTo>
                  <a:lnTo>
                    <a:pt x="140" y="118"/>
                  </a:lnTo>
                  <a:lnTo>
                    <a:pt x="144" y="118"/>
                  </a:lnTo>
                  <a:lnTo>
                    <a:pt x="146" y="118"/>
                  </a:lnTo>
                  <a:lnTo>
                    <a:pt x="148" y="117"/>
                  </a:lnTo>
                  <a:lnTo>
                    <a:pt x="148" y="117"/>
                  </a:lnTo>
                  <a:lnTo>
                    <a:pt x="149" y="117"/>
                  </a:lnTo>
                  <a:lnTo>
                    <a:pt x="150" y="116"/>
                  </a:lnTo>
                  <a:lnTo>
                    <a:pt x="151" y="116"/>
                  </a:lnTo>
                  <a:lnTo>
                    <a:pt x="150" y="114"/>
                  </a:lnTo>
                  <a:lnTo>
                    <a:pt x="147" y="113"/>
                  </a:lnTo>
                  <a:lnTo>
                    <a:pt x="145" y="110"/>
                  </a:lnTo>
                  <a:lnTo>
                    <a:pt x="143" y="108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7" y="106"/>
                  </a:lnTo>
                  <a:lnTo>
                    <a:pt x="147" y="104"/>
                  </a:lnTo>
                  <a:lnTo>
                    <a:pt x="147" y="103"/>
                  </a:lnTo>
                  <a:lnTo>
                    <a:pt x="138" y="98"/>
                  </a:lnTo>
                  <a:lnTo>
                    <a:pt x="102" y="53"/>
                  </a:lnTo>
                  <a:lnTo>
                    <a:pt x="63" y="20"/>
                  </a:lnTo>
                  <a:lnTo>
                    <a:pt x="60" y="0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7" name="Freeform 42"/>
            <p:cNvSpPr>
              <a:spLocks/>
            </p:cNvSpPr>
            <p:nvPr/>
          </p:nvSpPr>
          <p:spPr bwMode="auto">
            <a:xfrm>
              <a:off x="2491" y="1361"/>
              <a:ext cx="128" cy="121"/>
            </a:xfrm>
            <a:custGeom>
              <a:avLst/>
              <a:gdLst>
                <a:gd name="T0" fmla="*/ 34 w 128"/>
                <a:gd name="T1" fmla="*/ 6 h 121"/>
                <a:gd name="T2" fmla="*/ 26 w 128"/>
                <a:gd name="T3" fmla="*/ 11 h 121"/>
                <a:gd name="T4" fmla="*/ 9 w 128"/>
                <a:gd name="T5" fmla="*/ 33 h 121"/>
                <a:gd name="T6" fmla="*/ 4 w 128"/>
                <a:gd name="T7" fmla="*/ 42 h 121"/>
                <a:gd name="T8" fmla="*/ 0 w 128"/>
                <a:gd name="T9" fmla="*/ 56 h 121"/>
                <a:gd name="T10" fmla="*/ 5 w 128"/>
                <a:gd name="T11" fmla="*/ 56 h 121"/>
                <a:gd name="T12" fmla="*/ 11 w 128"/>
                <a:gd name="T13" fmla="*/ 46 h 121"/>
                <a:gd name="T14" fmla="*/ 18 w 128"/>
                <a:gd name="T15" fmla="*/ 36 h 121"/>
                <a:gd name="T16" fmla="*/ 25 w 128"/>
                <a:gd name="T17" fmla="*/ 34 h 121"/>
                <a:gd name="T18" fmla="*/ 24 w 128"/>
                <a:gd name="T19" fmla="*/ 26 h 121"/>
                <a:gd name="T20" fmla="*/ 29 w 128"/>
                <a:gd name="T21" fmla="*/ 26 h 121"/>
                <a:gd name="T22" fmla="*/ 41 w 128"/>
                <a:gd name="T23" fmla="*/ 37 h 121"/>
                <a:gd name="T24" fmla="*/ 51 w 128"/>
                <a:gd name="T25" fmla="*/ 48 h 121"/>
                <a:gd name="T26" fmla="*/ 53 w 128"/>
                <a:gd name="T27" fmla="*/ 44 h 121"/>
                <a:gd name="T28" fmla="*/ 57 w 128"/>
                <a:gd name="T29" fmla="*/ 44 h 121"/>
                <a:gd name="T30" fmla="*/ 65 w 128"/>
                <a:gd name="T31" fmla="*/ 56 h 121"/>
                <a:gd name="T32" fmla="*/ 70 w 128"/>
                <a:gd name="T33" fmla="*/ 56 h 121"/>
                <a:gd name="T34" fmla="*/ 74 w 128"/>
                <a:gd name="T35" fmla="*/ 58 h 121"/>
                <a:gd name="T36" fmla="*/ 76 w 128"/>
                <a:gd name="T37" fmla="*/ 69 h 121"/>
                <a:gd name="T38" fmla="*/ 79 w 128"/>
                <a:gd name="T39" fmla="*/ 83 h 121"/>
                <a:gd name="T40" fmla="*/ 79 w 128"/>
                <a:gd name="T41" fmla="*/ 87 h 121"/>
                <a:gd name="T42" fmla="*/ 76 w 128"/>
                <a:gd name="T43" fmla="*/ 84 h 121"/>
                <a:gd name="T44" fmla="*/ 70 w 128"/>
                <a:gd name="T45" fmla="*/ 87 h 121"/>
                <a:gd name="T46" fmla="*/ 55 w 128"/>
                <a:gd name="T47" fmla="*/ 91 h 121"/>
                <a:gd name="T48" fmla="*/ 50 w 128"/>
                <a:gd name="T49" fmla="*/ 89 h 121"/>
                <a:gd name="T50" fmla="*/ 51 w 128"/>
                <a:gd name="T51" fmla="*/ 86 h 121"/>
                <a:gd name="T52" fmla="*/ 47 w 128"/>
                <a:gd name="T53" fmla="*/ 87 h 121"/>
                <a:gd name="T54" fmla="*/ 41 w 128"/>
                <a:gd name="T55" fmla="*/ 91 h 121"/>
                <a:gd name="T56" fmla="*/ 34 w 128"/>
                <a:gd name="T57" fmla="*/ 91 h 121"/>
                <a:gd name="T58" fmla="*/ 36 w 128"/>
                <a:gd name="T59" fmla="*/ 89 h 121"/>
                <a:gd name="T60" fmla="*/ 38 w 128"/>
                <a:gd name="T61" fmla="*/ 82 h 121"/>
                <a:gd name="T62" fmla="*/ 35 w 128"/>
                <a:gd name="T63" fmla="*/ 86 h 121"/>
                <a:gd name="T64" fmla="*/ 20 w 128"/>
                <a:gd name="T65" fmla="*/ 93 h 121"/>
                <a:gd name="T66" fmla="*/ 10 w 128"/>
                <a:gd name="T67" fmla="*/ 95 h 121"/>
                <a:gd name="T68" fmla="*/ 8 w 128"/>
                <a:gd name="T69" fmla="*/ 97 h 121"/>
                <a:gd name="T70" fmla="*/ 17 w 128"/>
                <a:gd name="T71" fmla="*/ 98 h 121"/>
                <a:gd name="T72" fmla="*/ 23 w 128"/>
                <a:gd name="T73" fmla="*/ 102 h 121"/>
                <a:gd name="T74" fmla="*/ 22 w 128"/>
                <a:gd name="T75" fmla="*/ 106 h 121"/>
                <a:gd name="T76" fmla="*/ 16 w 128"/>
                <a:gd name="T77" fmla="*/ 102 h 121"/>
                <a:gd name="T78" fmla="*/ 3 w 128"/>
                <a:gd name="T79" fmla="*/ 105 h 121"/>
                <a:gd name="T80" fmla="*/ 8 w 128"/>
                <a:gd name="T81" fmla="*/ 110 h 121"/>
                <a:gd name="T82" fmla="*/ 18 w 128"/>
                <a:gd name="T83" fmla="*/ 106 h 121"/>
                <a:gd name="T84" fmla="*/ 26 w 128"/>
                <a:gd name="T85" fmla="*/ 107 h 121"/>
                <a:gd name="T86" fmla="*/ 37 w 128"/>
                <a:gd name="T87" fmla="*/ 106 h 121"/>
                <a:gd name="T88" fmla="*/ 42 w 128"/>
                <a:gd name="T89" fmla="*/ 105 h 121"/>
                <a:gd name="T90" fmla="*/ 42 w 128"/>
                <a:gd name="T91" fmla="*/ 102 h 121"/>
                <a:gd name="T92" fmla="*/ 56 w 128"/>
                <a:gd name="T93" fmla="*/ 101 h 121"/>
                <a:gd name="T94" fmla="*/ 78 w 128"/>
                <a:gd name="T95" fmla="*/ 107 h 121"/>
                <a:gd name="T96" fmla="*/ 86 w 128"/>
                <a:gd name="T97" fmla="*/ 114 h 121"/>
                <a:gd name="T98" fmla="*/ 93 w 128"/>
                <a:gd name="T99" fmla="*/ 120 h 121"/>
                <a:gd name="T100" fmla="*/ 98 w 128"/>
                <a:gd name="T101" fmla="*/ 120 h 121"/>
                <a:gd name="T102" fmla="*/ 109 w 128"/>
                <a:gd name="T103" fmla="*/ 110 h 121"/>
                <a:gd name="T104" fmla="*/ 115 w 128"/>
                <a:gd name="T105" fmla="*/ 107 h 121"/>
                <a:gd name="T106" fmla="*/ 128 w 128"/>
                <a:gd name="T107" fmla="*/ 101 h 121"/>
                <a:gd name="T108" fmla="*/ 37 w 128"/>
                <a:gd name="T10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21">
                  <a:moveTo>
                    <a:pt x="37" y="2"/>
                  </a:moveTo>
                  <a:lnTo>
                    <a:pt x="36" y="2"/>
                  </a:lnTo>
                  <a:lnTo>
                    <a:pt x="35" y="3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7" y="53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5" y="34"/>
                  </a:lnTo>
                  <a:lnTo>
                    <a:pt x="26" y="33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32" y="29"/>
                  </a:lnTo>
                  <a:lnTo>
                    <a:pt x="35" y="32"/>
                  </a:lnTo>
                  <a:lnTo>
                    <a:pt x="37" y="34"/>
                  </a:lnTo>
                  <a:lnTo>
                    <a:pt x="38" y="35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49" y="44"/>
                  </a:lnTo>
                  <a:lnTo>
                    <a:pt x="51" y="48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6" y="48"/>
                  </a:lnTo>
                  <a:lnTo>
                    <a:pt x="54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9" y="46"/>
                  </a:lnTo>
                  <a:lnTo>
                    <a:pt x="61" y="48"/>
                  </a:lnTo>
                  <a:lnTo>
                    <a:pt x="63" y="50"/>
                  </a:lnTo>
                  <a:lnTo>
                    <a:pt x="64" y="53"/>
                  </a:lnTo>
                  <a:lnTo>
                    <a:pt x="65" y="56"/>
                  </a:lnTo>
                  <a:lnTo>
                    <a:pt x="66" y="58"/>
                  </a:lnTo>
                  <a:lnTo>
                    <a:pt x="67" y="59"/>
                  </a:lnTo>
                  <a:lnTo>
                    <a:pt x="68" y="58"/>
                  </a:lnTo>
                  <a:lnTo>
                    <a:pt x="69" y="57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5" y="64"/>
                  </a:lnTo>
                  <a:lnTo>
                    <a:pt x="76" y="66"/>
                  </a:lnTo>
                  <a:lnTo>
                    <a:pt x="76" y="67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6" y="79"/>
                  </a:lnTo>
                  <a:lnTo>
                    <a:pt x="77" y="82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79" y="84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79" y="86"/>
                  </a:lnTo>
                  <a:lnTo>
                    <a:pt x="79" y="87"/>
                  </a:lnTo>
                  <a:lnTo>
                    <a:pt x="78" y="88"/>
                  </a:lnTo>
                  <a:lnTo>
                    <a:pt x="77" y="87"/>
                  </a:lnTo>
                  <a:lnTo>
                    <a:pt x="76" y="86"/>
                  </a:lnTo>
                  <a:lnTo>
                    <a:pt x="76" y="85"/>
                  </a:lnTo>
                  <a:lnTo>
                    <a:pt x="76" y="84"/>
                  </a:lnTo>
                  <a:lnTo>
                    <a:pt x="74" y="83"/>
                  </a:lnTo>
                  <a:lnTo>
                    <a:pt x="73" y="84"/>
                  </a:lnTo>
                  <a:lnTo>
                    <a:pt x="72" y="86"/>
                  </a:lnTo>
                  <a:lnTo>
                    <a:pt x="71" y="86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4" y="90"/>
                  </a:lnTo>
                  <a:lnTo>
                    <a:pt x="61" y="91"/>
                  </a:lnTo>
                  <a:lnTo>
                    <a:pt x="59" y="91"/>
                  </a:lnTo>
                  <a:lnTo>
                    <a:pt x="55" y="91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90"/>
                  </a:lnTo>
                  <a:lnTo>
                    <a:pt x="49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51" y="88"/>
                  </a:lnTo>
                  <a:lnTo>
                    <a:pt x="52" y="87"/>
                  </a:lnTo>
                  <a:lnTo>
                    <a:pt x="51" y="86"/>
                  </a:lnTo>
                  <a:lnTo>
                    <a:pt x="50" y="84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8" y="85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4" y="90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0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8" y="87"/>
                  </a:lnTo>
                  <a:lnTo>
                    <a:pt x="38" y="85"/>
                  </a:lnTo>
                  <a:lnTo>
                    <a:pt x="39" y="83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7" y="84"/>
                  </a:lnTo>
                  <a:lnTo>
                    <a:pt x="36" y="84"/>
                  </a:lnTo>
                  <a:lnTo>
                    <a:pt x="35" y="86"/>
                  </a:lnTo>
                  <a:lnTo>
                    <a:pt x="34" y="87"/>
                  </a:lnTo>
                  <a:lnTo>
                    <a:pt x="33" y="88"/>
                  </a:lnTo>
                  <a:lnTo>
                    <a:pt x="29" y="89"/>
                  </a:lnTo>
                  <a:lnTo>
                    <a:pt x="24" y="91"/>
                  </a:lnTo>
                  <a:lnTo>
                    <a:pt x="20" y="93"/>
                  </a:lnTo>
                  <a:lnTo>
                    <a:pt x="18" y="93"/>
                  </a:lnTo>
                  <a:lnTo>
                    <a:pt x="17" y="93"/>
                  </a:lnTo>
                  <a:lnTo>
                    <a:pt x="15" y="94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4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4" y="99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2" y="100"/>
                  </a:lnTo>
                  <a:lnTo>
                    <a:pt x="23" y="102"/>
                  </a:lnTo>
                  <a:lnTo>
                    <a:pt x="24" y="103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9" y="103"/>
                  </a:lnTo>
                  <a:lnTo>
                    <a:pt x="18" y="102"/>
                  </a:lnTo>
                  <a:lnTo>
                    <a:pt x="16" y="102"/>
                  </a:lnTo>
                  <a:lnTo>
                    <a:pt x="11" y="102"/>
                  </a:lnTo>
                  <a:lnTo>
                    <a:pt x="7" y="103"/>
                  </a:lnTo>
                  <a:lnTo>
                    <a:pt x="4" y="104"/>
                  </a:lnTo>
                  <a:lnTo>
                    <a:pt x="3" y="104"/>
                  </a:lnTo>
                  <a:lnTo>
                    <a:pt x="3" y="105"/>
                  </a:lnTo>
                  <a:lnTo>
                    <a:pt x="3" y="106"/>
                  </a:lnTo>
                  <a:lnTo>
                    <a:pt x="3" y="107"/>
                  </a:lnTo>
                  <a:lnTo>
                    <a:pt x="4" y="108"/>
                  </a:lnTo>
                  <a:lnTo>
                    <a:pt x="7" y="109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6" y="107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21" y="107"/>
                  </a:lnTo>
                  <a:lnTo>
                    <a:pt x="23" y="108"/>
                  </a:lnTo>
                  <a:lnTo>
                    <a:pt x="25" y="108"/>
                  </a:lnTo>
                  <a:lnTo>
                    <a:pt x="26" y="107"/>
                  </a:lnTo>
                  <a:lnTo>
                    <a:pt x="29" y="106"/>
                  </a:lnTo>
                  <a:lnTo>
                    <a:pt x="30" y="105"/>
                  </a:lnTo>
                  <a:lnTo>
                    <a:pt x="31" y="104"/>
                  </a:lnTo>
                  <a:lnTo>
                    <a:pt x="33" y="105"/>
                  </a:lnTo>
                  <a:lnTo>
                    <a:pt x="37" y="106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2" y="105"/>
                  </a:lnTo>
                  <a:lnTo>
                    <a:pt x="41" y="104"/>
                  </a:lnTo>
                  <a:lnTo>
                    <a:pt x="41" y="103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2" y="102"/>
                  </a:lnTo>
                  <a:lnTo>
                    <a:pt x="43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59" y="102"/>
                  </a:lnTo>
                  <a:lnTo>
                    <a:pt x="66" y="102"/>
                  </a:lnTo>
                  <a:lnTo>
                    <a:pt x="73" y="104"/>
                  </a:lnTo>
                  <a:lnTo>
                    <a:pt x="77" y="105"/>
                  </a:lnTo>
                  <a:lnTo>
                    <a:pt x="78" y="107"/>
                  </a:lnTo>
                  <a:lnTo>
                    <a:pt x="79" y="109"/>
                  </a:lnTo>
                  <a:lnTo>
                    <a:pt x="80" y="111"/>
                  </a:lnTo>
                  <a:lnTo>
                    <a:pt x="82" y="112"/>
                  </a:lnTo>
                  <a:lnTo>
                    <a:pt x="83" y="113"/>
                  </a:lnTo>
                  <a:lnTo>
                    <a:pt x="86" y="114"/>
                  </a:lnTo>
                  <a:lnTo>
                    <a:pt x="89" y="115"/>
                  </a:lnTo>
                  <a:lnTo>
                    <a:pt x="91" y="116"/>
                  </a:lnTo>
                  <a:lnTo>
                    <a:pt x="91" y="117"/>
                  </a:lnTo>
                  <a:lnTo>
                    <a:pt x="92" y="119"/>
                  </a:lnTo>
                  <a:lnTo>
                    <a:pt x="93" y="120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6" y="121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3" y="113"/>
                  </a:lnTo>
                  <a:lnTo>
                    <a:pt x="103" y="112"/>
                  </a:lnTo>
                  <a:lnTo>
                    <a:pt x="105" y="112"/>
                  </a:lnTo>
                  <a:lnTo>
                    <a:pt x="107" y="111"/>
                  </a:lnTo>
                  <a:lnTo>
                    <a:pt x="109" y="110"/>
                  </a:lnTo>
                  <a:lnTo>
                    <a:pt x="109" y="108"/>
                  </a:lnTo>
                  <a:lnTo>
                    <a:pt x="111" y="108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15" y="107"/>
                  </a:lnTo>
                  <a:lnTo>
                    <a:pt x="118" y="106"/>
                  </a:lnTo>
                  <a:lnTo>
                    <a:pt x="120" y="103"/>
                  </a:lnTo>
                  <a:lnTo>
                    <a:pt x="121" y="103"/>
                  </a:lnTo>
                  <a:lnTo>
                    <a:pt x="126" y="103"/>
                  </a:lnTo>
                  <a:lnTo>
                    <a:pt x="128" y="101"/>
                  </a:lnTo>
                  <a:lnTo>
                    <a:pt x="123" y="100"/>
                  </a:lnTo>
                  <a:lnTo>
                    <a:pt x="83" y="57"/>
                  </a:lnTo>
                  <a:lnTo>
                    <a:pt x="41" y="19"/>
                  </a:lnTo>
                  <a:lnTo>
                    <a:pt x="42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8" name="Freeform 43"/>
            <p:cNvSpPr>
              <a:spLocks/>
            </p:cNvSpPr>
            <p:nvPr/>
          </p:nvSpPr>
          <p:spPr bwMode="auto">
            <a:xfrm>
              <a:off x="2491" y="1362"/>
              <a:ext cx="128" cy="119"/>
            </a:xfrm>
            <a:custGeom>
              <a:avLst/>
              <a:gdLst>
                <a:gd name="T0" fmla="*/ 9 w 128"/>
                <a:gd name="T1" fmla="*/ 96 h 119"/>
                <a:gd name="T2" fmla="*/ 13 w 128"/>
                <a:gd name="T3" fmla="*/ 97 h 119"/>
                <a:gd name="T4" fmla="*/ 23 w 128"/>
                <a:gd name="T5" fmla="*/ 99 h 119"/>
                <a:gd name="T6" fmla="*/ 23 w 128"/>
                <a:gd name="T7" fmla="*/ 105 h 119"/>
                <a:gd name="T8" fmla="*/ 31 w 128"/>
                <a:gd name="T9" fmla="*/ 102 h 119"/>
                <a:gd name="T10" fmla="*/ 37 w 128"/>
                <a:gd name="T11" fmla="*/ 104 h 119"/>
                <a:gd name="T12" fmla="*/ 40 w 128"/>
                <a:gd name="T13" fmla="*/ 103 h 119"/>
                <a:gd name="T14" fmla="*/ 46 w 128"/>
                <a:gd name="T15" fmla="*/ 101 h 119"/>
                <a:gd name="T16" fmla="*/ 55 w 128"/>
                <a:gd name="T17" fmla="*/ 100 h 119"/>
                <a:gd name="T18" fmla="*/ 79 w 128"/>
                <a:gd name="T19" fmla="*/ 105 h 119"/>
                <a:gd name="T20" fmla="*/ 87 w 128"/>
                <a:gd name="T21" fmla="*/ 113 h 119"/>
                <a:gd name="T22" fmla="*/ 94 w 128"/>
                <a:gd name="T23" fmla="*/ 116 h 119"/>
                <a:gd name="T24" fmla="*/ 95 w 128"/>
                <a:gd name="T25" fmla="*/ 119 h 119"/>
                <a:gd name="T26" fmla="*/ 104 w 128"/>
                <a:gd name="T27" fmla="*/ 111 h 119"/>
                <a:gd name="T28" fmla="*/ 107 w 128"/>
                <a:gd name="T29" fmla="*/ 102 h 119"/>
                <a:gd name="T30" fmla="*/ 111 w 128"/>
                <a:gd name="T31" fmla="*/ 97 h 119"/>
                <a:gd name="T32" fmla="*/ 111 w 128"/>
                <a:gd name="T33" fmla="*/ 100 h 119"/>
                <a:gd name="T34" fmla="*/ 112 w 128"/>
                <a:gd name="T35" fmla="*/ 106 h 119"/>
                <a:gd name="T36" fmla="*/ 119 w 128"/>
                <a:gd name="T37" fmla="*/ 102 h 119"/>
                <a:gd name="T38" fmla="*/ 126 w 128"/>
                <a:gd name="T39" fmla="*/ 101 h 119"/>
                <a:gd name="T40" fmla="*/ 121 w 128"/>
                <a:gd name="T41" fmla="*/ 90 h 119"/>
                <a:gd name="T42" fmla="*/ 122 w 128"/>
                <a:gd name="T43" fmla="*/ 78 h 119"/>
                <a:gd name="T44" fmla="*/ 115 w 128"/>
                <a:gd name="T45" fmla="*/ 70 h 119"/>
                <a:gd name="T46" fmla="*/ 106 w 128"/>
                <a:gd name="T47" fmla="*/ 51 h 119"/>
                <a:gd name="T48" fmla="*/ 76 w 128"/>
                <a:gd name="T49" fmla="*/ 36 h 119"/>
                <a:gd name="T50" fmla="*/ 38 w 128"/>
                <a:gd name="T51" fmla="*/ 1 h 119"/>
                <a:gd name="T52" fmla="*/ 30 w 128"/>
                <a:gd name="T53" fmla="*/ 8 h 119"/>
                <a:gd name="T54" fmla="*/ 21 w 128"/>
                <a:gd name="T55" fmla="*/ 19 h 119"/>
                <a:gd name="T56" fmla="*/ 12 w 128"/>
                <a:gd name="T57" fmla="*/ 32 h 119"/>
                <a:gd name="T58" fmla="*/ 10 w 128"/>
                <a:gd name="T59" fmla="*/ 37 h 119"/>
                <a:gd name="T60" fmla="*/ 3 w 128"/>
                <a:gd name="T61" fmla="*/ 47 h 119"/>
                <a:gd name="T62" fmla="*/ 3 w 128"/>
                <a:gd name="T63" fmla="*/ 55 h 119"/>
                <a:gd name="T64" fmla="*/ 5 w 128"/>
                <a:gd name="T65" fmla="*/ 50 h 119"/>
                <a:gd name="T66" fmla="*/ 13 w 128"/>
                <a:gd name="T67" fmla="*/ 41 h 119"/>
                <a:gd name="T68" fmla="*/ 14 w 128"/>
                <a:gd name="T69" fmla="*/ 36 h 119"/>
                <a:gd name="T70" fmla="*/ 21 w 128"/>
                <a:gd name="T71" fmla="*/ 31 h 119"/>
                <a:gd name="T72" fmla="*/ 25 w 128"/>
                <a:gd name="T73" fmla="*/ 30 h 119"/>
                <a:gd name="T74" fmla="*/ 23 w 128"/>
                <a:gd name="T75" fmla="*/ 24 h 119"/>
                <a:gd name="T76" fmla="*/ 30 w 128"/>
                <a:gd name="T77" fmla="*/ 25 h 119"/>
                <a:gd name="T78" fmla="*/ 48 w 128"/>
                <a:gd name="T79" fmla="*/ 38 h 119"/>
                <a:gd name="T80" fmla="*/ 51 w 128"/>
                <a:gd name="T81" fmla="*/ 43 h 119"/>
                <a:gd name="T82" fmla="*/ 60 w 128"/>
                <a:gd name="T83" fmla="*/ 45 h 119"/>
                <a:gd name="T84" fmla="*/ 67 w 128"/>
                <a:gd name="T85" fmla="*/ 56 h 119"/>
                <a:gd name="T86" fmla="*/ 71 w 128"/>
                <a:gd name="T87" fmla="*/ 52 h 119"/>
                <a:gd name="T88" fmla="*/ 78 w 128"/>
                <a:gd name="T89" fmla="*/ 64 h 119"/>
                <a:gd name="T90" fmla="*/ 85 w 128"/>
                <a:gd name="T91" fmla="*/ 68 h 119"/>
                <a:gd name="T92" fmla="*/ 81 w 128"/>
                <a:gd name="T93" fmla="*/ 73 h 119"/>
                <a:gd name="T94" fmla="*/ 79 w 128"/>
                <a:gd name="T95" fmla="*/ 81 h 119"/>
                <a:gd name="T96" fmla="*/ 82 w 128"/>
                <a:gd name="T97" fmla="*/ 85 h 119"/>
                <a:gd name="T98" fmla="*/ 75 w 128"/>
                <a:gd name="T99" fmla="*/ 86 h 119"/>
                <a:gd name="T100" fmla="*/ 67 w 128"/>
                <a:gd name="T101" fmla="*/ 89 h 119"/>
                <a:gd name="T102" fmla="*/ 55 w 128"/>
                <a:gd name="T103" fmla="*/ 90 h 119"/>
                <a:gd name="T104" fmla="*/ 44 w 128"/>
                <a:gd name="T105" fmla="*/ 90 h 119"/>
                <a:gd name="T106" fmla="*/ 29 w 128"/>
                <a:gd name="T107" fmla="*/ 90 h 119"/>
                <a:gd name="T108" fmla="*/ 17 w 128"/>
                <a:gd name="T109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19">
                  <a:moveTo>
                    <a:pt x="16" y="94"/>
                  </a:moveTo>
                  <a:lnTo>
                    <a:pt x="15" y="94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2" y="97"/>
                  </a:lnTo>
                  <a:lnTo>
                    <a:pt x="13" y="97"/>
                  </a:lnTo>
                  <a:lnTo>
                    <a:pt x="16" y="96"/>
                  </a:lnTo>
                  <a:lnTo>
                    <a:pt x="18" y="95"/>
                  </a:lnTo>
                  <a:lnTo>
                    <a:pt x="21" y="95"/>
                  </a:lnTo>
                  <a:lnTo>
                    <a:pt x="21" y="96"/>
                  </a:lnTo>
                  <a:lnTo>
                    <a:pt x="23" y="99"/>
                  </a:lnTo>
                  <a:lnTo>
                    <a:pt x="25" y="101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4" y="104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7" y="105"/>
                  </a:lnTo>
                  <a:lnTo>
                    <a:pt x="30" y="103"/>
                  </a:lnTo>
                  <a:lnTo>
                    <a:pt x="31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5" y="103"/>
                  </a:lnTo>
                  <a:lnTo>
                    <a:pt x="37" y="104"/>
                  </a:lnTo>
                  <a:lnTo>
                    <a:pt x="38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0" y="101"/>
                  </a:lnTo>
                  <a:lnTo>
                    <a:pt x="42" y="100"/>
                  </a:lnTo>
                  <a:lnTo>
                    <a:pt x="44" y="101"/>
                  </a:lnTo>
                  <a:lnTo>
                    <a:pt x="46" y="101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3" y="100"/>
                  </a:lnTo>
                  <a:lnTo>
                    <a:pt x="55" y="100"/>
                  </a:lnTo>
                  <a:lnTo>
                    <a:pt x="58" y="100"/>
                  </a:lnTo>
                  <a:lnTo>
                    <a:pt x="66" y="101"/>
                  </a:lnTo>
                  <a:lnTo>
                    <a:pt x="73" y="102"/>
                  </a:lnTo>
                  <a:lnTo>
                    <a:pt x="78" y="104"/>
                  </a:lnTo>
                  <a:lnTo>
                    <a:pt x="79" y="105"/>
                  </a:lnTo>
                  <a:lnTo>
                    <a:pt x="80" y="107"/>
                  </a:lnTo>
                  <a:lnTo>
                    <a:pt x="81" y="108"/>
                  </a:lnTo>
                  <a:lnTo>
                    <a:pt x="82" y="109"/>
                  </a:lnTo>
                  <a:lnTo>
                    <a:pt x="84" y="111"/>
                  </a:lnTo>
                  <a:lnTo>
                    <a:pt x="87" y="113"/>
                  </a:lnTo>
                  <a:lnTo>
                    <a:pt x="91" y="114"/>
                  </a:lnTo>
                  <a:lnTo>
                    <a:pt x="92" y="115"/>
                  </a:lnTo>
                  <a:lnTo>
                    <a:pt x="93" y="115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4" y="118"/>
                  </a:lnTo>
                  <a:lnTo>
                    <a:pt x="94" y="119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9" y="118"/>
                  </a:lnTo>
                  <a:lnTo>
                    <a:pt x="99" y="117"/>
                  </a:lnTo>
                  <a:lnTo>
                    <a:pt x="101" y="115"/>
                  </a:lnTo>
                  <a:lnTo>
                    <a:pt x="102" y="112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7" y="108"/>
                  </a:lnTo>
                  <a:lnTo>
                    <a:pt x="107" y="106"/>
                  </a:lnTo>
                  <a:lnTo>
                    <a:pt x="107" y="105"/>
                  </a:lnTo>
                  <a:lnTo>
                    <a:pt x="107" y="102"/>
                  </a:lnTo>
                  <a:lnTo>
                    <a:pt x="107" y="100"/>
                  </a:lnTo>
                  <a:lnTo>
                    <a:pt x="107" y="97"/>
                  </a:lnTo>
                  <a:lnTo>
                    <a:pt x="107" y="95"/>
                  </a:lnTo>
                  <a:lnTo>
                    <a:pt x="109" y="96"/>
                  </a:lnTo>
                  <a:lnTo>
                    <a:pt x="111" y="97"/>
                  </a:lnTo>
                  <a:lnTo>
                    <a:pt x="114" y="98"/>
                  </a:lnTo>
                  <a:lnTo>
                    <a:pt x="115" y="99"/>
                  </a:lnTo>
                  <a:lnTo>
                    <a:pt x="114" y="100"/>
                  </a:lnTo>
                  <a:lnTo>
                    <a:pt x="113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0" y="102"/>
                  </a:lnTo>
                  <a:lnTo>
                    <a:pt x="110" y="104"/>
                  </a:lnTo>
                  <a:lnTo>
                    <a:pt x="110" y="105"/>
                  </a:lnTo>
                  <a:lnTo>
                    <a:pt x="112" y="106"/>
                  </a:lnTo>
                  <a:lnTo>
                    <a:pt x="114" y="105"/>
                  </a:lnTo>
                  <a:lnTo>
                    <a:pt x="116" y="104"/>
                  </a:lnTo>
                  <a:lnTo>
                    <a:pt x="117" y="103"/>
                  </a:lnTo>
                  <a:lnTo>
                    <a:pt x="118" y="102"/>
                  </a:lnTo>
                  <a:lnTo>
                    <a:pt x="119" y="102"/>
                  </a:lnTo>
                  <a:lnTo>
                    <a:pt x="120" y="101"/>
                  </a:lnTo>
                  <a:lnTo>
                    <a:pt x="122" y="101"/>
                  </a:lnTo>
                  <a:lnTo>
                    <a:pt x="123" y="101"/>
                  </a:lnTo>
                  <a:lnTo>
                    <a:pt x="125" y="101"/>
                  </a:lnTo>
                  <a:lnTo>
                    <a:pt x="126" y="101"/>
                  </a:lnTo>
                  <a:lnTo>
                    <a:pt x="127" y="100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1" y="90"/>
                  </a:lnTo>
                  <a:lnTo>
                    <a:pt x="120" y="86"/>
                  </a:lnTo>
                  <a:lnTo>
                    <a:pt x="120" y="84"/>
                  </a:lnTo>
                  <a:lnTo>
                    <a:pt x="121" y="82"/>
                  </a:lnTo>
                  <a:lnTo>
                    <a:pt x="122" y="80"/>
                  </a:lnTo>
                  <a:lnTo>
                    <a:pt x="122" y="78"/>
                  </a:lnTo>
                  <a:lnTo>
                    <a:pt x="121" y="76"/>
                  </a:lnTo>
                  <a:lnTo>
                    <a:pt x="120" y="74"/>
                  </a:lnTo>
                  <a:lnTo>
                    <a:pt x="119" y="72"/>
                  </a:lnTo>
                  <a:lnTo>
                    <a:pt x="117" y="71"/>
                  </a:lnTo>
                  <a:lnTo>
                    <a:pt x="115" y="70"/>
                  </a:lnTo>
                  <a:lnTo>
                    <a:pt x="113" y="68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3" y="63"/>
                  </a:lnTo>
                  <a:lnTo>
                    <a:pt x="106" y="51"/>
                  </a:lnTo>
                  <a:lnTo>
                    <a:pt x="103" y="48"/>
                  </a:lnTo>
                  <a:lnTo>
                    <a:pt x="99" y="44"/>
                  </a:lnTo>
                  <a:lnTo>
                    <a:pt x="92" y="40"/>
                  </a:lnTo>
                  <a:lnTo>
                    <a:pt x="87" y="39"/>
                  </a:lnTo>
                  <a:lnTo>
                    <a:pt x="76" y="36"/>
                  </a:lnTo>
                  <a:lnTo>
                    <a:pt x="58" y="29"/>
                  </a:lnTo>
                  <a:lnTo>
                    <a:pt x="42" y="22"/>
                  </a:lnTo>
                  <a:lnTo>
                    <a:pt x="35" y="19"/>
                  </a:lnTo>
                  <a:lnTo>
                    <a:pt x="42" y="0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9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2" y="48"/>
                  </a:lnTo>
                  <a:lnTo>
                    <a:pt x="1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5" y="50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11" y="44"/>
                  </a:lnTo>
                  <a:lnTo>
                    <a:pt x="13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48" y="38"/>
                  </a:lnTo>
                  <a:lnTo>
                    <a:pt x="48" y="39"/>
                  </a:lnTo>
                  <a:lnTo>
                    <a:pt x="48" y="41"/>
                  </a:lnTo>
                  <a:lnTo>
                    <a:pt x="49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60" y="45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6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4"/>
                  </a:lnTo>
                  <a:lnTo>
                    <a:pt x="70" y="53"/>
                  </a:lnTo>
                  <a:lnTo>
                    <a:pt x="71" y="52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8" y="64"/>
                  </a:lnTo>
                  <a:lnTo>
                    <a:pt x="81" y="66"/>
                  </a:lnTo>
                  <a:lnTo>
                    <a:pt x="83" y="67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9"/>
                  </a:lnTo>
                  <a:lnTo>
                    <a:pt x="84" y="70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81"/>
                  </a:lnTo>
                  <a:lnTo>
                    <a:pt x="80" y="81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79" y="87"/>
                  </a:lnTo>
                  <a:lnTo>
                    <a:pt x="78" y="89"/>
                  </a:lnTo>
                  <a:lnTo>
                    <a:pt x="76" y="89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2" y="85"/>
                  </a:lnTo>
                  <a:lnTo>
                    <a:pt x="70" y="87"/>
                  </a:lnTo>
                  <a:lnTo>
                    <a:pt x="67" y="89"/>
                  </a:lnTo>
                  <a:lnTo>
                    <a:pt x="65" y="90"/>
                  </a:lnTo>
                  <a:lnTo>
                    <a:pt x="63" y="90"/>
                  </a:lnTo>
                  <a:lnTo>
                    <a:pt x="60" y="90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2" y="90"/>
                  </a:lnTo>
                  <a:lnTo>
                    <a:pt x="50" y="91"/>
                  </a:lnTo>
                  <a:lnTo>
                    <a:pt x="48" y="90"/>
                  </a:lnTo>
                  <a:lnTo>
                    <a:pt x="47" y="90"/>
                  </a:lnTo>
                  <a:lnTo>
                    <a:pt x="44" y="90"/>
                  </a:lnTo>
                  <a:lnTo>
                    <a:pt x="40" y="90"/>
                  </a:lnTo>
                  <a:lnTo>
                    <a:pt x="37" y="91"/>
                  </a:lnTo>
                  <a:lnTo>
                    <a:pt x="34" y="91"/>
                  </a:lnTo>
                  <a:lnTo>
                    <a:pt x="32" y="90"/>
                  </a:lnTo>
                  <a:lnTo>
                    <a:pt x="29" y="90"/>
                  </a:lnTo>
                  <a:lnTo>
                    <a:pt x="27" y="90"/>
                  </a:lnTo>
                  <a:lnTo>
                    <a:pt x="25" y="91"/>
                  </a:lnTo>
                  <a:lnTo>
                    <a:pt x="23" y="92"/>
                  </a:lnTo>
                  <a:lnTo>
                    <a:pt x="20" y="93"/>
                  </a:lnTo>
                  <a:lnTo>
                    <a:pt x="17" y="93"/>
                  </a:lnTo>
                  <a:lnTo>
                    <a:pt x="16" y="94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9" name="Freeform 44"/>
            <p:cNvSpPr>
              <a:spLocks/>
            </p:cNvSpPr>
            <p:nvPr/>
          </p:nvSpPr>
          <p:spPr bwMode="auto">
            <a:xfrm>
              <a:off x="2579" y="1404"/>
              <a:ext cx="31" cy="52"/>
            </a:xfrm>
            <a:custGeom>
              <a:avLst/>
              <a:gdLst>
                <a:gd name="T0" fmla="*/ 4 w 31"/>
                <a:gd name="T1" fmla="*/ 2 h 52"/>
                <a:gd name="T2" fmla="*/ 1 w 31"/>
                <a:gd name="T3" fmla="*/ 0 h 52"/>
                <a:gd name="T4" fmla="*/ 0 w 31"/>
                <a:gd name="T5" fmla="*/ 1 h 52"/>
                <a:gd name="T6" fmla="*/ 2 w 31"/>
                <a:gd name="T7" fmla="*/ 6 h 52"/>
                <a:gd name="T8" fmla="*/ 3 w 31"/>
                <a:gd name="T9" fmla="*/ 9 h 52"/>
                <a:gd name="T10" fmla="*/ 1 w 31"/>
                <a:gd name="T11" fmla="*/ 13 h 52"/>
                <a:gd name="T12" fmla="*/ 1 w 31"/>
                <a:gd name="T13" fmla="*/ 17 h 52"/>
                <a:gd name="T14" fmla="*/ 1 w 31"/>
                <a:gd name="T15" fmla="*/ 31 h 52"/>
                <a:gd name="T16" fmla="*/ 3 w 31"/>
                <a:gd name="T17" fmla="*/ 38 h 52"/>
                <a:gd name="T18" fmla="*/ 7 w 31"/>
                <a:gd name="T19" fmla="*/ 43 h 52"/>
                <a:gd name="T20" fmla="*/ 5 w 31"/>
                <a:gd name="T21" fmla="*/ 46 h 52"/>
                <a:gd name="T22" fmla="*/ 4 w 31"/>
                <a:gd name="T23" fmla="*/ 48 h 52"/>
                <a:gd name="T24" fmla="*/ 4 w 31"/>
                <a:gd name="T25" fmla="*/ 49 h 52"/>
                <a:gd name="T26" fmla="*/ 7 w 31"/>
                <a:gd name="T27" fmla="*/ 51 h 52"/>
                <a:gd name="T28" fmla="*/ 10 w 31"/>
                <a:gd name="T29" fmla="*/ 50 h 52"/>
                <a:gd name="T30" fmla="*/ 12 w 31"/>
                <a:gd name="T31" fmla="*/ 46 h 52"/>
                <a:gd name="T32" fmla="*/ 17 w 31"/>
                <a:gd name="T33" fmla="*/ 44 h 52"/>
                <a:gd name="T34" fmla="*/ 22 w 31"/>
                <a:gd name="T35" fmla="*/ 42 h 52"/>
                <a:gd name="T36" fmla="*/ 24 w 31"/>
                <a:gd name="T37" fmla="*/ 42 h 52"/>
                <a:gd name="T38" fmla="*/ 29 w 31"/>
                <a:gd name="T39" fmla="*/ 42 h 52"/>
                <a:gd name="T40" fmla="*/ 30 w 31"/>
                <a:gd name="T41" fmla="*/ 40 h 52"/>
                <a:gd name="T42" fmla="*/ 31 w 31"/>
                <a:gd name="T43" fmla="*/ 36 h 52"/>
                <a:gd name="T44" fmla="*/ 30 w 31"/>
                <a:gd name="T45" fmla="*/ 34 h 52"/>
                <a:gd name="T46" fmla="*/ 26 w 31"/>
                <a:gd name="T47" fmla="*/ 36 h 52"/>
                <a:gd name="T48" fmla="*/ 25 w 31"/>
                <a:gd name="T49" fmla="*/ 34 h 52"/>
                <a:gd name="T50" fmla="*/ 24 w 31"/>
                <a:gd name="T51" fmla="*/ 32 h 52"/>
                <a:gd name="T52" fmla="*/ 21 w 31"/>
                <a:gd name="T53" fmla="*/ 29 h 52"/>
                <a:gd name="T54" fmla="*/ 18 w 31"/>
                <a:gd name="T55" fmla="*/ 22 h 52"/>
                <a:gd name="T56" fmla="*/ 17 w 31"/>
                <a:gd name="T57" fmla="*/ 20 h 52"/>
                <a:gd name="T58" fmla="*/ 17 w 31"/>
                <a:gd name="T59" fmla="*/ 16 h 52"/>
                <a:gd name="T60" fmla="*/ 15 w 31"/>
                <a:gd name="T61" fmla="*/ 12 h 52"/>
                <a:gd name="T62" fmla="*/ 7 w 31"/>
                <a:gd name="T6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52">
                  <a:moveTo>
                    <a:pt x="5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1" y="24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3" y="38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28" y="35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0" name="Freeform 45"/>
            <p:cNvSpPr>
              <a:spLocks/>
            </p:cNvSpPr>
            <p:nvPr/>
          </p:nvSpPr>
          <p:spPr bwMode="auto">
            <a:xfrm>
              <a:off x="2580" y="1413"/>
              <a:ext cx="24" cy="38"/>
            </a:xfrm>
            <a:custGeom>
              <a:avLst/>
              <a:gdLst>
                <a:gd name="T0" fmla="*/ 0 w 24"/>
                <a:gd name="T1" fmla="*/ 9 h 38"/>
                <a:gd name="T2" fmla="*/ 1 w 24"/>
                <a:gd name="T3" fmla="*/ 19 h 38"/>
                <a:gd name="T4" fmla="*/ 4 w 24"/>
                <a:gd name="T5" fmla="*/ 28 h 38"/>
                <a:gd name="T6" fmla="*/ 7 w 24"/>
                <a:gd name="T7" fmla="*/ 36 h 38"/>
                <a:gd name="T8" fmla="*/ 10 w 24"/>
                <a:gd name="T9" fmla="*/ 37 h 38"/>
                <a:gd name="T10" fmla="*/ 12 w 24"/>
                <a:gd name="T11" fmla="*/ 35 h 38"/>
                <a:gd name="T12" fmla="*/ 15 w 24"/>
                <a:gd name="T13" fmla="*/ 34 h 38"/>
                <a:gd name="T14" fmla="*/ 17 w 24"/>
                <a:gd name="T15" fmla="*/ 34 h 38"/>
                <a:gd name="T16" fmla="*/ 18 w 24"/>
                <a:gd name="T17" fmla="*/ 33 h 38"/>
                <a:gd name="T18" fmla="*/ 17 w 24"/>
                <a:gd name="T19" fmla="*/ 31 h 38"/>
                <a:gd name="T20" fmla="*/ 15 w 24"/>
                <a:gd name="T21" fmla="*/ 31 h 38"/>
                <a:gd name="T22" fmla="*/ 15 w 24"/>
                <a:gd name="T23" fmla="*/ 26 h 38"/>
                <a:gd name="T24" fmla="*/ 11 w 24"/>
                <a:gd name="T25" fmla="*/ 19 h 38"/>
                <a:gd name="T26" fmla="*/ 3 w 24"/>
                <a:gd name="T27" fmla="*/ 12 h 38"/>
                <a:gd name="T28" fmla="*/ 3 w 24"/>
                <a:gd name="T29" fmla="*/ 10 h 38"/>
                <a:gd name="T30" fmla="*/ 4 w 24"/>
                <a:gd name="T31" fmla="*/ 8 h 38"/>
                <a:gd name="T32" fmla="*/ 5 w 24"/>
                <a:gd name="T33" fmla="*/ 9 h 38"/>
                <a:gd name="T34" fmla="*/ 6 w 24"/>
                <a:gd name="T35" fmla="*/ 12 h 38"/>
                <a:gd name="T36" fmla="*/ 9 w 24"/>
                <a:gd name="T37" fmla="*/ 13 h 38"/>
                <a:gd name="T38" fmla="*/ 13 w 24"/>
                <a:gd name="T39" fmla="*/ 15 h 38"/>
                <a:gd name="T40" fmla="*/ 15 w 24"/>
                <a:gd name="T41" fmla="*/ 16 h 38"/>
                <a:gd name="T42" fmla="*/ 15 w 24"/>
                <a:gd name="T43" fmla="*/ 17 h 38"/>
                <a:gd name="T44" fmla="*/ 16 w 24"/>
                <a:gd name="T45" fmla="*/ 24 h 38"/>
                <a:gd name="T46" fmla="*/ 20 w 24"/>
                <a:gd name="T47" fmla="*/ 29 h 38"/>
                <a:gd name="T48" fmla="*/ 24 w 24"/>
                <a:gd name="T49" fmla="*/ 29 h 38"/>
                <a:gd name="T50" fmla="*/ 23 w 24"/>
                <a:gd name="T51" fmla="*/ 28 h 38"/>
                <a:gd name="T52" fmla="*/ 22 w 24"/>
                <a:gd name="T53" fmla="*/ 26 h 38"/>
                <a:gd name="T54" fmla="*/ 18 w 24"/>
                <a:gd name="T55" fmla="*/ 18 h 38"/>
                <a:gd name="T56" fmla="*/ 17 w 24"/>
                <a:gd name="T57" fmla="*/ 16 h 38"/>
                <a:gd name="T58" fmla="*/ 15 w 24"/>
                <a:gd name="T59" fmla="*/ 14 h 38"/>
                <a:gd name="T60" fmla="*/ 14 w 24"/>
                <a:gd name="T61" fmla="*/ 10 h 38"/>
                <a:gd name="T62" fmla="*/ 11 w 24"/>
                <a:gd name="T63" fmla="*/ 3 h 38"/>
                <a:gd name="T64" fmla="*/ 10 w 24"/>
                <a:gd name="T65" fmla="*/ 1 h 38"/>
                <a:gd name="T66" fmla="*/ 6 w 24"/>
                <a:gd name="T67" fmla="*/ 0 h 38"/>
                <a:gd name="T68" fmla="*/ 4 w 24"/>
                <a:gd name="T69" fmla="*/ 2 h 38"/>
                <a:gd name="T70" fmla="*/ 1 w 24"/>
                <a:gd name="T71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8">
                  <a:moveTo>
                    <a:pt x="0" y="7"/>
                  </a:moveTo>
                  <a:lnTo>
                    <a:pt x="0" y="9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4" y="28"/>
                  </a:lnTo>
                  <a:lnTo>
                    <a:pt x="6" y="33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14" y="22"/>
                  </a:lnTo>
                  <a:lnTo>
                    <a:pt x="11" y="19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1" name="Freeform 46"/>
            <p:cNvSpPr>
              <a:spLocks/>
            </p:cNvSpPr>
            <p:nvPr/>
          </p:nvSpPr>
          <p:spPr bwMode="auto">
            <a:xfrm>
              <a:off x="2582" y="1426"/>
              <a:ext cx="14" cy="22"/>
            </a:xfrm>
            <a:custGeom>
              <a:avLst/>
              <a:gdLst>
                <a:gd name="T0" fmla="*/ 0 w 14"/>
                <a:gd name="T1" fmla="*/ 0 h 22"/>
                <a:gd name="T2" fmla="*/ 0 w 14"/>
                <a:gd name="T3" fmla="*/ 1 h 22"/>
                <a:gd name="T4" fmla="*/ 0 w 14"/>
                <a:gd name="T5" fmla="*/ 4 h 22"/>
                <a:gd name="T6" fmla="*/ 0 w 14"/>
                <a:gd name="T7" fmla="*/ 8 h 22"/>
                <a:gd name="T8" fmla="*/ 2 w 14"/>
                <a:gd name="T9" fmla="*/ 11 h 22"/>
                <a:gd name="T10" fmla="*/ 4 w 14"/>
                <a:gd name="T11" fmla="*/ 14 h 22"/>
                <a:gd name="T12" fmla="*/ 5 w 14"/>
                <a:gd name="T13" fmla="*/ 16 h 22"/>
                <a:gd name="T14" fmla="*/ 6 w 14"/>
                <a:gd name="T15" fmla="*/ 18 h 22"/>
                <a:gd name="T16" fmla="*/ 6 w 14"/>
                <a:gd name="T17" fmla="*/ 20 h 22"/>
                <a:gd name="T18" fmla="*/ 6 w 14"/>
                <a:gd name="T19" fmla="*/ 20 h 22"/>
                <a:gd name="T20" fmla="*/ 6 w 14"/>
                <a:gd name="T21" fmla="*/ 21 h 22"/>
                <a:gd name="T22" fmla="*/ 6 w 14"/>
                <a:gd name="T23" fmla="*/ 22 h 22"/>
                <a:gd name="T24" fmla="*/ 8 w 14"/>
                <a:gd name="T25" fmla="*/ 22 h 22"/>
                <a:gd name="T26" fmla="*/ 8 w 14"/>
                <a:gd name="T27" fmla="*/ 22 h 22"/>
                <a:gd name="T28" fmla="*/ 8 w 14"/>
                <a:gd name="T29" fmla="*/ 21 h 22"/>
                <a:gd name="T30" fmla="*/ 7 w 14"/>
                <a:gd name="T31" fmla="*/ 20 h 22"/>
                <a:gd name="T32" fmla="*/ 7 w 14"/>
                <a:gd name="T33" fmla="*/ 20 h 22"/>
                <a:gd name="T34" fmla="*/ 7 w 14"/>
                <a:gd name="T35" fmla="*/ 20 h 22"/>
                <a:gd name="T36" fmla="*/ 7 w 14"/>
                <a:gd name="T37" fmla="*/ 19 h 22"/>
                <a:gd name="T38" fmla="*/ 8 w 14"/>
                <a:gd name="T39" fmla="*/ 18 h 22"/>
                <a:gd name="T40" fmla="*/ 9 w 14"/>
                <a:gd name="T41" fmla="*/ 18 h 22"/>
                <a:gd name="T42" fmla="*/ 10 w 14"/>
                <a:gd name="T43" fmla="*/ 18 h 22"/>
                <a:gd name="T44" fmla="*/ 11 w 14"/>
                <a:gd name="T45" fmla="*/ 19 h 22"/>
                <a:gd name="T46" fmla="*/ 12 w 14"/>
                <a:gd name="T47" fmla="*/ 19 h 22"/>
                <a:gd name="T48" fmla="*/ 13 w 14"/>
                <a:gd name="T49" fmla="*/ 20 h 22"/>
                <a:gd name="T50" fmla="*/ 14 w 14"/>
                <a:gd name="T51" fmla="*/ 19 h 22"/>
                <a:gd name="T52" fmla="*/ 13 w 14"/>
                <a:gd name="T53" fmla="*/ 18 h 22"/>
                <a:gd name="T54" fmla="*/ 12 w 14"/>
                <a:gd name="T55" fmla="*/ 18 h 22"/>
                <a:gd name="T56" fmla="*/ 12 w 14"/>
                <a:gd name="T57" fmla="*/ 18 h 22"/>
                <a:gd name="T58" fmla="*/ 12 w 14"/>
                <a:gd name="T59" fmla="*/ 16 h 22"/>
                <a:gd name="T60" fmla="*/ 12 w 14"/>
                <a:gd name="T61" fmla="*/ 14 h 22"/>
                <a:gd name="T62" fmla="*/ 11 w 14"/>
                <a:gd name="T63" fmla="*/ 11 h 22"/>
                <a:gd name="T64" fmla="*/ 10 w 14"/>
                <a:gd name="T65" fmla="*/ 9 h 22"/>
                <a:gd name="T66" fmla="*/ 8 w 14"/>
                <a:gd name="T67" fmla="*/ 8 h 22"/>
                <a:gd name="T68" fmla="*/ 7 w 14"/>
                <a:gd name="T69" fmla="*/ 6 h 22"/>
                <a:gd name="T70" fmla="*/ 5 w 14"/>
                <a:gd name="T71" fmla="*/ 4 h 22"/>
                <a:gd name="T72" fmla="*/ 5 w 14"/>
                <a:gd name="T73" fmla="*/ 4 h 22"/>
                <a:gd name="T74" fmla="*/ 0 w 14"/>
                <a:gd name="T7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2" name="Freeform 47"/>
            <p:cNvSpPr>
              <a:spLocks/>
            </p:cNvSpPr>
            <p:nvPr/>
          </p:nvSpPr>
          <p:spPr bwMode="auto">
            <a:xfrm>
              <a:off x="2513" y="1435"/>
              <a:ext cx="80" cy="46"/>
            </a:xfrm>
            <a:custGeom>
              <a:avLst/>
              <a:gdLst>
                <a:gd name="T0" fmla="*/ 0 w 80"/>
                <a:gd name="T1" fmla="*/ 24 h 46"/>
                <a:gd name="T2" fmla="*/ 2 w 80"/>
                <a:gd name="T3" fmla="*/ 27 h 46"/>
                <a:gd name="T4" fmla="*/ 7 w 80"/>
                <a:gd name="T5" fmla="*/ 29 h 46"/>
                <a:gd name="T6" fmla="*/ 13 w 80"/>
                <a:gd name="T7" fmla="*/ 29 h 46"/>
                <a:gd name="T8" fmla="*/ 17 w 80"/>
                <a:gd name="T9" fmla="*/ 31 h 46"/>
                <a:gd name="T10" fmla="*/ 17 w 80"/>
                <a:gd name="T11" fmla="*/ 29 h 46"/>
                <a:gd name="T12" fmla="*/ 17 w 80"/>
                <a:gd name="T13" fmla="*/ 27 h 46"/>
                <a:gd name="T14" fmla="*/ 16 w 80"/>
                <a:gd name="T15" fmla="*/ 26 h 46"/>
                <a:gd name="T16" fmla="*/ 17 w 80"/>
                <a:gd name="T17" fmla="*/ 26 h 46"/>
                <a:gd name="T18" fmla="*/ 30 w 80"/>
                <a:gd name="T19" fmla="*/ 26 h 46"/>
                <a:gd name="T20" fmla="*/ 61 w 80"/>
                <a:gd name="T21" fmla="*/ 32 h 46"/>
                <a:gd name="T22" fmla="*/ 61 w 80"/>
                <a:gd name="T23" fmla="*/ 34 h 46"/>
                <a:gd name="T24" fmla="*/ 64 w 80"/>
                <a:gd name="T25" fmla="*/ 38 h 46"/>
                <a:gd name="T26" fmla="*/ 69 w 80"/>
                <a:gd name="T27" fmla="*/ 39 h 46"/>
                <a:gd name="T28" fmla="*/ 73 w 80"/>
                <a:gd name="T29" fmla="*/ 39 h 46"/>
                <a:gd name="T30" fmla="*/ 73 w 80"/>
                <a:gd name="T31" fmla="*/ 41 h 46"/>
                <a:gd name="T32" fmla="*/ 73 w 80"/>
                <a:gd name="T33" fmla="*/ 44 h 46"/>
                <a:gd name="T34" fmla="*/ 73 w 80"/>
                <a:gd name="T35" fmla="*/ 46 h 46"/>
                <a:gd name="T36" fmla="*/ 77 w 80"/>
                <a:gd name="T37" fmla="*/ 42 h 46"/>
                <a:gd name="T38" fmla="*/ 79 w 80"/>
                <a:gd name="T39" fmla="*/ 38 h 46"/>
                <a:gd name="T40" fmla="*/ 77 w 80"/>
                <a:gd name="T41" fmla="*/ 38 h 46"/>
                <a:gd name="T42" fmla="*/ 73 w 80"/>
                <a:gd name="T43" fmla="*/ 37 h 46"/>
                <a:gd name="T44" fmla="*/ 69 w 80"/>
                <a:gd name="T45" fmla="*/ 31 h 46"/>
                <a:gd name="T46" fmla="*/ 67 w 80"/>
                <a:gd name="T47" fmla="*/ 28 h 46"/>
                <a:gd name="T48" fmla="*/ 67 w 80"/>
                <a:gd name="T49" fmla="*/ 24 h 46"/>
                <a:gd name="T50" fmla="*/ 71 w 80"/>
                <a:gd name="T51" fmla="*/ 25 h 46"/>
                <a:gd name="T52" fmla="*/ 75 w 80"/>
                <a:gd name="T53" fmla="*/ 28 h 46"/>
                <a:gd name="T54" fmla="*/ 77 w 80"/>
                <a:gd name="T55" fmla="*/ 27 h 46"/>
                <a:gd name="T56" fmla="*/ 78 w 80"/>
                <a:gd name="T57" fmla="*/ 25 h 46"/>
                <a:gd name="T58" fmla="*/ 80 w 80"/>
                <a:gd name="T59" fmla="*/ 21 h 46"/>
                <a:gd name="T60" fmla="*/ 79 w 80"/>
                <a:gd name="T61" fmla="*/ 19 h 46"/>
                <a:gd name="T62" fmla="*/ 77 w 80"/>
                <a:gd name="T63" fmla="*/ 20 h 46"/>
                <a:gd name="T64" fmla="*/ 76 w 80"/>
                <a:gd name="T65" fmla="*/ 21 h 46"/>
                <a:gd name="T66" fmla="*/ 74 w 80"/>
                <a:gd name="T67" fmla="*/ 23 h 46"/>
                <a:gd name="T68" fmla="*/ 71 w 80"/>
                <a:gd name="T69" fmla="*/ 22 h 46"/>
                <a:gd name="T70" fmla="*/ 68 w 80"/>
                <a:gd name="T71" fmla="*/ 17 h 46"/>
                <a:gd name="T72" fmla="*/ 68 w 80"/>
                <a:gd name="T73" fmla="*/ 14 h 46"/>
                <a:gd name="T74" fmla="*/ 72 w 80"/>
                <a:gd name="T75" fmla="*/ 13 h 46"/>
                <a:gd name="T76" fmla="*/ 71 w 80"/>
                <a:gd name="T77" fmla="*/ 10 h 46"/>
                <a:gd name="T78" fmla="*/ 66 w 80"/>
                <a:gd name="T79" fmla="*/ 6 h 46"/>
                <a:gd name="T80" fmla="*/ 65 w 80"/>
                <a:gd name="T81" fmla="*/ 5 h 46"/>
                <a:gd name="T82" fmla="*/ 64 w 80"/>
                <a:gd name="T83" fmla="*/ 1 h 46"/>
                <a:gd name="T84" fmla="*/ 61 w 80"/>
                <a:gd name="T85" fmla="*/ 0 h 46"/>
                <a:gd name="T86" fmla="*/ 60 w 80"/>
                <a:gd name="T87" fmla="*/ 2 h 46"/>
                <a:gd name="T88" fmla="*/ 62 w 80"/>
                <a:gd name="T89" fmla="*/ 5 h 46"/>
                <a:gd name="T90" fmla="*/ 63 w 80"/>
                <a:gd name="T91" fmla="*/ 8 h 46"/>
                <a:gd name="T92" fmla="*/ 63 w 80"/>
                <a:gd name="T93" fmla="*/ 10 h 46"/>
                <a:gd name="T94" fmla="*/ 58 w 80"/>
                <a:gd name="T95" fmla="*/ 15 h 46"/>
                <a:gd name="T96" fmla="*/ 54 w 80"/>
                <a:gd name="T97" fmla="*/ 16 h 46"/>
                <a:gd name="T98" fmla="*/ 53 w 80"/>
                <a:gd name="T99" fmla="*/ 16 h 46"/>
                <a:gd name="T100" fmla="*/ 51 w 80"/>
                <a:gd name="T101" fmla="*/ 14 h 46"/>
                <a:gd name="T102" fmla="*/ 48 w 80"/>
                <a:gd name="T103" fmla="*/ 15 h 46"/>
                <a:gd name="T104" fmla="*/ 46 w 80"/>
                <a:gd name="T105" fmla="*/ 16 h 46"/>
                <a:gd name="T106" fmla="*/ 43 w 80"/>
                <a:gd name="T107" fmla="*/ 18 h 46"/>
                <a:gd name="T108" fmla="*/ 26 w 80"/>
                <a:gd name="T109" fmla="*/ 19 h 46"/>
                <a:gd name="T110" fmla="*/ 12 w 80"/>
                <a:gd name="T11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46">
                  <a:moveTo>
                    <a:pt x="5" y="17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4" y="28"/>
                  </a:lnTo>
                  <a:lnTo>
                    <a:pt x="7" y="29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2" y="27"/>
                  </a:lnTo>
                  <a:lnTo>
                    <a:pt x="30" y="26"/>
                  </a:lnTo>
                  <a:lnTo>
                    <a:pt x="52" y="29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61" y="36"/>
                  </a:lnTo>
                  <a:lnTo>
                    <a:pt x="64" y="38"/>
                  </a:lnTo>
                  <a:lnTo>
                    <a:pt x="66" y="39"/>
                  </a:lnTo>
                  <a:lnTo>
                    <a:pt x="69" y="39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8" y="40"/>
                  </a:lnTo>
                  <a:lnTo>
                    <a:pt x="79" y="38"/>
                  </a:lnTo>
                  <a:lnTo>
                    <a:pt x="78" y="37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3" y="37"/>
                  </a:lnTo>
                  <a:lnTo>
                    <a:pt x="72" y="34"/>
                  </a:lnTo>
                  <a:lnTo>
                    <a:pt x="69" y="31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9" y="24"/>
                  </a:lnTo>
                  <a:lnTo>
                    <a:pt x="71" y="25"/>
                  </a:lnTo>
                  <a:lnTo>
                    <a:pt x="73" y="27"/>
                  </a:lnTo>
                  <a:lnTo>
                    <a:pt x="75" y="28"/>
                  </a:lnTo>
                  <a:lnTo>
                    <a:pt x="76" y="28"/>
                  </a:lnTo>
                  <a:lnTo>
                    <a:pt x="77" y="27"/>
                  </a:lnTo>
                  <a:lnTo>
                    <a:pt x="78" y="26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1" y="22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3"/>
                  </a:lnTo>
                  <a:lnTo>
                    <a:pt x="72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2" y="5"/>
                  </a:lnTo>
                  <a:lnTo>
                    <a:pt x="63" y="6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1" y="12"/>
                  </a:lnTo>
                  <a:lnTo>
                    <a:pt x="58" y="15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49" y="14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3" y="18"/>
                  </a:lnTo>
                  <a:lnTo>
                    <a:pt x="40" y="17"/>
                  </a:lnTo>
                  <a:lnTo>
                    <a:pt x="26" y="19"/>
                  </a:lnTo>
                  <a:lnTo>
                    <a:pt x="22" y="17"/>
                  </a:lnTo>
                  <a:lnTo>
                    <a:pt x="12" y="19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3" name="Freeform 48"/>
            <p:cNvSpPr>
              <a:spLocks/>
            </p:cNvSpPr>
            <p:nvPr/>
          </p:nvSpPr>
          <p:spPr bwMode="auto">
            <a:xfrm>
              <a:off x="2515" y="1450"/>
              <a:ext cx="67" cy="23"/>
            </a:xfrm>
            <a:custGeom>
              <a:avLst/>
              <a:gdLst>
                <a:gd name="T0" fmla="*/ 0 w 67"/>
                <a:gd name="T1" fmla="*/ 9 h 23"/>
                <a:gd name="T2" fmla="*/ 2 w 67"/>
                <a:gd name="T3" fmla="*/ 12 h 23"/>
                <a:gd name="T4" fmla="*/ 5 w 67"/>
                <a:gd name="T5" fmla="*/ 12 h 23"/>
                <a:gd name="T6" fmla="*/ 6 w 67"/>
                <a:gd name="T7" fmla="*/ 8 h 23"/>
                <a:gd name="T8" fmla="*/ 9 w 67"/>
                <a:gd name="T9" fmla="*/ 7 h 23"/>
                <a:gd name="T10" fmla="*/ 16 w 67"/>
                <a:gd name="T11" fmla="*/ 8 h 23"/>
                <a:gd name="T12" fmla="*/ 21 w 67"/>
                <a:gd name="T13" fmla="*/ 11 h 23"/>
                <a:gd name="T14" fmla="*/ 25 w 67"/>
                <a:gd name="T15" fmla="*/ 10 h 23"/>
                <a:gd name="T16" fmla="*/ 29 w 67"/>
                <a:gd name="T17" fmla="*/ 9 h 23"/>
                <a:gd name="T18" fmla="*/ 42 w 67"/>
                <a:gd name="T19" fmla="*/ 10 h 23"/>
                <a:gd name="T20" fmla="*/ 61 w 67"/>
                <a:gd name="T21" fmla="*/ 18 h 23"/>
                <a:gd name="T22" fmla="*/ 60 w 67"/>
                <a:gd name="T23" fmla="*/ 19 h 23"/>
                <a:gd name="T24" fmla="*/ 60 w 67"/>
                <a:gd name="T25" fmla="*/ 22 h 23"/>
                <a:gd name="T26" fmla="*/ 62 w 67"/>
                <a:gd name="T27" fmla="*/ 23 h 23"/>
                <a:gd name="T28" fmla="*/ 64 w 67"/>
                <a:gd name="T29" fmla="*/ 23 h 23"/>
                <a:gd name="T30" fmla="*/ 66 w 67"/>
                <a:gd name="T31" fmla="*/ 22 h 23"/>
                <a:gd name="T32" fmla="*/ 67 w 67"/>
                <a:gd name="T33" fmla="*/ 19 h 23"/>
                <a:gd name="T34" fmla="*/ 66 w 67"/>
                <a:gd name="T35" fmla="*/ 18 h 23"/>
                <a:gd name="T36" fmla="*/ 64 w 67"/>
                <a:gd name="T37" fmla="*/ 17 h 23"/>
                <a:gd name="T38" fmla="*/ 60 w 67"/>
                <a:gd name="T39" fmla="*/ 12 h 23"/>
                <a:gd name="T40" fmla="*/ 56 w 67"/>
                <a:gd name="T41" fmla="*/ 8 h 23"/>
                <a:gd name="T42" fmla="*/ 58 w 67"/>
                <a:gd name="T43" fmla="*/ 5 h 23"/>
                <a:gd name="T44" fmla="*/ 61 w 67"/>
                <a:gd name="T45" fmla="*/ 2 h 23"/>
                <a:gd name="T46" fmla="*/ 55 w 67"/>
                <a:gd name="T47" fmla="*/ 2 h 23"/>
                <a:gd name="T48" fmla="*/ 51 w 67"/>
                <a:gd name="T49" fmla="*/ 4 h 23"/>
                <a:gd name="T50" fmla="*/ 50 w 67"/>
                <a:gd name="T51" fmla="*/ 2 h 23"/>
                <a:gd name="T52" fmla="*/ 46 w 67"/>
                <a:gd name="T53" fmla="*/ 1 h 23"/>
                <a:gd name="T54" fmla="*/ 43 w 67"/>
                <a:gd name="T55" fmla="*/ 3 h 23"/>
                <a:gd name="T56" fmla="*/ 38 w 67"/>
                <a:gd name="T57" fmla="*/ 4 h 23"/>
                <a:gd name="T58" fmla="*/ 28 w 67"/>
                <a:gd name="T59" fmla="*/ 4 h 23"/>
                <a:gd name="T60" fmla="*/ 22 w 67"/>
                <a:gd name="T61" fmla="*/ 4 h 23"/>
                <a:gd name="T62" fmla="*/ 21 w 67"/>
                <a:gd name="T63" fmla="*/ 3 h 23"/>
                <a:gd name="T64" fmla="*/ 17 w 67"/>
                <a:gd name="T65" fmla="*/ 4 h 23"/>
                <a:gd name="T66" fmla="*/ 9 w 67"/>
                <a:gd name="T67" fmla="*/ 5 h 23"/>
                <a:gd name="T68" fmla="*/ 3 w 67"/>
                <a:gd name="T6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23">
                  <a:moveTo>
                    <a:pt x="3" y="5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42" y="10"/>
                  </a:lnTo>
                  <a:lnTo>
                    <a:pt x="62" y="16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2" y="23"/>
                  </a:lnTo>
                  <a:lnTo>
                    <a:pt x="63" y="23"/>
                  </a:lnTo>
                  <a:lnTo>
                    <a:pt x="64" y="23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7" y="19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8" y="5"/>
                  </a:lnTo>
                  <a:lnTo>
                    <a:pt x="59" y="3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1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8" y="4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5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4" name="Freeform 49"/>
            <p:cNvSpPr>
              <a:spLocks/>
            </p:cNvSpPr>
            <p:nvPr/>
          </p:nvSpPr>
          <p:spPr bwMode="auto">
            <a:xfrm>
              <a:off x="2402" y="1219"/>
              <a:ext cx="206" cy="134"/>
            </a:xfrm>
            <a:custGeom>
              <a:avLst/>
              <a:gdLst>
                <a:gd name="T0" fmla="*/ 201 w 206"/>
                <a:gd name="T1" fmla="*/ 42 h 134"/>
                <a:gd name="T2" fmla="*/ 188 w 206"/>
                <a:gd name="T3" fmla="*/ 45 h 134"/>
                <a:gd name="T4" fmla="*/ 185 w 206"/>
                <a:gd name="T5" fmla="*/ 48 h 134"/>
                <a:gd name="T6" fmla="*/ 181 w 206"/>
                <a:gd name="T7" fmla="*/ 44 h 134"/>
                <a:gd name="T8" fmla="*/ 176 w 206"/>
                <a:gd name="T9" fmla="*/ 40 h 134"/>
                <a:gd name="T10" fmla="*/ 178 w 206"/>
                <a:gd name="T11" fmla="*/ 38 h 134"/>
                <a:gd name="T12" fmla="*/ 173 w 206"/>
                <a:gd name="T13" fmla="*/ 37 h 134"/>
                <a:gd name="T14" fmla="*/ 161 w 206"/>
                <a:gd name="T15" fmla="*/ 36 h 134"/>
                <a:gd name="T16" fmla="*/ 152 w 206"/>
                <a:gd name="T17" fmla="*/ 31 h 134"/>
                <a:gd name="T18" fmla="*/ 145 w 206"/>
                <a:gd name="T19" fmla="*/ 29 h 134"/>
                <a:gd name="T20" fmla="*/ 148 w 206"/>
                <a:gd name="T21" fmla="*/ 33 h 134"/>
                <a:gd name="T22" fmla="*/ 152 w 206"/>
                <a:gd name="T23" fmla="*/ 35 h 134"/>
                <a:gd name="T24" fmla="*/ 152 w 206"/>
                <a:gd name="T25" fmla="*/ 38 h 134"/>
                <a:gd name="T26" fmla="*/ 143 w 206"/>
                <a:gd name="T27" fmla="*/ 36 h 134"/>
                <a:gd name="T28" fmla="*/ 135 w 206"/>
                <a:gd name="T29" fmla="*/ 40 h 134"/>
                <a:gd name="T30" fmla="*/ 128 w 206"/>
                <a:gd name="T31" fmla="*/ 41 h 134"/>
                <a:gd name="T32" fmla="*/ 127 w 206"/>
                <a:gd name="T33" fmla="*/ 44 h 134"/>
                <a:gd name="T34" fmla="*/ 122 w 206"/>
                <a:gd name="T35" fmla="*/ 42 h 134"/>
                <a:gd name="T36" fmla="*/ 117 w 206"/>
                <a:gd name="T37" fmla="*/ 40 h 134"/>
                <a:gd name="T38" fmla="*/ 97 w 206"/>
                <a:gd name="T39" fmla="*/ 42 h 134"/>
                <a:gd name="T40" fmla="*/ 85 w 206"/>
                <a:gd name="T41" fmla="*/ 46 h 134"/>
                <a:gd name="T42" fmla="*/ 73 w 206"/>
                <a:gd name="T43" fmla="*/ 49 h 134"/>
                <a:gd name="T44" fmla="*/ 70 w 206"/>
                <a:gd name="T45" fmla="*/ 46 h 134"/>
                <a:gd name="T46" fmla="*/ 73 w 206"/>
                <a:gd name="T47" fmla="*/ 45 h 134"/>
                <a:gd name="T48" fmla="*/ 75 w 206"/>
                <a:gd name="T49" fmla="*/ 42 h 134"/>
                <a:gd name="T50" fmla="*/ 74 w 206"/>
                <a:gd name="T51" fmla="*/ 40 h 134"/>
                <a:gd name="T52" fmla="*/ 72 w 206"/>
                <a:gd name="T53" fmla="*/ 42 h 134"/>
                <a:gd name="T54" fmla="*/ 68 w 206"/>
                <a:gd name="T55" fmla="*/ 49 h 134"/>
                <a:gd name="T56" fmla="*/ 68 w 206"/>
                <a:gd name="T57" fmla="*/ 52 h 134"/>
                <a:gd name="T58" fmla="*/ 63 w 206"/>
                <a:gd name="T59" fmla="*/ 51 h 134"/>
                <a:gd name="T60" fmla="*/ 58 w 206"/>
                <a:gd name="T61" fmla="*/ 46 h 134"/>
                <a:gd name="T62" fmla="*/ 60 w 206"/>
                <a:gd name="T63" fmla="*/ 44 h 134"/>
                <a:gd name="T64" fmla="*/ 71 w 206"/>
                <a:gd name="T65" fmla="*/ 34 h 134"/>
                <a:gd name="T66" fmla="*/ 80 w 206"/>
                <a:gd name="T67" fmla="*/ 26 h 134"/>
                <a:gd name="T68" fmla="*/ 86 w 206"/>
                <a:gd name="T69" fmla="*/ 24 h 134"/>
                <a:gd name="T70" fmla="*/ 95 w 206"/>
                <a:gd name="T71" fmla="*/ 21 h 134"/>
                <a:gd name="T72" fmla="*/ 84 w 206"/>
                <a:gd name="T73" fmla="*/ 20 h 134"/>
                <a:gd name="T74" fmla="*/ 75 w 206"/>
                <a:gd name="T75" fmla="*/ 25 h 134"/>
                <a:gd name="T76" fmla="*/ 64 w 206"/>
                <a:gd name="T77" fmla="*/ 34 h 134"/>
                <a:gd name="T78" fmla="*/ 60 w 206"/>
                <a:gd name="T79" fmla="*/ 37 h 134"/>
                <a:gd name="T80" fmla="*/ 58 w 206"/>
                <a:gd name="T81" fmla="*/ 34 h 134"/>
                <a:gd name="T82" fmla="*/ 62 w 206"/>
                <a:gd name="T83" fmla="*/ 27 h 134"/>
                <a:gd name="T84" fmla="*/ 65 w 206"/>
                <a:gd name="T85" fmla="*/ 18 h 134"/>
                <a:gd name="T86" fmla="*/ 78 w 206"/>
                <a:gd name="T87" fmla="*/ 5 h 134"/>
                <a:gd name="T88" fmla="*/ 96 w 206"/>
                <a:gd name="T89" fmla="*/ 4 h 134"/>
                <a:gd name="T90" fmla="*/ 110 w 206"/>
                <a:gd name="T91" fmla="*/ 5 h 134"/>
                <a:gd name="T92" fmla="*/ 119 w 206"/>
                <a:gd name="T93" fmla="*/ 6 h 134"/>
                <a:gd name="T94" fmla="*/ 134 w 206"/>
                <a:gd name="T95" fmla="*/ 8 h 134"/>
                <a:gd name="T96" fmla="*/ 133 w 206"/>
                <a:gd name="T97" fmla="*/ 4 h 134"/>
                <a:gd name="T98" fmla="*/ 118 w 206"/>
                <a:gd name="T99" fmla="*/ 5 h 134"/>
                <a:gd name="T100" fmla="*/ 112 w 206"/>
                <a:gd name="T101" fmla="*/ 1 h 134"/>
                <a:gd name="T102" fmla="*/ 105 w 206"/>
                <a:gd name="T103" fmla="*/ 0 h 134"/>
                <a:gd name="T104" fmla="*/ 97 w 206"/>
                <a:gd name="T105" fmla="*/ 1 h 134"/>
                <a:gd name="T106" fmla="*/ 88 w 206"/>
                <a:gd name="T107" fmla="*/ 1 h 134"/>
                <a:gd name="T108" fmla="*/ 78 w 206"/>
                <a:gd name="T109" fmla="*/ 3 h 134"/>
                <a:gd name="T110" fmla="*/ 37 w 206"/>
                <a:gd name="T111" fmla="*/ 32 h 134"/>
                <a:gd name="T112" fmla="*/ 24 w 206"/>
                <a:gd name="T113" fmla="*/ 119 h 134"/>
                <a:gd name="T114" fmla="*/ 86 w 206"/>
                <a:gd name="T115" fmla="*/ 130 h 134"/>
                <a:gd name="T116" fmla="*/ 200 w 206"/>
                <a:gd name="T117" fmla="*/ 58 h 134"/>
                <a:gd name="T118" fmla="*/ 205 w 206"/>
                <a:gd name="T119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34">
                  <a:moveTo>
                    <a:pt x="205" y="50"/>
                  </a:moveTo>
                  <a:lnTo>
                    <a:pt x="204" y="42"/>
                  </a:lnTo>
                  <a:lnTo>
                    <a:pt x="201" y="42"/>
                  </a:lnTo>
                  <a:lnTo>
                    <a:pt x="196" y="43"/>
                  </a:lnTo>
                  <a:lnTo>
                    <a:pt x="191" y="44"/>
                  </a:lnTo>
                  <a:lnTo>
                    <a:pt x="188" y="45"/>
                  </a:lnTo>
                  <a:lnTo>
                    <a:pt x="188" y="47"/>
                  </a:lnTo>
                  <a:lnTo>
                    <a:pt x="187" y="48"/>
                  </a:lnTo>
                  <a:lnTo>
                    <a:pt x="185" y="48"/>
                  </a:lnTo>
                  <a:lnTo>
                    <a:pt x="184" y="48"/>
                  </a:lnTo>
                  <a:lnTo>
                    <a:pt x="183" y="46"/>
                  </a:lnTo>
                  <a:lnTo>
                    <a:pt x="181" y="44"/>
                  </a:lnTo>
                  <a:lnTo>
                    <a:pt x="179" y="42"/>
                  </a:lnTo>
                  <a:lnTo>
                    <a:pt x="177" y="41"/>
                  </a:lnTo>
                  <a:lnTo>
                    <a:pt x="176" y="40"/>
                  </a:lnTo>
                  <a:lnTo>
                    <a:pt x="177" y="40"/>
                  </a:lnTo>
                  <a:lnTo>
                    <a:pt x="178" y="39"/>
                  </a:lnTo>
                  <a:lnTo>
                    <a:pt x="178" y="38"/>
                  </a:lnTo>
                  <a:lnTo>
                    <a:pt x="177" y="37"/>
                  </a:lnTo>
                  <a:lnTo>
                    <a:pt x="175" y="37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59" y="34"/>
                  </a:lnTo>
                  <a:lnTo>
                    <a:pt x="155" y="32"/>
                  </a:lnTo>
                  <a:lnTo>
                    <a:pt x="152" y="31"/>
                  </a:lnTo>
                  <a:lnTo>
                    <a:pt x="148" y="30"/>
                  </a:lnTo>
                  <a:lnTo>
                    <a:pt x="146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6" y="32"/>
                  </a:lnTo>
                  <a:lnTo>
                    <a:pt x="148" y="33"/>
                  </a:lnTo>
                  <a:lnTo>
                    <a:pt x="151" y="34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53" y="36"/>
                  </a:lnTo>
                  <a:lnTo>
                    <a:pt x="153" y="38"/>
                  </a:lnTo>
                  <a:lnTo>
                    <a:pt x="152" y="38"/>
                  </a:lnTo>
                  <a:lnTo>
                    <a:pt x="148" y="35"/>
                  </a:lnTo>
                  <a:lnTo>
                    <a:pt x="146" y="36"/>
                  </a:lnTo>
                  <a:lnTo>
                    <a:pt x="143" y="36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2" y="40"/>
                  </a:lnTo>
                  <a:lnTo>
                    <a:pt x="129" y="40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4"/>
                  </a:lnTo>
                  <a:lnTo>
                    <a:pt x="127" y="44"/>
                  </a:lnTo>
                  <a:lnTo>
                    <a:pt x="126" y="44"/>
                  </a:lnTo>
                  <a:lnTo>
                    <a:pt x="123" y="42"/>
                  </a:lnTo>
                  <a:lnTo>
                    <a:pt x="122" y="42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7" y="40"/>
                  </a:lnTo>
                  <a:lnTo>
                    <a:pt x="112" y="40"/>
                  </a:lnTo>
                  <a:lnTo>
                    <a:pt x="105" y="40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1" y="44"/>
                  </a:lnTo>
                  <a:lnTo>
                    <a:pt x="85" y="46"/>
                  </a:lnTo>
                  <a:lnTo>
                    <a:pt x="80" y="48"/>
                  </a:lnTo>
                  <a:lnTo>
                    <a:pt x="76" y="49"/>
                  </a:lnTo>
                  <a:lnTo>
                    <a:pt x="73" y="49"/>
                  </a:lnTo>
                  <a:lnTo>
                    <a:pt x="72" y="49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4" y="43"/>
                  </a:lnTo>
                  <a:lnTo>
                    <a:pt x="75" y="42"/>
                  </a:lnTo>
                  <a:lnTo>
                    <a:pt x="76" y="40"/>
                  </a:lnTo>
                  <a:lnTo>
                    <a:pt x="75" y="40"/>
                  </a:lnTo>
                  <a:lnTo>
                    <a:pt x="74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9"/>
                  </a:lnTo>
                  <a:lnTo>
                    <a:pt x="69" y="5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3" y="51"/>
                  </a:lnTo>
                  <a:lnTo>
                    <a:pt x="60" y="49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2" y="42"/>
                  </a:lnTo>
                  <a:lnTo>
                    <a:pt x="66" y="39"/>
                  </a:lnTo>
                  <a:lnTo>
                    <a:pt x="71" y="34"/>
                  </a:lnTo>
                  <a:lnTo>
                    <a:pt x="74" y="31"/>
                  </a:lnTo>
                  <a:lnTo>
                    <a:pt x="77" y="28"/>
                  </a:lnTo>
                  <a:lnTo>
                    <a:pt x="80" y="26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9" y="24"/>
                  </a:lnTo>
                  <a:lnTo>
                    <a:pt x="92" y="23"/>
                  </a:lnTo>
                  <a:lnTo>
                    <a:pt x="95" y="21"/>
                  </a:lnTo>
                  <a:lnTo>
                    <a:pt x="93" y="20"/>
                  </a:lnTo>
                  <a:lnTo>
                    <a:pt x="89" y="20"/>
                  </a:lnTo>
                  <a:lnTo>
                    <a:pt x="84" y="20"/>
                  </a:lnTo>
                  <a:lnTo>
                    <a:pt x="81" y="21"/>
                  </a:lnTo>
                  <a:lnTo>
                    <a:pt x="80" y="22"/>
                  </a:lnTo>
                  <a:lnTo>
                    <a:pt x="75" y="25"/>
                  </a:lnTo>
                  <a:lnTo>
                    <a:pt x="70" y="28"/>
                  </a:lnTo>
                  <a:lnTo>
                    <a:pt x="66" y="32"/>
                  </a:lnTo>
                  <a:lnTo>
                    <a:pt x="64" y="34"/>
                  </a:lnTo>
                  <a:lnTo>
                    <a:pt x="62" y="36"/>
                  </a:lnTo>
                  <a:lnTo>
                    <a:pt x="61" y="38"/>
                  </a:lnTo>
                  <a:lnTo>
                    <a:pt x="60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8" y="34"/>
                  </a:lnTo>
                  <a:lnTo>
                    <a:pt x="59" y="32"/>
                  </a:lnTo>
                  <a:lnTo>
                    <a:pt x="61" y="30"/>
                  </a:lnTo>
                  <a:lnTo>
                    <a:pt x="62" y="27"/>
                  </a:lnTo>
                  <a:lnTo>
                    <a:pt x="64" y="24"/>
                  </a:lnTo>
                  <a:lnTo>
                    <a:pt x="65" y="23"/>
                  </a:lnTo>
                  <a:lnTo>
                    <a:pt x="65" y="18"/>
                  </a:lnTo>
                  <a:lnTo>
                    <a:pt x="67" y="15"/>
                  </a:lnTo>
                  <a:lnTo>
                    <a:pt x="72" y="11"/>
                  </a:lnTo>
                  <a:lnTo>
                    <a:pt x="78" y="5"/>
                  </a:lnTo>
                  <a:lnTo>
                    <a:pt x="84" y="3"/>
                  </a:lnTo>
                  <a:lnTo>
                    <a:pt x="89" y="3"/>
                  </a:lnTo>
                  <a:lnTo>
                    <a:pt x="96" y="4"/>
                  </a:lnTo>
                  <a:lnTo>
                    <a:pt x="101" y="5"/>
                  </a:lnTo>
                  <a:lnTo>
                    <a:pt x="105" y="5"/>
                  </a:lnTo>
                  <a:lnTo>
                    <a:pt x="110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19" y="6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33" y="4"/>
                  </a:lnTo>
                  <a:lnTo>
                    <a:pt x="127" y="5"/>
                  </a:lnTo>
                  <a:lnTo>
                    <a:pt x="121" y="5"/>
                  </a:lnTo>
                  <a:lnTo>
                    <a:pt x="118" y="5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35" y="7"/>
                  </a:lnTo>
                  <a:lnTo>
                    <a:pt x="37" y="32"/>
                  </a:lnTo>
                  <a:lnTo>
                    <a:pt x="22" y="73"/>
                  </a:lnTo>
                  <a:lnTo>
                    <a:pt x="0" y="85"/>
                  </a:lnTo>
                  <a:lnTo>
                    <a:pt x="24" y="119"/>
                  </a:lnTo>
                  <a:lnTo>
                    <a:pt x="39" y="120"/>
                  </a:lnTo>
                  <a:lnTo>
                    <a:pt x="42" y="134"/>
                  </a:lnTo>
                  <a:lnTo>
                    <a:pt x="86" y="130"/>
                  </a:lnTo>
                  <a:lnTo>
                    <a:pt x="167" y="67"/>
                  </a:lnTo>
                  <a:lnTo>
                    <a:pt x="198" y="65"/>
                  </a:lnTo>
                  <a:lnTo>
                    <a:pt x="200" y="58"/>
                  </a:lnTo>
                  <a:lnTo>
                    <a:pt x="204" y="56"/>
                  </a:lnTo>
                  <a:lnTo>
                    <a:pt x="206" y="53"/>
                  </a:lnTo>
                  <a:lnTo>
                    <a:pt x="205" y="5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5" name="Freeform 50"/>
            <p:cNvSpPr>
              <a:spLocks/>
            </p:cNvSpPr>
            <p:nvPr/>
          </p:nvSpPr>
          <p:spPr bwMode="auto">
            <a:xfrm>
              <a:off x="2590" y="1271"/>
              <a:ext cx="31" cy="31"/>
            </a:xfrm>
            <a:custGeom>
              <a:avLst/>
              <a:gdLst>
                <a:gd name="T0" fmla="*/ 18 w 31"/>
                <a:gd name="T1" fmla="*/ 0 h 31"/>
                <a:gd name="T2" fmla="*/ 18 w 31"/>
                <a:gd name="T3" fmla="*/ 0 h 31"/>
                <a:gd name="T4" fmla="*/ 18 w 31"/>
                <a:gd name="T5" fmla="*/ 2 h 31"/>
                <a:gd name="T6" fmla="*/ 18 w 31"/>
                <a:gd name="T7" fmla="*/ 4 h 31"/>
                <a:gd name="T8" fmla="*/ 18 w 31"/>
                <a:gd name="T9" fmla="*/ 5 h 31"/>
                <a:gd name="T10" fmla="*/ 16 w 31"/>
                <a:gd name="T11" fmla="*/ 6 h 31"/>
                <a:gd name="T12" fmla="*/ 15 w 31"/>
                <a:gd name="T13" fmla="*/ 6 h 31"/>
                <a:gd name="T14" fmla="*/ 14 w 31"/>
                <a:gd name="T15" fmla="*/ 7 h 31"/>
                <a:gd name="T16" fmla="*/ 14 w 31"/>
                <a:gd name="T17" fmla="*/ 9 h 31"/>
                <a:gd name="T18" fmla="*/ 15 w 31"/>
                <a:gd name="T19" fmla="*/ 10 h 31"/>
                <a:gd name="T20" fmla="*/ 18 w 31"/>
                <a:gd name="T21" fmla="*/ 10 h 31"/>
                <a:gd name="T22" fmla="*/ 21 w 31"/>
                <a:gd name="T23" fmla="*/ 11 h 31"/>
                <a:gd name="T24" fmla="*/ 22 w 31"/>
                <a:gd name="T25" fmla="*/ 12 h 31"/>
                <a:gd name="T26" fmla="*/ 23 w 31"/>
                <a:gd name="T27" fmla="*/ 12 h 31"/>
                <a:gd name="T28" fmla="*/ 24 w 31"/>
                <a:gd name="T29" fmla="*/ 13 h 31"/>
                <a:gd name="T30" fmla="*/ 24 w 31"/>
                <a:gd name="T31" fmla="*/ 15 h 31"/>
                <a:gd name="T32" fmla="*/ 24 w 31"/>
                <a:gd name="T33" fmla="*/ 15 h 31"/>
                <a:gd name="T34" fmla="*/ 20 w 31"/>
                <a:gd name="T35" fmla="*/ 15 h 31"/>
                <a:gd name="T36" fmla="*/ 16 w 31"/>
                <a:gd name="T37" fmla="*/ 15 h 31"/>
                <a:gd name="T38" fmla="*/ 12 w 31"/>
                <a:gd name="T39" fmla="*/ 16 h 31"/>
                <a:gd name="T40" fmla="*/ 10 w 31"/>
                <a:gd name="T41" fmla="*/ 16 h 31"/>
                <a:gd name="T42" fmla="*/ 10 w 31"/>
                <a:gd name="T43" fmla="*/ 16 h 31"/>
                <a:gd name="T44" fmla="*/ 10 w 31"/>
                <a:gd name="T45" fmla="*/ 18 h 31"/>
                <a:gd name="T46" fmla="*/ 10 w 31"/>
                <a:gd name="T47" fmla="*/ 19 h 31"/>
                <a:gd name="T48" fmla="*/ 12 w 31"/>
                <a:gd name="T49" fmla="*/ 20 h 31"/>
                <a:gd name="T50" fmla="*/ 13 w 31"/>
                <a:gd name="T51" fmla="*/ 20 h 31"/>
                <a:gd name="T52" fmla="*/ 14 w 31"/>
                <a:gd name="T53" fmla="*/ 20 h 31"/>
                <a:gd name="T54" fmla="*/ 15 w 31"/>
                <a:gd name="T55" fmla="*/ 20 h 31"/>
                <a:gd name="T56" fmla="*/ 18 w 31"/>
                <a:gd name="T57" fmla="*/ 19 h 31"/>
                <a:gd name="T58" fmla="*/ 22 w 31"/>
                <a:gd name="T59" fmla="*/ 18 h 31"/>
                <a:gd name="T60" fmla="*/ 25 w 31"/>
                <a:gd name="T61" fmla="*/ 19 h 31"/>
                <a:gd name="T62" fmla="*/ 28 w 31"/>
                <a:gd name="T63" fmla="*/ 20 h 31"/>
                <a:gd name="T64" fmla="*/ 31 w 31"/>
                <a:gd name="T65" fmla="*/ 24 h 31"/>
                <a:gd name="T66" fmla="*/ 30 w 31"/>
                <a:gd name="T67" fmla="*/ 27 h 31"/>
                <a:gd name="T68" fmla="*/ 15 w 31"/>
                <a:gd name="T69" fmla="*/ 31 h 31"/>
                <a:gd name="T70" fmla="*/ 0 w 31"/>
                <a:gd name="T71" fmla="*/ 23 h 31"/>
                <a:gd name="T72" fmla="*/ 6 w 31"/>
                <a:gd name="T73" fmla="*/ 13 h 31"/>
                <a:gd name="T74" fmla="*/ 13 w 31"/>
                <a:gd name="T75" fmla="*/ 5 h 31"/>
                <a:gd name="T76" fmla="*/ 18 w 31"/>
                <a:gd name="T7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" h="31">
                  <a:moveTo>
                    <a:pt x="18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2" y="18"/>
                  </a:lnTo>
                  <a:lnTo>
                    <a:pt x="25" y="19"/>
                  </a:lnTo>
                  <a:lnTo>
                    <a:pt x="28" y="20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6" y="13"/>
                  </a:lnTo>
                  <a:lnTo>
                    <a:pt x="13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6" name="Freeform 51"/>
            <p:cNvSpPr>
              <a:spLocks/>
            </p:cNvSpPr>
            <p:nvPr/>
          </p:nvSpPr>
          <p:spPr bwMode="auto">
            <a:xfrm>
              <a:off x="2598" y="1290"/>
              <a:ext cx="21" cy="7"/>
            </a:xfrm>
            <a:custGeom>
              <a:avLst/>
              <a:gdLst>
                <a:gd name="T0" fmla="*/ 5 w 21"/>
                <a:gd name="T1" fmla="*/ 2 h 7"/>
                <a:gd name="T2" fmla="*/ 4 w 21"/>
                <a:gd name="T3" fmla="*/ 1 h 7"/>
                <a:gd name="T4" fmla="*/ 3 w 21"/>
                <a:gd name="T5" fmla="*/ 1 h 7"/>
                <a:gd name="T6" fmla="*/ 1 w 21"/>
                <a:gd name="T7" fmla="*/ 1 h 7"/>
                <a:gd name="T8" fmla="*/ 0 w 21"/>
                <a:gd name="T9" fmla="*/ 2 h 7"/>
                <a:gd name="T10" fmla="*/ 0 w 21"/>
                <a:gd name="T11" fmla="*/ 2 h 7"/>
                <a:gd name="T12" fmla="*/ 0 w 21"/>
                <a:gd name="T13" fmla="*/ 4 h 7"/>
                <a:gd name="T14" fmla="*/ 0 w 21"/>
                <a:gd name="T15" fmla="*/ 5 h 7"/>
                <a:gd name="T16" fmla="*/ 0 w 21"/>
                <a:gd name="T17" fmla="*/ 5 h 7"/>
                <a:gd name="T18" fmla="*/ 9 w 21"/>
                <a:gd name="T19" fmla="*/ 7 h 7"/>
                <a:gd name="T20" fmla="*/ 13 w 21"/>
                <a:gd name="T21" fmla="*/ 5 h 7"/>
                <a:gd name="T22" fmla="*/ 14 w 21"/>
                <a:gd name="T23" fmla="*/ 5 h 7"/>
                <a:gd name="T24" fmla="*/ 17 w 21"/>
                <a:gd name="T25" fmla="*/ 5 h 7"/>
                <a:gd name="T26" fmla="*/ 19 w 21"/>
                <a:gd name="T27" fmla="*/ 5 h 7"/>
                <a:gd name="T28" fmla="*/ 21 w 21"/>
                <a:gd name="T29" fmla="*/ 4 h 7"/>
                <a:gd name="T30" fmla="*/ 20 w 21"/>
                <a:gd name="T31" fmla="*/ 2 h 7"/>
                <a:gd name="T32" fmla="*/ 18 w 21"/>
                <a:gd name="T33" fmla="*/ 1 h 7"/>
                <a:gd name="T34" fmla="*/ 16 w 21"/>
                <a:gd name="T35" fmla="*/ 0 h 7"/>
                <a:gd name="T36" fmla="*/ 14 w 21"/>
                <a:gd name="T37" fmla="*/ 0 h 7"/>
                <a:gd name="T38" fmla="*/ 13 w 21"/>
                <a:gd name="T39" fmla="*/ 0 h 7"/>
                <a:gd name="T40" fmla="*/ 9 w 21"/>
                <a:gd name="T41" fmla="*/ 1 h 7"/>
                <a:gd name="T42" fmla="*/ 6 w 21"/>
                <a:gd name="T43" fmla="*/ 1 h 7"/>
                <a:gd name="T44" fmla="*/ 5 w 21"/>
                <a:gd name="T4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7">
                  <a:moveTo>
                    <a:pt x="5" y="2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9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1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7" name="Freeform 52"/>
            <p:cNvSpPr>
              <a:spLocks/>
            </p:cNvSpPr>
            <p:nvPr/>
          </p:nvSpPr>
          <p:spPr bwMode="auto">
            <a:xfrm>
              <a:off x="2424" y="1259"/>
              <a:ext cx="186" cy="127"/>
            </a:xfrm>
            <a:custGeom>
              <a:avLst/>
              <a:gdLst>
                <a:gd name="T0" fmla="*/ 186 w 186"/>
                <a:gd name="T1" fmla="*/ 25 h 127"/>
                <a:gd name="T2" fmla="*/ 180 w 186"/>
                <a:gd name="T3" fmla="*/ 23 h 127"/>
                <a:gd name="T4" fmla="*/ 175 w 186"/>
                <a:gd name="T5" fmla="*/ 22 h 127"/>
                <a:gd name="T6" fmla="*/ 182 w 186"/>
                <a:gd name="T7" fmla="*/ 17 h 127"/>
                <a:gd name="T8" fmla="*/ 183 w 186"/>
                <a:gd name="T9" fmla="*/ 10 h 127"/>
                <a:gd name="T10" fmla="*/ 178 w 186"/>
                <a:gd name="T11" fmla="*/ 15 h 127"/>
                <a:gd name="T12" fmla="*/ 170 w 186"/>
                <a:gd name="T13" fmla="*/ 24 h 127"/>
                <a:gd name="T14" fmla="*/ 170 w 186"/>
                <a:gd name="T15" fmla="*/ 16 h 127"/>
                <a:gd name="T16" fmla="*/ 171 w 186"/>
                <a:gd name="T17" fmla="*/ 7 h 127"/>
                <a:gd name="T18" fmla="*/ 164 w 186"/>
                <a:gd name="T19" fmla="*/ 12 h 127"/>
                <a:gd name="T20" fmla="*/ 151 w 186"/>
                <a:gd name="T21" fmla="*/ 4 h 127"/>
                <a:gd name="T22" fmla="*/ 143 w 186"/>
                <a:gd name="T23" fmla="*/ 6 h 127"/>
                <a:gd name="T24" fmla="*/ 136 w 186"/>
                <a:gd name="T25" fmla="*/ 4 h 127"/>
                <a:gd name="T26" fmla="*/ 127 w 186"/>
                <a:gd name="T27" fmla="*/ 6 h 127"/>
                <a:gd name="T28" fmla="*/ 115 w 186"/>
                <a:gd name="T29" fmla="*/ 7 h 127"/>
                <a:gd name="T30" fmla="*/ 107 w 186"/>
                <a:gd name="T31" fmla="*/ 5 h 127"/>
                <a:gd name="T32" fmla="*/ 91 w 186"/>
                <a:gd name="T33" fmla="*/ 4 h 127"/>
                <a:gd name="T34" fmla="*/ 83 w 186"/>
                <a:gd name="T35" fmla="*/ 4 h 127"/>
                <a:gd name="T36" fmla="*/ 77 w 186"/>
                <a:gd name="T37" fmla="*/ 4 h 127"/>
                <a:gd name="T38" fmla="*/ 56 w 186"/>
                <a:gd name="T39" fmla="*/ 10 h 127"/>
                <a:gd name="T40" fmla="*/ 48 w 186"/>
                <a:gd name="T41" fmla="*/ 17 h 127"/>
                <a:gd name="T42" fmla="*/ 62 w 186"/>
                <a:gd name="T43" fmla="*/ 18 h 127"/>
                <a:gd name="T44" fmla="*/ 80 w 186"/>
                <a:gd name="T45" fmla="*/ 15 h 127"/>
                <a:gd name="T46" fmla="*/ 84 w 186"/>
                <a:gd name="T47" fmla="*/ 12 h 127"/>
                <a:gd name="T48" fmla="*/ 84 w 186"/>
                <a:gd name="T49" fmla="*/ 19 h 127"/>
                <a:gd name="T50" fmla="*/ 60 w 186"/>
                <a:gd name="T51" fmla="*/ 21 h 127"/>
                <a:gd name="T52" fmla="*/ 38 w 186"/>
                <a:gd name="T53" fmla="*/ 20 h 127"/>
                <a:gd name="T54" fmla="*/ 28 w 186"/>
                <a:gd name="T55" fmla="*/ 22 h 127"/>
                <a:gd name="T56" fmla="*/ 27 w 186"/>
                <a:gd name="T57" fmla="*/ 28 h 127"/>
                <a:gd name="T58" fmla="*/ 18 w 186"/>
                <a:gd name="T59" fmla="*/ 25 h 127"/>
                <a:gd name="T60" fmla="*/ 13 w 186"/>
                <a:gd name="T61" fmla="*/ 19 h 127"/>
                <a:gd name="T62" fmla="*/ 20 w 186"/>
                <a:gd name="T63" fmla="*/ 27 h 127"/>
                <a:gd name="T64" fmla="*/ 24 w 186"/>
                <a:gd name="T65" fmla="*/ 33 h 127"/>
                <a:gd name="T66" fmla="*/ 19 w 186"/>
                <a:gd name="T67" fmla="*/ 46 h 127"/>
                <a:gd name="T68" fmla="*/ 10 w 186"/>
                <a:gd name="T69" fmla="*/ 52 h 127"/>
                <a:gd name="T70" fmla="*/ 0 w 186"/>
                <a:gd name="T71" fmla="*/ 51 h 127"/>
                <a:gd name="T72" fmla="*/ 16 w 186"/>
                <a:gd name="T73" fmla="*/ 57 h 127"/>
                <a:gd name="T74" fmla="*/ 22 w 186"/>
                <a:gd name="T75" fmla="*/ 53 h 127"/>
                <a:gd name="T76" fmla="*/ 24 w 186"/>
                <a:gd name="T77" fmla="*/ 57 h 127"/>
                <a:gd name="T78" fmla="*/ 28 w 186"/>
                <a:gd name="T79" fmla="*/ 57 h 127"/>
                <a:gd name="T80" fmla="*/ 40 w 186"/>
                <a:gd name="T81" fmla="*/ 64 h 127"/>
                <a:gd name="T82" fmla="*/ 47 w 186"/>
                <a:gd name="T83" fmla="*/ 74 h 127"/>
                <a:gd name="T84" fmla="*/ 51 w 186"/>
                <a:gd name="T85" fmla="*/ 78 h 127"/>
                <a:gd name="T86" fmla="*/ 47 w 186"/>
                <a:gd name="T87" fmla="*/ 86 h 127"/>
                <a:gd name="T88" fmla="*/ 25 w 186"/>
                <a:gd name="T89" fmla="*/ 86 h 127"/>
                <a:gd name="T90" fmla="*/ 20 w 186"/>
                <a:gd name="T91" fmla="*/ 91 h 127"/>
                <a:gd name="T92" fmla="*/ 18 w 186"/>
                <a:gd name="T93" fmla="*/ 98 h 127"/>
                <a:gd name="T94" fmla="*/ 19 w 186"/>
                <a:gd name="T95" fmla="*/ 106 h 127"/>
                <a:gd name="T96" fmla="*/ 29 w 186"/>
                <a:gd name="T97" fmla="*/ 127 h 127"/>
                <a:gd name="T98" fmla="*/ 31 w 186"/>
                <a:gd name="T99" fmla="*/ 122 h 127"/>
                <a:gd name="T100" fmla="*/ 37 w 186"/>
                <a:gd name="T101" fmla="*/ 125 h 127"/>
                <a:gd name="T102" fmla="*/ 46 w 186"/>
                <a:gd name="T103" fmla="*/ 122 h 127"/>
                <a:gd name="T104" fmla="*/ 55 w 186"/>
                <a:gd name="T105" fmla="*/ 105 h 127"/>
                <a:gd name="T106" fmla="*/ 67 w 186"/>
                <a:gd name="T107" fmla="*/ 101 h 127"/>
                <a:gd name="T108" fmla="*/ 89 w 186"/>
                <a:gd name="T109" fmla="*/ 101 h 127"/>
                <a:gd name="T110" fmla="*/ 173 w 186"/>
                <a:gd name="T111" fmla="*/ 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27">
                  <a:moveTo>
                    <a:pt x="173" y="26"/>
                  </a:moveTo>
                  <a:lnTo>
                    <a:pt x="174" y="26"/>
                  </a:lnTo>
                  <a:lnTo>
                    <a:pt x="178" y="27"/>
                  </a:lnTo>
                  <a:lnTo>
                    <a:pt x="183" y="26"/>
                  </a:lnTo>
                  <a:lnTo>
                    <a:pt x="185" y="25"/>
                  </a:lnTo>
                  <a:lnTo>
                    <a:pt x="186" y="25"/>
                  </a:lnTo>
                  <a:lnTo>
                    <a:pt x="185" y="25"/>
                  </a:lnTo>
                  <a:lnTo>
                    <a:pt x="184" y="25"/>
                  </a:lnTo>
                  <a:lnTo>
                    <a:pt x="184" y="25"/>
                  </a:lnTo>
                  <a:lnTo>
                    <a:pt x="183" y="25"/>
                  </a:lnTo>
                  <a:lnTo>
                    <a:pt x="182" y="24"/>
                  </a:lnTo>
                  <a:lnTo>
                    <a:pt x="180" y="23"/>
                  </a:lnTo>
                  <a:lnTo>
                    <a:pt x="179" y="23"/>
                  </a:lnTo>
                  <a:lnTo>
                    <a:pt x="178" y="24"/>
                  </a:lnTo>
                  <a:lnTo>
                    <a:pt x="177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5" y="22"/>
                  </a:lnTo>
                  <a:lnTo>
                    <a:pt x="176" y="21"/>
                  </a:lnTo>
                  <a:lnTo>
                    <a:pt x="177" y="20"/>
                  </a:lnTo>
                  <a:lnTo>
                    <a:pt x="178" y="19"/>
                  </a:lnTo>
                  <a:lnTo>
                    <a:pt x="179" y="19"/>
                  </a:lnTo>
                  <a:lnTo>
                    <a:pt x="180" y="18"/>
                  </a:lnTo>
                  <a:lnTo>
                    <a:pt x="182" y="17"/>
                  </a:lnTo>
                  <a:lnTo>
                    <a:pt x="182" y="16"/>
                  </a:lnTo>
                  <a:lnTo>
                    <a:pt x="183" y="15"/>
                  </a:lnTo>
                  <a:lnTo>
                    <a:pt x="183" y="13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3" y="10"/>
                  </a:lnTo>
                  <a:lnTo>
                    <a:pt x="183" y="11"/>
                  </a:lnTo>
                  <a:lnTo>
                    <a:pt x="183" y="12"/>
                  </a:lnTo>
                  <a:lnTo>
                    <a:pt x="183" y="13"/>
                  </a:lnTo>
                  <a:lnTo>
                    <a:pt x="182" y="13"/>
                  </a:lnTo>
                  <a:lnTo>
                    <a:pt x="180" y="14"/>
                  </a:lnTo>
                  <a:lnTo>
                    <a:pt x="178" y="15"/>
                  </a:lnTo>
                  <a:lnTo>
                    <a:pt x="176" y="16"/>
                  </a:lnTo>
                  <a:lnTo>
                    <a:pt x="175" y="18"/>
                  </a:lnTo>
                  <a:lnTo>
                    <a:pt x="174" y="19"/>
                  </a:lnTo>
                  <a:lnTo>
                    <a:pt x="173" y="21"/>
                  </a:lnTo>
                  <a:lnTo>
                    <a:pt x="172" y="23"/>
                  </a:lnTo>
                  <a:lnTo>
                    <a:pt x="170" y="24"/>
                  </a:lnTo>
                  <a:lnTo>
                    <a:pt x="168" y="23"/>
                  </a:lnTo>
                  <a:lnTo>
                    <a:pt x="167" y="22"/>
                  </a:lnTo>
                  <a:lnTo>
                    <a:pt x="167" y="20"/>
                  </a:lnTo>
                  <a:lnTo>
                    <a:pt x="168" y="19"/>
                  </a:lnTo>
                  <a:lnTo>
                    <a:pt x="169" y="18"/>
                  </a:lnTo>
                  <a:lnTo>
                    <a:pt x="170" y="16"/>
                  </a:lnTo>
                  <a:lnTo>
                    <a:pt x="172" y="14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3" y="9"/>
                  </a:lnTo>
                  <a:lnTo>
                    <a:pt x="172" y="8"/>
                  </a:lnTo>
                  <a:lnTo>
                    <a:pt x="171" y="7"/>
                  </a:lnTo>
                  <a:lnTo>
                    <a:pt x="170" y="7"/>
                  </a:lnTo>
                  <a:lnTo>
                    <a:pt x="168" y="9"/>
                  </a:lnTo>
                  <a:lnTo>
                    <a:pt x="166" y="10"/>
                  </a:lnTo>
                  <a:lnTo>
                    <a:pt x="166" y="11"/>
                  </a:lnTo>
                  <a:lnTo>
                    <a:pt x="165" y="12"/>
                  </a:lnTo>
                  <a:lnTo>
                    <a:pt x="164" y="12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7" y="8"/>
                  </a:lnTo>
                  <a:lnTo>
                    <a:pt x="153" y="5"/>
                  </a:lnTo>
                  <a:lnTo>
                    <a:pt x="151" y="4"/>
                  </a:lnTo>
                  <a:lnTo>
                    <a:pt x="150" y="3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4"/>
                  </a:lnTo>
                  <a:lnTo>
                    <a:pt x="143" y="6"/>
                  </a:lnTo>
                  <a:lnTo>
                    <a:pt x="141" y="9"/>
                  </a:lnTo>
                  <a:lnTo>
                    <a:pt x="137" y="9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5" y="5"/>
                  </a:lnTo>
                  <a:lnTo>
                    <a:pt x="136" y="4"/>
                  </a:lnTo>
                  <a:lnTo>
                    <a:pt x="135" y="2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4" y="9"/>
                  </a:lnTo>
                  <a:lnTo>
                    <a:pt x="122" y="10"/>
                  </a:lnTo>
                  <a:lnTo>
                    <a:pt x="120" y="10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5" y="7"/>
                  </a:lnTo>
                  <a:lnTo>
                    <a:pt x="114" y="5"/>
                  </a:lnTo>
                  <a:lnTo>
                    <a:pt x="113" y="4"/>
                  </a:lnTo>
                  <a:lnTo>
                    <a:pt x="112" y="4"/>
                  </a:lnTo>
                  <a:lnTo>
                    <a:pt x="111" y="4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101" y="4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2" y="3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88" y="6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4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78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5"/>
                  </a:lnTo>
                  <a:lnTo>
                    <a:pt x="70" y="6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2" y="11"/>
                  </a:lnTo>
                  <a:lnTo>
                    <a:pt x="50" y="13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8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3"/>
                  </a:lnTo>
                  <a:lnTo>
                    <a:pt x="81" y="12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1" y="20"/>
                  </a:lnTo>
                  <a:lnTo>
                    <a:pt x="76" y="21"/>
                  </a:lnTo>
                  <a:lnTo>
                    <a:pt x="69" y="22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2" y="20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0" y="26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5" y="24"/>
                  </a:lnTo>
                  <a:lnTo>
                    <a:pt x="18" y="25"/>
                  </a:lnTo>
                  <a:lnTo>
                    <a:pt x="20" y="27"/>
                  </a:lnTo>
                  <a:lnTo>
                    <a:pt x="21" y="28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10" y="56"/>
                  </a:lnTo>
                  <a:lnTo>
                    <a:pt x="16" y="57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1" y="55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4" y="58"/>
                  </a:lnTo>
                  <a:lnTo>
                    <a:pt x="37" y="61"/>
                  </a:lnTo>
                  <a:lnTo>
                    <a:pt x="40" y="64"/>
                  </a:lnTo>
                  <a:lnTo>
                    <a:pt x="43" y="67"/>
                  </a:lnTo>
                  <a:lnTo>
                    <a:pt x="45" y="68"/>
                  </a:lnTo>
                  <a:lnTo>
                    <a:pt x="47" y="70"/>
                  </a:lnTo>
                  <a:lnTo>
                    <a:pt x="47" y="73"/>
                  </a:lnTo>
                  <a:lnTo>
                    <a:pt x="48" y="74"/>
                  </a:lnTo>
                  <a:lnTo>
                    <a:pt x="47" y="74"/>
                  </a:lnTo>
                  <a:lnTo>
                    <a:pt x="47" y="75"/>
                  </a:lnTo>
                  <a:lnTo>
                    <a:pt x="46" y="76"/>
                  </a:lnTo>
                  <a:lnTo>
                    <a:pt x="46" y="77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2" y="79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47" y="86"/>
                  </a:lnTo>
                  <a:lnTo>
                    <a:pt x="41" y="86"/>
                  </a:lnTo>
                  <a:lnTo>
                    <a:pt x="35" y="87"/>
                  </a:lnTo>
                  <a:lnTo>
                    <a:pt x="31" y="87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7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0" y="91"/>
                  </a:lnTo>
                  <a:lnTo>
                    <a:pt x="19" y="91"/>
                  </a:lnTo>
                  <a:lnTo>
                    <a:pt x="18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1" y="10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9" y="106"/>
                  </a:lnTo>
                  <a:lnTo>
                    <a:pt x="21" y="115"/>
                  </a:lnTo>
                  <a:lnTo>
                    <a:pt x="26" y="119"/>
                  </a:lnTo>
                  <a:lnTo>
                    <a:pt x="26" y="120"/>
                  </a:lnTo>
                  <a:lnTo>
                    <a:pt x="26" y="123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30" y="126"/>
                  </a:lnTo>
                  <a:lnTo>
                    <a:pt x="31" y="126"/>
                  </a:lnTo>
                  <a:lnTo>
                    <a:pt x="32" y="125"/>
                  </a:lnTo>
                  <a:lnTo>
                    <a:pt x="32" y="124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5" y="120"/>
                  </a:lnTo>
                  <a:lnTo>
                    <a:pt x="35" y="121"/>
                  </a:lnTo>
                  <a:lnTo>
                    <a:pt x="36" y="123"/>
                  </a:lnTo>
                  <a:lnTo>
                    <a:pt x="37" y="125"/>
                  </a:lnTo>
                  <a:lnTo>
                    <a:pt x="38" y="126"/>
                  </a:lnTo>
                  <a:lnTo>
                    <a:pt x="40" y="125"/>
                  </a:lnTo>
                  <a:lnTo>
                    <a:pt x="41" y="124"/>
                  </a:lnTo>
                  <a:lnTo>
                    <a:pt x="43" y="124"/>
                  </a:lnTo>
                  <a:lnTo>
                    <a:pt x="44" y="123"/>
                  </a:lnTo>
                  <a:lnTo>
                    <a:pt x="46" y="122"/>
                  </a:lnTo>
                  <a:lnTo>
                    <a:pt x="50" y="119"/>
                  </a:lnTo>
                  <a:lnTo>
                    <a:pt x="53" y="114"/>
                  </a:lnTo>
                  <a:lnTo>
                    <a:pt x="55" y="111"/>
                  </a:lnTo>
                  <a:lnTo>
                    <a:pt x="54" y="108"/>
                  </a:lnTo>
                  <a:lnTo>
                    <a:pt x="54" y="107"/>
                  </a:lnTo>
                  <a:lnTo>
                    <a:pt x="55" y="105"/>
                  </a:lnTo>
                  <a:lnTo>
                    <a:pt x="56" y="105"/>
                  </a:lnTo>
                  <a:lnTo>
                    <a:pt x="58" y="104"/>
                  </a:lnTo>
                  <a:lnTo>
                    <a:pt x="60" y="103"/>
                  </a:lnTo>
                  <a:lnTo>
                    <a:pt x="63" y="102"/>
                  </a:lnTo>
                  <a:lnTo>
                    <a:pt x="66" y="101"/>
                  </a:lnTo>
                  <a:lnTo>
                    <a:pt x="67" y="101"/>
                  </a:lnTo>
                  <a:lnTo>
                    <a:pt x="70" y="101"/>
                  </a:lnTo>
                  <a:lnTo>
                    <a:pt x="73" y="102"/>
                  </a:lnTo>
                  <a:lnTo>
                    <a:pt x="77" y="102"/>
                  </a:lnTo>
                  <a:lnTo>
                    <a:pt x="82" y="101"/>
                  </a:lnTo>
                  <a:lnTo>
                    <a:pt x="86" y="101"/>
                  </a:lnTo>
                  <a:lnTo>
                    <a:pt x="89" y="101"/>
                  </a:lnTo>
                  <a:lnTo>
                    <a:pt x="90" y="102"/>
                  </a:lnTo>
                  <a:lnTo>
                    <a:pt x="95" y="101"/>
                  </a:lnTo>
                  <a:lnTo>
                    <a:pt x="95" y="88"/>
                  </a:lnTo>
                  <a:lnTo>
                    <a:pt x="154" y="74"/>
                  </a:lnTo>
                  <a:lnTo>
                    <a:pt x="171" y="28"/>
                  </a:lnTo>
                  <a:lnTo>
                    <a:pt x="173" y="26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8" name="Freeform 53"/>
            <p:cNvSpPr>
              <a:spLocks/>
            </p:cNvSpPr>
            <p:nvPr/>
          </p:nvSpPr>
          <p:spPr bwMode="auto">
            <a:xfrm>
              <a:off x="2514" y="1351"/>
              <a:ext cx="92" cy="79"/>
            </a:xfrm>
            <a:custGeom>
              <a:avLst/>
              <a:gdLst>
                <a:gd name="T0" fmla="*/ 74 w 92"/>
                <a:gd name="T1" fmla="*/ 2 h 79"/>
                <a:gd name="T2" fmla="*/ 78 w 92"/>
                <a:gd name="T3" fmla="*/ 11 h 79"/>
                <a:gd name="T4" fmla="*/ 84 w 92"/>
                <a:gd name="T5" fmla="*/ 20 h 79"/>
                <a:gd name="T6" fmla="*/ 85 w 92"/>
                <a:gd name="T7" fmla="*/ 33 h 79"/>
                <a:gd name="T8" fmla="*/ 78 w 92"/>
                <a:gd name="T9" fmla="*/ 46 h 79"/>
                <a:gd name="T10" fmla="*/ 78 w 92"/>
                <a:gd name="T11" fmla="*/ 54 h 79"/>
                <a:gd name="T12" fmla="*/ 82 w 92"/>
                <a:gd name="T13" fmla="*/ 55 h 79"/>
                <a:gd name="T14" fmla="*/ 84 w 92"/>
                <a:gd name="T15" fmla="*/ 60 h 79"/>
                <a:gd name="T16" fmla="*/ 89 w 92"/>
                <a:gd name="T17" fmla="*/ 68 h 79"/>
                <a:gd name="T18" fmla="*/ 92 w 92"/>
                <a:gd name="T19" fmla="*/ 79 h 79"/>
                <a:gd name="T20" fmla="*/ 87 w 92"/>
                <a:gd name="T21" fmla="*/ 70 h 79"/>
                <a:gd name="T22" fmla="*/ 82 w 92"/>
                <a:gd name="T23" fmla="*/ 65 h 79"/>
                <a:gd name="T24" fmla="*/ 76 w 92"/>
                <a:gd name="T25" fmla="*/ 58 h 79"/>
                <a:gd name="T26" fmla="*/ 72 w 92"/>
                <a:gd name="T27" fmla="*/ 54 h 79"/>
                <a:gd name="T28" fmla="*/ 67 w 92"/>
                <a:gd name="T29" fmla="*/ 52 h 79"/>
                <a:gd name="T30" fmla="*/ 63 w 92"/>
                <a:gd name="T31" fmla="*/ 54 h 79"/>
                <a:gd name="T32" fmla="*/ 63 w 92"/>
                <a:gd name="T33" fmla="*/ 56 h 79"/>
                <a:gd name="T34" fmla="*/ 66 w 92"/>
                <a:gd name="T35" fmla="*/ 58 h 79"/>
                <a:gd name="T36" fmla="*/ 67 w 92"/>
                <a:gd name="T37" fmla="*/ 62 h 79"/>
                <a:gd name="T38" fmla="*/ 66 w 92"/>
                <a:gd name="T39" fmla="*/ 64 h 79"/>
                <a:gd name="T40" fmla="*/ 64 w 92"/>
                <a:gd name="T41" fmla="*/ 66 h 79"/>
                <a:gd name="T42" fmla="*/ 64 w 92"/>
                <a:gd name="T43" fmla="*/ 71 h 79"/>
                <a:gd name="T44" fmla="*/ 64 w 92"/>
                <a:gd name="T45" fmla="*/ 77 h 79"/>
                <a:gd name="T46" fmla="*/ 63 w 92"/>
                <a:gd name="T47" fmla="*/ 79 h 79"/>
                <a:gd name="T48" fmla="*/ 63 w 92"/>
                <a:gd name="T49" fmla="*/ 78 h 79"/>
                <a:gd name="T50" fmla="*/ 59 w 92"/>
                <a:gd name="T51" fmla="*/ 75 h 79"/>
                <a:gd name="T52" fmla="*/ 54 w 92"/>
                <a:gd name="T53" fmla="*/ 73 h 79"/>
                <a:gd name="T54" fmla="*/ 53 w 92"/>
                <a:gd name="T55" fmla="*/ 70 h 79"/>
                <a:gd name="T56" fmla="*/ 52 w 92"/>
                <a:gd name="T57" fmla="*/ 66 h 79"/>
                <a:gd name="T58" fmla="*/ 50 w 92"/>
                <a:gd name="T59" fmla="*/ 63 h 79"/>
                <a:gd name="T60" fmla="*/ 47 w 92"/>
                <a:gd name="T61" fmla="*/ 63 h 79"/>
                <a:gd name="T62" fmla="*/ 47 w 92"/>
                <a:gd name="T63" fmla="*/ 64 h 79"/>
                <a:gd name="T64" fmla="*/ 46 w 92"/>
                <a:gd name="T65" fmla="*/ 65 h 79"/>
                <a:gd name="T66" fmla="*/ 45 w 92"/>
                <a:gd name="T67" fmla="*/ 62 h 79"/>
                <a:gd name="T68" fmla="*/ 45 w 92"/>
                <a:gd name="T69" fmla="*/ 59 h 79"/>
                <a:gd name="T70" fmla="*/ 43 w 92"/>
                <a:gd name="T71" fmla="*/ 59 h 79"/>
                <a:gd name="T72" fmla="*/ 41 w 92"/>
                <a:gd name="T73" fmla="*/ 60 h 79"/>
                <a:gd name="T74" fmla="*/ 38 w 92"/>
                <a:gd name="T75" fmla="*/ 57 h 79"/>
                <a:gd name="T76" fmla="*/ 34 w 92"/>
                <a:gd name="T77" fmla="*/ 53 h 79"/>
                <a:gd name="T78" fmla="*/ 29 w 92"/>
                <a:gd name="T79" fmla="*/ 52 h 79"/>
                <a:gd name="T80" fmla="*/ 26 w 92"/>
                <a:gd name="T81" fmla="*/ 50 h 79"/>
                <a:gd name="T82" fmla="*/ 21 w 92"/>
                <a:gd name="T83" fmla="*/ 47 h 79"/>
                <a:gd name="T84" fmla="*/ 16 w 92"/>
                <a:gd name="T85" fmla="*/ 43 h 79"/>
                <a:gd name="T86" fmla="*/ 13 w 92"/>
                <a:gd name="T87" fmla="*/ 40 h 79"/>
                <a:gd name="T88" fmla="*/ 10 w 92"/>
                <a:gd name="T89" fmla="*/ 36 h 79"/>
                <a:gd name="T90" fmla="*/ 5 w 92"/>
                <a:gd name="T91" fmla="*/ 34 h 79"/>
                <a:gd name="T92" fmla="*/ 0 w 92"/>
                <a:gd name="T93" fmla="*/ 32 h 79"/>
                <a:gd name="T94" fmla="*/ 2 w 92"/>
                <a:gd name="T95" fmla="*/ 27 h 79"/>
                <a:gd name="T96" fmla="*/ 6 w 92"/>
                <a:gd name="T97" fmla="*/ 23 h 79"/>
                <a:gd name="T98" fmla="*/ 16 w 92"/>
                <a:gd name="T99" fmla="*/ 12 h 79"/>
                <a:gd name="T100" fmla="*/ 42 w 92"/>
                <a:gd name="T10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79">
                  <a:moveTo>
                    <a:pt x="73" y="1"/>
                  </a:moveTo>
                  <a:lnTo>
                    <a:pt x="74" y="2"/>
                  </a:lnTo>
                  <a:lnTo>
                    <a:pt x="76" y="6"/>
                  </a:lnTo>
                  <a:lnTo>
                    <a:pt x="78" y="11"/>
                  </a:lnTo>
                  <a:lnTo>
                    <a:pt x="82" y="15"/>
                  </a:lnTo>
                  <a:lnTo>
                    <a:pt x="84" y="20"/>
                  </a:lnTo>
                  <a:lnTo>
                    <a:pt x="86" y="26"/>
                  </a:lnTo>
                  <a:lnTo>
                    <a:pt x="85" y="33"/>
                  </a:lnTo>
                  <a:lnTo>
                    <a:pt x="84" y="40"/>
                  </a:lnTo>
                  <a:lnTo>
                    <a:pt x="78" y="46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5"/>
                  </a:lnTo>
                  <a:lnTo>
                    <a:pt x="83" y="57"/>
                  </a:lnTo>
                  <a:lnTo>
                    <a:pt x="84" y="60"/>
                  </a:lnTo>
                  <a:lnTo>
                    <a:pt x="87" y="65"/>
                  </a:lnTo>
                  <a:lnTo>
                    <a:pt x="89" y="68"/>
                  </a:lnTo>
                  <a:lnTo>
                    <a:pt x="90" y="70"/>
                  </a:lnTo>
                  <a:lnTo>
                    <a:pt x="92" y="79"/>
                  </a:lnTo>
                  <a:lnTo>
                    <a:pt x="88" y="78"/>
                  </a:lnTo>
                  <a:lnTo>
                    <a:pt x="87" y="70"/>
                  </a:lnTo>
                  <a:lnTo>
                    <a:pt x="86" y="68"/>
                  </a:lnTo>
                  <a:lnTo>
                    <a:pt x="82" y="65"/>
                  </a:lnTo>
                  <a:lnTo>
                    <a:pt x="78" y="61"/>
                  </a:lnTo>
                  <a:lnTo>
                    <a:pt x="76" y="58"/>
                  </a:lnTo>
                  <a:lnTo>
                    <a:pt x="75" y="57"/>
                  </a:lnTo>
                  <a:lnTo>
                    <a:pt x="72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6"/>
                  </a:lnTo>
                  <a:lnTo>
                    <a:pt x="64" y="57"/>
                  </a:lnTo>
                  <a:lnTo>
                    <a:pt x="66" y="58"/>
                  </a:lnTo>
                  <a:lnTo>
                    <a:pt x="67" y="60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4" y="71"/>
                  </a:lnTo>
                  <a:lnTo>
                    <a:pt x="64" y="75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8"/>
                  </a:lnTo>
                  <a:lnTo>
                    <a:pt x="61" y="77"/>
                  </a:lnTo>
                  <a:lnTo>
                    <a:pt x="59" y="75"/>
                  </a:lnTo>
                  <a:lnTo>
                    <a:pt x="56" y="74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3" y="70"/>
                  </a:lnTo>
                  <a:lnTo>
                    <a:pt x="53" y="67"/>
                  </a:lnTo>
                  <a:lnTo>
                    <a:pt x="52" y="66"/>
                  </a:lnTo>
                  <a:lnTo>
                    <a:pt x="51" y="65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3" y="59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9" y="59"/>
                  </a:lnTo>
                  <a:lnTo>
                    <a:pt x="38" y="57"/>
                  </a:lnTo>
                  <a:lnTo>
                    <a:pt x="36" y="54"/>
                  </a:lnTo>
                  <a:lnTo>
                    <a:pt x="34" y="53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1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21" y="47"/>
                  </a:lnTo>
                  <a:lnTo>
                    <a:pt x="17" y="45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19" y="2"/>
                  </a:lnTo>
                  <a:lnTo>
                    <a:pt x="42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9" name="Freeform 54"/>
            <p:cNvSpPr>
              <a:spLocks/>
            </p:cNvSpPr>
            <p:nvPr/>
          </p:nvSpPr>
          <p:spPr bwMode="auto">
            <a:xfrm>
              <a:off x="2525" y="1344"/>
              <a:ext cx="73" cy="51"/>
            </a:xfrm>
            <a:custGeom>
              <a:avLst/>
              <a:gdLst>
                <a:gd name="T0" fmla="*/ 62 w 73"/>
                <a:gd name="T1" fmla="*/ 12 h 51"/>
                <a:gd name="T2" fmla="*/ 64 w 73"/>
                <a:gd name="T3" fmla="*/ 14 h 51"/>
                <a:gd name="T4" fmla="*/ 66 w 73"/>
                <a:gd name="T5" fmla="*/ 18 h 51"/>
                <a:gd name="T6" fmla="*/ 69 w 73"/>
                <a:gd name="T7" fmla="*/ 24 h 51"/>
                <a:gd name="T8" fmla="*/ 72 w 73"/>
                <a:gd name="T9" fmla="*/ 28 h 51"/>
                <a:gd name="T10" fmla="*/ 73 w 73"/>
                <a:gd name="T11" fmla="*/ 32 h 51"/>
                <a:gd name="T12" fmla="*/ 73 w 73"/>
                <a:gd name="T13" fmla="*/ 37 h 51"/>
                <a:gd name="T14" fmla="*/ 73 w 73"/>
                <a:gd name="T15" fmla="*/ 40 h 51"/>
                <a:gd name="T16" fmla="*/ 73 w 73"/>
                <a:gd name="T17" fmla="*/ 42 h 51"/>
                <a:gd name="T18" fmla="*/ 73 w 73"/>
                <a:gd name="T19" fmla="*/ 42 h 51"/>
                <a:gd name="T20" fmla="*/ 71 w 73"/>
                <a:gd name="T21" fmla="*/ 45 h 51"/>
                <a:gd name="T22" fmla="*/ 68 w 73"/>
                <a:gd name="T23" fmla="*/ 47 h 51"/>
                <a:gd name="T24" fmla="*/ 67 w 73"/>
                <a:gd name="T25" fmla="*/ 48 h 51"/>
                <a:gd name="T26" fmla="*/ 65 w 73"/>
                <a:gd name="T27" fmla="*/ 48 h 51"/>
                <a:gd name="T28" fmla="*/ 62 w 73"/>
                <a:gd name="T29" fmla="*/ 48 h 51"/>
                <a:gd name="T30" fmla="*/ 59 w 73"/>
                <a:gd name="T31" fmla="*/ 49 h 51"/>
                <a:gd name="T32" fmla="*/ 55 w 73"/>
                <a:gd name="T33" fmla="*/ 49 h 51"/>
                <a:gd name="T34" fmla="*/ 51 w 73"/>
                <a:gd name="T35" fmla="*/ 50 h 51"/>
                <a:gd name="T36" fmla="*/ 48 w 73"/>
                <a:gd name="T37" fmla="*/ 50 h 51"/>
                <a:gd name="T38" fmla="*/ 45 w 73"/>
                <a:gd name="T39" fmla="*/ 51 h 51"/>
                <a:gd name="T40" fmla="*/ 44 w 73"/>
                <a:gd name="T41" fmla="*/ 51 h 51"/>
                <a:gd name="T42" fmla="*/ 41 w 73"/>
                <a:gd name="T43" fmla="*/ 50 h 51"/>
                <a:gd name="T44" fmla="*/ 38 w 73"/>
                <a:gd name="T45" fmla="*/ 49 h 51"/>
                <a:gd name="T46" fmla="*/ 33 w 73"/>
                <a:gd name="T47" fmla="*/ 47 h 51"/>
                <a:gd name="T48" fmla="*/ 30 w 73"/>
                <a:gd name="T49" fmla="*/ 47 h 51"/>
                <a:gd name="T50" fmla="*/ 25 w 73"/>
                <a:gd name="T51" fmla="*/ 48 h 51"/>
                <a:gd name="T52" fmla="*/ 19 w 73"/>
                <a:gd name="T53" fmla="*/ 48 h 51"/>
                <a:gd name="T54" fmla="*/ 12 w 73"/>
                <a:gd name="T55" fmla="*/ 48 h 51"/>
                <a:gd name="T56" fmla="*/ 7 w 73"/>
                <a:gd name="T57" fmla="*/ 47 h 51"/>
                <a:gd name="T58" fmla="*/ 6 w 73"/>
                <a:gd name="T59" fmla="*/ 46 h 51"/>
                <a:gd name="T60" fmla="*/ 4 w 73"/>
                <a:gd name="T61" fmla="*/ 45 h 51"/>
                <a:gd name="T62" fmla="*/ 1 w 73"/>
                <a:gd name="T63" fmla="*/ 43 h 51"/>
                <a:gd name="T64" fmla="*/ 0 w 73"/>
                <a:gd name="T65" fmla="*/ 40 h 51"/>
                <a:gd name="T66" fmla="*/ 0 w 73"/>
                <a:gd name="T67" fmla="*/ 37 h 51"/>
                <a:gd name="T68" fmla="*/ 2 w 73"/>
                <a:gd name="T69" fmla="*/ 34 h 51"/>
                <a:gd name="T70" fmla="*/ 3 w 73"/>
                <a:gd name="T71" fmla="*/ 30 h 51"/>
                <a:gd name="T72" fmla="*/ 4 w 73"/>
                <a:gd name="T73" fmla="*/ 28 h 51"/>
                <a:gd name="T74" fmla="*/ 4 w 73"/>
                <a:gd name="T75" fmla="*/ 25 h 51"/>
                <a:gd name="T76" fmla="*/ 6 w 73"/>
                <a:gd name="T77" fmla="*/ 23 h 51"/>
                <a:gd name="T78" fmla="*/ 8 w 73"/>
                <a:gd name="T79" fmla="*/ 21 h 51"/>
                <a:gd name="T80" fmla="*/ 10 w 73"/>
                <a:gd name="T81" fmla="*/ 21 h 51"/>
                <a:gd name="T82" fmla="*/ 11 w 73"/>
                <a:gd name="T83" fmla="*/ 20 h 51"/>
                <a:gd name="T84" fmla="*/ 13 w 73"/>
                <a:gd name="T85" fmla="*/ 19 h 51"/>
                <a:gd name="T86" fmla="*/ 15 w 73"/>
                <a:gd name="T87" fmla="*/ 17 h 51"/>
                <a:gd name="T88" fmla="*/ 16 w 73"/>
                <a:gd name="T89" fmla="*/ 16 h 51"/>
                <a:gd name="T90" fmla="*/ 15 w 73"/>
                <a:gd name="T91" fmla="*/ 16 h 51"/>
                <a:gd name="T92" fmla="*/ 13 w 73"/>
                <a:gd name="T93" fmla="*/ 16 h 51"/>
                <a:gd name="T94" fmla="*/ 11 w 73"/>
                <a:gd name="T95" fmla="*/ 16 h 51"/>
                <a:gd name="T96" fmla="*/ 10 w 73"/>
                <a:gd name="T97" fmla="*/ 16 h 51"/>
                <a:gd name="T98" fmla="*/ 10 w 73"/>
                <a:gd name="T99" fmla="*/ 16 h 51"/>
                <a:gd name="T100" fmla="*/ 8 w 73"/>
                <a:gd name="T101" fmla="*/ 17 h 51"/>
                <a:gd name="T102" fmla="*/ 6 w 73"/>
                <a:gd name="T103" fmla="*/ 18 h 51"/>
                <a:gd name="T104" fmla="*/ 5 w 73"/>
                <a:gd name="T105" fmla="*/ 19 h 51"/>
                <a:gd name="T106" fmla="*/ 4 w 73"/>
                <a:gd name="T107" fmla="*/ 19 h 51"/>
                <a:gd name="T108" fmla="*/ 5 w 73"/>
                <a:gd name="T109" fmla="*/ 11 h 51"/>
                <a:gd name="T110" fmla="*/ 53 w 73"/>
                <a:gd name="T111" fmla="*/ 0 h 51"/>
                <a:gd name="T112" fmla="*/ 62 w 73"/>
                <a:gd name="T113" fmla="*/ 8 h 51"/>
                <a:gd name="T114" fmla="*/ 62 w 73"/>
                <a:gd name="T115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51">
                  <a:moveTo>
                    <a:pt x="62" y="12"/>
                  </a:moveTo>
                  <a:lnTo>
                    <a:pt x="64" y="14"/>
                  </a:lnTo>
                  <a:lnTo>
                    <a:pt x="66" y="18"/>
                  </a:lnTo>
                  <a:lnTo>
                    <a:pt x="69" y="24"/>
                  </a:lnTo>
                  <a:lnTo>
                    <a:pt x="72" y="28"/>
                  </a:lnTo>
                  <a:lnTo>
                    <a:pt x="73" y="32"/>
                  </a:lnTo>
                  <a:lnTo>
                    <a:pt x="73" y="37"/>
                  </a:lnTo>
                  <a:lnTo>
                    <a:pt x="73" y="40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8"/>
                  </a:lnTo>
                  <a:lnTo>
                    <a:pt x="65" y="48"/>
                  </a:lnTo>
                  <a:lnTo>
                    <a:pt x="62" y="48"/>
                  </a:lnTo>
                  <a:lnTo>
                    <a:pt x="59" y="49"/>
                  </a:lnTo>
                  <a:lnTo>
                    <a:pt x="55" y="49"/>
                  </a:lnTo>
                  <a:lnTo>
                    <a:pt x="51" y="50"/>
                  </a:lnTo>
                  <a:lnTo>
                    <a:pt x="48" y="50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1" y="50"/>
                  </a:lnTo>
                  <a:lnTo>
                    <a:pt x="38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5" y="48"/>
                  </a:lnTo>
                  <a:lnTo>
                    <a:pt x="19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4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4"/>
                  </a:lnTo>
                  <a:lnTo>
                    <a:pt x="3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1"/>
                  </a:lnTo>
                  <a:lnTo>
                    <a:pt x="53" y="0"/>
                  </a:lnTo>
                  <a:lnTo>
                    <a:pt x="62" y="8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0" name="Freeform 55"/>
            <p:cNvSpPr>
              <a:spLocks/>
            </p:cNvSpPr>
            <p:nvPr/>
          </p:nvSpPr>
          <p:spPr bwMode="auto">
            <a:xfrm>
              <a:off x="2444" y="1264"/>
              <a:ext cx="178" cy="128"/>
            </a:xfrm>
            <a:custGeom>
              <a:avLst/>
              <a:gdLst>
                <a:gd name="T0" fmla="*/ 50 w 178"/>
                <a:gd name="T1" fmla="*/ 95 h 128"/>
                <a:gd name="T2" fmla="*/ 39 w 178"/>
                <a:gd name="T3" fmla="*/ 96 h 128"/>
                <a:gd name="T4" fmla="*/ 32 w 178"/>
                <a:gd name="T5" fmla="*/ 99 h 128"/>
                <a:gd name="T6" fmla="*/ 33 w 178"/>
                <a:gd name="T7" fmla="*/ 105 h 128"/>
                <a:gd name="T8" fmla="*/ 31 w 178"/>
                <a:gd name="T9" fmla="*/ 110 h 128"/>
                <a:gd name="T10" fmla="*/ 18 w 178"/>
                <a:gd name="T11" fmla="*/ 117 h 128"/>
                <a:gd name="T12" fmla="*/ 16 w 178"/>
                <a:gd name="T13" fmla="*/ 108 h 128"/>
                <a:gd name="T14" fmla="*/ 28 w 178"/>
                <a:gd name="T15" fmla="*/ 107 h 128"/>
                <a:gd name="T16" fmla="*/ 25 w 178"/>
                <a:gd name="T17" fmla="*/ 99 h 128"/>
                <a:gd name="T18" fmla="*/ 17 w 178"/>
                <a:gd name="T19" fmla="*/ 104 h 128"/>
                <a:gd name="T20" fmla="*/ 10 w 178"/>
                <a:gd name="T21" fmla="*/ 95 h 128"/>
                <a:gd name="T22" fmla="*/ 8 w 178"/>
                <a:gd name="T23" fmla="*/ 92 h 128"/>
                <a:gd name="T24" fmla="*/ 4 w 178"/>
                <a:gd name="T25" fmla="*/ 95 h 128"/>
                <a:gd name="T26" fmla="*/ 5 w 178"/>
                <a:gd name="T27" fmla="*/ 91 h 128"/>
                <a:gd name="T28" fmla="*/ 17 w 178"/>
                <a:gd name="T29" fmla="*/ 88 h 128"/>
                <a:gd name="T30" fmla="*/ 35 w 178"/>
                <a:gd name="T31" fmla="*/ 81 h 128"/>
                <a:gd name="T32" fmla="*/ 35 w 178"/>
                <a:gd name="T33" fmla="*/ 74 h 128"/>
                <a:gd name="T34" fmla="*/ 29 w 178"/>
                <a:gd name="T35" fmla="*/ 63 h 128"/>
                <a:gd name="T36" fmla="*/ 21 w 178"/>
                <a:gd name="T37" fmla="*/ 59 h 128"/>
                <a:gd name="T38" fmla="*/ 11 w 178"/>
                <a:gd name="T39" fmla="*/ 48 h 128"/>
                <a:gd name="T40" fmla="*/ 3 w 178"/>
                <a:gd name="T41" fmla="*/ 42 h 128"/>
                <a:gd name="T42" fmla="*/ 4 w 178"/>
                <a:gd name="T43" fmla="*/ 38 h 128"/>
                <a:gd name="T44" fmla="*/ 3 w 178"/>
                <a:gd name="T45" fmla="*/ 30 h 128"/>
                <a:gd name="T46" fmla="*/ 9 w 178"/>
                <a:gd name="T47" fmla="*/ 28 h 128"/>
                <a:gd name="T48" fmla="*/ 11 w 178"/>
                <a:gd name="T49" fmla="*/ 19 h 128"/>
                <a:gd name="T50" fmla="*/ 18 w 178"/>
                <a:gd name="T51" fmla="*/ 17 h 128"/>
                <a:gd name="T52" fmla="*/ 35 w 178"/>
                <a:gd name="T53" fmla="*/ 18 h 128"/>
                <a:gd name="T54" fmla="*/ 53 w 178"/>
                <a:gd name="T55" fmla="*/ 17 h 128"/>
                <a:gd name="T56" fmla="*/ 66 w 178"/>
                <a:gd name="T57" fmla="*/ 13 h 128"/>
                <a:gd name="T58" fmla="*/ 69 w 178"/>
                <a:gd name="T59" fmla="*/ 11 h 128"/>
                <a:gd name="T60" fmla="*/ 68 w 178"/>
                <a:gd name="T61" fmla="*/ 7 h 128"/>
                <a:gd name="T62" fmla="*/ 71 w 178"/>
                <a:gd name="T63" fmla="*/ 0 h 128"/>
                <a:gd name="T64" fmla="*/ 85 w 178"/>
                <a:gd name="T65" fmla="*/ 1 h 128"/>
                <a:gd name="T66" fmla="*/ 91 w 178"/>
                <a:gd name="T67" fmla="*/ 5 h 128"/>
                <a:gd name="T68" fmla="*/ 78 w 178"/>
                <a:gd name="T69" fmla="*/ 19 h 128"/>
                <a:gd name="T70" fmla="*/ 73 w 178"/>
                <a:gd name="T71" fmla="*/ 24 h 128"/>
                <a:gd name="T72" fmla="*/ 77 w 178"/>
                <a:gd name="T73" fmla="*/ 24 h 128"/>
                <a:gd name="T74" fmla="*/ 88 w 178"/>
                <a:gd name="T75" fmla="*/ 11 h 128"/>
                <a:gd name="T76" fmla="*/ 103 w 178"/>
                <a:gd name="T77" fmla="*/ 6 h 128"/>
                <a:gd name="T78" fmla="*/ 111 w 178"/>
                <a:gd name="T79" fmla="*/ 11 h 128"/>
                <a:gd name="T80" fmla="*/ 119 w 178"/>
                <a:gd name="T81" fmla="*/ 12 h 128"/>
                <a:gd name="T82" fmla="*/ 123 w 178"/>
                <a:gd name="T83" fmla="*/ 6 h 128"/>
                <a:gd name="T84" fmla="*/ 134 w 178"/>
                <a:gd name="T85" fmla="*/ 6 h 128"/>
                <a:gd name="T86" fmla="*/ 148 w 178"/>
                <a:gd name="T87" fmla="*/ 6 h 128"/>
                <a:gd name="T88" fmla="*/ 150 w 178"/>
                <a:gd name="T89" fmla="*/ 9 h 128"/>
                <a:gd name="T90" fmla="*/ 146 w 178"/>
                <a:gd name="T91" fmla="*/ 14 h 128"/>
                <a:gd name="T92" fmla="*/ 149 w 178"/>
                <a:gd name="T93" fmla="*/ 22 h 128"/>
                <a:gd name="T94" fmla="*/ 154 w 178"/>
                <a:gd name="T95" fmla="*/ 29 h 128"/>
                <a:gd name="T96" fmla="*/ 166 w 178"/>
                <a:gd name="T97" fmla="*/ 32 h 128"/>
                <a:gd name="T98" fmla="*/ 175 w 178"/>
                <a:gd name="T99" fmla="*/ 32 h 128"/>
                <a:gd name="T100" fmla="*/ 178 w 178"/>
                <a:gd name="T101" fmla="*/ 33 h 128"/>
                <a:gd name="T102" fmla="*/ 175 w 178"/>
                <a:gd name="T103" fmla="*/ 36 h 128"/>
                <a:gd name="T104" fmla="*/ 143 w 178"/>
                <a:gd name="T105" fmla="*/ 92 h 128"/>
                <a:gd name="T106" fmla="*/ 153 w 178"/>
                <a:gd name="T107" fmla="*/ 113 h 128"/>
                <a:gd name="T108" fmla="*/ 142 w 178"/>
                <a:gd name="T109" fmla="*/ 126 h 128"/>
                <a:gd name="T110" fmla="*/ 118 w 178"/>
                <a:gd name="T111" fmla="*/ 127 h 128"/>
                <a:gd name="T112" fmla="*/ 98 w 178"/>
                <a:gd name="T113" fmla="*/ 127 h 128"/>
                <a:gd name="T114" fmla="*/ 86 w 178"/>
                <a:gd name="T115" fmla="*/ 124 h 128"/>
                <a:gd name="T116" fmla="*/ 83 w 178"/>
                <a:gd name="T117" fmla="*/ 118 h 128"/>
                <a:gd name="T118" fmla="*/ 89 w 178"/>
                <a:gd name="T119" fmla="*/ 103 h 128"/>
                <a:gd name="T120" fmla="*/ 100 w 178"/>
                <a:gd name="T121" fmla="*/ 96 h 128"/>
                <a:gd name="T122" fmla="*/ 95 w 178"/>
                <a:gd name="T123" fmla="*/ 94 h 128"/>
                <a:gd name="T124" fmla="*/ 84 w 178"/>
                <a:gd name="T125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" h="128">
                  <a:moveTo>
                    <a:pt x="69" y="93"/>
                  </a:moveTo>
                  <a:lnTo>
                    <a:pt x="66" y="93"/>
                  </a:lnTo>
                  <a:lnTo>
                    <a:pt x="60" y="94"/>
                  </a:lnTo>
                  <a:lnTo>
                    <a:pt x="54" y="95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3" y="98"/>
                  </a:lnTo>
                  <a:lnTo>
                    <a:pt x="32" y="98"/>
                  </a:lnTo>
                  <a:lnTo>
                    <a:pt x="32" y="99"/>
                  </a:lnTo>
                  <a:lnTo>
                    <a:pt x="32" y="100"/>
                  </a:lnTo>
                  <a:lnTo>
                    <a:pt x="33" y="101"/>
                  </a:lnTo>
                  <a:lnTo>
                    <a:pt x="33" y="102"/>
                  </a:lnTo>
                  <a:lnTo>
                    <a:pt x="34" y="104"/>
                  </a:lnTo>
                  <a:lnTo>
                    <a:pt x="33" y="105"/>
                  </a:lnTo>
                  <a:lnTo>
                    <a:pt x="33" y="106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6" y="114"/>
                  </a:lnTo>
                  <a:lnTo>
                    <a:pt x="22" y="116"/>
                  </a:lnTo>
                  <a:lnTo>
                    <a:pt x="20" y="118"/>
                  </a:lnTo>
                  <a:lnTo>
                    <a:pt x="18" y="117"/>
                  </a:lnTo>
                  <a:lnTo>
                    <a:pt x="17" y="116"/>
                  </a:lnTo>
                  <a:lnTo>
                    <a:pt x="16" y="114"/>
                  </a:lnTo>
                  <a:lnTo>
                    <a:pt x="15" y="113"/>
                  </a:lnTo>
                  <a:lnTo>
                    <a:pt x="14" y="110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8" y="107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9" y="105"/>
                  </a:lnTo>
                  <a:lnTo>
                    <a:pt x="30" y="104"/>
                  </a:lnTo>
                  <a:lnTo>
                    <a:pt x="29" y="103"/>
                  </a:lnTo>
                  <a:lnTo>
                    <a:pt x="27" y="101"/>
                  </a:lnTo>
                  <a:lnTo>
                    <a:pt x="25" y="99"/>
                  </a:lnTo>
                  <a:lnTo>
                    <a:pt x="23" y="98"/>
                  </a:lnTo>
                  <a:lnTo>
                    <a:pt x="20" y="99"/>
                  </a:lnTo>
                  <a:lnTo>
                    <a:pt x="19" y="101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2"/>
                  </a:lnTo>
                  <a:lnTo>
                    <a:pt x="14" y="100"/>
                  </a:lnTo>
                  <a:lnTo>
                    <a:pt x="13" y="97"/>
                  </a:lnTo>
                  <a:lnTo>
                    <a:pt x="12" y="96"/>
                  </a:lnTo>
                  <a:lnTo>
                    <a:pt x="10" y="95"/>
                  </a:lnTo>
                  <a:lnTo>
                    <a:pt x="10" y="94"/>
                  </a:lnTo>
                  <a:lnTo>
                    <a:pt x="9" y="93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7" y="94"/>
                  </a:lnTo>
                  <a:lnTo>
                    <a:pt x="6" y="95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4" y="91"/>
                  </a:lnTo>
                  <a:lnTo>
                    <a:pt x="5" y="91"/>
                  </a:lnTo>
                  <a:lnTo>
                    <a:pt x="5" y="90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2" y="89"/>
                  </a:lnTo>
                  <a:lnTo>
                    <a:pt x="17" y="88"/>
                  </a:lnTo>
                  <a:lnTo>
                    <a:pt x="22" y="86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34" y="82"/>
                  </a:lnTo>
                  <a:lnTo>
                    <a:pt x="35" y="81"/>
                  </a:lnTo>
                  <a:lnTo>
                    <a:pt x="36" y="80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7" y="76"/>
                  </a:lnTo>
                  <a:lnTo>
                    <a:pt x="35" y="74"/>
                  </a:lnTo>
                  <a:lnTo>
                    <a:pt x="33" y="72"/>
                  </a:lnTo>
                  <a:lnTo>
                    <a:pt x="32" y="70"/>
                  </a:lnTo>
                  <a:lnTo>
                    <a:pt x="31" y="68"/>
                  </a:lnTo>
                  <a:lnTo>
                    <a:pt x="30" y="65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1" y="59"/>
                  </a:lnTo>
                  <a:lnTo>
                    <a:pt x="20" y="56"/>
                  </a:lnTo>
                  <a:lnTo>
                    <a:pt x="18" y="53"/>
                  </a:lnTo>
                  <a:lnTo>
                    <a:pt x="16" y="51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32" y="17"/>
                  </a:lnTo>
                  <a:lnTo>
                    <a:pt x="35" y="18"/>
                  </a:lnTo>
                  <a:lnTo>
                    <a:pt x="37" y="17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3" y="17"/>
                  </a:lnTo>
                  <a:lnTo>
                    <a:pt x="58" y="16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8" y="7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2"/>
                  </a:lnTo>
                  <a:lnTo>
                    <a:pt x="91" y="5"/>
                  </a:lnTo>
                  <a:lnTo>
                    <a:pt x="89" y="7"/>
                  </a:lnTo>
                  <a:lnTo>
                    <a:pt x="87" y="9"/>
                  </a:lnTo>
                  <a:lnTo>
                    <a:pt x="84" y="11"/>
                  </a:lnTo>
                  <a:lnTo>
                    <a:pt x="81" y="15"/>
                  </a:lnTo>
                  <a:lnTo>
                    <a:pt x="78" y="19"/>
                  </a:lnTo>
                  <a:lnTo>
                    <a:pt x="77" y="20"/>
                  </a:lnTo>
                  <a:lnTo>
                    <a:pt x="76" y="21"/>
                  </a:lnTo>
                  <a:lnTo>
                    <a:pt x="75" y="22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3" y="25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6" y="25"/>
                  </a:lnTo>
                  <a:lnTo>
                    <a:pt x="77" y="24"/>
                  </a:lnTo>
                  <a:lnTo>
                    <a:pt x="80" y="22"/>
                  </a:lnTo>
                  <a:lnTo>
                    <a:pt x="83" y="19"/>
                  </a:lnTo>
                  <a:lnTo>
                    <a:pt x="85" y="17"/>
                  </a:lnTo>
                  <a:lnTo>
                    <a:pt x="85" y="14"/>
                  </a:lnTo>
                  <a:lnTo>
                    <a:pt x="88" y="11"/>
                  </a:lnTo>
                  <a:lnTo>
                    <a:pt x="90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07" y="6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5" y="11"/>
                  </a:lnTo>
                  <a:lnTo>
                    <a:pt x="117" y="12"/>
                  </a:lnTo>
                  <a:lnTo>
                    <a:pt x="118" y="13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4" y="9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1" y="6"/>
                  </a:lnTo>
                  <a:lnTo>
                    <a:pt x="134" y="6"/>
                  </a:lnTo>
                  <a:lnTo>
                    <a:pt x="135" y="6"/>
                  </a:lnTo>
                  <a:lnTo>
                    <a:pt x="141" y="9"/>
                  </a:lnTo>
                  <a:lnTo>
                    <a:pt x="142" y="9"/>
                  </a:lnTo>
                  <a:lnTo>
                    <a:pt x="145" y="7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0" y="6"/>
                  </a:lnTo>
                  <a:lnTo>
                    <a:pt x="151" y="7"/>
                  </a:lnTo>
                  <a:lnTo>
                    <a:pt x="151" y="8"/>
                  </a:lnTo>
                  <a:lnTo>
                    <a:pt x="150" y="9"/>
                  </a:lnTo>
                  <a:lnTo>
                    <a:pt x="148" y="9"/>
                  </a:lnTo>
                  <a:lnTo>
                    <a:pt x="147" y="11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6" y="14"/>
                  </a:lnTo>
                  <a:lnTo>
                    <a:pt x="145" y="17"/>
                  </a:lnTo>
                  <a:lnTo>
                    <a:pt x="144" y="19"/>
                  </a:lnTo>
                  <a:lnTo>
                    <a:pt x="145" y="21"/>
                  </a:lnTo>
                  <a:lnTo>
                    <a:pt x="146" y="21"/>
                  </a:lnTo>
                  <a:lnTo>
                    <a:pt x="149" y="22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2" y="23"/>
                  </a:lnTo>
                  <a:lnTo>
                    <a:pt x="152" y="26"/>
                  </a:lnTo>
                  <a:lnTo>
                    <a:pt x="154" y="29"/>
                  </a:lnTo>
                  <a:lnTo>
                    <a:pt x="156" y="32"/>
                  </a:lnTo>
                  <a:lnTo>
                    <a:pt x="160" y="32"/>
                  </a:lnTo>
                  <a:lnTo>
                    <a:pt x="163" y="32"/>
                  </a:lnTo>
                  <a:lnTo>
                    <a:pt x="165" y="32"/>
                  </a:lnTo>
                  <a:lnTo>
                    <a:pt x="166" y="32"/>
                  </a:lnTo>
                  <a:lnTo>
                    <a:pt x="167" y="31"/>
                  </a:lnTo>
                  <a:lnTo>
                    <a:pt x="170" y="32"/>
                  </a:lnTo>
                  <a:lnTo>
                    <a:pt x="172" y="32"/>
                  </a:lnTo>
                  <a:lnTo>
                    <a:pt x="174" y="33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8" y="33"/>
                  </a:lnTo>
                  <a:lnTo>
                    <a:pt x="178" y="34"/>
                  </a:lnTo>
                  <a:lnTo>
                    <a:pt x="178" y="35"/>
                  </a:lnTo>
                  <a:lnTo>
                    <a:pt x="178" y="35"/>
                  </a:lnTo>
                  <a:lnTo>
                    <a:pt x="176" y="36"/>
                  </a:lnTo>
                  <a:lnTo>
                    <a:pt x="175" y="36"/>
                  </a:lnTo>
                  <a:lnTo>
                    <a:pt x="175" y="37"/>
                  </a:lnTo>
                  <a:lnTo>
                    <a:pt x="162" y="38"/>
                  </a:lnTo>
                  <a:lnTo>
                    <a:pt x="144" y="78"/>
                  </a:lnTo>
                  <a:lnTo>
                    <a:pt x="142" y="91"/>
                  </a:lnTo>
                  <a:lnTo>
                    <a:pt x="143" y="92"/>
                  </a:lnTo>
                  <a:lnTo>
                    <a:pt x="146" y="96"/>
                  </a:lnTo>
                  <a:lnTo>
                    <a:pt x="148" y="100"/>
                  </a:lnTo>
                  <a:lnTo>
                    <a:pt x="151" y="104"/>
                  </a:lnTo>
                  <a:lnTo>
                    <a:pt x="152" y="108"/>
                  </a:lnTo>
                  <a:lnTo>
                    <a:pt x="153" y="113"/>
                  </a:lnTo>
                  <a:lnTo>
                    <a:pt x="153" y="117"/>
                  </a:lnTo>
                  <a:lnTo>
                    <a:pt x="153" y="118"/>
                  </a:lnTo>
                  <a:lnTo>
                    <a:pt x="150" y="124"/>
                  </a:lnTo>
                  <a:lnTo>
                    <a:pt x="147" y="124"/>
                  </a:lnTo>
                  <a:lnTo>
                    <a:pt x="142" y="126"/>
                  </a:lnTo>
                  <a:lnTo>
                    <a:pt x="135" y="127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2" y="128"/>
                  </a:lnTo>
                  <a:lnTo>
                    <a:pt x="118" y="127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5" y="126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6" y="127"/>
                  </a:lnTo>
                  <a:lnTo>
                    <a:pt x="93" y="127"/>
                  </a:lnTo>
                  <a:lnTo>
                    <a:pt x="90" y="126"/>
                  </a:lnTo>
                  <a:lnTo>
                    <a:pt x="87" y="125"/>
                  </a:lnTo>
                  <a:lnTo>
                    <a:pt x="86" y="124"/>
                  </a:lnTo>
                  <a:lnTo>
                    <a:pt x="85" y="123"/>
                  </a:lnTo>
                  <a:lnTo>
                    <a:pt x="83" y="122"/>
                  </a:lnTo>
                  <a:lnTo>
                    <a:pt x="83" y="122"/>
                  </a:lnTo>
                  <a:lnTo>
                    <a:pt x="82" y="120"/>
                  </a:lnTo>
                  <a:lnTo>
                    <a:pt x="83" y="118"/>
                  </a:lnTo>
                  <a:lnTo>
                    <a:pt x="83" y="116"/>
                  </a:lnTo>
                  <a:lnTo>
                    <a:pt x="84" y="115"/>
                  </a:lnTo>
                  <a:lnTo>
                    <a:pt x="85" y="107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1"/>
                  </a:lnTo>
                  <a:lnTo>
                    <a:pt x="95" y="99"/>
                  </a:lnTo>
                  <a:lnTo>
                    <a:pt x="97" y="99"/>
                  </a:lnTo>
                  <a:lnTo>
                    <a:pt x="99" y="98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99" y="95"/>
                  </a:lnTo>
                  <a:lnTo>
                    <a:pt x="98" y="95"/>
                  </a:lnTo>
                  <a:lnTo>
                    <a:pt x="96" y="94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9"/>
                  </a:lnTo>
                  <a:lnTo>
                    <a:pt x="84" y="99"/>
                  </a:lnTo>
                  <a:lnTo>
                    <a:pt x="86" y="94"/>
                  </a:lnTo>
                  <a:lnTo>
                    <a:pt x="69" y="93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1" name="Freeform 56"/>
            <p:cNvSpPr>
              <a:spLocks/>
            </p:cNvSpPr>
            <p:nvPr/>
          </p:nvSpPr>
          <p:spPr bwMode="auto">
            <a:xfrm>
              <a:off x="2513" y="1313"/>
              <a:ext cx="84" cy="77"/>
            </a:xfrm>
            <a:custGeom>
              <a:avLst/>
              <a:gdLst>
                <a:gd name="T0" fmla="*/ 0 w 84"/>
                <a:gd name="T1" fmla="*/ 44 h 77"/>
                <a:gd name="T2" fmla="*/ 14 w 84"/>
                <a:gd name="T3" fmla="*/ 33 h 77"/>
                <a:gd name="T4" fmla="*/ 23 w 84"/>
                <a:gd name="T5" fmla="*/ 20 h 77"/>
                <a:gd name="T6" fmla="*/ 30 w 84"/>
                <a:gd name="T7" fmla="*/ 15 h 77"/>
                <a:gd name="T8" fmla="*/ 35 w 84"/>
                <a:gd name="T9" fmla="*/ 14 h 77"/>
                <a:gd name="T10" fmla="*/ 37 w 84"/>
                <a:gd name="T11" fmla="*/ 14 h 77"/>
                <a:gd name="T12" fmla="*/ 40 w 84"/>
                <a:gd name="T13" fmla="*/ 15 h 77"/>
                <a:gd name="T14" fmla="*/ 43 w 84"/>
                <a:gd name="T15" fmla="*/ 14 h 77"/>
                <a:gd name="T16" fmla="*/ 44 w 84"/>
                <a:gd name="T17" fmla="*/ 12 h 77"/>
                <a:gd name="T18" fmla="*/ 44 w 84"/>
                <a:gd name="T19" fmla="*/ 9 h 77"/>
                <a:gd name="T20" fmla="*/ 44 w 84"/>
                <a:gd name="T21" fmla="*/ 5 h 77"/>
                <a:gd name="T22" fmla="*/ 46 w 84"/>
                <a:gd name="T23" fmla="*/ 2 h 77"/>
                <a:gd name="T24" fmla="*/ 46 w 84"/>
                <a:gd name="T25" fmla="*/ 0 h 77"/>
                <a:gd name="T26" fmla="*/ 47 w 84"/>
                <a:gd name="T27" fmla="*/ 0 h 77"/>
                <a:gd name="T28" fmla="*/ 49 w 84"/>
                <a:gd name="T29" fmla="*/ 0 h 77"/>
                <a:gd name="T30" fmla="*/ 52 w 84"/>
                <a:gd name="T31" fmla="*/ 4 h 77"/>
                <a:gd name="T32" fmla="*/ 60 w 84"/>
                <a:gd name="T33" fmla="*/ 19 h 77"/>
                <a:gd name="T34" fmla="*/ 65 w 84"/>
                <a:gd name="T35" fmla="*/ 31 h 77"/>
                <a:gd name="T36" fmla="*/ 73 w 84"/>
                <a:gd name="T37" fmla="*/ 44 h 77"/>
                <a:gd name="T38" fmla="*/ 78 w 84"/>
                <a:gd name="T39" fmla="*/ 50 h 77"/>
                <a:gd name="T40" fmla="*/ 83 w 84"/>
                <a:gd name="T41" fmla="*/ 62 h 77"/>
                <a:gd name="T42" fmla="*/ 83 w 84"/>
                <a:gd name="T43" fmla="*/ 69 h 77"/>
                <a:gd name="T44" fmla="*/ 82 w 84"/>
                <a:gd name="T45" fmla="*/ 72 h 77"/>
                <a:gd name="T46" fmla="*/ 76 w 84"/>
                <a:gd name="T47" fmla="*/ 73 h 77"/>
                <a:gd name="T48" fmla="*/ 68 w 84"/>
                <a:gd name="T49" fmla="*/ 75 h 77"/>
                <a:gd name="T50" fmla="*/ 58 w 84"/>
                <a:gd name="T51" fmla="*/ 75 h 77"/>
                <a:gd name="T52" fmla="*/ 40 w 84"/>
                <a:gd name="T53" fmla="*/ 76 h 77"/>
                <a:gd name="T54" fmla="*/ 31 w 84"/>
                <a:gd name="T55" fmla="*/ 76 h 77"/>
                <a:gd name="T56" fmla="*/ 18 w 84"/>
                <a:gd name="T57" fmla="*/ 74 h 77"/>
                <a:gd name="T58" fmla="*/ 13 w 84"/>
                <a:gd name="T59" fmla="*/ 71 h 77"/>
                <a:gd name="T60" fmla="*/ 15 w 84"/>
                <a:gd name="T61" fmla="*/ 68 h 77"/>
                <a:gd name="T62" fmla="*/ 16 w 84"/>
                <a:gd name="T63" fmla="*/ 69 h 77"/>
                <a:gd name="T64" fmla="*/ 17 w 84"/>
                <a:gd name="T65" fmla="*/ 68 h 77"/>
                <a:gd name="T66" fmla="*/ 17 w 84"/>
                <a:gd name="T67" fmla="*/ 65 h 77"/>
                <a:gd name="T68" fmla="*/ 18 w 84"/>
                <a:gd name="T69" fmla="*/ 59 h 77"/>
                <a:gd name="T70" fmla="*/ 22 w 84"/>
                <a:gd name="T71" fmla="*/ 55 h 77"/>
                <a:gd name="T72" fmla="*/ 30 w 84"/>
                <a:gd name="T73" fmla="*/ 49 h 77"/>
                <a:gd name="T74" fmla="*/ 32 w 84"/>
                <a:gd name="T75" fmla="*/ 46 h 77"/>
                <a:gd name="T76" fmla="*/ 28 w 84"/>
                <a:gd name="T77" fmla="*/ 44 h 77"/>
                <a:gd name="T78" fmla="*/ 26 w 84"/>
                <a:gd name="T79" fmla="*/ 44 h 77"/>
                <a:gd name="T80" fmla="*/ 19 w 84"/>
                <a:gd name="T81" fmla="*/ 46 h 77"/>
                <a:gd name="T82" fmla="*/ 16 w 84"/>
                <a:gd name="T83" fmla="*/ 48 h 77"/>
                <a:gd name="T84" fmla="*/ 15 w 84"/>
                <a:gd name="T85" fmla="*/ 50 h 77"/>
                <a:gd name="T86" fmla="*/ 15 w 84"/>
                <a:gd name="T87" fmla="*/ 49 h 77"/>
                <a:gd name="T88" fmla="*/ 6 w 84"/>
                <a:gd name="T89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77">
                  <a:moveTo>
                    <a:pt x="6" y="47"/>
                  </a:moveTo>
                  <a:lnTo>
                    <a:pt x="0" y="44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8" y="27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5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2" y="4"/>
                  </a:lnTo>
                  <a:lnTo>
                    <a:pt x="56" y="11"/>
                  </a:lnTo>
                  <a:lnTo>
                    <a:pt x="60" y="19"/>
                  </a:lnTo>
                  <a:lnTo>
                    <a:pt x="63" y="25"/>
                  </a:lnTo>
                  <a:lnTo>
                    <a:pt x="65" y="31"/>
                  </a:lnTo>
                  <a:lnTo>
                    <a:pt x="69" y="38"/>
                  </a:lnTo>
                  <a:lnTo>
                    <a:pt x="73" y="44"/>
                  </a:lnTo>
                  <a:lnTo>
                    <a:pt x="77" y="49"/>
                  </a:lnTo>
                  <a:lnTo>
                    <a:pt x="78" y="50"/>
                  </a:lnTo>
                  <a:lnTo>
                    <a:pt x="81" y="55"/>
                  </a:lnTo>
                  <a:lnTo>
                    <a:pt x="83" y="62"/>
                  </a:lnTo>
                  <a:lnTo>
                    <a:pt x="84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2" y="72"/>
                  </a:lnTo>
                  <a:lnTo>
                    <a:pt x="80" y="73"/>
                  </a:lnTo>
                  <a:lnTo>
                    <a:pt x="76" y="73"/>
                  </a:lnTo>
                  <a:lnTo>
                    <a:pt x="72" y="74"/>
                  </a:lnTo>
                  <a:lnTo>
                    <a:pt x="68" y="75"/>
                  </a:lnTo>
                  <a:lnTo>
                    <a:pt x="63" y="75"/>
                  </a:lnTo>
                  <a:lnTo>
                    <a:pt x="58" y="75"/>
                  </a:lnTo>
                  <a:lnTo>
                    <a:pt x="50" y="75"/>
                  </a:lnTo>
                  <a:lnTo>
                    <a:pt x="40" y="76"/>
                  </a:lnTo>
                  <a:lnTo>
                    <a:pt x="34" y="77"/>
                  </a:lnTo>
                  <a:lnTo>
                    <a:pt x="31" y="76"/>
                  </a:lnTo>
                  <a:lnTo>
                    <a:pt x="24" y="75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6" y="68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5"/>
                  </a:lnTo>
                  <a:lnTo>
                    <a:pt x="18" y="62"/>
                  </a:lnTo>
                  <a:lnTo>
                    <a:pt x="18" y="59"/>
                  </a:lnTo>
                  <a:lnTo>
                    <a:pt x="19" y="57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30" y="49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30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2" y="45"/>
                  </a:lnTo>
                  <a:lnTo>
                    <a:pt x="19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4" y="46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2" name="Freeform 57"/>
            <p:cNvSpPr>
              <a:spLocks/>
            </p:cNvSpPr>
            <p:nvPr/>
          </p:nvSpPr>
          <p:spPr bwMode="auto">
            <a:xfrm>
              <a:off x="2519" y="1316"/>
              <a:ext cx="77" cy="71"/>
            </a:xfrm>
            <a:custGeom>
              <a:avLst/>
              <a:gdLst>
                <a:gd name="T0" fmla="*/ 9 w 77"/>
                <a:gd name="T1" fmla="*/ 46 h 71"/>
                <a:gd name="T2" fmla="*/ 25 w 77"/>
                <a:gd name="T3" fmla="*/ 36 h 71"/>
                <a:gd name="T4" fmla="*/ 32 w 77"/>
                <a:gd name="T5" fmla="*/ 41 h 71"/>
                <a:gd name="T6" fmla="*/ 40 w 77"/>
                <a:gd name="T7" fmla="*/ 49 h 71"/>
                <a:gd name="T8" fmla="*/ 38 w 77"/>
                <a:gd name="T9" fmla="*/ 52 h 71"/>
                <a:gd name="T10" fmla="*/ 37 w 77"/>
                <a:gd name="T11" fmla="*/ 53 h 71"/>
                <a:gd name="T12" fmla="*/ 28 w 77"/>
                <a:gd name="T13" fmla="*/ 50 h 71"/>
                <a:gd name="T14" fmla="*/ 21 w 77"/>
                <a:gd name="T15" fmla="*/ 51 h 71"/>
                <a:gd name="T16" fmla="*/ 18 w 77"/>
                <a:gd name="T17" fmla="*/ 53 h 71"/>
                <a:gd name="T18" fmla="*/ 18 w 77"/>
                <a:gd name="T19" fmla="*/ 57 h 71"/>
                <a:gd name="T20" fmla="*/ 16 w 77"/>
                <a:gd name="T21" fmla="*/ 57 h 71"/>
                <a:gd name="T22" fmla="*/ 16 w 77"/>
                <a:gd name="T23" fmla="*/ 53 h 71"/>
                <a:gd name="T24" fmla="*/ 16 w 77"/>
                <a:gd name="T25" fmla="*/ 52 h 71"/>
                <a:gd name="T26" fmla="*/ 13 w 77"/>
                <a:gd name="T27" fmla="*/ 55 h 71"/>
                <a:gd name="T28" fmla="*/ 13 w 77"/>
                <a:gd name="T29" fmla="*/ 59 h 71"/>
                <a:gd name="T30" fmla="*/ 14 w 77"/>
                <a:gd name="T31" fmla="*/ 65 h 71"/>
                <a:gd name="T32" fmla="*/ 12 w 77"/>
                <a:gd name="T33" fmla="*/ 67 h 71"/>
                <a:gd name="T34" fmla="*/ 9 w 77"/>
                <a:gd name="T35" fmla="*/ 68 h 71"/>
                <a:gd name="T36" fmla="*/ 9 w 77"/>
                <a:gd name="T37" fmla="*/ 68 h 71"/>
                <a:gd name="T38" fmla="*/ 9 w 77"/>
                <a:gd name="T39" fmla="*/ 70 h 71"/>
                <a:gd name="T40" fmla="*/ 12 w 77"/>
                <a:gd name="T41" fmla="*/ 70 h 71"/>
                <a:gd name="T42" fmla="*/ 17 w 77"/>
                <a:gd name="T43" fmla="*/ 71 h 71"/>
                <a:gd name="T44" fmla="*/ 22 w 77"/>
                <a:gd name="T45" fmla="*/ 71 h 71"/>
                <a:gd name="T46" fmla="*/ 31 w 77"/>
                <a:gd name="T47" fmla="*/ 71 h 71"/>
                <a:gd name="T48" fmla="*/ 39 w 77"/>
                <a:gd name="T49" fmla="*/ 70 h 71"/>
                <a:gd name="T50" fmla="*/ 46 w 77"/>
                <a:gd name="T51" fmla="*/ 68 h 71"/>
                <a:gd name="T52" fmla="*/ 54 w 77"/>
                <a:gd name="T53" fmla="*/ 69 h 71"/>
                <a:gd name="T54" fmla="*/ 59 w 77"/>
                <a:gd name="T55" fmla="*/ 70 h 71"/>
                <a:gd name="T56" fmla="*/ 63 w 77"/>
                <a:gd name="T57" fmla="*/ 70 h 71"/>
                <a:gd name="T58" fmla="*/ 71 w 77"/>
                <a:gd name="T59" fmla="*/ 68 h 71"/>
                <a:gd name="T60" fmla="*/ 75 w 77"/>
                <a:gd name="T61" fmla="*/ 67 h 71"/>
                <a:gd name="T62" fmla="*/ 77 w 77"/>
                <a:gd name="T63" fmla="*/ 60 h 71"/>
                <a:gd name="T64" fmla="*/ 74 w 77"/>
                <a:gd name="T65" fmla="*/ 55 h 71"/>
                <a:gd name="T66" fmla="*/ 70 w 77"/>
                <a:gd name="T67" fmla="*/ 45 h 71"/>
                <a:gd name="T68" fmla="*/ 63 w 77"/>
                <a:gd name="T69" fmla="*/ 37 h 71"/>
                <a:gd name="T70" fmla="*/ 55 w 77"/>
                <a:gd name="T71" fmla="*/ 21 h 71"/>
                <a:gd name="T72" fmla="*/ 52 w 77"/>
                <a:gd name="T73" fmla="*/ 15 h 71"/>
                <a:gd name="T74" fmla="*/ 45 w 77"/>
                <a:gd name="T75" fmla="*/ 4 h 71"/>
                <a:gd name="T76" fmla="*/ 41 w 77"/>
                <a:gd name="T77" fmla="*/ 0 h 71"/>
                <a:gd name="T78" fmla="*/ 39 w 77"/>
                <a:gd name="T79" fmla="*/ 2 h 71"/>
                <a:gd name="T80" fmla="*/ 39 w 77"/>
                <a:gd name="T81" fmla="*/ 5 h 71"/>
                <a:gd name="T82" fmla="*/ 37 w 77"/>
                <a:gd name="T83" fmla="*/ 14 h 71"/>
                <a:gd name="T84" fmla="*/ 32 w 77"/>
                <a:gd name="T85" fmla="*/ 15 h 71"/>
                <a:gd name="T86" fmla="*/ 28 w 77"/>
                <a:gd name="T87" fmla="*/ 15 h 71"/>
                <a:gd name="T88" fmla="*/ 25 w 77"/>
                <a:gd name="T89" fmla="*/ 16 h 71"/>
                <a:gd name="T90" fmla="*/ 20 w 77"/>
                <a:gd name="T91" fmla="*/ 17 h 71"/>
                <a:gd name="T92" fmla="*/ 19 w 77"/>
                <a:gd name="T93" fmla="*/ 19 h 71"/>
                <a:gd name="T94" fmla="*/ 18 w 77"/>
                <a:gd name="T95" fmla="*/ 24 h 71"/>
                <a:gd name="T96" fmla="*/ 20 w 77"/>
                <a:gd name="T97" fmla="*/ 26 h 71"/>
                <a:gd name="T98" fmla="*/ 22 w 77"/>
                <a:gd name="T99" fmla="*/ 28 h 71"/>
                <a:gd name="T100" fmla="*/ 20 w 77"/>
                <a:gd name="T101" fmla="*/ 30 h 71"/>
                <a:gd name="T102" fmla="*/ 17 w 77"/>
                <a:gd name="T103" fmla="*/ 35 h 71"/>
                <a:gd name="T104" fmla="*/ 16 w 77"/>
                <a:gd name="T105" fmla="*/ 37 h 71"/>
                <a:gd name="T106" fmla="*/ 16 w 77"/>
                <a:gd name="T107" fmla="*/ 39 h 71"/>
                <a:gd name="T108" fmla="*/ 11 w 77"/>
                <a:gd name="T109" fmla="*/ 39 h 71"/>
                <a:gd name="T110" fmla="*/ 5 w 77"/>
                <a:gd name="T111" fmla="*/ 40 h 71"/>
                <a:gd name="T112" fmla="*/ 0 w 77"/>
                <a:gd name="T11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71">
                  <a:moveTo>
                    <a:pt x="0" y="44"/>
                  </a:moveTo>
                  <a:lnTo>
                    <a:pt x="9" y="46"/>
                  </a:lnTo>
                  <a:lnTo>
                    <a:pt x="11" y="42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2" y="41"/>
                  </a:lnTo>
                  <a:lnTo>
                    <a:pt x="38" y="46"/>
                  </a:lnTo>
                  <a:lnTo>
                    <a:pt x="40" y="49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5" y="50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8" y="53"/>
                  </a:lnTo>
                  <a:lnTo>
                    <a:pt x="19" y="55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3" y="55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4" y="62"/>
                  </a:lnTo>
                  <a:lnTo>
                    <a:pt x="14" y="65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0" y="6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6" y="71"/>
                  </a:lnTo>
                  <a:lnTo>
                    <a:pt x="31" y="71"/>
                  </a:lnTo>
                  <a:lnTo>
                    <a:pt x="36" y="71"/>
                  </a:lnTo>
                  <a:lnTo>
                    <a:pt x="39" y="70"/>
                  </a:lnTo>
                  <a:lnTo>
                    <a:pt x="43" y="69"/>
                  </a:lnTo>
                  <a:lnTo>
                    <a:pt x="46" y="68"/>
                  </a:lnTo>
                  <a:lnTo>
                    <a:pt x="50" y="68"/>
                  </a:lnTo>
                  <a:lnTo>
                    <a:pt x="54" y="69"/>
                  </a:lnTo>
                  <a:lnTo>
                    <a:pt x="56" y="70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7" y="69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4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4" y="55"/>
                  </a:lnTo>
                  <a:lnTo>
                    <a:pt x="72" y="50"/>
                  </a:lnTo>
                  <a:lnTo>
                    <a:pt x="70" y="45"/>
                  </a:lnTo>
                  <a:lnTo>
                    <a:pt x="67" y="42"/>
                  </a:lnTo>
                  <a:lnTo>
                    <a:pt x="63" y="37"/>
                  </a:lnTo>
                  <a:lnTo>
                    <a:pt x="59" y="29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2" y="15"/>
                  </a:lnTo>
                  <a:lnTo>
                    <a:pt x="49" y="10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38" y="10"/>
                  </a:lnTo>
                  <a:lnTo>
                    <a:pt x="37" y="14"/>
                  </a:lnTo>
                  <a:lnTo>
                    <a:pt x="35" y="16"/>
                  </a:lnTo>
                  <a:lnTo>
                    <a:pt x="32" y="15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0" y="26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3" name="Freeform 58"/>
            <p:cNvSpPr>
              <a:spLocks/>
            </p:cNvSpPr>
            <p:nvPr/>
          </p:nvSpPr>
          <p:spPr bwMode="auto">
            <a:xfrm>
              <a:off x="2450" y="1265"/>
              <a:ext cx="169" cy="94"/>
            </a:xfrm>
            <a:custGeom>
              <a:avLst/>
              <a:gdLst>
                <a:gd name="T0" fmla="*/ 166 w 169"/>
                <a:gd name="T1" fmla="*/ 34 h 94"/>
                <a:gd name="T2" fmla="*/ 146 w 169"/>
                <a:gd name="T3" fmla="*/ 29 h 94"/>
                <a:gd name="T4" fmla="*/ 135 w 169"/>
                <a:gd name="T5" fmla="*/ 19 h 94"/>
                <a:gd name="T6" fmla="*/ 127 w 169"/>
                <a:gd name="T7" fmla="*/ 10 h 94"/>
                <a:gd name="T8" fmla="*/ 105 w 169"/>
                <a:gd name="T9" fmla="*/ 10 h 94"/>
                <a:gd name="T10" fmla="*/ 93 w 169"/>
                <a:gd name="T11" fmla="*/ 10 h 94"/>
                <a:gd name="T12" fmla="*/ 88 w 169"/>
                <a:gd name="T13" fmla="*/ 7 h 94"/>
                <a:gd name="T14" fmla="*/ 77 w 169"/>
                <a:gd name="T15" fmla="*/ 19 h 94"/>
                <a:gd name="T16" fmla="*/ 70 w 169"/>
                <a:gd name="T17" fmla="*/ 26 h 94"/>
                <a:gd name="T18" fmla="*/ 71 w 169"/>
                <a:gd name="T19" fmla="*/ 19 h 94"/>
                <a:gd name="T20" fmla="*/ 79 w 169"/>
                <a:gd name="T21" fmla="*/ 8 h 94"/>
                <a:gd name="T22" fmla="*/ 86 w 169"/>
                <a:gd name="T23" fmla="*/ 3 h 94"/>
                <a:gd name="T24" fmla="*/ 77 w 169"/>
                <a:gd name="T25" fmla="*/ 5 h 94"/>
                <a:gd name="T26" fmla="*/ 69 w 169"/>
                <a:gd name="T27" fmla="*/ 6 h 94"/>
                <a:gd name="T28" fmla="*/ 66 w 169"/>
                <a:gd name="T29" fmla="*/ 0 h 94"/>
                <a:gd name="T30" fmla="*/ 64 w 169"/>
                <a:gd name="T31" fmla="*/ 4 h 94"/>
                <a:gd name="T32" fmla="*/ 66 w 169"/>
                <a:gd name="T33" fmla="*/ 9 h 94"/>
                <a:gd name="T34" fmla="*/ 67 w 169"/>
                <a:gd name="T35" fmla="*/ 14 h 94"/>
                <a:gd name="T36" fmla="*/ 67 w 169"/>
                <a:gd name="T37" fmla="*/ 17 h 94"/>
                <a:gd name="T38" fmla="*/ 54 w 169"/>
                <a:gd name="T39" fmla="*/ 19 h 94"/>
                <a:gd name="T40" fmla="*/ 59 w 169"/>
                <a:gd name="T41" fmla="*/ 18 h 94"/>
                <a:gd name="T42" fmla="*/ 60 w 169"/>
                <a:gd name="T43" fmla="*/ 16 h 94"/>
                <a:gd name="T44" fmla="*/ 45 w 169"/>
                <a:gd name="T45" fmla="*/ 19 h 94"/>
                <a:gd name="T46" fmla="*/ 41 w 169"/>
                <a:gd name="T47" fmla="*/ 20 h 94"/>
                <a:gd name="T48" fmla="*/ 42 w 169"/>
                <a:gd name="T49" fmla="*/ 16 h 94"/>
                <a:gd name="T50" fmla="*/ 30 w 169"/>
                <a:gd name="T51" fmla="*/ 17 h 94"/>
                <a:gd name="T52" fmla="*/ 12 w 169"/>
                <a:gd name="T53" fmla="*/ 17 h 94"/>
                <a:gd name="T54" fmla="*/ 7 w 169"/>
                <a:gd name="T55" fmla="*/ 27 h 94"/>
                <a:gd name="T56" fmla="*/ 1 w 169"/>
                <a:gd name="T57" fmla="*/ 31 h 94"/>
                <a:gd name="T58" fmla="*/ 4 w 169"/>
                <a:gd name="T59" fmla="*/ 38 h 94"/>
                <a:gd name="T60" fmla="*/ 14 w 169"/>
                <a:gd name="T61" fmla="*/ 50 h 94"/>
                <a:gd name="T62" fmla="*/ 25 w 169"/>
                <a:gd name="T63" fmla="*/ 51 h 94"/>
                <a:gd name="T64" fmla="*/ 33 w 169"/>
                <a:gd name="T65" fmla="*/ 61 h 94"/>
                <a:gd name="T66" fmla="*/ 36 w 169"/>
                <a:gd name="T67" fmla="*/ 69 h 94"/>
                <a:gd name="T68" fmla="*/ 33 w 169"/>
                <a:gd name="T69" fmla="*/ 74 h 94"/>
                <a:gd name="T70" fmla="*/ 36 w 169"/>
                <a:gd name="T71" fmla="*/ 82 h 94"/>
                <a:gd name="T72" fmla="*/ 32 w 169"/>
                <a:gd name="T73" fmla="*/ 87 h 94"/>
                <a:gd name="T74" fmla="*/ 36 w 169"/>
                <a:gd name="T75" fmla="*/ 88 h 94"/>
                <a:gd name="T76" fmla="*/ 34 w 169"/>
                <a:gd name="T77" fmla="*/ 91 h 94"/>
                <a:gd name="T78" fmla="*/ 24 w 169"/>
                <a:gd name="T79" fmla="*/ 91 h 94"/>
                <a:gd name="T80" fmla="*/ 31 w 169"/>
                <a:gd name="T81" fmla="*/ 93 h 94"/>
                <a:gd name="T82" fmla="*/ 52 w 169"/>
                <a:gd name="T83" fmla="*/ 91 h 94"/>
                <a:gd name="T84" fmla="*/ 71 w 169"/>
                <a:gd name="T85" fmla="*/ 82 h 94"/>
                <a:gd name="T86" fmla="*/ 83 w 169"/>
                <a:gd name="T87" fmla="*/ 67 h 94"/>
                <a:gd name="T88" fmla="*/ 100 w 169"/>
                <a:gd name="T89" fmla="*/ 60 h 94"/>
                <a:gd name="T90" fmla="*/ 106 w 169"/>
                <a:gd name="T91" fmla="*/ 53 h 94"/>
                <a:gd name="T92" fmla="*/ 110 w 169"/>
                <a:gd name="T93" fmla="*/ 46 h 94"/>
                <a:gd name="T94" fmla="*/ 120 w 169"/>
                <a:gd name="T95" fmla="*/ 57 h 94"/>
                <a:gd name="T96" fmla="*/ 133 w 169"/>
                <a:gd name="T97" fmla="*/ 86 h 94"/>
                <a:gd name="T98" fmla="*/ 150 w 169"/>
                <a:gd name="T9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94">
                  <a:moveTo>
                    <a:pt x="169" y="40"/>
                  </a:moveTo>
                  <a:lnTo>
                    <a:pt x="169" y="36"/>
                  </a:lnTo>
                  <a:lnTo>
                    <a:pt x="168" y="35"/>
                  </a:lnTo>
                  <a:lnTo>
                    <a:pt x="166" y="34"/>
                  </a:lnTo>
                  <a:lnTo>
                    <a:pt x="163" y="32"/>
                  </a:lnTo>
                  <a:lnTo>
                    <a:pt x="157" y="32"/>
                  </a:lnTo>
                  <a:lnTo>
                    <a:pt x="151" y="31"/>
                  </a:lnTo>
                  <a:lnTo>
                    <a:pt x="146" y="29"/>
                  </a:lnTo>
                  <a:lnTo>
                    <a:pt x="143" y="26"/>
                  </a:lnTo>
                  <a:lnTo>
                    <a:pt x="141" y="23"/>
                  </a:lnTo>
                  <a:lnTo>
                    <a:pt x="136" y="21"/>
                  </a:lnTo>
                  <a:lnTo>
                    <a:pt x="135" y="19"/>
                  </a:lnTo>
                  <a:lnTo>
                    <a:pt x="133" y="15"/>
                  </a:lnTo>
                  <a:lnTo>
                    <a:pt x="131" y="11"/>
                  </a:lnTo>
                  <a:lnTo>
                    <a:pt x="130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3"/>
                  </a:lnTo>
                  <a:lnTo>
                    <a:pt x="110" y="13"/>
                  </a:lnTo>
                  <a:lnTo>
                    <a:pt x="105" y="10"/>
                  </a:lnTo>
                  <a:lnTo>
                    <a:pt x="101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3" y="10"/>
                  </a:lnTo>
                  <a:lnTo>
                    <a:pt x="92" y="6"/>
                  </a:lnTo>
                  <a:lnTo>
                    <a:pt x="91" y="6"/>
                  </a:lnTo>
                  <a:lnTo>
                    <a:pt x="90" y="6"/>
                  </a:lnTo>
                  <a:lnTo>
                    <a:pt x="88" y="7"/>
                  </a:lnTo>
                  <a:lnTo>
                    <a:pt x="87" y="8"/>
                  </a:lnTo>
                  <a:lnTo>
                    <a:pt x="84" y="11"/>
                  </a:lnTo>
                  <a:lnTo>
                    <a:pt x="81" y="16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75" y="22"/>
                  </a:lnTo>
                  <a:lnTo>
                    <a:pt x="73" y="24"/>
                  </a:lnTo>
                  <a:lnTo>
                    <a:pt x="70" y="26"/>
                  </a:lnTo>
                  <a:lnTo>
                    <a:pt x="67" y="25"/>
                  </a:lnTo>
                  <a:lnTo>
                    <a:pt x="66" y="22"/>
                  </a:lnTo>
                  <a:lnTo>
                    <a:pt x="68" y="21"/>
                  </a:lnTo>
                  <a:lnTo>
                    <a:pt x="71" y="19"/>
                  </a:lnTo>
                  <a:lnTo>
                    <a:pt x="72" y="17"/>
                  </a:lnTo>
                  <a:lnTo>
                    <a:pt x="74" y="14"/>
                  </a:lnTo>
                  <a:lnTo>
                    <a:pt x="76" y="10"/>
                  </a:lnTo>
                  <a:lnTo>
                    <a:pt x="79" y="8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5" y="4"/>
                  </a:lnTo>
                  <a:lnTo>
                    <a:pt x="86" y="3"/>
                  </a:lnTo>
                  <a:lnTo>
                    <a:pt x="86" y="2"/>
                  </a:lnTo>
                  <a:lnTo>
                    <a:pt x="80" y="2"/>
                  </a:lnTo>
                  <a:lnTo>
                    <a:pt x="79" y="3"/>
                  </a:lnTo>
                  <a:lnTo>
                    <a:pt x="77" y="5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8" y="7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67" y="8"/>
                  </a:lnTo>
                  <a:lnTo>
                    <a:pt x="66" y="9"/>
                  </a:lnTo>
                  <a:lnTo>
                    <a:pt x="65" y="11"/>
                  </a:lnTo>
                  <a:lnTo>
                    <a:pt x="64" y="13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2" y="19"/>
                  </a:lnTo>
                  <a:lnTo>
                    <a:pt x="58" y="21"/>
                  </a:lnTo>
                  <a:lnTo>
                    <a:pt x="55" y="20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2" y="17"/>
                  </a:lnTo>
                  <a:lnTo>
                    <a:pt x="60" y="16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2" y="16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6" y="17"/>
                  </a:lnTo>
                  <a:lnTo>
                    <a:pt x="21" y="16"/>
                  </a:lnTo>
                  <a:lnTo>
                    <a:pt x="17" y="17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4" y="31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9" y="47"/>
                  </a:lnTo>
                  <a:lnTo>
                    <a:pt x="14" y="50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3"/>
                  </a:lnTo>
                  <a:lnTo>
                    <a:pt x="30" y="57"/>
                  </a:lnTo>
                  <a:lnTo>
                    <a:pt x="33" y="61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37" y="68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3" y="74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5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4" y="87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5" y="91"/>
                  </a:lnTo>
                  <a:lnTo>
                    <a:pt x="34" y="91"/>
                  </a:lnTo>
                  <a:lnTo>
                    <a:pt x="32" y="90"/>
                  </a:lnTo>
                  <a:lnTo>
                    <a:pt x="30" y="89"/>
                  </a:lnTo>
                  <a:lnTo>
                    <a:pt x="27" y="90"/>
                  </a:lnTo>
                  <a:lnTo>
                    <a:pt x="24" y="91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8" y="94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2"/>
                  </a:lnTo>
                  <a:lnTo>
                    <a:pt x="44" y="91"/>
                  </a:lnTo>
                  <a:lnTo>
                    <a:pt x="52" y="91"/>
                  </a:lnTo>
                  <a:lnTo>
                    <a:pt x="57" y="90"/>
                  </a:lnTo>
                  <a:lnTo>
                    <a:pt x="62" y="89"/>
                  </a:lnTo>
                  <a:lnTo>
                    <a:pt x="67" y="86"/>
                  </a:lnTo>
                  <a:lnTo>
                    <a:pt x="71" y="82"/>
                  </a:lnTo>
                  <a:lnTo>
                    <a:pt x="73" y="80"/>
                  </a:lnTo>
                  <a:lnTo>
                    <a:pt x="76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8" y="63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100" y="60"/>
                  </a:lnTo>
                  <a:lnTo>
                    <a:pt x="103" y="59"/>
                  </a:lnTo>
                  <a:lnTo>
                    <a:pt x="106" y="58"/>
                  </a:lnTo>
                  <a:lnTo>
                    <a:pt x="106" y="55"/>
                  </a:lnTo>
                  <a:lnTo>
                    <a:pt x="106" y="53"/>
                  </a:lnTo>
                  <a:lnTo>
                    <a:pt x="107" y="50"/>
                  </a:lnTo>
                  <a:lnTo>
                    <a:pt x="107" y="49"/>
                  </a:lnTo>
                  <a:lnTo>
                    <a:pt x="109" y="47"/>
                  </a:lnTo>
                  <a:lnTo>
                    <a:pt x="110" y="46"/>
                  </a:lnTo>
                  <a:lnTo>
                    <a:pt x="110" y="45"/>
                  </a:lnTo>
                  <a:lnTo>
                    <a:pt x="111" y="45"/>
                  </a:lnTo>
                  <a:lnTo>
                    <a:pt x="116" y="48"/>
                  </a:lnTo>
                  <a:lnTo>
                    <a:pt x="120" y="57"/>
                  </a:lnTo>
                  <a:lnTo>
                    <a:pt x="127" y="71"/>
                  </a:lnTo>
                  <a:lnTo>
                    <a:pt x="127" y="74"/>
                  </a:lnTo>
                  <a:lnTo>
                    <a:pt x="130" y="80"/>
                  </a:lnTo>
                  <a:lnTo>
                    <a:pt x="133" y="86"/>
                  </a:lnTo>
                  <a:lnTo>
                    <a:pt x="136" y="90"/>
                  </a:lnTo>
                  <a:lnTo>
                    <a:pt x="137" y="91"/>
                  </a:lnTo>
                  <a:lnTo>
                    <a:pt x="137" y="82"/>
                  </a:lnTo>
                  <a:lnTo>
                    <a:pt x="150" y="46"/>
                  </a:lnTo>
                  <a:lnTo>
                    <a:pt x="169" y="4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4" name="Freeform 59"/>
            <p:cNvSpPr>
              <a:spLocks/>
            </p:cNvSpPr>
            <p:nvPr/>
          </p:nvSpPr>
          <p:spPr bwMode="auto">
            <a:xfrm>
              <a:off x="2454" y="1271"/>
              <a:ext cx="157" cy="89"/>
            </a:xfrm>
            <a:custGeom>
              <a:avLst/>
              <a:gdLst>
                <a:gd name="T0" fmla="*/ 3 w 157"/>
                <a:gd name="T1" fmla="*/ 25 h 89"/>
                <a:gd name="T2" fmla="*/ 3 w 157"/>
                <a:gd name="T3" fmla="*/ 31 h 89"/>
                <a:gd name="T4" fmla="*/ 2 w 157"/>
                <a:gd name="T5" fmla="*/ 36 h 89"/>
                <a:gd name="T6" fmla="*/ 8 w 157"/>
                <a:gd name="T7" fmla="*/ 39 h 89"/>
                <a:gd name="T8" fmla="*/ 25 w 157"/>
                <a:gd name="T9" fmla="*/ 38 h 89"/>
                <a:gd name="T10" fmla="*/ 31 w 157"/>
                <a:gd name="T11" fmla="*/ 39 h 89"/>
                <a:gd name="T12" fmla="*/ 29 w 157"/>
                <a:gd name="T13" fmla="*/ 44 h 89"/>
                <a:gd name="T14" fmla="*/ 32 w 157"/>
                <a:gd name="T15" fmla="*/ 52 h 89"/>
                <a:gd name="T16" fmla="*/ 44 w 157"/>
                <a:gd name="T17" fmla="*/ 60 h 89"/>
                <a:gd name="T18" fmla="*/ 38 w 157"/>
                <a:gd name="T19" fmla="*/ 66 h 89"/>
                <a:gd name="T20" fmla="*/ 37 w 157"/>
                <a:gd name="T21" fmla="*/ 74 h 89"/>
                <a:gd name="T22" fmla="*/ 36 w 157"/>
                <a:gd name="T23" fmla="*/ 82 h 89"/>
                <a:gd name="T24" fmla="*/ 46 w 157"/>
                <a:gd name="T25" fmla="*/ 80 h 89"/>
                <a:gd name="T26" fmla="*/ 62 w 157"/>
                <a:gd name="T27" fmla="*/ 75 h 89"/>
                <a:gd name="T28" fmla="*/ 58 w 157"/>
                <a:gd name="T29" fmla="*/ 72 h 89"/>
                <a:gd name="T30" fmla="*/ 65 w 157"/>
                <a:gd name="T31" fmla="*/ 68 h 89"/>
                <a:gd name="T32" fmla="*/ 87 w 157"/>
                <a:gd name="T33" fmla="*/ 52 h 89"/>
                <a:gd name="T34" fmla="*/ 95 w 157"/>
                <a:gd name="T35" fmla="*/ 49 h 89"/>
                <a:gd name="T36" fmla="*/ 107 w 157"/>
                <a:gd name="T37" fmla="*/ 37 h 89"/>
                <a:gd name="T38" fmla="*/ 122 w 157"/>
                <a:gd name="T39" fmla="*/ 62 h 89"/>
                <a:gd name="T40" fmla="*/ 133 w 157"/>
                <a:gd name="T41" fmla="*/ 89 h 89"/>
                <a:gd name="T42" fmla="*/ 141 w 157"/>
                <a:gd name="T43" fmla="*/ 87 h 89"/>
                <a:gd name="T44" fmla="*/ 143 w 157"/>
                <a:gd name="T45" fmla="*/ 82 h 89"/>
                <a:gd name="T46" fmla="*/ 145 w 157"/>
                <a:gd name="T47" fmla="*/ 70 h 89"/>
                <a:gd name="T48" fmla="*/ 149 w 157"/>
                <a:gd name="T49" fmla="*/ 61 h 89"/>
                <a:gd name="T50" fmla="*/ 135 w 157"/>
                <a:gd name="T51" fmla="*/ 21 h 89"/>
                <a:gd name="T52" fmla="*/ 124 w 157"/>
                <a:gd name="T53" fmla="*/ 15 h 89"/>
                <a:gd name="T54" fmla="*/ 107 w 157"/>
                <a:gd name="T55" fmla="*/ 13 h 89"/>
                <a:gd name="T56" fmla="*/ 96 w 157"/>
                <a:gd name="T57" fmla="*/ 4 h 89"/>
                <a:gd name="T58" fmla="*/ 88 w 157"/>
                <a:gd name="T59" fmla="*/ 6 h 89"/>
                <a:gd name="T60" fmla="*/ 88 w 157"/>
                <a:gd name="T61" fmla="*/ 0 h 89"/>
                <a:gd name="T62" fmla="*/ 84 w 157"/>
                <a:gd name="T63" fmla="*/ 4 h 89"/>
                <a:gd name="T64" fmla="*/ 80 w 157"/>
                <a:gd name="T65" fmla="*/ 12 h 89"/>
                <a:gd name="T66" fmla="*/ 79 w 157"/>
                <a:gd name="T67" fmla="*/ 7 h 89"/>
                <a:gd name="T68" fmla="*/ 62 w 157"/>
                <a:gd name="T69" fmla="*/ 20 h 89"/>
                <a:gd name="T70" fmla="*/ 63 w 157"/>
                <a:gd name="T71" fmla="*/ 16 h 89"/>
                <a:gd name="T72" fmla="*/ 64 w 157"/>
                <a:gd name="T73" fmla="*/ 13 h 89"/>
                <a:gd name="T74" fmla="*/ 49 w 157"/>
                <a:gd name="T75" fmla="*/ 16 h 89"/>
                <a:gd name="T76" fmla="*/ 51 w 157"/>
                <a:gd name="T77" fmla="*/ 11 h 89"/>
                <a:gd name="T78" fmla="*/ 42 w 157"/>
                <a:gd name="T79" fmla="*/ 16 h 89"/>
                <a:gd name="T80" fmla="*/ 37 w 157"/>
                <a:gd name="T81" fmla="*/ 17 h 89"/>
                <a:gd name="T82" fmla="*/ 36 w 157"/>
                <a:gd name="T83" fmla="*/ 12 h 89"/>
                <a:gd name="T84" fmla="*/ 27 w 157"/>
                <a:gd name="T85" fmla="*/ 12 h 89"/>
                <a:gd name="T86" fmla="*/ 16 w 157"/>
                <a:gd name="T87" fmla="*/ 11 h 89"/>
                <a:gd name="T88" fmla="*/ 14 w 157"/>
                <a:gd name="T89" fmla="*/ 13 h 89"/>
                <a:gd name="T90" fmla="*/ 7 w 157"/>
                <a:gd name="T91" fmla="*/ 12 h 89"/>
                <a:gd name="T92" fmla="*/ 6 w 157"/>
                <a:gd name="T93" fmla="*/ 16 h 89"/>
                <a:gd name="T94" fmla="*/ 10 w 157"/>
                <a:gd name="T95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89">
                  <a:moveTo>
                    <a:pt x="10" y="17"/>
                  </a:moveTo>
                  <a:lnTo>
                    <a:pt x="7" y="23"/>
                  </a:lnTo>
                  <a:lnTo>
                    <a:pt x="6" y="23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8" y="39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9"/>
                  </a:lnTo>
                  <a:lnTo>
                    <a:pt x="32" y="41"/>
                  </a:lnTo>
                  <a:lnTo>
                    <a:pt x="33" y="43"/>
                  </a:lnTo>
                  <a:lnTo>
                    <a:pt x="32" y="44"/>
                  </a:lnTo>
                  <a:lnTo>
                    <a:pt x="29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8" y="48"/>
                  </a:lnTo>
                  <a:lnTo>
                    <a:pt x="32" y="52"/>
                  </a:lnTo>
                  <a:lnTo>
                    <a:pt x="37" y="56"/>
                  </a:lnTo>
                  <a:lnTo>
                    <a:pt x="40" y="58"/>
                  </a:lnTo>
                  <a:lnTo>
                    <a:pt x="42" y="59"/>
                  </a:lnTo>
                  <a:lnTo>
                    <a:pt x="44" y="60"/>
                  </a:lnTo>
                  <a:lnTo>
                    <a:pt x="45" y="62"/>
                  </a:lnTo>
                  <a:lnTo>
                    <a:pt x="44" y="63"/>
                  </a:lnTo>
                  <a:lnTo>
                    <a:pt x="41" y="65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36" y="70"/>
                  </a:lnTo>
                  <a:lnTo>
                    <a:pt x="36" y="71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6" y="80"/>
                  </a:lnTo>
                  <a:lnTo>
                    <a:pt x="36" y="82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4" y="81"/>
                  </a:lnTo>
                  <a:lnTo>
                    <a:pt x="46" y="80"/>
                  </a:lnTo>
                  <a:lnTo>
                    <a:pt x="52" y="80"/>
                  </a:lnTo>
                  <a:lnTo>
                    <a:pt x="58" y="78"/>
                  </a:lnTo>
                  <a:lnTo>
                    <a:pt x="61" y="77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5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9" y="72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5" y="68"/>
                  </a:lnTo>
                  <a:lnTo>
                    <a:pt x="72" y="62"/>
                  </a:lnTo>
                  <a:lnTo>
                    <a:pt x="81" y="56"/>
                  </a:lnTo>
                  <a:lnTo>
                    <a:pt x="85" y="53"/>
                  </a:lnTo>
                  <a:lnTo>
                    <a:pt x="87" y="52"/>
                  </a:lnTo>
                  <a:lnTo>
                    <a:pt x="90" y="52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9" y="44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7"/>
                  </a:lnTo>
                  <a:lnTo>
                    <a:pt x="109" y="38"/>
                  </a:lnTo>
                  <a:lnTo>
                    <a:pt x="111" y="39"/>
                  </a:lnTo>
                  <a:lnTo>
                    <a:pt x="112" y="39"/>
                  </a:lnTo>
                  <a:lnTo>
                    <a:pt x="122" y="62"/>
                  </a:lnTo>
                  <a:lnTo>
                    <a:pt x="123" y="65"/>
                  </a:lnTo>
                  <a:lnTo>
                    <a:pt x="126" y="74"/>
                  </a:lnTo>
                  <a:lnTo>
                    <a:pt x="129" y="83"/>
                  </a:lnTo>
                  <a:lnTo>
                    <a:pt x="133" y="89"/>
                  </a:lnTo>
                  <a:lnTo>
                    <a:pt x="134" y="89"/>
                  </a:lnTo>
                  <a:lnTo>
                    <a:pt x="136" y="88"/>
                  </a:lnTo>
                  <a:lnTo>
                    <a:pt x="138" y="88"/>
                  </a:lnTo>
                  <a:lnTo>
                    <a:pt x="141" y="87"/>
                  </a:lnTo>
                  <a:lnTo>
                    <a:pt x="142" y="86"/>
                  </a:lnTo>
                  <a:lnTo>
                    <a:pt x="142" y="85"/>
                  </a:lnTo>
                  <a:lnTo>
                    <a:pt x="142" y="84"/>
                  </a:lnTo>
                  <a:lnTo>
                    <a:pt x="143" y="82"/>
                  </a:lnTo>
                  <a:lnTo>
                    <a:pt x="144" y="80"/>
                  </a:lnTo>
                  <a:lnTo>
                    <a:pt x="146" y="77"/>
                  </a:lnTo>
                  <a:lnTo>
                    <a:pt x="147" y="74"/>
                  </a:lnTo>
                  <a:lnTo>
                    <a:pt x="145" y="70"/>
                  </a:lnTo>
                  <a:lnTo>
                    <a:pt x="144" y="67"/>
                  </a:lnTo>
                  <a:lnTo>
                    <a:pt x="146" y="64"/>
                  </a:lnTo>
                  <a:lnTo>
                    <a:pt x="148" y="62"/>
                  </a:lnTo>
                  <a:lnTo>
                    <a:pt x="149" y="61"/>
                  </a:lnTo>
                  <a:lnTo>
                    <a:pt x="146" y="40"/>
                  </a:lnTo>
                  <a:lnTo>
                    <a:pt x="157" y="27"/>
                  </a:lnTo>
                  <a:lnTo>
                    <a:pt x="146" y="26"/>
                  </a:lnTo>
                  <a:lnTo>
                    <a:pt x="135" y="21"/>
                  </a:lnTo>
                  <a:lnTo>
                    <a:pt x="133" y="19"/>
                  </a:lnTo>
                  <a:lnTo>
                    <a:pt x="131" y="17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0" y="16"/>
                  </a:lnTo>
                  <a:lnTo>
                    <a:pt x="115" y="15"/>
                  </a:lnTo>
                  <a:lnTo>
                    <a:pt x="109" y="14"/>
                  </a:lnTo>
                  <a:lnTo>
                    <a:pt x="107" y="13"/>
                  </a:lnTo>
                  <a:lnTo>
                    <a:pt x="106" y="13"/>
                  </a:lnTo>
                  <a:lnTo>
                    <a:pt x="103" y="10"/>
                  </a:lnTo>
                  <a:lnTo>
                    <a:pt x="99" y="7"/>
                  </a:lnTo>
                  <a:lnTo>
                    <a:pt x="96" y="4"/>
                  </a:lnTo>
                  <a:lnTo>
                    <a:pt x="93" y="3"/>
                  </a:lnTo>
                  <a:lnTo>
                    <a:pt x="91" y="4"/>
                  </a:lnTo>
                  <a:lnTo>
                    <a:pt x="89" y="5"/>
                  </a:lnTo>
                  <a:lnTo>
                    <a:pt x="88" y="6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5" y="1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3" y="9"/>
                  </a:lnTo>
                  <a:lnTo>
                    <a:pt x="82" y="11"/>
                  </a:lnTo>
                  <a:lnTo>
                    <a:pt x="80" y="12"/>
                  </a:lnTo>
                  <a:lnTo>
                    <a:pt x="79" y="11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7"/>
                  </a:lnTo>
                  <a:lnTo>
                    <a:pt x="77" y="10"/>
                  </a:lnTo>
                  <a:lnTo>
                    <a:pt x="73" y="15"/>
                  </a:lnTo>
                  <a:lnTo>
                    <a:pt x="67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3" y="16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3" y="17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9" y="13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44" y="13"/>
                  </a:lnTo>
                  <a:lnTo>
                    <a:pt x="42" y="16"/>
                  </a:lnTo>
                  <a:lnTo>
                    <a:pt x="41" y="17"/>
                  </a:lnTo>
                  <a:lnTo>
                    <a:pt x="40" y="18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0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5" name="Freeform 60"/>
            <p:cNvSpPr>
              <a:spLocks/>
            </p:cNvSpPr>
            <p:nvPr/>
          </p:nvSpPr>
          <p:spPr bwMode="auto">
            <a:xfrm>
              <a:off x="2530" y="1392"/>
              <a:ext cx="65" cy="35"/>
            </a:xfrm>
            <a:custGeom>
              <a:avLst/>
              <a:gdLst>
                <a:gd name="T0" fmla="*/ 2 w 65"/>
                <a:gd name="T1" fmla="*/ 0 h 35"/>
                <a:gd name="T2" fmla="*/ 0 w 65"/>
                <a:gd name="T3" fmla="*/ 0 h 35"/>
                <a:gd name="T4" fmla="*/ 2 w 65"/>
                <a:gd name="T5" fmla="*/ 3 h 35"/>
                <a:gd name="T6" fmla="*/ 10 w 65"/>
                <a:gd name="T7" fmla="*/ 8 h 35"/>
                <a:gd name="T8" fmla="*/ 20 w 65"/>
                <a:gd name="T9" fmla="*/ 11 h 35"/>
                <a:gd name="T10" fmla="*/ 30 w 65"/>
                <a:gd name="T11" fmla="*/ 17 h 35"/>
                <a:gd name="T12" fmla="*/ 38 w 65"/>
                <a:gd name="T13" fmla="*/ 25 h 35"/>
                <a:gd name="T14" fmla="*/ 38 w 65"/>
                <a:gd name="T15" fmla="*/ 28 h 35"/>
                <a:gd name="T16" fmla="*/ 40 w 65"/>
                <a:gd name="T17" fmla="*/ 31 h 35"/>
                <a:gd name="T18" fmla="*/ 41 w 65"/>
                <a:gd name="T19" fmla="*/ 30 h 35"/>
                <a:gd name="T20" fmla="*/ 40 w 65"/>
                <a:gd name="T21" fmla="*/ 28 h 35"/>
                <a:gd name="T22" fmla="*/ 42 w 65"/>
                <a:gd name="T23" fmla="*/ 27 h 35"/>
                <a:gd name="T24" fmla="*/ 43 w 65"/>
                <a:gd name="T25" fmla="*/ 27 h 35"/>
                <a:gd name="T26" fmla="*/ 46 w 65"/>
                <a:gd name="T27" fmla="*/ 33 h 35"/>
                <a:gd name="T28" fmla="*/ 47 w 65"/>
                <a:gd name="T29" fmla="*/ 34 h 35"/>
                <a:gd name="T30" fmla="*/ 48 w 65"/>
                <a:gd name="T31" fmla="*/ 34 h 35"/>
                <a:gd name="T32" fmla="*/ 47 w 65"/>
                <a:gd name="T33" fmla="*/ 30 h 35"/>
                <a:gd name="T34" fmla="*/ 46 w 65"/>
                <a:gd name="T35" fmla="*/ 27 h 35"/>
                <a:gd name="T36" fmla="*/ 40 w 65"/>
                <a:gd name="T37" fmla="*/ 25 h 35"/>
                <a:gd name="T38" fmla="*/ 40 w 65"/>
                <a:gd name="T39" fmla="*/ 23 h 35"/>
                <a:gd name="T40" fmla="*/ 43 w 65"/>
                <a:gd name="T41" fmla="*/ 23 h 35"/>
                <a:gd name="T42" fmla="*/ 48 w 65"/>
                <a:gd name="T43" fmla="*/ 22 h 35"/>
                <a:gd name="T44" fmla="*/ 50 w 65"/>
                <a:gd name="T45" fmla="*/ 19 h 35"/>
                <a:gd name="T46" fmla="*/ 45 w 65"/>
                <a:gd name="T47" fmla="*/ 13 h 35"/>
                <a:gd name="T48" fmla="*/ 45 w 65"/>
                <a:gd name="T49" fmla="*/ 11 h 35"/>
                <a:gd name="T50" fmla="*/ 47 w 65"/>
                <a:gd name="T51" fmla="*/ 10 h 35"/>
                <a:gd name="T52" fmla="*/ 51 w 65"/>
                <a:gd name="T53" fmla="*/ 10 h 35"/>
                <a:gd name="T54" fmla="*/ 54 w 65"/>
                <a:gd name="T55" fmla="*/ 9 h 35"/>
                <a:gd name="T56" fmla="*/ 58 w 65"/>
                <a:gd name="T57" fmla="*/ 8 h 35"/>
                <a:gd name="T58" fmla="*/ 62 w 65"/>
                <a:gd name="T59" fmla="*/ 13 h 35"/>
                <a:gd name="T60" fmla="*/ 60 w 65"/>
                <a:gd name="T61" fmla="*/ 3 h 35"/>
                <a:gd name="T62" fmla="*/ 53 w 65"/>
                <a:gd name="T63" fmla="*/ 3 h 35"/>
                <a:gd name="T64" fmla="*/ 47 w 65"/>
                <a:gd name="T65" fmla="*/ 7 h 35"/>
                <a:gd name="T66" fmla="*/ 44 w 65"/>
                <a:gd name="T67" fmla="*/ 9 h 35"/>
                <a:gd name="T68" fmla="*/ 42 w 65"/>
                <a:gd name="T69" fmla="*/ 9 h 35"/>
                <a:gd name="T70" fmla="*/ 38 w 65"/>
                <a:gd name="T71" fmla="*/ 5 h 35"/>
                <a:gd name="T72" fmla="*/ 32 w 65"/>
                <a:gd name="T73" fmla="*/ 1 h 35"/>
                <a:gd name="T74" fmla="*/ 27 w 65"/>
                <a:gd name="T75" fmla="*/ 0 h 35"/>
                <a:gd name="T76" fmla="*/ 22 w 65"/>
                <a:gd name="T77" fmla="*/ 1 h 35"/>
                <a:gd name="T78" fmla="*/ 17 w 65"/>
                <a:gd name="T79" fmla="*/ 3 h 35"/>
                <a:gd name="T80" fmla="*/ 8 w 65"/>
                <a:gd name="T8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35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5" y="9"/>
                  </a:lnTo>
                  <a:lnTo>
                    <a:pt x="20" y="11"/>
                  </a:lnTo>
                  <a:lnTo>
                    <a:pt x="25" y="14"/>
                  </a:lnTo>
                  <a:lnTo>
                    <a:pt x="30" y="17"/>
                  </a:lnTo>
                  <a:lnTo>
                    <a:pt x="32" y="18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8" y="34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3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48" y="16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2" y="13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3" y="3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0" y="8"/>
                  </a:lnTo>
                  <a:lnTo>
                    <a:pt x="38" y="5"/>
                  </a:lnTo>
                  <a:lnTo>
                    <a:pt x="35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6" name="Freeform 61"/>
            <p:cNvSpPr>
              <a:spLocks/>
            </p:cNvSpPr>
            <p:nvPr/>
          </p:nvSpPr>
          <p:spPr bwMode="auto">
            <a:xfrm>
              <a:off x="2460" y="1275"/>
              <a:ext cx="159" cy="72"/>
            </a:xfrm>
            <a:custGeom>
              <a:avLst/>
              <a:gdLst>
                <a:gd name="T0" fmla="*/ 10 w 159"/>
                <a:gd name="T1" fmla="*/ 12 h 72"/>
                <a:gd name="T2" fmla="*/ 6 w 159"/>
                <a:gd name="T3" fmla="*/ 14 h 72"/>
                <a:gd name="T4" fmla="*/ 0 w 159"/>
                <a:gd name="T5" fmla="*/ 27 h 72"/>
                <a:gd name="T6" fmla="*/ 4 w 159"/>
                <a:gd name="T7" fmla="*/ 33 h 72"/>
                <a:gd name="T8" fmla="*/ 14 w 159"/>
                <a:gd name="T9" fmla="*/ 31 h 72"/>
                <a:gd name="T10" fmla="*/ 23 w 159"/>
                <a:gd name="T11" fmla="*/ 32 h 72"/>
                <a:gd name="T12" fmla="*/ 28 w 159"/>
                <a:gd name="T13" fmla="*/ 31 h 72"/>
                <a:gd name="T14" fmla="*/ 27 w 159"/>
                <a:gd name="T15" fmla="*/ 28 h 72"/>
                <a:gd name="T16" fmla="*/ 32 w 159"/>
                <a:gd name="T17" fmla="*/ 28 h 72"/>
                <a:gd name="T18" fmla="*/ 34 w 159"/>
                <a:gd name="T19" fmla="*/ 34 h 72"/>
                <a:gd name="T20" fmla="*/ 30 w 159"/>
                <a:gd name="T21" fmla="*/ 36 h 72"/>
                <a:gd name="T22" fmla="*/ 39 w 159"/>
                <a:gd name="T23" fmla="*/ 42 h 72"/>
                <a:gd name="T24" fmla="*/ 45 w 159"/>
                <a:gd name="T25" fmla="*/ 47 h 72"/>
                <a:gd name="T26" fmla="*/ 32 w 159"/>
                <a:gd name="T27" fmla="*/ 49 h 72"/>
                <a:gd name="T28" fmla="*/ 44 w 159"/>
                <a:gd name="T29" fmla="*/ 54 h 72"/>
                <a:gd name="T30" fmla="*/ 49 w 159"/>
                <a:gd name="T31" fmla="*/ 57 h 72"/>
                <a:gd name="T32" fmla="*/ 40 w 159"/>
                <a:gd name="T33" fmla="*/ 65 h 72"/>
                <a:gd name="T34" fmla="*/ 38 w 159"/>
                <a:gd name="T35" fmla="*/ 69 h 72"/>
                <a:gd name="T36" fmla="*/ 45 w 159"/>
                <a:gd name="T37" fmla="*/ 70 h 72"/>
                <a:gd name="T38" fmla="*/ 64 w 159"/>
                <a:gd name="T39" fmla="*/ 57 h 72"/>
                <a:gd name="T40" fmla="*/ 80 w 159"/>
                <a:gd name="T41" fmla="*/ 45 h 72"/>
                <a:gd name="T42" fmla="*/ 88 w 159"/>
                <a:gd name="T43" fmla="*/ 42 h 72"/>
                <a:gd name="T44" fmla="*/ 95 w 159"/>
                <a:gd name="T45" fmla="*/ 30 h 72"/>
                <a:gd name="T46" fmla="*/ 112 w 159"/>
                <a:gd name="T47" fmla="*/ 48 h 72"/>
                <a:gd name="T48" fmla="*/ 119 w 159"/>
                <a:gd name="T49" fmla="*/ 63 h 72"/>
                <a:gd name="T50" fmla="*/ 123 w 159"/>
                <a:gd name="T51" fmla="*/ 70 h 72"/>
                <a:gd name="T52" fmla="*/ 122 w 159"/>
                <a:gd name="T53" fmla="*/ 64 h 72"/>
                <a:gd name="T54" fmla="*/ 125 w 159"/>
                <a:gd name="T55" fmla="*/ 51 h 72"/>
                <a:gd name="T56" fmla="*/ 136 w 159"/>
                <a:gd name="T57" fmla="*/ 53 h 72"/>
                <a:gd name="T58" fmla="*/ 158 w 159"/>
                <a:gd name="T59" fmla="*/ 29 h 72"/>
                <a:gd name="T60" fmla="*/ 154 w 159"/>
                <a:gd name="T61" fmla="*/ 23 h 72"/>
                <a:gd name="T62" fmla="*/ 138 w 159"/>
                <a:gd name="T63" fmla="*/ 23 h 72"/>
                <a:gd name="T64" fmla="*/ 130 w 159"/>
                <a:gd name="T65" fmla="*/ 21 h 72"/>
                <a:gd name="T66" fmla="*/ 121 w 159"/>
                <a:gd name="T67" fmla="*/ 21 h 72"/>
                <a:gd name="T68" fmla="*/ 110 w 159"/>
                <a:gd name="T69" fmla="*/ 15 h 72"/>
                <a:gd name="T70" fmla="*/ 110 w 159"/>
                <a:gd name="T71" fmla="*/ 22 h 72"/>
                <a:gd name="T72" fmla="*/ 100 w 159"/>
                <a:gd name="T73" fmla="*/ 26 h 72"/>
                <a:gd name="T74" fmla="*/ 99 w 159"/>
                <a:gd name="T75" fmla="*/ 17 h 72"/>
                <a:gd name="T76" fmla="*/ 89 w 159"/>
                <a:gd name="T77" fmla="*/ 2 h 72"/>
                <a:gd name="T78" fmla="*/ 82 w 159"/>
                <a:gd name="T79" fmla="*/ 3 h 72"/>
                <a:gd name="T80" fmla="*/ 73 w 159"/>
                <a:gd name="T81" fmla="*/ 12 h 72"/>
                <a:gd name="T82" fmla="*/ 66 w 159"/>
                <a:gd name="T83" fmla="*/ 19 h 72"/>
                <a:gd name="T84" fmla="*/ 54 w 159"/>
                <a:gd name="T85" fmla="*/ 23 h 72"/>
                <a:gd name="T86" fmla="*/ 58 w 159"/>
                <a:gd name="T87" fmla="*/ 21 h 72"/>
                <a:gd name="T88" fmla="*/ 71 w 159"/>
                <a:gd name="T89" fmla="*/ 11 h 72"/>
                <a:gd name="T90" fmla="*/ 68 w 159"/>
                <a:gd name="T91" fmla="*/ 9 h 72"/>
                <a:gd name="T92" fmla="*/ 56 w 159"/>
                <a:gd name="T93" fmla="*/ 18 h 72"/>
                <a:gd name="T94" fmla="*/ 49 w 159"/>
                <a:gd name="T95" fmla="*/ 14 h 72"/>
                <a:gd name="T96" fmla="*/ 45 w 159"/>
                <a:gd name="T97" fmla="*/ 14 h 72"/>
                <a:gd name="T98" fmla="*/ 31 w 159"/>
                <a:gd name="T99" fmla="*/ 17 h 72"/>
                <a:gd name="T100" fmla="*/ 26 w 159"/>
                <a:gd name="T101" fmla="*/ 13 h 72"/>
                <a:gd name="T102" fmla="*/ 28 w 159"/>
                <a:gd name="T103" fmla="*/ 11 h 72"/>
                <a:gd name="T104" fmla="*/ 20 w 159"/>
                <a:gd name="T105" fmla="*/ 9 h 72"/>
                <a:gd name="T106" fmla="*/ 22 w 159"/>
                <a:gd name="T107" fmla="*/ 12 h 72"/>
                <a:gd name="T108" fmla="*/ 23 w 159"/>
                <a:gd name="T109" fmla="*/ 15 h 72"/>
                <a:gd name="T110" fmla="*/ 11 w 159"/>
                <a:gd name="T11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" h="72">
                  <a:moveTo>
                    <a:pt x="10" y="16"/>
                  </a:moveTo>
                  <a:lnTo>
                    <a:pt x="10" y="15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6" y="33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2" y="28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1" y="39"/>
                  </a:lnTo>
                  <a:lnTo>
                    <a:pt x="34" y="40"/>
                  </a:lnTo>
                  <a:lnTo>
                    <a:pt x="39" y="42"/>
                  </a:lnTo>
                  <a:lnTo>
                    <a:pt x="43" y="4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2" y="47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3" y="51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49" y="57"/>
                  </a:lnTo>
                  <a:lnTo>
                    <a:pt x="46" y="60"/>
                  </a:lnTo>
                  <a:lnTo>
                    <a:pt x="42" y="64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6" y="68"/>
                  </a:lnTo>
                  <a:lnTo>
                    <a:pt x="38" y="69"/>
                  </a:lnTo>
                  <a:lnTo>
                    <a:pt x="40" y="70"/>
                  </a:lnTo>
                  <a:lnTo>
                    <a:pt x="42" y="71"/>
                  </a:lnTo>
                  <a:lnTo>
                    <a:pt x="43" y="72"/>
                  </a:lnTo>
                  <a:lnTo>
                    <a:pt x="45" y="70"/>
                  </a:lnTo>
                  <a:lnTo>
                    <a:pt x="51" y="66"/>
                  </a:lnTo>
                  <a:lnTo>
                    <a:pt x="57" y="61"/>
                  </a:lnTo>
                  <a:lnTo>
                    <a:pt x="61" y="59"/>
                  </a:lnTo>
                  <a:lnTo>
                    <a:pt x="64" y="57"/>
                  </a:lnTo>
                  <a:lnTo>
                    <a:pt x="68" y="55"/>
                  </a:lnTo>
                  <a:lnTo>
                    <a:pt x="71" y="53"/>
                  </a:lnTo>
                  <a:lnTo>
                    <a:pt x="73" y="52"/>
                  </a:lnTo>
                  <a:lnTo>
                    <a:pt x="80" y="45"/>
                  </a:lnTo>
                  <a:lnTo>
                    <a:pt x="81" y="44"/>
                  </a:lnTo>
                  <a:lnTo>
                    <a:pt x="83" y="44"/>
                  </a:lnTo>
                  <a:lnTo>
                    <a:pt x="86" y="43"/>
                  </a:lnTo>
                  <a:lnTo>
                    <a:pt x="88" y="42"/>
                  </a:lnTo>
                  <a:lnTo>
                    <a:pt x="90" y="39"/>
                  </a:lnTo>
                  <a:lnTo>
                    <a:pt x="92" y="35"/>
                  </a:lnTo>
                  <a:lnTo>
                    <a:pt x="94" y="31"/>
                  </a:lnTo>
                  <a:lnTo>
                    <a:pt x="95" y="30"/>
                  </a:lnTo>
                  <a:lnTo>
                    <a:pt x="104" y="30"/>
                  </a:lnTo>
                  <a:lnTo>
                    <a:pt x="109" y="40"/>
                  </a:lnTo>
                  <a:lnTo>
                    <a:pt x="110" y="43"/>
                  </a:lnTo>
                  <a:lnTo>
                    <a:pt x="112" y="48"/>
                  </a:lnTo>
                  <a:lnTo>
                    <a:pt x="114" y="53"/>
                  </a:lnTo>
                  <a:lnTo>
                    <a:pt x="116" y="56"/>
                  </a:lnTo>
                  <a:lnTo>
                    <a:pt x="117" y="58"/>
                  </a:lnTo>
                  <a:lnTo>
                    <a:pt x="119" y="63"/>
                  </a:lnTo>
                  <a:lnTo>
                    <a:pt x="121" y="68"/>
                  </a:lnTo>
                  <a:lnTo>
                    <a:pt x="122" y="71"/>
                  </a:lnTo>
                  <a:lnTo>
                    <a:pt x="123" y="71"/>
                  </a:lnTo>
                  <a:lnTo>
                    <a:pt x="123" y="70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3" y="67"/>
                  </a:lnTo>
                  <a:lnTo>
                    <a:pt x="122" y="64"/>
                  </a:lnTo>
                  <a:lnTo>
                    <a:pt x="122" y="60"/>
                  </a:lnTo>
                  <a:lnTo>
                    <a:pt x="123" y="56"/>
                  </a:lnTo>
                  <a:lnTo>
                    <a:pt x="125" y="53"/>
                  </a:lnTo>
                  <a:lnTo>
                    <a:pt x="125" y="51"/>
                  </a:lnTo>
                  <a:lnTo>
                    <a:pt x="126" y="49"/>
                  </a:lnTo>
                  <a:lnTo>
                    <a:pt x="128" y="49"/>
                  </a:lnTo>
                  <a:lnTo>
                    <a:pt x="131" y="51"/>
                  </a:lnTo>
                  <a:lnTo>
                    <a:pt x="136" y="53"/>
                  </a:lnTo>
                  <a:lnTo>
                    <a:pt x="141" y="56"/>
                  </a:lnTo>
                  <a:lnTo>
                    <a:pt x="143" y="57"/>
                  </a:lnTo>
                  <a:lnTo>
                    <a:pt x="159" y="30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6" y="27"/>
                  </a:lnTo>
                  <a:lnTo>
                    <a:pt x="156" y="25"/>
                  </a:lnTo>
                  <a:lnTo>
                    <a:pt x="154" y="23"/>
                  </a:lnTo>
                  <a:lnTo>
                    <a:pt x="152" y="22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38" y="23"/>
                  </a:lnTo>
                  <a:lnTo>
                    <a:pt x="137" y="22"/>
                  </a:lnTo>
                  <a:lnTo>
                    <a:pt x="135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5" y="22"/>
                  </a:lnTo>
                  <a:lnTo>
                    <a:pt x="123" y="22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6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9" y="16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5" y="24"/>
                  </a:lnTo>
                  <a:lnTo>
                    <a:pt x="102" y="26"/>
                  </a:lnTo>
                  <a:lnTo>
                    <a:pt x="100" y="26"/>
                  </a:lnTo>
                  <a:lnTo>
                    <a:pt x="100" y="24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99" y="17"/>
                  </a:lnTo>
                  <a:lnTo>
                    <a:pt x="96" y="14"/>
                  </a:lnTo>
                  <a:lnTo>
                    <a:pt x="94" y="9"/>
                  </a:lnTo>
                  <a:lnTo>
                    <a:pt x="91" y="5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1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4"/>
                  </a:lnTo>
                  <a:lnTo>
                    <a:pt x="78" y="6"/>
                  </a:lnTo>
                  <a:lnTo>
                    <a:pt x="75" y="9"/>
                  </a:lnTo>
                  <a:lnTo>
                    <a:pt x="73" y="12"/>
                  </a:lnTo>
                  <a:lnTo>
                    <a:pt x="72" y="14"/>
                  </a:lnTo>
                  <a:lnTo>
                    <a:pt x="69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4" y="20"/>
                  </a:lnTo>
                  <a:lnTo>
                    <a:pt x="61" y="21"/>
                  </a:lnTo>
                  <a:lnTo>
                    <a:pt x="57" y="23"/>
                  </a:lnTo>
                  <a:lnTo>
                    <a:pt x="54" y="23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60" y="20"/>
                  </a:lnTo>
                  <a:lnTo>
                    <a:pt x="64" y="17"/>
                  </a:lnTo>
                  <a:lnTo>
                    <a:pt x="69" y="14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59" y="17"/>
                  </a:lnTo>
                  <a:lnTo>
                    <a:pt x="56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2" y="16"/>
                  </a:lnTo>
                  <a:lnTo>
                    <a:pt x="31" y="17"/>
                  </a:lnTo>
                  <a:lnTo>
                    <a:pt x="28" y="16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17" y="17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7" name="Freeform 62"/>
            <p:cNvSpPr>
              <a:spLocks/>
            </p:cNvSpPr>
            <p:nvPr/>
          </p:nvSpPr>
          <p:spPr bwMode="auto">
            <a:xfrm>
              <a:off x="2568" y="1299"/>
              <a:ext cx="46" cy="40"/>
            </a:xfrm>
            <a:custGeom>
              <a:avLst/>
              <a:gdLst>
                <a:gd name="T0" fmla="*/ 0 w 46"/>
                <a:gd name="T1" fmla="*/ 8 h 40"/>
                <a:gd name="T2" fmla="*/ 0 w 46"/>
                <a:gd name="T3" fmla="*/ 7 h 40"/>
                <a:gd name="T4" fmla="*/ 2 w 46"/>
                <a:gd name="T5" fmla="*/ 4 h 40"/>
                <a:gd name="T6" fmla="*/ 3 w 46"/>
                <a:gd name="T7" fmla="*/ 1 h 40"/>
                <a:gd name="T8" fmla="*/ 6 w 46"/>
                <a:gd name="T9" fmla="*/ 0 h 40"/>
                <a:gd name="T10" fmla="*/ 9 w 46"/>
                <a:gd name="T11" fmla="*/ 0 h 40"/>
                <a:gd name="T12" fmla="*/ 13 w 46"/>
                <a:gd name="T13" fmla="*/ 0 h 40"/>
                <a:gd name="T14" fmla="*/ 17 w 46"/>
                <a:gd name="T15" fmla="*/ 0 h 40"/>
                <a:gd name="T16" fmla="*/ 20 w 46"/>
                <a:gd name="T17" fmla="*/ 0 h 40"/>
                <a:gd name="T18" fmla="*/ 22 w 46"/>
                <a:gd name="T19" fmla="*/ 0 h 40"/>
                <a:gd name="T20" fmla="*/ 24 w 46"/>
                <a:gd name="T21" fmla="*/ 0 h 40"/>
                <a:gd name="T22" fmla="*/ 27 w 46"/>
                <a:gd name="T23" fmla="*/ 0 h 40"/>
                <a:gd name="T24" fmla="*/ 28 w 46"/>
                <a:gd name="T25" fmla="*/ 0 h 40"/>
                <a:gd name="T26" fmla="*/ 29 w 46"/>
                <a:gd name="T27" fmla="*/ 0 h 40"/>
                <a:gd name="T28" fmla="*/ 32 w 46"/>
                <a:gd name="T29" fmla="*/ 1 h 40"/>
                <a:gd name="T30" fmla="*/ 36 w 46"/>
                <a:gd name="T31" fmla="*/ 1 h 40"/>
                <a:gd name="T32" fmla="*/ 38 w 46"/>
                <a:gd name="T33" fmla="*/ 2 h 40"/>
                <a:gd name="T34" fmla="*/ 40 w 46"/>
                <a:gd name="T35" fmla="*/ 3 h 40"/>
                <a:gd name="T36" fmla="*/ 42 w 46"/>
                <a:gd name="T37" fmla="*/ 5 h 40"/>
                <a:gd name="T38" fmla="*/ 44 w 46"/>
                <a:gd name="T39" fmla="*/ 6 h 40"/>
                <a:gd name="T40" fmla="*/ 45 w 46"/>
                <a:gd name="T41" fmla="*/ 8 h 40"/>
                <a:gd name="T42" fmla="*/ 45 w 46"/>
                <a:gd name="T43" fmla="*/ 9 h 40"/>
                <a:gd name="T44" fmla="*/ 46 w 46"/>
                <a:gd name="T45" fmla="*/ 12 h 40"/>
                <a:gd name="T46" fmla="*/ 46 w 46"/>
                <a:gd name="T47" fmla="*/ 14 h 40"/>
                <a:gd name="T48" fmla="*/ 44 w 46"/>
                <a:gd name="T49" fmla="*/ 15 h 40"/>
                <a:gd name="T50" fmla="*/ 42 w 46"/>
                <a:gd name="T51" fmla="*/ 16 h 40"/>
                <a:gd name="T52" fmla="*/ 39 w 46"/>
                <a:gd name="T53" fmla="*/ 19 h 40"/>
                <a:gd name="T54" fmla="*/ 34 w 46"/>
                <a:gd name="T55" fmla="*/ 22 h 40"/>
                <a:gd name="T56" fmla="*/ 26 w 46"/>
                <a:gd name="T57" fmla="*/ 24 h 40"/>
                <a:gd name="T58" fmla="*/ 26 w 46"/>
                <a:gd name="T59" fmla="*/ 24 h 40"/>
                <a:gd name="T60" fmla="*/ 25 w 46"/>
                <a:gd name="T61" fmla="*/ 24 h 40"/>
                <a:gd name="T62" fmla="*/ 24 w 46"/>
                <a:gd name="T63" fmla="*/ 23 h 40"/>
                <a:gd name="T64" fmla="*/ 24 w 46"/>
                <a:gd name="T65" fmla="*/ 22 h 40"/>
                <a:gd name="T66" fmla="*/ 22 w 46"/>
                <a:gd name="T67" fmla="*/ 21 h 40"/>
                <a:gd name="T68" fmla="*/ 22 w 46"/>
                <a:gd name="T69" fmla="*/ 20 h 40"/>
                <a:gd name="T70" fmla="*/ 21 w 46"/>
                <a:gd name="T71" fmla="*/ 19 h 40"/>
                <a:gd name="T72" fmla="*/ 21 w 46"/>
                <a:gd name="T73" fmla="*/ 19 h 40"/>
                <a:gd name="T74" fmla="*/ 19 w 46"/>
                <a:gd name="T75" fmla="*/ 19 h 40"/>
                <a:gd name="T76" fmla="*/ 18 w 46"/>
                <a:gd name="T77" fmla="*/ 19 h 40"/>
                <a:gd name="T78" fmla="*/ 17 w 46"/>
                <a:gd name="T79" fmla="*/ 20 h 40"/>
                <a:gd name="T80" fmla="*/ 16 w 46"/>
                <a:gd name="T81" fmla="*/ 23 h 40"/>
                <a:gd name="T82" fmla="*/ 15 w 46"/>
                <a:gd name="T83" fmla="*/ 24 h 40"/>
                <a:gd name="T84" fmla="*/ 15 w 46"/>
                <a:gd name="T85" fmla="*/ 25 h 40"/>
                <a:gd name="T86" fmla="*/ 14 w 46"/>
                <a:gd name="T87" fmla="*/ 27 h 40"/>
                <a:gd name="T88" fmla="*/ 14 w 46"/>
                <a:gd name="T89" fmla="*/ 31 h 40"/>
                <a:gd name="T90" fmla="*/ 14 w 46"/>
                <a:gd name="T91" fmla="*/ 35 h 40"/>
                <a:gd name="T92" fmla="*/ 13 w 46"/>
                <a:gd name="T93" fmla="*/ 38 h 40"/>
                <a:gd name="T94" fmla="*/ 12 w 46"/>
                <a:gd name="T95" fmla="*/ 39 h 40"/>
                <a:gd name="T96" fmla="*/ 11 w 46"/>
                <a:gd name="T97" fmla="*/ 40 h 40"/>
                <a:gd name="T98" fmla="*/ 11 w 46"/>
                <a:gd name="T99" fmla="*/ 39 h 40"/>
                <a:gd name="T100" fmla="*/ 10 w 46"/>
                <a:gd name="T101" fmla="*/ 38 h 40"/>
                <a:gd name="T102" fmla="*/ 10 w 46"/>
                <a:gd name="T103" fmla="*/ 34 h 40"/>
                <a:gd name="T104" fmla="*/ 9 w 46"/>
                <a:gd name="T105" fmla="*/ 30 h 40"/>
                <a:gd name="T106" fmla="*/ 6 w 46"/>
                <a:gd name="T107" fmla="*/ 28 h 40"/>
                <a:gd name="T108" fmla="*/ 5 w 46"/>
                <a:gd name="T109" fmla="*/ 25 h 40"/>
                <a:gd name="T110" fmla="*/ 3 w 46"/>
                <a:gd name="T111" fmla="*/ 21 h 40"/>
                <a:gd name="T112" fmla="*/ 2 w 46"/>
                <a:gd name="T113" fmla="*/ 17 h 40"/>
                <a:gd name="T114" fmla="*/ 2 w 46"/>
                <a:gd name="T115" fmla="*/ 15 h 40"/>
                <a:gd name="T116" fmla="*/ 1 w 46"/>
                <a:gd name="T117" fmla="*/ 12 h 40"/>
                <a:gd name="T118" fmla="*/ 0 w 46"/>
                <a:gd name="T119" fmla="*/ 11 h 40"/>
                <a:gd name="T120" fmla="*/ 0 w 46"/>
                <a:gd name="T121" fmla="*/ 9 h 40"/>
                <a:gd name="T122" fmla="*/ 0 w 46"/>
                <a:gd name="T1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40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4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4" y="35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5" y="25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8" name="Freeform 63"/>
            <p:cNvSpPr>
              <a:spLocks/>
            </p:cNvSpPr>
            <p:nvPr/>
          </p:nvSpPr>
          <p:spPr bwMode="auto">
            <a:xfrm>
              <a:off x="2572" y="1311"/>
              <a:ext cx="5" cy="4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0 h 4"/>
                <a:gd name="T4" fmla="*/ 1 w 5"/>
                <a:gd name="T5" fmla="*/ 2 h 4"/>
                <a:gd name="T6" fmla="*/ 0 w 5"/>
                <a:gd name="T7" fmla="*/ 3 h 4"/>
                <a:gd name="T8" fmla="*/ 1 w 5"/>
                <a:gd name="T9" fmla="*/ 3 h 4"/>
                <a:gd name="T10" fmla="*/ 2 w 5"/>
                <a:gd name="T11" fmla="*/ 3 h 4"/>
                <a:gd name="T12" fmla="*/ 3 w 5"/>
                <a:gd name="T13" fmla="*/ 4 h 4"/>
                <a:gd name="T14" fmla="*/ 4 w 5"/>
                <a:gd name="T15" fmla="*/ 3 h 4"/>
                <a:gd name="T16" fmla="*/ 5 w 5"/>
                <a:gd name="T17" fmla="*/ 3 h 4"/>
                <a:gd name="T18" fmla="*/ 5 w 5"/>
                <a:gd name="T19" fmla="*/ 2 h 4"/>
                <a:gd name="T20" fmla="*/ 4 w 5"/>
                <a:gd name="T21" fmla="*/ 1 h 4"/>
                <a:gd name="T22" fmla="*/ 2 w 5"/>
                <a:gd name="T23" fmla="*/ 0 h 4"/>
                <a:gd name="T24" fmla="*/ 2 w 5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9" name="Freeform 64"/>
            <p:cNvSpPr>
              <a:spLocks/>
            </p:cNvSpPr>
            <p:nvPr/>
          </p:nvSpPr>
          <p:spPr bwMode="auto">
            <a:xfrm>
              <a:off x="2464" y="1292"/>
              <a:ext cx="22" cy="14"/>
            </a:xfrm>
            <a:custGeom>
              <a:avLst/>
              <a:gdLst>
                <a:gd name="T0" fmla="*/ 22 w 22"/>
                <a:gd name="T1" fmla="*/ 2 h 14"/>
                <a:gd name="T2" fmla="*/ 20 w 22"/>
                <a:gd name="T3" fmla="*/ 1 h 14"/>
                <a:gd name="T4" fmla="*/ 17 w 22"/>
                <a:gd name="T5" fmla="*/ 1 h 14"/>
                <a:gd name="T6" fmla="*/ 13 w 22"/>
                <a:gd name="T7" fmla="*/ 1 h 14"/>
                <a:gd name="T8" fmla="*/ 11 w 22"/>
                <a:gd name="T9" fmla="*/ 0 h 14"/>
                <a:gd name="T10" fmla="*/ 8 w 22"/>
                <a:gd name="T11" fmla="*/ 0 h 14"/>
                <a:gd name="T12" fmla="*/ 7 w 22"/>
                <a:gd name="T13" fmla="*/ 1 h 14"/>
                <a:gd name="T14" fmla="*/ 5 w 22"/>
                <a:gd name="T15" fmla="*/ 3 h 14"/>
                <a:gd name="T16" fmla="*/ 4 w 22"/>
                <a:gd name="T17" fmla="*/ 5 h 14"/>
                <a:gd name="T18" fmla="*/ 3 w 22"/>
                <a:gd name="T19" fmla="*/ 6 h 14"/>
                <a:gd name="T20" fmla="*/ 2 w 22"/>
                <a:gd name="T21" fmla="*/ 8 h 14"/>
                <a:gd name="T22" fmla="*/ 0 w 22"/>
                <a:gd name="T23" fmla="*/ 10 h 14"/>
                <a:gd name="T24" fmla="*/ 0 w 22"/>
                <a:gd name="T25" fmla="*/ 13 h 14"/>
                <a:gd name="T26" fmla="*/ 1 w 22"/>
                <a:gd name="T27" fmla="*/ 14 h 14"/>
                <a:gd name="T28" fmla="*/ 3 w 22"/>
                <a:gd name="T29" fmla="*/ 13 h 14"/>
                <a:gd name="T30" fmla="*/ 5 w 22"/>
                <a:gd name="T31" fmla="*/ 12 h 14"/>
                <a:gd name="T32" fmla="*/ 6 w 22"/>
                <a:gd name="T33" fmla="*/ 12 h 14"/>
                <a:gd name="T34" fmla="*/ 7 w 22"/>
                <a:gd name="T35" fmla="*/ 11 h 14"/>
                <a:gd name="T36" fmla="*/ 8 w 22"/>
                <a:gd name="T37" fmla="*/ 10 h 14"/>
                <a:gd name="T38" fmla="*/ 9 w 22"/>
                <a:gd name="T39" fmla="*/ 8 h 14"/>
                <a:gd name="T40" fmla="*/ 10 w 22"/>
                <a:gd name="T41" fmla="*/ 6 h 14"/>
                <a:gd name="T42" fmla="*/ 11 w 22"/>
                <a:gd name="T43" fmla="*/ 5 h 14"/>
                <a:gd name="T44" fmla="*/ 14 w 22"/>
                <a:gd name="T45" fmla="*/ 4 h 14"/>
                <a:gd name="T46" fmla="*/ 17 w 22"/>
                <a:gd name="T47" fmla="*/ 4 h 14"/>
                <a:gd name="T48" fmla="*/ 19 w 22"/>
                <a:gd name="T49" fmla="*/ 5 h 14"/>
                <a:gd name="T50" fmla="*/ 22 w 22"/>
                <a:gd name="T5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4">
                  <a:moveTo>
                    <a:pt x="22" y="2"/>
                  </a:moveTo>
                  <a:lnTo>
                    <a:pt x="20" y="1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0" name="Freeform 65"/>
            <p:cNvSpPr>
              <a:spLocks/>
            </p:cNvSpPr>
            <p:nvPr/>
          </p:nvSpPr>
          <p:spPr bwMode="auto">
            <a:xfrm>
              <a:off x="2493" y="1278"/>
              <a:ext cx="54" cy="51"/>
            </a:xfrm>
            <a:custGeom>
              <a:avLst/>
              <a:gdLst>
                <a:gd name="T0" fmla="*/ 8 w 54"/>
                <a:gd name="T1" fmla="*/ 14 h 51"/>
                <a:gd name="T2" fmla="*/ 5 w 54"/>
                <a:gd name="T3" fmla="*/ 14 h 51"/>
                <a:gd name="T4" fmla="*/ 2 w 54"/>
                <a:gd name="T5" fmla="*/ 15 h 51"/>
                <a:gd name="T6" fmla="*/ 5 w 54"/>
                <a:gd name="T7" fmla="*/ 17 h 51"/>
                <a:gd name="T8" fmla="*/ 7 w 54"/>
                <a:gd name="T9" fmla="*/ 18 h 51"/>
                <a:gd name="T10" fmla="*/ 7 w 54"/>
                <a:gd name="T11" fmla="*/ 21 h 51"/>
                <a:gd name="T12" fmla="*/ 5 w 54"/>
                <a:gd name="T13" fmla="*/ 22 h 51"/>
                <a:gd name="T14" fmla="*/ 1 w 54"/>
                <a:gd name="T15" fmla="*/ 21 h 51"/>
                <a:gd name="T16" fmla="*/ 0 w 54"/>
                <a:gd name="T17" fmla="*/ 22 h 51"/>
                <a:gd name="T18" fmla="*/ 2 w 54"/>
                <a:gd name="T19" fmla="*/ 26 h 51"/>
                <a:gd name="T20" fmla="*/ 5 w 54"/>
                <a:gd name="T21" fmla="*/ 31 h 51"/>
                <a:gd name="T22" fmla="*/ 2 w 54"/>
                <a:gd name="T23" fmla="*/ 32 h 51"/>
                <a:gd name="T24" fmla="*/ 1 w 54"/>
                <a:gd name="T25" fmla="*/ 35 h 51"/>
                <a:gd name="T26" fmla="*/ 9 w 54"/>
                <a:gd name="T27" fmla="*/ 37 h 51"/>
                <a:gd name="T28" fmla="*/ 17 w 54"/>
                <a:gd name="T29" fmla="*/ 38 h 51"/>
                <a:gd name="T30" fmla="*/ 20 w 54"/>
                <a:gd name="T31" fmla="*/ 39 h 51"/>
                <a:gd name="T32" fmla="*/ 22 w 54"/>
                <a:gd name="T33" fmla="*/ 43 h 51"/>
                <a:gd name="T34" fmla="*/ 24 w 54"/>
                <a:gd name="T35" fmla="*/ 48 h 51"/>
                <a:gd name="T36" fmla="*/ 28 w 54"/>
                <a:gd name="T37" fmla="*/ 51 h 51"/>
                <a:gd name="T38" fmla="*/ 32 w 54"/>
                <a:gd name="T39" fmla="*/ 50 h 51"/>
                <a:gd name="T40" fmla="*/ 37 w 54"/>
                <a:gd name="T41" fmla="*/ 48 h 51"/>
                <a:gd name="T42" fmla="*/ 39 w 54"/>
                <a:gd name="T43" fmla="*/ 45 h 51"/>
                <a:gd name="T44" fmla="*/ 42 w 54"/>
                <a:gd name="T45" fmla="*/ 43 h 51"/>
                <a:gd name="T46" fmla="*/ 42 w 54"/>
                <a:gd name="T47" fmla="*/ 40 h 51"/>
                <a:gd name="T48" fmla="*/ 42 w 54"/>
                <a:gd name="T49" fmla="*/ 37 h 51"/>
                <a:gd name="T50" fmla="*/ 40 w 54"/>
                <a:gd name="T51" fmla="*/ 37 h 51"/>
                <a:gd name="T52" fmla="*/ 38 w 54"/>
                <a:gd name="T53" fmla="*/ 38 h 51"/>
                <a:gd name="T54" fmla="*/ 36 w 54"/>
                <a:gd name="T55" fmla="*/ 41 h 51"/>
                <a:gd name="T56" fmla="*/ 34 w 54"/>
                <a:gd name="T57" fmla="*/ 44 h 51"/>
                <a:gd name="T58" fmla="*/ 30 w 54"/>
                <a:gd name="T59" fmla="*/ 45 h 51"/>
                <a:gd name="T60" fmla="*/ 27 w 54"/>
                <a:gd name="T61" fmla="*/ 46 h 51"/>
                <a:gd name="T62" fmla="*/ 26 w 54"/>
                <a:gd name="T63" fmla="*/ 43 h 51"/>
                <a:gd name="T64" fmla="*/ 23 w 54"/>
                <a:gd name="T65" fmla="*/ 39 h 51"/>
                <a:gd name="T66" fmla="*/ 23 w 54"/>
                <a:gd name="T67" fmla="*/ 36 h 51"/>
                <a:gd name="T68" fmla="*/ 26 w 54"/>
                <a:gd name="T69" fmla="*/ 36 h 51"/>
                <a:gd name="T70" fmla="*/ 32 w 54"/>
                <a:gd name="T71" fmla="*/ 30 h 51"/>
                <a:gd name="T72" fmla="*/ 39 w 54"/>
                <a:gd name="T73" fmla="*/ 22 h 51"/>
                <a:gd name="T74" fmla="*/ 41 w 54"/>
                <a:gd name="T75" fmla="*/ 20 h 51"/>
                <a:gd name="T76" fmla="*/ 44 w 54"/>
                <a:gd name="T77" fmla="*/ 19 h 51"/>
                <a:gd name="T78" fmla="*/ 43 w 54"/>
                <a:gd name="T79" fmla="*/ 17 h 51"/>
                <a:gd name="T80" fmla="*/ 41 w 54"/>
                <a:gd name="T81" fmla="*/ 14 h 51"/>
                <a:gd name="T82" fmla="*/ 43 w 54"/>
                <a:gd name="T83" fmla="*/ 10 h 51"/>
                <a:gd name="T84" fmla="*/ 46 w 54"/>
                <a:gd name="T85" fmla="*/ 6 h 51"/>
                <a:gd name="T86" fmla="*/ 50 w 54"/>
                <a:gd name="T87" fmla="*/ 5 h 51"/>
                <a:gd name="T88" fmla="*/ 54 w 54"/>
                <a:gd name="T89" fmla="*/ 2 h 51"/>
                <a:gd name="T90" fmla="*/ 52 w 54"/>
                <a:gd name="T91" fmla="*/ 0 h 51"/>
                <a:gd name="T92" fmla="*/ 50 w 54"/>
                <a:gd name="T93" fmla="*/ 1 h 51"/>
                <a:gd name="T94" fmla="*/ 47 w 54"/>
                <a:gd name="T95" fmla="*/ 3 h 51"/>
                <a:gd name="T96" fmla="*/ 44 w 54"/>
                <a:gd name="T97" fmla="*/ 7 h 51"/>
                <a:gd name="T98" fmla="*/ 39 w 54"/>
                <a:gd name="T99" fmla="*/ 13 h 51"/>
                <a:gd name="T100" fmla="*/ 32 w 54"/>
                <a:gd name="T101" fmla="*/ 19 h 51"/>
                <a:gd name="T102" fmla="*/ 26 w 54"/>
                <a:gd name="T103" fmla="*/ 21 h 51"/>
                <a:gd name="T104" fmla="*/ 19 w 54"/>
                <a:gd name="T105" fmla="*/ 24 h 51"/>
                <a:gd name="T106" fmla="*/ 17 w 54"/>
                <a:gd name="T107" fmla="*/ 28 h 51"/>
                <a:gd name="T108" fmla="*/ 16 w 54"/>
                <a:gd name="T109" fmla="*/ 29 h 51"/>
                <a:gd name="T110" fmla="*/ 14 w 54"/>
                <a:gd name="T111" fmla="*/ 28 h 51"/>
                <a:gd name="T112" fmla="*/ 15 w 54"/>
                <a:gd name="T113" fmla="*/ 26 h 51"/>
                <a:gd name="T114" fmla="*/ 18 w 54"/>
                <a:gd name="T115" fmla="*/ 21 h 51"/>
                <a:gd name="T116" fmla="*/ 21 w 54"/>
                <a:gd name="T117" fmla="*/ 17 h 51"/>
                <a:gd name="T118" fmla="*/ 19 w 54"/>
                <a:gd name="T119" fmla="*/ 15 h 51"/>
                <a:gd name="T120" fmla="*/ 16 w 54"/>
                <a:gd name="T121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1">
                  <a:moveTo>
                    <a:pt x="10" y="16"/>
                  </a:moveTo>
                  <a:lnTo>
                    <a:pt x="8" y="14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6"/>
                  </a:lnTo>
                  <a:lnTo>
                    <a:pt x="9" y="37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9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2" y="50"/>
                  </a:lnTo>
                  <a:lnTo>
                    <a:pt x="35" y="49"/>
                  </a:lnTo>
                  <a:lnTo>
                    <a:pt x="37" y="48"/>
                  </a:lnTo>
                  <a:lnTo>
                    <a:pt x="38" y="47"/>
                  </a:lnTo>
                  <a:lnTo>
                    <a:pt x="39" y="45"/>
                  </a:lnTo>
                  <a:lnTo>
                    <a:pt x="41" y="44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38" y="37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1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0" y="45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4" y="40"/>
                  </a:lnTo>
                  <a:lnTo>
                    <a:pt x="23" y="39"/>
                  </a:lnTo>
                  <a:lnTo>
                    <a:pt x="22" y="37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2" y="12"/>
                  </a:lnTo>
                  <a:lnTo>
                    <a:pt x="43" y="10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2" y="9"/>
                  </a:lnTo>
                  <a:lnTo>
                    <a:pt x="39" y="13"/>
                  </a:lnTo>
                  <a:lnTo>
                    <a:pt x="35" y="17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6" y="21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1" name="Freeform 66"/>
            <p:cNvSpPr>
              <a:spLocks/>
            </p:cNvSpPr>
            <p:nvPr/>
          </p:nvSpPr>
          <p:spPr bwMode="auto">
            <a:xfrm>
              <a:off x="2481" y="1295"/>
              <a:ext cx="9" cy="8"/>
            </a:xfrm>
            <a:custGeom>
              <a:avLst/>
              <a:gdLst>
                <a:gd name="T0" fmla="*/ 0 w 9"/>
                <a:gd name="T1" fmla="*/ 3 h 8"/>
                <a:gd name="T2" fmla="*/ 0 w 9"/>
                <a:gd name="T3" fmla="*/ 4 h 8"/>
                <a:gd name="T4" fmla="*/ 1 w 9"/>
                <a:gd name="T5" fmla="*/ 6 h 8"/>
                <a:gd name="T6" fmla="*/ 2 w 9"/>
                <a:gd name="T7" fmla="*/ 8 h 8"/>
                <a:gd name="T8" fmla="*/ 2 w 9"/>
                <a:gd name="T9" fmla="*/ 8 h 8"/>
                <a:gd name="T10" fmla="*/ 4 w 9"/>
                <a:gd name="T11" fmla="*/ 6 h 8"/>
                <a:gd name="T12" fmla="*/ 6 w 9"/>
                <a:gd name="T13" fmla="*/ 5 h 8"/>
                <a:gd name="T14" fmla="*/ 8 w 9"/>
                <a:gd name="T15" fmla="*/ 3 h 8"/>
                <a:gd name="T16" fmla="*/ 9 w 9"/>
                <a:gd name="T17" fmla="*/ 1 h 8"/>
                <a:gd name="T18" fmla="*/ 8 w 9"/>
                <a:gd name="T19" fmla="*/ 0 h 8"/>
                <a:gd name="T20" fmla="*/ 7 w 9"/>
                <a:gd name="T21" fmla="*/ 0 h 8"/>
                <a:gd name="T22" fmla="*/ 6 w 9"/>
                <a:gd name="T23" fmla="*/ 0 h 8"/>
                <a:gd name="T24" fmla="*/ 6 w 9"/>
                <a:gd name="T25" fmla="*/ 1 h 8"/>
                <a:gd name="T26" fmla="*/ 0 w 9"/>
                <a:gd name="T2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2" name="Freeform 67"/>
            <p:cNvSpPr>
              <a:spLocks/>
            </p:cNvSpPr>
            <p:nvPr/>
          </p:nvSpPr>
          <p:spPr bwMode="auto">
            <a:xfrm>
              <a:off x="2535" y="1300"/>
              <a:ext cx="8" cy="15"/>
            </a:xfrm>
            <a:custGeom>
              <a:avLst/>
              <a:gdLst>
                <a:gd name="T0" fmla="*/ 4 w 8"/>
                <a:gd name="T1" fmla="*/ 4 h 15"/>
                <a:gd name="T2" fmla="*/ 4 w 8"/>
                <a:gd name="T3" fmla="*/ 3 h 15"/>
                <a:gd name="T4" fmla="*/ 4 w 8"/>
                <a:gd name="T5" fmla="*/ 1 h 15"/>
                <a:gd name="T6" fmla="*/ 3 w 8"/>
                <a:gd name="T7" fmla="*/ 0 h 15"/>
                <a:gd name="T8" fmla="*/ 2 w 8"/>
                <a:gd name="T9" fmla="*/ 1 h 15"/>
                <a:gd name="T10" fmla="*/ 0 w 8"/>
                <a:gd name="T11" fmla="*/ 4 h 15"/>
                <a:gd name="T12" fmla="*/ 0 w 8"/>
                <a:gd name="T13" fmla="*/ 8 h 15"/>
                <a:gd name="T14" fmla="*/ 1 w 8"/>
                <a:gd name="T15" fmla="*/ 13 h 15"/>
                <a:gd name="T16" fmla="*/ 2 w 8"/>
                <a:gd name="T17" fmla="*/ 15 h 15"/>
                <a:gd name="T18" fmla="*/ 4 w 8"/>
                <a:gd name="T19" fmla="*/ 15 h 15"/>
                <a:gd name="T20" fmla="*/ 5 w 8"/>
                <a:gd name="T21" fmla="*/ 14 h 15"/>
                <a:gd name="T22" fmla="*/ 6 w 8"/>
                <a:gd name="T23" fmla="*/ 12 h 15"/>
                <a:gd name="T24" fmla="*/ 7 w 8"/>
                <a:gd name="T25" fmla="*/ 11 h 15"/>
                <a:gd name="T26" fmla="*/ 7 w 8"/>
                <a:gd name="T27" fmla="*/ 11 h 15"/>
                <a:gd name="T28" fmla="*/ 8 w 8"/>
                <a:gd name="T29" fmla="*/ 10 h 15"/>
                <a:gd name="T30" fmla="*/ 7 w 8"/>
                <a:gd name="T31" fmla="*/ 8 h 15"/>
                <a:gd name="T32" fmla="*/ 6 w 8"/>
                <a:gd name="T33" fmla="*/ 6 h 15"/>
                <a:gd name="T34" fmla="*/ 5 w 8"/>
                <a:gd name="T35" fmla="*/ 4 h 15"/>
                <a:gd name="T36" fmla="*/ 4 w 8"/>
                <a:gd name="T3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5">
                  <a:moveTo>
                    <a:pt x="4" y="4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7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3" name="Freeform 68"/>
            <p:cNvSpPr>
              <a:spLocks/>
            </p:cNvSpPr>
            <p:nvPr/>
          </p:nvSpPr>
          <p:spPr bwMode="auto">
            <a:xfrm>
              <a:off x="2533" y="1394"/>
              <a:ext cx="43" cy="16"/>
            </a:xfrm>
            <a:custGeom>
              <a:avLst/>
              <a:gdLst>
                <a:gd name="T0" fmla="*/ 30 w 43"/>
                <a:gd name="T1" fmla="*/ 7 h 16"/>
                <a:gd name="T2" fmla="*/ 29 w 43"/>
                <a:gd name="T3" fmla="*/ 6 h 16"/>
                <a:gd name="T4" fmla="*/ 29 w 43"/>
                <a:gd name="T5" fmla="*/ 5 h 16"/>
                <a:gd name="T6" fmla="*/ 29 w 43"/>
                <a:gd name="T7" fmla="*/ 5 h 16"/>
                <a:gd name="T8" fmla="*/ 30 w 43"/>
                <a:gd name="T9" fmla="*/ 4 h 16"/>
                <a:gd name="T10" fmla="*/ 31 w 43"/>
                <a:gd name="T11" fmla="*/ 3 h 16"/>
                <a:gd name="T12" fmla="*/ 32 w 43"/>
                <a:gd name="T13" fmla="*/ 3 h 16"/>
                <a:gd name="T14" fmla="*/ 31 w 43"/>
                <a:gd name="T15" fmla="*/ 1 h 16"/>
                <a:gd name="T16" fmla="*/ 30 w 43"/>
                <a:gd name="T17" fmla="*/ 1 h 16"/>
                <a:gd name="T18" fmla="*/ 29 w 43"/>
                <a:gd name="T19" fmla="*/ 0 h 16"/>
                <a:gd name="T20" fmla="*/ 28 w 43"/>
                <a:gd name="T21" fmla="*/ 0 h 16"/>
                <a:gd name="T22" fmla="*/ 27 w 43"/>
                <a:gd name="T23" fmla="*/ 0 h 16"/>
                <a:gd name="T24" fmla="*/ 26 w 43"/>
                <a:gd name="T25" fmla="*/ 0 h 16"/>
                <a:gd name="T26" fmla="*/ 24 w 43"/>
                <a:gd name="T27" fmla="*/ 1 h 16"/>
                <a:gd name="T28" fmla="*/ 18 w 43"/>
                <a:gd name="T29" fmla="*/ 1 h 16"/>
                <a:gd name="T30" fmla="*/ 11 w 43"/>
                <a:gd name="T31" fmla="*/ 1 h 16"/>
                <a:gd name="T32" fmla="*/ 7 w 43"/>
                <a:gd name="T33" fmla="*/ 1 h 16"/>
                <a:gd name="T34" fmla="*/ 4 w 43"/>
                <a:gd name="T35" fmla="*/ 0 h 16"/>
                <a:gd name="T36" fmla="*/ 2 w 43"/>
                <a:gd name="T37" fmla="*/ 0 h 16"/>
                <a:gd name="T38" fmla="*/ 0 w 43"/>
                <a:gd name="T39" fmla="*/ 0 h 16"/>
                <a:gd name="T40" fmla="*/ 0 w 43"/>
                <a:gd name="T41" fmla="*/ 0 h 16"/>
                <a:gd name="T42" fmla="*/ 0 w 43"/>
                <a:gd name="T43" fmla="*/ 1 h 16"/>
                <a:gd name="T44" fmla="*/ 3 w 43"/>
                <a:gd name="T45" fmla="*/ 3 h 16"/>
                <a:gd name="T46" fmla="*/ 6 w 43"/>
                <a:gd name="T47" fmla="*/ 5 h 16"/>
                <a:gd name="T48" fmla="*/ 10 w 43"/>
                <a:gd name="T49" fmla="*/ 6 h 16"/>
                <a:gd name="T50" fmla="*/ 16 w 43"/>
                <a:gd name="T51" fmla="*/ 8 h 16"/>
                <a:gd name="T52" fmla="*/ 24 w 43"/>
                <a:gd name="T53" fmla="*/ 11 h 16"/>
                <a:gd name="T54" fmla="*/ 30 w 43"/>
                <a:gd name="T55" fmla="*/ 14 h 16"/>
                <a:gd name="T56" fmla="*/ 33 w 43"/>
                <a:gd name="T57" fmla="*/ 15 h 16"/>
                <a:gd name="T58" fmla="*/ 34 w 43"/>
                <a:gd name="T59" fmla="*/ 16 h 16"/>
                <a:gd name="T60" fmla="*/ 37 w 43"/>
                <a:gd name="T61" fmla="*/ 16 h 16"/>
                <a:gd name="T62" fmla="*/ 41 w 43"/>
                <a:gd name="T63" fmla="*/ 16 h 16"/>
                <a:gd name="T64" fmla="*/ 43 w 43"/>
                <a:gd name="T65" fmla="*/ 15 h 16"/>
                <a:gd name="T66" fmla="*/ 42 w 43"/>
                <a:gd name="T67" fmla="*/ 13 h 16"/>
                <a:gd name="T68" fmla="*/ 40 w 43"/>
                <a:gd name="T69" fmla="*/ 11 h 16"/>
                <a:gd name="T70" fmla="*/ 36 w 43"/>
                <a:gd name="T71" fmla="*/ 9 h 16"/>
                <a:gd name="T72" fmla="*/ 33 w 43"/>
                <a:gd name="T73" fmla="*/ 8 h 16"/>
                <a:gd name="T74" fmla="*/ 30 w 43"/>
                <a:gd name="T7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16">
                  <a:moveTo>
                    <a:pt x="30" y="7"/>
                  </a:moveTo>
                  <a:lnTo>
                    <a:pt x="29" y="6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18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4" y="11"/>
                  </a:lnTo>
                  <a:lnTo>
                    <a:pt x="30" y="14"/>
                  </a:lnTo>
                  <a:lnTo>
                    <a:pt x="33" y="15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1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0" y="11"/>
                  </a:lnTo>
                  <a:lnTo>
                    <a:pt x="36" y="9"/>
                  </a:lnTo>
                  <a:lnTo>
                    <a:pt x="33" y="8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4" name="Freeform 69"/>
            <p:cNvSpPr>
              <a:spLocks/>
            </p:cNvSpPr>
            <p:nvPr/>
          </p:nvSpPr>
          <p:spPr bwMode="auto">
            <a:xfrm>
              <a:off x="2519" y="1362"/>
              <a:ext cx="17" cy="20"/>
            </a:xfrm>
            <a:custGeom>
              <a:avLst/>
              <a:gdLst>
                <a:gd name="T0" fmla="*/ 16 w 17"/>
                <a:gd name="T1" fmla="*/ 0 h 20"/>
                <a:gd name="T2" fmla="*/ 14 w 17"/>
                <a:gd name="T3" fmla="*/ 0 h 20"/>
                <a:gd name="T4" fmla="*/ 13 w 17"/>
                <a:gd name="T5" fmla="*/ 0 h 20"/>
                <a:gd name="T6" fmla="*/ 11 w 17"/>
                <a:gd name="T7" fmla="*/ 2 h 20"/>
                <a:gd name="T8" fmla="*/ 10 w 17"/>
                <a:gd name="T9" fmla="*/ 4 h 20"/>
                <a:gd name="T10" fmla="*/ 9 w 17"/>
                <a:gd name="T11" fmla="*/ 5 h 20"/>
                <a:gd name="T12" fmla="*/ 8 w 17"/>
                <a:gd name="T13" fmla="*/ 7 h 20"/>
                <a:gd name="T14" fmla="*/ 5 w 17"/>
                <a:gd name="T15" fmla="*/ 9 h 20"/>
                <a:gd name="T16" fmla="*/ 2 w 17"/>
                <a:gd name="T17" fmla="*/ 12 h 20"/>
                <a:gd name="T18" fmla="*/ 1 w 17"/>
                <a:gd name="T19" fmla="*/ 13 h 20"/>
                <a:gd name="T20" fmla="*/ 1 w 17"/>
                <a:gd name="T21" fmla="*/ 14 h 20"/>
                <a:gd name="T22" fmla="*/ 0 w 17"/>
                <a:gd name="T23" fmla="*/ 16 h 20"/>
                <a:gd name="T24" fmla="*/ 0 w 17"/>
                <a:gd name="T25" fmla="*/ 19 h 20"/>
                <a:gd name="T26" fmla="*/ 1 w 17"/>
                <a:gd name="T27" fmla="*/ 20 h 20"/>
                <a:gd name="T28" fmla="*/ 3 w 17"/>
                <a:gd name="T29" fmla="*/ 20 h 20"/>
                <a:gd name="T30" fmla="*/ 5 w 17"/>
                <a:gd name="T31" fmla="*/ 18 h 20"/>
                <a:gd name="T32" fmla="*/ 6 w 17"/>
                <a:gd name="T33" fmla="*/ 16 h 20"/>
                <a:gd name="T34" fmla="*/ 6 w 17"/>
                <a:gd name="T35" fmla="*/ 15 h 20"/>
                <a:gd name="T36" fmla="*/ 6 w 17"/>
                <a:gd name="T37" fmla="*/ 15 h 20"/>
                <a:gd name="T38" fmla="*/ 7 w 17"/>
                <a:gd name="T39" fmla="*/ 14 h 20"/>
                <a:gd name="T40" fmla="*/ 8 w 17"/>
                <a:gd name="T41" fmla="*/ 12 h 20"/>
                <a:gd name="T42" fmla="*/ 9 w 17"/>
                <a:gd name="T43" fmla="*/ 10 h 20"/>
                <a:gd name="T44" fmla="*/ 9 w 17"/>
                <a:gd name="T45" fmla="*/ 9 h 20"/>
                <a:gd name="T46" fmla="*/ 10 w 17"/>
                <a:gd name="T47" fmla="*/ 6 h 20"/>
                <a:gd name="T48" fmla="*/ 10 w 17"/>
                <a:gd name="T49" fmla="*/ 5 h 20"/>
                <a:gd name="T50" fmla="*/ 11 w 17"/>
                <a:gd name="T51" fmla="*/ 5 h 20"/>
                <a:gd name="T52" fmla="*/ 12 w 17"/>
                <a:gd name="T53" fmla="*/ 4 h 20"/>
                <a:gd name="T54" fmla="*/ 13 w 17"/>
                <a:gd name="T55" fmla="*/ 3 h 20"/>
                <a:gd name="T56" fmla="*/ 15 w 17"/>
                <a:gd name="T57" fmla="*/ 2 h 20"/>
                <a:gd name="T58" fmla="*/ 16 w 17"/>
                <a:gd name="T59" fmla="*/ 1 h 20"/>
                <a:gd name="T60" fmla="*/ 17 w 17"/>
                <a:gd name="T61" fmla="*/ 0 h 20"/>
                <a:gd name="T62" fmla="*/ 16 w 17"/>
                <a:gd name="T6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0">
                  <a:moveTo>
                    <a:pt x="16" y="0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7"/>
                  </a:lnTo>
                  <a:lnTo>
                    <a:pt x="5" y="9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5" name="Freeform 70"/>
            <p:cNvSpPr>
              <a:spLocks/>
            </p:cNvSpPr>
            <p:nvPr/>
          </p:nvSpPr>
          <p:spPr bwMode="auto">
            <a:xfrm>
              <a:off x="2471" y="1286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9 w 10"/>
                <a:gd name="T3" fmla="*/ 1 h 4"/>
                <a:gd name="T4" fmla="*/ 9 w 10"/>
                <a:gd name="T5" fmla="*/ 1 h 4"/>
                <a:gd name="T6" fmla="*/ 7 w 10"/>
                <a:gd name="T7" fmla="*/ 0 h 4"/>
                <a:gd name="T8" fmla="*/ 5 w 10"/>
                <a:gd name="T9" fmla="*/ 0 h 4"/>
                <a:gd name="T10" fmla="*/ 3 w 10"/>
                <a:gd name="T11" fmla="*/ 0 h 4"/>
                <a:gd name="T12" fmla="*/ 1 w 10"/>
                <a:gd name="T13" fmla="*/ 0 h 4"/>
                <a:gd name="T14" fmla="*/ 0 w 10"/>
                <a:gd name="T15" fmla="*/ 0 h 4"/>
                <a:gd name="T16" fmla="*/ 1 w 10"/>
                <a:gd name="T17" fmla="*/ 2 h 4"/>
                <a:gd name="T18" fmla="*/ 2 w 10"/>
                <a:gd name="T19" fmla="*/ 3 h 4"/>
                <a:gd name="T20" fmla="*/ 3 w 10"/>
                <a:gd name="T21" fmla="*/ 4 h 4"/>
                <a:gd name="T22" fmla="*/ 5 w 10"/>
                <a:gd name="T23" fmla="*/ 4 h 4"/>
                <a:gd name="T24" fmla="*/ 6 w 10"/>
                <a:gd name="T25" fmla="*/ 4 h 4"/>
                <a:gd name="T26" fmla="*/ 9 w 10"/>
                <a:gd name="T27" fmla="*/ 4 h 4"/>
                <a:gd name="T28" fmla="*/ 10 w 10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8" name="Freeform 71"/>
            <p:cNvSpPr>
              <a:spLocks/>
            </p:cNvSpPr>
            <p:nvPr/>
          </p:nvSpPr>
          <p:spPr bwMode="auto">
            <a:xfrm>
              <a:off x="2587" y="1331"/>
              <a:ext cx="9" cy="5"/>
            </a:xfrm>
            <a:custGeom>
              <a:avLst/>
              <a:gdLst>
                <a:gd name="T0" fmla="*/ 5 w 9"/>
                <a:gd name="T1" fmla="*/ 0 h 5"/>
                <a:gd name="T2" fmla="*/ 4 w 9"/>
                <a:gd name="T3" fmla="*/ 0 h 5"/>
                <a:gd name="T4" fmla="*/ 2 w 9"/>
                <a:gd name="T5" fmla="*/ 0 h 5"/>
                <a:gd name="T6" fmla="*/ 0 w 9"/>
                <a:gd name="T7" fmla="*/ 0 h 5"/>
                <a:gd name="T8" fmla="*/ 0 w 9"/>
                <a:gd name="T9" fmla="*/ 2 h 5"/>
                <a:gd name="T10" fmla="*/ 1 w 9"/>
                <a:gd name="T11" fmla="*/ 3 h 5"/>
                <a:gd name="T12" fmla="*/ 3 w 9"/>
                <a:gd name="T13" fmla="*/ 4 h 5"/>
                <a:gd name="T14" fmla="*/ 4 w 9"/>
                <a:gd name="T15" fmla="*/ 4 h 5"/>
                <a:gd name="T16" fmla="*/ 5 w 9"/>
                <a:gd name="T17" fmla="*/ 5 h 5"/>
                <a:gd name="T18" fmla="*/ 5 w 9"/>
                <a:gd name="T19" fmla="*/ 4 h 5"/>
                <a:gd name="T20" fmla="*/ 7 w 9"/>
                <a:gd name="T21" fmla="*/ 4 h 5"/>
                <a:gd name="T22" fmla="*/ 8 w 9"/>
                <a:gd name="T23" fmla="*/ 3 h 5"/>
                <a:gd name="T24" fmla="*/ 9 w 9"/>
                <a:gd name="T25" fmla="*/ 2 h 5"/>
                <a:gd name="T26" fmla="*/ 8 w 9"/>
                <a:gd name="T27" fmla="*/ 1 h 5"/>
                <a:gd name="T28" fmla="*/ 7 w 9"/>
                <a:gd name="T29" fmla="*/ 1 h 5"/>
                <a:gd name="T30" fmla="*/ 6 w 9"/>
                <a:gd name="T31" fmla="*/ 0 h 5"/>
                <a:gd name="T32" fmla="*/ 5 w 9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9" name="Freeform 72"/>
            <p:cNvSpPr>
              <a:spLocks/>
            </p:cNvSpPr>
            <p:nvPr/>
          </p:nvSpPr>
          <p:spPr bwMode="auto">
            <a:xfrm>
              <a:off x="2584" y="1335"/>
              <a:ext cx="13" cy="16"/>
            </a:xfrm>
            <a:custGeom>
              <a:avLst/>
              <a:gdLst>
                <a:gd name="T0" fmla="*/ 5 w 13"/>
                <a:gd name="T1" fmla="*/ 1 h 16"/>
                <a:gd name="T2" fmla="*/ 3 w 13"/>
                <a:gd name="T3" fmla="*/ 0 h 16"/>
                <a:gd name="T4" fmla="*/ 2 w 13"/>
                <a:gd name="T5" fmla="*/ 0 h 16"/>
                <a:gd name="T6" fmla="*/ 1 w 13"/>
                <a:gd name="T7" fmla="*/ 0 h 16"/>
                <a:gd name="T8" fmla="*/ 0 w 13"/>
                <a:gd name="T9" fmla="*/ 1 h 16"/>
                <a:gd name="T10" fmla="*/ 0 w 13"/>
                <a:gd name="T11" fmla="*/ 3 h 16"/>
                <a:gd name="T12" fmla="*/ 1 w 13"/>
                <a:gd name="T13" fmla="*/ 6 h 16"/>
                <a:gd name="T14" fmla="*/ 2 w 13"/>
                <a:gd name="T15" fmla="*/ 8 h 16"/>
                <a:gd name="T16" fmla="*/ 5 w 13"/>
                <a:gd name="T17" fmla="*/ 9 h 16"/>
                <a:gd name="T18" fmla="*/ 6 w 13"/>
                <a:gd name="T19" fmla="*/ 10 h 16"/>
                <a:gd name="T20" fmla="*/ 8 w 13"/>
                <a:gd name="T21" fmla="*/ 12 h 16"/>
                <a:gd name="T22" fmla="*/ 9 w 13"/>
                <a:gd name="T23" fmla="*/ 15 h 16"/>
                <a:gd name="T24" fmla="*/ 11 w 13"/>
                <a:gd name="T25" fmla="*/ 16 h 16"/>
                <a:gd name="T26" fmla="*/ 12 w 13"/>
                <a:gd name="T27" fmla="*/ 14 h 16"/>
                <a:gd name="T28" fmla="*/ 13 w 13"/>
                <a:gd name="T29" fmla="*/ 13 h 16"/>
                <a:gd name="T30" fmla="*/ 13 w 13"/>
                <a:gd name="T31" fmla="*/ 11 h 16"/>
                <a:gd name="T32" fmla="*/ 13 w 13"/>
                <a:gd name="T33" fmla="*/ 10 h 16"/>
                <a:gd name="T34" fmla="*/ 12 w 13"/>
                <a:gd name="T35" fmla="*/ 9 h 16"/>
                <a:gd name="T36" fmla="*/ 11 w 13"/>
                <a:gd name="T37" fmla="*/ 9 h 16"/>
                <a:gd name="T38" fmla="*/ 8 w 13"/>
                <a:gd name="T39" fmla="*/ 9 h 16"/>
                <a:gd name="T40" fmla="*/ 7 w 13"/>
                <a:gd name="T41" fmla="*/ 8 h 16"/>
                <a:gd name="T42" fmla="*/ 6 w 13"/>
                <a:gd name="T43" fmla="*/ 7 h 16"/>
                <a:gd name="T44" fmla="*/ 6 w 13"/>
                <a:gd name="T45" fmla="*/ 6 h 16"/>
                <a:gd name="T46" fmla="*/ 7 w 13"/>
                <a:gd name="T47" fmla="*/ 5 h 16"/>
                <a:gd name="T48" fmla="*/ 7 w 13"/>
                <a:gd name="T49" fmla="*/ 4 h 16"/>
                <a:gd name="T50" fmla="*/ 5 w 13"/>
                <a:gd name="T5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6">
                  <a:moveTo>
                    <a:pt x="5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8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0" name="Freeform 73"/>
            <p:cNvSpPr>
              <a:spLocks/>
            </p:cNvSpPr>
            <p:nvPr/>
          </p:nvSpPr>
          <p:spPr bwMode="auto">
            <a:xfrm>
              <a:off x="2518" y="1273"/>
              <a:ext cx="9" cy="5"/>
            </a:xfrm>
            <a:custGeom>
              <a:avLst/>
              <a:gdLst>
                <a:gd name="T0" fmla="*/ 5 w 9"/>
                <a:gd name="T1" fmla="*/ 2 h 5"/>
                <a:gd name="T2" fmla="*/ 4 w 9"/>
                <a:gd name="T3" fmla="*/ 2 h 5"/>
                <a:gd name="T4" fmla="*/ 2 w 9"/>
                <a:gd name="T5" fmla="*/ 2 h 5"/>
                <a:gd name="T6" fmla="*/ 0 w 9"/>
                <a:gd name="T7" fmla="*/ 2 h 5"/>
                <a:gd name="T8" fmla="*/ 0 w 9"/>
                <a:gd name="T9" fmla="*/ 4 h 5"/>
                <a:gd name="T10" fmla="*/ 1 w 9"/>
                <a:gd name="T11" fmla="*/ 5 h 5"/>
                <a:gd name="T12" fmla="*/ 2 w 9"/>
                <a:gd name="T13" fmla="*/ 5 h 5"/>
                <a:gd name="T14" fmla="*/ 3 w 9"/>
                <a:gd name="T15" fmla="*/ 5 h 5"/>
                <a:gd name="T16" fmla="*/ 4 w 9"/>
                <a:gd name="T17" fmla="*/ 5 h 5"/>
                <a:gd name="T18" fmla="*/ 5 w 9"/>
                <a:gd name="T19" fmla="*/ 4 h 5"/>
                <a:gd name="T20" fmla="*/ 6 w 9"/>
                <a:gd name="T21" fmla="*/ 3 h 5"/>
                <a:gd name="T22" fmla="*/ 7 w 9"/>
                <a:gd name="T23" fmla="*/ 2 h 5"/>
                <a:gd name="T24" fmla="*/ 9 w 9"/>
                <a:gd name="T25" fmla="*/ 0 h 5"/>
                <a:gd name="T26" fmla="*/ 8 w 9"/>
                <a:gd name="T27" fmla="*/ 0 h 5"/>
                <a:gd name="T28" fmla="*/ 7 w 9"/>
                <a:gd name="T29" fmla="*/ 0 h 5"/>
                <a:gd name="T30" fmla="*/ 6 w 9"/>
                <a:gd name="T31" fmla="*/ 1 h 5"/>
                <a:gd name="T32" fmla="*/ 5 w 9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5">
                  <a:moveTo>
                    <a:pt x="5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1" name="Freeform 74"/>
            <p:cNvSpPr>
              <a:spLocks/>
            </p:cNvSpPr>
            <p:nvPr/>
          </p:nvSpPr>
          <p:spPr bwMode="auto">
            <a:xfrm>
              <a:off x="2462" y="1372"/>
              <a:ext cx="8" cy="7"/>
            </a:xfrm>
            <a:custGeom>
              <a:avLst/>
              <a:gdLst>
                <a:gd name="T0" fmla="*/ 7 w 8"/>
                <a:gd name="T1" fmla="*/ 0 h 7"/>
                <a:gd name="T2" fmla="*/ 0 w 8"/>
                <a:gd name="T3" fmla="*/ 1 h 7"/>
                <a:gd name="T4" fmla="*/ 0 w 8"/>
                <a:gd name="T5" fmla="*/ 2 h 7"/>
                <a:gd name="T6" fmla="*/ 0 w 8"/>
                <a:gd name="T7" fmla="*/ 4 h 7"/>
                <a:gd name="T8" fmla="*/ 0 w 8"/>
                <a:gd name="T9" fmla="*/ 6 h 7"/>
                <a:gd name="T10" fmla="*/ 2 w 8"/>
                <a:gd name="T11" fmla="*/ 7 h 7"/>
                <a:gd name="T12" fmla="*/ 2 w 8"/>
                <a:gd name="T13" fmla="*/ 7 h 7"/>
                <a:gd name="T14" fmla="*/ 4 w 8"/>
                <a:gd name="T15" fmla="*/ 7 h 7"/>
                <a:gd name="T16" fmla="*/ 6 w 8"/>
                <a:gd name="T17" fmla="*/ 6 h 7"/>
                <a:gd name="T18" fmla="*/ 8 w 8"/>
                <a:gd name="T19" fmla="*/ 4 h 7"/>
                <a:gd name="T20" fmla="*/ 8 w 8"/>
                <a:gd name="T21" fmla="*/ 2 h 7"/>
                <a:gd name="T22" fmla="*/ 8 w 8"/>
                <a:gd name="T23" fmla="*/ 1 h 7"/>
                <a:gd name="T24" fmla="*/ 8 w 8"/>
                <a:gd name="T25" fmla="*/ 0 h 7"/>
                <a:gd name="T26" fmla="*/ 7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2" name="Freeform 75"/>
            <p:cNvSpPr>
              <a:spLocks/>
            </p:cNvSpPr>
            <p:nvPr/>
          </p:nvSpPr>
          <p:spPr bwMode="auto">
            <a:xfrm>
              <a:off x="2536" y="1320"/>
              <a:ext cx="59" cy="66"/>
            </a:xfrm>
            <a:custGeom>
              <a:avLst/>
              <a:gdLst>
                <a:gd name="T0" fmla="*/ 19 w 59"/>
                <a:gd name="T1" fmla="*/ 51 h 66"/>
                <a:gd name="T2" fmla="*/ 14 w 59"/>
                <a:gd name="T3" fmla="*/ 48 h 66"/>
                <a:gd name="T4" fmla="*/ 9 w 59"/>
                <a:gd name="T5" fmla="*/ 48 h 66"/>
                <a:gd name="T6" fmla="*/ 5 w 59"/>
                <a:gd name="T7" fmla="*/ 50 h 66"/>
                <a:gd name="T8" fmla="*/ 2 w 59"/>
                <a:gd name="T9" fmla="*/ 54 h 66"/>
                <a:gd name="T10" fmla="*/ 0 w 59"/>
                <a:gd name="T11" fmla="*/ 62 h 66"/>
                <a:gd name="T12" fmla="*/ 2 w 59"/>
                <a:gd name="T13" fmla="*/ 65 h 66"/>
                <a:gd name="T14" fmla="*/ 5 w 59"/>
                <a:gd name="T15" fmla="*/ 63 h 66"/>
                <a:gd name="T16" fmla="*/ 5 w 59"/>
                <a:gd name="T17" fmla="*/ 63 h 66"/>
                <a:gd name="T18" fmla="*/ 7 w 59"/>
                <a:gd name="T19" fmla="*/ 63 h 66"/>
                <a:gd name="T20" fmla="*/ 8 w 59"/>
                <a:gd name="T21" fmla="*/ 66 h 66"/>
                <a:gd name="T22" fmla="*/ 16 w 59"/>
                <a:gd name="T23" fmla="*/ 66 h 66"/>
                <a:gd name="T24" fmla="*/ 19 w 59"/>
                <a:gd name="T25" fmla="*/ 66 h 66"/>
                <a:gd name="T26" fmla="*/ 30 w 59"/>
                <a:gd name="T27" fmla="*/ 63 h 66"/>
                <a:gd name="T28" fmla="*/ 39 w 59"/>
                <a:gd name="T29" fmla="*/ 63 h 66"/>
                <a:gd name="T30" fmla="*/ 46 w 59"/>
                <a:gd name="T31" fmla="*/ 61 h 66"/>
                <a:gd name="T32" fmla="*/ 48 w 59"/>
                <a:gd name="T33" fmla="*/ 59 h 66"/>
                <a:gd name="T34" fmla="*/ 53 w 59"/>
                <a:gd name="T35" fmla="*/ 54 h 66"/>
                <a:gd name="T36" fmla="*/ 55 w 59"/>
                <a:gd name="T37" fmla="*/ 54 h 66"/>
                <a:gd name="T38" fmla="*/ 56 w 59"/>
                <a:gd name="T39" fmla="*/ 58 h 66"/>
                <a:gd name="T40" fmla="*/ 58 w 59"/>
                <a:gd name="T41" fmla="*/ 58 h 66"/>
                <a:gd name="T42" fmla="*/ 58 w 59"/>
                <a:gd name="T43" fmla="*/ 56 h 66"/>
                <a:gd name="T44" fmla="*/ 58 w 59"/>
                <a:gd name="T45" fmla="*/ 53 h 66"/>
                <a:gd name="T46" fmla="*/ 51 w 59"/>
                <a:gd name="T47" fmla="*/ 40 h 66"/>
                <a:gd name="T48" fmla="*/ 45 w 59"/>
                <a:gd name="T49" fmla="*/ 32 h 66"/>
                <a:gd name="T50" fmla="*/ 38 w 59"/>
                <a:gd name="T51" fmla="*/ 21 h 66"/>
                <a:gd name="T52" fmla="*/ 33 w 59"/>
                <a:gd name="T53" fmla="*/ 14 h 66"/>
                <a:gd name="T54" fmla="*/ 31 w 59"/>
                <a:gd name="T55" fmla="*/ 8 h 66"/>
                <a:gd name="T56" fmla="*/ 26 w 59"/>
                <a:gd name="T57" fmla="*/ 3 h 66"/>
                <a:gd name="T58" fmla="*/ 25 w 59"/>
                <a:gd name="T59" fmla="*/ 1 h 66"/>
                <a:gd name="T60" fmla="*/ 24 w 59"/>
                <a:gd name="T61" fmla="*/ 1 h 66"/>
                <a:gd name="T62" fmla="*/ 23 w 59"/>
                <a:gd name="T63" fmla="*/ 8 h 66"/>
                <a:gd name="T64" fmla="*/ 23 w 59"/>
                <a:gd name="T65" fmla="*/ 14 h 66"/>
                <a:gd name="T66" fmla="*/ 20 w 59"/>
                <a:gd name="T67" fmla="*/ 17 h 66"/>
                <a:gd name="T68" fmla="*/ 17 w 59"/>
                <a:gd name="T69" fmla="*/ 21 h 66"/>
                <a:gd name="T70" fmla="*/ 16 w 59"/>
                <a:gd name="T71" fmla="*/ 25 h 66"/>
                <a:gd name="T72" fmla="*/ 17 w 59"/>
                <a:gd name="T73" fmla="*/ 29 h 66"/>
                <a:gd name="T74" fmla="*/ 21 w 59"/>
                <a:gd name="T75" fmla="*/ 37 h 66"/>
                <a:gd name="T76" fmla="*/ 25 w 59"/>
                <a:gd name="T77" fmla="*/ 45 h 66"/>
                <a:gd name="T78" fmla="*/ 23 w 59"/>
                <a:gd name="T79" fmla="*/ 48 h 66"/>
                <a:gd name="T80" fmla="*/ 22 w 59"/>
                <a:gd name="T81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66">
                  <a:moveTo>
                    <a:pt x="20" y="51"/>
                  </a:moveTo>
                  <a:lnTo>
                    <a:pt x="19" y="51"/>
                  </a:lnTo>
                  <a:lnTo>
                    <a:pt x="17" y="49"/>
                  </a:lnTo>
                  <a:lnTo>
                    <a:pt x="14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7" y="49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65"/>
                  </a:lnTo>
                  <a:lnTo>
                    <a:pt x="3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4" y="64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9" y="63"/>
                  </a:lnTo>
                  <a:lnTo>
                    <a:pt x="43" y="62"/>
                  </a:lnTo>
                  <a:lnTo>
                    <a:pt x="46" y="61"/>
                  </a:lnTo>
                  <a:lnTo>
                    <a:pt x="47" y="61"/>
                  </a:lnTo>
                  <a:lnTo>
                    <a:pt x="48" y="59"/>
                  </a:lnTo>
                  <a:lnTo>
                    <a:pt x="50" y="57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58" y="53"/>
                  </a:lnTo>
                  <a:lnTo>
                    <a:pt x="55" y="48"/>
                  </a:lnTo>
                  <a:lnTo>
                    <a:pt x="51" y="40"/>
                  </a:lnTo>
                  <a:lnTo>
                    <a:pt x="46" y="34"/>
                  </a:lnTo>
                  <a:lnTo>
                    <a:pt x="45" y="32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7" y="29"/>
                  </a:lnTo>
                  <a:lnTo>
                    <a:pt x="19" y="32"/>
                  </a:lnTo>
                  <a:lnTo>
                    <a:pt x="21" y="37"/>
                  </a:lnTo>
                  <a:lnTo>
                    <a:pt x="24" y="42"/>
                  </a:lnTo>
                  <a:lnTo>
                    <a:pt x="25" y="45"/>
                  </a:lnTo>
                  <a:lnTo>
                    <a:pt x="24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3" name="Freeform 76"/>
            <p:cNvSpPr>
              <a:spLocks/>
            </p:cNvSpPr>
            <p:nvPr/>
          </p:nvSpPr>
          <p:spPr bwMode="auto">
            <a:xfrm>
              <a:off x="2431" y="1310"/>
              <a:ext cx="15" cy="5"/>
            </a:xfrm>
            <a:custGeom>
              <a:avLst/>
              <a:gdLst>
                <a:gd name="T0" fmla="*/ 11 w 15"/>
                <a:gd name="T1" fmla="*/ 5 h 5"/>
                <a:gd name="T2" fmla="*/ 12 w 15"/>
                <a:gd name="T3" fmla="*/ 4 h 5"/>
                <a:gd name="T4" fmla="*/ 13 w 15"/>
                <a:gd name="T5" fmla="*/ 3 h 5"/>
                <a:gd name="T6" fmla="*/ 14 w 15"/>
                <a:gd name="T7" fmla="*/ 1 h 5"/>
                <a:gd name="T8" fmla="*/ 15 w 15"/>
                <a:gd name="T9" fmla="*/ 0 h 5"/>
                <a:gd name="T10" fmla="*/ 15 w 15"/>
                <a:gd name="T11" fmla="*/ 0 h 5"/>
                <a:gd name="T12" fmla="*/ 14 w 15"/>
                <a:gd name="T13" fmla="*/ 0 h 5"/>
                <a:gd name="T14" fmla="*/ 13 w 15"/>
                <a:gd name="T15" fmla="*/ 0 h 5"/>
                <a:gd name="T16" fmla="*/ 13 w 15"/>
                <a:gd name="T17" fmla="*/ 0 h 5"/>
                <a:gd name="T18" fmla="*/ 3 w 15"/>
                <a:gd name="T19" fmla="*/ 2 h 5"/>
                <a:gd name="T20" fmla="*/ 3 w 15"/>
                <a:gd name="T21" fmla="*/ 2 h 5"/>
                <a:gd name="T22" fmla="*/ 2 w 15"/>
                <a:gd name="T23" fmla="*/ 2 h 5"/>
                <a:gd name="T24" fmla="*/ 1 w 15"/>
                <a:gd name="T25" fmla="*/ 2 h 5"/>
                <a:gd name="T26" fmla="*/ 0 w 15"/>
                <a:gd name="T27" fmla="*/ 3 h 5"/>
                <a:gd name="T28" fmla="*/ 2 w 15"/>
                <a:gd name="T29" fmla="*/ 4 h 5"/>
                <a:gd name="T30" fmla="*/ 6 w 15"/>
                <a:gd name="T31" fmla="*/ 4 h 5"/>
                <a:gd name="T32" fmla="*/ 10 w 15"/>
                <a:gd name="T33" fmla="*/ 5 h 5"/>
                <a:gd name="T34" fmla="*/ 11 w 15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5">
                  <a:moveTo>
                    <a:pt x="11" y="5"/>
                  </a:moveTo>
                  <a:lnTo>
                    <a:pt x="12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4" name="Freeform 77"/>
            <p:cNvSpPr>
              <a:spLocks/>
            </p:cNvSpPr>
            <p:nvPr/>
          </p:nvSpPr>
          <p:spPr bwMode="auto">
            <a:xfrm>
              <a:off x="2474" y="1262"/>
              <a:ext cx="33" cy="15"/>
            </a:xfrm>
            <a:custGeom>
              <a:avLst/>
              <a:gdLst>
                <a:gd name="T0" fmla="*/ 21 w 33"/>
                <a:gd name="T1" fmla="*/ 9 h 15"/>
                <a:gd name="T2" fmla="*/ 20 w 33"/>
                <a:gd name="T3" fmla="*/ 9 h 15"/>
                <a:gd name="T4" fmla="*/ 17 w 33"/>
                <a:gd name="T5" fmla="*/ 7 h 15"/>
                <a:gd name="T6" fmla="*/ 15 w 33"/>
                <a:gd name="T7" fmla="*/ 7 h 15"/>
                <a:gd name="T8" fmla="*/ 13 w 33"/>
                <a:gd name="T9" fmla="*/ 7 h 15"/>
                <a:gd name="T10" fmla="*/ 12 w 33"/>
                <a:gd name="T11" fmla="*/ 7 h 15"/>
                <a:gd name="T12" fmla="*/ 10 w 33"/>
                <a:gd name="T13" fmla="*/ 9 h 15"/>
                <a:gd name="T14" fmla="*/ 8 w 33"/>
                <a:gd name="T15" fmla="*/ 9 h 15"/>
                <a:gd name="T16" fmla="*/ 6 w 33"/>
                <a:gd name="T17" fmla="*/ 9 h 15"/>
                <a:gd name="T18" fmla="*/ 4 w 33"/>
                <a:gd name="T19" fmla="*/ 9 h 15"/>
                <a:gd name="T20" fmla="*/ 2 w 33"/>
                <a:gd name="T21" fmla="*/ 9 h 15"/>
                <a:gd name="T22" fmla="*/ 1 w 33"/>
                <a:gd name="T23" fmla="*/ 10 h 15"/>
                <a:gd name="T24" fmla="*/ 0 w 33"/>
                <a:gd name="T25" fmla="*/ 11 h 15"/>
                <a:gd name="T26" fmla="*/ 0 w 33"/>
                <a:gd name="T27" fmla="*/ 11 h 15"/>
                <a:gd name="T28" fmla="*/ 0 w 33"/>
                <a:gd name="T29" fmla="*/ 13 h 15"/>
                <a:gd name="T30" fmla="*/ 0 w 33"/>
                <a:gd name="T31" fmla="*/ 13 h 15"/>
                <a:gd name="T32" fmla="*/ 1 w 33"/>
                <a:gd name="T33" fmla="*/ 13 h 15"/>
                <a:gd name="T34" fmla="*/ 2 w 33"/>
                <a:gd name="T35" fmla="*/ 12 h 15"/>
                <a:gd name="T36" fmla="*/ 4 w 33"/>
                <a:gd name="T37" fmla="*/ 12 h 15"/>
                <a:gd name="T38" fmla="*/ 6 w 33"/>
                <a:gd name="T39" fmla="*/ 12 h 15"/>
                <a:gd name="T40" fmla="*/ 7 w 33"/>
                <a:gd name="T41" fmla="*/ 12 h 15"/>
                <a:gd name="T42" fmla="*/ 8 w 33"/>
                <a:gd name="T43" fmla="*/ 13 h 15"/>
                <a:gd name="T44" fmla="*/ 10 w 33"/>
                <a:gd name="T45" fmla="*/ 13 h 15"/>
                <a:gd name="T46" fmla="*/ 11 w 33"/>
                <a:gd name="T47" fmla="*/ 14 h 15"/>
                <a:gd name="T48" fmla="*/ 12 w 33"/>
                <a:gd name="T49" fmla="*/ 15 h 15"/>
                <a:gd name="T50" fmla="*/ 13 w 33"/>
                <a:gd name="T51" fmla="*/ 14 h 15"/>
                <a:gd name="T52" fmla="*/ 17 w 33"/>
                <a:gd name="T53" fmla="*/ 14 h 15"/>
                <a:gd name="T54" fmla="*/ 21 w 33"/>
                <a:gd name="T55" fmla="*/ 14 h 15"/>
                <a:gd name="T56" fmla="*/ 24 w 33"/>
                <a:gd name="T57" fmla="*/ 14 h 15"/>
                <a:gd name="T58" fmla="*/ 25 w 33"/>
                <a:gd name="T59" fmla="*/ 13 h 15"/>
                <a:gd name="T60" fmla="*/ 26 w 33"/>
                <a:gd name="T61" fmla="*/ 13 h 15"/>
                <a:gd name="T62" fmla="*/ 28 w 33"/>
                <a:gd name="T63" fmla="*/ 12 h 15"/>
                <a:gd name="T64" fmla="*/ 29 w 33"/>
                <a:gd name="T65" fmla="*/ 11 h 15"/>
                <a:gd name="T66" fmla="*/ 29 w 33"/>
                <a:gd name="T67" fmla="*/ 9 h 15"/>
                <a:gd name="T68" fmla="*/ 31 w 33"/>
                <a:gd name="T69" fmla="*/ 6 h 15"/>
                <a:gd name="T70" fmla="*/ 32 w 33"/>
                <a:gd name="T71" fmla="*/ 4 h 15"/>
                <a:gd name="T72" fmla="*/ 33 w 33"/>
                <a:gd name="T73" fmla="*/ 2 h 15"/>
                <a:gd name="T74" fmla="*/ 32 w 33"/>
                <a:gd name="T75" fmla="*/ 1 h 15"/>
                <a:gd name="T76" fmla="*/ 31 w 33"/>
                <a:gd name="T77" fmla="*/ 1 h 15"/>
                <a:gd name="T78" fmla="*/ 29 w 33"/>
                <a:gd name="T79" fmla="*/ 0 h 15"/>
                <a:gd name="T80" fmla="*/ 29 w 33"/>
                <a:gd name="T81" fmla="*/ 1 h 15"/>
                <a:gd name="T82" fmla="*/ 28 w 33"/>
                <a:gd name="T83" fmla="*/ 1 h 15"/>
                <a:gd name="T84" fmla="*/ 29 w 33"/>
                <a:gd name="T85" fmla="*/ 3 h 15"/>
                <a:gd name="T86" fmla="*/ 29 w 33"/>
                <a:gd name="T87" fmla="*/ 3 h 15"/>
                <a:gd name="T88" fmla="*/ 28 w 33"/>
                <a:gd name="T89" fmla="*/ 5 h 15"/>
                <a:gd name="T90" fmla="*/ 26 w 33"/>
                <a:gd name="T91" fmla="*/ 5 h 15"/>
                <a:gd name="T92" fmla="*/ 24 w 33"/>
                <a:gd name="T93" fmla="*/ 7 h 15"/>
                <a:gd name="T94" fmla="*/ 21 w 33"/>
                <a:gd name="T95" fmla="*/ 8 h 15"/>
                <a:gd name="T96" fmla="*/ 21 w 33"/>
                <a:gd name="T9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5">
                  <a:moveTo>
                    <a:pt x="21" y="9"/>
                  </a:moveTo>
                  <a:lnTo>
                    <a:pt x="20" y="9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6"/>
                  </a:lnTo>
                  <a:lnTo>
                    <a:pt x="32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8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5" name="Freeform 78"/>
            <p:cNvSpPr>
              <a:spLocks/>
            </p:cNvSpPr>
            <p:nvPr/>
          </p:nvSpPr>
          <p:spPr bwMode="auto">
            <a:xfrm>
              <a:off x="2520" y="1279"/>
              <a:ext cx="8" cy="8"/>
            </a:xfrm>
            <a:custGeom>
              <a:avLst/>
              <a:gdLst>
                <a:gd name="T0" fmla="*/ 8 w 8"/>
                <a:gd name="T1" fmla="*/ 0 h 8"/>
                <a:gd name="T2" fmla="*/ 5 w 8"/>
                <a:gd name="T3" fmla="*/ 1 h 8"/>
                <a:gd name="T4" fmla="*/ 4 w 8"/>
                <a:gd name="T5" fmla="*/ 2 h 8"/>
                <a:gd name="T6" fmla="*/ 2 w 8"/>
                <a:gd name="T7" fmla="*/ 4 h 8"/>
                <a:gd name="T8" fmla="*/ 0 w 8"/>
                <a:gd name="T9" fmla="*/ 6 h 8"/>
                <a:gd name="T10" fmla="*/ 0 w 8"/>
                <a:gd name="T11" fmla="*/ 8 h 8"/>
                <a:gd name="T12" fmla="*/ 0 w 8"/>
                <a:gd name="T13" fmla="*/ 8 h 8"/>
                <a:gd name="T14" fmla="*/ 2 w 8"/>
                <a:gd name="T15" fmla="*/ 7 h 8"/>
                <a:gd name="T16" fmla="*/ 4 w 8"/>
                <a:gd name="T17" fmla="*/ 5 h 8"/>
                <a:gd name="T18" fmla="*/ 4 w 8"/>
                <a:gd name="T19" fmla="*/ 5 h 8"/>
                <a:gd name="T20" fmla="*/ 5 w 8"/>
                <a:gd name="T21" fmla="*/ 4 h 8"/>
                <a:gd name="T22" fmla="*/ 6 w 8"/>
                <a:gd name="T23" fmla="*/ 4 h 8"/>
                <a:gd name="T24" fmla="*/ 7 w 8"/>
                <a:gd name="T25" fmla="*/ 3 h 8"/>
                <a:gd name="T26" fmla="*/ 8 w 8"/>
                <a:gd name="T27" fmla="*/ 3 h 8"/>
                <a:gd name="T28" fmla="*/ 8 w 8"/>
                <a:gd name="T29" fmla="*/ 2 h 8"/>
                <a:gd name="T30" fmla="*/ 8 w 8"/>
                <a:gd name="T31" fmla="*/ 1 h 8"/>
                <a:gd name="T32" fmla="*/ 8 w 8"/>
                <a:gd name="T33" fmla="*/ 0 h 8"/>
                <a:gd name="T34" fmla="*/ 8 w 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6" name="Freeform 79"/>
            <p:cNvSpPr>
              <a:spLocks/>
            </p:cNvSpPr>
            <p:nvPr/>
          </p:nvSpPr>
          <p:spPr bwMode="auto">
            <a:xfrm>
              <a:off x="2464" y="1364"/>
              <a:ext cx="7" cy="5"/>
            </a:xfrm>
            <a:custGeom>
              <a:avLst/>
              <a:gdLst>
                <a:gd name="T0" fmla="*/ 5 w 7"/>
                <a:gd name="T1" fmla="*/ 1 h 5"/>
                <a:gd name="T2" fmla="*/ 4 w 7"/>
                <a:gd name="T3" fmla="*/ 1 h 5"/>
                <a:gd name="T4" fmla="*/ 3 w 7"/>
                <a:gd name="T5" fmla="*/ 0 h 5"/>
                <a:gd name="T6" fmla="*/ 2 w 7"/>
                <a:gd name="T7" fmla="*/ 0 h 5"/>
                <a:gd name="T8" fmla="*/ 1 w 7"/>
                <a:gd name="T9" fmla="*/ 0 h 5"/>
                <a:gd name="T10" fmla="*/ 0 w 7"/>
                <a:gd name="T11" fmla="*/ 2 h 5"/>
                <a:gd name="T12" fmla="*/ 0 w 7"/>
                <a:gd name="T13" fmla="*/ 4 h 5"/>
                <a:gd name="T14" fmla="*/ 1 w 7"/>
                <a:gd name="T15" fmla="*/ 4 h 5"/>
                <a:gd name="T16" fmla="*/ 2 w 7"/>
                <a:gd name="T17" fmla="*/ 5 h 5"/>
                <a:gd name="T18" fmla="*/ 4 w 7"/>
                <a:gd name="T19" fmla="*/ 5 h 5"/>
                <a:gd name="T20" fmla="*/ 6 w 7"/>
                <a:gd name="T21" fmla="*/ 5 h 5"/>
                <a:gd name="T22" fmla="*/ 7 w 7"/>
                <a:gd name="T23" fmla="*/ 4 h 5"/>
                <a:gd name="T24" fmla="*/ 7 w 7"/>
                <a:gd name="T25" fmla="*/ 3 h 5"/>
                <a:gd name="T26" fmla="*/ 7 w 7"/>
                <a:gd name="T27" fmla="*/ 2 h 5"/>
                <a:gd name="T28" fmla="*/ 6 w 7"/>
                <a:gd name="T29" fmla="*/ 1 h 5"/>
                <a:gd name="T30" fmla="*/ 6 w 7"/>
                <a:gd name="T31" fmla="*/ 1 h 5"/>
                <a:gd name="T32" fmla="*/ 5 w 7"/>
                <a:gd name="T3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7" name="Freeform 80"/>
            <p:cNvSpPr>
              <a:spLocks/>
            </p:cNvSpPr>
            <p:nvPr/>
          </p:nvSpPr>
          <p:spPr bwMode="auto">
            <a:xfrm>
              <a:off x="2499" y="1303"/>
              <a:ext cx="5" cy="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0 h 3"/>
                <a:gd name="T4" fmla="*/ 0 w 5"/>
                <a:gd name="T5" fmla="*/ 1 h 3"/>
                <a:gd name="T6" fmla="*/ 0 w 5"/>
                <a:gd name="T7" fmla="*/ 2 h 3"/>
                <a:gd name="T8" fmla="*/ 0 w 5"/>
                <a:gd name="T9" fmla="*/ 3 h 3"/>
                <a:gd name="T10" fmla="*/ 2 w 5"/>
                <a:gd name="T11" fmla="*/ 3 h 3"/>
                <a:gd name="T12" fmla="*/ 3 w 5"/>
                <a:gd name="T13" fmla="*/ 3 h 3"/>
                <a:gd name="T14" fmla="*/ 4 w 5"/>
                <a:gd name="T15" fmla="*/ 3 h 3"/>
                <a:gd name="T16" fmla="*/ 5 w 5"/>
                <a:gd name="T17" fmla="*/ 3 h 3"/>
                <a:gd name="T18" fmla="*/ 5 w 5"/>
                <a:gd name="T19" fmla="*/ 1 h 3"/>
                <a:gd name="T20" fmla="*/ 4 w 5"/>
                <a:gd name="T21" fmla="*/ 1 h 3"/>
                <a:gd name="T22" fmla="*/ 3 w 5"/>
                <a:gd name="T23" fmla="*/ 0 h 3"/>
                <a:gd name="T24" fmla="*/ 2 w 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8" name="Freeform 81"/>
            <p:cNvSpPr>
              <a:spLocks/>
            </p:cNvSpPr>
            <p:nvPr/>
          </p:nvSpPr>
          <p:spPr bwMode="auto">
            <a:xfrm>
              <a:off x="2599" y="1291"/>
              <a:ext cx="17" cy="4"/>
            </a:xfrm>
            <a:custGeom>
              <a:avLst/>
              <a:gdLst>
                <a:gd name="T0" fmla="*/ 4 w 17"/>
                <a:gd name="T1" fmla="*/ 2 h 4"/>
                <a:gd name="T2" fmla="*/ 3 w 17"/>
                <a:gd name="T3" fmla="*/ 2 h 4"/>
                <a:gd name="T4" fmla="*/ 2 w 17"/>
                <a:gd name="T5" fmla="*/ 1 h 4"/>
                <a:gd name="T6" fmla="*/ 1 w 17"/>
                <a:gd name="T7" fmla="*/ 1 h 4"/>
                <a:gd name="T8" fmla="*/ 0 w 17"/>
                <a:gd name="T9" fmla="*/ 2 h 4"/>
                <a:gd name="T10" fmla="*/ 1 w 17"/>
                <a:gd name="T11" fmla="*/ 3 h 4"/>
                <a:gd name="T12" fmla="*/ 2 w 17"/>
                <a:gd name="T13" fmla="*/ 4 h 4"/>
                <a:gd name="T14" fmla="*/ 3 w 17"/>
                <a:gd name="T15" fmla="*/ 4 h 4"/>
                <a:gd name="T16" fmla="*/ 5 w 17"/>
                <a:gd name="T17" fmla="*/ 4 h 4"/>
                <a:gd name="T18" fmla="*/ 6 w 17"/>
                <a:gd name="T19" fmla="*/ 4 h 4"/>
                <a:gd name="T20" fmla="*/ 9 w 17"/>
                <a:gd name="T21" fmla="*/ 3 h 4"/>
                <a:gd name="T22" fmla="*/ 11 w 17"/>
                <a:gd name="T23" fmla="*/ 3 h 4"/>
                <a:gd name="T24" fmla="*/ 12 w 17"/>
                <a:gd name="T25" fmla="*/ 3 h 4"/>
                <a:gd name="T26" fmla="*/ 12 w 17"/>
                <a:gd name="T27" fmla="*/ 2 h 4"/>
                <a:gd name="T28" fmla="*/ 14 w 17"/>
                <a:gd name="T29" fmla="*/ 2 h 4"/>
                <a:gd name="T30" fmla="*/ 16 w 17"/>
                <a:gd name="T31" fmla="*/ 2 h 4"/>
                <a:gd name="T32" fmla="*/ 17 w 17"/>
                <a:gd name="T33" fmla="*/ 1 h 4"/>
                <a:gd name="T34" fmla="*/ 16 w 17"/>
                <a:gd name="T35" fmla="*/ 0 h 4"/>
                <a:gd name="T36" fmla="*/ 15 w 17"/>
                <a:gd name="T37" fmla="*/ 0 h 4"/>
                <a:gd name="T38" fmla="*/ 14 w 17"/>
                <a:gd name="T39" fmla="*/ 0 h 4"/>
                <a:gd name="T40" fmla="*/ 13 w 17"/>
                <a:gd name="T41" fmla="*/ 0 h 4"/>
                <a:gd name="T42" fmla="*/ 8 w 17"/>
                <a:gd name="T43" fmla="*/ 2 h 4"/>
                <a:gd name="T44" fmla="*/ 4 w 17"/>
                <a:gd name="T4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4">
                  <a:moveTo>
                    <a:pt x="4" y="2"/>
                  </a:move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9" name="Freeform 82"/>
            <p:cNvSpPr>
              <a:spLocks/>
            </p:cNvSpPr>
            <p:nvPr/>
          </p:nvSpPr>
          <p:spPr bwMode="auto">
            <a:xfrm>
              <a:off x="2602" y="1287"/>
              <a:ext cx="11" cy="3"/>
            </a:xfrm>
            <a:custGeom>
              <a:avLst/>
              <a:gdLst>
                <a:gd name="T0" fmla="*/ 4 w 11"/>
                <a:gd name="T1" fmla="*/ 1 h 3"/>
                <a:gd name="T2" fmla="*/ 3 w 11"/>
                <a:gd name="T3" fmla="*/ 1 h 3"/>
                <a:gd name="T4" fmla="*/ 2 w 11"/>
                <a:gd name="T5" fmla="*/ 0 h 3"/>
                <a:gd name="T6" fmla="*/ 0 w 11"/>
                <a:gd name="T7" fmla="*/ 1 h 3"/>
                <a:gd name="T8" fmla="*/ 0 w 11"/>
                <a:gd name="T9" fmla="*/ 1 h 3"/>
                <a:gd name="T10" fmla="*/ 0 w 11"/>
                <a:gd name="T11" fmla="*/ 2 h 3"/>
                <a:gd name="T12" fmla="*/ 1 w 11"/>
                <a:gd name="T13" fmla="*/ 2 h 3"/>
                <a:gd name="T14" fmla="*/ 2 w 11"/>
                <a:gd name="T15" fmla="*/ 2 h 3"/>
                <a:gd name="T16" fmla="*/ 3 w 11"/>
                <a:gd name="T17" fmla="*/ 3 h 3"/>
                <a:gd name="T18" fmla="*/ 4 w 11"/>
                <a:gd name="T19" fmla="*/ 2 h 3"/>
                <a:gd name="T20" fmla="*/ 6 w 11"/>
                <a:gd name="T21" fmla="*/ 2 h 3"/>
                <a:gd name="T22" fmla="*/ 9 w 11"/>
                <a:gd name="T23" fmla="*/ 2 h 3"/>
                <a:gd name="T24" fmla="*/ 11 w 11"/>
                <a:gd name="T25" fmla="*/ 1 h 3"/>
                <a:gd name="T26" fmla="*/ 10 w 11"/>
                <a:gd name="T27" fmla="*/ 1 h 3"/>
                <a:gd name="T28" fmla="*/ 10 w 11"/>
                <a:gd name="T29" fmla="*/ 0 h 3"/>
                <a:gd name="T30" fmla="*/ 8 w 11"/>
                <a:gd name="T31" fmla="*/ 0 h 3"/>
                <a:gd name="T32" fmla="*/ 8 w 11"/>
                <a:gd name="T33" fmla="*/ 0 h 3"/>
                <a:gd name="T34" fmla="*/ 4 w 11"/>
                <a:gd name="T3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0" name="Freeform 83"/>
            <p:cNvSpPr>
              <a:spLocks/>
            </p:cNvSpPr>
            <p:nvPr/>
          </p:nvSpPr>
          <p:spPr bwMode="auto">
            <a:xfrm>
              <a:off x="2482" y="1277"/>
              <a:ext cx="17" cy="3"/>
            </a:xfrm>
            <a:custGeom>
              <a:avLst/>
              <a:gdLst>
                <a:gd name="T0" fmla="*/ 5 w 17"/>
                <a:gd name="T1" fmla="*/ 1 h 3"/>
                <a:gd name="T2" fmla="*/ 4 w 17"/>
                <a:gd name="T3" fmla="*/ 1 h 3"/>
                <a:gd name="T4" fmla="*/ 2 w 17"/>
                <a:gd name="T5" fmla="*/ 1 h 3"/>
                <a:gd name="T6" fmla="*/ 0 w 17"/>
                <a:gd name="T7" fmla="*/ 1 h 3"/>
                <a:gd name="T8" fmla="*/ 0 w 17"/>
                <a:gd name="T9" fmla="*/ 2 h 3"/>
                <a:gd name="T10" fmla="*/ 1 w 17"/>
                <a:gd name="T11" fmla="*/ 2 h 3"/>
                <a:gd name="T12" fmla="*/ 3 w 17"/>
                <a:gd name="T13" fmla="*/ 3 h 3"/>
                <a:gd name="T14" fmla="*/ 5 w 17"/>
                <a:gd name="T15" fmla="*/ 3 h 3"/>
                <a:gd name="T16" fmla="*/ 7 w 17"/>
                <a:gd name="T17" fmla="*/ 3 h 3"/>
                <a:gd name="T18" fmla="*/ 10 w 17"/>
                <a:gd name="T19" fmla="*/ 2 h 3"/>
                <a:gd name="T20" fmla="*/ 11 w 17"/>
                <a:gd name="T21" fmla="*/ 2 h 3"/>
                <a:gd name="T22" fmla="*/ 13 w 17"/>
                <a:gd name="T23" fmla="*/ 3 h 3"/>
                <a:gd name="T24" fmla="*/ 16 w 17"/>
                <a:gd name="T25" fmla="*/ 3 h 3"/>
                <a:gd name="T26" fmla="*/ 17 w 17"/>
                <a:gd name="T27" fmla="*/ 2 h 3"/>
                <a:gd name="T28" fmla="*/ 17 w 17"/>
                <a:gd name="T29" fmla="*/ 1 h 3"/>
                <a:gd name="T30" fmla="*/ 14 w 17"/>
                <a:gd name="T31" fmla="*/ 1 h 3"/>
                <a:gd name="T32" fmla="*/ 11 w 17"/>
                <a:gd name="T33" fmla="*/ 0 h 3"/>
                <a:gd name="T34" fmla="*/ 10 w 17"/>
                <a:gd name="T35" fmla="*/ 0 h 3"/>
                <a:gd name="T36" fmla="*/ 5 w 17"/>
                <a:gd name="T3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">
                  <a:moveTo>
                    <a:pt x="5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1" name="Freeform 84"/>
            <p:cNvSpPr>
              <a:spLocks/>
            </p:cNvSpPr>
            <p:nvPr/>
          </p:nvSpPr>
          <p:spPr bwMode="auto">
            <a:xfrm>
              <a:off x="2429" y="1303"/>
              <a:ext cx="13" cy="7"/>
            </a:xfrm>
            <a:custGeom>
              <a:avLst/>
              <a:gdLst>
                <a:gd name="T0" fmla="*/ 11 w 13"/>
                <a:gd name="T1" fmla="*/ 2 h 7"/>
                <a:gd name="T2" fmla="*/ 5 w 13"/>
                <a:gd name="T3" fmla="*/ 1 h 7"/>
                <a:gd name="T4" fmla="*/ 4 w 13"/>
                <a:gd name="T5" fmla="*/ 0 h 7"/>
                <a:gd name="T6" fmla="*/ 4 w 13"/>
                <a:gd name="T7" fmla="*/ 0 h 7"/>
                <a:gd name="T8" fmla="*/ 2 w 13"/>
                <a:gd name="T9" fmla="*/ 0 h 7"/>
                <a:gd name="T10" fmla="*/ 1 w 13"/>
                <a:gd name="T11" fmla="*/ 1 h 7"/>
                <a:gd name="T12" fmla="*/ 0 w 13"/>
                <a:gd name="T13" fmla="*/ 2 h 7"/>
                <a:gd name="T14" fmla="*/ 0 w 13"/>
                <a:gd name="T15" fmla="*/ 3 h 7"/>
                <a:gd name="T16" fmla="*/ 0 w 13"/>
                <a:gd name="T17" fmla="*/ 4 h 7"/>
                <a:gd name="T18" fmla="*/ 1 w 13"/>
                <a:gd name="T19" fmla="*/ 6 h 7"/>
                <a:gd name="T20" fmla="*/ 1 w 13"/>
                <a:gd name="T21" fmla="*/ 7 h 7"/>
                <a:gd name="T22" fmla="*/ 4 w 13"/>
                <a:gd name="T23" fmla="*/ 7 h 7"/>
                <a:gd name="T24" fmla="*/ 5 w 13"/>
                <a:gd name="T25" fmla="*/ 6 h 7"/>
                <a:gd name="T26" fmla="*/ 5 w 13"/>
                <a:gd name="T27" fmla="*/ 6 h 7"/>
                <a:gd name="T28" fmla="*/ 6 w 13"/>
                <a:gd name="T29" fmla="*/ 5 h 7"/>
                <a:gd name="T30" fmla="*/ 9 w 13"/>
                <a:gd name="T31" fmla="*/ 5 h 7"/>
                <a:gd name="T32" fmla="*/ 12 w 13"/>
                <a:gd name="T33" fmla="*/ 5 h 7"/>
                <a:gd name="T34" fmla="*/ 13 w 13"/>
                <a:gd name="T35" fmla="*/ 4 h 7"/>
                <a:gd name="T36" fmla="*/ 13 w 13"/>
                <a:gd name="T37" fmla="*/ 3 h 7"/>
                <a:gd name="T38" fmla="*/ 12 w 13"/>
                <a:gd name="T39" fmla="*/ 3 h 7"/>
                <a:gd name="T40" fmla="*/ 12 w 13"/>
                <a:gd name="T41" fmla="*/ 2 h 7"/>
                <a:gd name="T42" fmla="*/ 11 w 13"/>
                <a:gd name="T4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11" y="2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2" name="Freeform 85"/>
            <p:cNvSpPr>
              <a:spLocks/>
            </p:cNvSpPr>
            <p:nvPr/>
          </p:nvSpPr>
          <p:spPr bwMode="auto">
            <a:xfrm>
              <a:off x="2439" y="1318"/>
              <a:ext cx="29" cy="23"/>
            </a:xfrm>
            <a:custGeom>
              <a:avLst/>
              <a:gdLst>
                <a:gd name="T0" fmla="*/ 6 w 29"/>
                <a:gd name="T1" fmla="*/ 13 h 23"/>
                <a:gd name="T2" fmla="*/ 6 w 29"/>
                <a:gd name="T3" fmla="*/ 14 h 23"/>
                <a:gd name="T4" fmla="*/ 7 w 29"/>
                <a:gd name="T5" fmla="*/ 16 h 23"/>
                <a:gd name="T6" fmla="*/ 9 w 29"/>
                <a:gd name="T7" fmla="*/ 19 h 23"/>
                <a:gd name="T8" fmla="*/ 11 w 29"/>
                <a:gd name="T9" fmla="*/ 21 h 23"/>
                <a:gd name="T10" fmla="*/ 14 w 29"/>
                <a:gd name="T11" fmla="*/ 22 h 23"/>
                <a:gd name="T12" fmla="*/ 16 w 29"/>
                <a:gd name="T13" fmla="*/ 23 h 23"/>
                <a:gd name="T14" fmla="*/ 18 w 29"/>
                <a:gd name="T15" fmla="*/ 23 h 23"/>
                <a:gd name="T16" fmla="*/ 20 w 29"/>
                <a:gd name="T17" fmla="*/ 22 h 23"/>
                <a:gd name="T18" fmla="*/ 22 w 29"/>
                <a:gd name="T19" fmla="*/ 20 h 23"/>
                <a:gd name="T20" fmla="*/ 25 w 29"/>
                <a:gd name="T21" fmla="*/ 18 h 23"/>
                <a:gd name="T22" fmla="*/ 28 w 29"/>
                <a:gd name="T23" fmla="*/ 16 h 23"/>
                <a:gd name="T24" fmla="*/ 29 w 29"/>
                <a:gd name="T25" fmla="*/ 13 h 23"/>
                <a:gd name="T26" fmla="*/ 27 w 29"/>
                <a:gd name="T27" fmla="*/ 11 h 23"/>
                <a:gd name="T28" fmla="*/ 23 w 29"/>
                <a:gd name="T29" fmla="*/ 9 h 23"/>
                <a:gd name="T30" fmla="*/ 19 w 29"/>
                <a:gd name="T31" fmla="*/ 7 h 23"/>
                <a:gd name="T32" fmla="*/ 17 w 29"/>
                <a:gd name="T33" fmla="*/ 6 h 23"/>
                <a:gd name="T34" fmla="*/ 17 w 29"/>
                <a:gd name="T35" fmla="*/ 6 h 23"/>
                <a:gd name="T36" fmla="*/ 15 w 29"/>
                <a:gd name="T37" fmla="*/ 6 h 23"/>
                <a:gd name="T38" fmla="*/ 12 w 29"/>
                <a:gd name="T39" fmla="*/ 5 h 23"/>
                <a:gd name="T40" fmla="*/ 11 w 29"/>
                <a:gd name="T41" fmla="*/ 5 h 23"/>
                <a:gd name="T42" fmla="*/ 11 w 29"/>
                <a:gd name="T43" fmla="*/ 4 h 23"/>
                <a:gd name="T44" fmla="*/ 14 w 29"/>
                <a:gd name="T45" fmla="*/ 4 h 23"/>
                <a:gd name="T46" fmla="*/ 16 w 29"/>
                <a:gd name="T47" fmla="*/ 4 h 23"/>
                <a:gd name="T48" fmla="*/ 17 w 29"/>
                <a:gd name="T49" fmla="*/ 3 h 23"/>
                <a:gd name="T50" fmla="*/ 18 w 29"/>
                <a:gd name="T51" fmla="*/ 2 h 23"/>
                <a:gd name="T52" fmla="*/ 18 w 29"/>
                <a:gd name="T53" fmla="*/ 1 h 23"/>
                <a:gd name="T54" fmla="*/ 17 w 29"/>
                <a:gd name="T55" fmla="*/ 0 h 23"/>
                <a:gd name="T56" fmla="*/ 17 w 29"/>
                <a:gd name="T57" fmla="*/ 0 h 23"/>
                <a:gd name="T58" fmla="*/ 7 w 29"/>
                <a:gd name="T59" fmla="*/ 1 h 23"/>
                <a:gd name="T60" fmla="*/ 6 w 29"/>
                <a:gd name="T61" fmla="*/ 1 h 23"/>
                <a:gd name="T62" fmla="*/ 3 w 29"/>
                <a:gd name="T63" fmla="*/ 1 h 23"/>
                <a:gd name="T64" fmla="*/ 1 w 29"/>
                <a:gd name="T65" fmla="*/ 1 h 23"/>
                <a:gd name="T66" fmla="*/ 0 w 29"/>
                <a:gd name="T67" fmla="*/ 3 h 23"/>
                <a:gd name="T68" fmla="*/ 0 w 29"/>
                <a:gd name="T69" fmla="*/ 4 h 23"/>
                <a:gd name="T70" fmla="*/ 2 w 29"/>
                <a:gd name="T71" fmla="*/ 5 h 23"/>
                <a:gd name="T72" fmla="*/ 2 w 29"/>
                <a:gd name="T73" fmla="*/ 7 h 23"/>
                <a:gd name="T74" fmla="*/ 3 w 29"/>
                <a:gd name="T75" fmla="*/ 8 h 23"/>
                <a:gd name="T76" fmla="*/ 3 w 29"/>
                <a:gd name="T77" fmla="*/ 8 h 23"/>
                <a:gd name="T78" fmla="*/ 2 w 29"/>
                <a:gd name="T79" fmla="*/ 9 h 23"/>
                <a:gd name="T80" fmla="*/ 2 w 29"/>
                <a:gd name="T81" fmla="*/ 11 h 23"/>
                <a:gd name="T82" fmla="*/ 2 w 29"/>
                <a:gd name="T83" fmla="*/ 13 h 23"/>
                <a:gd name="T84" fmla="*/ 3 w 29"/>
                <a:gd name="T85" fmla="*/ 13 h 23"/>
                <a:gd name="T86" fmla="*/ 4 w 29"/>
                <a:gd name="T87" fmla="*/ 13 h 23"/>
                <a:gd name="T88" fmla="*/ 5 w 29"/>
                <a:gd name="T89" fmla="*/ 13 h 23"/>
                <a:gd name="T90" fmla="*/ 6 w 29"/>
                <a:gd name="T9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23">
                  <a:moveTo>
                    <a:pt x="6" y="13"/>
                  </a:moveTo>
                  <a:lnTo>
                    <a:pt x="6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5" y="18"/>
                  </a:lnTo>
                  <a:lnTo>
                    <a:pt x="28" y="16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3" name="Freeform 86"/>
            <p:cNvSpPr>
              <a:spLocks/>
            </p:cNvSpPr>
            <p:nvPr/>
          </p:nvSpPr>
          <p:spPr bwMode="auto">
            <a:xfrm>
              <a:off x="2433" y="1259"/>
              <a:ext cx="43" cy="20"/>
            </a:xfrm>
            <a:custGeom>
              <a:avLst/>
              <a:gdLst>
                <a:gd name="T0" fmla="*/ 6 w 43"/>
                <a:gd name="T1" fmla="*/ 14 h 20"/>
                <a:gd name="T2" fmla="*/ 2 w 43"/>
                <a:gd name="T3" fmla="*/ 14 h 20"/>
                <a:gd name="T4" fmla="*/ 0 w 43"/>
                <a:gd name="T5" fmla="*/ 15 h 20"/>
                <a:gd name="T6" fmla="*/ 2 w 43"/>
                <a:gd name="T7" fmla="*/ 17 h 20"/>
                <a:gd name="T8" fmla="*/ 4 w 43"/>
                <a:gd name="T9" fmla="*/ 17 h 20"/>
                <a:gd name="T10" fmla="*/ 7 w 43"/>
                <a:gd name="T11" fmla="*/ 16 h 20"/>
                <a:gd name="T12" fmla="*/ 15 w 43"/>
                <a:gd name="T13" fmla="*/ 13 h 20"/>
                <a:gd name="T14" fmla="*/ 21 w 43"/>
                <a:gd name="T15" fmla="*/ 12 h 20"/>
                <a:gd name="T16" fmla="*/ 21 w 43"/>
                <a:gd name="T17" fmla="*/ 14 h 20"/>
                <a:gd name="T18" fmla="*/ 19 w 43"/>
                <a:gd name="T19" fmla="*/ 16 h 20"/>
                <a:gd name="T20" fmla="*/ 21 w 43"/>
                <a:gd name="T21" fmla="*/ 19 h 20"/>
                <a:gd name="T22" fmla="*/ 24 w 43"/>
                <a:gd name="T23" fmla="*/ 19 h 20"/>
                <a:gd name="T24" fmla="*/ 25 w 43"/>
                <a:gd name="T25" fmla="*/ 16 h 20"/>
                <a:gd name="T26" fmla="*/ 23 w 43"/>
                <a:gd name="T27" fmla="*/ 14 h 20"/>
                <a:gd name="T28" fmla="*/ 24 w 43"/>
                <a:gd name="T29" fmla="*/ 13 h 20"/>
                <a:gd name="T30" fmla="*/ 30 w 43"/>
                <a:gd name="T31" fmla="*/ 18 h 20"/>
                <a:gd name="T32" fmla="*/ 36 w 43"/>
                <a:gd name="T33" fmla="*/ 19 h 20"/>
                <a:gd name="T34" fmla="*/ 43 w 43"/>
                <a:gd name="T35" fmla="*/ 19 h 20"/>
                <a:gd name="T36" fmla="*/ 42 w 43"/>
                <a:gd name="T37" fmla="*/ 19 h 20"/>
                <a:gd name="T38" fmla="*/ 40 w 43"/>
                <a:gd name="T39" fmla="*/ 19 h 20"/>
                <a:gd name="T40" fmla="*/ 36 w 43"/>
                <a:gd name="T41" fmla="*/ 16 h 20"/>
                <a:gd name="T42" fmla="*/ 30 w 43"/>
                <a:gd name="T43" fmla="*/ 13 h 20"/>
                <a:gd name="T44" fmla="*/ 25 w 43"/>
                <a:gd name="T45" fmla="*/ 9 h 20"/>
                <a:gd name="T46" fmla="*/ 23 w 43"/>
                <a:gd name="T47" fmla="*/ 6 h 20"/>
                <a:gd name="T48" fmla="*/ 25 w 43"/>
                <a:gd name="T49" fmla="*/ 4 h 20"/>
                <a:gd name="T50" fmla="*/ 25 w 43"/>
                <a:gd name="T51" fmla="*/ 1 h 20"/>
                <a:gd name="T52" fmla="*/ 21 w 43"/>
                <a:gd name="T53" fmla="*/ 0 h 20"/>
                <a:gd name="T54" fmla="*/ 16 w 43"/>
                <a:gd name="T55" fmla="*/ 2 h 20"/>
                <a:gd name="T56" fmla="*/ 15 w 43"/>
                <a:gd name="T57" fmla="*/ 6 h 20"/>
                <a:gd name="T58" fmla="*/ 11 w 43"/>
                <a:gd name="T59" fmla="*/ 8 h 20"/>
                <a:gd name="T60" fmla="*/ 9 w 43"/>
                <a:gd name="T61" fmla="*/ 5 h 20"/>
                <a:gd name="T62" fmla="*/ 9 w 43"/>
                <a:gd name="T63" fmla="*/ 2 h 20"/>
                <a:gd name="T64" fmla="*/ 8 w 43"/>
                <a:gd name="T65" fmla="*/ 2 h 20"/>
                <a:gd name="T66" fmla="*/ 6 w 43"/>
                <a:gd name="T67" fmla="*/ 3 h 20"/>
                <a:gd name="T68" fmla="*/ 5 w 43"/>
                <a:gd name="T69" fmla="*/ 7 h 20"/>
                <a:gd name="T70" fmla="*/ 5 w 43"/>
                <a:gd name="T7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20">
                  <a:moveTo>
                    <a:pt x="7" y="13"/>
                  </a:moveTo>
                  <a:lnTo>
                    <a:pt x="6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5" y="13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0" y="19"/>
                  </a:lnTo>
                  <a:lnTo>
                    <a:pt x="39" y="18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0" y="13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4" name="Freeform 87"/>
            <p:cNvSpPr>
              <a:spLocks/>
            </p:cNvSpPr>
            <p:nvPr/>
          </p:nvSpPr>
          <p:spPr bwMode="auto">
            <a:xfrm>
              <a:off x="2598" y="1267"/>
              <a:ext cx="8" cy="4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4 w 8"/>
                <a:gd name="T5" fmla="*/ 1 h 4"/>
                <a:gd name="T6" fmla="*/ 1 w 8"/>
                <a:gd name="T7" fmla="*/ 2 h 4"/>
                <a:gd name="T8" fmla="*/ 0 w 8"/>
                <a:gd name="T9" fmla="*/ 3 h 4"/>
                <a:gd name="T10" fmla="*/ 2 w 8"/>
                <a:gd name="T11" fmla="*/ 4 h 4"/>
                <a:gd name="T12" fmla="*/ 4 w 8"/>
                <a:gd name="T13" fmla="*/ 4 h 4"/>
                <a:gd name="T14" fmla="*/ 6 w 8"/>
                <a:gd name="T15" fmla="*/ 4 h 4"/>
                <a:gd name="T16" fmla="*/ 8 w 8"/>
                <a:gd name="T17" fmla="*/ 4 h 4"/>
                <a:gd name="T18" fmla="*/ 7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5" name="Freeform 88"/>
            <p:cNvSpPr>
              <a:spLocks/>
            </p:cNvSpPr>
            <p:nvPr/>
          </p:nvSpPr>
          <p:spPr bwMode="auto">
            <a:xfrm>
              <a:off x="2536" y="1454"/>
              <a:ext cx="38" cy="9"/>
            </a:xfrm>
            <a:custGeom>
              <a:avLst/>
              <a:gdLst>
                <a:gd name="T0" fmla="*/ 0 w 38"/>
                <a:gd name="T1" fmla="*/ 2 h 9"/>
                <a:gd name="T2" fmla="*/ 5 w 38"/>
                <a:gd name="T3" fmla="*/ 5 h 9"/>
                <a:gd name="T4" fmla="*/ 6 w 38"/>
                <a:gd name="T5" fmla="*/ 4 h 9"/>
                <a:gd name="T6" fmla="*/ 10 w 38"/>
                <a:gd name="T7" fmla="*/ 4 h 9"/>
                <a:gd name="T8" fmla="*/ 14 w 38"/>
                <a:gd name="T9" fmla="*/ 4 h 9"/>
                <a:gd name="T10" fmla="*/ 17 w 38"/>
                <a:gd name="T11" fmla="*/ 4 h 9"/>
                <a:gd name="T12" fmla="*/ 23 w 38"/>
                <a:gd name="T13" fmla="*/ 5 h 9"/>
                <a:gd name="T14" fmla="*/ 23 w 38"/>
                <a:gd name="T15" fmla="*/ 5 h 9"/>
                <a:gd name="T16" fmla="*/ 23 w 38"/>
                <a:gd name="T17" fmla="*/ 6 h 9"/>
                <a:gd name="T18" fmla="*/ 24 w 38"/>
                <a:gd name="T19" fmla="*/ 7 h 9"/>
                <a:gd name="T20" fmla="*/ 26 w 38"/>
                <a:gd name="T21" fmla="*/ 7 h 9"/>
                <a:gd name="T22" fmla="*/ 28 w 38"/>
                <a:gd name="T23" fmla="*/ 7 h 9"/>
                <a:gd name="T24" fmla="*/ 30 w 38"/>
                <a:gd name="T25" fmla="*/ 8 h 9"/>
                <a:gd name="T26" fmla="*/ 33 w 38"/>
                <a:gd name="T27" fmla="*/ 8 h 9"/>
                <a:gd name="T28" fmla="*/ 34 w 38"/>
                <a:gd name="T29" fmla="*/ 8 h 9"/>
                <a:gd name="T30" fmla="*/ 35 w 38"/>
                <a:gd name="T31" fmla="*/ 9 h 9"/>
                <a:gd name="T32" fmla="*/ 37 w 38"/>
                <a:gd name="T33" fmla="*/ 9 h 9"/>
                <a:gd name="T34" fmla="*/ 37 w 38"/>
                <a:gd name="T35" fmla="*/ 8 h 9"/>
                <a:gd name="T36" fmla="*/ 38 w 38"/>
                <a:gd name="T37" fmla="*/ 8 h 9"/>
                <a:gd name="T38" fmla="*/ 34 w 38"/>
                <a:gd name="T39" fmla="*/ 6 h 9"/>
                <a:gd name="T40" fmla="*/ 34 w 38"/>
                <a:gd name="T41" fmla="*/ 5 h 9"/>
                <a:gd name="T42" fmla="*/ 34 w 38"/>
                <a:gd name="T43" fmla="*/ 4 h 9"/>
                <a:gd name="T44" fmla="*/ 33 w 38"/>
                <a:gd name="T45" fmla="*/ 2 h 9"/>
                <a:gd name="T46" fmla="*/ 32 w 38"/>
                <a:gd name="T47" fmla="*/ 1 h 9"/>
                <a:gd name="T48" fmla="*/ 30 w 38"/>
                <a:gd name="T49" fmla="*/ 1 h 9"/>
                <a:gd name="T50" fmla="*/ 28 w 38"/>
                <a:gd name="T51" fmla="*/ 2 h 9"/>
                <a:gd name="T52" fmla="*/ 27 w 38"/>
                <a:gd name="T53" fmla="*/ 3 h 9"/>
                <a:gd name="T54" fmla="*/ 27 w 38"/>
                <a:gd name="T55" fmla="*/ 3 h 9"/>
                <a:gd name="T56" fmla="*/ 26 w 38"/>
                <a:gd name="T57" fmla="*/ 3 h 9"/>
                <a:gd name="T58" fmla="*/ 25 w 38"/>
                <a:gd name="T59" fmla="*/ 1 h 9"/>
                <a:gd name="T60" fmla="*/ 23 w 38"/>
                <a:gd name="T61" fmla="*/ 0 h 9"/>
                <a:gd name="T62" fmla="*/ 20 w 38"/>
                <a:gd name="T63" fmla="*/ 1 h 9"/>
                <a:gd name="T64" fmla="*/ 17 w 38"/>
                <a:gd name="T65" fmla="*/ 1 h 9"/>
                <a:gd name="T66" fmla="*/ 15 w 38"/>
                <a:gd name="T67" fmla="*/ 1 h 9"/>
                <a:gd name="T68" fmla="*/ 13 w 38"/>
                <a:gd name="T69" fmla="*/ 0 h 9"/>
                <a:gd name="T70" fmla="*/ 12 w 38"/>
                <a:gd name="T71" fmla="*/ 0 h 9"/>
                <a:gd name="T72" fmla="*/ 0 w 38"/>
                <a:gd name="T7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9">
                  <a:moveTo>
                    <a:pt x="0" y="2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6" name="Freeform 89"/>
            <p:cNvSpPr>
              <a:spLocks/>
            </p:cNvSpPr>
            <p:nvPr/>
          </p:nvSpPr>
          <p:spPr bwMode="auto">
            <a:xfrm>
              <a:off x="2597" y="1450"/>
              <a:ext cx="16" cy="14"/>
            </a:xfrm>
            <a:custGeom>
              <a:avLst/>
              <a:gdLst>
                <a:gd name="T0" fmla="*/ 6 w 16"/>
                <a:gd name="T1" fmla="*/ 0 h 14"/>
                <a:gd name="T2" fmla="*/ 5 w 16"/>
                <a:gd name="T3" fmla="*/ 0 h 14"/>
                <a:gd name="T4" fmla="*/ 3 w 16"/>
                <a:gd name="T5" fmla="*/ 1 h 14"/>
                <a:gd name="T6" fmla="*/ 1 w 16"/>
                <a:gd name="T7" fmla="*/ 3 h 14"/>
                <a:gd name="T8" fmla="*/ 0 w 16"/>
                <a:gd name="T9" fmla="*/ 4 h 14"/>
                <a:gd name="T10" fmla="*/ 0 w 16"/>
                <a:gd name="T11" fmla="*/ 4 h 14"/>
                <a:gd name="T12" fmla="*/ 1 w 16"/>
                <a:gd name="T13" fmla="*/ 4 h 14"/>
                <a:gd name="T14" fmla="*/ 3 w 16"/>
                <a:gd name="T15" fmla="*/ 4 h 14"/>
                <a:gd name="T16" fmla="*/ 3 w 16"/>
                <a:gd name="T17" fmla="*/ 4 h 14"/>
                <a:gd name="T18" fmla="*/ 10 w 16"/>
                <a:gd name="T19" fmla="*/ 9 h 14"/>
                <a:gd name="T20" fmla="*/ 11 w 16"/>
                <a:gd name="T21" fmla="*/ 14 h 14"/>
                <a:gd name="T22" fmla="*/ 12 w 16"/>
                <a:gd name="T23" fmla="*/ 13 h 14"/>
                <a:gd name="T24" fmla="*/ 13 w 16"/>
                <a:gd name="T25" fmla="*/ 13 h 14"/>
                <a:gd name="T26" fmla="*/ 15 w 16"/>
                <a:gd name="T27" fmla="*/ 12 h 14"/>
                <a:gd name="T28" fmla="*/ 16 w 16"/>
                <a:gd name="T29" fmla="*/ 11 h 14"/>
                <a:gd name="T30" fmla="*/ 15 w 16"/>
                <a:gd name="T31" fmla="*/ 9 h 14"/>
                <a:gd name="T32" fmla="*/ 14 w 16"/>
                <a:gd name="T33" fmla="*/ 8 h 14"/>
                <a:gd name="T34" fmla="*/ 13 w 16"/>
                <a:gd name="T35" fmla="*/ 7 h 14"/>
                <a:gd name="T36" fmla="*/ 11 w 16"/>
                <a:gd name="T37" fmla="*/ 5 h 14"/>
                <a:gd name="T38" fmla="*/ 11 w 16"/>
                <a:gd name="T39" fmla="*/ 4 h 14"/>
                <a:gd name="T40" fmla="*/ 11 w 16"/>
                <a:gd name="T41" fmla="*/ 2 h 14"/>
                <a:gd name="T42" fmla="*/ 10 w 16"/>
                <a:gd name="T43" fmla="*/ 1 h 14"/>
                <a:gd name="T44" fmla="*/ 10 w 16"/>
                <a:gd name="T45" fmla="*/ 1 h 14"/>
                <a:gd name="T46" fmla="*/ 9 w 16"/>
                <a:gd name="T47" fmla="*/ 0 h 14"/>
                <a:gd name="T48" fmla="*/ 7 w 16"/>
                <a:gd name="T49" fmla="*/ 0 h 14"/>
                <a:gd name="T50" fmla="*/ 7 w 16"/>
                <a:gd name="T51" fmla="*/ 0 h 14"/>
                <a:gd name="T52" fmla="*/ 6 w 16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4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0" y="9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7" name="Freeform 90"/>
            <p:cNvSpPr>
              <a:spLocks/>
            </p:cNvSpPr>
            <p:nvPr/>
          </p:nvSpPr>
          <p:spPr bwMode="auto">
            <a:xfrm>
              <a:off x="2588" y="1463"/>
              <a:ext cx="9" cy="6"/>
            </a:xfrm>
            <a:custGeom>
              <a:avLst/>
              <a:gdLst>
                <a:gd name="T0" fmla="*/ 2 w 9"/>
                <a:gd name="T1" fmla="*/ 6 h 6"/>
                <a:gd name="T2" fmla="*/ 3 w 9"/>
                <a:gd name="T3" fmla="*/ 6 h 6"/>
                <a:gd name="T4" fmla="*/ 4 w 9"/>
                <a:gd name="T5" fmla="*/ 6 h 6"/>
                <a:gd name="T6" fmla="*/ 6 w 9"/>
                <a:gd name="T7" fmla="*/ 6 h 6"/>
                <a:gd name="T8" fmla="*/ 9 w 9"/>
                <a:gd name="T9" fmla="*/ 4 h 6"/>
                <a:gd name="T10" fmla="*/ 8 w 9"/>
                <a:gd name="T11" fmla="*/ 3 h 6"/>
                <a:gd name="T12" fmla="*/ 7 w 9"/>
                <a:gd name="T13" fmla="*/ 1 h 6"/>
                <a:gd name="T14" fmla="*/ 4 w 9"/>
                <a:gd name="T15" fmla="*/ 0 h 6"/>
                <a:gd name="T16" fmla="*/ 4 w 9"/>
                <a:gd name="T17" fmla="*/ 0 h 6"/>
                <a:gd name="T18" fmla="*/ 3 w 9"/>
                <a:gd name="T19" fmla="*/ 0 h 6"/>
                <a:gd name="T20" fmla="*/ 1 w 9"/>
                <a:gd name="T21" fmla="*/ 1 h 6"/>
                <a:gd name="T22" fmla="*/ 0 w 9"/>
                <a:gd name="T23" fmla="*/ 2 h 6"/>
                <a:gd name="T24" fmla="*/ 0 w 9"/>
                <a:gd name="T25" fmla="*/ 3 h 6"/>
                <a:gd name="T26" fmla="*/ 2 w 9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2" y="6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8" name="Freeform 91"/>
            <p:cNvSpPr>
              <a:spLocks/>
            </p:cNvSpPr>
            <p:nvPr/>
          </p:nvSpPr>
          <p:spPr bwMode="auto">
            <a:xfrm>
              <a:off x="2582" y="1429"/>
              <a:ext cx="9" cy="9"/>
            </a:xfrm>
            <a:custGeom>
              <a:avLst/>
              <a:gdLst>
                <a:gd name="T0" fmla="*/ 4 w 9"/>
                <a:gd name="T1" fmla="*/ 1 h 9"/>
                <a:gd name="T2" fmla="*/ 3 w 9"/>
                <a:gd name="T3" fmla="*/ 1 h 9"/>
                <a:gd name="T4" fmla="*/ 3 w 9"/>
                <a:gd name="T5" fmla="*/ 0 h 9"/>
                <a:gd name="T6" fmla="*/ 1 w 9"/>
                <a:gd name="T7" fmla="*/ 0 h 9"/>
                <a:gd name="T8" fmla="*/ 1 w 9"/>
                <a:gd name="T9" fmla="*/ 1 h 9"/>
                <a:gd name="T10" fmla="*/ 0 w 9"/>
                <a:gd name="T11" fmla="*/ 3 h 9"/>
                <a:gd name="T12" fmla="*/ 1 w 9"/>
                <a:gd name="T13" fmla="*/ 4 h 9"/>
                <a:gd name="T14" fmla="*/ 1 w 9"/>
                <a:gd name="T15" fmla="*/ 5 h 9"/>
                <a:gd name="T16" fmla="*/ 2 w 9"/>
                <a:gd name="T17" fmla="*/ 6 h 9"/>
                <a:gd name="T18" fmla="*/ 3 w 9"/>
                <a:gd name="T19" fmla="*/ 6 h 9"/>
                <a:gd name="T20" fmla="*/ 4 w 9"/>
                <a:gd name="T21" fmla="*/ 8 h 9"/>
                <a:gd name="T22" fmla="*/ 7 w 9"/>
                <a:gd name="T23" fmla="*/ 9 h 9"/>
                <a:gd name="T24" fmla="*/ 8 w 9"/>
                <a:gd name="T25" fmla="*/ 9 h 9"/>
                <a:gd name="T26" fmla="*/ 9 w 9"/>
                <a:gd name="T27" fmla="*/ 9 h 9"/>
                <a:gd name="T28" fmla="*/ 9 w 9"/>
                <a:gd name="T29" fmla="*/ 8 h 9"/>
                <a:gd name="T30" fmla="*/ 8 w 9"/>
                <a:gd name="T31" fmla="*/ 7 h 9"/>
                <a:gd name="T32" fmla="*/ 7 w 9"/>
                <a:gd name="T33" fmla="*/ 6 h 9"/>
                <a:gd name="T34" fmla="*/ 5 w 9"/>
                <a:gd name="T35" fmla="*/ 4 h 9"/>
                <a:gd name="T36" fmla="*/ 4 w 9"/>
                <a:gd name="T37" fmla="*/ 3 h 9"/>
                <a:gd name="T38" fmla="*/ 4 w 9"/>
                <a:gd name="T39" fmla="*/ 2 h 9"/>
                <a:gd name="T40" fmla="*/ 4 w 9"/>
                <a:gd name="T4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9" name="Freeform 92"/>
            <p:cNvSpPr>
              <a:spLocks/>
            </p:cNvSpPr>
            <p:nvPr/>
          </p:nvSpPr>
          <p:spPr bwMode="auto">
            <a:xfrm>
              <a:off x="2585" y="1417"/>
              <a:ext cx="9" cy="9"/>
            </a:xfrm>
            <a:custGeom>
              <a:avLst/>
              <a:gdLst>
                <a:gd name="T0" fmla="*/ 4 w 9"/>
                <a:gd name="T1" fmla="*/ 2 h 9"/>
                <a:gd name="T2" fmla="*/ 3 w 9"/>
                <a:gd name="T3" fmla="*/ 1 h 9"/>
                <a:gd name="T4" fmla="*/ 1 w 9"/>
                <a:gd name="T5" fmla="*/ 1 h 9"/>
                <a:gd name="T6" fmla="*/ 0 w 9"/>
                <a:gd name="T7" fmla="*/ 0 h 9"/>
                <a:gd name="T8" fmla="*/ 0 w 9"/>
                <a:gd name="T9" fmla="*/ 1 h 9"/>
                <a:gd name="T10" fmla="*/ 1 w 9"/>
                <a:gd name="T11" fmla="*/ 2 h 9"/>
                <a:gd name="T12" fmla="*/ 1 w 9"/>
                <a:gd name="T13" fmla="*/ 4 h 9"/>
                <a:gd name="T14" fmla="*/ 1 w 9"/>
                <a:gd name="T15" fmla="*/ 5 h 9"/>
                <a:gd name="T16" fmla="*/ 1 w 9"/>
                <a:gd name="T17" fmla="*/ 6 h 9"/>
                <a:gd name="T18" fmla="*/ 2 w 9"/>
                <a:gd name="T19" fmla="*/ 6 h 9"/>
                <a:gd name="T20" fmla="*/ 5 w 9"/>
                <a:gd name="T21" fmla="*/ 8 h 9"/>
                <a:gd name="T22" fmla="*/ 7 w 9"/>
                <a:gd name="T23" fmla="*/ 9 h 9"/>
                <a:gd name="T24" fmla="*/ 9 w 9"/>
                <a:gd name="T25" fmla="*/ 9 h 9"/>
                <a:gd name="T26" fmla="*/ 9 w 9"/>
                <a:gd name="T27" fmla="*/ 8 h 9"/>
                <a:gd name="T28" fmla="*/ 7 w 9"/>
                <a:gd name="T29" fmla="*/ 6 h 9"/>
                <a:gd name="T30" fmla="*/ 6 w 9"/>
                <a:gd name="T31" fmla="*/ 5 h 9"/>
                <a:gd name="T32" fmla="*/ 6 w 9"/>
                <a:gd name="T33" fmla="*/ 5 h 9"/>
                <a:gd name="T34" fmla="*/ 4 w 9"/>
                <a:gd name="T3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0" name="Freeform 93"/>
            <p:cNvSpPr>
              <a:spLocks/>
            </p:cNvSpPr>
            <p:nvPr/>
          </p:nvSpPr>
          <p:spPr bwMode="auto">
            <a:xfrm>
              <a:off x="2495" y="1465"/>
              <a:ext cx="12" cy="5"/>
            </a:xfrm>
            <a:custGeom>
              <a:avLst/>
              <a:gdLst>
                <a:gd name="T0" fmla="*/ 6 w 12"/>
                <a:gd name="T1" fmla="*/ 0 h 5"/>
                <a:gd name="T2" fmla="*/ 4 w 12"/>
                <a:gd name="T3" fmla="*/ 0 h 5"/>
                <a:gd name="T4" fmla="*/ 3 w 12"/>
                <a:gd name="T5" fmla="*/ 0 h 5"/>
                <a:gd name="T6" fmla="*/ 0 w 12"/>
                <a:gd name="T7" fmla="*/ 0 h 5"/>
                <a:gd name="T8" fmla="*/ 0 w 12"/>
                <a:gd name="T9" fmla="*/ 1 h 5"/>
                <a:gd name="T10" fmla="*/ 0 w 12"/>
                <a:gd name="T11" fmla="*/ 3 h 5"/>
                <a:gd name="T12" fmla="*/ 3 w 12"/>
                <a:gd name="T13" fmla="*/ 4 h 5"/>
                <a:gd name="T14" fmla="*/ 6 w 12"/>
                <a:gd name="T15" fmla="*/ 5 h 5"/>
                <a:gd name="T16" fmla="*/ 10 w 12"/>
                <a:gd name="T17" fmla="*/ 5 h 5"/>
                <a:gd name="T18" fmla="*/ 11 w 12"/>
                <a:gd name="T19" fmla="*/ 3 h 5"/>
                <a:gd name="T20" fmla="*/ 12 w 12"/>
                <a:gd name="T21" fmla="*/ 2 h 5"/>
                <a:gd name="T22" fmla="*/ 11 w 12"/>
                <a:gd name="T23" fmla="*/ 1 h 5"/>
                <a:gd name="T24" fmla="*/ 11 w 12"/>
                <a:gd name="T25" fmla="*/ 1 h 5"/>
                <a:gd name="T26" fmla="*/ 6 w 12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5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1" name="Freeform 94"/>
            <p:cNvSpPr>
              <a:spLocks/>
            </p:cNvSpPr>
            <p:nvPr/>
          </p:nvSpPr>
          <p:spPr bwMode="auto">
            <a:xfrm>
              <a:off x="2580" y="1486"/>
              <a:ext cx="6" cy="7"/>
            </a:xfrm>
            <a:custGeom>
              <a:avLst/>
              <a:gdLst>
                <a:gd name="T0" fmla="*/ 3 w 6"/>
                <a:gd name="T1" fmla="*/ 1 h 7"/>
                <a:gd name="T2" fmla="*/ 2 w 6"/>
                <a:gd name="T3" fmla="*/ 0 h 7"/>
                <a:gd name="T4" fmla="*/ 1 w 6"/>
                <a:gd name="T5" fmla="*/ 0 h 7"/>
                <a:gd name="T6" fmla="*/ 0 w 6"/>
                <a:gd name="T7" fmla="*/ 0 h 7"/>
                <a:gd name="T8" fmla="*/ 0 w 6"/>
                <a:gd name="T9" fmla="*/ 2 h 7"/>
                <a:gd name="T10" fmla="*/ 0 w 6"/>
                <a:gd name="T11" fmla="*/ 3 h 7"/>
                <a:gd name="T12" fmla="*/ 2 w 6"/>
                <a:gd name="T13" fmla="*/ 4 h 7"/>
                <a:gd name="T14" fmla="*/ 3 w 6"/>
                <a:gd name="T15" fmla="*/ 4 h 7"/>
                <a:gd name="T16" fmla="*/ 5 w 6"/>
                <a:gd name="T17" fmla="*/ 6 h 7"/>
                <a:gd name="T18" fmla="*/ 5 w 6"/>
                <a:gd name="T19" fmla="*/ 7 h 7"/>
                <a:gd name="T20" fmla="*/ 6 w 6"/>
                <a:gd name="T21" fmla="*/ 7 h 7"/>
                <a:gd name="T22" fmla="*/ 6 w 6"/>
                <a:gd name="T23" fmla="*/ 7 h 7"/>
                <a:gd name="T24" fmla="*/ 6 w 6"/>
                <a:gd name="T25" fmla="*/ 7 h 7"/>
                <a:gd name="T26" fmla="*/ 6 w 6"/>
                <a:gd name="T27" fmla="*/ 5 h 7"/>
                <a:gd name="T28" fmla="*/ 5 w 6"/>
                <a:gd name="T29" fmla="*/ 3 h 7"/>
                <a:gd name="T30" fmla="*/ 4 w 6"/>
                <a:gd name="T31" fmla="*/ 1 h 7"/>
                <a:gd name="T32" fmla="*/ 3 w 6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2" name="Freeform 95"/>
            <p:cNvSpPr>
              <a:spLocks/>
            </p:cNvSpPr>
            <p:nvPr/>
          </p:nvSpPr>
          <p:spPr bwMode="auto">
            <a:xfrm>
              <a:off x="2581" y="1498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0 w 4"/>
                <a:gd name="T7" fmla="*/ 1 h 6"/>
                <a:gd name="T8" fmla="*/ 0 w 4"/>
                <a:gd name="T9" fmla="*/ 2 h 6"/>
                <a:gd name="T10" fmla="*/ 0 w 4"/>
                <a:gd name="T11" fmla="*/ 3 h 6"/>
                <a:gd name="T12" fmla="*/ 1 w 4"/>
                <a:gd name="T13" fmla="*/ 4 h 6"/>
                <a:gd name="T14" fmla="*/ 1 w 4"/>
                <a:gd name="T15" fmla="*/ 6 h 6"/>
                <a:gd name="T16" fmla="*/ 2 w 4"/>
                <a:gd name="T17" fmla="*/ 5 h 6"/>
                <a:gd name="T18" fmla="*/ 4 w 4"/>
                <a:gd name="T19" fmla="*/ 4 h 6"/>
                <a:gd name="T20" fmla="*/ 4 w 4"/>
                <a:gd name="T21" fmla="*/ 2 h 6"/>
                <a:gd name="T22" fmla="*/ 4 w 4"/>
                <a:gd name="T23" fmla="*/ 1 h 6"/>
                <a:gd name="T24" fmla="*/ 4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3" name="Freeform 96"/>
            <p:cNvSpPr>
              <a:spLocks/>
            </p:cNvSpPr>
            <p:nvPr/>
          </p:nvSpPr>
          <p:spPr bwMode="auto">
            <a:xfrm>
              <a:off x="2592" y="1500"/>
              <a:ext cx="2" cy="10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 h 10"/>
                <a:gd name="T10" fmla="*/ 0 w 2"/>
                <a:gd name="T11" fmla="*/ 4 h 10"/>
                <a:gd name="T12" fmla="*/ 0 w 2"/>
                <a:gd name="T13" fmla="*/ 7 h 10"/>
                <a:gd name="T14" fmla="*/ 0 w 2"/>
                <a:gd name="T15" fmla="*/ 9 h 10"/>
                <a:gd name="T16" fmla="*/ 2 w 2"/>
                <a:gd name="T17" fmla="*/ 10 h 10"/>
                <a:gd name="T18" fmla="*/ 2 w 2"/>
                <a:gd name="T19" fmla="*/ 8 h 10"/>
                <a:gd name="T20" fmla="*/ 2 w 2"/>
                <a:gd name="T21" fmla="*/ 6 h 10"/>
                <a:gd name="T22" fmla="*/ 2 w 2"/>
                <a:gd name="T23" fmla="*/ 3 h 10"/>
                <a:gd name="T24" fmla="*/ 2 w 2"/>
                <a:gd name="T25" fmla="*/ 3 h 10"/>
                <a:gd name="T26" fmla="*/ 1 w 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4" name="Freeform 97"/>
            <p:cNvSpPr>
              <a:spLocks/>
            </p:cNvSpPr>
            <p:nvPr/>
          </p:nvSpPr>
          <p:spPr bwMode="auto">
            <a:xfrm>
              <a:off x="2535" y="1464"/>
              <a:ext cx="6" cy="5"/>
            </a:xfrm>
            <a:custGeom>
              <a:avLst/>
              <a:gdLst>
                <a:gd name="T0" fmla="*/ 3 w 6"/>
                <a:gd name="T1" fmla="*/ 2 h 5"/>
                <a:gd name="T2" fmla="*/ 2 w 6"/>
                <a:gd name="T3" fmla="*/ 1 h 5"/>
                <a:gd name="T4" fmla="*/ 1 w 6"/>
                <a:gd name="T5" fmla="*/ 1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2 h 5"/>
                <a:gd name="T12" fmla="*/ 2 w 6"/>
                <a:gd name="T13" fmla="*/ 4 h 5"/>
                <a:gd name="T14" fmla="*/ 4 w 6"/>
                <a:gd name="T15" fmla="*/ 5 h 5"/>
                <a:gd name="T16" fmla="*/ 5 w 6"/>
                <a:gd name="T17" fmla="*/ 5 h 5"/>
                <a:gd name="T18" fmla="*/ 6 w 6"/>
                <a:gd name="T19" fmla="*/ 4 h 5"/>
                <a:gd name="T20" fmla="*/ 6 w 6"/>
                <a:gd name="T21" fmla="*/ 3 h 5"/>
                <a:gd name="T22" fmla="*/ 5 w 6"/>
                <a:gd name="T23" fmla="*/ 3 h 5"/>
                <a:gd name="T24" fmla="*/ 4 w 6"/>
                <a:gd name="T25" fmla="*/ 2 h 5"/>
                <a:gd name="T26" fmla="*/ 3 w 6"/>
                <a:gd name="T27" fmla="*/ 2 h 5"/>
                <a:gd name="T28" fmla="*/ 3 w 6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5" name="Freeform 98"/>
            <p:cNvSpPr>
              <a:spLocks/>
            </p:cNvSpPr>
            <p:nvPr/>
          </p:nvSpPr>
          <p:spPr bwMode="auto">
            <a:xfrm>
              <a:off x="2497" y="1430"/>
              <a:ext cx="8" cy="12"/>
            </a:xfrm>
            <a:custGeom>
              <a:avLst/>
              <a:gdLst>
                <a:gd name="T0" fmla="*/ 4 w 8"/>
                <a:gd name="T1" fmla="*/ 0 h 12"/>
                <a:gd name="T2" fmla="*/ 4 w 8"/>
                <a:gd name="T3" fmla="*/ 1 h 12"/>
                <a:gd name="T4" fmla="*/ 2 w 8"/>
                <a:gd name="T5" fmla="*/ 2 h 12"/>
                <a:gd name="T6" fmla="*/ 1 w 8"/>
                <a:gd name="T7" fmla="*/ 4 h 12"/>
                <a:gd name="T8" fmla="*/ 1 w 8"/>
                <a:gd name="T9" fmla="*/ 5 h 12"/>
                <a:gd name="T10" fmla="*/ 1 w 8"/>
                <a:gd name="T11" fmla="*/ 7 h 12"/>
                <a:gd name="T12" fmla="*/ 0 w 8"/>
                <a:gd name="T13" fmla="*/ 9 h 12"/>
                <a:gd name="T14" fmla="*/ 1 w 8"/>
                <a:gd name="T15" fmla="*/ 11 h 12"/>
                <a:gd name="T16" fmla="*/ 1 w 8"/>
                <a:gd name="T17" fmla="*/ 12 h 12"/>
                <a:gd name="T18" fmla="*/ 2 w 8"/>
                <a:gd name="T19" fmla="*/ 12 h 12"/>
                <a:gd name="T20" fmla="*/ 4 w 8"/>
                <a:gd name="T21" fmla="*/ 12 h 12"/>
                <a:gd name="T22" fmla="*/ 5 w 8"/>
                <a:gd name="T23" fmla="*/ 11 h 12"/>
                <a:gd name="T24" fmla="*/ 4 w 8"/>
                <a:gd name="T25" fmla="*/ 10 h 12"/>
                <a:gd name="T26" fmla="*/ 5 w 8"/>
                <a:gd name="T27" fmla="*/ 7 h 12"/>
                <a:gd name="T28" fmla="*/ 6 w 8"/>
                <a:gd name="T29" fmla="*/ 5 h 12"/>
                <a:gd name="T30" fmla="*/ 7 w 8"/>
                <a:gd name="T31" fmla="*/ 3 h 12"/>
                <a:gd name="T32" fmla="*/ 8 w 8"/>
                <a:gd name="T33" fmla="*/ 2 h 12"/>
                <a:gd name="T34" fmla="*/ 6 w 8"/>
                <a:gd name="T35" fmla="*/ 1 h 12"/>
                <a:gd name="T36" fmla="*/ 5 w 8"/>
                <a:gd name="T37" fmla="*/ 0 h 12"/>
                <a:gd name="T38" fmla="*/ 5 w 8"/>
                <a:gd name="T39" fmla="*/ 0 h 12"/>
                <a:gd name="T40" fmla="*/ 4 w 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6" name="Freeform 99"/>
            <p:cNvSpPr>
              <a:spLocks/>
            </p:cNvSpPr>
            <p:nvPr/>
          </p:nvSpPr>
          <p:spPr bwMode="auto">
            <a:xfrm>
              <a:off x="2517" y="1388"/>
              <a:ext cx="7" cy="7"/>
            </a:xfrm>
            <a:custGeom>
              <a:avLst/>
              <a:gdLst>
                <a:gd name="T0" fmla="*/ 4 w 7"/>
                <a:gd name="T1" fmla="*/ 2 h 7"/>
                <a:gd name="T2" fmla="*/ 4 w 7"/>
                <a:gd name="T3" fmla="*/ 2 h 7"/>
                <a:gd name="T4" fmla="*/ 2 w 7"/>
                <a:gd name="T5" fmla="*/ 1 h 7"/>
                <a:gd name="T6" fmla="*/ 0 w 7"/>
                <a:gd name="T7" fmla="*/ 0 h 7"/>
                <a:gd name="T8" fmla="*/ 1 w 7"/>
                <a:gd name="T9" fmla="*/ 2 h 7"/>
                <a:gd name="T10" fmla="*/ 1 w 7"/>
                <a:gd name="T11" fmla="*/ 3 h 7"/>
                <a:gd name="T12" fmla="*/ 2 w 7"/>
                <a:gd name="T13" fmla="*/ 5 h 7"/>
                <a:gd name="T14" fmla="*/ 2 w 7"/>
                <a:gd name="T15" fmla="*/ 6 h 7"/>
                <a:gd name="T16" fmla="*/ 3 w 7"/>
                <a:gd name="T17" fmla="*/ 7 h 7"/>
                <a:gd name="T18" fmla="*/ 5 w 7"/>
                <a:gd name="T19" fmla="*/ 6 h 7"/>
                <a:gd name="T20" fmla="*/ 6 w 7"/>
                <a:gd name="T21" fmla="*/ 6 h 7"/>
                <a:gd name="T22" fmla="*/ 6 w 7"/>
                <a:gd name="T23" fmla="*/ 5 h 7"/>
                <a:gd name="T24" fmla="*/ 7 w 7"/>
                <a:gd name="T25" fmla="*/ 4 h 7"/>
                <a:gd name="T26" fmla="*/ 6 w 7"/>
                <a:gd name="T27" fmla="*/ 3 h 7"/>
                <a:gd name="T28" fmla="*/ 5 w 7"/>
                <a:gd name="T29" fmla="*/ 3 h 7"/>
                <a:gd name="T30" fmla="*/ 5 w 7"/>
                <a:gd name="T31" fmla="*/ 2 h 7"/>
                <a:gd name="T32" fmla="*/ 4 w 7"/>
                <a:gd name="T3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7">
                  <a:moveTo>
                    <a:pt x="4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7" name="Freeform 100"/>
            <p:cNvSpPr>
              <a:spLocks/>
            </p:cNvSpPr>
            <p:nvPr/>
          </p:nvSpPr>
          <p:spPr bwMode="auto">
            <a:xfrm>
              <a:off x="2520" y="1403"/>
              <a:ext cx="7" cy="8"/>
            </a:xfrm>
            <a:custGeom>
              <a:avLst/>
              <a:gdLst>
                <a:gd name="T0" fmla="*/ 4 w 7"/>
                <a:gd name="T1" fmla="*/ 1 h 8"/>
                <a:gd name="T2" fmla="*/ 4 w 7"/>
                <a:gd name="T3" fmla="*/ 0 h 8"/>
                <a:gd name="T4" fmla="*/ 2 w 7"/>
                <a:gd name="T5" fmla="*/ 0 h 8"/>
                <a:gd name="T6" fmla="*/ 0 w 7"/>
                <a:gd name="T7" fmla="*/ 0 h 8"/>
                <a:gd name="T8" fmla="*/ 0 w 7"/>
                <a:gd name="T9" fmla="*/ 1 h 8"/>
                <a:gd name="T10" fmla="*/ 0 w 7"/>
                <a:gd name="T11" fmla="*/ 2 h 8"/>
                <a:gd name="T12" fmla="*/ 1 w 7"/>
                <a:gd name="T13" fmla="*/ 3 h 8"/>
                <a:gd name="T14" fmla="*/ 2 w 7"/>
                <a:gd name="T15" fmla="*/ 4 h 8"/>
                <a:gd name="T16" fmla="*/ 3 w 7"/>
                <a:gd name="T17" fmla="*/ 5 h 8"/>
                <a:gd name="T18" fmla="*/ 3 w 7"/>
                <a:gd name="T19" fmla="*/ 5 h 8"/>
                <a:gd name="T20" fmla="*/ 4 w 7"/>
                <a:gd name="T21" fmla="*/ 7 h 8"/>
                <a:gd name="T22" fmla="*/ 5 w 7"/>
                <a:gd name="T23" fmla="*/ 8 h 8"/>
                <a:gd name="T24" fmla="*/ 5 w 7"/>
                <a:gd name="T25" fmla="*/ 8 h 8"/>
                <a:gd name="T26" fmla="*/ 6 w 7"/>
                <a:gd name="T27" fmla="*/ 7 h 8"/>
                <a:gd name="T28" fmla="*/ 6 w 7"/>
                <a:gd name="T29" fmla="*/ 7 h 8"/>
                <a:gd name="T30" fmla="*/ 7 w 7"/>
                <a:gd name="T31" fmla="*/ 6 h 8"/>
                <a:gd name="T32" fmla="*/ 7 w 7"/>
                <a:gd name="T33" fmla="*/ 5 h 8"/>
                <a:gd name="T34" fmla="*/ 6 w 7"/>
                <a:gd name="T35" fmla="*/ 3 h 8"/>
                <a:gd name="T36" fmla="*/ 5 w 7"/>
                <a:gd name="T37" fmla="*/ 2 h 8"/>
                <a:gd name="T38" fmla="*/ 4 w 7"/>
                <a:gd name="T39" fmla="*/ 1 h 8"/>
                <a:gd name="T40" fmla="*/ 4 w 7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8" name="Freeform 101"/>
            <p:cNvSpPr>
              <a:spLocks/>
            </p:cNvSpPr>
            <p:nvPr/>
          </p:nvSpPr>
          <p:spPr bwMode="auto">
            <a:xfrm>
              <a:off x="2452" y="1390"/>
              <a:ext cx="4" cy="8"/>
            </a:xfrm>
            <a:custGeom>
              <a:avLst/>
              <a:gdLst>
                <a:gd name="T0" fmla="*/ 2 w 4"/>
                <a:gd name="T1" fmla="*/ 1 h 8"/>
                <a:gd name="T2" fmla="*/ 2 w 4"/>
                <a:gd name="T3" fmla="*/ 0 h 8"/>
                <a:gd name="T4" fmla="*/ 1 w 4"/>
                <a:gd name="T5" fmla="*/ 0 h 8"/>
                <a:gd name="T6" fmla="*/ 0 w 4"/>
                <a:gd name="T7" fmla="*/ 0 h 8"/>
                <a:gd name="T8" fmla="*/ 0 w 4"/>
                <a:gd name="T9" fmla="*/ 1 h 8"/>
                <a:gd name="T10" fmla="*/ 0 w 4"/>
                <a:gd name="T11" fmla="*/ 3 h 8"/>
                <a:gd name="T12" fmla="*/ 0 w 4"/>
                <a:gd name="T13" fmla="*/ 5 h 8"/>
                <a:gd name="T14" fmla="*/ 1 w 4"/>
                <a:gd name="T15" fmla="*/ 7 h 8"/>
                <a:gd name="T16" fmla="*/ 2 w 4"/>
                <a:gd name="T17" fmla="*/ 8 h 8"/>
                <a:gd name="T18" fmla="*/ 4 w 4"/>
                <a:gd name="T19" fmla="*/ 6 h 8"/>
                <a:gd name="T20" fmla="*/ 4 w 4"/>
                <a:gd name="T21" fmla="*/ 5 h 8"/>
                <a:gd name="T22" fmla="*/ 4 w 4"/>
                <a:gd name="T23" fmla="*/ 4 h 8"/>
                <a:gd name="T24" fmla="*/ 4 w 4"/>
                <a:gd name="T25" fmla="*/ 2 h 8"/>
                <a:gd name="T26" fmla="*/ 3 w 4"/>
                <a:gd name="T27" fmla="*/ 1 h 8"/>
                <a:gd name="T28" fmla="*/ 2 w 4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9" name="Freeform 102"/>
            <p:cNvSpPr>
              <a:spLocks/>
            </p:cNvSpPr>
            <p:nvPr/>
          </p:nvSpPr>
          <p:spPr bwMode="auto">
            <a:xfrm>
              <a:off x="2422" y="1379"/>
              <a:ext cx="13" cy="28"/>
            </a:xfrm>
            <a:custGeom>
              <a:avLst/>
              <a:gdLst>
                <a:gd name="T0" fmla="*/ 10 w 13"/>
                <a:gd name="T1" fmla="*/ 1 h 28"/>
                <a:gd name="T2" fmla="*/ 10 w 13"/>
                <a:gd name="T3" fmla="*/ 2 h 28"/>
                <a:gd name="T4" fmla="*/ 9 w 13"/>
                <a:gd name="T5" fmla="*/ 3 h 28"/>
                <a:gd name="T6" fmla="*/ 8 w 13"/>
                <a:gd name="T7" fmla="*/ 5 h 28"/>
                <a:gd name="T8" fmla="*/ 7 w 13"/>
                <a:gd name="T9" fmla="*/ 6 h 28"/>
                <a:gd name="T10" fmla="*/ 5 w 13"/>
                <a:gd name="T11" fmla="*/ 7 h 28"/>
                <a:gd name="T12" fmla="*/ 4 w 13"/>
                <a:gd name="T13" fmla="*/ 8 h 28"/>
                <a:gd name="T14" fmla="*/ 4 w 13"/>
                <a:gd name="T15" fmla="*/ 10 h 28"/>
                <a:gd name="T16" fmla="*/ 4 w 13"/>
                <a:gd name="T17" fmla="*/ 11 h 28"/>
                <a:gd name="T18" fmla="*/ 2 w 13"/>
                <a:gd name="T19" fmla="*/ 11 h 28"/>
                <a:gd name="T20" fmla="*/ 1 w 13"/>
                <a:gd name="T21" fmla="*/ 12 h 28"/>
                <a:gd name="T22" fmla="*/ 0 w 13"/>
                <a:gd name="T23" fmla="*/ 13 h 28"/>
                <a:gd name="T24" fmla="*/ 0 w 13"/>
                <a:gd name="T25" fmla="*/ 15 h 28"/>
                <a:gd name="T26" fmla="*/ 1 w 13"/>
                <a:gd name="T27" fmla="*/ 16 h 28"/>
                <a:gd name="T28" fmla="*/ 3 w 13"/>
                <a:gd name="T29" fmla="*/ 19 h 28"/>
                <a:gd name="T30" fmla="*/ 4 w 13"/>
                <a:gd name="T31" fmla="*/ 22 h 28"/>
                <a:gd name="T32" fmla="*/ 5 w 13"/>
                <a:gd name="T33" fmla="*/ 23 h 28"/>
                <a:gd name="T34" fmla="*/ 5 w 13"/>
                <a:gd name="T35" fmla="*/ 24 h 28"/>
                <a:gd name="T36" fmla="*/ 5 w 13"/>
                <a:gd name="T37" fmla="*/ 26 h 28"/>
                <a:gd name="T38" fmla="*/ 5 w 13"/>
                <a:gd name="T39" fmla="*/ 27 h 28"/>
                <a:gd name="T40" fmla="*/ 7 w 13"/>
                <a:gd name="T41" fmla="*/ 28 h 28"/>
                <a:gd name="T42" fmla="*/ 8 w 13"/>
                <a:gd name="T43" fmla="*/ 28 h 28"/>
                <a:gd name="T44" fmla="*/ 9 w 13"/>
                <a:gd name="T45" fmla="*/ 28 h 28"/>
                <a:gd name="T46" fmla="*/ 11 w 13"/>
                <a:gd name="T47" fmla="*/ 28 h 28"/>
                <a:gd name="T48" fmla="*/ 11 w 13"/>
                <a:gd name="T49" fmla="*/ 26 h 28"/>
                <a:gd name="T50" fmla="*/ 11 w 13"/>
                <a:gd name="T51" fmla="*/ 26 h 28"/>
                <a:gd name="T52" fmla="*/ 9 w 13"/>
                <a:gd name="T53" fmla="*/ 25 h 28"/>
                <a:gd name="T54" fmla="*/ 8 w 13"/>
                <a:gd name="T55" fmla="*/ 24 h 28"/>
                <a:gd name="T56" fmla="*/ 7 w 13"/>
                <a:gd name="T57" fmla="*/ 24 h 28"/>
                <a:gd name="T58" fmla="*/ 7 w 13"/>
                <a:gd name="T59" fmla="*/ 23 h 28"/>
                <a:gd name="T60" fmla="*/ 7 w 13"/>
                <a:gd name="T61" fmla="*/ 22 h 28"/>
                <a:gd name="T62" fmla="*/ 6 w 13"/>
                <a:gd name="T63" fmla="*/ 21 h 28"/>
                <a:gd name="T64" fmla="*/ 5 w 13"/>
                <a:gd name="T65" fmla="*/ 20 h 28"/>
                <a:gd name="T66" fmla="*/ 4 w 13"/>
                <a:gd name="T67" fmla="*/ 17 h 28"/>
                <a:gd name="T68" fmla="*/ 4 w 13"/>
                <a:gd name="T69" fmla="*/ 15 h 28"/>
                <a:gd name="T70" fmla="*/ 4 w 13"/>
                <a:gd name="T71" fmla="*/ 12 h 28"/>
                <a:gd name="T72" fmla="*/ 5 w 13"/>
                <a:gd name="T73" fmla="*/ 12 h 28"/>
                <a:gd name="T74" fmla="*/ 8 w 13"/>
                <a:gd name="T75" fmla="*/ 12 h 28"/>
                <a:gd name="T76" fmla="*/ 10 w 13"/>
                <a:gd name="T77" fmla="*/ 12 h 28"/>
                <a:gd name="T78" fmla="*/ 11 w 13"/>
                <a:gd name="T79" fmla="*/ 12 h 28"/>
                <a:gd name="T80" fmla="*/ 12 w 13"/>
                <a:gd name="T81" fmla="*/ 12 h 28"/>
                <a:gd name="T82" fmla="*/ 12 w 13"/>
                <a:gd name="T83" fmla="*/ 9 h 28"/>
                <a:gd name="T84" fmla="*/ 12 w 13"/>
                <a:gd name="T85" fmla="*/ 7 h 28"/>
                <a:gd name="T86" fmla="*/ 12 w 13"/>
                <a:gd name="T87" fmla="*/ 5 h 28"/>
                <a:gd name="T88" fmla="*/ 12 w 13"/>
                <a:gd name="T89" fmla="*/ 4 h 28"/>
                <a:gd name="T90" fmla="*/ 12 w 13"/>
                <a:gd name="T91" fmla="*/ 4 h 28"/>
                <a:gd name="T92" fmla="*/ 12 w 13"/>
                <a:gd name="T93" fmla="*/ 3 h 28"/>
                <a:gd name="T94" fmla="*/ 12 w 13"/>
                <a:gd name="T95" fmla="*/ 2 h 28"/>
                <a:gd name="T96" fmla="*/ 13 w 13"/>
                <a:gd name="T97" fmla="*/ 1 h 28"/>
                <a:gd name="T98" fmla="*/ 12 w 13"/>
                <a:gd name="T99" fmla="*/ 0 h 28"/>
                <a:gd name="T100" fmla="*/ 11 w 13"/>
                <a:gd name="T101" fmla="*/ 1 h 28"/>
                <a:gd name="T102" fmla="*/ 11 w 13"/>
                <a:gd name="T103" fmla="*/ 1 h 28"/>
                <a:gd name="T104" fmla="*/ 10 w 13"/>
                <a:gd name="T10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28">
                  <a:moveTo>
                    <a:pt x="10" y="1"/>
                  </a:moveTo>
                  <a:lnTo>
                    <a:pt x="10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0" name="Freeform 103"/>
            <p:cNvSpPr>
              <a:spLocks/>
            </p:cNvSpPr>
            <p:nvPr/>
          </p:nvSpPr>
          <p:spPr bwMode="auto">
            <a:xfrm>
              <a:off x="2419" y="1344"/>
              <a:ext cx="16" cy="19"/>
            </a:xfrm>
            <a:custGeom>
              <a:avLst/>
              <a:gdLst>
                <a:gd name="T0" fmla="*/ 6 w 16"/>
                <a:gd name="T1" fmla="*/ 0 h 19"/>
                <a:gd name="T2" fmla="*/ 5 w 16"/>
                <a:gd name="T3" fmla="*/ 0 h 19"/>
                <a:gd name="T4" fmla="*/ 3 w 16"/>
                <a:gd name="T5" fmla="*/ 1 h 19"/>
                <a:gd name="T6" fmla="*/ 2 w 16"/>
                <a:gd name="T7" fmla="*/ 1 h 19"/>
                <a:gd name="T8" fmla="*/ 1 w 16"/>
                <a:gd name="T9" fmla="*/ 2 h 19"/>
                <a:gd name="T10" fmla="*/ 0 w 16"/>
                <a:gd name="T11" fmla="*/ 3 h 19"/>
                <a:gd name="T12" fmla="*/ 1 w 16"/>
                <a:gd name="T13" fmla="*/ 5 h 19"/>
                <a:gd name="T14" fmla="*/ 1 w 16"/>
                <a:gd name="T15" fmla="*/ 6 h 19"/>
                <a:gd name="T16" fmla="*/ 2 w 16"/>
                <a:gd name="T17" fmla="*/ 7 h 19"/>
                <a:gd name="T18" fmla="*/ 2 w 16"/>
                <a:gd name="T19" fmla="*/ 7 h 19"/>
                <a:gd name="T20" fmla="*/ 3 w 16"/>
                <a:gd name="T21" fmla="*/ 7 h 19"/>
                <a:gd name="T22" fmla="*/ 5 w 16"/>
                <a:gd name="T23" fmla="*/ 6 h 19"/>
                <a:gd name="T24" fmla="*/ 7 w 16"/>
                <a:gd name="T25" fmla="*/ 6 h 19"/>
                <a:gd name="T26" fmla="*/ 7 w 16"/>
                <a:gd name="T27" fmla="*/ 6 h 19"/>
                <a:gd name="T28" fmla="*/ 8 w 16"/>
                <a:gd name="T29" fmla="*/ 8 h 19"/>
                <a:gd name="T30" fmla="*/ 8 w 16"/>
                <a:gd name="T31" fmla="*/ 10 h 19"/>
                <a:gd name="T32" fmla="*/ 8 w 16"/>
                <a:gd name="T33" fmla="*/ 11 h 19"/>
                <a:gd name="T34" fmla="*/ 8 w 16"/>
                <a:gd name="T35" fmla="*/ 11 h 19"/>
                <a:gd name="T36" fmla="*/ 7 w 16"/>
                <a:gd name="T37" fmla="*/ 11 h 19"/>
                <a:gd name="T38" fmla="*/ 6 w 16"/>
                <a:gd name="T39" fmla="*/ 12 h 19"/>
                <a:gd name="T40" fmla="*/ 6 w 16"/>
                <a:gd name="T41" fmla="*/ 13 h 19"/>
                <a:gd name="T42" fmla="*/ 6 w 16"/>
                <a:gd name="T43" fmla="*/ 15 h 19"/>
                <a:gd name="T44" fmla="*/ 7 w 16"/>
                <a:gd name="T45" fmla="*/ 17 h 19"/>
                <a:gd name="T46" fmla="*/ 8 w 16"/>
                <a:gd name="T47" fmla="*/ 19 h 19"/>
                <a:gd name="T48" fmla="*/ 9 w 16"/>
                <a:gd name="T49" fmla="*/ 19 h 19"/>
                <a:gd name="T50" fmla="*/ 10 w 16"/>
                <a:gd name="T51" fmla="*/ 18 h 19"/>
                <a:gd name="T52" fmla="*/ 10 w 16"/>
                <a:gd name="T53" fmla="*/ 16 h 19"/>
                <a:gd name="T54" fmla="*/ 10 w 16"/>
                <a:gd name="T55" fmla="*/ 15 h 19"/>
                <a:gd name="T56" fmla="*/ 10 w 16"/>
                <a:gd name="T57" fmla="*/ 15 h 19"/>
                <a:gd name="T58" fmla="*/ 11 w 16"/>
                <a:gd name="T59" fmla="*/ 13 h 19"/>
                <a:gd name="T60" fmla="*/ 13 w 16"/>
                <a:gd name="T61" fmla="*/ 11 h 19"/>
                <a:gd name="T62" fmla="*/ 15 w 16"/>
                <a:gd name="T63" fmla="*/ 7 h 19"/>
                <a:gd name="T64" fmla="*/ 16 w 16"/>
                <a:gd name="T65" fmla="*/ 4 h 19"/>
                <a:gd name="T66" fmla="*/ 15 w 16"/>
                <a:gd name="T67" fmla="*/ 3 h 19"/>
                <a:gd name="T68" fmla="*/ 14 w 16"/>
                <a:gd name="T69" fmla="*/ 2 h 19"/>
                <a:gd name="T70" fmla="*/ 11 w 16"/>
                <a:gd name="T71" fmla="*/ 2 h 19"/>
                <a:gd name="T72" fmla="*/ 10 w 16"/>
                <a:gd name="T73" fmla="*/ 3 h 19"/>
                <a:gd name="T74" fmla="*/ 8 w 16"/>
                <a:gd name="T75" fmla="*/ 2 h 19"/>
                <a:gd name="T76" fmla="*/ 7 w 16"/>
                <a:gd name="T77" fmla="*/ 1 h 19"/>
                <a:gd name="T78" fmla="*/ 6 w 16"/>
                <a:gd name="T79" fmla="*/ 0 h 19"/>
                <a:gd name="T80" fmla="*/ 6 w 16"/>
                <a:gd name="T8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19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1" name="Freeform 104"/>
            <p:cNvSpPr>
              <a:spLocks/>
            </p:cNvSpPr>
            <p:nvPr/>
          </p:nvSpPr>
          <p:spPr bwMode="auto">
            <a:xfrm>
              <a:off x="2399" y="1333"/>
              <a:ext cx="24" cy="38"/>
            </a:xfrm>
            <a:custGeom>
              <a:avLst/>
              <a:gdLst>
                <a:gd name="T0" fmla="*/ 3 w 24"/>
                <a:gd name="T1" fmla="*/ 1 h 38"/>
                <a:gd name="T2" fmla="*/ 2 w 24"/>
                <a:gd name="T3" fmla="*/ 0 h 38"/>
                <a:gd name="T4" fmla="*/ 1 w 24"/>
                <a:gd name="T5" fmla="*/ 0 h 38"/>
                <a:gd name="T6" fmla="*/ 0 w 24"/>
                <a:gd name="T7" fmla="*/ 0 h 38"/>
                <a:gd name="T8" fmla="*/ 0 w 24"/>
                <a:gd name="T9" fmla="*/ 1 h 38"/>
                <a:gd name="T10" fmla="*/ 1 w 24"/>
                <a:gd name="T11" fmla="*/ 3 h 38"/>
                <a:gd name="T12" fmla="*/ 3 w 24"/>
                <a:gd name="T13" fmla="*/ 5 h 38"/>
                <a:gd name="T14" fmla="*/ 4 w 24"/>
                <a:gd name="T15" fmla="*/ 8 h 38"/>
                <a:gd name="T16" fmla="*/ 5 w 24"/>
                <a:gd name="T17" fmla="*/ 8 h 38"/>
                <a:gd name="T18" fmla="*/ 8 w 24"/>
                <a:gd name="T19" fmla="*/ 15 h 38"/>
                <a:gd name="T20" fmla="*/ 8 w 24"/>
                <a:gd name="T21" fmla="*/ 17 h 38"/>
                <a:gd name="T22" fmla="*/ 8 w 24"/>
                <a:gd name="T23" fmla="*/ 21 h 38"/>
                <a:gd name="T24" fmla="*/ 8 w 24"/>
                <a:gd name="T25" fmla="*/ 25 h 38"/>
                <a:gd name="T26" fmla="*/ 10 w 24"/>
                <a:gd name="T27" fmla="*/ 27 h 38"/>
                <a:gd name="T28" fmla="*/ 12 w 24"/>
                <a:gd name="T29" fmla="*/ 27 h 38"/>
                <a:gd name="T30" fmla="*/ 14 w 24"/>
                <a:gd name="T31" fmla="*/ 27 h 38"/>
                <a:gd name="T32" fmla="*/ 15 w 24"/>
                <a:gd name="T33" fmla="*/ 27 h 38"/>
                <a:gd name="T34" fmla="*/ 15 w 24"/>
                <a:gd name="T35" fmla="*/ 27 h 38"/>
                <a:gd name="T36" fmla="*/ 16 w 24"/>
                <a:gd name="T37" fmla="*/ 28 h 38"/>
                <a:gd name="T38" fmla="*/ 18 w 24"/>
                <a:gd name="T39" fmla="*/ 32 h 38"/>
                <a:gd name="T40" fmla="*/ 21 w 24"/>
                <a:gd name="T41" fmla="*/ 36 h 38"/>
                <a:gd name="T42" fmla="*/ 23 w 24"/>
                <a:gd name="T43" fmla="*/ 38 h 38"/>
                <a:gd name="T44" fmla="*/ 24 w 24"/>
                <a:gd name="T45" fmla="*/ 38 h 38"/>
                <a:gd name="T46" fmla="*/ 24 w 24"/>
                <a:gd name="T47" fmla="*/ 38 h 38"/>
                <a:gd name="T48" fmla="*/ 24 w 24"/>
                <a:gd name="T49" fmla="*/ 37 h 38"/>
                <a:gd name="T50" fmla="*/ 23 w 24"/>
                <a:gd name="T51" fmla="*/ 36 h 38"/>
                <a:gd name="T52" fmla="*/ 22 w 24"/>
                <a:gd name="T53" fmla="*/ 33 h 38"/>
                <a:gd name="T54" fmla="*/ 21 w 24"/>
                <a:gd name="T55" fmla="*/ 28 h 38"/>
                <a:gd name="T56" fmla="*/ 19 w 24"/>
                <a:gd name="T57" fmla="*/ 24 h 38"/>
                <a:gd name="T58" fmla="*/ 18 w 24"/>
                <a:gd name="T59" fmla="*/ 22 h 38"/>
                <a:gd name="T60" fmla="*/ 16 w 24"/>
                <a:gd name="T61" fmla="*/ 23 h 38"/>
                <a:gd name="T62" fmla="*/ 16 w 24"/>
                <a:gd name="T63" fmla="*/ 23 h 38"/>
                <a:gd name="T64" fmla="*/ 15 w 24"/>
                <a:gd name="T65" fmla="*/ 23 h 38"/>
                <a:gd name="T66" fmla="*/ 14 w 24"/>
                <a:gd name="T67" fmla="*/ 21 h 38"/>
                <a:gd name="T68" fmla="*/ 14 w 24"/>
                <a:gd name="T69" fmla="*/ 18 h 38"/>
                <a:gd name="T70" fmla="*/ 12 w 24"/>
                <a:gd name="T71" fmla="*/ 16 h 38"/>
                <a:gd name="T72" fmla="*/ 11 w 24"/>
                <a:gd name="T73" fmla="*/ 15 h 38"/>
                <a:gd name="T74" fmla="*/ 10 w 24"/>
                <a:gd name="T75" fmla="*/ 15 h 38"/>
                <a:gd name="T76" fmla="*/ 9 w 24"/>
                <a:gd name="T77" fmla="*/ 14 h 38"/>
                <a:gd name="T78" fmla="*/ 9 w 24"/>
                <a:gd name="T79" fmla="*/ 12 h 38"/>
                <a:gd name="T80" fmla="*/ 9 w 24"/>
                <a:gd name="T81" fmla="*/ 11 h 38"/>
                <a:gd name="T82" fmla="*/ 9 w 24"/>
                <a:gd name="T83" fmla="*/ 11 h 38"/>
                <a:gd name="T84" fmla="*/ 3 w 24"/>
                <a:gd name="T8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38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8"/>
                  </a:lnTo>
                  <a:lnTo>
                    <a:pt x="5" y="8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8" y="32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3" y="36"/>
                  </a:lnTo>
                  <a:lnTo>
                    <a:pt x="22" y="33"/>
                  </a:lnTo>
                  <a:lnTo>
                    <a:pt x="21" y="28"/>
                  </a:lnTo>
                  <a:lnTo>
                    <a:pt x="19" y="24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2" name="Freeform 105"/>
            <p:cNvSpPr>
              <a:spLocks/>
            </p:cNvSpPr>
            <p:nvPr/>
          </p:nvSpPr>
          <p:spPr bwMode="auto">
            <a:xfrm>
              <a:off x="2409" y="1367"/>
              <a:ext cx="8" cy="12"/>
            </a:xfrm>
            <a:custGeom>
              <a:avLst/>
              <a:gdLst>
                <a:gd name="T0" fmla="*/ 2 w 8"/>
                <a:gd name="T1" fmla="*/ 0 h 12"/>
                <a:gd name="T2" fmla="*/ 1 w 8"/>
                <a:gd name="T3" fmla="*/ 0 h 12"/>
                <a:gd name="T4" fmla="*/ 1 w 8"/>
                <a:gd name="T5" fmla="*/ 2 h 12"/>
                <a:gd name="T6" fmla="*/ 0 w 8"/>
                <a:gd name="T7" fmla="*/ 5 h 12"/>
                <a:gd name="T8" fmla="*/ 2 w 8"/>
                <a:gd name="T9" fmla="*/ 7 h 12"/>
                <a:gd name="T10" fmla="*/ 3 w 8"/>
                <a:gd name="T11" fmla="*/ 8 h 12"/>
                <a:gd name="T12" fmla="*/ 4 w 8"/>
                <a:gd name="T13" fmla="*/ 10 h 12"/>
                <a:gd name="T14" fmla="*/ 7 w 8"/>
                <a:gd name="T15" fmla="*/ 11 h 12"/>
                <a:gd name="T16" fmla="*/ 8 w 8"/>
                <a:gd name="T17" fmla="*/ 12 h 12"/>
                <a:gd name="T18" fmla="*/ 8 w 8"/>
                <a:gd name="T19" fmla="*/ 9 h 12"/>
                <a:gd name="T20" fmla="*/ 7 w 8"/>
                <a:gd name="T21" fmla="*/ 6 h 12"/>
                <a:gd name="T22" fmla="*/ 4 w 8"/>
                <a:gd name="T23" fmla="*/ 2 h 12"/>
                <a:gd name="T24" fmla="*/ 3 w 8"/>
                <a:gd name="T25" fmla="*/ 1 h 12"/>
                <a:gd name="T26" fmla="*/ 2 w 8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9"/>
                  </a:lnTo>
                  <a:lnTo>
                    <a:pt x="7" y="6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3" name="Freeform 106"/>
            <p:cNvSpPr>
              <a:spLocks/>
            </p:cNvSpPr>
            <p:nvPr/>
          </p:nvSpPr>
          <p:spPr bwMode="auto">
            <a:xfrm>
              <a:off x="2385" y="1361"/>
              <a:ext cx="11" cy="32"/>
            </a:xfrm>
            <a:custGeom>
              <a:avLst/>
              <a:gdLst>
                <a:gd name="T0" fmla="*/ 3 w 11"/>
                <a:gd name="T1" fmla="*/ 1 h 32"/>
                <a:gd name="T2" fmla="*/ 3 w 11"/>
                <a:gd name="T3" fmla="*/ 1 h 32"/>
                <a:gd name="T4" fmla="*/ 1 w 11"/>
                <a:gd name="T5" fmla="*/ 0 h 32"/>
                <a:gd name="T6" fmla="*/ 0 w 11"/>
                <a:gd name="T7" fmla="*/ 0 h 32"/>
                <a:gd name="T8" fmla="*/ 0 w 11"/>
                <a:gd name="T9" fmla="*/ 1 h 32"/>
                <a:gd name="T10" fmla="*/ 1 w 11"/>
                <a:gd name="T11" fmla="*/ 3 h 32"/>
                <a:gd name="T12" fmla="*/ 3 w 11"/>
                <a:gd name="T13" fmla="*/ 6 h 32"/>
                <a:gd name="T14" fmla="*/ 4 w 11"/>
                <a:gd name="T15" fmla="*/ 9 h 32"/>
                <a:gd name="T16" fmla="*/ 6 w 11"/>
                <a:gd name="T17" fmla="*/ 11 h 32"/>
                <a:gd name="T18" fmla="*/ 6 w 11"/>
                <a:gd name="T19" fmla="*/ 14 h 32"/>
                <a:gd name="T20" fmla="*/ 5 w 11"/>
                <a:gd name="T21" fmla="*/ 17 h 32"/>
                <a:gd name="T22" fmla="*/ 5 w 11"/>
                <a:gd name="T23" fmla="*/ 19 h 32"/>
                <a:gd name="T24" fmla="*/ 4 w 11"/>
                <a:gd name="T25" fmla="*/ 20 h 32"/>
                <a:gd name="T26" fmla="*/ 4 w 11"/>
                <a:gd name="T27" fmla="*/ 20 h 32"/>
                <a:gd name="T28" fmla="*/ 2 w 11"/>
                <a:gd name="T29" fmla="*/ 21 h 32"/>
                <a:gd name="T30" fmla="*/ 1 w 11"/>
                <a:gd name="T31" fmla="*/ 22 h 32"/>
                <a:gd name="T32" fmla="*/ 2 w 11"/>
                <a:gd name="T33" fmla="*/ 23 h 32"/>
                <a:gd name="T34" fmla="*/ 3 w 11"/>
                <a:gd name="T35" fmla="*/ 24 h 32"/>
                <a:gd name="T36" fmla="*/ 4 w 11"/>
                <a:gd name="T37" fmla="*/ 25 h 32"/>
                <a:gd name="T38" fmla="*/ 4 w 11"/>
                <a:gd name="T39" fmla="*/ 26 h 32"/>
                <a:gd name="T40" fmla="*/ 4 w 11"/>
                <a:gd name="T41" fmla="*/ 28 h 32"/>
                <a:gd name="T42" fmla="*/ 3 w 11"/>
                <a:gd name="T43" fmla="*/ 29 h 32"/>
                <a:gd name="T44" fmla="*/ 3 w 11"/>
                <a:gd name="T45" fmla="*/ 31 h 32"/>
                <a:gd name="T46" fmla="*/ 4 w 11"/>
                <a:gd name="T47" fmla="*/ 32 h 32"/>
                <a:gd name="T48" fmla="*/ 6 w 11"/>
                <a:gd name="T49" fmla="*/ 31 h 32"/>
                <a:gd name="T50" fmla="*/ 8 w 11"/>
                <a:gd name="T51" fmla="*/ 30 h 32"/>
                <a:gd name="T52" fmla="*/ 10 w 11"/>
                <a:gd name="T53" fmla="*/ 29 h 32"/>
                <a:gd name="T54" fmla="*/ 11 w 11"/>
                <a:gd name="T55" fmla="*/ 27 h 32"/>
                <a:gd name="T56" fmla="*/ 9 w 11"/>
                <a:gd name="T57" fmla="*/ 25 h 32"/>
                <a:gd name="T58" fmla="*/ 7 w 11"/>
                <a:gd name="T59" fmla="*/ 22 h 32"/>
                <a:gd name="T60" fmla="*/ 8 w 11"/>
                <a:gd name="T61" fmla="*/ 21 h 32"/>
                <a:gd name="T62" fmla="*/ 10 w 11"/>
                <a:gd name="T63" fmla="*/ 20 h 32"/>
                <a:gd name="T64" fmla="*/ 10 w 11"/>
                <a:gd name="T65" fmla="*/ 20 h 32"/>
                <a:gd name="T66" fmla="*/ 7 w 11"/>
                <a:gd name="T67" fmla="*/ 6 h 32"/>
                <a:gd name="T68" fmla="*/ 3 w 11"/>
                <a:gd name="T6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32">
                  <a:moveTo>
                    <a:pt x="3" y="1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6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6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4" name="Freeform 107"/>
            <p:cNvSpPr>
              <a:spLocks/>
            </p:cNvSpPr>
            <p:nvPr/>
          </p:nvSpPr>
          <p:spPr bwMode="auto">
            <a:xfrm>
              <a:off x="2365" y="1371"/>
              <a:ext cx="4" cy="7"/>
            </a:xfrm>
            <a:custGeom>
              <a:avLst/>
              <a:gdLst>
                <a:gd name="T0" fmla="*/ 3 w 4"/>
                <a:gd name="T1" fmla="*/ 0 h 7"/>
                <a:gd name="T2" fmla="*/ 2 w 4"/>
                <a:gd name="T3" fmla="*/ 0 h 7"/>
                <a:gd name="T4" fmla="*/ 1 w 4"/>
                <a:gd name="T5" fmla="*/ 3 h 7"/>
                <a:gd name="T6" fmla="*/ 0 w 4"/>
                <a:gd name="T7" fmla="*/ 5 h 7"/>
                <a:gd name="T8" fmla="*/ 0 w 4"/>
                <a:gd name="T9" fmla="*/ 7 h 7"/>
                <a:gd name="T10" fmla="*/ 1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4 w 4"/>
                <a:gd name="T17" fmla="*/ 5 h 7"/>
                <a:gd name="T18" fmla="*/ 4 w 4"/>
                <a:gd name="T19" fmla="*/ 2 h 7"/>
                <a:gd name="T20" fmla="*/ 4 w 4"/>
                <a:gd name="T21" fmla="*/ 1 h 7"/>
                <a:gd name="T22" fmla="*/ 3 w 4"/>
                <a:gd name="T23" fmla="*/ 0 h 7"/>
                <a:gd name="T24" fmla="*/ 3 w 4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5" name="Freeform 108"/>
            <p:cNvSpPr>
              <a:spLocks/>
            </p:cNvSpPr>
            <p:nvPr/>
          </p:nvSpPr>
          <p:spPr bwMode="auto">
            <a:xfrm>
              <a:off x="2353" y="1379"/>
              <a:ext cx="24" cy="16"/>
            </a:xfrm>
            <a:custGeom>
              <a:avLst/>
              <a:gdLst>
                <a:gd name="T0" fmla="*/ 0 w 24"/>
                <a:gd name="T1" fmla="*/ 9 h 16"/>
                <a:gd name="T2" fmla="*/ 1 w 24"/>
                <a:gd name="T3" fmla="*/ 10 h 16"/>
                <a:gd name="T4" fmla="*/ 1 w 24"/>
                <a:gd name="T5" fmla="*/ 12 h 16"/>
                <a:gd name="T6" fmla="*/ 2 w 24"/>
                <a:gd name="T7" fmla="*/ 13 h 16"/>
                <a:gd name="T8" fmla="*/ 4 w 24"/>
                <a:gd name="T9" fmla="*/ 13 h 16"/>
                <a:gd name="T10" fmla="*/ 4 w 24"/>
                <a:gd name="T11" fmla="*/ 11 h 16"/>
                <a:gd name="T12" fmla="*/ 6 w 24"/>
                <a:gd name="T13" fmla="*/ 9 h 16"/>
                <a:gd name="T14" fmla="*/ 6 w 24"/>
                <a:gd name="T15" fmla="*/ 8 h 16"/>
                <a:gd name="T16" fmla="*/ 8 w 24"/>
                <a:gd name="T17" fmla="*/ 9 h 16"/>
                <a:gd name="T18" fmla="*/ 8 w 24"/>
                <a:gd name="T19" fmla="*/ 11 h 16"/>
                <a:gd name="T20" fmla="*/ 10 w 24"/>
                <a:gd name="T21" fmla="*/ 14 h 16"/>
                <a:gd name="T22" fmla="*/ 12 w 24"/>
                <a:gd name="T23" fmla="*/ 15 h 16"/>
                <a:gd name="T24" fmla="*/ 13 w 24"/>
                <a:gd name="T25" fmla="*/ 15 h 16"/>
                <a:gd name="T26" fmla="*/ 15 w 24"/>
                <a:gd name="T27" fmla="*/ 15 h 16"/>
                <a:gd name="T28" fmla="*/ 18 w 24"/>
                <a:gd name="T29" fmla="*/ 16 h 16"/>
                <a:gd name="T30" fmla="*/ 21 w 24"/>
                <a:gd name="T31" fmla="*/ 16 h 16"/>
                <a:gd name="T32" fmla="*/ 23 w 24"/>
                <a:gd name="T33" fmla="*/ 16 h 16"/>
                <a:gd name="T34" fmla="*/ 24 w 24"/>
                <a:gd name="T35" fmla="*/ 14 h 16"/>
                <a:gd name="T36" fmla="*/ 23 w 24"/>
                <a:gd name="T37" fmla="*/ 13 h 16"/>
                <a:gd name="T38" fmla="*/ 21 w 24"/>
                <a:gd name="T39" fmla="*/ 12 h 16"/>
                <a:gd name="T40" fmla="*/ 20 w 24"/>
                <a:gd name="T41" fmla="*/ 12 h 16"/>
                <a:gd name="T42" fmla="*/ 19 w 24"/>
                <a:gd name="T43" fmla="*/ 12 h 16"/>
                <a:gd name="T44" fmla="*/ 18 w 24"/>
                <a:gd name="T45" fmla="*/ 12 h 16"/>
                <a:gd name="T46" fmla="*/ 16 w 24"/>
                <a:gd name="T47" fmla="*/ 12 h 16"/>
                <a:gd name="T48" fmla="*/ 15 w 24"/>
                <a:gd name="T49" fmla="*/ 12 h 16"/>
                <a:gd name="T50" fmla="*/ 12 w 24"/>
                <a:gd name="T51" fmla="*/ 10 h 16"/>
                <a:gd name="T52" fmla="*/ 9 w 24"/>
                <a:gd name="T53" fmla="*/ 6 h 16"/>
                <a:gd name="T54" fmla="*/ 7 w 24"/>
                <a:gd name="T55" fmla="*/ 2 h 16"/>
                <a:gd name="T56" fmla="*/ 7 w 24"/>
                <a:gd name="T57" fmla="*/ 1 h 16"/>
                <a:gd name="T58" fmla="*/ 6 w 24"/>
                <a:gd name="T59" fmla="*/ 1 h 16"/>
                <a:gd name="T60" fmla="*/ 4 w 24"/>
                <a:gd name="T61" fmla="*/ 0 h 16"/>
                <a:gd name="T62" fmla="*/ 2 w 24"/>
                <a:gd name="T63" fmla="*/ 0 h 16"/>
                <a:gd name="T64" fmla="*/ 2 w 24"/>
                <a:gd name="T65" fmla="*/ 2 h 16"/>
                <a:gd name="T66" fmla="*/ 2 w 24"/>
                <a:gd name="T67" fmla="*/ 4 h 16"/>
                <a:gd name="T68" fmla="*/ 1 w 24"/>
                <a:gd name="T69" fmla="*/ 7 h 16"/>
                <a:gd name="T70" fmla="*/ 1 w 24"/>
                <a:gd name="T71" fmla="*/ 8 h 16"/>
                <a:gd name="T72" fmla="*/ 0 w 24"/>
                <a:gd name="T7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16">
                  <a:moveTo>
                    <a:pt x="0" y="9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8" y="9"/>
                  </a:lnTo>
                  <a:lnTo>
                    <a:pt x="8" y="11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2" y="10"/>
                  </a:lnTo>
                  <a:lnTo>
                    <a:pt x="9" y="6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6" name="Freeform 109"/>
            <p:cNvSpPr>
              <a:spLocks/>
            </p:cNvSpPr>
            <p:nvPr/>
          </p:nvSpPr>
          <p:spPr bwMode="auto">
            <a:xfrm>
              <a:off x="2476" y="1467"/>
              <a:ext cx="61" cy="51"/>
            </a:xfrm>
            <a:custGeom>
              <a:avLst/>
              <a:gdLst>
                <a:gd name="T0" fmla="*/ 2 w 61"/>
                <a:gd name="T1" fmla="*/ 0 h 51"/>
                <a:gd name="T2" fmla="*/ 0 w 61"/>
                <a:gd name="T3" fmla="*/ 0 h 51"/>
                <a:gd name="T4" fmla="*/ 0 w 61"/>
                <a:gd name="T5" fmla="*/ 4 h 51"/>
                <a:gd name="T6" fmla="*/ 0 w 61"/>
                <a:gd name="T7" fmla="*/ 8 h 51"/>
                <a:gd name="T8" fmla="*/ 5 w 61"/>
                <a:gd name="T9" fmla="*/ 9 h 51"/>
                <a:gd name="T10" fmla="*/ 13 w 61"/>
                <a:gd name="T11" fmla="*/ 10 h 51"/>
                <a:gd name="T12" fmla="*/ 18 w 61"/>
                <a:gd name="T13" fmla="*/ 12 h 51"/>
                <a:gd name="T14" fmla="*/ 19 w 61"/>
                <a:gd name="T15" fmla="*/ 15 h 51"/>
                <a:gd name="T16" fmla="*/ 18 w 61"/>
                <a:gd name="T17" fmla="*/ 15 h 51"/>
                <a:gd name="T18" fmla="*/ 15 w 61"/>
                <a:gd name="T19" fmla="*/ 18 h 51"/>
                <a:gd name="T20" fmla="*/ 18 w 61"/>
                <a:gd name="T21" fmla="*/ 20 h 51"/>
                <a:gd name="T22" fmla="*/ 22 w 61"/>
                <a:gd name="T23" fmla="*/ 19 h 51"/>
                <a:gd name="T24" fmla="*/ 31 w 61"/>
                <a:gd name="T25" fmla="*/ 19 h 51"/>
                <a:gd name="T26" fmla="*/ 35 w 61"/>
                <a:gd name="T27" fmla="*/ 26 h 51"/>
                <a:gd name="T28" fmla="*/ 44 w 61"/>
                <a:gd name="T29" fmla="*/ 31 h 51"/>
                <a:gd name="T30" fmla="*/ 49 w 61"/>
                <a:gd name="T31" fmla="*/ 31 h 51"/>
                <a:gd name="T32" fmla="*/ 51 w 61"/>
                <a:gd name="T33" fmla="*/ 33 h 51"/>
                <a:gd name="T34" fmla="*/ 51 w 61"/>
                <a:gd name="T35" fmla="*/ 34 h 51"/>
                <a:gd name="T36" fmla="*/ 49 w 61"/>
                <a:gd name="T37" fmla="*/ 36 h 51"/>
                <a:gd name="T38" fmla="*/ 51 w 61"/>
                <a:gd name="T39" fmla="*/ 39 h 51"/>
                <a:gd name="T40" fmla="*/ 53 w 61"/>
                <a:gd name="T41" fmla="*/ 42 h 51"/>
                <a:gd name="T42" fmla="*/ 53 w 61"/>
                <a:gd name="T43" fmla="*/ 45 h 51"/>
                <a:gd name="T44" fmla="*/ 53 w 61"/>
                <a:gd name="T45" fmla="*/ 50 h 51"/>
                <a:gd name="T46" fmla="*/ 57 w 61"/>
                <a:gd name="T47" fmla="*/ 49 h 51"/>
                <a:gd name="T48" fmla="*/ 56 w 61"/>
                <a:gd name="T49" fmla="*/ 45 h 51"/>
                <a:gd name="T50" fmla="*/ 57 w 61"/>
                <a:gd name="T51" fmla="*/ 43 h 51"/>
                <a:gd name="T52" fmla="*/ 60 w 61"/>
                <a:gd name="T53" fmla="*/ 39 h 51"/>
                <a:gd name="T54" fmla="*/ 61 w 61"/>
                <a:gd name="T55" fmla="*/ 35 h 51"/>
                <a:gd name="T56" fmla="*/ 59 w 61"/>
                <a:gd name="T57" fmla="*/ 33 h 51"/>
                <a:gd name="T58" fmla="*/ 61 w 61"/>
                <a:gd name="T59" fmla="*/ 31 h 51"/>
                <a:gd name="T60" fmla="*/ 57 w 61"/>
                <a:gd name="T61" fmla="*/ 29 h 51"/>
                <a:gd name="T62" fmla="*/ 51 w 61"/>
                <a:gd name="T63" fmla="*/ 29 h 51"/>
                <a:gd name="T64" fmla="*/ 46 w 61"/>
                <a:gd name="T65" fmla="*/ 27 h 51"/>
                <a:gd name="T66" fmla="*/ 39 w 61"/>
                <a:gd name="T67" fmla="*/ 23 h 51"/>
                <a:gd name="T68" fmla="*/ 33 w 61"/>
                <a:gd name="T69" fmla="*/ 21 h 51"/>
                <a:gd name="T70" fmla="*/ 32 w 61"/>
                <a:gd name="T71" fmla="*/ 18 h 51"/>
                <a:gd name="T72" fmla="*/ 27 w 61"/>
                <a:gd name="T73" fmla="*/ 14 h 51"/>
                <a:gd name="T74" fmla="*/ 22 w 61"/>
                <a:gd name="T75" fmla="*/ 14 h 51"/>
                <a:gd name="T76" fmla="*/ 22 w 61"/>
                <a:gd name="T77" fmla="*/ 11 h 51"/>
                <a:gd name="T78" fmla="*/ 19 w 61"/>
                <a:gd name="T79" fmla="*/ 9 h 51"/>
                <a:gd name="T80" fmla="*/ 17 w 61"/>
                <a:gd name="T81" fmla="*/ 9 h 51"/>
                <a:gd name="T82" fmla="*/ 3 w 61"/>
                <a:gd name="T8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51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13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31" y="19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49" y="32"/>
                  </a:lnTo>
                  <a:lnTo>
                    <a:pt x="51" y="33"/>
                  </a:lnTo>
                  <a:lnTo>
                    <a:pt x="52" y="34"/>
                  </a:lnTo>
                  <a:lnTo>
                    <a:pt x="51" y="34"/>
                  </a:lnTo>
                  <a:lnTo>
                    <a:pt x="49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51" y="39"/>
                  </a:lnTo>
                  <a:lnTo>
                    <a:pt x="52" y="41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3" y="50"/>
                  </a:lnTo>
                  <a:lnTo>
                    <a:pt x="56" y="51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6" y="45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1" y="35"/>
                  </a:lnTo>
                  <a:lnTo>
                    <a:pt x="60" y="34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3" y="29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6" y="27"/>
                  </a:lnTo>
                  <a:lnTo>
                    <a:pt x="43" y="25"/>
                  </a:lnTo>
                  <a:lnTo>
                    <a:pt x="39" y="23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2" y="18"/>
                  </a:lnTo>
                  <a:lnTo>
                    <a:pt x="30" y="15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7" name="Freeform 110"/>
            <p:cNvSpPr>
              <a:spLocks/>
            </p:cNvSpPr>
            <p:nvPr/>
          </p:nvSpPr>
          <p:spPr bwMode="auto">
            <a:xfrm>
              <a:off x="2539" y="1506"/>
              <a:ext cx="18" cy="20"/>
            </a:xfrm>
            <a:custGeom>
              <a:avLst/>
              <a:gdLst>
                <a:gd name="T0" fmla="*/ 7 w 18"/>
                <a:gd name="T1" fmla="*/ 0 h 20"/>
                <a:gd name="T2" fmla="*/ 6 w 18"/>
                <a:gd name="T3" fmla="*/ 0 h 20"/>
                <a:gd name="T4" fmla="*/ 5 w 18"/>
                <a:gd name="T5" fmla="*/ 0 h 20"/>
                <a:gd name="T6" fmla="*/ 4 w 18"/>
                <a:gd name="T7" fmla="*/ 0 h 20"/>
                <a:gd name="T8" fmla="*/ 3 w 18"/>
                <a:gd name="T9" fmla="*/ 1 h 20"/>
                <a:gd name="T10" fmla="*/ 2 w 18"/>
                <a:gd name="T11" fmla="*/ 4 h 20"/>
                <a:gd name="T12" fmla="*/ 1 w 18"/>
                <a:gd name="T13" fmla="*/ 8 h 20"/>
                <a:gd name="T14" fmla="*/ 0 w 18"/>
                <a:gd name="T15" fmla="*/ 12 h 20"/>
                <a:gd name="T16" fmla="*/ 2 w 18"/>
                <a:gd name="T17" fmla="*/ 14 h 20"/>
                <a:gd name="T18" fmla="*/ 3 w 18"/>
                <a:gd name="T19" fmla="*/ 14 h 20"/>
                <a:gd name="T20" fmla="*/ 4 w 18"/>
                <a:gd name="T21" fmla="*/ 14 h 20"/>
                <a:gd name="T22" fmla="*/ 5 w 18"/>
                <a:gd name="T23" fmla="*/ 13 h 20"/>
                <a:gd name="T24" fmla="*/ 4 w 18"/>
                <a:gd name="T25" fmla="*/ 11 h 20"/>
                <a:gd name="T26" fmla="*/ 3 w 18"/>
                <a:gd name="T27" fmla="*/ 9 h 20"/>
                <a:gd name="T28" fmla="*/ 5 w 18"/>
                <a:gd name="T29" fmla="*/ 8 h 20"/>
                <a:gd name="T30" fmla="*/ 7 w 18"/>
                <a:gd name="T31" fmla="*/ 7 h 20"/>
                <a:gd name="T32" fmla="*/ 8 w 18"/>
                <a:gd name="T33" fmla="*/ 7 h 20"/>
                <a:gd name="T34" fmla="*/ 9 w 18"/>
                <a:gd name="T35" fmla="*/ 10 h 20"/>
                <a:gd name="T36" fmla="*/ 12 w 18"/>
                <a:gd name="T37" fmla="*/ 14 h 20"/>
                <a:gd name="T38" fmla="*/ 16 w 18"/>
                <a:gd name="T39" fmla="*/ 18 h 20"/>
                <a:gd name="T40" fmla="*/ 18 w 18"/>
                <a:gd name="T41" fmla="*/ 20 h 20"/>
                <a:gd name="T42" fmla="*/ 18 w 18"/>
                <a:gd name="T43" fmla="*/ 17 h 20"/>
                <a:gd name="T44" fmla="*/ 18 w 18"/>
                <a:gd name="T45" fmla="*/ 15 h 20"/>
                <a:gd name="T46" fmla="*/ 17 w 18"/>
                <a:gd name="T47" fmla="*/ 12 h 20"/>
                <a:gd name="T48" fmla="*/ 15 w 18"/>
                <a:gd name="T49" fmla="*/ 10 h 20"/>
                <a:gd name="T50" fmla="*/ 12 w 18"/>
                <a:gd name="T51" fmla="*/ 8 h 20"/>
                <a:gd name="T52" fmla="*/ 11 w 18"/>
                <a:gd name="T53" fmla="*/ 7 h 20"/>
                <a:gd name="T54" fmla="*/ 10 w 18"/>
                <a:gd name="T55" fmla="*/ 6 h 20"/>
                <a:gd name="T56" fmla="*/ 11 w 18"/>
                <a:gd name="T57" fmla="*/ 4 h 20"/>
                <a:gd name="T58" fmla="*/ 11 w 18"/>
                <a:gd name="T59" fmla="*/ 2 h 20"/>
                <a:gd name="T60" fmla="*/ 9 w 18"/>
                <a:gd name="T61" fmla="*/ 1 h 20"/>
                <a:gd name="T62" fmla="*/ 7 w 18"/>
                <a:gd name="T63" fmla="*/ 0 h 20"/>
                <a:gd name="T64" fmla="*/ 7 w 18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20">
                  <a:moveTo>
                    <a:pt x="7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8" name="Freeform 111"/>
            <p:cNvSpPr>
              <a:spLocks/>
            </p:cNvSpPr>
            <p:nvPr/>
          </p:nvSpPr>
          <p:spPr bwMode="auto">
            <a:xfrm>
              <a:off x="2577" y="1522"/>
              <a:ext cx="12" cy="11"/>
            </a:xfrm>
            <a:custGeom>
              <a:avLst/>
              <a:gdLst>
                <a:gd name="T0" fmla="*/ 5 w 12"/>
                <a:gd name="T1" fmla="*/ 3 h 11"/>
                <a:gd name="T2" fmla="*/ 4 w 12"/>
                <a:gd name="T3" fmla="*/ 2 h 11"/>
                <a:gd name="T4" fmla="*/ 3 w 12"/>
                <a:gd name="T5" fmla="*/ 1 h 11"/>
                <a:gd name="T6" fmla="*/ 1 w 12"/>
                <a:gd name="T7" fmla="*/ 0 h 11"/>
                <a:gd name="T8" fmla="*/ 0 w 12"/>
                <a:gd name="T9" fmla="*/ 1 h 11"/>
                <a:gd name="T10" fmla="*/ 0 w 12"/>
                <a:gd name="T11" fmla="*/ 2 h 11"/>
                <a:gd name="T12" fmla="*/ 1 w 12"/>
                <a:gd name="T13" fmla="*/ 4 h 11"/>
                <a:gd name="T14" fmla="*/ 3 w 12"/>
                <a:gd name="T15" fmla="*/ 4 h 11"/>
                <a:gd name="T16" fmla="*/ 4 w 12"/>
                <a:gd name="T17" fmla="*/ 5 h 11"/>
                <a:gd name="T18" fmla="*/ 5 w 12"/>
                <a:gd name="T19" fmla="*/ 6 h 11"/>
                <a:gd name="T20" fmla="*/ 7 w 12"/>
                <a:gd name="T21" fmla="*/ 9 h 11"/>
                <a:gd name="T22" fmla="*/ 9 w 12"/>
                <a:gd name="T23" fmla="*/ 11 h 11"/>
                <a:gd name="T24" fmla="*/ 12 w 12"/>
                <a:gd name="T25" fmla="*/ 10 h 11"/>
                <a:gd name="T26" fmla="*/ 12 w 12"/>
                <a:gd name="T27" fmla="*/ 8 h 11"/>
                <a:gd name="T28" fmla="*/ 9 w 12"/>
                <a:gd name="T29" fmla="*/ 5 h 11"/>
                <a:gd name="T30" fmla="*/ 6 w 12"/>
                <a:gd name="T31" fmla="*/ 4 h 11"/>
                <a:gd name="T32" fmla="*/ 5 w 12"/>
                <a:gd name="T3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9" name="Freeform 112"/>
            <p:cNvSpPr>
              <a:spLocks/>
            </p:cNvSpPr>
            <p:nvPr/>
          </p:nvSpPr>
          <p:spPr bwMode="auto">
            <a:xfrm>
              <a:off x="2582" y="1510"/>
              <a:ext cx="12" cy="15"/>
            </a:xfrm>
            <a:custGeom>
              <a:avLst/>
              <a:gdLst>
                <a:gd name="T0" fmla="*/ 4 w 12"/>
                <a:gd name="T1" fmla="*/ 3 h 15"/>
                <a:gd name="T2" fmla="*/ 3 w 12"/>
                <a:gd name="T3" fmla="*/ 2 h 15"/>
                <a:gd name="T4" fmla="*/ 2 w 12"/>
                <a:gd name="T5" fmla="*/ 1 h 15"/>
                <a:gd name="T6" fmla="*/ 1 w 12"/>
                <a:gd name="T7" fmla="*/ 0 h 15"/>
                <a:gd name="T8" fmla="*/ 0 w 12"/>
                <a:gd name="T9" fmla="*/ 2 h 15"/>
                <a:gd name="T10" fmla="*/ 0 w 12"/>
                <a:gd name="T11" fmla="*/ 4 h 15"/>
                <a:gd name="T12" fmla="*/ 0 w 12"/>
                <a:gd name="T13" fmla="*/ 5 h 15"/>
                <a:gd name="T14" fmla="*/ 1 w 12"/>
                <a:gd name="T15" fmla="*/ 5 h 15"/>
                <a:gd name="T16" fmla="*/ 2 w 12"/>
                <a:gd name="T17" fmla="*/ 5 h 15"/>
                <a:gd name="T18" fmla="*/ 3 w 12"/>
                <a:gd name="T19" fmla="*/ 5 h 15"/>
                <a:gd name="T20" fmla="*/ 4 w 12"/>
                <a:gd name="T21" fmla="*/ 5 h 15"/>
                <a:gd name="T22" fmla="*/ 5 w 12"/>
                <a:gd name="T23" fmla="*/ 6 h 15"/>
                <a:gd name="T24" fmla="*/ 6 w 12"/>
                <a:gd name="T25" fmla="*/ 9 h 15"/>
                <a:gd name="T26" fmla="*/ 6 w 12"/>
                <a:gd name="T27" fmla="*/ 12 h 15"/>
                <a:gd name="T28" fmla="*/ 8 w 12"/>
                <a:gd name="T29" fmla="*/ 14 h 15"/>
                <a:gd name="T30" fmla="*/ 10 w 12"/>
                <a:gd name="T31" fmla="*/ 15 h 15"/>
                <a:gd name="T32" fmla="*/ 12 w 12"/>
                <a:gd name="T33" fmla="*/ 14 h 15"/>
                <a:gd name="T34" fmla="*/ 12 w 12"/>
                <a:gd name="T35" fmla="*/ 12 h 15"/>
                <a:gd name="T36" fmla="*/ 9 w 12"/>
                <a:gd name="T37" fmla="*/ 8 h 15"/>
                <a:gd name="T38" fmla="*/ 5 w 12"/>
                <a:gd name="T39" fmla="*/ 4 h 15"/>
                <a:gd name="T40" fmla="*/ 4 w 12"/>
                <a:gd name="T4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5">
                  <a:moveTo>
                    <a:pt x="4" y="3"/>
                  </a:move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9" y="8"/>
                  </a:lnTo>
                  <a:lnTo>
                    <a:pt x="5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0" name="Freeform 113"/>
            <p:cNvSpPr>
              <a:spLocks/>
            </p:cNvSpPr>
            <p:nvPr/>
          </p:nvSpPr>
          <p:spPr bwMode="auto">
            <a:xfrm>
              <a:off x="2566" y="1532"/>
              <a:ext cx="31" cy="33"/>
            </a:xfrm>
            <a:custGeom>
              <a:avLst/>
              <a:gdLst>
                <a:gd name="T0" fmla="*/ 7 w 31"/>
                <a:gd name="T1" fmla="*/ 2 h 33"/>
                <a:gd name="T2" fmla="*/ 5 w 31"/>
                <a:gd name="T3" fmla="*/ 2 h 33"/>
                <a:gd name="T4" fmla="*/ 3 w 31"/>
                <a:gd name="T5" fmla="*/ 0 h 33"/>
                <a:gd name="T6" fmla="*/ 1 w 31"/>
                <a:gd name="T7" fmla="*/ 0 h 33"/>
                <a:gd name="T8" fmla="*/ 0 w 31"/>
                <a:gd name="T9" fmla="*/ 1 h 33"/>
                <a:gd name="T10" fmla="*/ 0 w 31"/>
                <a:gd name="T11" fmla="*/ 3 h 33"/>
                <a:gd name="T12" fmla="*/ 2 w 31"/>
                <a:gd name="T13" fmla="*/ 6 h 33"/>
                <a:gd name="T14" fmla="*/ 4 w 31"/>
                <a:gd name="T15" fmla="*/ 7 h 33"/>
                <a:gd name="T16" fmla="*/ 5 w 31"/>
                <a:gd name="T17" fmla="*/ 7 h 33"/>
                <a:gd name="T18" fmla="*/ 7 w 31"/>
                <a:gd name="T19" fmla="*/ 6 h 33"/>
                <a:gd name="T20" fmla="*/ 9 w 31"/>
                <a:gd name="T21" fmla="*/ 5 h 33"/>
                <a:gd name="T22" fmla="*/ 11 w 31"/>
                <a:gd name="T23" fmla="*/ 4 h 33"/>
                <a:gd name="T24" fmla="*/ 12 w 31"/>
                <a:gd name="T25" fmla="*/ 4 h 33"/>
                <a:gd name="T26" fmla="*/ 13 w 31"/>
                <a:gd name="T27" fmla="*/ 5 h 33"/>
                <a:gd name="T28" fmla="*/ 17 w 31"/>
                <a:gd name="T29" fmla="*/ 7 h 33"/>
                <a:gd name="T30" fmla="*/ 21 w 31"/>
                <a:gd name="T31" fmla="*/ 10 h 33"/>
                <a:gd name="T32" fmla="*/ 24 w 31"/>
                <a:gd name="T33" fmla="*/ 12 h 33"/>
                <a:gd name="T34" fmla="*/ 24 w 31"/>
                <a:gd name="T35" fmla="*/ 13 h 33"/>
                <a:gd name="T36" fmla="*/ 24 w 31"/>
                <a:gd name="T37" fmla="*/ 15 h 33"/>
                <a:gd name="T38" fmla="*/ 23 w 31"/>
                <a:gd name="T39" fmla="*/ 16 h 33"/>
                <a:gd name="T40" fmla="*/ 23 w 31"/>
                <a:gd name="T41" fmla="*/ 17 h 33"/>
                <a:gd name="T42" fmla="*/ 23 w 31"/>
                <a:gd name="T43" fmla="*/ 17 h 33"/>
                <a:gd name="T44" fmla="*/ 21 w 31"/>
                <a:gd name="T45" fmla="*/ 17 h 33"/>
                <a:gd name="T46" fmla="*/ 19 w 31"/>
                <a:gd name="T47" fmla="*/ 17 h 33"/>
                <a:gd name="T48" fmla="*/ 16 w 31"/>
                <a:gd name="T49" fmla="*/ 15 h 33"/>
                <a:gd name="T50" fmla="*/ 13 w 31"/>
                <a:gd name="T51" fmla="*/ 13 h 33"/>
                <a:gd name="T52" fmla="*/ 12 w 31"/>
                <a:gd name="T53" fmla="*/ 12 h 33"/>
                <a:gd name="T54" fmla="*/ 12 w 31"/>
                <a:gd name="T55" fmla="*/ 13 h 33"/>
                <a:gd name="T56" fmla="*/ 12 w 31"/>
                <a:gd name="T57" fmla="*/ 14 h 33"/>
                <a:gd name="T58" fmla="*/ 12 w 31"/>
                <a:gd name="T59" fmla="*/ 16 h 33"/>
                <a:gd name="T60" fmla="*/ 13 w 31"/>
                <a:gd name="T61" fmla="*/ 18 h 33"/>
                <a:gd name="T62" fmla="*/ 14 w 31"/>
                <a:gd name="T63" fmla="*/ 20 h 33"/>
                <a:gd name="T64" fmla="*/ 16 w 31"/>
                <a:gd name="T65" fmla="*/ 20 h 33"/>
                <a:gd name="T66" fmla="*/ 19 w 31"/>
                <a:gd name="T67" fmla="*/ 19 h 33"/>
                <a:gd name="T68" fmla="*/ 21 w 31"/>
                <a:gd name="T69" fmla="*/ 19 h 33"/>
                <a:gd name="T70" fmla="*/ 23 w 31"/>
                <a:gd name="T71" fmla="*/ 20 h 33"/>
                <a:gd name="T72" fmla="*/ 24 w 31"/>
                <a:gd name="T73" fmla="*/ 20 h 33"/>
                <a:gd name="T74" fmla="*/ 23 w 31"/>
                <a:gd name="T75" fmla="*/ 21 h 33"/>
                <a:gd name="T76" fmla="*/ 21 w 31"/>
                <a:gd name="T77" fmla="*/ 22 h 33"/>
                <a:gd name="T78" fmla="*/ 19 w 31"/>
                <a:gd name="T79" fmla="*/ 25 h 33"/>
                <a:gd name="T80" fmla="*/ 19 w 31"/>
                <a:gd name="T81" fmla="*/ 27 h 33"/>
                <a:gd name="T82" fmla="*/ 20 w 31"/>
                <a:gd name="T83" fmla="*/ 29 h 33"/>
                <a:gd name="T84" fmla="*/ 22 w 31"/>
                <a:gd name="T85" fmla="*/ 31 h 33"/>
                <a:gd name="T86" fmla="*/ 24 w 31"/>
                <a:gd name="T87" fmla="*/ 33 h 33"/>
                <a:gd name="T88" fmla="*/ 26 w 31"/>
                <a:gd name="T89" fmla="*/ 33 h 33"/>
                <a:gd name="T90" fmla="*/ 26 w 31"/>
                <a:gd name="T91" fmla="*/ 31 h 33"/>
                <a:gd name="T92" fmla="*/ 26 w 31"/>
                <a:gd name="T93" fmla="*/ 29 h 33"/>
                <a:gd name="T94" fmla="*/ 25 w 31"/>
                <a:gd name="T95" fmla="*/ 26 h 33"/>
                <a:gd name="T96" fmla="*/ 24 w 31"/>
                <a:gd name="T97" fmla="*/ 24 h 33"/>
                <a:gd name="T98" fmla="*/ 25 w 31"/>
                <a:gd name="T99" fmla="*/ 21 h 33"/>
                <a:gd name="T100" fmla="*/ 27 w 31"/>
                <a:gd name="T101" fmla="*/ 18 h 33"/>
                <a:gd name="T102" fmla="*/ 29 w 31"/>
                <a:gd name="T103" fmla="*/ 15 h 33"/>
                <a:gd name="T104" fmla="*/ 31 w 31"/>
                <a:gd name="T105" fmla="*/ 13 h 33"/>
                <a:gd name="T106" fmla="*/ 30 w 31"/>
                <a:gd name="T107" fmla="*/ 11 h 33"/>
                <a:gd name="T108" fmla="*/ 29 w 31"/>
                <a:gd name="T109" fmla="*/ 10 h 33"/>
                <a:gd name="T110" fmla="*/ 28 w 31"/>
                <a:gd name="T111" fmla="*/ 9 h 33"/>
                <a:gd name="T112" fmla="*/ 26 w 31"/>
                <a:gd name="T113" fmla="*/ 9 h 33"/>
                <a:gd name="T114" fmla="*/ 24 w 31"/>
                <a:gd name="T115" fmla="*/ 8 h 33"/>
                <a:gd name="T116" fmla="*/ 21 w 31"/>
                <a:gd name="T117" fmla="*/ 7 h 33"/>
                <a:gd name="T118" fmla="*/ 19 w 31"/>
                <a:gd name="T119" fmla="*/ 6 h 33"/>
                <a:gd name="T120" fmla="*/ 18 w 31"/>
                <a:gd name="T121" fmla="*/ 6 h 33"/>
                <a:gd name="T122" fmla="*/ 9 w 31"/>
                <a:gd name="T123" fmla="*/ 2 h 33"/>
                <a:gd name="T124" fmla="*/ 7 w 31"/>
                <a:gd name="T12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33">
                  <a:moveTo>
                    <a:pt x="7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7" y="7"/>
                  </a:lnTo>
                  <a:lnTo>
                    <a:pt x="21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5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20" y="29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5" y="26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7" y="18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9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1" name="Freeform 114"/>
            <p:cNvSpPr>
              <a:spLocks/>
            </p:cNvSpPr>
            <p:nvPr/>
          </p:nvSpPr>
          <p:spPr bwMode="auto">
            <a:xfrm>
              <a:off x="2491" y="1505"/>
              <a:ext cx="11" cy="23"/>
            </a:xfrm>
            <a:custGeom>
              <a:avLst/>
              <a:gdLst>
                <a:gd name="T0" fmla="*/ 7 w 11"/>
                <a:gd name="T1" fmla="*/ 1 h 23"/>
                <a:gd name="T2" fmla="*/ 5 w 11"/>
                <a:gd name="T3" fmla="*/ 1 h 23"/>
                <a:gd name="T4" fmla="*/ 3 w 11"/>
                <a:gd name="T5" fmla="*/ 0 h 23"/>
                <a:gd name="T6" fmla="*/ 1 w 11"/>
                <a:gd name="T7" fmla="*/ 1 h 23"/>
                <a:gd name="T8" fmla="*/ 0 w 11"/>
                <a:gd name="T9" fmla="*/ 2 h 23"/>
                <a:gd name="T10" fmla="*/ 1 w 11"/>
                <a:gd name="T11" fmla="*/ 4 h 23"/>
                <a:gd name="T12" fmla="*/ 4 w 11"/>
                <a:gd name="T13" fmla="*/ 7 h 23"/>
                <a:gd name="T14" fmla="*/ 6 w 11"/>
                <a:gd name="T15" fmla="*/ 8 h 23"/>
                <a:gd name="T16" fmla="*/ 7 w 11"/>
                <a:gd name="T17" fmla="*/ 9 h 23"/>
                <a:gd name="T18" fmla="*/ 7 w 11"/>
                <a:gd name="T19" fmla="*/ 10 h 23"/>
                <a:gd name="T20" fmla="*/ 8 w 11"/>
                <a:gd name="T21" fmla="*/ 12 h 23"/>
                <a:gd name="T22" fmla="*/ 8 w 11"/>
                <a:gd name="T23" fmla="*/ 15 h 23"/>
                <a:gd name="T24" fmla="*/ 7 w 11"/>
                <a:gd name="T25" fmla="*/ 17 h 23"/>
                <a:gd name="T26" fmla="*/ 5 w 11"/>
                <a:gd name="T27" fmla="*/ 19 h 23"/>
                <a:gd name="T28" fmla="*/ 4 w 11"/>
                <a:gd name="T29" fmla="*/ 21 h 23"/>
                <a:gd name="T30" fmla="*/ 4 w 11"/>
                <a:gd name="T31" fmla="*/ 22 h 23"/>
                <a:gd name="T32" fmla="*/ 7 w 11"/>
                <a:gd name="T33" fmla="*/ 23 h 23"/>
                <a:gd name="T34" fmla="*/ 9 w 11"/>
                <a:gd name="T35" fmla="*/ 23 h 23"/>
                <a:gd name="T36" fmla="*/ 11 w 11"/>
                <a:gd name="T37" fmla="*/ 22 h 23"/>
                <a:gd name="T38" fmla="*/ 11 w 11"/>
                <a:gd name="T39" fmla="*/ 21 h 23"/>
                <a:gd name="T40" fmla="*/ 11 w 11"/>
                <a:gd name="T41" fmla="*/ 18 h 23"/>
                <a:gd name="T42" fmla="*/ 10 w 11"/>
                <a:gd name="T43" fmla="*/ 14 h 23"/>
                <a:gd name="T44" fmla="*/ 10 w 11"/>
                <a:gd name="T45" fmla="*/ 11 h 23"/>
                <a:gd name="T46" fmla="*/ 10 w 11"/>
                <a:gd name="T47" fmla="*/ 8 h 23"/>
                <a:gd name="T48" fmla="*/ 10 w 11"/>
                <a:gd name="T49" fmla="*/ 7 h 23"/>
                <a:gd name="T50" fmla="*/ 7 w 11"/>
                <a:gd name="T5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23">
                  <a:moveTo>
                    <a:pt x="7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2" name="Freeform 115"/>
            <p:cNvSpPr>
              <a:spLocks/>
            </p:cNvSpPr>
            <p:nvPr/>
          </p:nvSpPr>
          <p:spPr bwMode="auto">
            <a:xfrm>
              <a:off x="2439" y="1465"/>
              <a:ext cx="11" cy="25"/>
            </a:xfrm>
            <a:custGeom>
              <a:avLst/>
              <a:gdLst>
                <a:gd name="T0" fmla="*/ 3 w 11"/>
                <a:gd name="T1" fmla="*/ 0 h 25"/>
                <a:gd name="T2" fmla="*/ 0 w 11"/>
                <a:gd name="T3" fmla="*/ 2 h 25"/>
                <a:gd name="T4" fmla="*/ 0 w 11"/>
                <a:gd name="T5" fmla="*/ 4 h 25"/>
                <a:gd name="T6" fmla="*/ 0 w 11"/>
                <a:gd name="T7" fmla="*/ 10 h 25"/>
                <a:gd name="T8" fmla="*/ 1 w 11"/>
                <a:gd name="T9" fmla="*/ 16 h 25"/>
                <a:gd name="T10" fmla="*/ 2 w 11"/>
                <a:gd name="T11" fmla="*/ 20 h 25"/>
                <a:gd name="T12" fmla="*/ 4 w 11"/>
                <a:gd name="T13" fmla="*/ 22 h 25"/>
                <a:gd name="T14" fmla="*/ 7 w 11"/>
                <a:gd name="T15" fmla="*/ 24 h 25"/>
                <a:gd name="T16" fmla="*/ 9 w 11"/>
                <a:gd name="T17" fmla="*/ 25 h 25"/>
                <a:gd name="T18" fmla="*/ 11 w 11"/>
                <a:gd name="T19" fmla="*/ 25 h 25"/>
                <a:gd name="T20" fmla="*/ 11 w 11"/>
                <a:gd name="T21" fmla="*/ 24 h 25"/>
                <a:gd name="T22" fmla="*/ 10 w 11"/>
                <a:gd name="T23" fmla="*/ 22 h 25"/>
                <a:gd name="T24" fmla="*/ 8 w 11"/>
                <a:gd name="T25" fmla="*/ 21 h 25"/>
                <a:gd name="T26" fmla="*/ 7 w 11"/>
                <a:gd name="T27" fmla="*/ 20 h 25"/>
                <a:gd name="T28" fmla="*/ 7 w 11"/>
                <a:gd name="T29" fmla="*/ 18 h 25"/>
                <a:gd name="T30" fmla="*/ 5 w 11"/>
                <a:gd name="T31" fmla="*/ 14 h 25"/>
                <a:gd name="T32" fmla="*/ 3 w 11"/>
                <a:gd name="T33" fmla="*/ 10 h 25"/>
                <a:gd name="T34" fmla="*/ 2 w 11"/>
                <a:gd name="T35" fmla="*/ 7 h 25"/>
                <a:gd name="T36" fmla="*/ 2 w 11"/>
                <a:gd name="T37" fmla="*/ 5 h 25"/>
                <a:gd name="T38" fmla="*/ 3 w 11"/>
                <a:gd name="T39" fmla="*/ 4 h 25"/>
                <a:gd name="T40" fmla="*/ 4 w 11"/>
                <a:gd name="T41" fmla="*/ 2 h 25"/>
                <a:gd name="T42" fmla="*/ 4 w 11"/>
                <a:gd name="T43" fmla="*/ 2 h 25"/>
                <a:gd name="T44" fmla="*/ 3 w 11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25">
                  <a:moveTo>
                    <a:pt x="3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5" y="14"/>
                  </a:lnTo>
                  <a:lnTo>
                    <a:pt x="3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3" name="Freeform 116"/>
            <p:cNvSpPr>
              <a:spLocks/>
            </p:cNvSpPr>
            <p:nvPr/>
          </p:nvSpPr>
          <p:spPr bwMode="auto">
            <a:xfrm>
              <a:off x="2429" y="1479"/>
              <a:ext cx="21" cy="25"/>
            </a:xfrm>
            <a:custGeom>
              <a:avLst/>
              <a:gdLst>
                <a:gd name="T0" fmla="*/ 19 w 21"/>
                <a:gd name="T1" fmla="*/ 15 h 25"/>
                <a:gd name="T2" fmla="*/ 18 w 21"/>
                <a:gd name="T3" fmla="*/ 15 h 25"/>
                <a:gd name="T4" fmla="*/ 16 w 21"/>
                <a:gd name="T5" fmla="*/ 15 h 25"/>
                <a:gd name="T6" fmla="*/ 15 w 21"/>
                <a:gd name="T7" fmla="*/ 15 h 25"/>
                <a:gd name="T8" fmla="*/ 15 w 21"/>
                <a:gd name="T9" fmla="*/ 16 h 25"/>
                <a:gd name="T10" fmla="*/ 14 w 21"/>
                <a:gd name="T11" fmla="*/ 18 h 25"/>
                <a:gd name="T12" fmla="*/ 13 w 21"/>
                <a:gd name="T13" fmla="*/ 19 h 25"/>
                <a:gd name="T14" fmla="*/ 12 w 21"/>
                <a:gd name="T15" fmla="*/ 18 h 25"/>
                <a:gd name="T16" fmla="*/ 11 w 21"/>
                <a:gd name="T17" fmla="*/ 18 h 25"/>
                <a:gd name="T18" fmla="*/ 11 w 21"/>
                <a:gd name="T19" fmla="*/ 17 h 25"/>
                <a:gd name="T20" fmla="*/ 11 w 21"/>
                <a:gd name="T21" fmla="*/ 15 h 25"/>
                <a:gd name="T22" fmla="*/ 9 w 21"/>
                <a:gd name="T23" fmla="*/ 13 h 25"/>
                <a:gd name="T24" fmla="*/ 8 w 21"/>
                <a:gd name="T25" fmla="*/ 10 h 25"/>
                <a:gd name="T26" fmla="*/ 6 w 21"/>
                <a:gd name="T27" fmla="*/ 8 h 25"/>
                <a:gd name="T28" fmla="*/ 5 w 21"/>
                <a:gd name="T29" fmla="*/ 6 h 25"/>
                <a:gd name="T30" fmla="*/ 4 w 21"/>
                <a:gd name="T31" fmla="*/ 3 h 25"/>
                <a:gd name="T32" fmla="*/ 3 w 21"/>
                <a:gd name="T33" fmla="*/ 1 h 25"/>
                <a:gd name="T34" fmla="*/ 1 w 21"/>
                <a:gd name="T35" fmla="*/ 0 h 25"/>
                <a:gd name="T36" fmla="*/ 0 w 21"/>
                <a:gd name="T37" fmla="*/ 1 h 25"/>
                <a:gd name="T38" fmla="*/ 0 w 21"/>
                <a:gd name="T39" fmla="*/ 2 h 25"/>
                <a:gd name="T40" fmla="*/ 0 w 21"/>
                <a:gd name="T41" fmla="*/ 3 h 25"/>
                <a:gd name="T42" fmla="*/ 1 w 21"/>
                <a:gd name="T43" fmla="*/ 5 h 25"/>
                <a:gd name="T44" fmla="*/ 2 w 21"/>
                <a:gd name="T45" fmla="*/ 7 h 25"/>
                <a:gd name="T46" fmla="*/ 2 w 21"/>
                <a:gd name="T47" fmla="*/ 10 h 25"/>
                <a:gd name="T48" fmla="*/ 1 w 21"/>
                <a:gd name="T49" fmla="*/ 12 h 25"/>
                <a:gd name="T50" fmla="*/ 2 w 21"/>
                <a:gd name="T51" fmla="*/ 15 h 25"/>
                <a:gd name="T52" fmla="*/ 5 w 21"/>
                <a:gd name="T53" fmla="*/ 20 h 25"/>
                <a:gd name="T54" fmla="*/ 8 w 21"/>
                <a:gd name="T55" fmla="*/ 24 h 25"/>
                <a:gd name="T56" fmla="*/ 11 w 21"/>
                <a:gd name="T57" fmla="*/ 25 h 25"/>
                <a:gd name="T58" fmla="*/ 12 w 21"/>
                <a:gd name="T59" fmla="*/ 23 h 25"/>
                <a:gd name="T60" fmla="*/ 11 w 21"/>
                <a:gd name="T61" fmla="*/ 22 h 25"/>
                <a:gd name="T62" fmla="*/ 11 w 21"/>
                <a:gd name="T63" fmla="*/ 21 h 25"/>
                <a:gd name="T64" fmla="*/ 13 w 21"/>
                <a:gd name="T65" fmla="*/ 21 h 25"/>
                <a:gd name="T66" fmla="*/ 17 w 21"/>
                <a:gd name="T67" fmla="*/ 21 h 25"/>
                <a:gd name="T68" fmla="*/ 19 w 21"/>
                <a:gd name="T69" fmla="*/ 21 h 25"/>
                <a:gd name="T70" fmla="*/ 20 w 21"/>
                <a:gd name="T71" fmla="*/ 20 h 25"/>
                <a:gd name="T72" fmla="*/ 21 w 21"/>
                <a:gd name="T73" fmla="*/ 20 h 25"/>
                <a:gd name="T74" fmla="*/ 21 w 21"/>
                <a:gd name="T75" fmla="*/ 18 h 25"/>
                <a:gd name="T76" fmla="*/ 20 w 21"/>
                <a:gd name="T77" fmla="*/ 17 h 25"/>
                <a:gd name="T78" fmla="*/ 19 w 21"/>
                <a:gd name="T79" fmla="*/ 16 h 25"/>
                <a:gd name="T80" fmla="*/ 19 w 21"/>
                <a:gd name="T81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25">
                  <a:moveTo>
                    <a:pt x="19" y="15"/>
                  </a:moveTo>
                  <a:lnTo>
                    <a:pt x="18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4" name="Freeform 117"/>
            <p:cNvSpPr>
              <a:spLocks/>
            </p:cNvSpPr>
            <p:nvPr/>
          </p:nvSpPr>
          <p:spPr bwMode="auto">
            <a:xfrm>
              <a:off x="2394" y="1306"/>
              <a:ext cx="16" cy="17"/>
            </a:xfrm>
            <a:custGeom>
              <a:avLst/>
              <a:gdLst>
                <a:gd name="T0" fmla="*/ 4 w 16"/>
                <a:gd name="T1" fmla="*/ 0 h 17"/>
                <a:gd name="T2" fmla="*/ 2 w 16"/>
                <a:gd name="T3" fmla="*/ 0 h 17"/>
                <a:gd name="T4" fmla="*/ 1 w 16"/>
                <a:gd name="T5" fmla="*/ 1 h 17"/>
                <a:gd name="T6" fmla="*/ 0 w 16"/>
                <a:gd name="T7" fmla="*/ 2 h 17"/>
                <a:gd name="T8" fmla="*/ 1 w 16"/>
                <a:gd name="T9" fmla="*/ 4 h 17"/>
                <a:gd name="T10" fmla="*/ 2 w 16"/>
                <a:gd name="T11" fmla="*/ 7 h 17"/>
                <a:gd name="T12" fmla="*/ 4 w 16"/>
                <a:gd name="T13" fmla="*/ 10 h 17"/>
                <a:gd name="T14" fmla="*/ 5 w 16"/>
                <a:gd name="T15" fmla="*/ 13 h 17"/>
                <a:gd name="T16" fmla="*/ 6 w 16"/>
                <a:gd name="T17" fmla="*/ 15 h 17"/>
                <a:gd name="T18" fmla="*/ 8 w 16"/>
                <a:gd name="T19" fmla="*/ 16 h 17"/>
                <a:gd name="T20" fmla="*/ 11 w 16"/>
                <a:gd name="T21" fmla="*/ 17 h 17"/>
                <a:gd name="T22" fmla="*/ 14 w 16"/>
                <a:gd name="T23" fmla="*/ 17 h 17"/>
                <a:gd name="T24" fmla="*/ 16 w 16"/>
                <a:gd name="T25" fmla="*/ 17 h 17"/>
                <a:gd name="T26" fmla="*/ 15 w 16"/>
                <a:gd name="T27" fmla="*/ 16 h 17"/>
                <a:gd name="T28" fmla="*/ 14 w 16"/>
                <a:gd name="T29" fmla="*/ 14 h 17"/>
                <a:gd name="T30" fmla="*/ 12 w 16"/>
                <a:gd name="T31" fmla="*/ 12 h 17"/>
                <a:gd name="T32" fmla="*/ 10 w 16"/>
                <a:gd name="T33" fmla="*/ 12 h 17"/>
                <a:gd name="T34" fmla="*/ 8 w 16"/>
                <a:gd name="T35" fmla="*/ 9 h 17"/>
                <a:gd name="T36" fmla="*/ 6 w 16"/>
                <a:gd name="T37" fmla="*/ 5 h 17"/>
                <a:gd name="T38" fmla="*/ 4 w 16"/>
                <a:gd name="T39" fmla="*/ 2 h 17"/>
                <a:gd name="T40" fmla="*/ 4 w 16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17">
                  <a:moveTo>
                    <a:pt x="4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4" y="10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5" name="Freeform 118"/>
            <p:cNvSpPr>
              <a:spLocks/>
            </p:cNvSpPr>
            <p:nvPr/>
          </p:nvSpPr>
          <p:spPr bwMode="auto">
            <a:xfrm>
              <a:off x="2374" y="1334"/>
              <a:ext cx="34" cy="47"/>
            </a:xfrm>
            <a:custGeom>
              <a:avLst/>
              <a:gdLst>
                <a:gd name="T0" fmla="*/ 6 w 34"/>
                <a:gd name="T1" fmla="*/ 7 h 47"/>
                <a:gd name="T2" fmla="*/ 1 w 34"/>
                <a:gd name="T3" fmla="*/ 7 h 47"/>
                <a:gd name="T4" fmla="*/ 1 w 34"/>
                <a:gd name="T5" fmla="*/ 9 h 47"/>
                <a:gd name="T6" fmla="*/ 5 w 34"/>
                <a:gd name="T7" fmla="*/ 11 h 47"/>
                <a:gd name="T8" fmla="*/ 7 w 34"/>
                <a:gd name="T9" fmla="*/ 11 h 47"/>
                <a:gd name="T10" fmla="*/ 12 w 34"/>
                <a:gd name="T11" fmla="*/ 9 h 47"/>
                <a:gd name="T12" fmla="*/ 13 w 34"/>
                <a:gd name="T13" fmla="*/ 15 h 47"/>
                <a:gd name="T14" fmla="*/ 17 w 34"/>
                <a:gd name="T15" fmla="*/ 28 h 47"/>
                <a:gd name="T16" fmla="*/ 23 w 34"/>
                <a:gd name="T17" fmla="*/ 32 h 47"/>
                <a:gd name="T18" fmla="*/ 28 w 34"/>
                <a:gd name="T19" fmla="*/ 34 h 47"/>
                <a:gd name="T20" fmla="*/ 28 w 34"/>
                <a:gd name="T21" fmla="*/ 37 h 47"/>
                <a:gd name="T22" fmla="*/ 22 w 34"/>
                <a:gd name="T23" fmla="*/ 39 h 47"/>
                <a:gd name="T24" fmla="*/ 22 w 34"/>
                <a:gd name="T25" fmla="*/ 42 h 47"/>
                <a:gd name="T26" fmla="*/ 26 w 34"/>
                <a:gd name="T27" fmla="*/ 47 h 47"/>
                <a:gd name="T28" fmla="*/ 27 w 34"/>
                <a:gd name="T29" fmla="*/ 46 h 47"/>
                <a:gd name="T30" fmla="*/ 29 w 34"/>
                <a:gd name="T31" fmla="*/ 39 h 47"/>
                <a:gd name="T32" fmla="*/ 31 w 34"/>
                <a:gd name="T33" fmla="*/ 38 h 47"/>
                <a:gd name="T34" fmla="*/ 33 w 34"/>
                <a:gd name="T35" fmla="*/ 42 h 47"/>
                <a:gd name="T36" fmla="*/ 34 w 34"/>
                <a:gd name="T37" fmla="*/ 40 h 47"/>
                <a:gd name="T38" fmla="*/ 34 w 34"/>
                <a:gd name="T39" fmla="*/ 34 h 47"/>
                <a:gd name="T40" fmla="*/ 33 w 34"/>
                <a:gd name="T41" fmla="*/ 32 h 47"/>
                <a:gd name="T42" fmla="*/ 29 w 34"/>
                <a:gd name="T43" fmla="*/ 26 h 47"/>
                <a:gd name="T44" fmla="*/ 25 w 34"/>
                <a:gd name="T45" fmla="*/ 28 h 47"/>
                <a:gd name="T46" fmla="*/ 22 w 34"/>
                <a:gd name="T47" fmla="*/ 29 h 47"/>
                <a:gd name="T48" fmla="*/ 19 w 34"/>
                <a:gd name="T49" fmla="*/ 25 h 47"/>
                <a:gd name="T50" fmla="*/ 19 w 34"/>
                <a:gd name="T51" fmla="*/ 19 h 47"/>
                <a:gd name="T52" fmla="*/ 21 w 34"/>
                <a:gd name="T53" fmla="*/ 18 h 47"/>
                <a:gd name="T54" fmla="*/ 23 w 34"/>
                <a:gd name="T55" fmla="*/ 18 h 47"/>
                <a:gd name="T56" fmla="*/ 23 w 34"/>
                <a:gd name="T57" fmla="*/ 15 h 47"/>
                <a:gd name="T58" fmla="*/ 16 w 34"/>
                <a:gd name="T59" fmla="*/ 10 h 47"/>
                <a:gd name="T60" fmla="*/ 14 w 34"/>
                <a:gd name="T61" fmla="*/ 7 h 47"/>
                <a:gd name="T62" fmla="*/ 13 w 34"/>
                <a:gd name="T63" fmla="*/ 1 h 47"/>
                <a:gd name="T64" fmla="*/ 11 w 34"/>
                <a:gd name="T65" fmla="*/ 0 h 47"/>
                <a:gd name="T66" fmla="*/ 8 w 34"/>
                <a:gd name="T67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7">
                  <a:moveTo>
                    <a:pt x="7" y="7"/>
                  </a:moveTo>
                  <a:lnTo>
                    <a:pt x="6" y="7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3" y="15"/>
                  </a:lnTo>
                  <a:lnTo>
                    <a:pt x="15" y="21"/>
                  </a:lnTo>
                  <a:lnTo>
                    <a:pt x="17" y="28"/>
                  </a:lnTo>
                  <a:lnTo>
                    <a:pt x="20" y="31"/>
                  </a:lnTo>
                  <a:lnTo>
                    <a:pt x="23" y="32"/>
                  </a:lnTo>
                  <a:lnTo>
                    <a:pt x="26" y="33"/>
                  </a:lnTo>
                  <a:lnTo>
                    <a:pt x="28" y="34"/>
                  </a:lnTo>
                  <a:lnTo>
                    <a:pt x="29" y="36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8" y="42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40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3" y="32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0" y="28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3" y="15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8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6" name="Freeform 119"/>
            <p:cNvSpPr>
              <a:spLocks/>
            </p:cNvSpPr>
            <p:nvPr/>
          </p:nvSpPr>
          <p:spPr bwMode="auto">
            <a:xfrm>
              <a:off x="2387" y="1391"/>
              <a:ext cx="26" cy="24"/>
            </a:xfrm>
            <a:custGeom>
              <a:avLst/>
              <a:gdLst>
                <a:gd name="T0" fmla="*/ 6 w 26"/>
                <a:gd name="T1" fmla="*/ 3 h 24"/>
                <a:gd name="T2" fmla="*/ 4 w 26"/>
                <a:gd name="T3" fmla="*/ 3 h 24"/>
                <a:gd name="T4" fmla="*/ 2 w 26"/>
                <a:gd name="T5" fmla="*/ 3 h 24"/>
                <a:gd name="T6" fmla="*/ 0 w 26"/>
                <a:gd name="T7" fmla="*/ 4 h 24"/>
                <a:gd name="T8" fmla="*/ 0 w 26"/>
                <a:gd name="T9" fmla="*/ 7 h 24"/>
                <a:gd name="T10" fmla="*/ 1 w 26"/>
                <a:gd name="T11" fmla="*/ 7 h 24"/>
                <a:gd name="T12" fmla="*/ 2 w 26"/>
                <a:gd name="T13" fmla="*/ 7 h 24"/>
                <a:gd name="T14" fmla="*/ 4 w 26"/>
                <a:gd name="T15" fmla="*/ 7 h 24"/>
                <a:gd name="T16" fmla="*/ 4 w 26"/>
                <a:gd name="T17" fmla="*/ 7 h 24"/>
                <a:gd name="T18" fmla="*/ 6 w 26"/>
                <a:gd name="T19" fmla="*/ 8 h 24"/>
                <a:gd name="T20" fmla="*/ 9 w 26"/>
                <a:gd name="T21" fmla="*/ 12 h 24"/>
                <a:gd name="T22" fmla="*/ 14 w 26"/>
                <a:gd name="T23" fmla="*/ 15 h 24"/>
                <a:gd name="T24" fmla="*/ 17 w 26"/>
                <a:gd name="T25" fmla="*/ 16 h 24"/>
                <a:gd name="T26" fmla="*/ 17 w 26"/>
                <a:gd name="T27" fmla="*/ 17 h 24"/>
                <a:gd name="T28" fmla="*/ 17 w 26"/>
                <a:gd name="T29" fmla="*/ 19 h 24"/>
                <a:gd name="T30" fmla="*/ 17 w 26"/>
                <a:gd name="T31" fmla="*/ 22 h 24"/>
                <a:gd name="T32" fmla="*/ 19 w 26"/>
                <a:gd name="T33" fmla="*/ 23 h 24"/>
                <a:gd name="T34" fmla="*/ 21 w 26"/>
                <a:gd name="T35" fmla="*/ 23 h 24"/>
                <a:gd name="T36" fmla="*/ 24 w 26"/>
                <a:gd name="T37" fmla="*/ 24 h 24"/>
                <a:gd name="T38" fmla="*/ 25 w 26"/>
                <a:gd name="T39" fmla="*/ 23 h 24"/>
                <a:gd name="T40" fmla="*/ 26 w 26"/>
                <a:gd name="T41" fmla="*/ 22 h 24"/>
                <a:gd name="T42" fmla="*/ 26 w 26"/>
                <a:gd name="T43" fmla="*/ 20 h 24"/>
                <a:gd name="T44" fmla="*/ 24 w 26"/>
                <a:gd name="T45" fmla="*/ 19 h 24"/>
                <a:gd name="T46" fmla="*/ 22 w 26"/>
                <a:gd name="T47" fmla="*/ 18 h 24"/>
                <a:gd name="T48" fmla="*/ 22 w 26"/>
                <a:gd name="T49" fmla="*/ 18 h 24"/>
                <a:gd name="T50" fmla="*/ 12 w 26"/>
                <a:gd name="T51" fmla="*/ 8 h 24"/>
                <a:gd name="T52" fmla="*/ 12 w 26"/>
                <a:gd name="T53" fmla="*/ 8 h 24"/>
                <a:gd name="T54" fmla="*/ 11 w 26"/>
                <a:gd name="T55" fmla="*/ 6 h 24"/>
                <a:gd name="T56" fmla="*/ 11 w 26"/>
                <a:gd name="T57" fmla="*/ 4 h 24"/>
                <a:gd name="T58" fmla="*/ 11 w 26"/>
                <a:gd name="T59" fmla="*/ 1 h 24"/>
                <a:gd name="T60" fmla="*/ 10 w 26"/>
                <a:gd name="T61" fmla="*/ 0 h 24"/>
                <a:gd name="T62" fmla="*/ 9 w 26"/>
                <a:gd name="T63" fmla="*/ 1 h 24"/>
                <a:gd name="T64" fmla="*/ 6 w 26"/>
                <a:gd name="T65" fmla="*/ 2 h 24"/>
                <a:gd name="T66" fmla="*/ 6 w 26"/>
                <a:gd name="T6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4">
                  <a:moveTo>
                    <a:pt x="6" y="3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8"/>
                  </a:lnTo>
                  <a:lnTo>
                    <a:pt x="9" y="12"/>
                  </a:lnTo>
                  <a:lnTo>
                    <a:pt x="14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19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7" name="Freeform 120"/>
            <p:cNvSpPr>
              <a:spLocks/>
            </p:cNvSpPr>
            <p:nvPr/>
          </p:nvSpPr>
          <p:spPr bwMode="auto">
            <a:xfrm>
              <a:off x="2409" y="1393"/>
              <a:ext cx="37" cy="110"/>
            </a:xfrm>
            <a:custGeom>
              <a:avLst/>
              <a:gdLst>
                <a:gd name="T0" fmla="*/ 6 w 37"/>
                <a:gd name="T1" fmla="*/ 0 h 110"/>
                <a:gd name="T2" fmla="*/ 4 w 37"/>
                <a:gd name="T3" fmla="*/ 4 h 110"/>
                <a:gd name="T4" fmla="*/ 8 w 37"/>
                <a:gd name="T5" fmla="*/ 16 h 110"/>
                <a:gd name="T6" fmla="*/ 19 w 37"/>
                <a:gd name="T7" fmla="*/ 28 h 110"/>
                <a:gd name="T8" fmla="*/ 19 w 37"/>
                <a:gd name="T9" fmla="*/ 32 h 110"/>
                <a:gd name="T10" fmla="*/ 15 w 37"/>
                <a:gd name="T11" fmla="*/ 29 h 110"/>
                <a:gd name="T12" fmla="*/ 13 w 37"/>
                <a:gd name="T13" fmla="*/ 33 h 110"/>
                <a:gd name="T14" fmla="*/ 10 w 37"/>
                <a:gd name="T15" fmla="*/ 39 h 110"/>
                <a:gd name="T16" fmla="*/ 5 w 37"/>
                <a:gd name="T17" fmla="*/ 35 h 110"/>
                <a:gd name="T18" fmla="*/ 1 w 37"/>
                <a:gd name="T19" fmla="*/ 38 h 110"/>
                <a:gd name="T20" fmla="*/ 3 w 37"/>
                <a:gd name="T21" fmla="*/ 46 h 110"/>
                <a:gd name="T22" fmla="*/ 11 w 37"/>
                <a:gd name="T23" fmla="*/ 54 h 110"/>
                <a:gd name="T24" fmla="*/ 18 w 37"/>
                <a:gd name="T25" fmla="*/ 68 h 110"/>
                <a:gd name="T26" fmla="*/ 14 w 37"/>
                <a:gd name="T27" fmla="*/ 64 h 110"/>
                <a:gd name="T28" fmla="*/ 6 w 37"/>
                <a:gd name="T29" fmla="*/ 68 h 110"/>
                <a:gd name="T30" fmla="*/ 6 w 37"/>
                <a:gd name="T31" fmla="*/ 73 h 110"/>
                <a:gd name="T32" fmla="*/ 10 w 37"/>
                <a:gd name="T33" fmla="*/ 71 h 110"/>
                <a:gd name="T34" fmla="*/ 17 w 37"/>
                <a:gd name="T35" fmla="*/ 70 h 110"/>
                <a:gd name="T36" fmla="*/ 12 w 37"/>
                <a:gd name="T37" fmla="*/ 76 h 110"/>
                <a:gd name="T38" fmla="*/ 12 w 37"/>
                <a:gd name="T39" fmla="*/ 80 h 110"/>
                <a:gd name="T40" fmla="*/ 15 w 37"/>
                <a:gd name="T41" fmla="*/ 90 h 110"/>
                <a:gd name="T42" fmla="*/ 9 w 37"/>
                <a:gd name="T43" fmla="*/ 90 h 110"/>
                <a:gd name="T44" fmla="*/ 8 w 37"/>
                <a:gd name="T45" fmla="*/ 98 h 110"/>
                <a:gd name="T46" fmla="*/ 9 w 37"/>
                <a:gd name="T47" fmla="*/ 104 h 110"/>
                <a:gd name="T48" fmla="*/ 4 w 37"/>
                <a:gd name="T49" fmla="*/ 104 h 110"/>
                <a:gd name="T50" fmla="*/ 7 w 37"/>
                <a:gd name="T51" fmla="*/ 110 h 110"/>
                <a:gd name="T52" fmla="*/ 11 w 37"/>
                <a:gd name="T53" fmla="*/ 107 h 110"/>
                <a:gd name="T54" fmla="*/ 13 w 37"/>
                <a:gd name="T55" fmla="*/ 103 h 110"/>
                <a:gd name="T56" fmla="*/ 10 w 37"/>
                <a:gd name="T57" fmla="*/ 98 h 110"/>
                <a:gd name="T58" fmla="*/ 15 w 37"/>
                <a:gd name="T59" fmla="*/ 93 h 110"/>
                <a:gd name="T60" fmla="*/ 18 w 37"/>
                <a:gd name="T61" fmla="*/ 88 h 110"/>
                <a:gd name="T62" fmla="*/ 21 w 37"/>
                <a:gd name="T63" fmla="*/ 84 h 110"/>
                <a:gd name="T64" fmla="*/ 25 w 37"/>
                <a:gd name="T65" fmla="*/ 88 h 110"/>
                <a:gd name="T66" fmla="*/ 32 w 37"/>
                <a:gd name="T67" fmla="*/ 97 h 110"/>
                <a:gd name="T68" fmla="*/ 36 w 37"/>
                <a:gd name="T69" fmla="*/ 97 h 110"/>
                <a:gd name="T70" fmla="*/ 32 w 37"/>
                <a:gd name="T71" fmla="*/ 94 h 110"/>
                <a:gd name="T72" fmla="*/ 27 w 37"/>
                <a:gd name="T73" fmla="*/ 79 h 110"/>
                <a:gd name="T74" fmla="*/ 22 w 37"/>
                <a:gd name="T75" fmla="*/ 60 h 110"/>
                <a:gd name="T76" fmla="*/ 24 w 37"/>
                <a:gd name="T77" fmla="*/ 57 h 110"/>
                <a:gd name="T78" fmla="*/ 26 w 37"/>
                <a:gd name="T79" fmla="*/ 60 h 110"/>
                <a:gd name="T80" fmla="*/ 29 w 37"/>
                <a:gd name="T81" fmla="*/ 58 h 110"/>
                <a:gd name="T82" fmla="*/ 26 w 37"/>
                <a:gd name="T83" fmla="*/ 51 h 110"/>
                <a:gd name="T84" fmla="*/ 27 w 37"/>
                <a:gd name="T85" fmla="*/ 48 h 110"/>
                <a:gd name="T86" fmla="*/ 30 w 37"/>
                <a:gd name="T87" fmla="*/ 45 h 110"/>
                <a:gd name="T88" fmla="*/ 22 w 37"/>
                <a:gd name="T89" fmla="*/ 45 h 110"/>
                <a:gd name="T90" fmla="*/ 19 w 37"/>
                <a:gd name="T91" fmla="*/ 43 h 110"/>
                <a:gd name="T92" fmla="*/ 20 w 37"/>
                <a:gd name="T93" fmla="*/ 41 h 110"/>
                <a:gd name="T94" fmla="*/ 24 w 37"/>
                <a:gd name="T95" fmla="*/ 39 h 110"/>
                <a:gd name="T96" fmla="*/ 25 w 37"/>
                <a:gd name="T97" fmla="*/ 26 h 110"/>
                <a:gd name="T98" fmla="*/ 14 w 37"/>
                <a:gd name="T99" fmla="*/ 17 h 110"/>
                <a:gd name="T100" fmla="*/ 12 w 37"/>
                <a:gd name="T101" fmla="*/ 11 h 110"/>
                <a:gd name="T102" fmla="*/ 12 w 37"/>
                <a:gd name="T103" fmla="*/ 8 h 110"/>
                <a:gd name="T104" fmla="*/ 8 w 37"/>
                <a:gd name="T105" fmla="*/ 9 h 110"/>
                <a:gd name="T106" fmla="*/ 8 w 37"/>
                <a:gd name="T107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110">
                  <a:moveTo>
                    <a:pt x="8" y="1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4"/>
                  </a:lnTo>
                  <a:lnTo>
                    <a:pt x="5" y="9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1" y="19"/>
                  </a:lnTo>
                  <a:lnTo>
                    <a:pt x="15" y="24"/>
                  </a:lnTo>
                  <a:lnTo>
                    <a:pt x="19" y="28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3" y="37"/>
                  </a:lnTo>
                  <a:lnTo>
                    <a:pt x="12" y="38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6" y="49"/>
                  </a:lnTo>
                  <a:lnTo>
                    <a:pt x="11" y="54"/>
                  </a:lnTo>
                  <a:lnTo>
                    <a:pt x="17" y="60"/>
                  </a:lnTo>
                  <a:lnTo>
                    <a:pt x="19" y="65"/>
                  </a:lnTo>
                  <a:lnTo>
                    <a:pt x="18" y="68"/>
                  </a:lnTo>
                  <a:lnTo>
                    <a:pt x="17" y="68"/>
                  </a:lnTo>
                  <a:lnTo>
                    <a:pt x="16" y="66"/>
                  </a:lnTo>
                  <a:lnTo>
                    <a:pt x="14" y="64"/>
                  </a:lnTo>
                  <a:lnTo>
                    <a:pt x="11" y="63"/>
                  </a:lnTo>
                  <a:lnTo>
                    <a:pt x="8" y="65"/>
                  </a:lnTo>
                  <a:lnTo>
                    <a:pt x="6" y="68"/>
                  </a:lnTo>
                  <a:lnTo>
                    <a:pt x="4" y="69"/>
                  </a:lnTo>
                  <a:lnTo>
                    <a:pt x="5" y="70"/>
                  </a:lnTo>
                  <a:lnTo>
                    <a:pt x="6" y="73"/>
                  </a:lnTo>
                  <a:lnTo>
                    <a:pt x="8" y="75"/>
                  </a:lnTo>
                  <a:lnTo>
                    <a:pt x="9" y="74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7" y="70"/>
                  </a:lnTo>
                  <a:lnTo>
                    <a:pt x="17" y="72"/>
                  </a:lnTo>
                  <a:lnTo>
                    <a:pt x="15" y="74"/>
                  </a:lnTo>
                  <a:lnTo>
                    <a:pt x="12" y="76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80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8" y="98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9" y="104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4" y="104"/>
                  </a:lnTo>
                  <a:lnTo>
                    <a:pt x="5" y="106"/>
                  </a:lnTo>
                  <a:lnTo>
                    <a:pt x="6" y="109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4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11" y="99"/>
                  </a:lnTo>
                  <a:lnTo>
                    <a:pt x="10" y="98"/>
                  </a:lnTo>
                  <a:lnTo>
                    <a:pt x="11" y="97"/>
                  </a:lnTo>
                  <a:lnTo>
                    <a:pt x="12" y="95"/>
                  </a:lnTo>
                  <a:lnTo>
                    <a:pt x="15" y="93"/>
                  </a:lnTo>
                  <a:lnTo>
                    <a:pt x="17" y="92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21" y="84"/>
                  </a:lnTo>
                  <a:lnTo>
                    <a:pt x="24" y="85"/>
                  </a:lnTo>
                  <a:lnTo>
                    <a:pt x="24" y="87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9" y="93"/>
                  </a:lnTo>
                  <a:lnTo>
                    <a:pt x="32" y="97"/>
                  </a:lnTo>
                  <a:lnTo>
                    <a:pt x="36" y="98"/>
                  </a:lnTo>
                  <a:lnTo>
                    <a:pt x="37" y="97"/>
                  </a:lnTo>
                  <a:lnTo>
                    <a:pt x="36" y="97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2" y="94"/>
                  </a:lnTo>
                  <a:lnTo>
                    <a:pt x="30" y="90"/>
                  </a:lnTo>
                  <a:lnTo>
                    <a:pt x="28" y="84"/>
                  </a:lnTo>
                  <a:lnTo>
                    <a:pt x="27" y="79"/>
                  </a:lnTo>
                  <a:lnTo>
                    <a:pt x="27" y="73"/>
                  </a:lnTo>
                  <a:lnTo>
                    <a:pt x="25" y="66"/>
                  </a:lnTo>
                  <a:lnTo>
                    <a:pt x="22" y="60"/>
                  </a:lnTo>
                  <a:lnTo>
                    <a:pt x="21" y="57"/>
                  </a:lnTo>
                  <a:lnTo>
                    <a:pt x="22" y="56"/>
                  </a:lnTo>
                  <a:lnTo>
                    <a:pt x="24" y="57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59"/>
                  </a:lnTo>
                  <a:lnTo>
                    <a:pt x="29" y="58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6" y="51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25" y="29"/>
                  </a:lnTo>
                  <a:lnTo>
                    <a:pt x="25" y="26"/>
                  </a:lnTo>
                  <a:lnTo>
                    <a:pt x="23" y="25"/>
                  </a:lnTo>
                  <a:lnTo>
                    <a:pt x="19" y="21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8" name="Freeform 121"/>
            <p:cNvSpPr>
              <a:spLocks/>
            </p:cNvSpPr>
            <p:nvPr/>
          </p:nvSpPr>
          <p:spPr bwMode="auto">
            <a:xfrm>
              <a:off x="2427" y="1494"/>
              <a:ext cx="21" cy="16"/>
            </a:xfrm>
            <a:custGeom>
              <a:avLst/>
              <a:gdLst>
                <a:gd name="T0" fmla="*/ 0 w 21"/>
                <a:gd name="T1" fmla="*/ 0 h 16"/>
                <a:gd name="T2" fmla="*/ 1 w 21"/>
                <a:gd name="T3" fmla="*/ 2 h 16"/>
                <a:gd name="T4" fmla="*/ 2 w 21"/>
                <a:gd name="T5" fmla="*/ 6 h 16"/>
                <a:gd name="T6" fmla="*/ 3 w 21"/>
                <a:gd name="T7" fmla="*/ 10 h 16"/>
                <a:gd name="T8" fmla="*/ 6 w 21"/>
                <a:gd name="T9" fmla="*/ 12 h 16"/>
                <a:gd name="T10" fmla="*/ 7 w 21"/>
                <a:gd name="T11" fmla="*/ 13 h 16"/>
                <a:gd name="T12" fmla="*/ 9 w 21"/>
                <a:gd name="T13" fmla="*/ 14 h 16"/>
                <a:gd name="T14" fmla="*/ 10 w 21"/>
                <a:gd name="T15" fmla="*/ 16 h 16"/>
                <a:gd name="T16" fmla="*/ 12 w 21"/>
                <a:gd name="T17" fmla="*/ 16 h 16"/>
                <a:gd name="T18" fmla="*/ 14 w 21"/>
                <a:gd name="T19" fmla="*/ 16 h 16"/>
                <a:gd name="T20" fmla="*/ 17 w 21"/>
                <a:gd name="T21" fmla="*/ 15 h 16"/>
                <a:gd name="T22" fmla="*/ 19 w 21"/>
                <a:gd name="T23" fmla="*/ 13 h 16"/>
                <a:gd name="T24" fmla="*/ 21 w 21"/>
                <a:gd name="T25" fmla="*/ 11 h 16"/>
                <a:gd name="T26" fmla="*/ 19 w 21"/>
                <a:gd name="T27" fmla="*/ 10 h 16"/>
                <a:gd name="T28" fmla="*/ 15 w 21"/>
                <a:gd name="T29" fmla="*/ 11 h 16"/>
                <a:gd name="T30" fmla="*/ 12 w 21"/>
                <a:gd name="T31" fmla="*/ 12 h 16"/>
                <a:gd name="T32" fmla="*/ 11 w 21"/>
                <a:gd name="T33" fmla="*/ 12 h 16"/>
                <a:gd name="T34" fmla="*/ 10 w 21"/>
                <a:gd name="T35" fmla="*/ 11 h 16"/>
                <a:gd name="T36" fmla="*/ 8 w 21"/>
                <a:gd name="T37" fmla="*/ 9 h 16"/>
                <a:gd name="T38" fmla="*/ 7 w 21"/>
                <a:gd name="T39" fmla="*/ 8 h 16"/>
                <a:gd name="T40" fmla="*/ 6 w 21"/>
                <a:gd name="T41" fmla="*/ 6 h 16"/>
                <a:gd name="T42" fmla="*/ 4 w 21"/>
                <a:gd name="T43" fmla="*/ 5 h 16"/>
                <a:gd name="T44" fmla="*/ 3 w 21"/>
                <a:gd name="T45" fmla="*/ 3 h 16"/>
                <a:gd name="T46" fmla="*/ 3 w 21"/>
                <a:gd name="T47" fmla="*/ 2 h 16"/>
                <a:gd name="T48" fmla="*/ 3 w 21"/>
                <a:gd name="T49" fmla="*/ 1 h 16"/>
                <a:gd name="T50" fmla="*/ 0 w 21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lnTo>
                    <a:pt x="1" y="2"/>
                  </a:lnTo>
                  <a:lnTo>
                    <a:pt x="2" y="6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9" name="Freeform 122"/>
            <p:cNvSpPr>
              <a:spLocks/>
            </p:cNvSpPr>
            <p:nvPr/>
          </p:nvSpPr>
          <p:spPr bwMode="auto">
            <a:xfrm>
              <a:off x="2351" y="1326"/>
              <a:ext cx="37" cy="58"/>
            </a:xfrm>
            <a:custGeom>
              <a:avLst/>
              <a:gdLst>
                <a:gd name="T0" fmla="*/ 4 w 37"/>
                <a:gd name="T1" fmla="*/ 0 h 58"/>
                <a:gd name="T2" fmla="*/ 0 w 37"/>
                <a:gd name="T3" fmla="*/ 3 h 58"/>
                <a:gd name="T4" fmla="*/ 3 w 37"/>
                <a:gd name="T5" fmla="*/ 7 h 58"/>
                <a:gd name="T6" fmla="*/ 4 w 37"/>
                <a:gd name="T7" fmla="*/ 13 h 58"/>
                <a:gd name="T8" fmla="*/ 4 w 37"/>
                <a:gd name="T9" fmla="*/ 15 h 58"/>
                <a:gd name="T10" fmla="*/ 3 w 37"/>
                <a:gd name="T11" fmla="*/ 17 h 58"/>
                <a:gd name="T12" fmla="*/ 0 w 37"/>
                <a:gd name="T13" fmla="*/ 19 h 58"/>
                <a:gd name="T14" fmla="*/ 4 w 37"/>
                <a:gd name="T15" fmla="*/ 25 h 58"/>
                <a:gd name="T16" fmla="*/ 5 w 37"/>
                <a:gd name="T17" fmla="*/ 27 h 58"/>
                <a:gd name="T18" fmla="*/ 7 w 37"/>
                <a:gd name="T19" fmla="*/ 31 h 58"/>
                <a:gd name="T20" fmla="*/ 16 w 37"/>
                <a:gd name="T21" fmla="*/ 33 h 58"/>
                <a:gd name="T22" fmla="*/ 20 w 37"/>
                <a:gd name="T23" fmla="*/ 35 h 58"/>
                <a:gd name="T24" fmla="*/ 20 w 37"/>
                <a:gd name="T25" fmla="*/ 39 h 58"/>
                <a:gd name="T26" fmla="*/ 27 w 37"/>
                <a:gd name="T27" fmla="*/ 40 h 58"/>
                <a:gd name="T28" fmla="*/ 26 w 37"/>
                <a:gd name="T29" fmla="*/ 44 h 58"/>
                <a:gd name="T30" fmla="*/ 22 w 37"/>
                <a:gd name="T31" fmla="*/ 50 h 58"/>
                <a:gd name="T32" fmla="*/ 23 w 37"/>
                <a:gd name="T33" fmla="*/ 54 h 58"/>
                <a:gd name="T34" fmla="*/ 26 w 37"/>
                <a:gd name="T35" fmla="*/ 53 h 58"/>
                <a:gd name="T36" fmla="*/ 26 w 37"/>
                <a:gd name="T37" fmla="*/ 50 h 58"/>
                <a:gd name="T38" fmla="*/ 29 w 37"/>
                <a:gd name="T39" fmla="*/ 47 h 58"/>
                <a:gd name="T40" fmla="*/ 30 w 37"/>
                <a:gd name="T41" fmla="*/ 47 h 58"/>
                <a:gd name="T42" fmla="*/ 32 w 37"/>
                <a:gd name="T43" fmla="*/ 49 h 58"/>
                <a:gd name="T44" fmla="*/ 30 w 37"/>
                <a:gd name="T45" fmla="*/ 53 h 58"/>
                <a:gd name="T46" fmla="*/ 30 w 37"/>
                <a:gd name="T47" fmla="*/ 57 h 58"/>
                <a:gd name="T48" fmla="*/ 33 w 37"/>
                <a:gd name="T49" fmla="*/ 57 h 58"/>
                <a:gd name="T50" fmla="*/ 37 w 37"/>
                <a:gd name="T51" fmla="*/ 53 h 58"/>
                <a:gd name="T52" fmla="*/ 37 w 37"/>
                <a:gd name="T53" fmla="*/ 50 h 58"/>
                <a:gd name="T54" fmla="*/ 36 w 37"/>
                <a:gd name="T55" fmla="*/ 46 h 58"/>
                <a:gd name="T56" fmla="*/ 35 w 37"/>
                <a:gd name="T57" fmla="*/ 43 h 58"/>
                <a:gd name="T58" fmla="*/ 33 w 37"/>
                <a:gd name="T59" fmla="*/ 41 h 58"/>
                <a:gd name="T60" fmla="*/ 32 w 37"/>
                <a:gd name="T61" fmla="*/ 38 h 58"/>
                <a:gd name="T62" fmla="*/ 33 w 37"/>
                <a:gd name="T63" fmla="*/ 30 h 58"/>
                <a:gd name="T64" fmla="*/ 31 w 37"/>
                <a:gd name="T65" fmla="*/ 27 h 58"/>
                <a:gd name="T66" fmla="*/ 30 w 37"/>
                <a:gd name="T67" fmla="*/ 31 h 58"/>
                <a:gd name="T68" fmla="*/ 30 w 37"/>
                <a:gd name="T69" fmla="*/ 33 h 58"/>
                <a:gd name="T70" fmla="*/ 29 w 37"/>
                <a:gd name="T71" fmla="*/ 37 h 58"/>
                <a:gd name="T72" fmla="*/ 26 w 37"/>
                <a:gd name="T73" fmla="*/ 37 h 58"/>
                <a:gd name="T74" fmla="*/ 23 w 37"/>
                <a:gd name="T75" fmla="*/ 35 h 58"/>
                <a:gd name="T76" fmla="*/ 22 w 37"/>
                <a:gd name="T77" fmla="*/ 30 h 58"/>
                <a:gd name="T78" fmla="*/ 18 w 37"/>
                <a:gd name="T79" fmla="*/ 30 h 58"/>
                <a:gd name="T80" fmla="*/ 16 w 37"/>
                <a:gd name="T81" fmla="*/ 30 h 58"/>
                <a:gd name="T82" fmla="*/ 10 w 37"/>
                <a:gd name="T83" fmla="*/ 27 h 58"/>
                <a:gd name="T84" fmla="*/ 9 w 37"/>
                <a:gd name="T85" fmla="*/ 24 h 58"/>
                <a:gd name="T86" fmla="*/ 11 w 37"/>
                <a:gd name="T87" fmla="*/ 23 h 58"/>
                <a:gd name="T88" fmla="*/ 13 w 37"/>
                <a:gd name="T89" fmla="*/ 24 h 58"/>
                <a:gd name="T90" fmla="*/ 17 w 37"/>
                <a:gd name="T91" fmla="*/ 27 h 58"/>
                <a:gd name="T92" fmla="*/ 17 w 37"/>
                <a:gd name="T93" fmla="*/ 21 h 58"/>
                <a:gd name="T94" fmla="*/ 10 w 37"/>
                <a:gd name="T95" fmla="*/ 19 h 58"/>
                <a:gd name="T96" fmla="*/ 8 w 37"/>
                <a:gd name="T97" fmla="*/ 18 h 58"/>
                <a:gd name="T98" fmla="*/ 6 w 37"/>
                <a:gd name="T99" fmla="*/ 11 h 58"/>
                <a:gd name="T100" fmla="*/ 5 w 37"/>
                <a:gd name="T101" fmla="*/ 7 h 58"/>
                <a:gd name="T102" fmla="*/ 7 w 37"/>
                <a:gd name="T103" fmla="*/ 3 h 58"/>
                <a:gd name="T104" fmla="*/ 8 w 37"/>
                <a:gd name="T105" fmla="*/ 1 h 58"/>
                <a:gd name="T106" fmla="*/ 6 w 37"/>
                <a:gd name="T10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8">
                  <a:moveTo>
                    <a:pt x="6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1" y="32"/>
                  </a:lnTo>
                  <a:lnTo>
                    <a:pt x="16" y="33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4" y="40"/>
                  </a:lnTo>
                  <a:lnTo>
                    <a:pt x="27" y="40"/>
                  </a:lnTo>
                  <a:lnTo>
                    <a:pt x="28" y="42"/>
                  </a:lnTo>
                  <a:lnTo>
                    <a:pt x="26" y="44"/>
                  </a:lnTo>
                  <a:lnTo>
                    <a:pt x="24" y="47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0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1" y="48"/>
                  </a:lnTo>
                  <a:lnTo>
                    <a:pt x="32" y="49"/>
                  </a:lnTo>
                  <a:lnTo>
                    <a:pt x="31" y="51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3" y="57"/>
                  </a:lnTo>
                  <a:lnTo>
                    <a:pt x="35" y="55"/>
                  </a:lnTo>
                  <a:lnTo>
                    <a:pt x="37" y="53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5" y="43"/>
                  </a:lnTo>
                  <a:lnTo>
                    <a:pt x="34" y="42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2" y="38"/>
                  </a:lnTo>
                  <a:lnTo>
                    <a:pt x="33" y="34"/>
                  </a:lnTo>
                  <a:lnTo>
                    <a:pt x="33" y="30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24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6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0" name="Freeform 123"/>
            <p:cNvSpPr>
              <a:spLocks/>
            </p:cNvSpPr>
            <p:nvPr/>
          </p:nvSpPr>
          <p:spPr bwMode="auto">
            <a:xfrm>
              <a:off x="2541" y="1329"/>
              <a:ext cx="44" cy="54"/>
            </a:xfrm>
            <a:custGeom>
              <a:avLst/>
              <a:gdLst>
                <a:gd name="T0" fmla="*/ 21 w 44"/>
                <a:gd name="T1" fmla="*/ 0 h 54"/>
                <a:gd name="T2" fmla="*/ 29 w 44"/>
                <a:gd name="T3" fmla="*/ 11 h 54"/>
                <a:gd name="T4" fmla="*/ 30 w 44"/>
                <a:gd name="T5" fmla="*/ 14 h 54"/>
                <a:gd name="T6" fmla="*/ 33 w 44"/>
                <a:gd name="T7" fmla="*/ 20 h 54"/>
                <a:gd name="T8" fmla="*/ 36 w 44"/>
                <a:gd name="T9" fmla="*/ 26 h 54"/>
                <a:gd name="T10" fmla="*/ 39 w 44"/>
                <a:gd name="T11" fmla="*/ 30 h 54"/>
                <a:gd name="T12" fmla="*/ 41 w 44"/>
                <a:gd name="T13" fmla="*/ 31 h 54"/>
                <a:gd name="T14" fmla="*/ 43 w 44"/>
                <a:gd name="T15" fmla="*/ 36 h 54"/>
                <a:gd name="T16" fmla="*/ 44 w 44"/>
                <a:gd name="T17" fmla="*/ 40 h 54"/>
                <a:gd name="T18" fmla="*/ 44 w 44"/>
                <a:gd name="T19" fmla="*/ 43 h 54"/>
                <a:gd name="T20" fmla="*/ 43 w 44"/>
                <a:gd name="T21" fmla="*/ 45 h 54"/>
                <a:gd name="T22" fmla="*/ 41 w 44"/>
                <a:gd name="T23" fmla="*/ 49 h 54"/>
                <a:gd name="T24" fmla="*/ 39 w 44"/>
                <a:gd name="T25" fmla="*/ 51 h 54"/>
                <a:gd name="T26" fmla="*/ 35 w 44"/>
                <a:gd name="T27" fmla="*/ 52 h 54"/>
                <a:gd name="T28" fmla="*/ 29 w 44"/>
                <a:gd name="T29" fmla="*/ 51 h 54"/>
                <a:gd name="T30" fmla="*/ 21 w 44"/>
                <a:gd name="T31" fmla="*/ 52 h 54"/>
                <a:gd name="T32" fmla="*/ 14 w 44"/>
                <a:gd name="T33" fmla="*/ 54 h 54"/>
                <a:gd name="T34" fmla="*/ 12 w 44"/>
                <a:gd name="T35" fmla="*/ 54 h 54"/>
                <a:gd name="T36" fmla="*/ 10 w 44"/>
                <a:gd name="T37" fmla="*/ 54 h 54"/>
                <a:gd name="T38" fmla="*/ 7 w 44"/>
                <a:gd name="T39" fmla="*/ 53 h 54"/>
                <a:gd name="T40" fmla="*/ 4 w 44"/>
                <a:gd name="T41" fmla="*/ 52 h 54"/>
                <a:gd name="T42" fmla="*/ 1 w 44"/>
                <a:gd name="T43" fmla="*/ 52 h 54"/>
                <a:gd name="T44" fmla="*/ 0 w 44"/>
                <a:gd name="T45" fmla="*/ 50 h 54"/>
                <a:gd name="T46" fmla="*/ 1 w 44"/>
                <a:gd name="T47" fmla="*/ 48 h 54"/>
                <a:gd name="T48" fmla="*/ 3 w 44"/>
                <a:gd name="T49" fmla="*/ 45 h 54"/>
                <a:gd name="T50" fmla="*/ 6 w 44"/>
                <a:gd name="T51" fmla="*/ 43 h 54"/>
                <a:gd name="T52" fmla="*/ 9 w 44"/>
                <a:gd name="T53" fmla="*/ 43 h 54"/>
                <a:gd name="T54" fmla="*/ 13 w 44"/>
                <a:gd name="T55" fmla="*/ 43 h 54"/>
                <a:gd name="T56" fmla="*/ 16 w 44"/>
                <a:gd name="T57" fmla="*/ 45 h 54"/>
                <a:gd name="T58" fmla="*/ 19 w 44"/>
                <a:gd name="T59" fmla="*/ 45 h 54"/>
                <a:gd name="T60" fmla="*/ 21 w 44"/>
                <a:gd name="T61" fmla="*/ 43 h 54"/>
                <a:gd name="T62" fmla="*/ 23 w 44"/>
                <a:gd name="T63" fmla="*/ 39 h 54"/>
                <a:gd name="T64" fmla="*/ 25 w 44"/>
                <a:gd name="T65" fmla="*/ 35 h 54"/>
                <a:gd name="T66" fmla="*/ 28 w 44"/>
                <a:gd name="T67" fmla="*/ 31 h 54"/>
                <a:gd name="T68" fmla="*/ 28 w 44"/>
                <a:gd name="T69" fmla="*/ 28 h 54"/>
                <a:gd name="T70" fmla="*/ 23 w 44"/>
                <a:gd name="T71" fmla="*/ 24 h 54"/>
                <a:gd name="T72" fmla="*/ 18 w 44"/>
                <a:gd name="T73" fmla="*/ 20 h 54"/>
                <a:gd name="T74" fmla="*/ 15 w 44"/>
                <a:gd name="T75" fmla="*/ 17 h 54"/>
                <a:gd name="T76" fmla="*/ 15 w 44"/>
                <a:gd name="T77" fmla="*/ 14 h 54"/>
                <a:gd name="T78" fmla="*/ 17 w 44"/>
                <a:gd name="T79" fmla="*/ 10 h 54"/>
                <a:gd name="T80" fmla="*/ 19 w 44"/>
                <a:gd name="T81" fmla="*/ 8 h 54"/>
                <a:gd name="T82" fmla="*/ 20 w 44"/>
                <a:gd name="T83" fmla="*/ 7 h 54"/>
                <a:gd name="T84" fmla="*/ 21 w 44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54">
                  <a:moveTo>
                    <a:pt x="21" y="0"/>
                  </a:moveTo>
                  <a:lnTo>
                    <a:pt x="29" y="11"/>
                  </a:lnTo>
                  <a:lnTo>
                    <a:pt x="30" y="14"/>
                  </a:lnTo>
                  <a:lnTo>
                    <a:pt x="33" y="20"/>
                  </a:lnTo>
                  <a:lnTo>
                    <a:pt x="36" y="26"/>
                  </a:lnTo>
                  <a:lnTo>
                    <a:pt x="39" y="30"/>
                  </a:lnTo>
                  <a:lnTo>
                    <a:pt x="41" y="31"/>
                  </a:lnTo>
                  <a:lnTo>
                    <a:pt x="43" y="36"/>
                  </a:lnTo>
                  <a:lnTo>
                    <a:pt x="44" y="40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5" y="52"/>
                  </a:lnTo>
                  <a:lnTo>
                    <a:pt x="29" y="51"/>
                  </a:lnTo>
                  <a:lnTo>
                    <a:pt x="21" y="52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7" y="53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5"/>
                  </a:lnTo>
                  <a:lnTo>
                    <a:pt x="6" y="43"/>
                  </a:lnTo>
                  <a:lnTo>
                    <a:pt x="9" y="43"/>
                  </a:lnTo>
                  <a:lnTo>
                    <a:pt x="13" y="43"/>
                  </a:lnTo>
                  <a:lnTo>
                    <a:pt x="16" y="45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3" y="39"/>
                  </a:lnTo>
                  <a:lnTo>
                    <a:pt x="25" y="35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3" y="24"/>
                  </a:lnTo>
                  <a:lnTo>
                    <a:pt x="18" y="20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1" name="Freeform 124"/>
            <p:cNvSpPr>
              <a:spLocks/>
            </p:cNvSpPr>
            <p:nvPr/>
          </p:nvSpPr>
          <p:spPr bwMode="auto">
            <a:xfrm>
              <a:off x="2571" y="1358"/>
              <a:ext cx="14" cy="19"/>
            </a:xfrm>
            <a:custGeom>
              <a:avLst/>
              <a:gdLst>
                <a:gd name="T0" fmla="*/ 2 w 14"/>
                <a:gd name="T1" fmla="*/ 0 h 19"/>
                <a:gd name="T2" fmla="*/ 2 w 14"/>
                <a:gd name="T3" fmla="*/ 1 h 19"/>
                <a:gd name="T4" fmla="*/ 1 w 14"/>
                <a:gd name="T5" fmla="*/ 4 h 19"/>
                <a:gd name="T6" fmla="*/ 0 w 14"/>
                <a:gd name="T7" fmla="*/ 8 h 19"/>
                <a:gd name="T8" fmla="*/ 1 w 14"/>
                <a:gd name="T9" fmla="*/ 12 h 19"/>
                <a:gd name="T10" fmla="*/ 2 w 14"/>
                <a:gd name="T11" fmla="*/ 15 h 19"/>
                <a:gd name="T12" fmla="*/ 3 w 14"/>
                <a:gd name="T13" fmla="*/ 17 h 19"/>
                <a:gd name="T14" fmla="*/ 5 w 14"/>
                <a:gd name="T15" fmla="*/ 18 h 19"/>
                <a:gd name="T16" fmla="*/ 7 w 14"/>
                <a:gd name="T17" fmla="*/ 19 h 19"/>
                <a:gd name="T18" fmla="*/ 10 w 14"/>
                <a:gd name="T19" fmla="*/ 18 h 19"/>
                <a:gd name="T20" fmla="*/ 12 w 14"/>
                <a:gd name="T21" fmla="*/ 16 h 19"/>
                <a:gd name="T22" fmla="*/ 14 w 14"/>
                <a:gd name="T23" fmla="*/ 15 h 19"/>
                <a:gd name="T24" fmla="*/ 14 w 14"/>
                <a:gd name="T25" fmla="*/ 14 h 19"/>
                <a:gd name="T26" fmla="*/ 2 w 14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9">
                  <a:moveTo>
                    <a:pt x="2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2" name="Freeform 125"/>
            <p:cNvSpPr>
              <a:spLocks/>
            </p:cNvSpPr>
            <p:nvPr/>
          </p:nvSpPr>
          <p:spPr bwMode="auto">
            <a:xfrm>
              <a:off x="2443" y="1322"/>
              <a:ext cx="20" cy="17"/>
            </a:xfrm>
            <a:custGeom>
              <a:avLst/>
              <a:gdLst>
                <a:gd name="T0" fmla="*/ 2 w 20"/>
                <a:gd name="T1" fmla="*/ 0 h 17"/>
                <a:gd name="T2" fmla="*/ 1 w 20"/>
                <a:gd name="T3" fmla="*/ 0 h 17"/>
                <a:gd name="T4" fmla="*/ 1 w 20"/>
                <a:gd name="T5" fmla="*/ 1 h 17"/>
                <a:gd name="T6" fmla="*/ 0 w 20"/>
                <a:gd name="T7" fmla="*/ 4 h 17"/>
                <a:gd name="T8" fmla="*/ 1 w 20"/>
                <a:gd name="T9" fmla="*/ 5 h 17"/>
                <a:gd name="T10" fmla="*/ 2 w 20"/>
                <a:gd name="T11" fmla="*/ 9 h 17"/>
                <a:gd name="T12" fmla="*/ 5 w 20"/>
                <a:gd name="T13" fmla="*/ 12 h 17"/>
                <a:gd name="T14" fmla="*/ 9 w 20"/>
                <a:gd name="T15" fmla="*/ 16 h 17"/>
                <a:gd name="T16" fmla="*/ 12 w 20"/>
                <a:gd name="T17" fmla="*/ 17 h 17"/>
                <a:gd name="T18" fmla="*/ 15 w 20"/>
                <a:gd name="T19" fmla="*/ 15 h 17"/>
                <a:gd name="T20" fmla="*/ 18 w 20"/>
                <a:gd name="T21" fmla="*/ 14 h 17"/>
                <a:gd name="T22" fmla="*/ 19 w 20"/>
                <a:gd name="T23" fmla="*/ 12 h 17"/>
                <a:gd name="T24" fmla="*/ 20 w 20"/>
                <a:gd name="T25" fmla="*/ 10 h 17"/>
                <a:gd name="T26" fmla="*/ 17 w 20"/>
                <a:gd name="T27" fmla="*/ 7 h 17"/>
                <a:gd name="T28" fmla="*/ 11 w 20"/>
                <a:gd name="T29" fmla="*/ 4 h 17"/>
                <a:gd name="T30" fmla="*/ 5 w 20"/>
                <a:gd name="T31" fmla="*/ 1 h 17"/>
                <a:gd name="T32" fmla="*/ 2 w 20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7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2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20" y="10"/>
                  </a:lnTo>
                  <a:lnTo>
                    <a:pt x="17" y="7"/>
                  </a:lnTo>
                  <a:lnTo>
                    <a:pt x="11" y="4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3" name="Freeform 126"/>
            <p:cNvSpPr>
              <a:spLocks/>
            </p:cNvSpPr>
            <p:nvPr/>
          </p:nvSpPr>
          <p:spPr bwMode="auto">
            <a:xfrm>
              <a:off x="2469" y="1226"/>
              <a:ext cx="131" cy="37"/>
            </a:xfrm>
            <a:custGeom>
              <a:avLst/>
              <a:gdLst>
                <a:gd name="T0" fmla="*/ 21 w 131"/>
                <a:gd name="T1" fmla="*/ 0 h 37"/>
                <a:gd name="T2" fmla="*/ 12 w 131"/>
                <a:gd name="T3" fmla="*/ 3 h 37"/>
                <a:gd name="T4" fmla="*/ 3 w 131"/>
                <a:gd name="T5" fmla="*/ 10 h 37"/>
                <a:gd name="T6" fmla="*/ 0 w 131"/>
                <a:gd name="T7" fmla="*/ 18 h 37"/>
                <a:gd name="T8" fmla="*/ 2 w 131"/>
                <a:gd name="T9" fmla="*/ 21 h 37"/>
                <a:gd name="T10" fmla="*/ 9 w 131"/>
                <a:gd name="T11" fmla="*/ 14 h 37"/>
                <a:gd name="T12" fmla="*/ 13 w 131"/>
                <a:gd name="T13" fmla="*/ 12 h 37"/>
                <a:gd name="T14" fmla="*/ 28 w 131"/>
                <a:gd name="T15" fmla="*/ 11 h 37"/>
                <a:gd name="T16" fmla="*/ 42 w 131"/>
                <a:gd name="T17" fmla="*/ 14 h 37"/>
                <a:gd name="T18" fmla="*/ 27 w 131"/>
                <a:gd name="T19" fmla="*/ 19 h 37"/>
                <a:gd name="T20" fmla="*/ 12 w 131"/>
                <a:gd name="T21" fmla="*/ 21 h 37"/>
                <a:gd name="T22" fmla="*/ 8 w 131"/>
                <a:gd name="T23" fmla="*/ 27 h 37"/>
                <a:gd name="T24" fmla="*/ 13 w 131"/>
                <a:gd name="T25" fmla="*/ 29 h 37"/>
                <a:gd name="T26" fmla="*/ 15 w 131"/>
                <a:gd name="T27" fmla="*/ 31 h 37"/>
                <a:gd name="T28" fmla="*/ 12 w 131"/>
                <a:gd name="T29" fmla="*/ 37 h 37"/>
                <a:gd name="T30" fmla="*/ 21 w 131"/>
                <a:gd name="T31" fmla="*/ 35 h 37"/>
                <a:gd name="T32" fmla="*/ 29 w 131"/>
                <a:gd name="T33" fmla="*/ 29 h 37"/>
                <a:gd name="T34" fmla="*/ 49 w 131"/>
                <a:gd name="T35" fmla="*/ 31 h 37"/>
                <a:gd name="T36" fmla="*/ 55 w 131"/>
                <a:gd name="T37" fmla="*/ 32 h 37"/>
                <a:gd name="T38" fmla="*/ 60 w 131"/>
                <a:gd name="T39" fmla="*/ 29 h 37"/>
                <a:gd name="T40" fmla="*/ 70 w 131"/>
                <a:gd name="T41" fmla="*/ 27 h 37"/>
                <a:gd name="T42" fmla="*/ 74 w 131"/>
                <a:gd name="T43" fmla="*/ 22 h 37"/>
                <a:gd name="T44" fmla="*/ 79 w 131"/>
                <a:gd name="T45" fmla="*/ 17 h 37"/>
                <a:gd name="T46" fmla="*/ 100 w 131"/>
                <a:gd name="T47" fmla="*/ 27 h 37"/>
                <a:gd name="T48" fmla="*/ 116 w 131"/>
                <a:gd name="T49" fmla="*/ 35 h 37"/>
                <a:gd name="T50" fmla="*/ 124 w 131"/>
                <a:gd name="T51" fmla="*/ 35 h 37"/>
                <a:gd name="T52" fmla="*/ 131 w 131"/>
                <a:gd name="T53" fmla="*/ 31 h 37"/>
                <a:gd name="T54" fmla="*/ 117 w 131"/>
                <a:gd name="T55" fmla="*/ 24 h 37"/>
                <a:gd name="T56" fmla="*/ 104 w 131"/>
                <a:gd name="T57" fmla="*/ 21 h 37"/>
                <a:gd name="T58" fmla="*/ 85 w 131"/>
                <a:gd name="T59" fmla="*/ 14 h 37"/>
                <a:gd name="T60" fmla="*/ 64 w 131"/>
                <a:gd name="T61" fmla="*/ 5 h 37"/>
                <a:gd name="T62" fmla="*/ 51 w 131"/>
                <a:gd name="T63" fmla="*/ 2 h 37"/>
                <a:gd name="T64" fmla="*/ 39 w 131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37">
                  <a:moveTo>
                    <a:pt x="39" y="1"/>
                  </a:moveTo>
                  <a:lnTo>
                    <a:pt x="21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8" y="11"/>
                  </a:lnTo>
                  <a:lnTo>
                    <a:pt x="28" y="11"/>
                  </a:lnTo>
                  <a:lnTo>
                    <a:pt x="37" y="12"/>
                  </a:lnTo>
                  <a:lnTo>
                    <a:pt x="42" y="14"/>
                  </a:lnTo>
                  <a:lnTo>
                    <a:pt x="37" y="17"/>
                  </a:lnTo>
                  <a:lnTo>
                    <a:pt x="27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10" y="24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21" y="35"/>
                  </a:lnTo>
                  <a:lnTo>
                    <a:pt x="26" y="31"/>
                  </a:lnTo>
                  <a:lnTo>
                    <a:pt x="29" y="29"/>
                  </a:lnTo>
                  <a:lnTo>
                    <a:pt x="48" y="30"/>
                  </a:lnTo>
                  <a:lnTo>
                    <a:pt x="49" y="31"/>
                  </a:lnTo>
                  <a:lnTo>
                    <a:pt x="52" y="32"/>
                  </a:lnTo>
                  <a:lnTo>
                    <a:pt x="55" y="32"/>
                  </a:lnTo>
                  <a:lnTo>
                    <a:pt x="57" y="31"/>
                  </a:lnTo>
                  <a:lnTo>
                    <a:pt x="60" y="29"/>
                  </a:lnTo>
                  <a:lnTo>
                    <a:pt x="65" y="28"/>
                  </a:lnTo>
                  <a:lnTo>
                    <a:pt x="70" y="27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100" y="27"/>
                  </a:lnTo>
                  <a:lnTo>
                    <a:pt x="111" y="27"/>
                  </a:lnTo>
                  <a:lnTo>
                    <a:pt x="116" y="35"/>
                  </a:lnTo>
                  <a:lnTo>
                    <a:pt x="118" y="35"/>
                  </a:lnTo>
                  <a:lnTo>
                    <a:pt x="124" y="35"/>
                  </a:lnTo>
                  <a:lnTo>
                    <a:pt x="129" y="33"/>
                  </a:lnTo>
                  <a:lnTo>
                    <a:pt x="131" y="31"/>
                  </a:lnTo>
                  <a:lnTo>
                    <a:pt x="125" y="27"/>
                  </a:lnTo>
                  <a:lnTo>
                    <a:pt x="117" y="24"/>
                  </a:lnTo>
                  <a:lnTo>
                    <a:pt x="108" y="21"/>
                  </a:lnTo>
                  <a:lnTo>
                    <a:pt x="104" y="21"/>
                  </a:lnTo>
                  <a:lnTo>
                    <a:pt x="98" y="18"/>
                  </a:lnTo>
                  <a:lnTo>
                    <a:pt x="85" y="14"/>
                  </a:lnTo>
                  <a:lnTo>
                    <a:pt x="72" y="8"/>
                  </a:lnTo>
                  <a:lnTo>
                    <a:pt x="64" y="5"/>
                  </a:lnTo>
                  <a:lnTo>
                    <a:pt x="60" y="3"/>
                  </a:lnTo>
                  <a:lnTo>
                    <a:pt x="51" y="2"/>
                  </a:lnTo>
                  <a:lnTo>
                    <a:pt x="43" y="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4" name="Freeform 127"/>
            <p:cNvSpPr>
              <a:spLocks/>
            </p:cNvSpPr>
            <p:nvPr/>
          </p:nvSpPr>
          <p:spPr bwMode="auto">
            <a:xfrm>
              <a:off x="2411" y="1114"/>
              <a:ext cx="175" cy="117"/>
            </a:xfrm>
            <a:custGeom>
              <a:avLst/>
              <a:gdLst>
                <a:gd name="T0" fmla="*/ 40 w 175"/>
                <a:gd name="T1" fmla="*/ 1 h 117"/>
                <a:gd name="T2" fmla="*/ 28 w 175"/>
                <a:gd name="T3" fmla="*/ 6 h 117"/>
                <a:gd name="T4" fmla="*/ 17 w 175"/>
                <a:gd name="T5" fmla="*/ 8 h 117"/>
                <a:gd name="T6" fmla="*/ 7 w 175"/>
                <a:gd name="T7" fmla="*/ 18 h 117"/>
                <a:gd name="T8" fmla="*/ 4 w 175"/>
                <a:gd name="T9" fmla="*/ 25 h 117"/>
                <a:gd name="T10" fmla="*/ 0 w 175"/>
                <a:gd name="T11" fmla="*/ 50 h 117"/>
                <a:gd name="T12" fmla="*/ 9 w 175"/>
                <a:gd name="T13" fmla="*/ 63 h 117"/>
                <a:gd name="T14" fmla="*/ 25 w 175"/>
                <a:gd name="T15" fmla="*/ 66 h 117"/>
                <a:gd name="T16" fmla="*/ 31 w 175"/>
                <a:gd name="T17" fmla="*/ 74 h 117"/>
                <a:gd name="T18" fmla="*/ 47 w 175"/>
                <a:gd name="T19" fmla="*/ 80 h 117"/>
                <a:gd name="T20" fmla="*/ 62 w 175"/>
                <a:gd name="T21" fmla="*/ 77 h 117"/>
                <a:gd name="T22" fmla="*/ 86 w 175"/>
                <a:gd name="T23" fmla="*/ 76 h 117"/>
                <a:gd name="T24" fmla="*/ 94 w 175"/>
                <a:gd name="T25" fmla="*/ 78 h 117"/>
                <a:gd name="T26" fmla="*/ 91 w 175"/>
                <a:gd name="T27" fmla="*/ 79 h 117"/>
                <a:gd name="T28" fmla="*/ 81 w 175"/>
                <a:gd name="T29" fmla="*/ 79 h 117"/>
                <a:gd name="T30" fmla="*/ 67 w 175"/>
                <a:gd name="T31" fmla="*/ 83 h 117"/>
                <a:gd name="T32" fmla="*/ 67 w 175"/>
                <a:gd name="T33" fmla="*/ 88 h 117"/>
                <a:gd name="T34" fmla="*/ 77 w 175"/>
                <a:gd name="T35" fmla="*/ 90 h 117"/>
                <a:gd name="T36" fmla="*/ 80 w 175"/>
                <a:gd name="T37" fmla="*/ 91 h 117"/>
                <a:gd name="T38" fmla="*/ 79 w 175"/>
                <a:gd name="T39" fmla="*/ 93 h 117"/>
                <a:gd name="T40" fmla="*/ 73 w 175"/>
                <a:gd name="T41" fmla="*/ 95 h 117"/>
                <a:gd name="T42" fmla="*/ 71 w 175"/>
                <a:gd name="T43" fmla="*/ 101 h 117"/>
                <a:gd name="T44" fmla="*/ 76 w 175"/>
                <a:gd name="T45" fmla="*/ 102 h 117"/>
                <a:gd name="T46" fmla="*/ 99 w 175"/>
                <a:gd name="T47" fmla="*/ 101 h 117"/>
                <a:gd name="T48" fmla="*/ 110 w 175"/>
                <a:gd name="T49" fmla="*/ 101 h 117"/>
                <a:gd name="T50" fmla="*/ 128 w 175"/>
                <a:gd name="T51" fmla="*/ 108 h 117"/>
                <a:gd name="T52" fmla="*/ 140 w 175"/>
                <a:gd name="T53" fmla="*/ 110 h 117"/>
                <a:gd name="T54" fmla="*/ 152 w 175"/>
                <a:gd name="T55" fmla="*/ 114 h 117"/>
                <a:gd name="T56" fmla="*/ 163 w 175"/>
                <a:gd name="T57" fmla="*/ 114 h 117"/>
                <a:gd name="T58" fmla="*/ 168 w 175"/>
                <a:gd name="T59" fmla="*/ 116 h 117"/>
                <a:gd name="T60" fmla="*/ 175 w 175"/>
                <a:gd name="T61" fmla="*/ 116 h 117"/>
                <a:gd name="T62" fmla="*/ 165 w 175"/>
                <a:gd name="T63" fmla="*/ 110 h 117"/>
                <a:gd name="T64" fmla="*/ 154 w 175"/>
                <a:gd name="T65" fmla="*/ 107 h 117"/>
                <a:gd name="T66" fmla="*/ 138 w 175"/>
                <a:gd name="T67" fmla="*/ 102 h 117"/>
                <a:gd name="T68" fmla="*/ 118 w 175"/>
                <a:gd name="T69" fmla="*/ 93 h 117"/>
                <a:gd name="T70" fmla="*/ 132 w 175"/>
                <a:gd name="T71" fmla="*/ 87 h 117"/>
                <a:gd name="T72" fmla="*/ 154 w 175"/>
                <a:gd name="T73" fmla="*/ 79 h 117"/>
                <a:gd name="T74" fmla="*/ 128 w 175"/>
                <a:gd name="T75" fmla="*/ 44 h 117"/>
                <a:gd name="T76" fmla="*/ 92 w 175"/>
                <a:gd name="T77" fmla="*/ 10 h 117"/>
                <a:gd name="T78" fmla="*/ 62 w 175"/>
                <a:gd name="T79" fmla="*/ 3 h 117"/>
                <a:gd name="T80" fmla="*/ 43 w 175"/>
                <a:gd name="T8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17">
                  <a:moveTo>
                    <a:pt x="43" y="0"/>
                  </a:moveTo>
                  <a:lnTo>
                    <a:pt x="40" y="1"/>
                  </a:lnTo>
                  <a:lnTo>
                    <a:pt x="35" y="3"/>
                  </a:lnTo>
                  <a:lnTo>
                    <a:pt x="28" y="6"/>
                  </a:lnTo>
                  <a:lnTo>
                    <a:pt x="22" y="7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9" y="63"/>
                  </a:lnTo>
                  <a:lnTo>
                    <a:pt x="18" y="65"/>
                  </a:lnTo>
                  <a:lnTo>
                    <a:pt x="25" y="66"/>
                  </a:lnTo>
                  <a:lnTo>
                    <a:pt x="29" y="70"/>
                  </a:lnTo>
                  <a:lnTo>
                    <a:pt x="31" y="74"/>
                  </a:lnTo>
                  <a:lnTo>
                    <a:pt x="39" y="78"/>
                  </a:lnTo>
                  <a:lnTo>
                    <a:pt x="47" y="80"/>
                  </a:lnTo>
                  <a:lnTo>
                    <a:pt x="54" y="79"/>
                  </a:lnTo>
                  <a:lnTo>
                    <a:pt x="62" y="77"/>
                  </a:lnTo>
                  <a:lnTo>
                    <a:pt x="75" y="76"/>
                  </a:lnTo>
                  <a:lnTo>
                    <a:pt x="86" y="76"/>
                  </a:lnTo>
                  <a:lnTo>
                    <a:pt x="93" y="78"/>
                  </a:lnTo>
                  <a:lnTo>
                    <a:pt x="94" y="78"/>
                  </a:lnTo>
                  <a:lnTo>
                    <a:pt x="93" y="79"/>
                  </a:lnTo>
                  <a:lnTo>
                    <a:pt x="91" y="79"/>
                  </a:lnTo>
                  <a:lnTo>
                    <a:pt x="88" y="79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7" y="83"/>
                  </a:lnTo>
                  <a:lnTo>
                    <a:pt x="65" y="86"/>
                  </a:lnTo>
                  <a:lnTo>
                    <a:pt x="67" y="88"/>
                  </a:lnTo>
                  <a:lnTo>
                    <a:pt x="72" y="89"/>
                  </a:lnTo>
                  <a:lnTo>
                    <a:pt x="77" y="90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79" y="93"/>
                  </a:lnTo>
                  <a:lnTo>
                    <a:pt x="76" y="94"/>
                  </a:lnTo>
                  <a:lnTo>
                    <a:pt x="73" y="95"/>
                  </a:lnTo>
                  <a:lnTo>
                    <a:pt x="71" y="98"/>
                  </a:lnTo>
                  <a:lnTo>
                    <a:pt x="71" y="101"/>
                  </a:lnTo>
                  <a:lnTo>
                    <a:pt x="71" y="102"/>
                  </a:lnTo>
                  <a:lnTo>
                    <a:pt x="76" y="102"/>
                  </a:lnTo>
                  <a:lnTo>
                    <a:pt x="87" y="102"/>
                  </a:lnTo>
                  <a:lnTo>
                    <a:pt x="99" y="101"/>
                  </a:lnTo>
                  <a:lnTo>
                    <a:pt x="106" y="100"/>
                  </a:lnTo>
                  <a:lnTo>
                    <a:pt x="110" y="101"/>
                  </a:lnTo>
                  <a:lnTo>
                    <a:pt x="119" y="104"/>
                  </a:lnTo>
                  <a:lnTo>
                    <a:pt x="128" y="108"/>
                  </a:lnTo>
                  <a:lnTo>
                    <a:pt x="135" y="110"/>
                  </a:lnTo>
                  <a:lnTo>
                    <a:pt x="140" y="110"/>
                  </a:lnTo>
                  <a:lnTo>
                    <a:pt x="146" y="113"/>
                  </a:lnTo>
                  <a:lnTo>
                    <a:pt x="152" y="114"/>
                  </a:lnTo>
                  <a:lnTo>
                    <a:pt x="155" y="115"/>
                  </a:lnTo>
                  <a:lnTo>
                    <a:pt x="163" y="114"/>
                  </a:lnTo>
                  <a:lnTo>
                    <a:pt x="165" y="115"/>
                  </a:lnTo>
                  <a:lnTo>
                    <a:pt x="168" y="116"/>
                  </a:lnTo>
                  <a:lnTo>
                    <a:pt x="172" y="117"/>
                  </a:lnTo>
                  <a:lnTo>
                    <a:pt x="175" y="116"/>
                  </a:lnTo>
                  <a:lnTo>
                    <a:pt x="172" y="113"/>
                  </a:lnTo>
                  <a:lnTo>
                    <a:pt x="165" y="110"/>
                  </a:lnTo>
                  <a:lnTo>
                    <a:pt x="157" y="108"/>
                  </a:lnTo>
                  <a:lnTo>
                    <a:pt x="154" y="107"/>
                  </a:lnTo>
                  <a:lnTo>
                    <a:pt x="149" y="106"/>
                  </a:lnTo>
                  <a:lnTo>
                    <a:pt x="138" y="102"/>
                  </a:lnTo>
                  <a:lnTo>
                    <a:pt x="126" y="97"/>
                  </a:lnTo>
                  <a:lnTo>
                    <a:pt x="118" y="93"/>
                  </a:lnTo>
                  <a:lnTo>
                    <a:pt x="121" y="89"/>
                  </a:lnTo>
                  <a:lnTo>
                    <a:pt x="132" y="87"/>
                  </a:lnTo>
                  <a:lnTo>
                    <a:pt x="146" y="84"/>
                  </a:lnTo>
                  <a:lnTo>
                    <a:pt x="154" y="79"/>
                  </a:lnTo>
                  <a:lnTo>
                    <a:pt x="147" y="66"/>
                  </a:lnTo>
                  <a:lnTo>
                    <a:pt x="128" y="44"/>
                  </a:lnTo>
                  <a:lnTo>
                    <a:pt x="107" y="22"/>
                  </a:lnTo>
                  <a:lnTo>
                    <a:pt x="92" y="10"/>
                  </a:lnTo>
                  <a:lnTo>
                    <a:pt x="79" y="6"/>
                  </a:lnTo>
                  <a:lnTo>
                    <a:pt x="62" y="3"/>
                  </a:lnTo>
                  <a:lnTo>
                    <a:pt x="48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5" name="Freeform 128"/>
            <p:cNvSpPr>
              <a:spLocks/>
            </p:cNvSpPr>
            <p:nvPr/>
          </p:nvSpPr>
          <p:spPr bwMode="auto">
            <a:xfrm>
              <a:off x="2482" y="1229"/>
              <a:ext cx="58" cy="26"/>
            </a:xfrm>
            <a:custGeom>
              <a:avLst/>
              <a:gdLst>
                <a:gd name="T0" fmla="*/ 42 w 58"/>
                <a:gd name="T1" fmla="*/ 4 h 26"/>
                <a:gd name="T2" fmla="*/ 9 w 58"/>
                <a:gd name="T3" fmla="*/ 0 h 26"/>
                <a:gd name="T4" fmla="*/ 8 w 58"/>
                <a:gd name="T5" fmla="*/ 0 h 26"/>
                <a:gd name="T6" fmla="*/ 4 w 58"/>
                <a:gd name="T7" fmla="*/ 1 h 26"/>
                <a:gd name="T8" fmla="*/ 1 w 58"/>
                <a:gd name="T9" fmla="*/ 2 h 26"/>
                <a:gd name="T10" fmla="*/ 0 w 58"/>
                <a:gd name="T11" fmla="*/ 4 h 26"/>
                <a:gd name="T12" fmla="*/ 2 w 58"/>
                <a:gd name="T13" fmla="*/ 5 h 26"/>
                <a:gd name="T14" fmla="*/ 8 w 58"/>
                <a:gd name="T15" fmla="*/ 6 h 26"/>
                <a:gd name="T16" fmla="*/ 13 w 58"/>
                <a:gd name="T17" fmla="*/ 6 h 26"/>
                <a:gd name="T18" fmla="*/ 16 w 58"/>
                <a:gd name="T19" fmla="*/ 6 h 26"/>
                <a:gd name="T20" fmla="*/ 19 w 58"/>
                <a:gd name="T21" fmla="*/ 6 h 26"/>
                <a:gd name="T22" fmla="*/ 26 w 58"/>
                <a:gd name="T23" fmla="*/ 8 h 26"/>
                <a:gd name="T24" fmla="*/ 34 w 58"/>
                <a:gd name="T25" fmla="*/ 9 h 26"/>
                <a:gd name="T26" fmla="*/ 38 w 58"/>
                <a:gd name="T27" fmla="*/ 11 h 26"/>
                <a:gd name="T28" fmla="*/ 33 w 58"/>
                <a:gd name="T29" fmla="*/ 14 h 26"/>
                <a:gd name="T30" fmla="*/ 22 w 58"/>
                <a:gd name="T31" fmla="*/ 17 h 26"/>
                <a:gd name="T32" fmla="*/ 12 w 58"/>
                <a:gd name="T33" fmla="*/ 20 h 26"/>
                <a:gd name="T34" fmla="*/ 7 w 58"/>
                <a:gd name="T35" fmla="*/ 24 h 26"/>
                <a:gd name="T36" fmla="*/ 10 w 58"/>
                <a:gd name="T37" fmla="*/ 26 h 26"/>
                <a:gd name="T38" fmla="*/ 19 w 58"/>
                <a:gd name="T39" fmla="*/ 26 h 26"/>
                <a:gd name="T40" fmla="*/ 27 w 58"/>
                <a:gd name="T41" fmla="*/ 25 h 26"/>
                <a:gd name="T42" fmla="*/ 31 w 58"/>
                <a:gd name="T43" fmla="*/ 25 h 26"/>
                <a:gd name="T44" fmla="*/ 35 w 58"/>
                <a:gd name="T45" fmla="*/ 24 h 26"/>
                <a:gd name="T46" fmla="*/ 45 w 58"/>
                <a:gd name="T47" fmla="*/ 23 h 26"/>
                <a:gd name="T48" fmla="*/ 54 w 58"/>
                <a:gd name="T49" fmla="*/ 20 h 26"/>
                <a:gd name="T50" fmla="*/ 58 w 58"/>
                <a:gd name="T51" fmla="*/ 15 h 26"/>
                <a:gd name="T52" fmla="*/ 55 w 58"/>
                <a:gd name="T53" fmla="*/ 9 h 26"/>
                <a:gd name="T54" fmla="*/ 49 w 58"/>
                <a:gd name="T55" fmla="*/ 6 h 26"/>
                <a:gd name="T56" fmla="*/ 43 w 58"/>
                <a:gd name="T57" fmla="*/ 4 h 26"/>
                <a:gd name="T58" fmla="*/ 42 w 58"/>
                <a:gd name="T5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26">
                  <a:moveTo>
                    <a:pt x="42" y="4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6" y="8"/>
                  </a:lnTo>
                  <a:lnTo>
                    <a:pt x="34" y="9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2" y="17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19" y="26"/>
                  </a:lnTo>
                  <a:lnTo>
                    <a:pt x="27" y="25"/>
                  </a:lnTo>
                  <a:lnTo>
                    <a:pt x="31" y="25"/>
                  </a:lnTo>
                  <a:lnTo>
                    <a:pt x="35" y="24"/>
                  </a:lnTo>
                  <a:lnTo>
                    <a:pt x="45" y="23"/>
                  </a:lnTo>
                  <a:lnTo>
                    <a:pt x="54" y="20"/>
                  </a:lnTo>
                  <a:lnTo>
                    <a:pt x="58" y="15"/>
                  </a:lnTo>
                  <a:lnTo>
                    <a:pt x="55" y="9"/>
                  </a:lnTo>
                  <a:lnTo>
                    <a:pt x="49" y="6"/>
                  </a:lnTo>
                  <a:lnTo>
                    <a:pt x="43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6" name="Freeform 129"/>
            <p:cNvSpPr>
              <a:spLocks/>
            </p:cNvSpPr>
            <p:nvPr/>
          </p:nvSpPr>
          <p:spPr bwMode="auto">
            <a:xfrm>
              <a:off x="2430" y="1133"/>
              <a:ext cx="93" cy="45"/>
            </a:xfrm>
            <a:custGeom>
              <a:avLst/>
              <a:gdLst>
                <a:gd name="T0" fmla="*/ 53 w 93"/>
                <a:gd name="T1" fmla="*/ 2 h 45"/>
                <a:gd name="T2" fmla="*/ 46 w 93"/>
                <a:gd name="T3" fmla="*/ 1 h 45"/>
                <a:gd name="T4" fmla="*/ 32 w 93"/>
                <a:gd name="T5" fmla="*/ 0 h 45"/>
                <a:gd name="T6" fmla="*/ 14 w 93"/>
                <a:gd name="T7" fmla="*/ 1 h 45"/>
                <a:gd name="T8" fmla="*/ 0 w 93"/>
                <a:gd name="T9" fmla="*/ 6 h 45"/>
                <a:gd name="T10" fmla="*/ 0 w 93"/>
                <a:gd name="T11" fmla="*/ 14 h 45"/>
                <a:gd name="T12" fmla="*/ 16 w 93"/>
                <a:gd name="T13" fmla="*/ 21 h 45"/>
                <a:gd name="T14" fmla="*/ 33 w 93"/>
                <a:gd name="T15" fmla="*/ 26 h 45"/>
                <a:gd name="T16" fmla="*/ 42 w 93"/>
                <a:gd name="T17" fmla="*/ 28 h 45"/>
                <a:gd name="T18" fmla="*/ 39 w 93"/>
                <a:gd name="T19" fmla="*/ 29 h 45"/>
                <a:gd name="T20" fmla="*/ 34 w 93"/>
                <a:gd name="T21" fmla="*/ 33 h 45"/>
                <a:gd name="T22" fmla="*/ 32 w 93"/>
                <a:gd name="T23" fmla="*/ 38 h 45"/>
                <a:gd name="T24" fmla="*/ 35 w 93"/>
                <a:gd name="T25" fmla="*/ 43 h 45"/>
                <a:gd name="T26" fmla="*/ 47 w 93"/>
                <a:gd name="T27" fmla="*/ 45 h 45"/>
                <a:gd name="T28" fmla="*/ 65 w 93"/>
                <a:gd name="T29" fmla="*/ 43 h 45"/>
                <a:gd name="T30" fmla="*/ 83 w 93"/>
                <a:gd name="T31" fmla="*/ 36 h 45"/>
                <a:gd name="T32" fmla="*/ 93 w 93"/>
                <a:gd name="T33" fmla="*/ 28 h 45"/>
                <a:gd name="T34" fmla="*/ 88 w 93"/>
                <a:gd name="T35" fmla="*/ 19 h 45"/>
                <a:gd name="T36" fmla="*/ 74 w 93"/>
                <a:gd name="T37" fmla="*/ 11 h 45"/>
                <a:gd name="T38" fmla="*/ 60 w 93"/>
                <a:gd name="T39" fmla="*/ 5 h 45"/>
                <a:gd name="T40" fmla="*/ 53 w 93"/>
                <a:gd name="T4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45">
                  <a:moveTo>
                    <a:pt x="53" y="2"/>
                  </a:moveTo>
                  <a:lnTo>
                    <a:pt x="46" y="1"/>
                  </a:lnTo>
                  <a:lnTo>
                    <a:pt x="32" y="0"/>
                  </a:lnTo>
                  <a:lnTo>
                    <a:pt x="14" y="1"/>
                  </a:lnTo>
                  <a:lnTo>
                    <a:pt x="0" y="6"/>
                  </a:lnTo>
                  <a:lnTo>
                    <a:pt x="0" y="14"/>
                  </a:lnTo>
                  <a:lnTo>
                    <a:pt x="16" y="21"/>
                  </a:lnTo>
                  <a:lnTo>
                    <a:pt x="33" y="26"/>
                  </a:lnTo>
                  <a:lnTo>
                    <a:pt x="42" y="2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32" y="38"/>
                  </a:lnTo>
                  <a:lnTo>
                    <a:pt x="35" y="43"/>
                  </a:lnTo>
                  <a:lnTo>
                    <a:pt x="47" y="45"/>
                  </a:lnTo>
                  <a:lnTo>
                    <a:pt x="65" y="43"/>
                  </a:lnTo>
                  <a:lnTo>
                    <a:pt x="83" y="36"/>
                  </a:lnTo>
                  <a:lnTo>
                    <a:pt x="93" y="28"/>
                  </a:lnTo>
                  <a:lnTo>
                    <a:pt x="88" y="19"/>
                  </a:lnTo>
                  <a:lnTo>
                    <a:pt x="74" y="11"/>
                  </a:lnTo>
                  <a:lnTo>
                    <a:pt x="60" y="5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7" name="Freeform 130"/>
            <p:cNvSpPr>
              <a:spLocks/>
            </p:cNvSpPr>
            <p:nvPr/>
          </p:nvSpPr>
          <p:spPr bwMode="auto">
            <a:xfrm>
              <a:off x="2490" y="1197"/>
              <a:ext cx="36" cy="15"/>
            </a:xfrm>
            <a:custGeom>
              <a:avLst/>
              <a:gdLst>
                <a:gd name="T0" fmla="*/ 28 w 36"/>
                <a:gd name="T1" fmla="*/ 0 h 15"/>
                <a:gd name="T2" fmla="*/ 0 w 36"/>
                <a:gd name="T3" fmla="*/ 1 h 15"/>
                <a:gd name="T4" fmla="*/ 13 w 36"/>
                <a:gd name="T5" fmla="*/ 12 h 15"/>
                <a:gd name="T6" fmla="*/ 36 w 36"/>
                <a:gd name="T7" fmla="*/ 15 h 15"/>
                <a:gd name="T8" fmla="*/ 28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28" y="0"/>
                  </a:moveTo>
                  <a:lnTo>
                    <a:pt x="0" y="1"/>
                  </a:lnTo>
                  <a:lnTo>
                    <a:pt x="13" y="12"/>
                  </a:lnTo>
                  <a:lnTo>
                    <a:pt x="36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8" name="Freeform 131"/>
            <p:cNvSpPr>
              <a:spLocks/>
            </p:cNvSpPr>
            <p:nvPr/>
          </p:nvSpPr>
          <p:spPr bwMode="auto">
            <a:xfrm>
              <a:off x="2503" y="1407"/>
              <a:ext cx="49" cy="35"/>
            </a:xfrm>
            <a:custGeom>
              <a:avLst/>
              <a:gdLst>
                <a:gd name="T0" fmla="*/ 4 w 49"/>
                <a:gd name="T1" fmla="*/ 4 h 35"/>
                <a:gd name="T2" fmla="*/ 3 w 49"/>
                <a:gd name="T3" fmla="*/ 6 h 35"/>
                <a:gd name="T4" fmla="*/ 1 w 49"/>
                <a:gd name="T5" fmla="*/ 8 h 35"/>
                <a:gd name="T6" fmla="*/ 0 w 49"/>
                <a:gd name="T7" fmla="*/ 11 h 35"/>
                <a:gd name="T8" fmla="*/ 2 w 49"/>
                <a:gd name="T9" fmla="*/ 14 h 35"/>
                <a:gd name="T10" fmla="*/ 4 w 49"/>
                <a:gd name="T11" fmla="*/ 19 h 35"/>
                <a:gd name="T12" fmla="*/ 4 w 49"/>
                <a:gd name="T13" fmla="*/ 26 h 35"/>
                <a:gd name="T14" fmla="*/ 4 w 49"/>
                <a:gd name="T15" fmla="*/ 32 h 35"/>
                <a:gd name="T16" fmla="*/ 6 w 49"/>
                <a:gd name="T17" fmla="*/ 33 h 35"/>
                <a:gd name="T18" fmla="*/ 9 w 49"/>
                <a:gd name="T19" fmla="*/ 31 h 35"/>
                <a:gd name="T20" fmla="*/ 13 w 49"/>
                <a:gd name="T21" fmla="*/ 29 h 35"/>
                <a:gd name="T22" fmla="*/ 16 w 49"/>
                <a:gd name="T23" fmla="*/ 29 h 35"/>
                <a:gd name="T24" fmla="*/ 18 w 49"/>
                <a:gd name="T25" fmla="*/ 32 h 35"/>
                <a:gd name="T26" fmla="*/ 20 w 49"/>
                <a:gd name="T27" fmla="*/ 35 h 35"/>
                <a:gd name="T28" fmla="*/ 24 w 49"/>
                <a:gd name="T29" fmla="*/ 33 h 35"/>
                <a:gd name="T30" fmla="*/ 27 w 49"/>
                <a:gd name="T31" fmla="*/ 30 h 35"/>
                <a:gd name="T32" fmla="*/ 29 w 49"/>
                <a:gd name="T33" fmla="*/ 27 h 35"/>
                <a:gd name="T34" fmla="*/ 30 w 49"/>
                <a:gd name="T35" fmla="*/ 23 h 35"/>
                <a:gd name="T36" fmla="*/ 32 w 49"/>
                <a:gd name="T37" fmla="*/ 18 h 35"/>
                <a:gd name="T38" fmla="*/ 34 w 49"/>
                <a:gd name="T39" fmla="*/ 15 h 35"/>
                <a:gd name="T40" fmla="*/ 36 w 49"/>
                <a:gd name="T41" fmla="*/ 13 h 35"/>
                <a:gd name="T42" fmla="*/ 37 w 49"/>
                <a:gd name="T43" fmla="*/ 16 h 35"/>
                <a:gd name="T44" fmla="*/ 39 w 49"/>
                <a:gd name="T45" fmla="*/ 23 h 35"/>
                <a:gd name="T46" fmla="*/ 43 w 49"/>
                <a:gd name="T47" fmla="*/ 29 h 35"/>
                <a:gd name="T48" fmla="*/ 45 w 49"/>
                <a:gd name="T49" fmla="*/ 31 h 35"/>
                <a:gd name="T50" fmla="*/ 48 w 49"/>
                <a:gd name="T51" fmla="*/ 28 h 35"/>
                <a:gd name="T52" fmla="*/ 49 w 49"/>
                <a:gd name="T53" fmla="*/ 24 h 35"/>
                <a:gd name="T54" fmla="*/ 49 w 49"/>
                <a:gd name="T55" fmla="*/ 19 h 35"/>
                <a:gd name="T56" fmla="*/ 48 w 49"/>
                <a:gd name="T57" fmla="*/ 15 h 35"/>
                <a:gd name="T58" fmla="*/ 44 w 49"/>
                <a:gd name="T59" fmla="*/ 10 h 35"/>
                <a:gd name="T60" fmla="*/ 37 w 49"/>
                <a:gd name="T61" fmla="*/ 4 h 35"/>
                <a:gd name="T62" fmla="*/ 31 w 49"/>
                <a:gd name="T63" fmla="*/ 0 h 35"/>
                <a:gd name="T64" fmla="*/ 29 w 49"/>
                <a:gd name="T65" fmla="*/ 2 h 35"/>
                <a:gd name="T66" fmla="*/ 28 w 49"/>
                <a:gd name="T67" fmla="*/ 6 h 35"/>
                <a:gd name="T68" fmla="*/ 26 w 49"/>
                <a:gd name="T69" fmla="*/ 8 h 35"/>
                <a:gd name="T70" fmla="*/ 23 w 49"/>
                <a:gd name="T71" fmla="*/ 9 h 35"/>
                <a:gd name="T72" fmla="*/ 21 w 49"/>
                <a:gd name="T73" fmla="*/ 7 h 35"/>
                <a:gd name="T74" fmla="*/ 18 w 49"/>
                <a:gd name="T75" fmla="*/ 7 h 35"/>
                <a:gd name="T76" fmla="*/ 16 w 49"/>
                <a:gd name="T77" fmla="*/ 9 h 35"/>
                <a:gd name="T78" fmla="*/ 13 w 49"/>
                <a:gd name="T79" fmla="*/ 11 h 35"/>
                <a:gd name="T80" fmla="*/ 13 w 49"/>
                <a:gd name="T81" fmla="*/ 12 h 35"/>
                <a:gd name="T82" fmla="*/ 4 w 49"/>
                <a:gd name="T8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35">
                  <a:moveTo>
                    <a:pt x="4" y="4"/>
                  </a:moveTo>
                  <a:lnTo>
                    <a:pt x="3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30" y="23"/>
                  </a:lnTo>
                  <a:lnTo>
                    <a:pt x="32" y="18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23"/>
                  </a:lnTo>
                  <a:lnTo>
                    <a:pt x="43" y="29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49" y="24"/>
                  </a:lnTo>
                  <a:lnTo>
                    <a:pt x="49" y="19"/>
                  </a:lnTo>
                  <a:lnTo>
                    <a:pt x="48" y="15"/>
                  </a:lnTo>
                  <a:lnTo>
                    <a:pt x="44" y="10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9" name="Freeform 132"/>
            <p:cNvSpPr>
              <a:spLocks/>
            </p:cNvSpPr>
            <p:nvPr/>
          </p:nvSpPr>
          <p:spPr bwMode="auto">
            <a:xfrm>
              <a:off x="2511" y="1410"/>
              <a:ext cx="36" cy="25"/>
            </a:xfrm>
            <a:custGeom>
              <a:avLst/>
              <a:gdLst>
                <a:gd name="T0" fmla="*/ 21 w 36"/>
                <a:gd name="T1" fmla="*/ 4 h 25"/>
                <a:gd name="T2" fmla="*/ 16 w 36"/>
                <a:gd name="T3" fmla="*/ 15 h 25"/>
                <a:gd name="T4" fmla="*/ 13 w 36"/>
                <a:gd name="T5" fmla="*/ 13 h 25"/>
                <a:gd name="T6" fmla="*/ 8 w 36"/>
                <a:gd name="T7" fmla="*/ 11 h 25"/>
                <a:gd name="T8" fmla="*/ 2 w 36"/>
                <a:gd name="T9" fmla="*/ 11 h 25"/>
                <a:gd name="T10" fmla="*/ 0 w 36"/>
                <a:gd name="T11" fmla="*/ 13 h 25"/>
                <a:gd name="T12" fmla="*/ 0 w 36"/>
                <a:gd name="T13" fmla="*/ 18 h 25"/>
                <a:gd name="T14" fmla="*/ 1 w 36"/>
                <a:gd name="T15" fmla="*/ 20 h 25"/>
                <a:gd name="T16" fmla="*/ 1 w 36"/>
                <a:gd name="T17" fmla="*/ 22 h 25"/>
                <a:gd name="T18" fmla="*/ 4 w 36"/>
                <a:gd name="T19" fmla="*/ 21 h 25"/>
                <a:gd name="T20" fmla="*/ 6 w 36"/>
                <a:gd name="T21" fmla="*/ 21 h 25"/>
                <a:gd name="T22" fmla="*/ 9 w 36"/>
                <a:gd name="T23" fmla="*/ 23 h 25"/>
                <a:gd name="T24" fmla="*/ 11 w 36"/>
                <a:gd name="T25" fmla="*/ 25 h 25"/>
                <a:gd name="T26" fmla="*/ 14 w 36"/>
                <a:gd name="T27" fmla="*/ 25 h 25"/>
                <a:gd name="T28" fmla="*/ 17 w 36"/>
                <a:gd name="T29" fmla="*/ 20 h 25"/>
                <a:gd name="T30" fmla="*/ 20 w 36"/>
                <a:gd name="T31" fmla="*/ 14 h 25"/>
                <a:gd name="T32" fmla="*/ 24 w 36"/>
                <a:gd name="T33" fmla="*/ 8 h 25"/>
                <a:gd name="T34" fmla="*/ 26 w 36"/>
                <a:gd name="T35" fmla="*/ 6 h 25"/>
                <a:gd name="T36" fmla="*/ 27 w 36"/>
                <a:gd name="T37" fmla="*/ 8 h 25"/>
                <a:gd name="T38" fmla="*/ 29 w 36"/>
                <a:gd name="T39" fmla="*/ 14 h 25"/>
                <a:gd name="T40" fmla="*/ 32 w 36"/>
                <a:gd name="T41" fmla="*/ 18 h 25"/>
                <a:gd name="T42" fmla="*/ 36 w 36"/>
                <a:gd name="T43" fmla="*/ 18 h 25"/>
                <a:gd name="T44" fmla="*/ 36 w 36"/>
                <a:gd name="T45" fmla="*/ 12 h 25"/>
                <a:gd name="T46" fmla="*/ 32 w 36"/>
                <a:gd name="T47" fmla="*/ 7 h 25"/>
                <a:gd name="T48" fmla="*/ 28 w 36"/>
                <a:gd name="T49" fmla="*/ 2 h 25"/>
                <a:gd name="T50" fmla="*/ 26 w 36"/>
                <a:gd name="T51" fmla="*/ 0 h 25"/>
                <a:gd name="T52" fmla="*/ 21 w 36"/>
                <a:gd name="T5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25">
                  <a:moveTo>
                    <a:pt x="21" y="4"/>
                  </a:moveTo>
                  <a:lnTo>
                    <a:pt x="16" y="15"/>
                  </a:lnTo>
                  <a:lnTo>
                    <a:pt x="13" y="13"/>
                  </a:lnTo>
                  <a:lnTo>
                    <a:pt x="8" y="11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7" y="20"/>
                  </a:lnTo>
                  <a:lnTo>
                    <a:pt x="20" y="14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9" y="14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2" y="7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0" name="Freeform 133"/>
            <p:cNvSpPr>
              <a:spLocks/>
            </p:cNvSpPr>
            <p:nvPr/>
          </p:nvSpPr>
          <p:spPr bwMode="auto">
            <a:xfrm>
              <a:off x="2474" y="1428"/>
              <a:ext cx="17" cy="31"/>
            </a:xfrm>
            <a:custGeom>
              <a:avLst/>
              <a:gdLst>
                <a:gd name="T0" fmla="*/ 15 w 17"/>
                <a:gd name="T1" fmla="*/ 0 h 31"/>
                <a:gd name="T2" fmla="*/ 13 w 17"/>
                <a:gd name="T3" fmla="*/ 1 h 31"/>
                <a:gd name="T4" fmla="*/ 12 w 17"/>
                <a:gd name="T5" fmla="*/ 2 h 31"/>
                <a:gd name="T6" fmla="*/ 10 w 17"/>
                <a:gd name="T7" fmla="*/ 5 h 31"/>
                <a:gd name="T8" fmla="*/ 10 w 17"/>
                <a:gd name="T9" fmla="*/ 9 h 31"/>
                <a:gd name="T10" fmla="*/ 9 w 17"/>
                <a:gd name="T11" fmla="*/ 10 h 31"/>
                <a:gd name="T12" fmla="*/ 4 w 17"/>
                <a:gd name="T13" fmla="*/ 12 h 31"/>
                <a:gd name="T14" fmla="*/ 0 w 17"/>
                <a:gd name="T15" fmla="*/ 12 h 31"/>
                <a:gd name="T16" fmla="*/ 0 w 17"/>
                <a:gd name="T17" fmla="*/ 16 h 31"/>
                <a:gd name="T18" fmla="*/ 2 w 17"/>
                <a:gd name="T19" fmla="*/ 20 h 31"/>
                <a:gd name="T20" fmla="*/ 4 w 17"/>
                <a:gd name="T21" fmla="*/ 24 h 31"/>
                <a:gd name="T22" fmla="*/ 6 w 17"/>
                <a:gd name="T23" fmla="*/ 28 h 31"/>
                <a:gd name="T24" fmla="*/ 7 w 17"/>
                <a:gd name="T25" fmla="*/ 31 h 31"/>
                <a:gd name="T26" fmla="*/ 8 w 17"/>
                <a:gd name="T27" fmla="*/ 31 h 31"/>
                <a:gd name="T28" fmla="*/ 9 w 17"/>
                <a:gd name="T29" fmla="*/ 30 h 31"/>
                <a:gd name="T30" fmla="*/ 9 w 17"/>
                <a:gd name="T31" fmla="*/ 29 h 31"/>
                <a:gd name="T32" fmla="*/ 9 w 17"/>
                <a:gd name="T33" fmla="*/ 28 h 31"/>
                <a:gd name="T34" fmla="*/ 11 w 17"/>
                <a:gd name="T35" fmla="*/ 27 h 31"/>
                <a:gd name="T36" fmla="*/ 15 w 17"/>
                <a:gd name="T37" fmla="*/ 27 h 31"/>
                <a:gd name="T38" fmla="*/ 17 w 17"/>
                <a:gd name="T39" fmla="*/ 25 h 31"/>
                <a:gd name="T40" fmla="*/ 17 w 17"/>
                <a:gd name="T41" fmla="*/ 21 h 31"/>
                <a:gd name="T42" fmla="*/ 14 w 17"/>
                <a:gd name="T43" fmla="*/ 17 h 31"/>
                <a:gd name="T44" fmla="*/ 15 w 17"/>
                <a:gd name="T45" fmla="*/ 13 h 31"/>
                <a:gd name="T46" fmla="*/ 16 w 17"/>
                <a:gd name="T47" fmla="*/ 9 h 31"/>
                <a:gd name="T48" fmla="*/ 17 w 17"/>
                <a:gd name="T49" fmla="*/ 7 h 31"/>
                <a:gd name="T50" fmla="*/ 17 w 17"/>
                <a:gd name="T51" fmla="*/ 4 h 31"/>
                <a:gd name="T52" fmla="*/ 16 w 17"/>
                <a:gd name="T53" fmla="*/ 2 h 31"/>
                <a:gd name="T54" fmla="*/ 15 w 17"/>
                <a:gd name="T55" fmla="*/ 0 h 31"/>
                <a:gd name="T56" fmla="*/ 15 w 17"/>
                <a:gd name="T5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31">
                  <a:moveTo>
                    <a:pt x="15" y="0"/>
                  </a:moveTo>
                  <a:lnTo>
                    <a:pt x="13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1" name="Freeform 134"/>
            <p:cNvSpPr>
              <a:spLocks/>
            </p:cNvSpPr>
            <p:nvPr/>
          </p:nvSpPr>
          <p:spPr bwMode="auto">
            <a:xfrm>
              <a:off x="2515" y="1476"/>
              <a:ext cx="60" cy="46"/>
            </a:xfrm>
            <a:custGeom>
              <a:avLst/>
              <a:gdLst>
                <a:gd name="T0" fmla="*/ 50 w 60"/>
                <a:gd name="T1" fmla="*/ 3 h 46"/>
                <a:gd name="T2" fmla="*/ 48 w 60"/>
                <a:gd name="T3" fmla="*/ 2 h 46"/>
                <a:gd name="T4" fmla="*/ 46 w 60"/>
                <a:gd name="T5" fmla="*/ 0 h 46"/>
                <a:gd name="T6" fmla="*/ 43 w 60"/>
                <a:gd name="T7" fmla="*/ 0 h 46"/>
                <a:gd name="T8" fmla="*/ 42 w 60"/>
                <a:gd name="T9" fmla="*/ 3 h 46"/>
                <a:gd name="T10" fmla="*/ 42 w 60"/>
                <a:gd name="T11" fmla="*/ 7 h 46"/>
                <a:gd name="T12" fmla="*/ 39 w 60"/>
                <a:gd name="T13" fmla="*/ 9 h 46"/>
                <a:gd name="T14" fmla="*/ 35 w 60"/>
                <a:gd name="T15" fmla="*/ 10 h 46"/>
                <a:gd name="T16" fmla="*/ 32 w 60"/>
                <a:gd name="T17" fmla="*/ 9 h 46"/>
                <a:gd name="T18" fmla="*/ 29 w 60"/>
                <a:gd name="T19" fmla="*/ 8 h 46"/>
                <a:gd name="T20" fmla="*/ 27 w 60"/>
                <a:gd name="T21" fmla="*/ 8 h 46"/>
                <a:gd name="T22" fmla="*/ 26 w 60"/>
                <a:gd name="T23" fmla="*/ 9 h 46"/>
                <a:gd name="T24" fmla="*/ 26 w 60"/>
                <a:gd name="T25" fmla="*/ 9 h 46"/>
                <a:gd name="T26" fmla="*/ 21 w 60"/>
                <a:gd name="T27" fmla="*/ 8 h 46"/>
                <a:gd name="T28" fmla="*/ 13 w 60"/>
                <a:gd name="T29" fmla="*/ 7 h 46"/>
                <a:gd name="T30" fmla="*/ 4 w 60"/>
                <a:gd name="T31" fmla="*/ 6 h 46"/>
                <a:gd name="T32" fmla="*/ 0 w 60"/>
                <a:gd name="T33" fmla="*/ 7 h 46"/>
                <a:gd name="T34" fmla="*/ 2 w 60"/>
                <a:gd name="T35" fmla="*/ 9 h 46"/>
                <a:gd name="T36" fmla="*/ 6 w 60"/>
                <a:gd name="T37" fmla="*/ 12 h 46"/>
                <a:gd name="T38" fmla="*/ 9 w 60"/>
                <a:gd name="T39" fmla="*/ 13 h 46"/>
                <a:gd name="T40" fmla="*/ 10 w 60"/>
                <a:gd name="T41" fmla="*/ 12 h 46"/>
                <a:gd name="T42" fmla="*/ 13 w 60"/>
                <a:gd name="T43" fmla="*/ 11 h 46"/>
                <a:gd name="T44" fmla="*/ 18 w 60"/>
                <a:gd name="T45" fmla="*/ 13 h 46"/>
                <a:gd name="T46" fmla="*/ 24 w 60"/>
                <a:gd name="T47" fmla="*/ 14 h 46"/>
                <a:gd name="T48" fmla="*/ 26 w 60"/>
                <a:gd name="T49" fmla="*/ 15 h 46"/>
                <a:gd name="T50" fmla="*/ 28 w 60"/>
                <a:gd name="T51" fmla="*/ 16 h 46"/>
                <a:gd name="T52" fmla="*/ 32 w 60"/>
                <a:gd name="T53" fmla="*/ 17 h 46"/>
                <a:gd name="T54" fmla="*/ 36 w 60"/>
                <a:gd name="T55" fmla="*/ 20 h 46"/>
                <a:gd name="T56" fmla="*/ 38 w 60"/>
                <a:gd name="T57" fmla="*/ 22 h 46"/>
                <a:gd name="T58" fmla="*/ 38 w 60"/>
                <a:gd name="T59" fmla="*/ 24 h 46"/>
                <a:gd name="T60" fmla="*/ 41 w 60"/>
                <a:gd name="T61" fmla="*/ 26 h 46"/>
                <a:gd name="T62" fmla="*/ 44 w 60"/>
                <a:gd name="T63" fmla="*/ 28 h 46"/>
                <a:gd name="T64" fmla="*/ 46 w 60"/>
                <a:gd name="T65" fmla="*/ 29 h 46"/>
                <a:gd name="T66" fmla="*/ 46 w 60"/>
                <a:gd name="T67" fmla="*/ 32 h 46"/>
                <a:gd name="T68" fmla="*/ 47 w 60"/>
                <a:gd name="T69" fmla="*/ 37 h 46"/>
                <a:gd name="T70" fmla="*/ 49 w 60"/>
                <a:gd name="T71" fmla="*/ 42 h 46"/>
                <a:gd name="T72" fmla="*/ 53 w 60"/>
                <a:gd name="T73" fmla="*/ 46 h 46"/>
                <a:gd name="T74" fmla="*/ 57 w 60"/>
                <a:gd name="T75" fmla="*/ 44 h 46"/>
                <a:gd name="T76" fmla="*/ 59 w 60"/>
                <a:gd name="T77" fmla="*/ 37 h 46"/>
                <a:gd name="T78" fmla="*/ 60 w 60"/>
                <a:gd name="T79" fmla="*/ 29 h 46"/>
                <a:gd name="T80" fmla="*/ 58 w 60"/>
                <a:gd name="T81" fmla="*/ 24 h 46"/>
                <a:gd name="T82" fmla="*/ 55 w 60"/>
                <a:gd name="T83" fmla="*/ 20 h 46"/>
                <a:gd name="T84" fmla="*/ 55 w 60"/>
                <a:gd name="T85" fmla="*/ 15 h 46"/>
                <a:gd name="T86" fmla="*/ 57 w 60"/>
                <a:gd name="T87" fmla="*/ 11 h 46"/>
                <a:gd name="T88" fmla="*/ 58 w 60"/>
                <a:gd name="T89" fmla="*/ 8 h 46"/>
                <a:gd name="T90" fmla="*/ 56 w 60"/>
                <a:gd name="T91" fmla="*/ 5 h 46"/>
                <a:gd name="T92" fmla="*/ 54 w 60"/>
                <a:gd name="T93" fmla="*/ 3 h 46"/>
                <a:gd name="T94" fmla="*/ 51 w 60"/>
                <a:gd name="T95" fmla="*/ 3 h 46"/>
                <a:gd name="T96" fmla="*/ 50 w 60"/>
                <a:gd name="T9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6">
                  <a:moveTo>
                    <a:pt x="50" y="3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39" y="9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1" y="8"/>
                  </a:lnTo>
                  <a:lnTo>
                    <a:pt x="13" y="7"/>
                  </a:lnTo>
                  <a:lnTo>
                    <a:pt x="4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8" y="13"/>
                  </a:lnTo>
                  <a:lnTo>
                    <a:pt x="24" y="14"/>
                  </a:lnTo>
                  <a:lnTo>
                    <a:pt x="26" y="15"/>
                  </a:lnTo>
                  <a:lnTo>
                    <a:pt x="28" y="16"/>
                  </a:lnTo>
                  <a:lnTo>
                    <a:pt x="32" y="17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1" y="26"/>
                  </a:lnTo>
                  <a:lnTo>
                    <a:pt x="44" y="28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7" y="37"/>
                  </a:lnTo>
                  <a:lnTo>
                    <a:pt x="49" y="42"/>
                  </a:lnTo>
                  <a:lnTo>
                    <a:pt x="53" y="46"/>
                  </a:lnTo>
                  <a:lnTo>
                    <a:pt x="57" y="44"/>
                  </a:lnTo>
                  <a:lnTo>
                    <a:pt x="59" y="37"/>
                  </a:lnTo>
                  <a:lnTo>
                    <a:pt x="60" y="29"/>
                  </a:lnTo>
                  <a:lnTo>
                    <a:pt x="58" y="24"/>
                  </a:lnTo>
                  <a:lnTo>
                    <a:pt x="55" y="20"/>
                  </a:lnTo>
                  <a:lnTo>
                    <a:pt x="55" y="15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2" name="Freeform 135"/>
            <p:cNvSpPr>
              <a:spLocks/>
            </p:cNvSpPr>
            <p:nvPr/>
          </p:nvSpPr>
          <p:spPr bwMode="auto">
            <a:xfrm>
              <a:off x="2446" y="1439"/>
              <a:ext cx="29" cy="64"/>
            </a:xfrm>
            <a:custGeom>
              <a:avLst/>
              <a:gdLst>
                <a:gd name="T0" fmla="*/ 6 w 29"/>
                <a:gd name="T1" fmla="*/ 0 h 64"/>
                <a:gd name="T2" fmla="*/ 4 w 29"/>
                <a:gd name="T3" fmla="*/ 1 h 64"/>
                <a:gd name="T4" fmla="*/ 2 w 29"/>
                <a:gd name="T5" fmla="*/ 3 h 64"/>
                <a:gd name="T6" fmla="*/ 0 w 29"/>
                <a:gd name="T7" fmla="*/ 5 h 64"/>
                <a:gd name="T8" fmla="*/ 0 w 29"/>
                <a:gd name="T9" fmla="*/ 8 h 64"/>
                <a:gd name="T10" fmla="*/ 3 w 29"/>
                <a:gd name="T11" fmla="*/ 13 h 64"/>
                <a:gd name="T12" fmla="*/ 6 w 29"/>
                <a:gd name="T13" fmla="*/ 23 h 64"/>
                <a:gd name="T14" fmla="*/ 8 w 29"/>
                <a:gd name="T15" fmla="*/ 30 h 64"/>
                <a:gd name="T16" fmla="*/ 9 w 29"/>
                <a:gd name="T17" fmla="*/ 34 h 64"/>
                <a:gd name="T18" fmla="*/ 8 w 29"/>
                <a:gd name="T19" fmla="*/ 34 h 64"/>
                <a:gd name="T20" fmla="*/ 6 w 29"/>
                <a:gd name="T21" fmla="*/ 36 h 64"/>
                <a:gd name="T22" fmla="*/ 4 w 29"/>
                <a:gd name="T23" fmla="*/ 38 h 64"/>
                <a:gd name="T24" fmla="*/ 4 w 29"/>
                <a:gd name="T25" fmla="*/ 40 h 64"/>
                <a:gd name="T26" fmla="*/ 6 w 29"/>
                <a:gd name="T27" fmla="*/ 44 h 64"/>
                <a:gd name="T28" fmla="*/ 9 w 29"/>
                <a:gd name="T29" fmla="*/ 50 h 64"/>
                <a:gd name="T30" fmla="*/ 11 w 29"/>
                <a:gd name="T31" fmla="*/ 55 h 64"/>
                <a:gd name="T32" fmla="*/ 12 w 29"/>
                <a:gd name="T33" fmla="*/ 55 h 64"/>
                <a:gd name="T34" fmla="*/ 12 w 29"/>
                <a:gd name="T35" fmla="*/ 53 h 64"/>
                <a:gd name="T36" fmla="*/ 13 w 29"/>
                <a:gd name="T37" fmla="*/ 50 h 64"/>
                <a:gd name="T38" fmla="*/ 14 w 29"/>
                <a:gd name="T39" fmla="*/ 47 h 64"/>
                <a:gd name="T40" fmla="*/ 14 w 29"/>
                <a:gd name="T41" fmla="*/ 46 h 64"/>
                <a:gd name="T42" fmla="*/ 16 w 29"/>
                <a:gd name="T43" fmla="*/ 46 h 64"/>
                <a:gd name="T44" fmla="*/ 18 w 29"/>
                <a:gd name="T45" fmla="*/ 46 h 64"/>
                <a:gd name="T46" fmla="*/ 21 w 29"/>
                <a:gd name="T47" fmla="*/ 47 h 64"/>
                <a:gd name="T48" fmla="*/ 22 w 29"/>
                <a:gd name="T49" fmla="*/ 53 h 64"/>
                <a:gd name="T50" fmla="*/ 23 w 29"/>
                <a:gd name="T51" fmla="*/ 59 h 64"/>
                <a:gd name="T52" fmla="*/ 25 w 29"/>
                <a:gd name="T53" fmla="*/ 63 h 64"/>
                <a:gd name="T54" fmla="*/ 27 w 29"/>
                <a:gd name="T55" fmla="*/ 64 h 64"/>
                <a:gd name="T56" fmla="*/ 29 w 29"/>
                <a:gd name="T57" fmla="*/ 62 h 64"/>
                <a:gd name="T58" fmla="*/ 28 w 29"/>
                <a:gd name="T59" fmla="*/ 57 h 64"/>
                <a:gd name="T60" fmla="*/ 26 w 29"/>
                <a:gd name="T61" fmla="*/ 52 h 64"/>
                <a:gd name="T62" fmla="*/ 24 w 29"/>
                <a:gd name="T63" fmla="*/ 47 h 64"/>
                <a:gd name="T64" fmla="*/ 24 w 29"/>
                <a:gd name="T65" fmla="*/ 46 h 64"/>
                <a:gd name="T66" fmla="*/ 24 w 29"/>
                <a:gd name="T67" fmla="*/ 46 h 64"/>
                <a:gd name="T68" fmla="*/ 25 w 29"/>
                <a:gd name="T69" fmla="*/ 44 h 64"/>
                <a:gd name="T70" fmla="*/ 25 w 29"/>
                <a:gd name="T71" fmla="*/ 42 h 64"/>
                <a:gd name="T72" fmla="*/ 25 w 29"/>
                <a:gd name="T73" fmla="*/ 38 h 64"/>
                <a:gd name="T74" fmla="*/ 23 w 29"/>
                <a:gd name="T75" fmla="*/ 36 h 64"/>
                <a:gd name="T76" fmla="*/ 19 w 29"/>
                <a:gd name="T77" fmla="*/ 36 h 64"/>
                <a:gd name="T78" fmla="*/ 16 w 29"/>
                <a:gd name="T79" fmla="*/ 38 h 64"/>
                <a:gd name="T80" fmla="*/ 14 w 29"/>
                <a:gd name="T81" fmla="*/ 40 h 64"/>
                <a:gd name="T82" fmla="*/ 13 w 29"/>
                <a:gd name="T83" fmla="*/ 37 h 64"/>
                <a:gd name="T84" fmla="*/ 11 w 29"/>
                <a:gd name="T85" fmla="*/ 31 h 64"/>
                <a:gd name="T86" fmla="*/ 9 w 29"/>
                <a:gd name="T87" fmla="*/ 24 h 64"/>
                <a:gd name="T88" fmla="*/ 10 w 29"/>
                <a:gd name="T89" fmla="*/ 18 h 64"/>
                <a:gd name="T90" fmla="*/ 11 w 29"/>
                <a:gd name="T91" fmla="*/ 13 h 64"/>
                <a:gd name="T92" fmla="*/ 9 w 29"/>
                <a:gd name="T93" fmla="*/ 7 h 64"/>
                <a:gd name="T94" fmla="*/ 7 w 29"/>
                <a:gd name="T95" fmla="*/ 2 h 64"/>
                <a:gd name="T96" fmla="*/ 6 w 29"/>
                <a:gd name="T9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" h="64">
                  <a:moveTo>
                    <a:pt x="6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3"/>
                  </a:lnTo>
                  <a:lnTo>
                    <a:pt x="6" y="23"/>
                  </a:lnTo>
                  <a:lnTo>
                    <a:pt x="8" y="30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3" y="50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21" y="47"/>
                  </a:lnTo>
                  <a:lnTo>
                    <a:pt x="22" y="53"/>
                  </a:lnTo>
                  <a:lnTo>
                    <a:pt x="23" y="59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28" y="57"/>
                  </a:lnTo>
                  <a:lnTo>
                    <a:pt x="26" y="52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38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3" y="37"/>
                  </a:lnTo>
                  <a:lnTo>
                    <a:pt x="11" y="31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1" y="13"/>
                  </a:lnTo>
                  <a:lnTo>
                    <a:pt x="9" y="7"/>
                  </a:lnTo>
                  <a:lnTo>
                    <a:pt x="7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3" name="Freeform 136"/>
            <p:cNvSpPr>
              <a:spLocks/>
            </p:cNvSpPr>
            <p:nvPr/>
          </p:nvSpPr>
          <p:spPr bwMode="auto">
            <a:xfrm>
              <a:off x="2468" y="1489"/>
              <a:ext cx="189" cy="183"/>
            </a:xfrm>
            <a:custGeom>
              <a:avLst/>
              <a:gdLst>
                <a:gd name="T0" fmla="*/ 38 w 189"/>
                <a:gd name="T1" fmla="*/ 32 h 183"/>
                <a:gd name="T2" fmla="*/ 27 w 189"/>
                <a:gd name="T3" fmla="*/ 43 h 183"/>
                <a:gd name="T4" fmla="*/ 15 w 189"/>
                <a:gd name="T5" fmla="*/ 38 h 183"/>
                <a:gd name="T6" fmla="*/ 2 w 189"/>
                <a:gd name="T7" fmla="*/ 52 h 183"/>
                <a:gd name="T8" fmla="*/ 17 w 189"/>
                <a:gd name="T9" fmla="*/ 64 h 183"/>
                <a:gd name="T10" fmla="*/ 5 w 189"/>
                <a:gd name="T11" fmla="*/ 68 h 183"/>
                <a:gd name="T12" fmla="*/ 16 w 189"/>
                <a:gd name="T13" fmla="*/ 89 h 183"/>
                <a:gd name="T14" fmla="*/ 23 w 189"/>
                <a:gd name="T15" fmla="*/ 81 h 183"/>
                <a:gd name="T16" fmla="*/ 31 w 189"/>
                <a:gd name="T17" fmla="*/ 81 h 183"/>
                <a:gd name="T18" fmla="*/ 26 w 189"/>
                <a:gd name="T19" fmla="*/ 105 h 183"/>
                <a:gd name="T20" fmla="*/ 35 w 189"/>
                <a:gd name="T21" fmla="*/ 111 h 183"/>
                <a:gd name="T22" fmla="*/ 55 w 189"/>
                <a:gd name="T23" fmla="*/ 130 h 183"/>
                <a:gd name="T24" fmla="*/ 73 w 189"/>
                <a:gd name="T25" fmla="*/ 149 h 183"/>
                <a:gd name="T26" fmla="*/ 87 w 189"/>
                <a:gd name="T27" fmla="*/ 140 h 183"/>
                <a:gd name="T28" fmla="*/ 105 w 189"/>
                <a:gd name="T29" fmla="*/ 148 h 183"/>
                <a:gd name="T30" fmla="*/ 97 w 189"/>
                <a:gd name="T31" fmla="*/ 134 h 183"/>
                <a:gd name="T32" fmla="*/ 104 w 189"/>
                <a:gd name="T33" fmla="*/ 131 h 183"/>
                <a:gd name="T34" fmla="*/ 122 w 189"/>
                <a:gd name="T35" fmla="*/ 144 h 183"/>
                <a:gd name="T36" fmla="*/ 133 w 189"/>
                <a:gd name="T37" fmla="*/ 141 h 183"/>
                <a:gd name="T38" fmla="*/ 134 w 189"/>
                <a:gd name="T39" fmla="*/ 155 h 183"/>
                <a:gd name="T40" fmla="*/ 150 w 189"/>
                <a:gd name="T41" fmla="*/ 153 h 183"/>
                <a:gd name="T42" fmla="*/ 163 w 189"/>
                <a:gd name="T43" fmla="*/ 159 h 183"/>
                <a:gd name="T44" fmla="*/ 178 w 189"/>
                <a:gd name="T45" fmla="*/ 174 h 183"/>
                <a:gd name="T46" fmla="*/ 180 w 189"/>
                <a:gd name="T47" fmla="*/ 161 h 183"/>
                <a:gd name="T48" fmla="*/ 173 w 189"/>
                <a:gd name="T49" fmla="*/ 148 h 183"/>
                <a:gd name="T50" fmla="*/ 184 w 189"/>
                <a:gd name="T51" fmla="*/ 144 h 183"/>
                <a:gd name="T52" fmla="*/ 170 w 189"/>
                <a:gd name="T53" fmla="*/ 118 h 183"/>
                <a:gd name="T54" fmla="*/ 177 w 189"/>
                <a:gd name="T55" fmla="*/ 100 h 183"/>
                <a:gd name="T56" fmla="*/ 181 w 189"/>
                <a:gd name="T57" fmla="*/ 89 h 183"/>
                <a:gd name="T58" fmla="*/ 167 w 189"/>
                <a:gd name="T59" fmla="*/ 72 h 183"/>
                <a:gd name="T60" fmla="*/ 189 w 189"/>
                <a:gd name="T61" fmla="*/ 70 h 183"/>
                <a:gd name="T62" fmla="*/ 177 w 189"/>
                <a:gd name="T63" fmla="*/ 46 h 183"/>
                <a:gd name="T64" fmla="*/ 163 w 189"/>
                <a:gd name="T65" fmla="*/ 51 h 183"/>
                <a:gd name="T66" fmla="*/ 174 w 189"/>
                <a:gd name="T67" fmla="*/ 37 h 183"/>
                <a:gd name="T68" fmla="*/ 163 w 189"/>
                <a:gd name="T69" fmla="*/ 32 h 183"/>
                <a:gd name="T70" fmla="*/ 166 w 189"/>
                <a:gd name="T71" fmla="*/ 28 h 183"/>
                <a:gd name="T72" fmla="*/ 137 w 189"/>
                <a:gd name="T73" fmla="*/ 0 h 183"/>
                <a:gd name="T74" fmla="*/ 132 w 189"/>
                <a:gd name="T75" fmla="*/ 6 h 183"/>
                <a:gd name="T76" fmla="*/ 139 w 189"/>
                <a:gd name="T77" fmla="*/ 16 h 183"/>
                <a:gd name="T78" fmla="*/ 137 w 189"/>
                <a:gd name="T79" fmla="*/ 22 h 183"/>
                <a:gd name="T80" fmla="*/ 150 w 189"/>
                <a:gd name="T81" fmla="*/ 36 h 183"/>
                <a:gd name="T82" fmla="*/ 162 w 189"/>
                <a:gd name="T83" fmla="*/ 60 h 183"/>
                <a:gd name="T84" fmla="*/ 153 w 189"/>
                <a:gd name="T85" fmla="*/ 56 h 183"/>
                <a:gd name="T86" fmla="*/ 146 w 189"/>
                <a:gd name="T87" fmla="*/ 62 h 183"/>
                <a:gd name="T88" fmla="*/ 142 w 189"/>
                <a:gd name="T89" fmla="*/ 74 h 183"/>
                <a:gd name="T90" fmla="*/ 134 w 189"/>
                <a:gd name="T91" fmla="*/ 56 h 183"/>
                <a:gd name="T92" fmla="*/ 128 w 189"/>
                <a:gd name="T93" fmla="*/ 75 h 183"/>
                <a:gd name="T94" fmla="*/ 134 w 189"/>
                <a:gd name="T95" fmla="*/ 103 h 183"/>
                <a:gd name="T96" fmla="*/ 117 w 189"/>
                <a:gd name="T97" fmla="*/ 86 h 183"/>
                <a:gd name="T98" fmla="*/ 110 w 189"/>
                <a:gd name="T99" fmla="*/ 71 h 183"/>
                <a:gd name="T100" fmla="*/ 103 w 189"/>
                <a:gd name="T101" fmla="*/ 65 h 183"/>
                <a:gd name="T102" fmla="*/ 95 w 189"/>
                <a:gd name="T103" fmla="*/ 49 h 183"/>
                <a:gd name="T104" fmla="*/ 76 w 189"/>
                <a:gd name="T105" fmla="*/ 38 h 183"/>
                <a:gd name="T106" fmla="*/ 66 w 189"/>
                <a:gd name="T107" fmla="*/ 33 h 183"/>
                <a:gd name="T108" fmla="*/ 52 w 189"/>
                <a:gd name="T109" fmla="*/ 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9" h="183">
                  <a:moveTo>
                    <a:pt x="43" y="17"/>
                  </a:moveTo>
                  <a:lnTo>
                    <a:pt x="41" y="18"/>
                  </a:lnTo>
                  <a:lnTo>
                    <a:pt x="38" y="21"/>
                  </a:lnTo>
                  <a:lnTo>
                    <a:pt x="35" y="24"/>
                  </a:lnTo>
                  <a:lnTo>
                    <a:pt x="35" y="28"/>
                  </a:lnTo>
                  <a:lnTo>
                    <a:pt x="38" y="32"/>
                  </a:lnTo>
                  <a:lnTo>
                    <a:pt x="39" y="38"/>
                  </a:lnTo>
                  <a:lnTo>
                    <a:pt x="39" y="42"/>
                  </a:lnTo>
                  <a:lnTo>
                    <a:pt x="37" y="43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5" y="38"/>
                  </a:lnTo>
                  <a:lnTo>
                    <a:pt x="15" y="39"/>
                  </a:lnTo>
                  <a:lnTo>
                    <a:pt x="13" y="38"/>
                  </a:lnTo>
                  <a:lnTo>
                    <a:pt x="8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5"/>
                  </a:lnTo>
                  <a:lnTo>
                    <a:pt x="7" y="54"/>
                  </a:lnTo>
                  <a:lnTo>
                    <a:pt x="10" y="55"/>
                  </a:lnTo>
                  <a:lnTo>
                    <a:pt x="12" y="56"/>
                  </a:lnTo>
                  <a:lnTo>
                    <a:pt x="15" y="60"/>
                  </a:lnTo>
                  <a:lnTo>
                    <a:pt x="17" y="64"/>
                  </a:lnTo>
                  <a:lnTo>
                    <a:pt x="18" y="69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5" y="68"/>
                  </a:lnTo>
                  <a:lnTo>
                    <a:pt x="10" y="72"/>
                  </a:lnTo>
                  <a:lnTo>
                    <a:pt x="14" y="77"/>
                  </a:lnTo>
                  <a:lnTo>
                    <a:pt x="15" y="81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6" y="98"/>
                  </a:lnTo>
                  <a:lnTo>
                    <a:pt x="26" y="93"/>
                  </a:lnTo>
                  <a:lnTo>
                    <a:pt x="25" y="87"/>
                  </a:lnTo>
                  <a:lnTo>
                    <a:pt x="23" y="81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30" y="74"/>
                  </a:lnTo>
                  <a:lnTo>
                    <a:pt x="31" y="81"/>
                  </a:lnTo>
                  <a:lnTo>
                    <a:pt x="31" y="87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30" y="96"/>
                  </a:lnTo>
                  <a:lnTo>
                    <a:pt x="27" y="100"/>
                  </a:lnTo>
                  <a:lnTo>
                    <a:pt x="26" y="105"/>
                  </a:lnTo>
                  <a:lnTo>
                    <a:pt x="26" y="109"/>
                  </a:lnTo>
                  <a:lnTo>
                    <a:pt x="28" y="111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41" y="114"/>
                  </a:lnTo>
                  <a:lnTo>
                    <a:pt x="46" y="119"/>
                  </a:lnTo>
                  <a:lnTo>
                    <a:pt x="49" y="121"/>
                  </a:lnTo>
                  <a:lnTo>
                    <a:pt x="49" y="123"/>
                  </a:lnTo>
                  <a:lnTo>
                    <a:pt x="52" y="127"/>
                  </a:lnTo>
                  <a:lnTo>
                    <a:pt x="55" y="130"/>
                  </a:lnTo>
                  <a:lnTo>
                    <a:pt x="61" y="132"/>
                  </a:lnTo>
                  <a:lnTo>
                    <a:pt x="65" y="134"/>
                  </a:lnTo>
                  <a:lnTo>
                    <a:pt x="67" y="140"/>
                  </a:lnTo>
                  <a:lnTo>
                    <a:pt x="68" y="147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4" y="147"/>
                  </a:lnTo>
                  <a:lnTo>
                    <a:pt x="74" y="144"/>
                  </a:lnTo>
                  <a:lnTo>
                    <a:pt x="73" y="140"/>
                  </a:lnTo>
                  <a:lnTo>
                    <a:pt x="75" y="138"/>
                  </a:lnTo>
                  <a:lnTo>
                    <a:pt x="80" y="139"/>
                  </a:lnTo>
                  <a:lnTo>
                    <a:pt x="87" y="140"/>
                  </a:lnTo>
                  <a:lnTo>
                    <a:pt x="89" y="141"/>
                  </a:lnTo>
                  <a:lnTo>
                    <a:pt x="91" y="143"/>
                  </a:lnTo>
                  <a:lnTo>
                    <a:pt x="95" y="146"/>
                  </a:lnTo>
                  <a:lnTo>
                    <a:pt x="101" y="149"/>
                  </a:lnTo>
                  <a:lnTo>
                    <a:pt x="105" y="149"/>
                  </a:lnTo>
                  <a:lnTo>
                    <a:pt x="105" y="148"/>
                  </a:lnTo>
                  <a:lnTo>
                    <a:pt x="101" y="145"/>
                  </a:lnTo>
                  <a:lnTo>
                    <a:pt x="96" y="142"/>
                  </a:lnTo>
                  <a:lnTo>
                    <a:pt x="94" y="138"/>
                  </a:lnTo>
                  <a:lnTo>
                    <a:pt x="95" y="136"/>
                  </a:lnTo>
                  <a:lnTo>
                    <a:pt x="96" y="136"/>
                  </a:lnTo>
                  <a:lnTo>
                    <a:pt x="97" y="134"/>
                  </a:lnTo>
                  <a:lnTo>
                    <a:pt x="95" y="126"/>
                  </a:lnTo>
                  <a:lnTo>
                    <a:pt x="95" y="118"/>
                  </a:lnTo>
                  <a:lnTo>
                    <a:pt x="98" y="120"/>
                  </a:lnTo>
                  <a:lnTo>
                    <a:pt x="102" y="126"/>
                  </a:lnTo>
                  <a:lnTo>
                    <a:pt x="104" y="129"/>
                  </a:lnTo>
                  <a:lnTo>
                    <a:pt x="104" y="131"/>
                  </a:lnTo>
                  <a:lnTo>
                    <a:pt x="104" y="136"/>
                  </a:lnTo>
                  <a:lnTo>
                    <a:pt x="104" y="140"/>
                  </a:lnTo>
                  <a:lnTo>
                    <a:pt x="106" y="142"/>
                  </a:lnTo>
                  <a:lnTo>
                    <a:pt x="110" y="142"/>
                  </a:lnTo>
                  <a:lnTo>
                    <a:pt x="117" y="143"/>
                  </a:lnTo>
                  <a:lnTo>
                    <a:pt x="122" y="144"/>
                  </a:lnTo>
                  <a:lnTo>
                    <a:pt x="124" y="144"/>
                  </a:lnTo>
                  <a:lnTo>
                    <a:pt x="125" y="145"/>
                  </a:lnTo>
                  <a:lnTo>
                    <a:pt x="127" y="145"/>
                  </a:lnTo>
                  <a:lnTo>
                    <a:pt x="130" y="145"/>
                  </a:lnTo>
                  <a:lnTo>
                    <a:pt x="131" y="143"/>
                  </a:lnTo>
                  <a:lnTo>
                    <a:pt x="133" y="141"/>
                  </a:lnTo>
                  <a:lnTo>
                    <a:pt x="136" y="144"/>
                  </a:lnTo>
                  <a:lnTo>
                    <a:pt x="139" y="148"/>
                  </a:lnTo>
                  <a:lnTo>
                    <a:pt x="140" y="149"/>
                  </a:lnTo>
                  <a:lnTo>
                    <a:pt x="138" y="150"/>
                  </a:lnTo>
                  <a:lnTo>
                    <a:pt x="135" y="153"/>
                  </a:lnTo>
                  <a:lnTo>
                    <a:pt x="134" y="155"/>
                  </a:lnTo>
                  <a:lnTo>
                    <a:pt x="139" y="159"/>
                  </a:lnTo>
                  <a:lnTo>
                    <a:pt x="144" y="159"/>
                  </a:lnTo>
                  <a:lnTo>
                    <a:pt x="148" y="158"/>
                  </a:lnTo>
                  <a:lnTo>
                    <a:pt x="149" y="156"/>
                  </a:lnTo>
                  <a:lnTo>
                    <a:pt x="149" y="155"/>
                  </a:lnTo>
                  <a:lnTo>
                    <a:pt x="150" y="153"/>
                  </a:lnTo>
                  <a:lnTo>
                    <a:pt x="153" y="150"/>
                  </a:lnTo>
                  <a:lnTo>
                    <a:pt x="157" y="149"/>
                  </a:lnTo>
                  <a:lnTo>
                    <a:pt x="158" y="153"/>
                  </a:lnTo>
                  <a:lnTo>
                    <a:pt x="159" y="159"/>
                  </a:lnTo>
                  <a:lnTo>
                    <a:pt x="162" y="160"/>
                  </a:lnTo>
                  <a:lnTo>
                    <a:pt x="163" y="159"/>
                  </a:lnTo>
                  <a:lnTo>
                    <a:pt x="165" y="159"/>
                  </a:lnTo>
                  <a:lnTo>
                    <a:pt x="166" y="161"/>
                  </a:lnTo>
                  <a:lnTo>
                    <a:pt x="170" y="166"/>
                  </a:lnTo>
                  <a:lnTo>
                    <a:pt x="174" y="171"/>
                  </a:lnTo>
                  <a:lnTo>
                    <a:pt x="177" y="172"/>
                  </a:lnTo>
                  <a:lnTo>
                    <a:pt x="178" y="174"/>
                  </a:lnTo>
                  <a:lnTo>
                    <a:pt x="181" y="178"/>
                  </a:lnTo>
                  <a:lnTo>
                    <a:pt x="183" y="182"/>
                  </a:lnTo>
                  <a:lnTo>
                    <a:pt x="185" y="183"/>
                  </a:lnTo>
                  <a:lnTo>
                    <a:pt x="186" y="177"/>
                  </a:lnTo>
                  <a:lnTo>
                    <a:pt x="184" y="168"/>
                  </a:lnTo>
                  <a:lnTo>
                    <a:pt x="180" y="161"/>
                  </a:lnTo>
                  <a:lnTo>
                    <a:pt x="176" y="157"/>
                  </a:lnTo>
                  <a:lnTo>
                    <a:pt x="172" y="154"/>
                  </a:lnTo>
                  <a:lnTo>
                    <a:pt x="171" y="151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6" y="149"/>
                  </a:lnTo>
                  <a:lnTo>
                    <a:pt x="180" y="150"/>
                  </a:lnTo>
                  <a:lnTo>
                    <a:pt x="181" y="148"/>
                  </a:lnTo>
                  <a:lnTo>
                    <a:pt x="181" y="145"/>
                  </a:lnTo>
                  <a:lnTo>
                    <a:pt x="183" y="145"/>
                  </a:lnTo>
                  <a:lnTo>
                    <a:pt x="184" y="144"/>
                  </a:lnTo>
                  <a:lnTo>
                    <a:pt x="184" y="141"/>
                  </a:lnTo>
                  <a:lnTo>
                    <a:pt x="181" y="137"/>
                  </a:lnTo>
                  <a:lnTo>
                    <a:pt x="176" y="133"/>
                  </a:lnTo>
                  <a:lnTo>
                    <a:pt x="171" y="126"/>
                  </a:lnTo>
                  <a:lnTo>
                    <a:pt x="168" y="117"/>
                  </a:lnTo>
                  <a:lnTo>
                    <a:pt x="170" y="118"/>
                  </a:lnTo>
                  <a:lnTo>
                    <a:pt x="173" y="118"/>
                  </a:lnTo>
                  <a:lnTo>
                    <a:pt x="177" y="118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79" y="105"/>
                  </a:lnTo>
                  <a:lnTo>
                    <a:pt x="177" y="100"/>
                  </a:lnTo>
                  <a:lnTo>
                    <a:pt x="176" y="99"/>
                  </a:lnTo>
                  <a:lnTo>
                    <a:pt x="177" y="98"/>
                  </a:lnTo>
                  <a:lnTo>
                    <a:pt x="180" y="96"/>
                  </a:lnTo>
                  <a:lnTo>
                    <a:pt x="182" y="94"/>
                  </a:lnTo>
                  <a:lnTo>
                    <a:pt x="183" y="91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9" y="87"/>
                  </a:lnTo>
                  <a:lnTo>
                    <a:pt x="162" y="80"/>
                  </a:lnTo>
                  <a:lnTo>
                    <a:pt x="160" y="73"/>
                  </a:lnTo>
                  <a:lnTo>
                    <a:pt x="163" y="71"/>
                  </a:lnTo>
                  <a:lnTo>
                    <a:pt x="167" y="72"/>
                  </a:lnTo>
                  <a:lnTo>
                    <a:pt x="169" y="73"/>
                  </a:lnTo>
                  <a:lnTo>
                    <a:pt x="178" y="72"/>
                  </a:lnTo>
                  <a:lnTo>
                    <a:pt x="180" y="73"/>
                  </a:lnTo>
                  <a:lnTo>
                    <a:pt x="184" y="74"/>
                  </a:lnTo>
                  <a:lnTo>
                    <a:pt x="188" y="73"/>
                  </a:lnTo>
                  <a:lnTo>
                    <a:pt x="189" y="70"/>
                  </a:lnTo>
                  <a:lnTo>
                    <a:pt x="187" y="64"/>
                  </a:lnTo>
                  <a:lnTo>
                    <a:pt x="183" y="61"/>
                  </a:lnTo>
                  <a:lnTo>
                    <a:pt x="179" y="58"/>
                  </a:lnTo>
                  <a:lnTo>
                    <a:pt x="179" y="54"/>
                  </a:lnTo>
                  <a:lnTo>
                    <a:pt x="179" y="50"/>
                  </a:lnTo>
                  <a:lnTo>
                    <a:pt x="177" y="46"/>
                  </a:lnTo>
                  <a:lnTo>
                    <a:pt x="174" y="45"/>
                  </a:lnTo>
                  <a:lnTo>
                    <a:pt x="173" y="49"/>
                  </a:lnTo>
                  <a:lnTo>
                    <a:pt x="171" y="52"/>
                  </a:lnTo>
                  <a:lnTo>
                    <a:pt x="168" y="53"/>
                  </a:lnTo>
                  <a:lnTo>
                    <a:pt x="164" y="52"/>
                  </a:lnTo>
                  <a:lnTo>
                    <a:pt x="163" y="51"/>
                  </a:lnTo>
                  <a:lnTo>
                    <a:pt x="160" y="45"/>
                  </a:lnTo>
                  <a:lnTo>
                    <a:pt x="163" y="45"/>
                  </a:lnTo>
                  <a:lnTo>
                    <a:pt x="168" y="44"/>
                  </a:lnTo>
                  <a:lnTo>
                    <a:pt x="173" y="42"/>
                  </a:lnTo>
                  <a:lnTo>
                    <a:pt x="176" y="40"/>
                  </a:lnTo>
                  <a:lnTo>
                    <a:pt x="174" y="37"/>
                  </a:lnTo>
                  <a:lnTo>
                    <a:pt x="169" y="37"/>
                  </a:lnTo>
                  <a:lnTo>
                    <a:pt x="163" y="37"/>
                  </a:lnTo>
                  <a:lnTo>
                    <a:pt x="160" y="35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8" y="34"/>
                  </a:lnTo>
                  <a:lnTo>
                    <a:pt x="169" y="33"/>
                  </a:lnTo>
                  <a:lnTo>
                    <a:pt x="166" y="28"/>
                  </a:lnTo>
                  <a:lnTo>
                    <a:pt x="159" y="21"/>
                  </a:lnTo>
                  <a:lnTo>
                    <a:pt x="151" y="16"/>
                  </a:lnTo>
                  <a:lnTo>
                    <a:pt x="148" y="14"/>
                  </a:lnTo>
                  <a:lnTo>
                    <a:pt x="146" y="11"/>
                  </a:lnTo>
                  <a:lnTo>
                    <a:pt x="142" y="5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8" y="5"/>
                  </a:lnTo>
                  <a:lnTo>
                    <a:pt x="139" y="9"/>
                  </a:lnTo>
                  <a:lnTo>
                    <a:pt x="138" y="11"/>
                  </a:lnTo>
                  <a:lnTo>
                    <a:pt x="136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6" y="5"/>
                  </a:lnTo>
                  <a:lnTo>
                    <a:pt x="128" y="9"/>
                  </a:lnTo>
                  <a:lnTo>
                    <a:pt x="134" y="13"/>
                  </a:lnTo>
                  <a:lnTo>
                    <a:pt x="139" y="16"/>
                  </a:lnTo>
                  <a:lnTo>
                    <a:pt x="142" y="17"/>
                  </a:lnTo>
                  <a:lnTo>
                    <a:pt x="143" y="19"/>
                  </a:lnTo>
                  <a:lnTo>
                    <a:pt x="145" y="23"/>
                  </a:lnTo>
                  <a:lnTo>
                    <a:pt x="145" y="26"/>
                  </a:lnTo>
                  <a:lnTo>
                    <a:pt x="141" y="24"/>
                  </a:lnTo>
                  <a:lnTo>
                    <a:pt x="137" y="22"/>
                  </a:lnTo>
                  <a:lnTo>
                    <a:pt x="135" y="23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40" y="36"/>
                  </a:lnTo>
                  <a:lnTo>
                    <a:pt x="143" y="35"/>
                  </a:lnTo>
                  <a:lnTo>
                    <a:pt x="150" y="36"/>
                  </a:lnTo>
                  <a:lnTo>
                    <a:pt x="155" y="37"/>
                  </a:lnTo>
                  <a:lnTo>
                    <a:pt x="155" y="39"/>
                  </a:lnTo>
                  <a:lnTo>
                    <a:pt x="154" y="44"/>
                  </a:lnTo>
                  <a:lnTo>
                    <a:pt x="156" y="51"/>
                  </a:lnTo>
                  <a:lnTo>
                    <a:pt x="160" y="58"/>
                  </a:lnTo>
                  <a:lnTo>
                    <a:pt x="162" y="60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56" y="60"/>
                  </a:lnTo>
                  <a:lnTo>
                    <a:pt x="153" y="56"/>
                  </a:lnTo>
                  <a:lnTo>
                    <a:pt x="150" y="50"/>
                  </a:lnTo>
                  <a:lnTo>
                    <a:pt x="148" y="49"/>
                  </a:lnTo>
                  <a:lnTo>
                    <a:pt x="146" y="50"/>
                  </a:lnTo>
                  <a:lnTo>
                    <a:pt x="146" y="55"/>
                  </a:lnTo>
                  <a:lnTo>
                    <a:pt x="146" y="60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8" y="68"/>
                  </a:lnTo>
                  <a:lnTo>
                    <a:pt x="149" y="73"/>
                  </a:lnTo>
                  <a:lnTo>
                    <a:pt x="148" y="76"/>
                  </a:lnTo>
                  <a:lnTo>
                    <a:pt x="144" y="76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41" y="70"/>
                  </a:lnTo>
                  <a:lnTo>
                    <a:pt x="140" y="68"/>
                  </a:lnTo>
                  <a:lnTo>
                    <a:pt x="139" y="63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7"/>
                  </a:lnTo>
                  <a:lnTo>
                    <a:pt x="130" y="63"/>
                  </a:lnTo>
                  <a:lnTo>
                    <a:pt x="128" y="68"/>
                  </a:lnTo>
                  <a:lnTo>
                    <a:pt x="127" y="71"/>
                  </a:lnTo>
                  <a:lnTo>
                    <a:pt x="127" y="72"/>
                  </a:lnTo>
                  <a:lnTo>
                    <a:pt x="128" y="75"/>
                  </a:lnTo>
                  <a:lnTo>
                    <a:pt x="130" y="78"/>
                  </a:lnTo>
                  <a:lnTo>
                    <a:pt x="134" y="81"/>
                  </a:lnTo>
                  <a:lnTo>
                    <a:pt x="137" y="86"/>
                  </a:lnTo>
                  <a:lnTo>
                    <a:pt x="138" y="93"/>
                  </a:lnTo>
                  <a:lnTo>
                    <a:pt x="136" y="100"/>
                  </a:lnTo>
                  <a:lnTo>
                    <a:pt x="134" y="103"/>
                  </a:lnTo>
                  <a:lnTo>
                    <a:pt x="130" y="101"/>
                  </a:lnTo>
                  <a:lnTo>
                    <a:pt x="126" y="98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8" y="89"/>
                  </a:lnTo>
                  <a:lnTo>
                    <a:pt x="117" y="86"/>
                  </a:lnTo>
                  <a:lnTo>
                    <a:pt x="116" y="81"/>
                  </a:lnTo>
                  <a:lnTo>
                    <a:pt x="112" y="79"/>
                  </a:lnTo>
                  <a:lnTo>
                    <a:pt x="107" y="76"/>
                  </a:lnTo>
                  <a:lnTo>
                    <a:pt x="108" y="73"/>
                  </a:lnTo>
                  <a:lnTo>
                    <a:pt x="109" y="72"/>
                  </a:lnTo>
                  <a:lnTo>
                    <a:pt x="110" y="71"/>
                  </a:lnTo>
                  <a:lnTo>
                    <a:pt x="110" y="70"/>
                  </a:lnTo>
                  <a:lnTo>
                    <a:pt x="110" y="67"/>
                  </a:lnTo>
                  <a:lnTo>
                    <a:pt x="109" y="63"/>
                  </a:lnTo>
                  <a:lnTo>
                    <a:pt x="106" y="60"/>
                  </a:lnTo>
                  <a:lnTo>
                    <a:pt x="105" y="61"/>
                  </a:lnTo>
                  <a:lnTo>
                    <a:pt x="103" y="65"/>
                  </a:lnTo>
                  <a:lnTo>
                    <a:pt x="101" y="68"/>
                  </a:lnTo>
                  <a:lnTo>
                    <a:pt x="99" y="69"/>
                  </a:lnTo>
                  <a:lnTo>
                    <a:pt x="96" y="65"/>
                  </a:lnTo>
                  <a:lnTo>
                    <a:pt x="95" y="58"/>
                  </a:lnTo>
                  <a:lnTo>
                    <a:pt x="95" y="52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82" y="39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1" y="34"/>
                  </a:lnTo>
                  <a:lnTo>
                    <a:pt x="70" y="33"/>
                  </a:lnTo>
                  <a:lnTo>
                    <a:pt x="68" y="32"/>
                  </a:lnTo>
                  <a:lnTo>
                    <a:pt x="67" y="33"/>
                  </a:lnTo>
                  <a:lnTo>
                    <a:pt x="66" y="33"/>
                  </a:lnTo>
                  <a:lnTo>
                    <a:pt x="57" y="26"/>
                  </a:lnTo>
                  <a:lnTo>
                    <a:pt x="56" y="24"/>
                  </a:lnTo>
                  <a:lnTo>
                    <a:pt x="55" y="21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3" y="25"/>
                  </a:lnTo>
                  <a:lnTo>
                    <a:pt x="55" y="29"/>
                  </a:lnTo>
                  <a:lnTo>
                    <a:pt x="56" y="31"/>
                  </a:lnTo>
                  <a:lnTo>
                    <a:pt x="49" y="29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4" name="Freeform 137"/>
            <p:cNvSpPr>
              <a:spLocks/>
            </p:cNvSpPr>
            <p:nvPr/>
          </p:nvSpPr>
          <p:spPr bwMode="auto">
            <a:xfrm>
              <a:off x="2501" y="1503"/>
              <a:ext cx="145" cy="142"/>
            </a:xfrm>
            <a:custGeom>
              <a:avLst/>
              <a:gdLst>
                <a:gd name="T0" fmla="*/ 64 w 145"/>
                <a:gd name="T1" fmla="*/ 94 h 142"/>
                <a:gd name="T2" fmla="*/ 38 w 145"/>
                <a:gd name="T3" fmla="*/ 91 h 142"/>
                <a:gd name="T4" fmla="*/ 36 w 145"/>
                <a:gd name="T5" fmla="*/ 78 h 142"/>
                <a:gd name="T6" fmla="*/ 44 w 145"/>
                <a:gd name="T7" fmla="*/ 74 h 142"/>
                <a:gd name="T8" fmla="*/ 27 w 145"/>
                <a:gd name="T9" fmla="*/ 69 h 142"/>
                <a:gd name="T10" fmla="*/ 21 w 145"/>
                <a:gd name="T11" fmla="*/ 71 h 142"/>
                <a:gd name="T12" fmla="*/ 38 w 145"/>
                <a:gd name="T13" fmla="*/ 61 h 142"/>
                <a:gd name="T14" fmla="*/ 29 w 145"/>
                <a:gd name="T15" fmla="*/ 54 h 142"/>
                <a:gd name="T16" fmla="*/ 25 w 145"/>
                <a:gd name="T17" fmla="*/ 40 h 142"/>
                <a:gd name="T18" fmla="*/ 16 w 145"/>
                <a:gd name="T19" fmla="*/ 9 h 142"/>
                <a:gd name="T20" fmla="*/ 12 w 145"/>
                <a:gd name="T21" fmla="*/ 12 h 142"/>
                <a:gd name="T22" fmla="*/ 13 w 145"/>
                <a:gd name="T23" fmla="*/ 30 h 142"/>
                <a:gd name="T24" fmla="*/ 4 w 145"/>
                <a:gd name="T25" fmla="*/ 36 h 142"/>
                <a:gd name="T26" fmla="*/ 8 w 145"/>
                <a:gd name="T27" fmla="*/ 52 h 142"/>
                <a:gd name="T28" fmla="*/ 20 w 145"/>
                <a:gd name="T29" fmla="*/ 49 h 142"/>
                <a:gd name="T30" fmla="*/ 11 w 145"/>
                <a:gd name="T31" fmla="*/ 67 h 142"/>
                <a:gd name="T32" fmla="*/ 14 w 145"/>
                <a:gd name="T33" fmla="*/ 73 h 142"/>
                <a:gd name="T34" fmla="*/ 32 w 145"/>
                <a:gd name="T35" fmla="*/ 86 h 142"/>
                <a:gd name="T36" fmla="*/ 7 w 145"/>
                <a:gd name="T37" fmla="*/ 88 h 142"/>
                <a:gd name="T38" fmla="*/ 13 w 145"/>
                <a:gd name="T39" fmla="*/ 79 h 142"/>
                <a:gd name="T40" fmla="*/ 4 w 145"/>
                <a:gd name="T41" fmla="*/ 86 h 142"/>
                <a:gd name="T42" fmla="*/ 15 w 145"/>
                <a:gd name="T43" fmla="*/ 99 h 142"/>
                <a:gd name="T44" fmla="*/ 34 w 145"/>
                <a:gd name="T45" fmla="*/ 102 h 142"/>
                <a:gd name="T46" fmla="*/ 20 w 145"/>
                <a:gd name="T47" fmla="*/ 94 h 142"/>
                <a:gd name="T48" fmla="*/ 30 w 145"/>
                <a:gd name="T49" fmla="*/ 92 h 142"/>
                <a:gd name="T50" fmla="*/ 54 w 145"/>
                <a:gd name="T51" fmla="*/ 121 h 142"/>
                <a:gd name="T52" fmla="*/ 62 w 145"/>
                <a:gd name="T53" fmla="*/ 115 h 142"/>
                <a:gd name="T54" fmla="*/ 64 w 145"/>
                <a:gd name="T55" fmla="*/ 117 h 142"/>
                <a:gd name="T56" fmla="*/ 85 w 145"/>
                <a:gd name="T57" fmla="*/ 127 h 142"/>
                <a:gd name="T58" fmla="*/ 93 w 145"/>
                <a:gd name="T59" fmla="*/ 129 h 142"/>
                <a:gd name="T60" fmla="*/ 104 w 145"/>
                <a:gd name="T61" fmla="*/ 141 h 142"/>
                <a:gd name="T62" fmla="*/ 121 w 145"/>
                <a:gd name="T63" fmla="*/ 129 h 142"/>
                <a:gd name="T64" fmla="*/ 107 w 145"/>
                <a:gd name="T65" fmla="*/ 131 h 142"/>
                <a:gd name="T66" fmla="*/ 92 w 145"/>
                <a:gd name="T67" fmla="*/ 117 h 142"/>
                <a:gd name="T68" fmla="*/ 107 w 145"/>
                <a:gd name="T69" fmla="*/ 122 h 142"/>
                <a:gd name="T70" fmla="*/ 105 w 145"/>
                <a:gd name="T71" fmla="*/ 110 h 142"/>
                <a:gd name="T72" fmla="*/ 114 w 145"/>
                <a:gd name="T73" fmla="*/ 108 h 142"/>
                <a:gd name="T74" fmla="*/ 119 w 145"/>
                <a:gd name="T75" fmla="*/ 122 h 142"/>
                <a:gd name="T76" fmla="*/ 125 w 145"/>
                <a:gd name="T77" fmla="*/ 107 h 142"/>
                <a:gd name="T78" fmla="*/ 120 w 145"/>
                <a:gd name="T79" fmla="*/ 102 h 142"/>
                <a:gd name="T80" fmla="*/ 116 w 145"/>
                <a:gd name="T81" fmla="*/ 90 h 142"/>
                <a:gd name="T82" fmla="*/ 125 w 145"/>
                <a:gd name="T83" fmla="*/ 87 h 142"/>
                <a:gd name="T84" fmla="*/ 130 w 145"/>
                <a:gd name="T85" fmla="*/ 77 h 142"/>
                <a:gd name="T86" fmla="*/ 111 w 145"/>
                <a:gd name="T87" fmla="*/ 89 h 142"/>
                <a:gd name="T88" fmla="*/ 97 w 145"/>
                <a:gd name="T89" fmla="*/ 92 h 142"/>
                <a:gd name="T90" fmla="*/ 84 w 145"/>
                <a:gd name="T91" fmla="*/ 100 h 142"/>
                <a:gd name="T92" fmla="*/ 81 w 145"/>
                <a:gd name="T93" fmla="*/ 102 h 142"/>
                <a:gd name="T94" fmla="*/ 68 w 145"/>
                <a:gd name="T95" fmla="*/ 112 h 142"/>
                <a:gd name="T96" fmla="*/ 77 w 145"/>
                <a:gd name="T97" fmla="*/ 92 h 142"/>
                <a:gd name="T98" fmla="*/ 116 w 145"/>
                <a:gd name="T99" fmla="*/ 76 h 142"/>
                <a:gd name="T100" fmla="*/ 142 w 145"/>
                <a:gd name="T101" fmla="*/ 57 h 142"/>
                <a:gd name="T102" fmla="*/ 124 w 145"/>
                <a:gd name="T103" fmla="*/ 51 h 142"/>
                <a:gd name="T104" fmla="*/ 119 w 145"/>
                <a:gd name="T105" fmla="*/ 55 h 142"/>
                <a:gd name="T106" fmla="*/ 105 w 145"/>
                <a:gd name="T107" fmla="*/ 72 h 142"/>
                <a:gd name="T108" fmla="*/ 85 w 145"/>
                <a:gd name="T109" fmla="*/ 77 h 142"/>
                <a:gd name="T110" fmla="*/ 69 w 145"/>
                <a:gd name="T111" fmla="*/ 68 h 142"/>
                <a:gd name="T112" fmla="*/ 46 w 145"/>
                <a:gd name="T113" fmla="*/ 34 h 142"/>
                <a:gd name="T114" fmla="*/ 50 w 145"/>
                <a:gd name="T115" fmla="*/ 60 h 142"/>
                <a:gd name="T116" fmla="*/ 52 w 145"/>
                <a:gd name="T117" fmla="*/ 7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2">
                  <a:moveTo>
                    <a:pt x="55" y="89"/>
                  </a:moveTo>
                  <a:lnTo>
                    <a:pt x="56" y="89"/>
                  </a:lnTo>
                  <a:lnTo>
                    <a:pt x="59" y="90"/>
                  </a:lnTo>
                  <a:lnTo>
                    <a:pt x="62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8" y="89"/>
                  </a:lnTo>
                  <a:lnTo>
                    <a:pt x="69" y="89"/>
                  </a:lnTo>
                  <a:lnTo>
                    <a:pt x="69" y="90"/>
                  </a:lnTo>
                  <a:lnTo>
                    <a:pt x="68" y="91"/>
                  </a:lnTo>
                  <a:lnTo>
                    <a:pt x="64" y="94"/>
                  </a:lnTo>
                  <a:lnTo>
                    <a:pt x="59" y="96"/>
                  </a:lnTo>
                  <a:lnTo>
                    <a:pt x="57" y="97"/>
                  </a:lnTo>
                  <a:lnTo>
                    <a:pt x="56" y="96"/>
                  </a:lnTo>
                  <a:lnTo>
                    <a:pt x="53" y="95"/>
                  </a:lnTo>
                  <a:lnTo>
                    <a:pt x="49" y="95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8" y="91"/>
                  </a:lnTo>
                  <a:lnTo>
                    <a:pt x="40" y="91"/>
                  </a:lnTo>
                  <a:lnTo>
                    <a:pt x="42" y="91"/>
                  </a:lnTo>
                  <a:lnTo>
                    <a:pt x="43" y="89"/>
                  </a:lnTo>
                  <a:lnTo>
                    <a:pt x="41" y="87"/>
                  </a:lnTo>
                  <a:lnTo>
                    <a:pt x="39" y="87"/>
                  </a:lnTo>
                  <a:lnTo>
                    <a:pt x="36" y="87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5" y="82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4" y="73"/>
                  </a:lnTo>
                  <a:lnTo>
                    <a:pt x="43" y="72"/>
                  </a:lnTo>
                  <a:lnTo>
                    <a:pt x="40" y="70"/>
                  </a:lnTo>
                  <a:lnTo>
                    <a:pt x="37" y="68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7" y="69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7" y="72"/>
                  </a:lnTo>
                  <a:lnTo>
                    <a:pt x="27" y="74"/>
                  </a:lnTo>
                  <a:lnTo>
                    <a:pt x="25" y="77"/>
                  </a:lnTo>
                  <a:lnTo>
                    <a:pt x="24" y="78"/>
                  </a:lnTo>
                  <a:lnTo>
                    <a:pt x="24" y="77"/>
                  </a:lnTo>
                  <a:lnTo>
                    <a:pt x="22" y="76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0" y="67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3" y="62"/>
                  </a:lnTo>
                  <a:lnTo>
                    <a:pt x="29" y="62"/>
                  </a:lnTo>
                  <a:lnTo>
                    <a:pt x="35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4" y="59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0"/>
                  </a:lnTo>
                  <a:lnTo>
                    <a:pt x="30" y="49"/>
                  </a:lnTo>
                  <a:lnTo>
                    <a:pt x="29" y="47"/>
                  </a:lnTo>
                  <a:lnTo>
                    <a:pt x="28" y="48"/>
                  </a:lnTo>
                  <a:lnTo>
                    <a:pt x="25" y="47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2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8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6" y="9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3" y="38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5" y="59"/>
                  </a:lnTo>
                  <a:lnTo>
                    <a:pt x="14" y="60"/>
                  </a:lnTo>
                  <a:lnTo>
                    <a:pt x="11" y="62"/>
                  </a:lnTo>
                  <a:lnTo>
                    <a:pt x="8" y="64"/>
                  </a:lnTo>
                  <a:lnTo>
                    <a:pt x="9" y="65"/>
                  </a:lnTo>
                  <a:lnTo>
                    <a:pt x="11" y="67"/>
                  </a:lnTo>
                  <a:lnTo>
                    <a:pt x="14" y="69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4" y="71"/>
                  </a:lnTo>
                  <a:lnTo>
                    <a:pt x="5" y="72"/>
                  </a:lnTo>
                  <a:lnTo>
                    <a:pt x="8" y="73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8" y="75"/>
                  </a:lnTo>
                  <a:lnTo>
                    <a:pt x="19" y="78"/>
                  </a:lnTo>
                  <a:lnTo>
                    <a:pt x="20" y="80"/>
                  </a:lnTo>
                  <a:lnTo>
                    <a:pt x="21" y="81"/>
                  </a:lnTo>
                  <a:lnTo>
                    <a:pt x="25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29" y="86"/>
                  </a:lnTo>
                  <a:lnTo>
                    <a:pt x="25" y="86"/>
                  </a:lnTo>
                  <a:lnTo>
                    <a:pt x="23" y="88"/>
                  </a:lnTo>
                  <a:lnTo>
                    <a:pt x="21" y="90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15" y="91"/>
                  </a:lnTo>
                  <a:lnTo>
                    <a:pt x="11" y="91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5" y="85"/>
                  </a:lnTo>
                  <a:lnTo>
                    <a:pt x="16" y="85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17" y="80"/>
                  </a:lnTo>
                  <a:lnTo>
                    <a:pt x="16" y="78"/>
                  </a:lnTo>
                  <a:lnTo>
                    <a:pt x="13" y="79"/>
                  </a:lnTo>
                  <a:lnTo>
                    <a:pt x="9" y="80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2" y="89"/>
                  </a:lnTo>
                  <a:lnTo>
                    <a:pt x="2" y="90"/>
                  </a:lnTo>
                  <a:lnTo>
                    <a:pt x="2" y="91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4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7" y="101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4" y="102"/>
                  </a:lnTo>
                  <a:lnTo>
                    <a:pt x="27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2"/>
                  </a:lnTo>
                  <a:lnTo>
                    <a:pt x="32" y="100"/>
                  </a:lnTo>
                  <a:lnTo>
                    <a:pt x="30" y="99"/>
                  </a:lnTo>
                  <a:lnTo>
                    <a:pt x="26" y="98"/>
                  </a:lnTo>
                  <a:lnTo>
                    <a:pt x="23" y="99"/>
                  </a:lnTo>
                  <a:lnTo>
                    <a:pt x="20" y="98"/>
                  </a:lnTo>
                  <a:lnTo>
                    <a:pt x="19" y="98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5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6" y="92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9" y="91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40" y="102"/>
                  </a:lnTo>
                  <a:lnTo>
                    <a:pt x="40" y="110"/>
                  </a:lnTo>
                  <a:lnTo>
                    <a:pt x="41" y="110"/>
                  </a:lnTo>
                  <a:lnTo>
                    <a:pt x="42" y="112"/>
                  </a:lnTo>
                  <a:lnTo>
                    <a:pt x="44" y="113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2" y="119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8" y="122"/>
                  </a:lnTo>
                  <a:lnTo>
                    <a:pt x="59" y="120"/>
                  </a:lnTo>
                  <a:lnTo>
                    <a:pt x="59" y="119"/>
                  </a:lnTo>
                  <a:lnTo>
                    <a:pt x="58" y="118"/>
                  </a:lnTo>
                  <a:lnTo>
                    <a:pt x="55" y="118"/>
                  </a:lnTo>
                  <a:lnTo>
                    <a:pt x="54" y="117"/>
                  </a:lnTo>
                  <a:lnTo>
                    <a:pt x="54" y="116"/>
                  </a:lnTo>
                  <a:lnTo>
                    <a:pt x="55" y="115"/>
                  </a:lnTo>
                  <a:lnTo>
                    <a:pt x="57" y="115"/>
                  </a:lnTo>
                  <a:lnTo>
                    <a:pt x="62" y="115"/>
                  </a:lnTo>
                  <a:lnTo>
                    <a:pt x="67" y="116"/>
                  </a:lnTo>
                  <a:lnTo>
                    <a:pt x="69" y="116"/>
                  </a:lnTo>
                  <a:lnTo>
                    <a:pt x="70" y="117"/>
                  </a:lnTo>
                  <a:lnTo>
                    <a:pt x="72" y="118"/>
                  </a:lnTo>
                  <a:lnTo>
                    <a:pt x="73" y="119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66" y="119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62" y="118"/>
                  </a:lnTo>
                  <a:lnTo>
                    <a:pt x="61" y="119"/>
                  </a:lnTo>
                  <a:lnTo>
                    <a:pt x="62" y="120"/>
                  </a:lnTo>
                  <a:lnTo>
                    <a:pt x="63" y="122"/>
                  </a:lnTo>
                  <a:lnTo>
                    <a:pt x="65" y="124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72" y="127"/>
                  </a:lnTo>
                  <a:lnTo>
                    <a:pt x="77" y="129"/>
                  </a:lnTo>
                  <a:lnTo>
                    <a:pt x="82" y="129"/>
                  </a:lnTo>
                  <a:lnTo>
                    <a:pt x="85" y="127"/>
                  </a:lnTo>
                  <a:lnTo>
                    <a:pt x="88" y="126"/>
                  </a:lnTo>
                  <a:lnTo>
                    <a:pt x="93" y="127"/>
                  </a:lnTo>
                  <a:lnTo>
                    <a:pt x="99" y="129"/>
                  </a:lnTo>
                  <a:lnTo>
                    <a:pt x="101" y="130"/>
                  </a:lnTo>
                  <a:lnTo>
                    <a:pt x="101" y="131"/>
                  </a:lnTo>
                  <a:lnTo>
                    <a:pt x="101" y="132"/>
                  </a:lnTo>
                  <a:lnTo>
                    <a:pt x="101" y="133"/>
                  </a:lnTo>
                  <a:lnTo>
                    <a:pt x="100" y="134"/>
                  </a:lnTo>
                  <a:lnTo>
                    <a:pt x="98" y="132"/>
                  </a:lnTo>
                  <a:lnTo>
                    <a:pt x="95" y="131"/>
                  </a:lnTo>
                  <a:lnTo>
                    <a:pt x="93" y="129"/>
                  </a:lnTo>
                  <a:lnTo>
                    <a:pt x="90" y="129"/>
                  </a:lnTo>
                  <a:lnTo>
                    <a:pt x="89" y="130"/>
                  </a:lnTo>
                  <a:lnTo>
                    <a:pt x="90" y="131"/>
                  </a:lnTo>
                  <a:lnTo>
                    <a:pt x="92" y="131"/>
                  </a:lnTo>
                  <a:lnTo>
                    <a:pt x="93" y="132"/>
                  </a:lnTo>
                  <a:lnTo>
                    <a:pt x="101" y="137"/>
                  </a:lnTo>
                  <a:lnTo>
                    <a:pt x="101" y="138"/>
                  </a:lnTo>
                  <a:lnTo>
                    <a:pt x="101" y="140"/>
                  </a:lnTo>
                  <a:lnTo>
                    <a:pt x="102" y="142"/>
                  </a:lnTo>
                  <a:lnTo>
                    <a:pt x="103" y="142"/>
                  </a:lnTo>
                  <a:lnTo>
                    <a:pt x="104" y="141"/>
                  </a:lnTo>
                  <a:lnTo>
                    <a:pt x="106" y="141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21" y="136"/>
                  </a:lnTo>
                  <a:lnTo>
                    <a:pt x="122" y="136"/>
                  </a:lnTo>
                  <a:lnTo>
                    <a:pt x="123" y="137"/>
                  </a:lnTo>
                  <a:lnTo>
                    <a:pt x="124" y="136"/>
                  </a:lnTo>
                  <a:lnTo>
                    <a:pt x="125" y="135"/>
                  </a:lnTo>
                  <a:lnTo>
                    <a:pt x="124" y="134"/>
                  </a:lnTo>
                  <a:lnTo>
                    <a:pt x="123" y="131"/>
                  </a:lnTo>
                  <a:lnTo>
                    <a:pt x="121" y="129"/>
                  </a:lnTo>
                  <a:lnTo>
                    <a:pt x="120" y="127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4"/>
                  </a:lnTo>
                  <a:lnTo>
                    <a:pt x="114" y="134"/>
                  </a:lnTo>
                  <a:lnTo>
                    <a:pt x="112" y="135"/>
                  </a:lnTo>
                  <a:lnTo>
                    <a:pt x="109" y="135"/>
                  </a:lnTo>
                  <a:lnTo>
                    <a:pt x="106" y="136"/>
                  </a:lnTo>
                  <a:lnTo>
                    <a:pt x="105" y="134"/>
                  </a:lnTo>
                  <a:lnTo>
                    <a:pt x="107" y="131"/>
                  </a:lnTo>
                  <a:lnTo>
                    <a:pt x="108" y="127"/>
                  </a:lnTo>
                  <a:lnTo>
                    <a:pt x="107" y="126"/>
                  </a:lnTo>
                  <a:lnTo>
                    <a:pt x="106" y="125"/>
                  </a:lnTo>
                  <a:lnTo>
                    <a:pt x="105" y="124"/>
                  </a:lnTo>
                  <a:lnTo>
                    <a:pt x="103" y="123"/>
                  </a:lnTo>
                  <a:lnTo>
                    <a:pt x="102" y="123"/>
                  </a:lnTo>
                  <a:lnTo>
                    <a:pt x="99" y="123"/>
                  </a:lnTo>
                  <a:lnTo>
                    <a:pt x="97" y="121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2" y="117"/>
                  </a:lnTo>
                  <a:lnTo>
                    <a:pt x="93" y="116"/>
                  </a:lnTo>
                  <a:lnTo>
                    <a:pt x="93" y="115"/>
                  </a:lnTo>
                  <a:lnTo>
                    <a:pt x="95" y="115"/>
                  </a:lnTo>
                  <a:lnTo>
                    <a:pt x="96" y="116"/>
                  </a:lnTo>
                  <a:lnTo>
                    <a:pt x="99" y="116"/>
                  </a:lnTo>
                  <a:lnTo>
                    <a:pt x="100" y="117"/>
                  </a:lnTo>
                  <a:lnTo>
                    <a:pt x="101" y="119"/>
                  </a:lnTo>
                  <a:lnTo>
                    <a:pt x="103" y="120"/>
                  </a:lnTo>
                  <a:lnTo>
                    <a:pt x="105" y="122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8" y="123"/>
                  </a:lnTo>
                  <a:lnTo>
                    <a:pt x="110" y="124"/>
                  </a:lnTo>
                  <a:lnTo>
                    <a:pt x="112" y="125"/>
                  </a:lnTo>
                  <a:lnTo>
                    <a:pt x="113" y="125"/>
                  </a:lnTo>
                  <a:lnTo>
                    <a:pt x="114" y="123"/>
                  </a:lnTo>
                  <a:lnTo>
                    <a:pt x="114" y="119"/>
                  </a:lnTo>
                  <a:lnTo>
                    <a:pt x="114" y="114"/>
                  </a:lnTo>
                  <a:lnTo>
                    <a:pt x="113" y="112"/>
                  </a:lnTo>
                  <a:lnTo>
                    <a:pt x="111" y="110"/>
                  </a:lnTo>
                  <a:lnTo>
                    <a:pt x="108" y="110"/>
                  </a:lnTo>
                  <a:lnTo>
                    <a:pt x="105" y="110"/>
                  </a:lnTo>
                  <a:lnTo>
                    <a:pt x="101" y="110"/>
                  </a:lnTo>
                  <a:lnTo>
                    <a:pt x="99" y="110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1" y="105"/>
                  </a:lnTo>
                  <a:lnTo>
                    <a:pt x="103" y="104"/>
                  </a:lnTo>
                  <a:lnTo>
                    <a:pt x="106" y="103"/>
                  </a:lnTo>
                  <a:lnTo>
                    <a:pt x="109" y="104"/>
                  </a:lnTo>
                  <a:lnTo>
                    <a:pt x="111" y="106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6" y="113"/>
                  </a:lnTo>
                  <a:lnTo>
                    <a:pt x="115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19" y="115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0" y="119"/>
                  </a:lnTo>
                  <a:lnTo>
                    <a:pt x="119" y="122"/>
                  </a:lnTo>
                  <a:lnTo>
                    <a:pt x="120" y="122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30" y="115"/>
                  </a:lnTo>
                  <a:lnTo>
                    <a:pt x="131" y="115"/>
                  </a:lnTo>
                  <a:lnTo>
                    <a:pt x="133" y="114"/>
                  </a:lnTo>
                  <a:lnTo>
                    <a:pt x="135" y="113"/>
                  </a:lnTo>
                  <a:lnTo>
                    <a:pt x="135" y="111"/>
                  </a:lnTo>
                  <a:lnTo>
                    <a:pt x="132" y="110"/>
                  </a:lnTo>
                  <a:lnTo>
                    <a:pt x="129" y="108"/>
                  </a:lnTo>
                  <a:lnTo>
                    <a:pt x="125" y="107"/>
                  </a:lnTo>
                  <a:lnTo>
                    <a:pt x="123" y="106"/>
                  </a:lnTo>
                  <a:lnTo>
                    <a:pt x="121" y="105"/>
                  </a:lnTo>
                  <a:lnTo>
                    <a:pt x="119" y="105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116" y="106"/>
                  </a:lnTo>
                  <a:lnTo>
                    <a:pt x="115" y="104"/>
                  </a:lnTo>
                  <a:lnTo>
                    <a:pt x="115" y="103"/>
                  </a:lnTo>
                  <a:lnTo>
                    <a:pt x="116" y="102"/>
                  </a:lnTo>
                  <a:lnTo>
                    <a:pt x="117" y="102"/>
                  </a:lnTo>
                  <a:lnTo>
                    <a:pt x="120" y="102"/>
                  </a:lnTo>
                  <a:lnTo>
                    <a:pt x="121" y="101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1" y="96"/>
                  </a:lnTo>
                  <a:lnTo>
                    <a:pt x="119" y="95"/>
                  </a:lnTo>
                  <a:lnTo>
                    <a:pt x="117" y="95"/>
                  </a:lnTo>
                  <a:lnTo>
                    <a:pt x="114" y="95"/>
                  </a:lnTo>
                  <a:lnTo>
                    <a:pt x="113" y="94"/>
                  </a:lnTo>
                  <a:lnTo>
                    <a:pt x="111" y="93"/>
                  </a:lnTo>
                  <a:lnTo>
                    <a:pt x="111" y="92"/>
                  </a:lnTo>
                  <a:lnTo>
                    <a:pt x="116" y="90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22" y="83"/>
                  </a:lnTo>
                  <a:lnTo>
                    <a:pt x="125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9" y="82"/>
                  </a:lnTo>
                  <a:lnTo>
                    <a:pt x="129" y="83"/>
                  </a:lnTo>
                  <a:lnTo>
                    <a:pt x="127" y="84"/>
                  </a:lnTo>
                  <a:lnTo>
                    <a:pt x="125" y="87"/>
                  </a:lnTo>
                  <a:lnTo>
                    <a:pt x="122" y="90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5" y="91"/>
                  </a:lnTo>
                  <a:lnTo>
                    <a:pt x="125" y="91"/>
                  </a:lnTo>
                  <a:lnTo>
                    <a:pt x="132" y="83"/>
                  </a:lnTo>
                  <a:lnTo>
                    <a:pt x="131" y="82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4" y="78"/>
                  </a:lnTo>
                  <a:lnTo>
                    <a:pt x="121" y="81"/>
                  </a:lnTo>
                  <a:lnTo>
                    <a:pt x="119" y="82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3" y="82"/>
                  </a:lnTo>
                  <a:lnTo>
                    <a:pt x="113" y="84"/>
                  </a:lnTo>
                  <a:lnTo>
                    <a:pt x="114" y="85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0" y="91"/>
                  </a:lnTo>
                  <a:lnTo>
                    <a:pt x="107" y="93"/>
                  </a:lnTo>
                  <a:lnTo>
                    <a:pt x="104" y="95"/>
                  </a:lnTo>
                  <a:lnTo>
                    <a:pt x="102" y="96"/>
                  </a:lnTo>
                  <a:lnTo>
                    <a:pt x="102" y="95"/>
                  </a:lnTo>
                  <a:lnTo>
                    <a:pt x="102" y="93"/>
                  </a:lnTo>
                  <a:lnTo>
                    <a:pt x="103" y="91"/>
                  </a:lnTo>
                  <a:lnTo>
                    <a:pt x="101" y="90"/>
                  </a:lnTo>
                  <a:lnTo>
                    <a:pt x="99" y="90"/>
                  </a:lnTo>
                  <a:lnTo>
                    <a:pt x="97" y="92"/>
                  </a:lnTo>
                  <a:lnTo>
                    <a:pt x="96" y="93"/>
                  </a:lnTo>
                  <a:lnTo>
                    <a:pt x="97" y="94"/>
                  </a:lnTo>
                  <a:lnTo>
                    <a:pt x="98" y="95"/>
                  </a:lnTo>
                  <a:lnTo>
                    <a:pt x="99" y="96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6" y="99"/>
                  </a:lnTo>
                  <a:lnTo>
                    <a:pt x="93" y="101"/>
                  </a:lnTo>
                  <a:lnTo>
                    <a:pt x="90" y="102"/>
                  </a:lnTo>
                  <a:lnTo>
                    <a:pt x="87" y="102"/>
                  </a:lnTo>
                  <a:lnTo>
                    <a:pt x="84" y="100"/>
                  </a:lnTo>
                  <a:lnTo>
                    <a:pt x="81" y="99"/>
                  </a:lnTo>
                  <a:lnTo>
                    <a:pt x="79" y="98"/>
                  </a:lnTo>
                  <a:lnTo>
                    <a:pt x="76" y="98"/>
                  </a:lnTo>
                  <a:lnTo>
                    <a:pt x="74" y="98"/>
                  </a:lnTo>
                  <a:lnTo>
                    <a:pt x="74" y="99"/>
                  </a:lnTo>
                  <a:lnTo>
                    <a:pt x="74" y="100"/>
                  </a:lnTo>
                  <a:lnTo>
                    <a:pt x="75" y="100"/>
                  </a:lnTo>
                  <a:lnTo>
                    <a:pt x="76" y="100"/>
                  </a:lnTo>
                  <a:lnTo>
                    <a:pt x="78" y="100"/>
                  </a:lnTo>
                  <a:lnTo>
                    <a:pt x="80" y="101"/>
                  </a:lnTo>
                  <a:lnTo>
                    <a:pt x="81" y="102"/>
                  </a:lnTo>
                  <a:lnTo>
                    <a:pt x="80" y="103"/>
                  </a:lnTo>
                  <a:lnTo>
                    <a:pt x="78" y="104"/>
                  </a:lnTo>
                  <a:lnTo>
                    <a:pt x="76" y="105"/>
                  </a:lnTo>
                  <a:lnTo>
                    <a:pt x="77" y="106"/>
                  </a:lnTo>
                  <a:lnTo>
                    <a:pt x="77" y="108"/>
                  </a:lnTo>
                  <a:lnTo>
                    <a:pt x="78" y="110"/>
                  </a:lnTo>
                  <a:lnTo>
                    <a:pt x="78" y="111"/>
                  </a:lnTo>
                  <a:lnTo>
                    <a:pt x="77" y="113"/>
                  </a:lnTo>
                  <a:lnTo>
                    <a:pt x="75" y="113"/>
                  </a:lnTo>
                  <a:lnTo>
                    <a:pt x="71" y="113"/>
                  </a:lnTo>
                  <a:lnTo>
                    <a:pt x="68" y="112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71" y="108"/>
                  </a:lnTo>
                  <a:lnTo>
                    <a:pt x="73" y="106"/>
                  </a:lnTo>
                  <a:lnTo>
                    <a:pt x="73" y="105"/>
                  </a:lnTo>
                  <a:lnTo>
                    <a:pt x="72" y="102"/>
                  </a:lnTo>
                  <a:lnTo>
                    <a:pt x="70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72" y="94"/>
                  </a:lnTo>
                  <a:lnTo>
                    <a:pt x="77" y="92"/>
                  </a:lnTo>
                  <a:lnTo>
                    <a:pt x="84" y="90"/>
                  </a:lnTo>
                  <a:lnTo>
                    <a:pt x="88" y="90"/>
                  </a:lnTo>
                  <a:lnTo>
                    <a:pt x="91" y="90"/>
                  </a:lnTo>
                  <a:lnTo>
                    <a:pt x="98" y="89"/>
                  </a:lnTo>
                  <a:lnTo>
                    <a:pt x="104" y="88"/>
                  </a:lnTo>
                  <a:lnTo>
                    <a:pt x="107" y="88"/>
                  </a:lnTo>
                  <a:lnTo>
                    <a:pt x="109" y="86"/>
                  </a:lnTo>
                  <a:lnTo>
                    <a:pt x="109" y="82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6" y="76"/>
                  </a:lnTo>
                  <a:lnTo>
                    <a:pt x="118" y="75"/>
                  </a:lnTo>
                  <a:lnTo>
                    <a:pt x="123" y="73"/>
                  </a:lnTo>
                  <a:lnTo>
                    <a:pt x="127" y="69"/>
                  </a:lnTo>
                  <a:lnTo>
                    <a:pt x="129" y="67"/>
                  </a:lnTo>
                  <a:lnTo>
                    <a:pt x="129" y="65"/>
                  </a:lnTo>
                  <a:lnTo>
                    <a:pt x="128" y="63"/>
                  </a:lnTo>
                  <a:lnTo>
                    <a:pt x="127" y="62"/>
                  </a:lnTo>
                  <a:lnTo>
                    <a:pt x="128" y="60"/>
                  </a:lnTo>
                  <a:lnTo>
                    <a:pt x="131" y="59"/>
                  </a:lnTo>
                  <a:lnTo>
                    <a:pt x="137" y="59"/>
                  </a:lnTo>
                  <a:lnTo>
                    <a:pt x="142" y="57"/>
                  </a:lnTo>
                  <a:lnTo>
                    <a:pt x="145" y="55"/>
                  </a:lnTo>
                  <a:lnTo>
                    <a:pt x="143" y="48"/>
                  </a:lnTo>
                  <a:lnTo>
                    <a:pt x="138" y="43"/>
                  </a:lnTo>
                  <a:lnTo>
                    <a:pt x="132" y="41"/>
                  </a:lnTo>
                  <a:lnTo>
                    <a:pt x="129" y="43"/>
                  </a:lnTo>
                  <a:lnTo>
                    <a:pt x="130" y="45"/>
                  </a:lnTo>
                  <a:lnTo>
                    <a:pt x="133" y="47"/>
                  </a:lnTo>
                  <a:lnTo>
                    <a:pt x="134" y="49"/>
                  </a:lnTo>
                  <a:lnTo>
                    <a:pt x="135" y="50"/>
                  </a:lnTo>
                  <a:lnTo>
                    <a:pt x="130" y="51"/>
                  </a:lnTo>
                  <a:lnTo>
                    <a:pt x="124" y="51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6" y="55"/>
                  </a:lnTo>
                  <a:lnTo>
                    <a:pt x="117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20" y="56"/>
                  </a:lnTo>
                  <a:lnTo>
                    <a:pt x="121" y="58"/>
                  </a:lnTo>
                  <a:lnTo>
                    <a:pt x="120" y="60"/>
                  </a:lnTo>
                  <a:lnTo>
                    <a:pt x="117" y="63"/>
                  </a:lnTo>
                  <a:lnTo>
                    <a:pt x="113" y="66"/>
                  </a:lnTo>
                  <a:lnTo>
                    <a:pt x="109" y="68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103" y="70"/>
                  </a:lnTo>
                  <a:lnTo>
                    <a:pt x="105" y="72"/>
                  </a:lnTo>
                  <a:lnTo>
                    <a:pt x="106" y="76"/>
                  </a:lnTo>
                  <a:lnTo>
                    <a:pt x="106" y="80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3" y="85"/>
                  </a:lnTo>
                  <a:lnTo>
                    <a:pt x="96" y="85"/>
                  </a:lnTo>
                  <a:lnTo>
                    <a:pt x="89" y="84"/>
                  </a:lnTo>
                  <a:lnTo>
                    <a:pt x="82" y="84"/>
                  </a:lnTo>
                  <a:lnTo>
                    <a:pt x="80" y="82"/>
                  </a:lnTo>
                  <a:lnTo>
                    <a:pt x="82" y="80"/>
                  </a:lnTo>
                  <a:lnTo>
                    <a:pt x="85" y="77"/>
                  </a:lnTo>
                  <a:lnTo>
                    <a:pt x="87" y="75"/>
                  </a:lnTo>
                  <a:lnTo>
                    <a:pt x="87" y="74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2" y="75"/>
                  </a:lnTo>
                  <a:lnTo>
                    <a:pt x="80" y="75"/>
                  </a:lnTo>
                  <a:lnTo>
                    <a:pt x="78" y="73"/>
                  </a:lnTo>
                  <a:lnTo>
                    <a:pt x="77" y="71"/>
                  </a:lnTo>
                  <a:lnTo>
                    <a:pt x="77" y="71"/>
                  </a:lnTo>
                  <a:lnTo>
                    <a:pt x="75" y="70"/>
                  </a:lnTo>
                  <a:lnTo>
                    <a:pt x="69" y="68"/>
                  </a:lnTo>
                  <a:lnTo>
                    <a:pt x="62" y="67"/>
                  </a:lnTo>
                  <a:lnTo>
                    <a:pt x="59" y="65"/>
                  </a:lnTo>
                  <a:lnTo>
                    <a:pt x="62" y="62"/>
                  </a:lnTo>
                  <a:lnTo>
                    <a:pt x="62" y="52"/>
                  </a:lnTo>
                  <a:lnTo>
                    <a:pt x="58" y="39"/>
                  </a:lnTo>
                  <a:lnTo>
                    <a:pt x="48" y="26"/>
                  </a:lnTo>
                  <a:lnTo>
                    <a:pt x="46" y="28"/>
                  </a:lnTo>
                  <a:lnTo>
                    <a:pt x="46" y="31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5" y="33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3"/>
                  </a:lnTo>
                  <a:lnTo>
                    <a:pt x="43" y="36"/>
                  </a:lnTo>
                  <a:lnTo>
                    <a:pt x="45" y="38"/>
                  </a:lnTo>
                  <a:lnTo>
                    <a:pt x="46" y="39"/>
                  </a:lnTo>
                  <a:lnTo>
                    <a:pt x="47" y="42"/>
                  </a:lnTo>
                  <a:lnTo>
                    <a:pt x="49" y="47"/>
                  </a:lnTo>
                  <a:lnTo>
                    <a:pt x="51" y="55"/>
                  </a:lnTo>
                  <a:lnTo>
                    <a:pt x="50" y="60"/>
                  </a:lnTo>
                  <a:lnTo>
                    <a:pt x="48" y="63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9" y="68"/>
                  </a:lnTo>
                  <a:lnTo>
                    <a:pt x="51" y="70"/>
                  </a:lnTo>
                  <a:lnTo>
                    <a:pt x="52" y="73"/>
                  </a:lnTo>
                  <a:lnTo>
                    <a:pt x="52" y="75"/>
                  </a:lnTo>
                  <a:lnTo>
                    <a:pt x="50" y="77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1" y="83"/>
                  </a:lnTo>
                  <a:lnTo>
                    <a:pt x="55" y="89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5" name="Freeform 138"/>
            <p:cNvSpPr>
              <a:spLocks/>
            </p:cNvSpPr>
            <p:nvPr/>
          </p:nvSpPr>
          <p:spPr bwMode="auto">
            <a:xfrm>
              <a:off x="2392" y="1511"/>
              <a:ext cx="94" cy="114"/>
            </a:xfrm>
            <a:custGeom>
              <a:avLst/>
              <a:gdLst>
                <a:gd name="T0" fmla="*/ 83 w 94"/>
                <a:gd name="T1" fmla="*/ 100 h 114"/>
                <a:gd name="T2" fmla="*/ 86 w 94"/>
                <a:gd name="T3" fmla="*/ 88 h 114"/>
                <a:gd name="T4" fmla="*/ 93 w 94"/>
                <a:gd name="T5" fmla="*/ 86 h 114"/>
                <a:gd name="T6" fmla="*/ 88 w 94"/>
                <a:gd name="T7" fmla="*/ 80 h 114"/>
                <a:gd name="T8" fmla="*/ 82 w 94"/>
                <a:gd name="T9" fmla="*/ 89 h 114"/>
                <a:gd name="T10" fmla="*/ 76 w 94"/>
                <a:gd name="T11" fmla="*/ 91 h 114"/>
                <a:gd name="T12" fmla="*/ 69 w 94"/>
                <a:gd name="T13" fmla="*/ 89 h 114"/>
                <a:gd name="T14" fmla="*/ 60 w 94"/>
                <a:gd name="T15" fmla="*/ 77 h 114"/>
                <a:gd name="T16" fmla="*/ 66 w 94"/>
                <a:gd name="T17" fmla="*/ 75 h 114"/>
                <a:gd name="T18" fmla="*/ 54 w 94"/>
                <a:gd name="T19" fmla="*/ 72 h 114"/>
                <a:gd name="T20" fmla="*/ 52 w 94"/>
                <a:gd name="T21" fmla="*/ 61 h 114"/>
                <a:gd name="T22" fmla="*/ 45 w 94"/>
                <a:gd name="T23" fmla="*/ 50 h 114"/>
                <a:gd name="T24" fmla="*/ 48 w 94"/>
                <a:gd name="T25" fmla="*/ 47 h 114"/>
                <a:gd name="T26" fmla="*/ 47 w 94"/>
                <a:gd name="T27" fmla="*/ 42 h 114"/>
                <a:gd name="T28" fmla="*/ 42 w 94"/>
                <a:gd name="T29" fmla="*/ 47 h 114"/>
                <a:gd name="T30" fmla="*/ 38 w 94"/>
                <a:gd name="T31" fmla="*/ 37 h 114"/>
                <a:gd name="T32" fmla="*/ 45 w 94"/>
                <a:gd name="T33" fmla="*/ 33 h 114"/>
                <a:gd name="T34" fmla="*/ 41 w 94"/>
                <a:gd name="T35" fmla="*/ 20 h 114"/>
                <a:gd name="T36" fmla="*/ 33 w 94"/>
                <a:gd name="T37" fmla="*/ 20 h 114"/>
                <a:gd name="T38" fmla="*/ 35 w 94"/>
                <a:gd name="T39" fmla="*/ 39 h 114"/>
                <a:gd name="T40" fmla="*/ 37 w 94"/>
                <a:gd name="T41" fmla="*/ 51 h 114"/>
                <a:gd name="T42" fmla="*/ 43 w 94"/>
                <a:gd name="T43" fmla="*/ 61 h 114"/>
                <a:gd name="T44" fmla="*/ 24 w 94"/>
                <a:gd name="T45" fmla="*/ 48 h 114"/>
                <a:gd name="T46" fmla="*/ 32 w 94"/>
                <a:gd name="T47" fmla="*/ 50 h 114"/>
                <a:gd name="T48" fmla="*/ 27 w 94"/>
                <a:gd name="T49" fmla="*/ 42 h 114"/>
                <a:gd name="T50" fmla="*/ 25 w 94"/>
                <a:gd name="T51" fmla="*/ 26 h 114"/>
                <a:gd name="T52" fmla="*/ 13 w 94"/>
                <a:gd name="T53" fmla="*/ 23 h 114"/>
                <a:gd name="T54" fmla="*/ 11 w 94"/>
                <a:gd name="T55" fmla="*/ 15 h 114"/>
                <a:gd name="T56" fmla="*/ 4 w 94"/>
                <a:gd name="T57" fmla="*/ 1 h 114"/>
                <a:gd name="T58" fmla="*/ 2 w 94"/>
                <a:gd name="T59" fmla="*/ 9 h 114"/>
                <a:gd name="T60" fmla="*/ 11 w 94"/>
                <a:gd name="T61" fmla="*/ 23 h 114"/>
                <a:gd name="T62" fmla="*/ 21 w 94"/>
                <a:gd name="T63" fmla="*/ 32 h 114"/>
                <a:gd name="T64" fmla="*/ 13 w 94"/>
                <a:gd name="T65" fmla="*/ 35 h 114"/>
                <a:gd name="T66" fmla="*/ 10 w 94"/>
                <a:gd name="T67" fmla="*/ 38 h 114"/>
                <a:gd name="T68" fmla="*/ 11 w 94"/>
                <a:gd name="T69" fmla="*/ 46 h 114"/>
                <a:gd name="T70" fmla="*/ 14 w 94"/>
                <a:gd name="T71" fmla="*/ 43 h 114"/>
                <a:gd name="T72" fmla="*/ 17 w 94"/>
                <a:gd name="T73" fmla="*/ 49 h 114"/>
                <a:gd name="T74" fmla="*/ 12 w 94"/>
                <a:gd name="T75" fmla="*/ 52 h 114"/>
                <a:gd name="T76" fmla="*/ 11 w 94"/>
                <a:gd name="T77" fmla="*/ 59 h 114"/>
                <a:gd name="T78" fmla="*/ 19 w 94"/>
                <a:gd name="T79" fmla="*/ 69 h 114"/>
                <a:gd name="T80" fmla="*/ 26 w 94"/>
                <a:gd name="T81" fmla="*/ 69 h 114"/>
                <a:gd name="T82" fmla="*/ 19 w 94"/>
                <a:gd name="T83" fmla="*/ 54 h 114"/>
                <a:gd name="T84" fmla="*/ 28 w 94"/>
                <a:gd name="T85" fmla="*/ 72 h 114"/>
                <a:gd name="T86" fmla="*/ 25 w 94"/>
                <a:gd name="T87" fmla="*/ 78 h 114"/>
                <a:gd name="T88" fmla="*/ 24 w 94"/>
                <a:gd name="T89" fmla="*/ 86 h 114"/>
                <a:gd name="T90" fmla="*/ 36 w 94"/>
                <a:gd name="T91" fmla="*/ 84 h 114"/>
                <a:gd name="T92" fmla="*/ 48 w 94"/>
                <a:gd name="T93" fmla="*/ 85 h 114"/>
                <a:gd name="T94" fmla="*/ 51 w 94"/>
                <a:gd name="T95" fmla="*/ 94 h 114"/>
                <a:gd name="T96" fmla="*/ 62 w 94"/>
                <a:gd name="T97" fmla="*/ 91 h 114"/>
                <a:gd name="T98" fmla="*/ 50 w 94"/>
                <a:gd name="T99" fmla="*/ 85 h 114"/>
                <a:gd name="T100" fmla="*/ 37 w 94"/>
                <a:gd name="T101" fmla="*/ 70 h 114"/>
                <a:gd name="T102" fmla="*/ 33 w 94"/>
                <a:gd name="T103" fmla="*/ 60 h 114"/>
                <a:gd name="T104" fmla="*/ 62 w 94"/>
                <a:gd name="T105" fmla="*/ 87 h 114"/>
                <a:gd name="T106" fmla="*/ 72 w 94"/>
                <a:gd name="T107" fmla="*/ 93 h 114"/>
                <a:gd name="T108" fmla="*/ 80 w 94"/>
                <a:gd name="T109" fmla="*/ 102 h 114"/>
                <a:gd name="T110" fmla="*/ 83 w 94"/>
                <a:gd name="T1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" h="114">
                  <a:moveTo>
                    <a:pt x="83" y="114"/>
                  </a:moveTo>
                  <a:lnTo>
                    <a:pt x="84" y="112"/>
                  </a:lnTo>
                  <a:lnTo>
                    <a:pt x="85" y="109"/>
                  </a:lnTo>
                  <a:lnTo>
                    <a:pt x="86" y="106"/>
                  </a:lnTo>
                  <a:lnTo>
                    <a:pt x="85" y="103"/>
                  </a:lnTo>
                  <a:lnTo>
                    <a:pt x="84" y="102"/>
                  </a:lnTo>
                  <a:lnTo>
                    <a:pt x="83" y="100"/>
                  </a:lnTo>
                  <a:lnTo>
                    <a:pt x="83" y="99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8"/>
                  </a:lnTo>
                  <a:lnTo>
                    <a:pt x="87" y="86"/>
                  </a:lnTo>
                  <a:lnTo>
                    <a:pt x="88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90" y="84"/>
                  </a:lnTo>
                  <a:lnTo>
                    <a:pt x="91" y="85"/>
                  </a:lnTo>
                  <a:lnTo>
                    <a:pt x="93" y="86"/>
                  </a:lnTo>
                  <a:lnTo>
                    <a:pt x="94" y="83"/>
                  </a:lnTo>
                  <a:lnTo>
                    <a:pt x="93" y="80"/>
                  </a:lnTo>
                  <a:lnTo>
                    <a:pt x="92" y="76"/>
                  </a:lnTo>
                  <a:lnTo>
                    <a:pt x="90" y="75"/>
                  </a:lnTo>
                  <a:lnTo>
                    <a:pt x="88" y="76"/>
                  </a:lnTo>
                  <a:lnTo>
                    <a:pt x="88" y="78"/>
                  </a:lnTo>
                  <a:lnTo>
                    <a:pt x="88" y="80"/>
                  </a:lnTo>
                  <a:lnTo>
                    <a:pt x="89" y="81"/>
                  </a:lnTo>
                  <a:lnTo>
                    <a:pt x="88" y="82"/>
                  </a:lnTo>
                  <a:lnTo>
                    <a:pt x="87" y="84"/>
                  </a:lnTo>
                  <a:lnTo>
                    <a:pt x="86" y="86"/>
                  </a:lnTo>
                  <a:lnTo>
                    <a:pt x="84" y="87"/>
                  </a:lnTo>
                  <a:lnTo>
                    <a:pt x="83" y="87"/>
                  </a:lnTo>
                  <a:lnTo>
                    <a:pt x="82" y="89"/>
                  </a:lnTo>
                  <a:lnTo>
                    <a:pt x="82" y="90"/>
                  </a:lnTo>
                  <a:lnTo>
                    <a:pt x="82" y="91"/>
                  </a:lnTo>
                  <a:lnTo>
                    <a:pt x="81" y="92"/>
                  </a:lnTo>
                  <a:lnTo>
                    <a:pt x="80" y="93"/>
                  </a:lnTo>
                  <a:lnTo>
                    <a:pt x="78" y="93"/>
                  </a:lnTo>
                  <a:lnTo>
                    <a:pt x="76" y="92"/>
                  </a:lnTo>
                  <a:lnTo>
                    <a:pt x="76" y="91"/>
                  </a:lnTo>
                  <a:lnTo>
                    <a:pt x="74" y="88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8" y="87"/>
                  </a:lnTo>
                  <a:lnTo>
                    <a:pt x="65" y="84"/>
                  </a:lnTo>
                  <a:lnTo>
                    <a:pt x="63" y="82"/>
                  </a:lnTo>
                  <a:lnTo>
                    <a:pt x="61" y="81"/>
                  </a:lnTo>
                  <a:lnTo>
                    <a:pt x="59" y="79"/>
                  </a:lnTo>
                  <a:lnTo>
                    <a:pt x="59" y="78"/>
                  </a:lnTo>
                  <a:lnTo>
                    <a:pt x="60" y="77"/>
                  </a:lnTo>
                  <a:lnTo>
                    <a:pt x="61" y="77"/>
                  </a:lnTo>
                  <a:lnTo>
                    <a:pt x="62" y="77"/>
                  </a:lnTo>
                  <a:lnTo>
                    <a:pt x="64" y="78"/>
                  </a:lnTo>
                  <a:lnTo>
                    <a:pt x="65" y="78"/>
                  </a:lnTo>
                  <a:lnTo>
                    <a:pt x="66" y="77"/>
                  </a:lnTo>
                  <a:lnTo>
                    <a:pt x="67" y="76"/>
                  </a:lnTo>
                  <a:lnTo>
                    <a:pt x="66" y="75"/>
                  </a:lnTo>
                  <a:lnTo>
                    <a:pt x="65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8" y="73"/>
                  </a:lnTo>
                  <a:lnTo>
                    <a:pt x="56" y="74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4" y="70"/>
                  </a:lnTo>
                  <a:lnTo>
                    <a:pt x="53" y="67"/>
                  </a:lnTo>
                  <a:lnTo>
                    <a:pt x="53" y="65"/>
                  </a:lnTo>
                  <a:lnTo>
                    <a:pt x="53" y="63"/>
                  </a:lnTo>
                  <a:lnTo>
                    <a:pt x="54" y="62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1" y="59"/>
                  </a:lnTo>
                  <a:lnTo>
                    <a:pt x="49" y="58"/>
                  </a:lnTo>
                  <a:lnTo>
                    <a:pt x="48" y="57"/>
                  </a:lnTo>
                  <a:lnTo>
                    <a:pt x="48" y="56"/>
                  </a:lnTo>
                  <a:lnTo>
                    <a:pt x="47" y="54"/>
                  </a:lnTo>
                  <a:lnTo>
                    <a:pt x="46" y="52"/>
                  </a:lnTo>
                  <a:lnTo>
                    <a:pt x="45" y="50"/>
                  </a:lnTo>
                  <a:lnTo>
                    <a:pt x="44" y="49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7"/>
                  </a:lnTo>
                  <a:lnTo>
                    <a:pt x="49" y="48"/>
                  </a:lnTo>
                  <a:lnTo>
                    <a:pt x="50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0" y="43"/>
                  </a:lnTo>
                  <a:lnTo>
                    <a:pt x="49" y="42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4" y="30"/>
                  </a:lnTo>
                  <a:lnTo>
                    <a:pt x="43" y="27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4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5" y="36"/>
                  </a:lnTo>
                  <a:lnTo>
                    <a:pt x="34" y="38"/>
                  </a:lnTo>
                  <a:lnTo>
                    <a:pt x="35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5" y="48"/>
                  </a:lnTo>
                  <a:lnTo>
                    <a:pt x="37" y="51"/>
                  </a:lnTo>
                  <a:lnTo>
                    <a:pt x="41" y="54"/>
                  </a:lnTo>
                  <a:lnTo>
                    <a:pt x="43" y="57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1" y="59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9" y="53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1" y="47"/>
                  </a:lnTo>
                  <a:lnTo>
                    <a:pt x="30" y="45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6" y="30"/>
                  </a:lnTo>
                  <a:lnTo>
                    <a:pt x="25" y="26"/>
                  </a:lnTo>
                  <a:lnTo>
                    <a:pt x="25" y="23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18" y="22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4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6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0" y="38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5" y="45"/>
                  </a:lnTo>
                  <a:lnTo>
                    <a:pt x="14" y="43"/>
                  </a:lnTo>
                  <a:lnTo>
                    <a:pt x="13" y="41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5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4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1" y="59"/>
                  </a:lnTo>
                  <a:lnTo>
                    <a:pt x="10" y="65"/>
                  </a:lnTo>
                  <a:lnTo>
                    <a:pt x="15" y="67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3" y="73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6" y="69"/>
                  </a:lnTo>
                  <a:lnTo>
                    <a:pt x="25" y="68"/>
                  </a:lnTo>
                  <a:lnTo>
                    <a:pt x="23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7" y="57"/>
                  </a:lnTo>
                  <a:lnTo>
                    <a:pt x="18" y="55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3" y="55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8" y="67"/>
                  </a:lnTo>
                  <a:lnTo>
                    <a:pt x="29" y="69"/>
                  </a:lnTo>
                  <a:lnTo>
                    <a:pt x="28" y="72"/>
                  </a:lnTo>
                  <a:lnTo>
                    <a:pt x="27" y="75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5" y="87"/>
                  </a:lnTo>
                  <a:lnTo>
                    <a:pt x="27" y="87"/>
                  </a:lnTo>
                  <a:lnTo>
                    <a:pt x="29" y="86"/>
                  </a:lnTo>
                  <a:lnTo>
                    <a:pt x="30" y="85"/>
                  </a:lnTo>
                  <a:lnTo>
                    <a:pt x="33" y="84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39" y="84"/>
                  </a:lnTo>
                  <a:lnTo>
                    <a:pt x="41" y="83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6" y="83"/>
                  </a:lnTo>
                  <a:lnTo>
                    <a:pt x="48" y="85"/>
                  </a:lnTo>
                  <a:lnTo>
                    <a:pt x="48" y="86"/>
                  </a:lnTo>
                  <a:lnTo>
                    <a:pt x="49" y="87"/>
                  </a:lnTo>
                  <a:lnTo>
                    <a:pt x="48" y="87"/>
                  </a:lnTo>
                  <a:lnTo>
                    <a:pt x="48" y="88"/>
                  </a:lnTo>
                  <a:lnTo>
                    <a:pt x="48" y="89"/>
                  </a:lnTo>
                  <a:lnTo>
                    <a:pt x="49" y="91"/>
                  </a:lnTo>
                  <a:lnTo>
                    <a:pt x="51" y="94"/>
                  </a:lnTo>
                  <a:lnTo>
                    <a:pt x="55" y="96"/>
                  </a:lnTo>
                  <a:lnTo>
                    <a:pt x="59" y="97"/>
                  </a:lnTo>
                  <a:lnTo>
                    <a:pt x="62" y="98"/>
                  </a:lnTo>
                  <a:lnTo>
                    <a:pt x="63" y="96"/>
                  </a:lnTo>
                  <a:lnTo>
                    <a:pt x="63" y="94"/>
                  </a:lnTo>
                  <a:lnTo>
                    <a:pt x="63" y="92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58" y="91"/>
                  </a:lnTo>
                  <a:lnTo>
                    <a:pt x="54" y="90"/>
                  </a:lnTo>
                  <a:lnTo>
                    <a:pt x="52" y="89"/>
                  </a:lnTo>
                  <a:lnTo>
                    <a:pt x="52" y="87"/>
                  </a:lnTo>
                  <a:lnTo>
                    <a:pt x="51" y="86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9" y="81"/>
                  </a:lnTo>
                  <a:lnTo>
                    <a:pt x="45" y="78"/>
                  </a:lnTo>
                  <a:lnTo>
                    <a:pt x="41" y="74"/>
                  </a:lnTo>
                  <a:lnTo>
                    <a:pt x="38" y="72"/>
                  </a:lnTo>
                  <a:lnTo>
                    <a:pt x="37" y="70"/>
                  </a:lnTo>
                  <a:lnTo>
                    <a:pt x="34" y="67"/>
                  </a:lnTo>
                  <a:lnTo>
                    <a:pt x="31" y="65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31" y="59"/>
                  </a:lnTo>
                  <a:lnTo>
                    <a:pt x="33" y="60"/>
                  </a:lnTo>
                  <a:lnTo>
                    <a:pt x="35" y="62"/>
                  </a:lnTo>
                  <a:lnTo>
                    <a:pt x="37" y="66"/>
                  </a:lnTo>
                  <a:lnTo>
                    <a:pt x="41" y="70"/>
                  </a:lnTo>
                  <a:lnTo>
                    <a:pt x="44" y="72"/>
                  </a:lnTo>
                  <a:lnTo>
                    <a:pt x="50" y="76"/>
                  </a:lnTo>
                  <a:lnTo>
                    <a:pt x="56" y="82"/>
                  </a:lnTo>
                  <a:lnTo>
                    <a:pt x="62" y="87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6" y="93"/>
                  </a:lnTo>
                  <a:lnTo>
                    <a:pt x="68" y="94"/>
                  </a:lnTo>
                  <a:lnTo>
                    <a:pt x="69" y="95"/>
                  </a:lnTo>
                  <a:lnTo>
                    <a:pt x="70" y="94"/>
                  </a:lnTo>
                  <a:lnTo>
                    <a:pt x="72" y="93"/>
                  </a:lnTo>
                  <a:lnTo>
                    <a:pt x="73" y="92"/>
                  </a:lnTo>
                  <a:lnTo>
                    <a:pt x="75" y="93"/>
                  </a:lnTo>
                  <a:lnTo>
                    <a:pt x="76" y="95"/>
                  </a:lnTo>
                  <a:lnTo>
                    <a:pt x="78" y="97"/>
                  </a:lnTo>
                  <a:lnTo>
                    <a:pt x="79" y="98"/>
                  </a:lnTo>
                  <a:lnTo>
                    <a:pt x="80" y="100"/>
                  </a:lnTo>
                  <a:lnTo>
                    <a:pt x="80" y="102"/>
                  </a:lnTo>
                  <a:lnTo>
                    <a:pt x="79" y="105"/>
                  </a:lnTo>
                  <a:lnTo>
                    <a:pt x="78" y="108"/>
                  </a:lnTo>
                  <a:lnTo>
                    <a:pt x="78" y="110"/>
                  </a:lnTo>
                  <a:lnTo>
                    <a:pt x="79" y="111"/>
                  </a:lnTo>
                  <a:lnTo>
                    <a:pt x="80" y="112"/>
                  </a:lnTo>
                  <a:lnTo>
                    <a:pt x="82" y="113"/>
                  </a:lnTo>
                  <a:lnTo>
                    <a:pt x="83" y="114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6" name="Freeform 139"/>
            <p:cNvSpPr>
              <a:spLocks/>
            </p:cNvSpPr>
            <p:nvPr/>
          </p:nvSpPr>
          <p:spPr bwMode="auto">
            <a:xfrm>
              <a:off x="2407" y="1534"/>
              <a:ext cx="13" cy="28"/>
            </a:xfrm>
            <a:custGeom>
              <a:avLst/>
              <a:gdLst>
                <a:gd name="T0" fmla="*/ 7 w 13"/>
                <a:gd name="T1" fmla="*/ 27 h 28"/>
                <a:gd name="T2" fmla="*/ 7 w 13"/>
                <a:gd name="T3" fmla="*/ 26 h 28"/>
                <a:gd name="T4" fmla="*/ 7 w 13"/>
                <a:gd name="T5" fmla="*/ 24 h 28"/>
                <a:gd name="T6" fmla="*/ 7 w 13"/>
                <a:gd name="T7" fmla="*/ 22 h 28"/>
                <a:gd name="T8" fmla="*/ 9 w 13"/>
                <a:gd name="T9" fmla="*/ 21 h 28"/>
                <a:gd name="T10" fmla="*/ 10 w 13"/>
                <a:gd name="T11" fmla="*/ 20 h 28"/>
                <a:gd name="T12" fmla="*/ 10 w 13"/>
                <a:gd name="T13" fmla="*/ 18 h 28"/>
                <a:gd name="T14" fmla="*/ 10 w 13"/>
                <a:gd name="T15" fmla="*/ 16 h 28"/>
                <a:gd name="T16" fmla="*/ 11 w 13"/>
                <a:gd name="T17" fmla="*/ 15 h 28"/>
                <a:gd name="T18" fmla="*/ 12 w 13"/>
                <a:gd name="T19" fmla="*/ 15 h 28"/>
                <a:gd name="T20" fmla="*/ 13 w 13"/>
                <a:gd name="T21" fmla="*/ 14 h 28"/>
                <a:gd name="T22" fmla="*/ 13 w 13"/>
                <a:gd name="T23" fmla="*/ 13 h 28"/>
                <a:gd name="T24" fmla="*/ 13 w 13"/>
                <a:gd name="T25" fmla="*/ 12 h 28"/>
                <a:gd name="T26" fmla="*/ 12 w 13"/>
                <a:gd name="T27" fmla="*/ 9 h 28"/>
                <a:gd name="T28" fmla="*/ 10 w 13"/>
                <a:gd name="T29" fmla="*/ 7 h 28"/>
                <a:gd name="T30" fmla="*/ 8 w 13"/>
                <a:gd name="T31" fmla="*/ 5 h 28"/>
                <a:gd name="T32" fmla="*/ 6 w 13"/>
                <a:gd name="T33" fmla="*/ 4 h 28"/>
                <a:gd name="T34" fmla="*/ 6 w 13"/>
                <a:gd name="T35" fmla="*/ 3 h 28"/>
                <a:gd name="T36" fmla="*/ 6 w 13"/>
                <a:gd name="T37" fmla="*/ 1 h 28"/>
                <a:gd name="T38" fmla="*/ 5 w 13"/>
                <a:gd name="T39" fmla="*/ 0 h 28"/>
                <a:gd name="T40" fmla="*/ 4 w 13"/>
                <a:gd name="T41" fmla="*/ 0 h 28"/>
                <a:gd name="T42" fmla="*/ 2 w 13"/>
                <a:gd name="T43" fmla="*/ 0 h 28"/>
                <a:gd name="T44" fmla="*/ 1 w 13"/>
                <a:gd name="T45" fmla="*/ 1 h 28"/>
                <a:gd name="T46" fmla="*/ 0 w 13"/>
                <a:gd name="T47" fmla="*/ 1 h 28"/>
                <a:gd name="T48" fmla="*/ 0 w 13"/>
                <a:gd name="T49" fmla="*/ 2 h 28"/>
                <a:gd name="T50" fmla="*/ 0 w 13"/>
                <a:gd name="T51" fmla="*/ 3 h 28"/>
                <a:gd name="T52" fmla="*/ 2 w 13"/>
                <a:gd name="T53" fmla="*/ 4 h 28"/>
                <a:gd name="T54" fmla="*/ 4 w 13"/>
                <a:gd name="T55" fmla="*/ 4 h 28"/>
                <a:gd name="T56" fmla="*/ 5 w 13"/>
                <a:gd name="T57" fmla="*/ 4 h 28"/>
                <a:gd name="T58" fmla="*/ 5 w 13"/>
                <a:gd name="T59" fmla="*/ 4 h 28"/>
                <a:gd name="T60" fmla="*/ 6 w 13"/>
                <a:gd name="T61" fmla="*/ 5 h 28"/>
                <a:gd name="T62" fmla="*/ 6 w 13"/>
                <a:gd name="T63" fmla="*/ 7 h 28"/>
                <a:gd name="T64" fmla="*/ 6 w 13"/>
                <a:gd name="T65" fmla="*/ 8 h 28"/>
                <a:gd name="T66" fmla="*/ 8 w 13"/>
                <a:gd name="T67" fmla="*/ 9 h 28"/>
                <a:gd name="T68" fmla="*/ 10 w 13"/>
                <a:gd name="T69" fmla="*/ 12 h 28"/>
                <a:gd name="T70" fmla="*/ 10 w 13"/>
                <a:gd name="T71" fmla="*/ 14 h 28"/>
                <a:gd name="T72" fmla="*/ 9 w 13"/>
                <a:gd name="T73" fmla="*/ 15 h 28"/>
                <a:gd name="T74" fmla="*/ 6 w 13"/>
                <a:gd name="T75" fmla="*/ 16 h 28"/>
                <a:gd name="T76" fmla="*/ 4 w 13"/>
                <a:gd name="T77" fmla="*/ 16 h 28"/>
                <a:gd name="T78" fmla="*/ 3 w 13"/>
                <a:gd name="T79" fmla="*/ 16 h 28"/>
                <a:gd name="T80" fmla="*/ 3 w 13"/>
                <a:gd name="T81" fmla="*/ 17 h 28"/>
                <a:gd name="T82" fmla="*/ 3 w 13"/>
                <a:gd name="T83" fmla="*/ 19 h 28"/>
                <a:gd name="T84" fmla="*/ 4 w 13"/>
                <a:gd name="T85" fmla="*/ 21 h 28"/>
                <a:gd name="T86" fmla="*/ 4 w 13"/>
                <a:gd name="T87" fmla="*/ 23 h 28"/>
                <a:gd name="T88" fmla="*/ 4 w 13"/>
                <a:gd name="T89" fmla="*/ 24 h 28"/>
                <a:gd name="T90" fmla="*/ 4 w 13"/>
                <a:gd name="T91" fmla="*/ 24 h 28"/>
                <a:gd name="T92" fmla="*/ 4 w 13"/>
                <a:gd name="T93" fmla="*/ 25 h 28"/>
                <a:gd name="T94" fmla="*/ 4 w 13"/>
                <a:gd name="T95" fmla="*/ 26 h 28"/>
                <a:gd name="T96" fmla="*/ 4 w 13"/>
                <a:gd name="T97" fmla="*/ 27 h 28"/>
                <a:gd name="T98" fmla="*/ 5 w 13"/>
                <a:gd name="T99" fmla="*/ 28 h 28"/>
                <a:gd name="T100" fmla="*/ 6 w 13"/>
                <a:gd name="T101" fmla="*/ 28 h 28"/>
                <a:gd name="T102" fmla="*/ 7 w 13"/>
                <a:gd name="T103" fmla="*/ 27 h 28"/>
                <a:gd name="T104" fmla="*/ 7 w 13"/>
                <a:gd name="T10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28">
                  <a:moveTo>
                    <a:pt x="7" y="27"/>
                  </a:moveTo>
                  <a:lnTo>
                    <a:pt x="7" y="26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8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7" name="Freeform 140"/>
            <p:cNvSpPr>
              <a:spLocks/>
            </p:cNvSpPr>
            <p:nvPr/>
          </p:nvSpPr>
          <p:spPr bwMode="auto">
            <a:xfrm>
              <a:off x="2419" y="1576"/>
              <a:ext cx="15" cy="18"/>
            </a:xfrm>
            <a:custGeom>
              <a:avLst/>
              <a:gdLst>
                <a:gd name="T0" fmla="*/ 11 w 15"/>
                <a:gd name="T1" fmla="*/ 18 h 18"/>
                <a:gd name="T2" fmla="*/ 11 w 15"/>
                <a:gd name="T3" fmla="*/ 17 h 18"/>
                <a:gd name="T4" fmla="*/ 13 w 15"/>
                <a:gd name="T5" fmla="*/ 17 h 18"/>
                <a:gd name="T6" fmla="*/ 14 w 15"/>
                <a:gd name="T7" fmla="*/ 16 h 18"/>
                <a:gd name="T8" fmla="*/ 15 w 15"/>
                <a:gd name="T9" fmla="*/ 15 h 18"/>
                <a:gd name="T10" fmla="*/ 15 w 15"/>
                <a:gd name="T11" fmla="*/ 13 h 18"/>
                <a:gd name="T12" fmla="*/ 15 w 15"/>
                <a:gd name="T13" fmla="*/ 12 h 18"/>
                <a:gd name="T14" fmla="*/ 14 w 15"/>
                <a:gd name="T15" fmla="*/ 11 h 18"/>
                <a:gd name="T16" fmla="*/ 14 w 15"/>
                <a:gd name="T17" fmla="*/ 10 h 18"/>
                <a:gd name="T18" fmla="*/ 12 w 15"/>
                <a:gd name="T19" fmla="*/ 10 h 18"/>
                <a:gd name="T20" fmla="*/ 11 w 15"/>
                <a:gd name="T21" fmla="*/ 11 h 18"/>
                <a:gd name="T22" fmla="*/ 10 w 15"/>
                <a:gd name="T23" fmla="*/ 12 h 18"/>
                <a:gd name="T24" fmla="*/ 9 w 15"/>
                <a:gd name="T25" fmla="*/ 13 h 18"/>
                <a:gd name="T26" fmla="*/ 8 w 15"/>
                <a:gd name="T27" fmla="*/ 12 h 18"/>
                <a:gd name="T28" fmla="*/ 7 w 15"/>
                <a:gd name="T29" fmla="*/ 10 h 18"/>
                <a:gd name="T30" fmla="*/ 6 w 15"/>
                <a:gd name="T31" fmla="*/ 8 h 18"/>
                <a:gd name="T32" fmla="*/ 6 w 15"/>
                <a:gd name="T33" fmla="*/ 7 h 18"/>
                <a:gd name="T34" fmla="*/ 6 w 15"/>
                <a:gd name="T35" fmla="*/ 7 h 18"/>
                <a:gd name="T36" fmla="*/ 7 w 15"/>
                <a:gd name="T37" fmla="*/ 7 h 18"/>
                <a:gd name="T38" fmla="*/ 8 w 15"/>
                <a:gd name="T39" fmla="*/ 6 h 18"/>
                <a:gd name="T40" fmla="*/ 8 w 15"/>
                <a:gd name="T41" fmla="*/ 5 h 18"/>
                <a:gd name="T42" fmla="*/ 7 w 15"/>
                <a:gd name="T43" fmla="*/ 3 h 18"/>
                <a:gd name="T44" fmla="*/ 5 w 15"/>
                <a:gd name="T45" fmla="*/ 1 h 18"/>
                <a:gd name="T46" fmla="*/ 3 w 15"/>
                <a:gd name="T47" fmla="*/ 0 h 18"/>
                <a:gd name="T48" fmla="*/ 3 w 15"/>
                <a:gd name="T49" fmla="*/ 0 h 18"/>
                <a:gd name="T50" fmla="*/ 3 w 15"/>
                <a:gd name="T51" fmla="*/ 2 h 18"/>
                <a:gd name="T52" fmla="*/ 3 w 15"/>
                <a:gd name="T53" fmla="*/ 3 h 18"/>
                <a:gd name="T54" fmla="*/ 3 w 15"/>
                <a:gd name="T55" fmla="*/ 4 h 18"/>
                <a:gd name="T56" fmla="*/ 4 w 15"/>
                <a:gd name="T57" fmla="*/ 5 h 18"/>
                <a:gd name="T58" fmla="*/ 3 w 15"/>
                <a:gd name="T59" fmla="*/ 6 h 18"/>
                <a:gd name="T60" fmla="*/ 2 w 15"/>
                <a:gd name="T61" fmla="*/ 9 h 18"/>
                <a:gd name="T62" fmla="*/ 0 w 15"/>
                <a:gd name="T63" fmla="*/ 13 h 18"/>
                <a:gd name="T64" fmla="*/ 0 w 15"/>
                <a:gd name="T65" fmla="*/ 16 h 18"/>
                <a:gd name="T66" fmla="*/ 1 w 15"/>
                <a:gd name="T67" fmla="*/ 17 h 18"/>
                <a:gd name="T68" fmla="*/ 3 w 15"/>
                <a:gd name="T69" fmla="*/ 17 h 18"/>
                <a:gd name="T70" fmla="*/ 5 w 15"/>
                <a:gd name="T71" fmla="*/ 17 h 18"/>
                <a:gd name="T72" fmla="*/ 7 w 15"/>
                <a:gd name="T73" fmla="*/ 16 h 18"/>
                <a:gd name="T74" fmla="*/ 8 w 15"/>
                <a:gd name="T75" fmla="*/ 16 h 18"/>
                <a:gd name="T76" fmla="*/ 10 w 15"/>
                <a:gd name="T77" fmla="*/ 17 h 18"/>
                <a:gd name="T78" fmla="*/ 10 w 15"/>
                <a:gd name="T79" fmla="*/ 17 h 18"/>
                <a:gd name="T80" fmla="*/ 11 w 15"/>
                <a:gd name="T8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8">
                  <a:moveTo>
                    <a:pt x="11" y="18"/>
                  </a:moveTo>
                  <a:lnTo>
                    <a:pt x="11" y="17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8" name="Freeform 141"/>
            <p:cNvSpPr>
              <a:spLocks/>
            </p:cNvSpPr>
            <p:nvPr/>
          </p:nvSpPr>
          <p:spPr bwMode="auto">
            <a:xfrm>
              <a:off x="2425" y="1567"/>
              <a:ext cx="33" cy="31"/>
            </a:xfrm>
            <a:custGeom>
              <a:avLst/>
              <a:gdLst>
                <a:gd name="T0" fmla="*/ 30 w 33"/>
                <a:gd name="T1" fmla="*/ 31 h 31"/>
                <a:gd name="T2" fmla="*/ 31 w 33"/>
                <a:gd name="T3" fmla="*/ 31 h 31"/>
                <a:gd name="T4" fmla="*/ 31 w 33"/>
                <a:gd name="T5" fmla="*/ 31 h 31"/>
                <a:gd name="T6" fmla="*/ 32 w 33"/>
                <a:gd name="T7" fmla="*/ 31 h 31"/>
                <a:gd name="T8" fmla="*/ 33 w 33"/>
                <a:gd name="T9" fmla="*/ 30 h 31"/>
                <a:gd name="T10" fmla="*/ 31 w 33"/>
                <a:gd name="T11" fmla="*/ 28 h 31"/>
                <a:gd name="T12" fmla="*/ 29 w 33"/>
                <a:gd name="T13" fmla="*/ 27 h 31"/>
                <a:gd name="T14" fmla="*/ 27 w 33"/>
                <a:gd name="T15" fmla="*/ 25 h 31"/>
                <a:gd name="T16" fmla="*/ 26 w 33"/>
                <a:gd name="T17" fmla="*/ 25 h 31"/>
                <a:gd name="T18" fmla="*/ 21 w 33"/>
                <a:gd name="T19" fmla="*/ 18 h 31"/>
                <a:gd name="T20" fmla="*/ 20 w 33"/>
                <a:gd name="T21" fmla="*/ 16 h 31"/>
                <a:gd name="T22" fmla="*/ 19 w 33"/>
                <a:gd name="T23" fmla="*/ 13 h 31"/>
                <a:gd name="T24" fmla="*/ 18 w 33"/>
                <a:gd name="T25" fmla="*/ 9 h 31"/>
                <a:gd name="T26" fmla="*/ 16 w 33"/>
                <a:gd name="T27" fmla="*/ 7 h 31"/>
                <a:gd name="T28" fmla="*/ 14 w 33"/>
                <a:gd name="T29" fmla="*/ 7 h 31"/>
                <a:gd name="T30" fmla="*/ 12 w 33"/>
                <a:gd name="T31" fmla="*/ 8 h 31"/>
                <a:gd name="T32" fmla="*/ 12 w 33"/>
                <a:gd name="T33" fmla="*/ 9 h 31"/>
                <a:gd name="T34" fmla="*/ 11 w 33"/>
                <a:gd name="T35" fmla="*/ 9 h 31"/>
                <a:gd name="T36" fmla="*/ 9 w 33"/>
                <a:gd name="T37" fmla="*/ 7 h 31"/>
                <a:gd name="T38" fmla="*/ 7 w 33"/>
                <a:gd name="T39" fmla="*/ 4 h 31"/>
                <a:gd name="T40" fmla="*/ 3 w 33"/>
                <a:gd name="T41" fmla="*/ 1 h 31"/>
                <a:gd name="T42" fmla="*/ 1 w 33"/>
                <a:gd name="T43" fmla="*/ 0 h 31"/>
                <a:gd name="T44" fmla="*/ 0 w 33"/>
                <a:gd name="T45" fmla="*/ 0 h 31"/>
                <a:gd name="T46" fmla="*/ 0 w 33"/>
                <a:gd name="T47" fmla="*/ 1 h 31"/>
                <a:gd name="T48" fmla="*/ 0 w 33"/>
                <a:gd name="T49" fmla="*/ 1 h 31"/>
                <a:gd name="T50" fmla="*/ 1 w 33"/>
                <a:gd name="T51" fmla="*/ 3 h 31"/>
                <a:gd name="T52" fmla="*/ 3 w 33"/>
                <a:gd name="T53" fmla="*/ 5 h 31"/>
                <a:gd name="T54" fmla="*/ 5 w 33"/>
                <a:gd name="T55" fmla="*/ 9 h 31"/>
                <a:gd name="T56" fmla="*/ 8 w 33"/>
                <a:gd name="T57" fmla="*/ 13 h 31"/>
                <a:gd name="T58" fmla="*/ 10 w 33"/>
                <a:gd name="T59" fmla="*/ 14 h 31"/>
                <a:gd name="T60" fmla="*/ 11 w 33"/>
                <a:gd name="T61" fmla="*/ 13 h 31"/>
                <a:gd name="T62" fmla="*/ 12 w 33"/>
                <a:gd name="T63" fmla="*/ 13 h 31"/>
                <a:gd name="T64" fmla="*/ 12 w 33"/>
                <a:gd name="T65" fmla="*/ 13 h 31"/>
                <a:gd name="T66" fmla="*/ 13 w 33"/>
                <a:gd name="T67" fmla="*/ 14 h 31"/>
                <a:gd name="T68" fmla="*/ 15 w 33"/>
                <a:gd name="T69" fmla="*/ 17 h 31"/>
                <a:gd name="T70" fmla="*/ 17 w 33"/>
                <a:gd name="T71" fmla="*/ 18 h 31"/>
                <a:gd name="T72" fmla="*/ 18 w 33"/>
                <a:gd name="T73" fmla="*/ 19 h 31"/>
                <a:gd name="T74" fmla="*/ 19 w 33"/>
                <a:gd name="T75" fmla="*/ 20 h 31"/>
                <a:gd name="T76" fmla="*/ 21 w 33"/>
                <a:gd name="T77" fmla="*/ 20 h 31"/>
                <a:gd name="T78" fmla="*/ 21 w 33"/>
                <a:gd name="T79" fmla="*/ 21 h 31"/>
                <a:gd name="T80" fmla="*/ 21 w 33"/>
                <a:gd name="T81" fmla="*/ 22 h 31"/>
                <a:gd name="T82" fmla="*/ 21 w 33"/>
                <a:gd name="T83" fmla="*/ 22 h 31"/>
                <a:gd name="T84" fmla="*/ 30 w 33"/>
                <a:gd name="T8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31">
                  <a:moveTo>
                    <a:pt x="30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1" y="18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5" y="9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9" name="Freeform 142"/>
            <p:cNvSpPr>
              <a:spLocks/>
            </p:cNvSpPr>
            <p:nvPr/>
          </p:nvSpPr>
          <p:spPr bwMode="auto">
            <a:xfrm>
              <a:off x="2429" y="1558"/>
              <a:ext cx="9" cy="10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9 h 10"/>
                <a:gd name="T4" fmla="*/ 9 w 9"/>
                <a:gd name="T5" fmla="*/ 8 h 10"/>
                <a:gd name="T6" fmla="*/ 9 w 9"/>
                <a:gd name="T7" fmla="*/ 5 h 10"/>
                <a:gd name="T8" fmla="*/ 8 w 9"/>
                <a:gd name="T9" fmla="*/ 4 h 10"/>
                <a:gd name="T10" fmla="*/ 6 w 9"/>
                <a:gd name="T11" fmla="*/ 3 h 10"/>
                <a:gd name="T12" fmla="*/ 4 w 9"/>
                <a:gd name="T13" fmla="*/ 1 h 10"/>
                <a:gd name="T14" fmla="*/ 1 w 9"/>
                <a:gd name="T15" fmla="*/ 0 h 10"/>
                <a:gd name="T16" fmla="*/ 0 w 9"/>
                <a:gd name="T17" fmla="*/ 0 h 10"/>
                <a:gd name="T18" fmla="*/ 0 w 9"/>
                <a:gd name="T19" fmla="*/ 2 h 10"/>
                <a:gd name="T20" fmla="*/ 3 w 9"/>
                <a:gd name="T21" fmla="*/ 5 h 10"/>
                <a:gd name="T22" fmla="*/ 5 w 9"/>
                <a:gd name="T23" fmla="*/ 8 h 10"/>
                <a:gd name="T24" fmla="*/ 7 w 9"/>
                <a:gd name="T25" fmla="*/ 10 h 10"/>
                <a:gd name="T26" fmla="*/ 9 w 9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9"/>
                  </a:lnTo>
                  <a:lnTo>
                    <a:pt x="9" y="8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0" name="Freeform 143"/>
            <p:cNvSpPr>
              <a:spLocks/>
            </p:cNvSpPr>
            <p:nvPr/>
          </p:nvSpPr>
          <p:spPr bwMode="auto">
            <a:xfrm>
              <a:off x="2447" y="1538"/>
              <a:ext cx="17" cy="29"/>
            </a:xfrm>
            <a:custGeom>
              <a:avLst/>
              <a:gdLst>
                <a:gd name="T0" fmla="*/ 14 w 17"/>
                <a:gd name="T1" fmla="*/ 29 h 29"/>
                <a:gd name="T2" fmla="*/ 14 w 17"/>
                <a:gd name="T3" fmla="*/ 29 h 29"/>
                <a:gd name="T4" fmla="*/ 16 w 17"/>
                <a:gd name="T5" fmla="*/ 29 h 29"/>
                <a:gd name="T6" fmla="*/ 17 w 17"/>
                <a:gd name="T7" fmla="*/ 29 h 29"/>
                <a:gd name="T8" fmla="*/ 17 w 17"/>
                <a:gd name="T9" fmla="*/ 28 h 29"/>
                <a:gd name="T10" fmla="*/ 15 w 17"/>
                <a:gd name="T11" fmla="*/ 27 h 29"/>
                <a:gd name="T12" fmla="*/ 13 w 17"/>
                <a:gd name="T13" fmla="*/ 24 h 29"/>
                <a:gd name="T14" fmla="*/ 10 w 17"/>
                <a:gd name="T15" fmla="*/ 22 h 29"/>
                <a:gd name="T16" fmla="*/ 9 w 17"/>
                <a:gd name="T17" fmla="*/ 20 h 29"/>
                <a:gd name="T18" fmla="*/ 8 w 17"/>
                <a:gd name="T19" fmla="*/ 17 h 29"/>
                <a:gd name="T20" fmla="*/ 8 w 17"/>
                <a:gd name="T21" fmla="*/ 15 h 29"/>
                <a:gd name="T22" fmla="*/ 8 w 17"/>
                <a:gd name="T23" fmla="*/ 12 h 29"/>
                <a:gd name="T24" fmla="*/ 8 w 17"/>
                <a:gd name="T25" fmla="*/ 12 h 29"/>
                <a:gd name="T26" fmla="*/ 9 w 17"/>
                <a:gd name="T27" fmla="*/ 11 h 29"/>
                <a:gd name="T28" fmla="*/ 10 w 17"/>
                <a:gd name="T29" fmla="*/ 10 h 29"/>
                <a:gd name="T30" fmla="*/ 11 w 17"/>
                <a:gd name="T31" fmla="*/ 8 h 29"/>
                <a:gd name="T32" fmla="*/ 10 w 17"/>
                <a:gd name="T33" fmla="*/ 8 h 29"/>
                <a:gd name="T34" fmla="*/ 8 w 17"/>
                <a:gd name="T35" fmla="*/ 7 h 29"/>
                <a:gd name="T36" fmla="*/ 7 w 17"/>
                <a:gd name="T37" fmla="*/ 7 h 29"/>
                <a:gd name="T38" fmla="*/ 6 w 17"/>
                <a:gd name="T39" fmla="*/ 5 h 29"/>
                <a:gd name="T40" fmla="*/ 7 w 17"/>
                <a:gd name="T41" fmla="*/ 4 h 29"/>
                <a:gd name="T42" fmla="*/ 7 w 17"/>
                <a:gd name="T43" fmla="*/ 1 h 29"/>
                <a:gd name="T44" fmla="*/ 7 w 17"/>
                <a:gd name="T45" fmla="*/ 0 h 29"/>
                <a:gd name="T46" fmla="*/ 6 w 17"/>
                <a:gd name="T47" fmla="*/ 0 h 29"/>
                <a:gd name="T48" fmla="*/ 4 w 17"/>
                <a:gd name="T49" fmla="*/ 1 h 29"/>
                <a:gd name="T50" fmla="*/ 1 w 17"/>
                <a:gd name="T51" fmla="*/ 2 h 29"/>
                <a:gd name="T52" fmla="*/ 0 w 17"/>
                <a:gd name="T53" fmla="*/ 4 h 29"/>
                <a:gd name="T54" fmla="*/ 0 w 17"/>
                <a:gd name="T55" fmla="*/ 5 h 29"/>
                <a:gd name="T56" fmla="*/ 3 w 17"/>
                <a:gd name="T57" fmla="*/ 8 h 29"/>
                <a:gd name="T58" fmla="*/ 5 w 17"/>
                <a:gd name="T59" fmla="*/ 9 h 29"/>
                <a:gd name="T60" fmla="*/ 4 w 17"/>
                <a:gd name="T61" fmla="*/ 11 h 29"/>
                <a:gd name="T62" fmla="*/ 3 w 17"/>
                <a:gd name="T63" fmla="*/ 12 h 29"/>
                <a:gd name="T64" fmla="*/ 3 w 17"/>
                <a:gd name="T65" fmla="*/ 12 h 29"/>
                <a:gd name="T66" fmla="*/ 9 w 17"/>
                <a:gd name="T67" fmla="*/ 26 h 29"/>
                <a:gd name="T68" fmla="*/ 14 w 17"/>
                <a:gd name="T6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9">
                  <a:moveTo>
                    <a:pt x="14" y="29"/>
                  </a:moveTo>
                  <a:lnTo>
                    <a:pt x="14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5" y="27"/>
                  </a:lnTo>
                  <a:lnTo>
                    <a:pt x="13" y="24"/>
                  </a:lnTo>
                  <a:lnTo>
                    <a:pt x="10" y="22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9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9" y="26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1" name="Freeform 144"/>
            <p:cNvSpPr>
              <a:spLocks/>
            </p:cNvSpPr>
            <p:nvPr/>
          </p:nvSpPr>
          <p:spPr bwMode="auto">
            <a:xfrm>
              <a:off x="2476" y="1546"/>
              <a:ext cx="4" cy="8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3 w 4"/>
                <a:gd name="T5" fmla="*/ 4 h 8"/>
                <a:gd name="T6" fmla="*/ 4 w 4"/>
                <a:gd name="T7" fmla="*/ 1 h 8"/>
                <a:gd name="T8" fmla="*/ 3 w 4"/>
                <a:gd name="T9" fmla="*/ 0 h 8"/>
                <a:gd name="T10" fmla="*/ 2 w 4"/>
                <a:gd name="T11" fmla="*/ 0 h 8"/>
                <a:gd name="T12" fmla="*/ 1 w 4"/>
                <a:gd name="T13" fmla="*/ 1 h 8"/>
                <a:gd name="T14" fmla="*/ 0 w 4"/>
                <a:gd name="T15" fmla="*/ 2 h 8"/>
                <a:gd name="T16" fmla="*/ 0 w 4"/>
                <a:gd name="T17" fmla="*/ 4 h 8"/>
                <a:gd name="T18" fmla="*/ 0 w 4"/>
                <a:gd name="T19" fmla="*/ 5 h 8"/>
                <a:gd name="T20" fmla="*/ 1 w 4"/>
                <a:gd name="T21" fmla="*/ 7 h 8"/>
                <a:gd name="T22" fmla="*/ 2 w 4"/>
                <a:gd name="T23" fmla="*/ 7 h 8"/>
                <a:gd name="T24" fmla="*/ 2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2" name="Freeform 145"/>
            <p:cNvSpPr>
              <a:spLocks/>
            </p:cNvSpPr>
            <p:nvPr/>
          </p:nvSpPr>
          <p:spPr bwMode="auto">
            <a:xfrm>
              <a:off x="2420" y="1514"/>
              <a:ext cx="24" cy="14"/>
            </a:xfrm>
            <a:custGeom>
              <a:avLst/>
              <a:gdLst>
                <a:gd name="T0" fmla="*/ 24 w 24"/>
                <a:gd name="T1" fmla="*/ 4 h 14"/>
                <a:gd name="T2" fmla="*/ 24 w 24"/>
                <a:gd name="T3" fmla="*/ 3 h 14"/>
                <a:gd name="T4" fmla="*/ 22 w 24"/>
                <a:gd name="T5" fmla="*/ 2 h 14"/>
                <a:gd name="T6" fmla="*/ 21 w 24"/>
                <a:gd name="T7" fmla="*/ 0 h 14"/>
                <a:gd name="T8" fmla="*/ 20 w 24"/>
                <a:gd name="T9" fmla="*/ 2 h 14"/>
                <a:gd name="T10" fmla="*/ 20 w 24"/>
                <a:gd name="T11" fmla="*/ 4 h 14"/>
                <a:gd name="T12" fmla="*/ 19 w 24"/>
                <a:gd name="T13" fmla="*/ 6 h 14"/>
                <a:gd name="T14" fmla="*/ 18 w 24"/>
                <a:gd name="T15" fmla="*/ 6 h 14"/>
                <a:gd name="T16" fmla="*/ 17 w 24"/>
                <a:gd name="T17" fmla="*/ 6 h 14"/>
                <a:gd name="T18" fmla="*/ 15 w 24"/>
                <a:gd name="T19" fmla="*/ 4 h 14"/>
                <a:gd name="T20" fmla="*/ 13 w 24"/>
                <a:gd name="T21" fmla="*/ 2 h 14"/>
                <a:gd name="T22" fmla="*/ 11 w 24"/>
                <a:gd name="T23" fmla="*/ 1 h 14"/>
                <a:gd name="T24" fmla="*/ 10 w 24"/>
                <a:gd name="T25" fmla="*/ 2 h 14"/>
                <a:gd name="T26" fmla="*/ 8 w 24"/>
                <a:gd name="T27" fmla="*/ 2 h 14"/>
                <a:gd name="T28" fmla="*/ 5 w 24"/>
                <a:gd name="T29" fmla="*/ 2 h 14"/>
                <a:gd name="T30" fmla="*/ 2 w 24"/>
                <a:gd name="T31" fmla="*/ 2 h 14"/>
                <a:gd name="T32" fmla="*/ 1 w 24"/>
                <a:gd name="T33" fmla="*/ 3 h 14"/>
                <a:gd name="T34" fmla="*/ 0 w 24"/>
                <a:gd name="T35" fmla="*/ 5 h 14"/>
                <a:gd name="T36" fmla="*/ 2 w 24"/>
                <a:gd name="T37" fmla="*/ 6 h 14"/>
                <a:gd name="T38" fmla="*/ 4 w 24"/>
                <a:gd name="T39" fmla="*/ 6 h 14"/>
                <a:gd name="T40" fmla="*/ 5 w 24"/>
                <a:gd name="T41" fmla="*/ 6 h 14"/>
                <a:gd name="T42" fmla="*/ 5 w 24"/>
                <a:gd name="T43" fmla="*/ 6 h 14"/>
                <a:gd name="T44" fmla="*/ 6 w 24"/>
                <a:gd name="T45" fmla="*/ 5 h 14"/>
                <a:gd name="T46" fmla="*/ 8 w 24"/>
                <a:gd name="T47" fmla="*/ 4 h 14"/>
                <a:gd name="T48" fmla="*/ 10 w 24"/>
                <a:gd name="T49" fmla="*/ 4 h 14"/>
                <a:gd name="T50" fmla="*/ 13 w 24"/>
                <a:gd name="T51" fmla="*/ 6 h 14"/>
                <a:gd name="T52" fmla="*/ 16 w 24"/>
                <a:gd name="T53" fmla="*/ 9 h 14"/>
                <a:gd name="T54" fmla="*/ 19 w 24"/>
                <a:gd name="T55" fmla="*/ 12 h 14"/>
                <a:gd name="T56" fmla="*/ 20 w 24"/>
                <a:gd name="T57" fmla="*/ 14 h 14"/>
                <a:gd name="T58" fmla="*/ 21 w 24"/>
                <a:gd name="T59" fmla="*/ 14 h 14"/>
                <a:gd name="T60" fmla="*/ 23 w 24"/>
                <a:gd name="T61" fmla="*/ 14 h 14"/>
                <a:gd name="T62" fmla="*/ 24 w 24"/>
                <a:gd name="T63" fmla="*/ 13 h 14"/>
                <a:gd name="T64" fmla="*/ 24 w 24"/>
                <a:gd name="T65" fmla="*/ 12 h 14"/>
                <a:gd name="T66" fmla="*/ 23 w 24"/>
                <a:gd name="T67" fmla="*/ 9 h 14"/>
                <a:gd name="T68" fmla="*/ 23 w 24"/>
                <a:gd name="T69" fmla="*/ 7 h 14"/>
                <a:gd name="T70" fmla="*/ 24 w 24"/>
                <a:gd name="T71" fmla="*/ 4 h 14"/>
                <a:gd name="T72" fmla="*/ 24 w 24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14">
                  <a:moveTo>
                    <a:pt x="24" y="4"/>
                  </a:moveTo>
                  <a:lnTo>
                    <a:pt x="24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6" y="9"/>
                  </a:lnTo>
                  <a:lnTo>
                    <a:pt x="19" y="12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3" name="Freeform 146"/>
            <p:cNvSpPr>
              <a:spLocks/>
            </p:cNvSpPr>
            <p:nvPr/>
          </p:nvSpPr>
          <p:spPr bwMode="auto">
            <a:xfrm>
              <a:off x="2369" y="1458"/>
              <a:ext cx="17" cy="23"/>
            </a:xfrm>
            <a:custGeom>
              <a:avLst/>
              <a:gdLst>
                <a:gd name="T0" fmla="*/ 14 w 17"/>
                <a:gd name="T1" fmla="*/ 23 h 23"/>
                <a:gd name="T2" fmla="*/ 17 w 17"/>
                <a:gd name="T3" fmla="*/ 20 h 23"/>
                <a:gd name="T4" fmla="*/ 16 w 17"/>
                <a:gd name="T5" fmla="*/ 17 h 23"/>
                <a:gd name="T6" fmla="*/ 14 w 17"/>
                <a:gd name="T7" fmla="*/ 12 h 23"/>
                <a:gd name="T8" fmla="*/ 12 w 17"/>
                <a:gd name="T9" fmla="*/ 6 h 23"/>
                <a:gd name="T10" fmla="*/ 10 w 17"/>
                <a:gd name="T11" fmla="*/ 4 h 23"/>
                <a:gd name="T12" fmla="*/ 7 w 17"/>
                <a:gd name="T13" fmla="*/ 2 h 23"/>
                <a:gd name="T14" fmla="*/ 5 w 17"/>
                <a:gd name="T15" fmla="*/ 1 h 23"/>
                <a:gd name="T16" fmla="*/ 2 w 17"/>
                <a:gd name="T17" fmla="*/ 0 h 23"/>
                <a:gd name="T18" fmla="*/ 0 w 17"/>
                <a:gd name="T19" fmla="*/ 1 h 23"/>
                <a:gd name="T20" fmla="*/ 0 w 17"/>
                <a:gd name="T21" fmla="*/ 2 h 23"/>
                <a:gd name="T22" fmla="*/ 2 w 17"/>
                <a:gd name="T23" fmla="*/ 4 h 23"/>
                <a:gd name="T24" fmla="*/ 4 w 17"/>
                <a:gd name="T25" fmla="*/ 4 h 23"/>
                <a:gd name="T26" fmla="*/ 6 w 17"/>
                <a:gd name="T27" fmla="*/ 4 h 23"/>
                <a:gd name="T28" fmla="*/ 7 w 17"/>
                <a:gd name="T29" fmla="*/ 6 h 23"/>
                <a:gd name="T30" fmla="*/ 9 w 17"/>
                <a:gd name="T31" fmla="*/ 10 h 23"/>
                <a:gd name="T32" fmla="*/ 12 w 17"/>
                <a:gd name="T33" fmla="*/ 14 h 23"/>
                <a:gd name="T34" fmla="*/ 13 w 17"/>
                <a:gd name="T35" fmla="*/ 17 h 23"/>
                <a:gd name="T36" fmla="*/ 13 w 17"/>
                <a:gd name="T37" fmla="*/ 17 h 23"/>
                <a:gd name="T38" fmla="*/ 13 w 17"/>
                <a:gd name="T39" fmla="*/ 19 h 23"/>
                <a:gd name="T40" fmla="*/ 13 w 17"/>
                <a:gd name="T41" fmla="*/ 20 h 23"/>
                <a:gd name="T42" fmla="*/ 13 w 17"/>
                <a:gd name="T43" fmla="*/ 21 h 23"/>
                <a:gd name="T44" fmla="*/ 14 w 17"/>
                <a:gd name="T4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3">
                  <a:moveTo>
                    <a:pt x="14" y="23"/>
                  </a:moveTo>
                  <a:lnTo>
                    <a:pt x="17" y="20"/>
                  </a:lnTo>
                  <a:lnTo>
                    <a:pt x="16" y="17"/>
                  </a:lnTo>
                  <a:lnTo>
                    <a:pt x="14" y="12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6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4" name="Freeform 147"/>
            <p:cNvSpPr>
              <a:spLocks/>
            </p:cNvSpPr>
            <p:nvPr/>
          </p:nvSpPr>
          <p:spPr bwMode="auto">
            <a:xfrm>
              <a:off x="2367" y="1442"/>
              <a:ext cx="25" cy="22"/>
            </a:xfrm>
            <a:custGeom>
              <a:avLst/>
              <a:gdLst>
                <a:gd name="T0" fmla="*/ 3 w 25"/>
                <a:gd name="T1" fmla="*/ 12 h 22"/>
                <a:gd name="T2" fmla="*/ 4 w 25"/>
                <a:gd name="T3" fmla="*/ 12 h 22"/>
                <a:gd name="T4" fmla="*/ 5 w 25"/>
                <a:gd name="T5" fmla="*/ 12 h 22"/>
                <a:gd name="T6" fmla="*/ 7 w 25"/>
                <a:gd name="T7" fmla="*/ 12 h 22"/>
                <a:gd name="T8" fmla="*/ 8 w 25"/>
                <a:gd name="T9" fmla="*/ 10 h 22"/>
                <a:gd name="T10" fmla="*/ 7 w 25"/>
                <a:gd name="T11" fmla="*/ 9 h 22"/>
                <a:gd name="T12" fmla="*/ 9 w 25"/>
                <a:gd name="T13" fmla="*/ 8 h 22"/>
                <a:gd name="T14" fmla="*/ 10 w 25"/>
                <a:gd name="T15" fmla="*/ 8 h 22"/>
                <a:gd name="T16" fmla="*/ 10 w 25"/>
                <a:gd name="T17" fmla="*/ 8 h 22"/>
                <a:gd name="T18" fmla="*/ 10 w 25"/>
                <a:gd name="T19" fmla="*/ 9 h 22"/>
                <a:gd name="T20" fmla="*/ 11 w 25"/>
                <a:gd name="T21" fmla="*/ 10 h 22"/>
                <a:gd name="T22" fmla="*/ 13 w 25"/>
                <a:gd name="T23" fmla="*/ 12 h 22"/>
                <a:gd name="T24" fmla="*/ 15 w 25"/>
                <a:gd name="T25" fmla="*/ 14 h 22"/>
                <a:gd name="T26" fmla="*/ 17 w 25"/>
                <a:gd name="T27" fmla="*/ 16 h 22"/>
                <a:gd name="T28" fmla="*/ 19 w 25"/>
                <a:gd name="T29" fmla="*/ 18 h 22"/>
                <a:gd name="T30" fmla="*/ 20 w 25"/>
                <a:gd name="T31" fmla="*/ 20 h 22"/>
                <a:gd name="T32" fmla="*/ 22 w 25"/>
                <a:gd name="T33" fmla="*/ 22 h 22"/>
                <a:gd name="T34" fmla="*/ 24 w 25"/>
                <a:gd name="T35" fmla="*/ 22 h 22"/>
                <a:gd name="T36" fmla="*/ 25 w 25"/>
                <a:gd name="T37" fmla="*/ 21 h 22"/>
                <a:gd name="T38" fmla="*/ 25 w 25"/>
                <a:gd name="T39" fmla="*/ 20 h 22"/>
                <a:gd name="T40" fmla="*/ 24 w 25"/>
                <a:gd name="T41" fmla="*/ 19 h 22"/>
                <a:gd name="T42" fmla="*/ 23 w 25"/>
                <a:gd name="T43" fmla="*/ 18 h 22"/>
                <a:gd name="T44" fmla="*/ 21 w 25"/>
                <a:gd name="T45" fmla="*/ 16 h 22"/>
                <a:gd name="T46" fmla="*/ 20 w 25"/>
                <a:gd name="T47" fmla="*/ 13 h 22"/>
                <a:gd name="T48" fmla="*/ 21 w 25"/>
                <a:gd name="T49" fmla="*/ 11 h 22"/>
                <a:gd name="T50" fmla="*/ 19 w 25"/>
                <a:gd name="T51" fmla="*/ 8 h 22"/>
                <a:gd name="T52" fmla="*/ 15 w 25"/>
                <a:gd name="T53" fmla="*/ 4 h 22"/>
                <a:gd name="T54" fmla="*/ 11 w 25"/>
                <a:gd name="T55" fmla="*/ 1 h 22"/>
                <a:gd name="T56" fmla="*/ 9 w 25"/>
                <a:gd name="T57" fmla="*/ 0 h 22"/>
                <a:gd name="T58" fmla="*/ 8 w 25"/>
                <a:gd name="T59" fmla="*/ 2 h 22"/>
                <a:gd name="T60" fmla="*/ 9 w 25"/>
                <a:gd name="T61" fmla="*/ 4 h 22"/>
                <a:gd name="T62" fmla="*/ 9 w 25"/>
                <a:gd name="T63" fmla="*/ 5 h 22"/>
                <a:gd name="T64" fmla="*/ 7 w 25"/>
                <a:gd name="T65" fmla="*/ 6 h 22"/>
                <a:gd name="T66" fmla="*/ 3 w 25"/>
                <a:gd name="T67" fmla="*/ 6 h 22"/>
                <a:gd name="T68" fmla="*/ 1 w 25"/>
                <a:gd name="T69" fmla="*/ 6 h 22"/>
                <a:gd name="T70" fmla="*/ 0 w 25"/>
                <a:gd name="T71" fmla="*/ 7 h 22"/>
                <a:gd name="T72" fmla="*/ 0 w 25"/>
                <a:gd name="T73" fmla="*/ 9 h 22"/>
                <a:gd name="T74" fmla="*/ 1 w 25"/>
                <a:gd name="T75" fmla="*/ 10 h 22"/>
                <a:gd name="T76" fmla="*/ 2 w 25"/>
                <a:gd name="T77" fmla="*/ 11 h 22"/>
                <a:gd name="T78" fmla="*/ 2 w 25"/>
                <a:gd name="T79" fmla="*/ 12 h 22"/>
                <a:gd name="T80" fmla="*/ 3 w 25"/>
                <a:gd name="T81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22">
                  <a:moveTo>
                    <a:pt x="3" y="12"/>
                  </a:move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7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4" y="19"/>
                  </a:lnTo>
                  <a:lnTo>
                    <a:pt x="23" y="18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21" y="11"/>
                  </a:lnTo>
                  <a:lnTo>
                    <a:pt x="19" y="8"/>
                  </a:lnTo>
                  <a:lnTo>
                    <a:pt x="15" y="4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5" name="Freeform 148"/>
            <p:cNvSpPr>
              <a:spLocks/>
            </p:cNvSpPr>
            <p:nvPr/>
          </p:nvSpPr>
          <p:spPr bwMode="auto">
            <a:xfrm>
              <a:off x="2450" y="1610"/>
              <a:ext cx="18" cy="15"/>
            </a:xfrm>
            <a:custGeom>
              <a:avLst/>
              <a:gdLst>
                <a:gd name="T0" fmla="*/ 16 w 18"/>
                <a:gd name="T1" fmla="*/ 15 h 15"/>
                <a:gd name="T2" fmla="*/ 16 w 18"/>
                <a:gd name="T3" fmla="*/ 14 h 15"/>
                <a:gd name="T4" fmla="*/ 18 w 18"/>
                <a:gd name="T5" fmla="*/ 12 h 15"/>
                <a:gd name="T6" fmla="*/ 18 w 18"/>
                <a:gd name="T7" fmla="*/ 11 h 15"/>
                <a:gd name="T8" fmla="*/ 17 w 18"/>
                <a:gd name="T9" fmla="*/ 9 h 15"/>
                <a:gd name="T10" fmla="*/ 15 w 18"/>
                <a:gd name="T11" fmla="*/ 7 h 15"/>
                <a:gd name="T12" fmla="*/ 13 w 18"/>
                <a:gd name="T13" fmla="*/ 5 h 15"/>
                <a:gd name="T14" fmla="*/ 11 w 18"/>
                <a:gd name="T15" fmla="*/ 2 h 15"/>
                <a:gd name="T16" fmla="*/ 10 w 18"/>
                <a:gd name="T17" fmla="*/ 1 h 15"/>
                <a:gd name="T18" fmla="*/ 7 w 18"/>
                <a:gd name="T19" fmla="*/ 0 h 15"/>
                <a:gd name="T20" fmla="*/ 4 w 18"/>
                <a:gd name="T21" fmla="*/ 0 h 15"/>
                <a:gd name="T22" fmla="*/ 1 w 18"/>
                <a:gd name="T23" fmla="*/ 0 h 15"/>
                <a:gd name="T24" fmla="*/ 0 w 18"/>
                <a:gd name="T25" fmla="*/ 1 h 15"/>
                <a:gd name="T26" fmla="*/ 0 w 18"/>
                <a:gd name="T27" fmla="*/ 2 h 15"/>
                <a:gd name="T28" fmla="*/ 2 w 18"/>
                <a:gd name="T29" fmla="*/ 3 h 15"/>
                <a:gd name="T30" fmla="*/ 4 w 18"/>
                <a:gd name="T31" fmla="*/ 4 h 15"/>
                <a:gd name="T32" fmla="*/ 7 w 18"/>
                <a:gd name="T33" fmla="*/ 5 h 15"/>
                <a:gd name="T34" fmla="*/ 9 w 18"/>
                <a:gd name="T35" fmla="*/ 6 h 15"/>
                <a:gd name="T36" fmla="*/ 12 w 18"/>
                <a:gd name="T37" fmla="*/ 9 h 15"/>
                <a:gd name="T38" fmla="*/ 15 w 18"/>
                <a:gd name="T39" fmla="*/ 13 h 15"/>
                <a:gd name="T40" fmla="*/ 16 w 18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5">
                  <a:moveTo>
                    <a:pt x="16" y="15"/>
                  </a:moveTo>
                  <a:lnTo>
                    <a:pt x="16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5" y="13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6" name="Freeform 149"/>
            <p:cNvSpPr>
              <a:spLocks/>
            </p:cNvSpPr>
            <p:nvPr/>
          </p:nvSpPr>
          <p:spPr bwMode="auto">
            <a:xfrm>
              <a:off x="2438" y="1552"/>
              <a:ext cx="42" cy="42"/>
            </a:xfrm>
            <a:custGeom>
              <a:avLst/>
              <a:gdLst>
                <a:gd name="T0" fmla="*/ 36 w 42"/>
                <a:gd name="T1" fmla="*/ 34 h 42"/>
                <a:gd name="T2" fmla="*/ 41 w 42"/>
                <a:gd name="T3" fmla="*/ 32 h 42"/>
                <a:gd name="T4" fmla="*/ 40 w 42"/>
                <a:gd name="T5" fmla="*/ 30 h 42"/>
                <a:gd name="T6" fmla="*/ 36 w 42"/>
                <a:gd name="T7" fmla="*/ 29 h 42"/>
                <a:gd name="T8" fmla="*/ 34 w 42"/>
                <a:gd name="T9" fmla="*/ 30 h 42"/>
                <a:gd name="T10" fmla="*/ 30 w 42"/>
                <a:gd name="T11" fmla="*/ 32 h 42"/>
                <a:gd name="T12" fmla="*/ 27 w 42"/>
                <a:gd name="T13" fmla="*/ 28 h 42"/>
                <a:gd name="T14" fmla="*/ 20 w 42"/>
                <a:gd name="T15" fmla="*/ 16 h 42"/>
                <a:gd name="T16" fmla="*/ 12 w 42"/>
                <a:gd name="T17" fmla="*/ 14 h 42"/>
                <a:gd name="T18" fmla="*/ 7 w 42"/>
                <a:gd name="T19" fmla="*/ 13 h 42"/>
                <a:gd name="T20" fmla="*/ 8 w 42"/>
                <a:gd name="T21" fmla="*/ 10 h 42"/>
                <a:gd name="T22" fmla="*/ 12 w 42"/>
                <a:gd name="T23" fmla="*/ 7 h 42"/>
                <a:gd name="T24" fmla="*/ 10 w 42"/>
                <a:gd name="T25" fmla="*/ 4 h 42"/>
                <a:gd name="T26" fmla="*/ 7 w 42"/>
                <a:gd name="T27" fmla="*/ 0 h 42"/>
                <a:gd name="T28" fmla="*/ 5 w 42"/>
                <a:gd name="T29" fmla="*/ 2 h 42"/>
                <a:gd name="T30" fmla="*/ 6 w 42"/>
                <a:gd name="T31" fmla="*/ 8 h 42"/>
                <a:gd name="T32" fmla="*/ 4 w 42"/>
                <a:gd name="T33" fmla="*/ 9 h 42"/>
                <a:gd name="T34" fmla="*/ 2 w 42"/>
                <a:gd name="T35" fmla="*/ 6 h 42"/>
                <a:gd name="T36" fmla="*/ 0 w 42"/>
                <a:gd name="T37" fmla="*/ 9 h 42"/>
                <a:gd name="T38" fmla="*/ 2 w 42"/>
                <a:gd name="T39" fmla="*/ 14 h 42"/>
                <a:gd name="T40" fmla="*/ 4 w 42"/>
                <a:gd name="T41" fmla="*/ 16 h 42"/>
                <a:gd name="T42" fmla="*/ 9 w 42"/>
                <a:gd name="T43" fmla="*/ 20 h 42"/>
                <a:gd name="T44" fmla="*/ 12 w 42"/>
                <a:gd name="T45" fmla="*/ 18 h 42"/>
                <a:gd name="T46" fmla="*/ 15 w 42"/>
                <a:gd name="T47" fmla="*/ 16 h 42"/>
                <a:gd name="T48" fmla="*/ 19 w 42"/>
                <a:gd name="T49" fmla="*/ 20 h 42"/>
                <a:gd name="T50" fmla="*/ 20 w 42"/>
                <a:gd name="T51" fmla="*/ 26 h 42"/>
                <a:gd name="T52" fmla="*/ 19 w 42"/>
                <a:gd name="T53" fmla="*/ 27 h 42"/>
                <a:gd name="T54" fmla="*/ 16 w 42"/>
                <a:gd name="T55" fmla="*/ 28 h 42"/>
                <a:gd name="T56" fmla="*/ 18 w 42"/>
                <a:gd name="T57" fmla="*/ 30 h 42"/>
                <a:gd name="T58" fmla="*/ 26 w 42"/>
                <a:gd name="T59" fmla="*/ 33 h 42"/>
                <a:gd name="T60" fmla="*/ 28 w 42"/>
                <a:gd name="T61" fmla="*/ 36 h 42"/>
                <a:gd name="T62" fmla="*/ 30 w 42"/>
                <a:gd name="T63" fmla="*/ 41 h 42"/>
                <a:gd name="T64" fmla="*/ 33 w 42"/>
                <a:gd name="T65" fmla="*/ 41 h 42"/>
                <a:gd name="T66" fmla="*/ 35 w 42"/>
                <a:gd name="T6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35" y="35"/>
                  </a:moveTo>
                  <a:lnTo>
                    <a:pt x="36" y="34"/>
                  </a:lnTo>
                  <a:lnTo>
                    <a:pt x="39" y="33"/>
                  </a:lnTo>
                  <a:lnTo>
                    <a:pt x="41" y="32"/>
                  </a:lnTo>
                  <a:lnTo>
                    <a:pt x="42" y="31"/>
                  </a:lnTo>
                  <a:lnTo>
                    <a:pt x="40" y="30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4" y="30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7" y="28"/>
                  </a:lnTo>
                  <a:lnTo>
                    <a:pt x="24" y="22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6" y="5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9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2" y="42"/>
                  </a:lnTo>
                  <a:lnTo>
                    <a:pt x="33" y="41"/>
                  </a:lnTo>
                  <a:lnTo>
                    <a:pt x="34" y="39"/>
                  </a:lnTo>
                  <a:lnTo>
                    <a:pt x="35" y="36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7" name="Freeform 150"/>
            <p:cNvSpPr>
              <a:spLocks/>
            </p:cNvSpPr>
            <p:nvPr/>
          </p:nvSpPr>
          <p:spPr bwMode="auto">
            <a:xfrm>
              <a:off x="2424" y="1521"/>
              <a:ext cx="30" cy="20"/>
            </a:xfrm>
            <a:custGeom>
              <a:avLst/>
              <a:gdLst>
                <a:gd name="T0" fmla="*/ 24 w 30"/>
                <a:gd name="T1" fmla="*/ 17 h 20"/>
                <a:gd name="T2" fmla="*/ 25 w 30"/>
                <a:gd name="T3" fmla="*/ 17 h 20"/>
                <a:gd name="T4" fmla="*/ 28 w 30"/>
                <a:gd name="T5" fmla="*/ 15 h 20"/>
                <a:gd name="T6" fmla="*/ 29 w 30"/>
                <a:gd name="T7" fmla="*/ 13 h 20"/>
                <a:gd name="T8" fmla="*/ 30 w 30"/>
                <a:gd name="T9" fmla="*/ 12 h 20"/>
                <a:gd name="T10" fmla="*/ 28 w 30"/>
                <a:gd name="T11" fmla="*/ 11 h 20"/>
                <a:gd name="T12" fmla="*/ 26 w 30"/>
                <a:gd name="T13" fmla="*/ 11 h 20"/>
                <a:gd name="T14" fmla="*/ 26 w 30"/>
                <a:gd name="T15" fmla="*/ 12 h 20"/>
                <a:gd name="T16" fmla="*/ 26 w 30"/>
                <a:gd name="T17" fmla="*/ 12 h 20"/>
                <a:gd name="T18" fmla="*/ 23 w 30"/>
                <a:gd name="T19" fmla="*/ 11 h 20"/>
                <a:gd name="T20" fmla="*/ 18 w 30"/>
                <a:gd name="T21" fmla="*/ 9 h 20"/>
                <a:gd name="T22" fmla="*/ 13 w 30"/>
                <a:gd name="T23" fmla="*/ 7 h 20"/>
                <a:gd name="T24" fmla="*/ 10 w 30"/>
                <a:gd name="T25" fmla="*/ 7 h 20"/>
                <a:gd name="T26" fmla="*/ 9 w 30"/>
                <a:gd name="T27" fmla="*/ 6 h 20"/>
                <a:gd name="T28" fmla="*/ 9 w 30"/>
                <a:gd name="T29" fmla="*/ 3 h 20"/>
                <a:gd name="T30" fmla="*/ 8 w 30"/>
                <a:gd name="T31" fmla="*/ 1 h 20"/>
                <a:gd name="T32" fmla="*/ 6 w 30"/>
                <a:gd name="T33" fmla="*/ 0 h 20"/>
                <a:gd name="T34" fmla="*/ 5 w 30"/>
                <a:gd name="T35" fmla="*/ 0 h 20"/>
                <a:gd name="T36" fmla="*/ 2 w 30"/>
                <a:gd name="T37" fmla="*/ 1 h 20"/>
                <a:gd name="T38" fmla="*/ 0 w 30"/>
                <a:gd name="T39" fmla="*/ 2 h 20"/>
                <a:gd name="T40" fmla="*/ 0 w 30"/>
                <a:gd name="T41" fmla="*/ 3 h 20"/>
                <a:gd name="T42" fmla="*/ 1 w 30"/>
                <a:gd name="T43" fmla="*/ 5 h 20"/>
                <a:gd name="T44" fmla="*/ 2 w 30"/>
                <a:gd name="T45" fmla="*/ 5 h 20"/>
                <a:gd name="T46" fmla="*/ 5 w 30"/>
                <a:gd name="T47" fmla="*/ 5 h 20"/>
                <a:gd name="T48" fmla="*/ 5 w 30"/>
                <a:gd name="T49" fmla="*/ 6 h 20"/>
                <a:gd name="T50" fmla="*/ 17 w 30"/>
                <a:gd name="T51" fmla="*/ 13 h 20"/>
                <a:gd name="T52" fmla="*/ 17 w 30"/>
                <a:gd name="T53" fmla="*/ 13 h 20"/>
                <a:gd name="T54" fmla="*/ 18 w 30"/>
                <a:gd name="T55" fmla="*/ 15 h 20"/>
                <a:gd name="T56" fmla="*/ 19 w 30"/>
                <a:gd name="T57" fmla="*/ 17 h 20"/>
                <a:gd name="T58" fmla="*/ 20 w 30"/>
                <a:gd name="T59" fmla="*/ 20 h 20"/>
                <a:gd name="T60" fmla="*/ 20 w 30"/>
                <a:gd name="T61" fmla="*/ 20 h 20"/>
                <a:gd name="T62" fmla="*/ 22 w 30"/>
                <a:gd name="T63" fmla="*/ 19 h 20"/>
                <a:gd name="T64" fmla="*/ 23 w 30"/>
                <a:gd name="T65" fmla="*/ 18 h 20"/>
                <a:gd name="T66" fmla="*/ 24 w 30"/>
                <a:gd name="T6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0">
                  <a:moveTo>
                    <a:pt x="24" y="17"/>
                  </a:moveTo>
                  <a:lnTo>
                    <a:pt x="25" y="17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11"/>
                  </a:lnTo>
                  <a:lnTo>
                    <a:pt x="18" y="9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8" name="Freeform 151"/>
            <p:cNvSpPr>
              <a:spLocks/>
            </p:cNvSpPr>
            <p:nvPr/>
          </p:nvSpPr>
          <p:spPr bwMode="auto">
            <a:xfrm>
              <a:off x="2372" y="1438"/>
              <a:ext cx="57" cy="106"/>
            </a:xfrm>
            <a:custGeom>
              <a:avLst/>
              <a:gdLst>
                <a:gd name="T0" fmla="*/ 55 w 57"/>
                <a:gd name="T1" fmla="*/ 106 h 106"/>
                <a:gd name="T2" fmla="*/ 56 w 57"/>
                <a:gd name="T3" fmla="*/ 102 h 106"/>
                <a:gd name="T4" fmla="*/ 50 w 57"/>
                <a:gd name="T5" fmla="*/ 91 h 106"/>
                <a:gd name="T6" fmla="*/ 36 w 57"/>
                <a:gd name="T7" fmla="*/ 83 h 106"/>
                <a:gd name="T8" fmla="*/ 35 w 57"/>
                <a:gd name="T9" fmla="*/ 79 h 106"/>
                <a:gd name="T10" fmla="*/ 39 w 57"/>
                <a:gd name="T11" fmla="*/ 80 h 106"/>
                <a:gd name="T12" fmla="*/ 40 w 57"/>
                <a:gd name="T13" fmla="*/ 76 h 106"/>
                <a:gd name="T14" fmla="*/ 42 w 57"/>
                <a:gd name="T15" fmla="*/ 69 h 106"/>
                <a:gd name="T16" fmla="*/ 47 w 57"/>
                <a:gd name="T17" fmla="*/ 71 h 106"/>
                <a:gd name="T18" fmla="*/ 50 w 57"/>
                <a:gd name="T19" fmla="*/ 68 h 106"/>
                <a:gd name="T20" fmla="*/ 46 w 57"/>
                <a:gd name="T21" fmla="*/ 61 h 106"/>
                <a:gd name="T22" fmla="*/ 37 w 57"/>
                <a:gd name="T23" fmla="*/ 55 h 106"/>
                <a:gd name="T24" fmla="*/ 26 w 57"/>
                <a:gd name="T25" fmla="*/ 44 h 106"/>
                <a:gd name="T26" fmla="*/ 32 w 57"/>
                <a:gd name="T27" fmla="*/ 47 h 106"/>
                <a:gd name="T28" fmla="*/ 38 w 57"/>
                <a:gd name="T29" fmla="*/ 40 h 106"/>
                <a:gd name="T30" fmla="*/ 36 w 57"/>
                <a:gd name="T31" fmla="*/ 35 h 106"/>
                <a:gd name="T32" fmla="*/ 33 w 57"/>
                <a:gd name="T33" fmla="*/ 39 h 106"/>
                <a:gd name="T34" fmla="*/ 26 w 57"/>
                <a:gd name="T35" fmla="*/ 41 h 106"/>
                <a:gd name="T36" fmla="*/ 30 w 57"/>
                <a:gd name="T37" fmla="*/ 34 h 106"/>
                <a:gd name="T38" fmla="*/ 29 w 57"/>
                <a:gd name="T39" fmla="*/ 30 h 106"/>
                <a:gd name="T40" fmla="*/ 24 w 57"/>
                <a:gd name="T41" fmla="*/ 21 h 106"/>
                <a:gd name="T42" fmla="*/ 30 w 57"/>
                <a:gd name="T43" fmla="*/ 19 h 106"/>
                <a:gd name="T44" fmla="*/ 28 w 57"/>
                <a:gd name="T45" fmla="*/ 12 h 106"/>
                <a:gd name="T46" fmla="*/ 26 w 57"/>
                <a:gd name="T47" fmla="*/ 6 h 106"/>
                <a:gd name="T48" fmla="*/ 31 w 57"/>
                <a:gd name="T49" fmla="*/ 5 h 106"/>
                <a:gd name="T50" fmla="*/ 26 w 57"/>
                <a:gd name="T51" fmla="*/ 0 h 106"/>
                <a:gd name="T52" fmla="*/ 24 w 57"/>
                <a:gd name="T53" fmla="*/ 3 h 106"/>
                <a:gd name="T54" fmla="*/ 22 w 57"/>
                <a:gd name="T55" fmla="*/ 8 h 106"/>
                <a:gd name="T56" fmla="*/ 26 w 57"/>
                <a:gd name="T57" fmla="*/ 13 h 106"/>
                <a:gd name="T58" fmla="*/ 23 w 57"/>
                <a:gd name="T59" fmla="*/ 18 h 106"/>
                <a:gd name="T60" fmla="*/ 21 w 57"/>
                <a:gd name="T61" fmla="*/ 24 h 106"/>
                <a:gd name="T62" fmla="*/ 19 w 57"/>
                <a:gd name="T63" fmla="*/ 28 h 106"/>
                <a:gd name="T64" fmla="*/ 15 w 57"/>
                <a:gd name="T65" fmla="*/ 26 h 106"/>
                <a:gd name="T66" fmla="*/ 5 w 57"/>
                <a:gd name="T67" fmla="*/ 18 h 106"/>
                <a:gd name="T68" fmla="*/ 1 w 57"/>
                <a:gd name="T69" fmla="*/ 20 h 106"/>
                <a:gd name="T70" fmla="*/ 6 w 57"/>
                <a:gd name="T71" fmla="*/ 21 h 106"/>
                <a:gd name="T72" fmla="*/ 15 w 57"/>
                <a:gd name="T73" fmla="*/ 35 h 106"/>
                <a:gd name="T74" fmla="*/ 24 w 57"/>
                <a:gd name="T75" fmla="*/ 52 h 106"/>
                <a:gd name="T76" fmla="*/ 24 w 57"/>
                <a:gd name="T77" fmla="*/ 55 h 106"/>
                <a:gd name="T78" fmla="*/ 20 w 57"/>
                <a:gd name="T79" fmla="*/ 53 h 106"/>
                <a:gd name="T80" fmla="*/ 18 w 57"/>
                <a:gd name="T81" fmla="*/ 56 h 106"/>
                <a:gd name="T82" fmla="*/ 23 w 57"/>
                <a:gd name="T83" fmla="*/ 61 h 106"/>
                <a:gd name="T84" fmla="*/ 23 w 57"/>
                <a:gd name="T85" fmla="*/ 64 h 106"/>
                <a:gd name="T86" fmla="*/ 21 w 57"/>
                <a:gd name="T87" fmla="*/ 68 h 106"/>
                <a:gd name="T88" fmla="*/ 28 w 57"/>
                <a:gd name="T89" fmla="*/ 66 h 106"/>
                <a:gd name="T90" fmla="*/ 32 w 57"/>
                <a:gd name="T91" fmla="*/ 68 h 106"/>
                <a:gd name="T92" fmla="*/ 32 w 57"/>
                <a:gd name="T93" fmla="*/ 70 h 106"/>
                <a:gd name="T94" fmla="*/ 27 w 57"/>
                <a:gd name="T95" fmla="*/ 73 h 106"/>
                <a:gd name="T96" fmla="*/ 30 w 57"/>
                <a:gd name="T97" fmla="*/ 85 h 106"/>
                <a:gd name="T98" fmla="*/ 43 w 57"/>
                <a:gd name="T99" fmla="*/ 92 h 106"/>
                <a:gd name="T100" fmla="*/ 47 w 57"/>
                <a:gd name="T101" fmla="*/ 97 h 106"/>
                <a:gd name="T102" fmla="*/ 47 w 57"/>
                <a:gd name="T103" fmla="*/ 100 h 106"/>
                <a:gd name="T104" fmla="*/ 51 w 57"/>
                <a:gd name="T105" fmla="*/ 97 h 106"/>
                <a:gd name="T106" fmla="*/ 53 w 57"/>
                <a:gd name="T10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106">
                  <a:moveTo>
                    <a:pt x="54" y="106"/>
                  </a:moveTo>
                  <a:lnTo>
                    <a:pt x="54" y="106"/>
                  </a:lnTo>
                  <a:lnTo>
                    <a:pt x="55" y="106"/>
                  </a:lnTo>
                  <a:lnTo>
                    <a:pt x="56" y="106"/>
                  </a:lnTo>
                  <a:lnTo>
                    <a:pt x="57" y="105"/>
                  </a:lnTo>
                  <a:lnTo>
                    <a:pt x="56" y="102"/>
                  </a:lnTo>
                  <a:lnTo>
                    <a:pt x="54" y="97"/>
                  </a:lnTo>
                  <a:lnTo>
                    <a:pt x="52" y="93"/>
                  </a:lnTo>
                  <a:lnTo>
                    <a:pt x="50" y="91"/>
                  </a:lnTo>
                  <a:lnTo>
                    <a:pt x="45" y="88"/>
                  </a:lnTo>
                  <a:lnTo>
                    <a:pt x="40" y="85"/>
                  </a:lnTo>
                  <a:lnTo>
                    <a:pt x="36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5" y="79"/>
                  </a:lnTo>
                  <a:lnTo>
                    <a:pt x="35" y="78"/>
                  </a:lnTo>
                  <a:lnTo>
                    <a:pt x="38" y="79"/>
                  </a:lnTo>
                  <a:lnTo>
                    <a:pt x="39" y="80"/>
                  </a:lnTo>
                  <a:lnTo>
                    <a:pt x="40" y="78"/>
                  </a:lnTo>
                  <a:lnTo>
                    <a:pt x="40" y="77"/>
                  </a:lnTo>
                  <a:lnTo>
                    <a:pt x="40" y="76"/>
                  </a:lnTo>
                  <a:lnTo>
                    <a:pt x="39" y="72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4" y="68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9" y="70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6"/>
                  </a:lnTo>
                  <a:lnTo>
                    <a:pt x="47" y="63"/>
                  </a:lnTo>
                  <a:lnTo>
                    <a:pt x="46" y="61"/>
                  </a:lnTo>
                  <a:lnTo>
                    <a:pt x="46" y="60"/>
                  </a:lnTo>
                  <a:lnTo>
                    <a:pt x="43" y="58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6" y="47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8" y="40"/>
                  </a:lnTo>
                  <a:lnTo>
                    <a:pt x="39" y="38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9"/>
                  </a:lnTo>
                  <a:lnTo>
                    <a:pt x="31" y="40"/>
                  </a:lnTo>
                  <a:lnTo>
                    <a:pt x="28" y="41"/>
                  </a:lnTo>
                  <a:lnTo>
                    <a:pt x="26" y="41"/>
                  </a:lnTo>
                  <a:lnTo>
                    <a:pt x="26" y="39"/>
                  </a:lnTo>
                  <a:lnTo>
                    <a:pt x="28" y="37"/>
                  </a:lnTo>
                  <a:lnTo>
                    <a:pt x="30" y="34"/>
                  </a:lnTo>
                  <a:lnTo>
                    <a:pt x="31" y="32"/>
                  </a:lnTo>
                  <a:lnTo>
                    <a:pt x="30" y="31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8" y="12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40"/>
                  </a:lnTo>
                  <a:lnTo>
                    <a:pt x="20" y="47"/>
                  </a:lnTo>
                  <a:lnTo>
                    <a:pt x="24" y="52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9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4" y="63"/>
                  </a:lnTo>
                  <a:lnTo>
                    <a:pt x="23" y="64"/>
                  </a:lnTo>
                  <a:lnTo>
                    <a:pt x="21" y="65"/>
                  </a:lnTo>
                  <a:lnTo>
                    <a:pt x="19" y="67"/>
                  </a:lnTo>
                  <a:lnTo>
                    <a:pt x="21" y="68"/>
                  </a:lnTo>
                  <a:lnTo>
                    <a:pt x="24" y="68"/>
                  </a:lnTo>
                  <a:lnTo>
                    <a:pt x="27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2" y="68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0" y="69"/>
                  </a:lnTo>
                  <a:lnTo>
                    <a:pt x="28" y="70"/>
                  </a:lnTo>
                  <a:lnTo>
                    <a:pt x="27" y="73"/>
                  </a:lnTo>
                  <a:lnTo>
                    <a:pt x="28" y="78"/>
                  </a:lnTo>
                  <a:lnTo>
                    <a:pt x="29" y="83"/>
                  </a:lnTo>
                  <a:lnTo>
                    <a:pt x="30" y="85"/>
                  </a:lnTo>
                  <a:lnTo>
                    <a:pt x="32" y="86"/>
                  </a:lnTo>
                  <a:lnTo>
                    <a:pt x="37" y="89"/>
                  </a:lnTo>
                  <a:lnTo>
                    <a:pt x="43" y="92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7" y="97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8" y="99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2" y="100"/>
                  </a:lnTo>
                  <a:lnTo>
                    <a:pt x="53" y="102"/>
                  </a:lnTo>
                  <a:lnTo>
                    <a:pt x="53" y="105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9" name="Freeform 152"/>
            <p:cNvSpPr>
              <a:spLocks/>
            </p:cNvSpPr>
            <p:nvPr/>
          </p:nvSpPr>
          <p:spPr bwMode="auto">
            <a:xfrm>
              <a:off x="2368" y="1436"/>
              <a:ext cx="22" cy="14"/>
            </a:xfrm>
            <a:custGeom>
              <a:avLst/>
              <a:gdLst>
                <a:gd name="T0" fmla="*/ 22 w 22"/>
                <a:gd name="T1" fmla="*/ 14 h 14"/>
                <a:gd name="T2" fmla="*/ 21 w 22"/>
                <a:gd name="T3" fmla="*/ 12 h 14"/>
                <a:gd name="T4" fmla="*/ 19 w 22"/>
                <a:gd name="T5" fmla="*/ 8 h 14"/>
                <a:gd name="T6" fmla="*/ 17 w 22"/>
                <a:gd name="T7" fmla="*/ 4 h 14"/>
                <a:gd name="T8" fmla="*/ 15 w 22"/>
                <a:gd name="T9" fmla="*/ 3 h 14"/>
                <a:gd name="T10" fmla="*/ 12 w 22"/>
                <a:gd name="T11" fmla="*/ 2 h 14"/>
                <a:gd name="T12" fmla="*/ 10 w 22"/>
                <a:gd name="T13" fmla="*/ 1 h 14"/>
                <a:gd name="T14" fmla="*/ 9 w 22"/>
                <a:gd name="T15" fmla="*/ 0 h 14"/>
                <a:gd name="T16" fmla="*/ 7 w 22"/>
                <a:gd name="T17" fmla="*/ 0 h 14"/>
                <a:gd name="T18" fmla="*/ 5 w 22"/>
                <a:gd name="T19" fmla="*/ 1 h 14"/>
                <a:gd name="T20" fmla="*/ 2 w 22"/>
                <a:gd name="T21" fmla="*/ 3 h 14"/>
                <a:gd name="T22" fmla="*/ 0 w 22"/>
                <a:gd name="T23" fmla="*/ 5 h 14"/>
                <a:gd name="T24" fmla="*/ 0 w 22"/>
                <a:gd name="T25" fmla="*/ 8 h 14"/>
                <a:gd name="T26" fmla="*/ 1 w 22"/>
                <a:gd name="T27" fmla="*/ 8 h 14"/>
                <a:gd name="T28" fmla="*/ 5 w 22"/>
                <a:gd name="T29" fmla="*/ 7 h 14"/>
                <a:gd name="T30" fmla="*/ 8 w 22"/>
                <a:gd name="T31" fmla="*/ 5 h 14"/>
                <a:gd name="T32" fmla="*/ 9 w 22"/>
                <a:gd name="T33" fmla="*/ 4 h 14"/>
                <a:gd name="T34" fmla="*/ 10 w 22"/>
                <a:gd name="T35" fmla="*/ 5 h 14"/>
                <a:gd name="T36" fmla="*/ 12 w 22"/>
                <a:gd name="T37" fmla="*/ 6 h 14"/>
                <a:gd name="T38" fmla="*/ 14 w 22"/>
                <a:gd name="T39" fmla="*/ 7 h 14"/>
                <a:gd name="T40" fmla="*/ 15 w 22"/>
                <a:gd name="T41" fmla="*/ 8 h 14"/>
                <a:gd name="T42" fmla="*/ 17 w 22"/>
                <a:gd name="T43" fmla="*/ 9 h 14"/>
                <a:gd name="T44" fmla="*/ 18 w 22"/>
                <a:gd name="T45" fmla="*/ 11 h 14"/>
                <a:gd name="T46" fmla="*/ 19 w 22"/>
                <a:gd name="T47" fmla="*/ 12 h 14"/>
                <a:gd name="T48" fmla="*/ 19 w 22"/>
                <a:gd name="T49" fmla="*/ 13 h 14"/>
                <a:gd name="T50" fmla="*/ 22 w 22"/>
                <a:gd name="T5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4">
                  <a:moveTo>
                    <a:pt x="22" y="14"/>
                  </a:moveTo>
                  <a:lnTo>
                    <a:pt x="21" y="12"/>
                  </a:lnTo>
                  <a:lnTo>
                    <a:pt x="19" y="8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8"/>
                  </a:lnTo>
                  <a:lnTo>
                    <a:pt x="5" y="7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0" name="Freeform 153"/>
            <p:cNvSpPr>
              <a:spLocks/>
            </p:cNvSpPr>
            <p:nvPr/>
          </p:nvSpPr>
          <p:spPr bwMode="auto">
            <a:xfrm>
              <a:off x="2457" y="1545"/>
              <a:ext cx="47" cy="50"/>
            </a:xfrm>
            <a:custGeom>
              <a:avLst/>
              <a:gdLst>
                <a:gd name="T0" fmla="*/ 44 w 47"/>
                <a:gd name="T1" fmla="*/ 49 h 50"/>
                <a:gd name="T2" fmla="*/ 47 w 47"/>
                <a:gd name="T3" fmla="*/ 45 h 50"/>
                <a:gd name="T4" fmla="*/ 44 w 47"/>
                <a:gd name="T5" fmla="*/ 41 h 50"/>
                <a:gd name="T6" fmla="*/ 42 w 47"/>
                <a:gd name="T7" fmla="*/ 36 h 50"/>
                <a:gd name="T8" fmla="*/ 41 w 47"/>
                <a:gd name="T9" fmla="*/ 34 h 50"/>
                <a:gd name="T10" fmla="*/ 42 w 47"/>
                <a:gd name="T11" fmla="*/ 32 h 50"/>
                <a:gd name="T12" fmla="*/ 43 w 47"/>
                <a:gd name="T13" fmla="*/ 29 h 50"/>
                <a:gd name="T14" fmla="*/ 38 w 47"/>
                <a:gd name="T15" fmla="*/ 24 h 50"/>
                <a:gd name="T16" fmla="*/ 37 w 47"/>
                <a:gd name="T17" fmla="*/ 22 h 50"/>
                <a:gd name="T18" fmla="*/ 34 w 47"/>
                <a:gd name="T19" fmla="*/ 20 h 50"/>
                <a:gd name="T20" fmla="*/ 25 w 47"/>
                <a:gd name="T21" fmla="*/ 20 h 50"/>
                <a:gd name="T22" fmla="*/ 21 w 47"/>
                <a:gd name="T23" fmla="*/ 18 h 50"/>
                <a:gd name="T24" fmla="*/ 20 w 47"/>
                <a:gd name="T25" fmla="*/ 15 h 50"/>
                <a:gd name="T26" fmla="*/ 13 w 47"/>
                <a:gd name="T27" fmla="*/ 16 h 50"/>
                <a:gd name="T28" fmla="*/ 13 w 47"/>
                <a:gd name="T29" fmla="*/ 11 h 50"/>
                <a:gd name="T30" fmla="*/ 15 w 47"/>
                <a:gd name="T31" fmla="*/ 5 h 50"/>
                <a:gd name="T32" fmla="*/ 13 w 47"/>
                <a:gd name="T33" fmla="*/ 2 h 50"/>
                <a:gd name="T34" fmla="*/ 10 w 47"/>
                <a:gd name="T35" fmla="*/ 3 h 50"/>
                <a:gd name="T36" fmla="*/ 11 w 47"/>
                <a:gd name="T37" fmla="*/ 6 h 50"/>
                <a:gd name="T38" fmla="*/ 9 w 47"/>
                <a:gd name="T39" fmla="*/ 9 h 50"/>
                <a:gd name="T40" fmla="*/ 7 w 47"/>
                <a:gd name="T41" fmla="*/ 10 h 50"/>
                <a:gd name="T42" fmla="*/ 6 w 47"/>
                <a:gd name="T43" fmla="*/ 8 h 50"/>
                <a:gd name="T44" fmla="*/ 7 w 47"/>
                <a:gd name="T45" fmla="*/ 4 h 50"/>
                <a:gd name="T46" fmla="*/ 5 w 47"/>
                <a:gd name="T47" fmla="*/ 0 h 50"/>
                <a:gd name="T48" fmla="*/ 3 w 47"/>
                <a:gd name="T49" fmla="*/ 2 h 50"/>
                <a:gd name="T50" fmla="*/ 0 w 47"/>
                <a:gd name="T51" fmla="*/ 5 h 50"/>
                <a:gd name="T52" fmla="*/ 1 w 47"/>
                <a:gd name="T53" fmla="*/ 9 h 50"/>
                <a:gd name="T54" fmla="*/ 3 w 47"/>
                <a:gd name="T55" fmla="*/ 13 h 50"/>
                <a:gd name="T56" fmla="*/ 4 w 47"/>
                <a:gd name="T57" fmla="*/ 16 h 50"/>
                <a:gd name="T58" fmla="*/ 7 w 47"/>
                <a:gd name="T59" fmla="*/ 16 h 50"/>
                <a:gd name="T60" fmla="*/ 8 w 47"/>
                <a:gd name="T61" fmla="*/ 18 h 50"/>
                <a:gd name="T62" fmla="*/ 9 w 47"/>
                <a:gd name="T63" fmla="*/ 27 h 50"/>
                <a:gd name="T64" fmla="*/ 12 w 47"/>
                <a:gd name="T65" fmla="*/ 29 h 50"/>
                <a:gd name="T66" fmla="*/ 12 w 47"/>
                <a:gd name="T67" fmla="*/ 25 h 50"/>
                <a:gd name="T68" fmla="*/ 11 w 47"/>
                <a:gd name="T69" fmla="*/ 23 h 50"/>
                <a:gd name="T70" fmla="*/ 11 w 47"/>
                <a:gd name="T71" fmla="*/ 19 h 50"/>
                <a:gd name="T72" fmla="*/ 14 w 47"/>
                <a:gd name="T73" fmla="*/ 18 h 50"/>
                <a:gd name="T74" fmla="*/ 18 w 47"/>
                <a:gd name="T75" fmla="*/ 20 h 50"/>
                <a:gd name="T76" fmla="*/ 20 w 47"/>
                <a:gd name="T77" fmla="*/ 24 h 50"/>
                <a:gd name="T78" fmla="*/ 24 w 47"/>
                <a:gd name="T79" fmla="*/ 23 h 50"/>
                <a:gd name="T80" fmla="*/ 26 w 47"/>
                <a:gd name="T81" fmla="*/ 23 h 50"/>
                <a:gd name="T82" fmla="*/ 32 w 47"/>
                <a:gd name="T83" fmla="*/ 25 h 50"/>
                <a:gd name="T84" fmla="*/ 34 w 47"/>
                <a:gd name="T85" fmla="*/ 27 h 50"/>
                <a:gd name="T86" fmla="*/ 32 w 47"/>
                <a:gd name="T87" fmla="*/ 28 h 50"/>
                <a:gd name="T88" fmla="*/ 30 w 47"/>
                <a:gd name="T89" fmla="*/ 27 h 50"/>
                <a:gd name="T90" fmla="*/ 26 w 47"/>
                <a:gd name="T91" fmla="*/ 26 h 50"/>
                <a:gd name="T92" fmla="*/ 28 w 47"/>
                <a:gd name="T93" fmla="*/ 32 h 50"/>
                <a:gd name="T94" fmla="*/ 34 w 47"/>
                <a:gd name="T95" fmla="*/ 31 h 50"/>
                <a:gd name="T96" fmla="*/ 36 w 47"/>
                <a:gd name="T97" fmla="*/ 32 h 50"/>
                <a:gd name="T98" fmla="*/ 39 w 47"/>
                <a:gd name="T99" fmla="*/ 39 h 50"/>
                <a:gd name="T100" fmla="*/ 42 w 47"/>
                <a:gd name="T101" fmla="*/ 43 h 50"/>
                <a:gd name="T102" fmla="*/ 41 w 47"/>
                <a:gd name="T103" fmla="*/ 46 h 50"/>
                <a:gd name="T104" fmla="*/ 41 w 47"/>
                <a:gd name="T105" fmla="*/ 49 h 50"/>
                <a:gd name="T106" fmla="*/ 42 w 47"/>
                <a:gd name="T10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50">
                  <a:moveTo>
                    <a:pt x="43" y="50"/>
                  </a:moveTo>
                  <a:lnTo>
                    <a:pt x="44" y="49"/>
                  </a:lnTo>
                  <a:lnTo>
                    <a:pt x="46" y="47"/>
                  </a:lnTo>
                  <a:lnTo>
                    <a:pt x="47" y="45"/>
                  </a:lnTo>
                  <a:lnTo>
                    <a:pt x="46" y="43"/>
                  </a:lnTo>
                  <a:lnTo>
                    <a:pt x="44" y="41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2" y="35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2" y="32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38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0" y="15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22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9"/>
                  </a:lnTo>
                  <a:lnTo>
                    <a:pt x="18" y="20"/>
                  </a:lnTo>
                  <a:lnTo>
                    <a:pt x="19" y="23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5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8" y="32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6" y="32"/>
                  </a:lnTo>
                  <a:lnTo>
                    <a:pt x="38" y="36"/>
                  </a:lnTo>
                  <a:lnTo>
                    <a:pt x="39" y="39"/>
                  </a:lnTo>
                  <a:lnTo>
                    <a:pt x="41" y="42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1" y="46"/>
                  </a:lnTo>
                  <a:lnTo>
                    <a:pt x="41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1" name="Freeform 154"/>
            <p:cNvSpPr>
              <a:spLocks/>
            </p:cNvSpPr>
            <p:nvPr/>
          </p:nvSpPr>
          <p:spPr bwMode="auto">
            <a:xfrm>
              <a:off x="2323" y="1378"/>
              <a:ext cx="64" cy="139"/>
            </a:xfrm>
            <a:custGeom>
              <a:avLst/>
              <a:gdLst>
                <a:gd name="T0" fmla="*/ 44 w 64"/>
                <a:gd name="T1" fmla="*/ 128 h 139"/>
                <a:gd name="T2" fmla="*/ 53 w 64"/>
                <a:gd name="T3" fmla="*/ 119 h 139"/>
                <a:gd name="T4" fmla="*/ 60 w 64"/>
                <a:gd name="T5" fmla="*/ 120 h 139"/>
                <a:gd name="T6" fmla="*/ 58 w 64"/>
                <a:gd name="T7" fmla="*/ 114 h 139"/>
                <a:gd name="T8" fmla="*/ 49 w 64"/>
                <a:gd name="T9" fmla="*/ 118 h 139"/>
                <a:gd name="T10" fmla="*/ 42 w 64"/>
                <a:gd name="T11" fmla="*/ 116 h 139"/>
                <a:gd name="T12" fmla="*/ 38 w 64"/>
                <a:gd name="T13" fmla="*/ 111 h 139"/>
                <a:gd name="T14" fmla="*/ 36 w 64"/>
                <a:gd name="T15" fmla="*/ 95 h 139"/>
                <a:gd name="T16" fmla="*/ 43 w 64"/>
                <a:gd name="T17" fmla="*/ 98 h 139"/>
                <a:gd name="T18" fmla="*/ 36 w 64"/>
                <a:gd name="T19" fmla="*/ 91 h 139"/>
                <a:gd name="T20" fmla="*/ 37 w 64"/>
                <a:gd name="T21" fmla="*/ 83 h 139"/>
                <a:gd name="T22" fmla="*/ 36 w 64"/>
                <a:gd name="T23" fmla="*/ 72 h 139"/>
                <a:gd name="T24" fmla="*/ 40 w 64"/>
                <a:gd name="T25" fmla="*/ 62 h 139"/>
                <a:gd name="T26" fmla="*/ 44 w 64"/>
                <a:gd name="T27" fmla="*/ 66 h 139"/>
                <a:gd name="T28" fmla="*/ 42 w 64"/>
                <a:gd name="T29" fmla="*/ 60 h 139"/>
                <a:gd name="T30" fmla="*/ 34 w 64"/>
                <a:gd name="T31" fmla="*/ 57 h 139"/>
                <a:gd name="T32" fmla="*/ 41 w 64"/>
                <a:gd name="T33" fmla="*/ 50 h 139"/>
                <a:gd name="T34" fmla="*/ 49 w 64"/>
                <a:gd name="T35" fmla="*/ 45 h 139"/>
                <a:gd name="T36" fmla="*/ 48 w 64"/>
                <a:gd name="T37" fmla="*/ 31 h 139"/>
                <a:gd name="T38" fmla="*/ 41 w 64"/>
                <a:gd name="T39" fmla="*/ 48 h 139"/>
                <a:gd name="T40" fmla="*/ 34 w 64"/>
                <a:gd name="T41" fmla="*/ 53 h 139"/>
                <a:gd name="T42" fmla="*/ 33 w 64"/>
                <a:gd name="T43" fmla="*/ 73 h 139"/>
                <a:gd name="T44" fmla="*/ 25 w 64"/>
                <a:gd name="T45" fmla="*/ 62 h 139"/>
                <a:gd name="T46" fmla="*/ 23 w 64"/>
                <a:gd name="T47" fmla="*/ 52 h 139"/>
                <a:gd name="T48" fmla="*/ 28 w 64"/>
                <a:gd name="T49" fmla="*/ 55 h 139"/>
                <a:gd name="T50" fmla="*/ 31 w 64"/>
                <a:gd name="T51" fmla="*/ 46 h 139"/>
                <a:gd name="T52" fmla="*/ 33 w 64"/>
                <a:gd name="T53" fmla="*/ 28 h 139"/>
                <a:gd name="T54" fmla="*/ 26 w 64"/>
                <a:gd name="T55" fmla="*/ 23 h 139"/>
                <a:gd name="T56" fmla="*/ 29 w 64"/>
                <a:gd name="T57" fmla="*/ 11 h 139"/>
                <a:gd name="T58" fmla="*/ 27 w 64"/>
                <a:gd name="T59" fmla="*/ 0 h 139"/>
                <a:gd name="T60" fmla="*/ 27 w 64"/>
                <a:gd name="T61" fmla="*/ 14 h 139"/>
                <a:gd name="T62" fmla="*/ 26 w 64"/>
                <a:gd name="T63" fmla="*/ 31 h 139"/>
                <a:gd name="T64" fmla="*/ 23 w 64"/>
                <a:gd name="T65" fmla="*/ 35 h 139"/>
                <a:gd name="T66" fmla="*/ 17 w 64"/>
                <a:gd name="T67" fmla="*/ 38 h 139"/>
                <a:gd name="T68" fmla="*/ 12 w 64"/>
                <a:gd name="T69" fmla="*/ 35 h 139"/>
                <a:gd name="T70" fmla="*/ 14 w 64"/>
                <a:gd name="T71" fmla="*/ 47 h 139"/>
                <a:gd name="T72" fmla="*/ 18 w 64"/>
                <a:gd name="T73" fmla="*/ 39 h 139"/>
                <a:gd name="T74" fmla="*/ 13 w 64"/>
                <a:gd name="T75" fmla="*/ 52 h 139"/>
                <a:gd name="T76" fmla="*/ 8 w 64"/>
                <a:gd name="T77" fmla="*/ 50 h 139"/>
                <a:gd name="T78" fmla="*/ 4 w 64"/>
                <a:gd name="T79" fmla="*/ 63 h 139"/>
                <a:gd name="T80" fmla="*/ 7 w 64"/>
                <a:gd name="T81" fmla="*/ 74 h 139"/>
                <a:gd name="T82" fmla="*/ 12 w 64"/>
                <a:gd name="T83" fmla="*/ 62 h 139"/>
                <a:gd name="T84" fmla="*/ 16 w 64"/>
                <a:gd name="T85" fmla="*/ 62 h 139"/>
                <a:gd name="T86" fmla="*/ 9 w 64"/>
                <a:gd name="T87" fmla="*/ 77 h 139"/>
                <a:gd name="T88" fmla="*/ 5 w 64"/>
                <a:gd name="T89" fmla="*/ 82 h 139"/>
                <a:gd name="T90" fmla="*/ 3 w 64"/>
                <a:gd name="T91" fmla="*/ 87 h 139"/>
                <a:gd name="T92" fmla="*/ 17 w 64"/>
                <a:gd name="T93" fmla="*/ 91 h 139"/>
                <a:gd name="T94" fmla="*/ 21 w 64"/>
                <a:gd name="T95" fmla="*/ 98 h 139"/>
                <a:gd name="T96" fmla="*/ 28 w 64"/>
                <a:gd name="T97" fmla="*/ 114 h 139"/>
                <a:gd name="T98" fmla="*/ 25 w 64"/>
                <a:gd name="T99" fmla="*/ 104 h 139"/>
                <a:gd name="T100" fmla="*/ 24 w 64"/>
                <a:gd name="T101" fmla="*/ 93 h 139"/>
                <a:gd name="T102" fmla="*/ 19 w 64"/>
                <a:gd name="T103" fmla="*/ 68 h 139"/>
                <a:gd name="T104" fmla="*/ 24 w 64"/>
                <a:gd name="T105" fmla="*/ 79 h 139"/>
                <a:gd name="T106" fmla="*/ 34 w 64"/>
                <a:gd name="T107" fmla="*/ 112 h 139"/>
                <a:gd name="T108" fmla="*/ 41 w 64"/>
                <a:gd name="T109" fmla="*/ 119 h 139"/>
                <a:gd name="T110" fmla="*/ 34 w 64"/>
                <a:gd name="T111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139">
                  <a:moveTo>
                    <a:pt x="37" y="139"/>
                  </a:moveTo>
                  <a:lnTo>
                    <a:pt x="38" y="138"/>
                  </a:lnTo>
                  <a:lnTo>
                    <a:pt x="41" y="136"/>
                  </a:lnTo>
                  <a:lnTo>
                    <a:pt x="43" y="134"/>
                  </a:lnTo>
                  <a:lnTo>
                    <a:pt x="45" y="132"/>
                  </a:lnTo>
                  <a:lnTo>
                    <a:pt x="44" y="129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9" y="124"/>
                  </a:lnTo>
                  <a:lnTo>
                    <a:pt x="51" y="122"/>
                  </a:lnTo>
                  <a:lnTo>
                    <a:pt x="52" y="121"/>
                  </a:lnTo>
                  <a:lnTo>
                    <a:pt x="53" y="119"/>
                  </a:lnTo>
                  <a:lnTo>
                    <a:pt x="54" y="118"/>
                  </a:lnTo>
                  <a:lnTo>
                    <a:pt x="56" y="117"/>
                  </a:lnTo>
                  <a:lnTo>
                    <a:pt x="57" y="116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8" y="119"/>
                  </a:lnTo>
                  <a:lnTo>
                    <a:pt x="60" y="120"/>
                  </a:lnTo>
                  <a:lnTo>
                    <a:pt x="62" y="119"/>
                  </a:lnTo>
                  <a:lnTo>
                    <a:pt x="64" y="116"/>
                  </a:lnTo>
                  <a:lnTo>
                    <a:pt x="64" y="112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59" y="112"/>
                  </a:lnTo>
                  <a:lnTo>
                    <a:pt x="58" y="114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6" y="116"/>
                  </a:lnTo>
                  <a:lnTo>
                    <a:pt x="53" y="117"/>
                  </a:lnTo>
                  <a:lnTo>
                    <a:pt x="52" y="117"/>
                  </a:lnTo>
                  <a:lnTo>
                    <a:pt x="50" y="117"/>
                  </a:lnTo>
                  <a:lnTo>
                    <a:pt x="49" y="118"/>
                  </a:lnTo>
                  <a:lnTo>
                    <a:pt x="48" y="119"/>
                  </a:lnTo>
                  <a:lnTo>
                    <a:pt x="48" y="120"/>
                  </a:lnTo>
                  <a:lnTo>
                    <a:pt x="46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2" y="118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1" y="111"/>
                  </a:lnTo>
                  <a:lnTo>
                    <a:pt x="39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7" y="105"/>
                  </a:lnTo>
                  <a:lnTo>
                    <a:pt x="36" y="102"/>
                  </a:lnTo>
                  <a:lnTo>
                    <a:pt x="35" y="99"/>
                  </a:lnTo>
                  <a:lnTo>
                    <a:pt x="34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39" y="98"/>
                  </a:lnTo>
                  <a:lnTo>
                    <a:pt x="40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3" y="98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2"/>
                  </a:lnTo>
                  <a:lnTo>
                    <a:pt x="37" y="91"/>
                  </a:lnTo>
                  <a:lnTo>
                    <a:pt x="36" y="91"/>
                  </a:lnTo>
                  <a:lnTo>
                    <a:pt x="35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89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7" y="83"/>
                  </a:lnTo>
                  <a:lnTo>
                    <a:pt x="38" y="81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8" y="76"/>
                  </a:lnTo>
                  <a:lnTo>
                    <a:pt x="37" y="74"/>
                  </a:lnTo>
                  <a:lnTo>
                    <a:pt x="36" y="72"/>
                  </a:lnTo>
                  <a:lnTo>
                    <a:pt x="37" y="71"/>
                  </a:lnTo>
                  <a:lnTo>
                    <a:pt x="37" y="70"/>
                  </a:lnTo>
                  <a:lnTo>
                    <a:pt x="38" y="68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3" y="67"/>
                  </a:lnTo>
                  <a:lnTo>
                    <a:pt x="44" y="66"/>
                  </a:lnTo>
                  <a:lnTo>
                    <a:pt x="45" y="64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5" y="59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1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8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2" y="50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7" y="50"/>
                  </a:lnTo>
                  <a:lnTo>
                    <a:pt x="48" y="49"/>
                  </a:lnTo>
                  <a:lnTo>
                    <a:pt x="48" y="47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49" y="32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3" y="47"/>
                  </a:lnTo>
                  <a:lnTo>
                    <a:pt x="42" y="47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4" y="53"/>
                  </a:lnTo>
                  <a:lnTo>
                    <a:pt x="32" y="54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6"/>
                  </a:lnTo>
                  <a:lnTo>
                    <a:pt x="33" y="70"/>
                  </a:lnTo>
                  <a:lnTo>
                    <a:pt x="33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0" y="70"/>
                  </a:lnTo>
                  <a:lnTo>
                    <a:pt x="28" y="66"/>
                  </a:lnTo>
                  <a:lnTo>
                    <a:pt x="25" y="62"/>
                  </a:lnTo>
                  <a:lnTo>
                    <a:pt x="23" y="59"/>
                  </a:lnTo>
                  <a:lnTo>
                    <a:pt x="21" y="57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4" y="56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6"/>
                  </a:lnTo>
                  <a:lnTo>
                    <a:pt x="32" y="44"/>
                  </a:lnTo>
                  <a:lnTo>
                    <a:pt x="32" y="41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8"/>
                  </a:lnTo>
                  <a:lnTo>
                    <a:pt x="30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8" y="17"/>
                  </a:lnTo>
                  <a:lnTo>
                    <a:pt x="27" y="16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5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7" y="32"/>
                  </a:lnTo>
                  <a:lnTo>
                    <a:pt x="28" y="34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1" y="37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15" y="50"/>
                  </a:lnTo>
                  <a:lnTo>
                    <a:pt x="14" y="51"/>
                  </a:lnTo>
                  <a:lnTo>
                    <a:pt x="13" y="52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1" y="56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7" y="58"/>
                  </a:lnTo>
                  <a:lnTo>
                    <a:pt x="16" y="62"/>
                  </a:lnTo>
                  <a:lnTo>
                    <a:pt x="15" y="66"/>
                  </a:lnTo>
                  <a:lnTo>
                    <a:pt x="15" y="70"/>
                  </a:lnTo>
                  <a:lnTo>
                    <a:pt x="14" y="72"/>
                  </a:lnTo>
                  <a:lnTo>
                    <a:pt x="12" y="75"/>
                  </a:lnTo>
                  <a:lnTo>
                    <a:pt x="10" y="76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76"/>
                  </a:lnTo>
                  <a:lnTo>
                    <a:pt x="8" y="76"/>
                  </a:lnTo>
                  <a:lnTo>
                    <a:pt x="7" y="76"/>
                  </a:lnTo>
                  <a:lnTo>
                    <a:pt x="6" y="77"/>
                  </a:lnTo>
                  <a:lnTo>
                    <a:pt x="6" y="79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3" y="82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10" y="88"/>
                  </a:lnTo>
                  <a:lnTo>
                    <a:pt x="12" y="89"/>
                  </a:lnTo>
                  <a:lnTo>
                    <a:pt x="14" y="90"/>
                  </a:lnTo>
                  <a:lnTo>
                    <a:pt x="15" y="91"/>
                  </a:lnTo>
                  <a:lnTo>
                    <a:pt x="17" y="91"/>
                  </a:lnTo>
                  <a:lnTo>
                    <a:pt x="19" y="91"/>
                  </a:lnTo>
                  <a:lnTo>
                    <a:pt x="21" y="93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1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2"/>
                  </a:lnTo>
                  <a:lnTo>
                    <a:pt x="20" y="105"/>
                  </a:lnTo>
                  <a:lnTo>
                    <a:pt x="22" y="109"/>
                  </a:lnTo>
                  <a:lnTo>
                    <a:pt x="25" y="112"/>
                  </a:lnTo>
                  <a:lnTo>
                    <a:pt x="28" y="114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1" y="110"/>
                  </a:lnTo>
                  <a:lnTo>
                    <a:pt x="31" y="109"/>
                  </a:lnTo>
                  <a:lnTo>
                    <a:pt x="30" y="108"/>
                  </a:lnTo>
                  <a:lnTo>
                    <a:pt x="27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4" y="100"/>
                  </a:lnTo>
                  <a:lnTo>
                    <a:pt x="24" y="99"/>
                  </a:lnTo>
                  <a:lnTo>
                    <a:pt x="24" y="98"/>
                  </a:lnTo>
                  <a:lnTo>
                    <a:pt x="24" y="97"/>
                  </a:lnTo>
                  <a:lnTo>
                    <a:pt x="25" y="96"/>
                  </a:lnTo>
                  <a:lnTo>
                    <a:pt x="24" y="93"/>
                  </a:lnTo>
                  <a:lnTo>
                    <a:pt x="23" y="89"/>
                  </a:lnTo>
                  <a:lnTo>
                    <a:pt x="21" y="83"/>
                  </a:lnTo>
                  <a:lnTo>
                    <a:pt x="21" y="80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4" y="74"/>
                  </a:lnTo>
                  <a:lnTo>
                    <a:pt x="24" y="79"/>
                  </a:lnTo>
                  <a:lnTo>
                    <a:pt x="26" y="83"/>
                  </a:lnTo>
                  <a:lnTo>
                    <a:pt x="29" y="89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34" y="110"/>
                  </a:lnTo>
                  <a:lnTo>
                    <a:pt x="34" y="111"/>
                  </a:lnTo>
                  <a:lnTo>
                    <a:pt x="34" y="112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40" y="116"/>
                  </a:lnTo>
                  <a:lnTo>
                    <a:pt x="41" y="117"/>
                  </a:lnTo>
                  <a:lnTo>
                    <a:pt x="41" y="119"/>
                  </a:lnTo>
                  <a:lnTo>
                    <a:pt x="41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5" y="132"/>
                  </a:lnTo>
                  <a:lnTo>
                    <a:pt x="34" y="133"/>
                  </a:lnTo>
                  <a:lnTo>
                    <a:pt x="34" y="135"/>
                  </a:lnTo>
                  <a:lnTo>
                    <a:pt x="35" y="136"/>
                  </a:lnTo>
                  <a:lnTo>
                    <a:pt x="36" y="138"/>
                  </a:lnTo>
                  <a:lnTo>
                    <a:pt x="37" y="139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2" name="Freeform 155"/>
            <p:cNvSpPr>
              <a:spLocks/>
            </p:cNvSpPr>
            <p:nvPr/>
          </p:nvSpPr>
          <p:spPr bwMode="auto">
            <a:xfrm>
              <a:off x="2339" y="1405"/>
              <a:ext cx="16" cy="26"/>
            </a:xfrm>
            <a:custGeom>
              <a:avLst/>
              <a:gdLst>
                <a:gd name="T0" fmla="*/ 3 w 16"/>
                <a:gd name="T1" fmla="*/ 26 h 26"/>
                <a:gd name="T2" fmla="*/ 3 w 16"/>
                <a:gd name="T3" fmla="*/ 25 h 26"/>
                <a:gd name="T4" fmla="*/ 4 w 16"/>
                <a:gd name="T5" fmla="*/ 23 h 26"/>
                <a:gd name="T6" fmla="*/ 5 w 16"/>
                <a:gd name="T7" fmla="*/ 22 h 26"/>
                <a:gd name="T8" fmla="*/ 8 w 16"/>
                <a:gd name="T9" fmla="*/ 22 h 26"/>
                <a:gd name="T10" fmla="*/ 9 w 16"/>
                <a:gd name="T11" fmla="*/ 21 h 26"/>
                <a:gd name="T12" fmla="*/ 10 w 16"/>
                <a:gd name="T13" fmla="*/ 20 h 26"/>
                <a:gd name="T14" fmla="*/ 11 w 16"/>
                <a:gd name="T15" fmla="*/ 18 h 26"/>
                <a:gd name="T16" fmla="*/ 12 w 16"/>
                <a:gd name="T17" fmla="*/ 18 h 26"/>
                <a:gd name="T18" fmla="*/ 13 w 16"/>
                <a:gd name="T19" fmla="*/ 18 h 26"/>
                <a:gd name="T20" fmla="*/ 15 w 16"/>
                <a:gd name="T21" fmla="*/ 17 h 26"/>
                <a:gd name="T22" fmla="*/ 15 w 16"/>
                <a:gd name="T23" fmla="*/ 17 h 26"/>
                <a:gd name="T24" fmla="*/ 16 w 16"/>
                <a:gd name="T25" fmla="*/ 16 h 26"/>
                <a:gd name="T26" fmla="*/ 16 w 16"/>
                <a:gd name="T27" fmla="*/ 13 h 26"/>
                <a:gd name="T28" fmla="*/ 15 w 16"/>
                <a:gd name="T29" fmla="*/ 10 h 26"/>
                <a:gd name="T30" fmla="*/ 15 w 16"/>
                <a:gd name="T31" fmla="*/ 8 h 26"/>
                <a:gd name="T32" fmla="*/ 15 w 16"/>
                <a:gd name="T33" fmla="*/ 6 h 26"/>
                <a:gd name="T34" fmla="*/ 15 w 16"/>
                <a:gd name="T35" fmla="*/ 5 h 26"/>
                <a:gd name="T36" fmla="*/ 15 w 16"/>
                <a:gd name="T37" fmla="*/ 4 h 26"/>
                <a:gd name="T38" fmla="*/ 15 w 16"/>
                <a:gd name="T39" fmla="*/ 2 h 26"/>
                <a:gd name="T40" fmla="*/ 15 w 16"/>
                <a:gd name="T41" fmla="*/ 1 h 26"/>
                <a:gd name="T42" fmla="*/ 13 w 16"/>
                <a:gd name="T43" fmla="*/ 0 h 26"/>
                <a:gd name="T44" fmla="*/ 12 w 16"/>
                <a:gd name="T45" fmla="*/ 0 h 26"/>
                <a:gd name="T46" fmla="*/ 11 w 16"/>
                <a:gd name="T47" fmla="*/ 0 h 26"/>
                <a:gd name="T48" fmla="*/ 9 w 16"/>
                <a:gd name="T49" fmla="*/ 0 h 26"/>
                <a:gd name="T50" fmla="*/ 10 w 16"/>
                <a:gd name="T51" fmla="*/ 2 h 26"/>
                <a:gd name="T52" fmla="*/ 11 w 16"/>
                <a:gd name="T53" fmla="*/ 3 h 26"/>
                <a:gd name="T54" fmla="*/ 12 w 16"/>
                <a:gd name="T55" fmla="*/ 4 h 26"/>
                <a:gd name="T56" fmla="*/ 13 w 16"/>
                <a:gd name="T57" fmla="*/ 5 h 26"/>
                <a:gd name="T58" fmla="*/ 13 w 16"/>
                <a:gd name="T59" fmla="*/ 6 h 26"/>
                <a:gd name="T60" fmla="*/ 13 w 16"/>
                <a:gd name="T61" fmla="*/ 7 h 26"/>
                <a:gd name="T62" fmla="*/ 13 w 16"/>
                <a:gd name="T63" fmla="*/ 8 h 26"/>
                <a:gd name="T64" fmla="*/ 13 w 16"/>
                <a:gd name="T65" fmla="*/ 9 h 26"/>
                <a:gd name="T66" fmla="*/ 13 w 16"/>
                <a:gd name="T67" fmla="*/ 12 h 26"/>
                <a:gd name="T68" fmla="*/ 13 w 16"/>
                <a:gd name="T69" fmla="*/ 14 h 26"/>
                <a:gd name="T70" fmla="*/ 12 w 16"/>
                <a:gd name="T71" fmla="*/ 16 h 26"/>
                <a:gd name="T72" fmla="*/ 10 w 16"/>
                <a:gd name="T73" fmla="*/ 17 h 26"/>
                <a:gd name="T74" fmla="*/ 8 w 16"/>
                <a:gd name="T75" fmla="*/ 16 h 26"/>
                <a:gd name="T76" fmla="*/ 7 w 16"/>
                <a:gd name="T77" fmla="*/ 15 h 26"/>
                <a:gd name="T78" fmla="*/ 5 w 16"/>
                <a:gd name="T79" fmla="*/ 14 h 26"/>
                <a:gd name="T80" fmla="*/ 4 w 16"/>
                <a:gd name="T81" fmla="*/ 15 h 26"/>
                <a:gd name="T82" fmla="*/ 4 w 16"/>
                <a:gd name="T83" fmla="*/ 17 h 26"/>
                <a:gd name="T84" fmla="*/ 3 w 16"/>
                <a:gd name="T85" fmla="*/ 19 h 26"/>
                <a:gd name="T86" fmla="*/ 2 w 16"/>
                <a:gd name="T87" fmla="*/ 21 h 26"/>
                <a:gd name="T88" fmla="*/ 2 w 16"/>
                <a:gd name="T89" fmla="*/ 21 h 26"/>
                <a:gd name="T90" fmla="*/ 2 w 16"/>
                <a:gd name="T91" fmla="*/ 22 h 26"/>
                <a:gd name="T92" fmla="*/ 1 w 16"/>
                <a:gd name="T93" fmla="*/ 22 h 26"/>
                <a:gd name="T94" fmla="*/ 0 w 16"/>
                <a:gd name="T95" fmla="*/ 23 h 26"/>
                <a:gd name="T96" fmla="*/ 0 w 16"/>
                <a:gd name="T97" fmla="*/ 25 h 26"/>
                <a:gd name="T98" fmla="*/ 0 w 16"/>
                <a:gd name="T99" fmla="*/ 25 h 26"/>
                <a:gd name="T100" fmla="*/ 1 w 16"/>
                <a:gd name="T101" fmla="*/ 25 h 26"/>
                <a:gd name="T102" fmla="*/ 3 w 16"/>
                <a:gd name="T103" fmla="*/ 25 h 26"/>
                <a:gd name="T104" fmla="*/ 3 w 16"/>
                <a:gd name="T10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26">
                  <a:moveTo>
                    <a:pt x="3" y="26"/>
                  </a:moveTo>
                  <a:lnTo>
                    <a:pt x="3" y="25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3" name="Freeform 156"/>
            <p:cNvSpPr>
              <a:spLocks/>
            </p:cNvSpPr>
            <p:nvPr/>
          </p:nvSpPr>
          <p:spPr bwMode="auto">
            <a:xfrm>
              <a:off x="2330" y="1448"/>
              <a:ext cx="14" cy="19"/>
            </a:xfrm>
            <a:custGeom>
              <a:avLst/>
              <a:gdLst>
                <a:gd name="T0" fmla="*/ 8 w 14"/>
                <a:gd name="T1" fmla="*/ 19 h 19"/>
                <a:gd name="T2" fmla="*/ 8 w 14"/>
                <a:gd name="T3" fmla="*/ 19 h 19"/>
                <a:gd name="T4" fmla="*/ 10 w 14"/>
                <a:gd name="T5" fmla="*/ 19 h 19"/>
                <a:gd name="T6" fmla="*/ 12 w 14"/>
                <a:gd name="T7" fmla="*/ 19 h 19"/>
                <a:gd name="T8" fmla="*/ 13 w 14"/>
                <a:gd name="T9" fmla="*/ 19 h 19"/>
                <a:gd name="T10" fmla="*/ 13 w 14"/>
                <a:gd name="T11" fmla="*/ 18 h 19"/>
                <a:gd name="T12" fmla="*/ 14 w 14"/>
                <a:gd name="T13" fmla="*/ 16 h 19"/>
                <a:gd name="T14" fmla="*/ 14 w 14"/>
                <a:gd name="T15" fmla="*/ 15 h 19"/>
                <a:gd name="T16" fmla="*/ 14 w 14"/>
                <a:gd name="T17" fmla="*/ 14 h 19"/>
                <a:gd name="T18" fmla="*/ 13 w 14"/>
                <a:gd name="T19" fmla="*/ 13 h 19"/>
                <a:gd name="T20" fmla="*/ 12 w 14"/>
                <a:gd name="T21" fmla="*/ 14 h 19"/>
                <a:gd name="T22" fmla="*/ 11 w 14"/>
                <a:gd name="T23" fmla="*/ 14 h 19"/>
                <a:gd name="T24" fmla="*/ 9 w 14"/>
                <a:gd name="T25" fmla="*/ 14 h 19"/>
                <a:gd name="T26" fmla="*/ 8 w 14"/>
                <a:gd name="T27" fmla="*/ 12 h 19"/>
                <a:gd name="T28" fmla="*/ 8 w 14"/>
                <a:gd name="T29" fmla="*/ 10 h 19"/>
                <a:gd name="T30" fmla="*/ 8 w 14"/>
                <a:gd name="T31" fmla="*/ 8 h 19"/>
                <a:gd name="T32" fmla="*/ 8 w 14"/>
                <a:gd name="T33" fmla="*/ 7 h 19"/>
                <a:gd name="T34" fmla="*/ 9 w 14"/>
                <a:gd name="T35" fmla="*/ 7 h 19"/>
                <a:gd name="T36" fmla="*/ 10 w 14"/>
                <a:gd name="T37" fmla="*/ 8 h 19"/>
                <a:gd name="T38" fmla="*/ 12 w 14"/>
                <a:gd name="T39" fmla="*/ 8 h 19"/>
                <a:gd name="T40" fmla="*/ 12 w 14"/>
                <a:gd name="T41" fmla="*/ 7 h 19"/>
                <a:gd name="T42" fmla="*/ 12 w 14"/>
                <a:gd name="T43" fmla="*/ 4 h 19"/>
                <a:gd name="T44" fmla="*/ 12 w 14"/>
                <a:gd name="T45" fmla="*/ 2 h 19"/>
                <a:gd name="T46" fmla="*/ 11 w 14"/>
                <a:gd name="T47" fmla="*/ 0 h 19"/>
                <a:gd name="T48" fmla="*/ 10 w 14"/>
                <a:gd name="T49" fmla="*/ 0 h 19"/>
                <a:gd name="T50" fmla="*/ 9 w 14"/>
                <a:gd name="T51" fmla="*/ 1 h 19"/>
                <a:gd name="T52" fmla="*/ 9 w 14"/>
                <a:gd name="T53" fmla="*/ 3 h 19"/>
                <a:gd name="T54" fmla="*/ 8 w 14"/>
                <a:gd name="T55" fmla="*/ 4 h 19"/>
                <a:gd name="T56" fmla="*/ 8 w 14"/>
                <a:gd name="T57" fmla="*/ 4 h 19"/>
                <a:gd name="T58" fmla="*/ 7 w 14"/>
                <a:gd name="T59" fmla="*/ 5 h 19"/>
                <a:gd name="T60" fmla="*/ 4 w 14"/>
                <a:gd name="T61" fmla="*/ 7 h 19"/>
                <a:gd name="T62" fmla="*/ 1 w 14"/>
                <a:gd name="T63" fmla="*/ 9 h 19"/>
                <a:gd name="T64" fmla="*/ 0 w 14"/>
                <a:gd name="T65" fmla="*/ 12 h 19"/>
                <a:gd name="T66" fmla="*/ 0 w 14"/>
                <a:gd name="T67" fmla="*/ 13 h 19"/>
                <a:gd name="T68" fmla="*/ 1 w 14"/>
                <a:gd name="T69" fmla="*/ 14 h 19"/>
                <a:gd name="T70" fmla="*/ 3 w 14"/>
                <a:gd name="T71" fmla="*/ 15 h 19"/>
                <a:gd name="T72" fmla="*/ 5 w 14"/>
                <a:gd name="T73" fmla="*/ 16 h 19"/>
                <a:gd name="T74" fmla="*/ 7 w 14"/>
                <a:gd name="T75" fmla="*/ 16 h 19"/>
                <a:gd name="T76" fmla="*/ 7 w 14"/>
                <a:gd name="T77" fmla="*/ 18 h 19"/>
                <a:gd name="T78" fmla="*/ 8 w 14"/>
                <a:gd name="T79" fmla="*/ 18 h 19"/>
                <a:gd name="T80" fmla="*/ 8 w 14"/>
                <a:gd name="T8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lnTo>
                    <a:pt x="8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4" name="Freeform 157"/>
            <p:cNvSpPr>
              <a:spLocks/>
            </p:cNvSpPr>
            <p:nvPr/>
          </p:nvSpPr>
          <p:spPr bwMode="auto">
            <a:xfrm>
              <a:off x="2347" y="1442"/>
              <a:ext cx="12" cy="43"/>
            </a:xfrm>
            <a:custGeom>
              <a:avLst/>
              <a:gdLst>
                <a:gd name="T0" fmla="*/ 10 w 12"/>
                <a:gd name="T1" fmla="*/ 42 h 43"/>
                <a:gd name="T2" fmla="*/ 10 w 12"/>
                <a:gd name="T3" fmla="*/ 42 h 43"/>
                <a:gd name="T4" fmla="*/ 11 w 12"/>
                <a:gd name="T5" fmla="*/ 43 h 43"/>
                <a:gd name="T6" fmla="*/ 11 w 12"/>
                <a:gd name="T7" fmla="*/ 43 h 43"/>
                <a:gd name="T8" fmla="*/ 12 w 12"/>
                <a:gd name="T9" fmla="*/ 43 h 43"/>
                <a:gd name="T10" fmla="*/ 12 w 12"/>
                <a:gd name="T11" fmla="*/ 40 h 43"/>
                <a:gd name="T12" fmla="*/ 11 w 12"/>
                <a:gd name="T13" fmla="*/ 38 h 43"/>
                <a:gd name="T14" fmla="*/ 10 w 12"/>
                <a:gd name="T15" fmla="*/ 35 h 43"/>
                <a:gd name="T16" fmla="*/ 10 w 12"/>
                <a:gd name="T17" fmla="*/ 34 h 43"/>
                <a:gd name="T18" fmla="*/ 8 w 12"/>
                <a:gd name="T19" fmla="*/ 27 h 43"/>
                <a:gd name="T20" fmla="*/ 9 w 12"/>
                <a:gd name="T21" fmla="*/ 25 h 43"/>
                <a:gd name="T22" fmla="*/ 11 w 12"/>
                <a:gd name="T23" fmla="*/ 21 h 43"/>
                <a:gd name="T24" fmla="*/ 12 w 12"/>
                <a:gd name="T25" fmla="*/ 17 h 43"/>
                <a:gd name="T26" fmla="*/ 11 w 12"/>
                <a:gd name="T27" fmla="*/ 15 h 43"/>
                <a:gd name="T28" fmla="*/ 8 w 12"/>
                <a:gd name="T29" fmla="*/ 14 h 43"/>
                <a:gd name="T30" fmla="*/ 7 w 12"/>
                <a:gd name="T31" fmla="*/ 13 h 43"/>
                <a:gd name="T32" fmla="*/ 6 w 12"/>
                <a:gd name="T33" fmla="*/ 13 h 43"/>
                <a:gd name="T34" fmla="*/ 6 w 12"/>
                <a:gd name="T35" fmla="*/ 13 h 43"/>
                <a:gd name="T36" fmla="*/ 5 w 12"/>
                <a:gd name="T37" fmla="*/ 11 h 43"/>
                <a:gd name="T38" fmla="*/ 4 w 12"/>
                <a:gd name="T39" fmla="*/ 7 h 43"/>
                <a:gd name="T40" fmla="*/ 3 w 12"/>
                <a:gd name="T41" fmla="*/ 2 h 43"/>
                <a:gd name="T42" fmla="*/ 1 w 12"/>
                <a:gd name="T43" fmla="*/ 0 h 43"/>
                <a:gd name="T44" fmla="*/ 0 w 12"/>
                <a:gd name="T45" fmla="*/ 0 h 43"/>
                <a:gd name="T46" fmla="*/ 0 w 12"/>
                <a:gd name="T47" fmla="*/ 2 h 43"/>
                <a:gd name="T48" fmla="*/ 0 w 12"/>
                <a:gd name="T49" fmla="*/ 5 h 43"/>
                <a:gd name="T50" fmla="*/ 1 w 12"/>
                <a:gd name="T51" fmla="*/ 10 h 43"/>
                <a:gd name="T52" fmla="*/ 1 w 12"/>
                <a:gd name="T53" fmla="*/ 15 h 43"/>
                <a:gd name="T54" fmla="*/ 2 w 12"/>
                <a:gd name="T55" fmla="*/ 17 h 43"/>
                <a:gd name="T56" fmla="*/ 3 w 12"/>
                <a:gd name="T57" fmla="*/ 17 h 43"/>
                <a:gd name="T58" fmla="*/ 4 w 12"/>
                <a:gd name="T59" fmla="*/ 16 h 43"/>
                <a:gd name="T60" fmla="*/ 5 w 12"/>
                <a:gd name="T61" fmla="*/ 17 h 43"/>
                <a:gd name="T62" fmla="*/ 5 w 12"/>
                <a:gd name="T63" fmla="*/ 19 h 43"/>
                <a:gd name="T64" fmla="*/ 4 w 12"/>
                <a:gd name="T65" fmla="*/ 21 h 43"/>
                <a:gd name="T66" fmla="*/ 5 w 12"/>
                <a:gd name="T67" fmla="*/ 24 h 43"/>
                <a:gd name="T68" fmla="*/ 6 w 12"/>
                <a:gd name="T69" fmla="*/ 25 h 43"/>
                <a:gd name="T70" fmla="*/ 7 w 12"/>
                <a:gd name="T71" fmla="*/ 27 h 43"/>
                <a:gd name="T72" fmla="*/ 7 w 12"/>
                <a:gd name="T73" fmla="*/ 27 h 43"/>
                <a:gd name="T74" fmla="*/ 7 w 12"/>
                <a:gd name="T75" fmla="*/ 29 h 43"/>
                <a:gd name="T76" fmla="*/ 7 w 12"/>
                <a:gd name="T77" fmla="*/ 29 h 43"/>
                <a:gd name="T78" fmla="*/ 7 w 12"/>
                <a:gd name="T79" fmla="*/ 30 h 43"/>
                <a:gd name="T80" fmla="*/ 10 w 12"/>
                <a:gd name="T81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43">
                  <a:moveTo>
                    <a:pt x="10" y="42"/>
                  </a:moveTo>
                  <a:lnTo>
                    <a:pt x="10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0"/>
                  </a:lnTo>
                  <a:lnTo>
                    <a:pt x="11" y="38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1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7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5" name="Freeform 158"/>
            <p:cNvSpPr>
              <a:spLocks/>
            </p:cNvSpPr>
            <p:nvPr/>
          </p:nvSpPr>
          <p:spPr bwMode="auto">
            <a:xfrm>
              <a:off x="2355" y="1437"/>
              <a:ext cx="6" cy="13"/>
            </a:xfrm>
            <a:custGeom>
              <a:avLst/>
              <a:gdLst>
                <a:gd name="T0" fmla="*/ 4 w 6"/>
                <a:gd name="T1" fmla="*/ 13 h 13"/>
                <a:gd name="T2" fmla="*/ 4 w 6"/>
                <a:gd name="T3" fmla="*/ 12 h 13"/>
                <a:gd name="T4" fmla="*/ 5 w 6"/>
                <a:gd name="T5" fmla="*/ 11 h 13"/>
                <a:gd name="T6" fmla="*/ 6 w 6"/>
                <a:gd name="T7" fmla="*/ 9 h 13"/>
                <a:gd name="T8" fmla="*/ 6 w 6"/>
                <a:gd name="T9" fmla="*/ 7 h 13"/>
                <a:gd name="T10" fmla="*/ 4 w 6"/>
                <a:gd name="T11" fmla="*/ 5 h 13"/>
                <a:gd name="T12" fmla="*/ 3 w 6"/>
                <a:gd name="T13" fmla="*/ 2 h 13"/>
                <a:gd name="T14" fmla="*/ 2 w 6"/>
                <a:gd name="T15" fmla="*/ 0 h 13"/>
                <a:gd name="T16" fmla="*/ 0 w 6"/>
                <a:gd name="T17" fmla="*/ 0 h 13"/>
                <a:gd name="T18" fmla="*/ 0 w 6"/>
                <a:gd name="T19" fmla="*/ 1 h 13"/>
                <a:gd name="T20" fmla="*/ 0 w 6"/>
                <a:gd name="T21" fmla="*/ 5 h 13"/>
                <a:gd name="T22" fmla="*/ 2 w 6"/>
                <a:gd name="T23" fmla="*/ 9 h 13"/>
                <a:gd name="T24" fmla="*/ 2 w 6"/>
                <a:gd name="T25" fmla="*/ 11 h 13"/>
                <a:gd name="T26" fmla="*/ 4 w 6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3">
                  <a:moveTo>
                    <a:pt x="4" y="13"/>
                  </a:moveTo>
                  <a:lnTo>
                    <a:pt x="4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6" name="Freeform 159"/>
            <p:cNvSpPr>
              <a:spLocks/>
            </p:cNvSpPr>
            <p:nvPr/>
          </p:nvSpPr>
          <p:spPr bwMode="auto">
            <a:xfrm>
              <a:off x="2399" y="1452"/>
              <a:ext cx="5" cy="7"/>
            </a:xfrm>
            <a:custGeom>
              <a:avLst/>
              <a:gdLst>
                <a:gd name="T0" fmla="*/ 1 w 5"/>
                <a:gd name="T1" fmla="*/ 7 h 7"/>
                <a:gd name="T2" fmla="*/ 2 w 5"/>
                <a:gd name="T3" fmla="*/ 6 h 7"/>
                <a:gd name="T4" fmla="*/ 4 w 5"/>
                <a:gd name="T5" fmla="*/ 4 h 7"/>
                <a:gd name="T6" fmla="*/ 5 w 5"/>
                <a:gd name="T7" fmla="*/ 2 h 7"/>
                <a:gd name="T8" fmla="*/ 5 w 5"/>
                <a:gd name="T9" fmla="*/ 1 h 7"/>
                <a:gd name="T10" fmla="*/ 5 w 5"/>
                <a:gd name="T11" fmla="*/ 0 h 7"/>
                <a:gd name="T12" fmla="*/ 4 w 5"/>
                <a:gd name="T13" fmla="*/ 0 h 7"/>
                <a:gd name="T14" fmla="*/ 2 w 5"/>
                <a:gd name="T15" fmla="*/ 1 h 7"/>
                <a:gd name="T16" fmla="*/ 1 w 5"/>
                <a:gd name="T17" fmla="*/ 2 h 7"/>
                <a:gd name="T18" fmla="*/ 0 w 5"/>
                <a:gd name="T19" fmla="*/ 3 h 7"/>
                <a:gd name="T20" fmla="*/ 0 w 5"/>
                <a:gd name="T21" fmla="*/ 6 h 7"/>
                <a:gd name="T22" fmla="*/ 1 w 5"/>
                <a:gd name="T23" fmla="*/ 7 h 7"/>
                <a:gd name="T24" fmla="*/ 1 w 5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7" name="Freeform 160"/>
            <p:cNvSpPr>
              <a:spLocks/>
            </p:cNvSpPr>
            <p:nvPr/>
          </p:nvSpPr>
          <p:spPr bwMode="auto">
            <a:xfrm>
              <a:off x="2369" y="1397"/>
              <a:ext cx="21" cy="21"/>
            </a:xfrm>
            <a:custGeom>
              <a:avLst/>
              <a:gdLst>
                <a:gd name="T0" fmla="*/ 21 w 21"/>
                <a:gd name="T1" fmla="*/ 13 h 21"/>
                <a:gd name="T2" fmla="*/ 21 w 21"/>
                <a:gd name="T3" fmla="*/ 12 h 21"/>
                <a:gd name="T4" fmla="*/ 20 w 21"/>
                <a:gd name="T5" fmla="*/ 10 h 21"/>
                <a:gd name="T6" fmla="*/ 20 w 21"/>
                <a:gd name="T7" fmla="*/ 8 h 21"/>
                <a:gd name="T8" fmla="*/ 19 w 21"/>
                <a:gd name="T9" fmla="*/ 8 h 21"/>
                <a:gd name="T10" fmla="*/ 17 w 21"/>
                <a:gd name="T11" fmla="*/ 10 h 21"/>
                <a:gd name="T12" fmla="*/ 16 w 21"/>
                <a:gd name="T13" fmla="*/ 12 h 21"/>
                <a:gd name="T14" fmla="*/ 14 w 21"/>
                <a:gd name="T15" fmla="*/ 12 h 21"/>
                <a:gd name="T16" fmla="*/ 14 w 21"/>
                <a:gd name="T17" fmla="*/ 11 h 21"/>
                <a:gd name="T18" fmla="*/ 14 w 21"/>
                <a:gd name="T19" fmla="*/ 8 h 21"/>
                <a:gd name="T20" fmla="*/ 13 w 21"/>
                <a:gd name="T21" fmla="*/ 6 h 21"/>
                <a:gd name="T22" fmla="*/ 12 w 21"/>
                <a:gd name="T23" fmla="*/ 4 h 21"/>
                <a:gd name="T24" fmla="*/ 11 w 21"/>
                <a:gd name="T25" fmla="*/ 4 h 21"/>
                <a:gd name="T26" fmla="*/ 9 w 21"/>
                <a:gd name="T27" fmla="*/ 3 h 21"/>
                <a:gd name="T28" fmla="*/ 7 w 21"/>
                <a:gd name="T29" fmla="*/ 1 h 21"/>
                <a:gd name="T30" fmla="*/ 4 w 21"/>
                <a:gd name="T31" fmla="*/ 0 h 21"/>
                <a:gd name="T32" fmla="*/ 1 w 21"/>
                <a:gd name="T33" fmla="*/ 0 h 21"/>
                <a:gd name="T34" fmla="*/ 0 w 21"/>
                <a:gd name="T35" fmla="*/ 1 h 21"/>
                <a:gd name="T36" fmla="*/ 1 w 21"/>
                <a:gd name="T37" fmla="*/ 3 h 21"/>
                <a:gd name="T38" fmla="*/ 3 w 21"/>
                <a:gd name="T39" fmla="*/ 5 h 21"/>
                <a:gd name="T40" fmla="*/ 4 w 21"/>
                <a:gd name="T41" fmla="*/ 6 h 21"/>
                <a:gd name="T42" fmla="*/ 4 w 21"/>
                <a:gd name="T43" fmla="*/ 5 h 21"/>
                <a:gd name="T44" fmla="*/ 5 w 21"/>
                <a:gd name="T45" fmla="*/ 5 h 21"/>
                <a:gd name="T46" fmla="*/ 7 w 21"/>
                <a:gd name="T47" fmla="*/ 5 h 21"/>
                <a:gd name="T48" fmla="*/ 8 w 21"/>
                <a:gd name="T49" fmla="*/ 6 h 21"/>
                <a:gd name="T50" fmla="*/ 10 w 21"/>
                <a:gd name="T51" fmla="*/ 9 h 21"/>
                <a:gd name="T52" fmla="*/ 11 w 21"/>
                <a:gd name="T53" fmla="*/ 13 h 21"/>
                <a:gd name="T54" fmla="*/ 12 w 21"/>
                <a:gd name="T55" fmla="*/ 17 h 21"/>
                <a:gd name="T56" fmla="*/ 12 w 21"/>
                <a:gd name="T57" fmla="*/ 20 h 21"/>
                <a:gd name="T58" fmla="*/ 13 w 21"/>
                <a:gd name="T59" fmla="*/ 20 h 21"/>
                <a:gd name="T60" fmla="*/ 14 w 21"/>
                <a:gd name="T61" fmla="*/ 21 h 21"/>
                <a:gd name="T62" fmla="*/ 16 w 21"/>
                <a:gd name="T63" fmla="*/ 21 h 21"/>
                <a:gd name="T64" fmla="*/ 17 w 21"/>
                <a:gd name="T65" fmla="*/ 20 h 21"/>
                <a:gd name="T66" fmla="*/ 17 w 21"/>
                <a:gd name="T67" fmla="*/ 17 h 21"/>
                <a:gd name="T68" fmla="*/ 19 w 21"/>
                <a:gd name="T69" fmla="*/ 15 h 21"/>
                <a:gd name="T70" fmla="*/ 20 w 21"/>
                <a:gd name="T71" fmla="*/ 13 h 21"/>
                <a:gd name="T72" fmla="*/ 21 w 21"/>
                <a:gd name="T7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lnTo>
                    <a:pt x="21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6"/>
                  </a:lnTo>
                  <a:lnTo>
                    <a:pt x="10" y="9"/>
                  </a:lnTo>
                  <a:lnTo>
                    <a:pt x="11" y="13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8" name="Freeform 161"/>
            <p:cNvSpPr>
              <a:spLocks/>
            </p:cNvSpPr>
            <p:nvPr/>
          </p:nvSpPr>
          <p:spPr bwMode="auto">
            <a:xfrm>
              <a:off x="2358" y="1320"/>
              <a:ext cx="7" cy="27"/>
            </a:xfrm>
            <a:custGeom>
              <a:avLst/>
              <a:gdLst>
                <a:gd name="T0" fmla="*/ 0 w 7"/>
                <a:gd name="T1" fmla="*/ 27 h 27"/>
                <a:gd name="T2" fmla="*/ 4 w 7"/>
                <a:gd name="T3" fmla="*/ 26 h 27"/>
                <a:gd name="T4" fmla="*/ 4 w 7"/>
                <a:gd name="T5" fmla="*/ 23 h 27"/>
                <a:gd name="T6" fmla="*/ 5 w 7"/>
                <a:gd name="T7" fmla="*/ 17 h 27"/>
                <a:gd name="T8" fmla="*/ 7 w 7"/>
                <a:gd name="T9" fmla="*/ 11 h 27"/>
                <a:gd name="T10" fmla="*/ 7 w 7"/>
                <a:gd name="T11" fmla="*/ 7 h 27"/>
                <a:gd name="T12" fmla="*/ 5 w 7"/>
                <a:gd name="T13" fmla="*/ 5 h 27"/>
                <a:gd name="T14" fmla="*/ 4 w 7"/>
                <a:gd name="T15" fmla="*/ 2 h 27"/>
                <a:gd name="T16" fmla="*/ 2 w 7"/>
                <a:gd name="T17" fmla="*/ 0 h 27"/>
                <a:gd name="T18" fmla="*/ 1 w 7"/>
                <a:gd name="T19" fmla="*/ 0 h 27"/>
                <a:gd name="T20" fmla="*/ 0 w 7"/>
                <a:gd name="T21" fmla="*/ 2 h 27"/>
                <a:gd name="T22" fmla="*/ 0 w 7"/>
                <a:gd name="T23" fmla="*/ 3 h 27"/>
                <a:gd name="T24" fmla="*/ 2 w 7"/>
                <a:gd name="T25" fmla="*/ 6 h 27"/>
                <a:gd name="T26" fmla="*/ 3 w 7"/>
                <a:gd name="T27" fmla="*/ 6 h 27"/>
                <a:gd name="T28" fmla="*/ 3 w 7"/>
                <a:gd name="T29" fmla="*/ 8 h 27"/>
                <a:gd name="T30" fmla="*/ 3 w 7"/>
                <a:gd name="T31" fmla="*/ 13 h 27"/>
                <a:gd name="T32" fmla="*/ 3 w 7"/>
                <a:gd name="T33" fmla="*/ 17 h 27"/>
                <a:gd name="T34" fmla="*/ 3 w 7"/>
                <a:gd name="T35" fmla="*/ 20 h 27"/>
                <a:gd name="T36" fmla="*/ 2 w 7"/>
                <a:gd name="T37" fmla="*/ 22 h 27"/>
                <a:gd name="T38" fmla="*/ 1 w 7"/>
                <a:gd name="T39" fmla="*/ 23 h 27"/>
                <a:gd name="T40" fmla="*/ 0 w 7"/>
                <a:gd name="T41" fmla="*/ 24 h 27"/>
                <a:gd name="T42" fmla="*/ 0 w 7"/>
                <a:gd name="T43" fmla="*/ 25 h 27"/>
                <a:gd name="T44" fmla="*/ 0 w 7"/>
                <a:gd name="T4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27">
                  <a:moveTo>
                    <a:pt x="0" y="27"/>
                  </a:moveTo>
                  <a:lnTo>
                    <a:pt x="4" y="26"/>
                  </a:lnTo>
                  <a:lnTo>
                    <a:pt x="4" y="23"/>
                  </a:lnTo>
                  <a:lnTo>
                    <a:pt x="5" y="1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5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9" name="Freeform 162"/>
            <p:cNvSpPr>
              <a:spLocks/>
            </p:cNvSpPr>
            <p:nvPr/>
          </p:nvSpPr>
          <p:spPr bwMode="auto">
            <a:xfrm>
              <a:off x="2361" y="1310"/>
              <a:ext cx="16" cy="26"/>
            </a:xfrm>
            <a:custGeom>
              <a:avLst/>
              <a:gdLst>
                <a:gd name="T0" fmla="*/ 1 w 16"/>
                <a:gd name="T1" fmla="*/ 7 h 26"/>
                <a:gd name="T2" fmla="*/ 1 w 16"/>
                <a:gd name="T3" fmla="*/ 7 h 26"/>
                <a:gd name="T4" fmla="*/ 2 w 16"/>
                <a:gd name="T5" fmla="*/ 8 h 26"/>
                <a:gd name="T6" fmla="*/ 4 w 16"/>
                <a:gd name="T7" fmla="*/ 8 h 26"/>
                <a:gd name="T8" fmla="*/ 5 w 16"/>
                <a:gd name="T9" fmla="*/ 8 h 26"/>
                <a:gd name="T10" fmla="*/ 6 w 16"/>
                <a:gd name="T11" fmla="*/ 6 h 26"/>
                <a:gd name="T12" fmla="*/ 7 w 16"/>
                <a:gd name="T13" fmla="*/ 6 h 26"/>
                <a:gd name="T14" fmla="*/ 8 w 16"/>
                <a:gd name="T15" fmla="*/ 7 h 26"/>
                <a:gd name="T16" fmla="*/ 9 w 16"/>
                <a:gd name="T17" fmla="*/ 8 h 26"/>
                <a:gd name="T18" fmla="*/ 9 w 16"/>
                <a:gd name="T19" fmla="*/ 8 h 26"/>
                <a:gd name="T20" fmla="*/ 8 w 16"/>
                <a:gd name="T21" fmla="*/ 10 h 26"/>
                <a:gd name="T22" fmla="*/ 8 w 16"/>
                <a:gd name="T23" fmla="*/ 12 h 26"/>
                <a:gd name="T24" fmla="*/ 10 w 16"/>
                <a:gd name="T25" fmla="*/ 14 h 26"/>
                <a:gd name="T26" fmla="*/ 11 w 16"/>
                <a:gd name="T27" fmla="*/ 17 h 26"/>
                <a:gd name="T28" fmla="*/ 11 w 16"/>
                <a:gd name="T29" fmla="*/ 20 h 26"/>
                <a:gd name="T30" fmla="*/ 11 w 16"/>
                <a:gd name="T31" fmla="*/ 23 h 26"/>
                <a:gd name="T32" fmla="*/ 12 w 16"/>
                <a:gd name="T33" fmla="*/ 25 h 26"/>
                <a:gd name="T34" fmla="*/ 12 w 16"/>
                <a:gd name="T35" fmla="*/ 26 h 26"/>
                <a:gd name="T36" fmla="*/ 14 w 16"/>
                <a:gd name="T37" fmla="*/ 26 h 26"/>
                <a:gd name="T38" fmla="*/ 15 w 16"/>
                <a:gd name="T39" fmla="*/ 25 h 26"/>
                <a:gd name="T40" fmla="*/ 15 w 16"/>
                <a:gd name="T41" fmla="*/ 24 h 26"/>
                <a:gd name="T42" fmla="*/ 14 w 16"/>
                <a:gd name="T43" fmla="*/ 22 h 26"/>
                <a:gd name="T44" fmla="*/ 14 w 16"/>
                <a:gd name="T45" fmla="*/ 19 h 26"/>
                <a:gd name="T46" fmla="*/ 15 w 16"/>
                <a:gd name="T47" fmla="*/ 17 h 26"/>
                <a:gd name="T48" fmla="*/ 16 w 16"/>
                <a:gd name="T49" fmla="*/ 15 h 26"/>
                <a:gd name="T50" fmla="*/ 16 w 16"/>
                <a:gd name="T51" fmla="*/ 12 h 26"/>
                <a:gd name="T52" fmla="*/ 15 w 16"/>
                <a:gd name="T53" fmla="*/ 6 h 26"/>
                <a:gd name="T54" fmla="*/ 13 w 16"/>
                <a:gd name="T55" fmla="*/ 1 h 26"/>
                <a:gd name="T56" fmla="*/ 12 w 16"/>
                <a:gd name="T57" fmla="*/ 0 h 26"/>
                <a:gd name="T58" fmla="*/ 11 w 16"/>
                <a:gd name="T59" fmla="*/ 1 h 26"/>
                <a:gd name="T60" fmla="*/ 10 w 16"/>
                <a:gd name="T61" fmla="*/ 3 h 26"/>
                <a:gd name="T62" fmla="*/ 9 w 16"/>
                <a:gd name="T63" fmla="*/ 4 h 26"/>
                <a:gd name="T64" fmla="*/ 7 w 16"/>
                <a:gd name="T65" fmla="*/ 4 h 26"/>
                <a:gd name="T66" fmla="*/ 4 w 16"/>
                <a:gd name="T67" fmla="*/ 2 h 26"/>
                <a:gd name="T68" fmla="*/ 2 w 16"/>
                <a:gd name="T69" fmla="*/ 1 h 26"/>
                <a:gd name="T70" fmla="*/ 1 w 16"/>
                <a:gd name="T71" fmla="*/ 1 h 26"/>
                <a:gd name="T72" fmla="*/ 0 w 16"/>
                <a:gd name="T73" fmla="*/ 2 h 26"/>
                <a:gd name="T74" fmla="*/ 0 w 16"/>
                <a:gd name="T75" fmla="*/ 4 h 26"/>
                <a:gd name="T76" fmla="*/ 0 w 16"/>
                <a:gd name="T77" fmla="*/ 5 h 26"/>
                <a:gd name="T78" fmla="*/ 0 w 16"/>
                <a:gd name="T79" fmla="*/ 6 h 26"/>
                <a:gd name="T80" fmla="*/ 1 w 16"/>
                <a:gd name="T8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6">
                  <a:moveTo>
                    <a:pt x="1" y="7"/>
                  </a:move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0" name="Freeform 163"/>
            <p:cNvSpPr>
              <a:spLocks/>
            </p:cNvSpPr>
            <p:nvPr/>
          </p:nvSpPr>
          <p:spPr bwMode="auto">
            <a:xfrm>
              <a:off x="2345" y="1492"/>
              <a:ext cx="11" cy="20"/>
            </a:xfrm>
            <a:custGeom>
              <a:avLst/>
              <a:gdLst>
                <a:gd name="T0" fmla="*/ 7 w 11"/>
                <a:gd name="T1" fmla="*/ 20 h 20"/>
                <a:gd name="T2" fmla="*/ 8 w 11"/>
                <a:gd name="T3" fmla="*/ 19 h 20"/>
                <a:gd name="T4" fmla="*/ 9 w 11"/>
                <a:gd name="T5" fmla="*/ 19 h 20"/>
                <a:gd name="T6" fmla="*/ 11 w 11"/>
                <a:gd name="T7" fmla="*/ 18 h 20"/>
                <a:gd name="T8" fmla="*/ 11 w 11"/>
                <a:gd name="T9" fmla="*/ 16 h 20"/>
                <a:gd name="T10" fmla="*/ 10 w 11"/>
                <a:gd name="T11" fmla="*/ 14 h 20"/>
                <a:gd name="T12" fmla="*/ 10 w 11"/>
                <a:gd name="T13" fmla="*/ 10 h 20"/>
                <a:gd name="T14" fmla="*/ 9 w 11"/>
                <a:gd name="T15" fmla="*/ 6 h 20"/>
                <a:gd name="T16" fmla="*/ 9 w 11"/>
                <a:gd name="T17" fmla="*/ 4 h 20"/>
                <a:gd name="T18" fmla="*/ 8 w 11"/>
                <a:gd name="T19" fmla="*/ 3 h 20"/>
                <a:gd name="T20" fmla="*/ 5 w 11"/>
                <a:gd name="T21" fmla="*/ 1 h 20"/>
                <a:gd name="T22" fmla="*/ 2 w 11"/>
                <a:gd name="T23" fmla="*/ 0 h 20"/>
                <a:gd name="T24" fmla="*/ 1 w 11"/>
                <a:gd name="T25" fmla="*/ 0 h 20"/>
                <a:gd name="T26" fmla="*/ 0 w 11"/>
                <a:gd name="T27" fmla="*/ 1 h 20"/>
                <a:gd name="T28" fmla="*/ 1 w 11"/>
                <a:gd name="T29" fmla="*/ 3 h 20"/>
                <a:gd name="T30" fmla="*/ 3 w 11"/>
                <a:gd name="T31" fmla="*/ 5 h 20"/>
                <a:gd name="T32" fmla="*/ 5 w 11"/>
                <a:gd name="T33" fmla="*/ 7 h 20"/>
                <a:gd name="T34" fmla="*/ 6 w 11"/>
                <a:gd name="T35" fmla="*/ 9 h 20"/>
                <a:gd name="T36" fmla="*/ 6 w 11"/>
                <a:gd name="T37" fmla="*/ 14 h 20"/>
                <a:gd name="T38" fmla="*/ 7 w 11"/>
                <a:gd name="T39" fmla="*/ 18 h 20"/>
                <a:gd name="T40" fmla="*/ 7 w 11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0">
                  <a:moveTo>
                    <a:pt x="7" y="20"/>
                  </a:moveTo>
                  <a:lnTo>
                    <a:pt x="8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1" name="Freeform 164"/>
            <p:cNvSpPr>
              <a:spLocks/>
            </p:cNvSpPr>
            <p:nvPr/>
          </p:nvSpPr>
          <p:spPr bwMode="auto">
            <a:xfrm>
              <a:off x="2369" y="1403"/>
              <a:ext cx="21" cy="27"/>
            </a:xfrm>
            <a:custGeom>
              <a:avLst/>
              <a:gdLst>
                <a:gd name="T0" fmla="*/ 14 w 21"/>
                <a:gd name="T1" fmla="*/ 27 h 27"/>
                <a:gd name="T2" fmla="*/ 16 w 21"/>
                <a:gd name="T3" fmla="*/ 27 h 27"/>
                <a:gd name="T4" fmla="*/ 18 w 21"/>
                <a:gd name="T5" fmla="*/ 27 h 27"/>
                <a:gd name="T6" fmla="*/ 20 w 21"/>
                <a:gd name="T7" fmla="*/ 26 h 27"/>
                <a:gd name="T8" fmla="*/ 21 w 21"/>
                <a:gd name="T9" fmla="*/ 25 h 27"/>
                <a:gd name="T10" fmla="*/ 20 w 21"/>
                <a:gd name="T11" fmla="*/ 23 h 27"/>
                <a:gd name="T12" fmla="*/ 19 w 21"/>
                <a:gd name="T13" fmla="*/ 23 h 27"/>
                <a:gd name="T14" fmla="*/ 18 w 21"/>
                <a:gd name="T15" fmla="*/ 23 h 27"/>
                <a:gd name="T16" fmla="*/ 17 w 21"/>
                <a:gd name="T17" fmla="*/ 23 h 27"/>
                <a:gd name="T18" fmla="*/ 16 w 21"/>
                <a:gd name="T19" fmla="*/ 21 h 27"/>
                <a:gd name="T20" fmla="*/ 13 w 21"/>
                <a:gd name="T21" fmla="*/ 17 h 27"/>
                <a:gd name="T22" fmla="*/ 10 w 21"/>
                <a:gd name="T23" fmla="*/ 12 h 27"/>
                <a:gd name="T24" fmla="*/ 8 w 21"/>
                <a:gd name="T25" fmla="*/ 10 h 27"/>
                <a:gd name="T26" fmla="*/ 8 w 21"/>
                <a:gd name="T27" fmla="*/ 9 h 27"/>
                <a:gd name="T28" fmla="*/ 8 w 21"/>
                <a:gd name="T29" fmla="*/ 6 h 27"/>
                <a:gd name="T30" fmla="*/ 9 w 21"/>
                <a:gd name="T31" fmla="*/ 4 h 27"/>
                <a:gd name="T32" fmla="*/ 8 w 21"/>
                <a:gd name="T33" fmla="*/ 2 h 27"/>
                <a:gd name="T34" fmla="*/ 6 w 21"/>
                <a:gd name="T35" fmla="*/ 2 h 27"/>
                <a:gd name="T36" fmla="*/ 4 w 21"/>
                <a:gd name="T37" fmla="*/ 1 h 27"/>
                <a:gd name="T38" fmla="*/ 2 w 21"/>
                <a:gd name="T39" fmla="*/ 0 h 27"/>
                <a:gd name="T40" fmla="*/ 0 w 21"/>
                <a:gd name="T41" fmla="*/ 2 h 27"/>
                <a:gd name="T42" fmla="*/ 0 w 21"/>
                <a:gd name="T43" fmla="*/ 3 h 27"/>
                <a:gd name="T44" fmla="*/ 2 w 21"/>
                <a:gd name="T45" fmla="*/ 5 h 27"/>
                <a:gd name="T46" fmla="*/ 3 w 21"/>
                <a:gd name="T47" fmla="*/ 6 h 27"/>
                <a:gd name="T48" fmla="*/ 4 w 21"/>
                <a:gd name="T49" fmla="*/ 7 h 27"/>
                <a:gd name="T50" fmla="*/ 10 w 21"/>
                <a:gd name="T51" fmla="*/ 19 h 27"/>
                <a:gd name="T52" fmla="*/ 10 w 21"/>
                <a:gd name="T53" fmla="*/ 19 h 27"/>
                <a:gd name="T54" fmla="*/ 10 w 21"/>
                <a:gd name="T55" fmla="*/ 22 h 27"/>
                <a:gd name="T56" fmla="*/ 10 w 21"/>
                <a:gd name="T57" fmla="*/ 24 h 27"/>
                <a:gd name="T58" fmla="*/ 9 w 21"/>
                <a:gd name="T59" fmla="*/ 26 h 27"/>
                <a:gd name="T60" fmla="*/ 9 w 21"/>
                <a:gd name="T61" fmla="*/ 27 h 27"/>
                <a:gd name="T62" fmla="*/ 11 w 21"/>
                <a:gd name="T63" fmla="*/ 27 h 27"/>
                <a:gd name="T64" fmla="*/ 13 w 21"/>
                <a:gd name="T65" fmla="*/ 27 h 27"/>
                <a:gd name="T66" fmla="*/ 14 w 21"/>
                <a:gd name="T6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27">
                  <a:moveTo>
                    <a:pt x="14" y="27"/>
                  </a:moveTo>
                  <a:lnTo>
                    <a:pt x="16" y="27"/>
                  </a:lnTo>
                  <a:lnTo>
                    <a:pt x="18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6" y="21"/>
                  </a:lnTo>
                  <a:lnTo>
                    <a:pt x="13" y="17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2" name="Freeform 165"/>
            <p:cNvSpPr>
              <a:spLocks/>
            </p:cNvSpPr>
            <p:nvPr/>
          </p:nvSpPr>
          <p:spPr bwMode="auto">
            <a:xfrm>
              <a:off x="2365" y="1304"/>
              <a:ext cx="16" cy="20"/>
            </a:xfrm>
            <a:custGeom>
              <a:avLst/>
              <a:gdLst>
                <a:gd name="T0" fmla="*/ 16 w 16"/>
                <a:gd name="T1" fmla="*/ 20 h 20"/>
                <a:gd name="T2" fmla="*/ 16 w 16"/>
                <a:gd name="T3" fmla="*/ 18 h 20"/>
                <a:gd name="T4" fmla="*/ 16 w 16"/>
                <a:gd name="T5" fmla="*/ 14 h 20"/>
                <a:gd name="T6" fmla="*/ 16 w 16"/>
                <a:gd name="T7" fmla="*/ 9 h 20"/>
                <a:gd name="T8" fmla="*/ 15 w 16"/>
                <a:gd name="T9" fmla="*/ 6 h 20"/>
                <a:gd name="T10" fmla="*/ 13 w 16"/>
                <a:gd name="T11" fmla="*/ 5 h 20"/>
                <a:gd name="T12" fmla="*/ 12 w 16"/>
                <a:gd name="T13" fmla="*/ 3 h 20"/>
                <a:gd name="T14" fmla="*/ 11 w 16"/>
                <a:gd name="T15" fmla="*/ 1 h 20"/>
                <a:gd name="T16" fmla="*/ 10 w 16"/>
                <a:gd name="T17" fmla="*/ 0 h 20"/>
                <a:gd name="T18" fmla="*/ 8 w 16"/>
                <a:gd name="T19" fmla="*/ 0 h 20"/>
                <a:gd name="T20" fmla="*/ 4 w 16"/>
                <a:gd name="T21" fmla="*/ 0 h 20"/>
                <a:gd name="T22" fmla="*/ 2 w 16"/>
                <a:gd name="T23" fmla="*/ 1 h 20"/>
                <a:gd name="T24" fmla="*/ 0 w 16"/>
                <a:gd name="T25" fmla="*/ 3 h 20"/>
                <a:gd name="T26" fmla="*/ 2 w 16"/>
                <a:gd name="T27" fmla="*/ 4 h 20"/>
                <a:gd name="T28" fmla="*/ 4 w 16"/>
                <a:gd name="T29" fmla="*/ 5 h 20"/>
                <a:gd name="T30" fmla="*/ 8 w 16"/>
                <a:gd name="T31" fmla="*/ 5 h 20"/>
                <a:gd name="T32" fmla="*/ 10 w 16"/>
                <a:gd name="T33" fmla="*/ 6 h 20"/>
                <a:gd name="T34" fmla="*/ 10 w 16"/>
                <a:gd name="T35" fmla="*/ 6 h 20"/>
                <a:gd name="T36" fmla="*/ 11 w 16"/>
                <a:gd name="T37" fmla="*/ 8 h 20"/>
                <a:gd name="T38" fmla="*/ 12 w 16"/>
                <a:gd name="T39" fmla="*/ 10 h 20"/>
                <a:gd name="T40" fmla="*/ 13 w 16"/>
                <a:gd name="T41" fmla="*/ 11 h 20"/>
                <a:gd name="T42" fmla="*/ 13 w 16"/>
                <a:gd name="T43" fmla="*/ 13 h 20"/>
                <a:gd name="T44" fmla="*/ 14 w 16"/>
                <a:gd name="T45" fmla="*/ 15 h 20"/>
                <a:gd name="T46" fmla="*/ 14 w 16"/>
                <a:gd name="T47" fmla="*/ 17 h 20"/>
                <a:gd name="T48" fmla="*/ 14 w 16"/>
                <a:gd name="T49" fmla="*/ 18 h 20"/>
                <a:gd name="T50" fmla="*/ 16 w 16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0">
                  <a:moveTo>
                    <a:pt x="16" y="20"/>
                  </a:moveTo>
                  <a:lnTo>
                    <a:pt x="16" y="18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3" name="Freeform 166"/>
            <p:cNvSpPr>
              <a:spLocks/>
            </p:cNvSpPr>
            <p:nvPr/>
          </p:nvSpPr>
          <p:spPr bwMode="auto">
            <a:xfrm>
              <a:off x="2509" y="1652"/>
              <a:ext cx="133" cy="66"/>
            </a:xfrm>
            <a:custGeom>
              <a:avLst/>
              <a:gdLst>
                <a:gd name="T0" fmla="*/ 126 w 133"/>
                <a:gd name="T1" fmla="*/ 39 h 66"/>
                <a:gd name="T2" fmla="*/ 123 w 133"/>
                <a:gd name="T3" fmla="*/ 27 h 66"/>
                <a:gd name="T4" fmla="*/ 127 w 133"/>
                <a:gd name="T5" fmla="*/ 20 h 66"/>
                <a:gd name="T6" fmla="*/ 121 w 133"/>
                <a:gd name="T7" fmla="*/ 19 h 66"/>
                <a:gd name="T8" fmla="*/ 120 w 133"/>
                <a:gd name="T9" fmla="*/ 30 h 66"/>
                <a:gd name="T10" fmla="*/ 115 w 133"/>
                <a:gd name="T11" fmla="*/ 35 h 66"/>
                <a:gd name="T12" fmla="*/ 107 w 133"/>
                <a:gd name="T13" fmla="*/ 39 h 66"/>
                <a:gd name="T14" fmla="*/ 93 w 133"/>
                <a:gd name="T15" fmla="*/ 35 h 66"/>
                <a:gd name="T16" fmla="*/ 99 w 133"/>
                <a:gd name="T17" fmla="*/ 29 h 66"/>
                <a:gd name="T18" fmla="*/ 88 w 133"/>
                <a:gd name="T19" fmla="*/ 35 h 66"/>
                <a:gd name="T20" fmla="*/ 80 w 133"/>
                <a:gd name="T21" fmla="*/ 26 h 66"/>
                <a:gd name="T22" fmla="*/ 70 w 133"/>
                <a:gd name="T23" fmla="*/ 24 h 66"/>
                <a:gd name="T24" fmla="*/ 64 w 133"/>
                <a:gd name="T25" fmla="*/ 18 h 66"/>
                <a:gd name="T26" fmla="*/ 67 w 133"/>
                <a:gd name="T27" fmla="*/ 13 h 66"/>
                <a:gd name="T28" fmla="*/ 63 w 133"/>
                <a:gd name="T29" fmla="*/ 19 h 66"/>
                <a:gd name="T30" fmla="*/ 56 w 133"/>
                <a:gd name="T31" fmla="*/ 20 h 66"/>
                <a:gd name="T32" fmla="*/ 56 w 133"/>
                <a:gd name="T33" fmla="*/ 12 h 66"/>
                <a:gd name="T34" fmla="*/ 48 w 133"/>
                <a:gd name="T35" fmla="*/ 1 h 66"/>
                <a:gd name="T36" fmla="*/ 38 w 133"/>
                <a:gd name="T37" fmla="*/ 3 h 66"/>
                <a:gd name="T38" fmla="*/ 50 w 133"/>
                <a:gd name="T39" fmla="*/ 17 h 66"/>
                <a:gd name="T40" fmla="*/ 54 w 133"/>
                <a:gd name="T41" fmla="*/ 26 h 66"/>
                <a:gd name="T42" fmla="*/ 70 w 133"/>
                <a:gd name="T43" fmla="*/ 31 h 66"/>
                <a:gd name="T44" fmla="*/ 50 w 133"/>
                <a:gd name="T45" fmla="*/ 35 h 66"/>
                <a:gd name="T46" fmla="*/ 51 w 133"/>
                <a:gd name="T47" fmla="*/ 32 h 66"/>
                <a:gd name="T48" fmla="*/ 48 w 133"/>
                <a:gd name="T49" fmla="*/ 28 h 66"/>
                <a:gd name="T50" fmla="*/ 41 w 133"/>
                <a:gd name="T51" fmla="*/ 19 h 66"/>
                <a:gd name="T52" fmla="*/ 24 w 133"/>
                <a:gd name="T53" fmla="*/ 19 h 66"/>
                <a:gd name="T54" fmla="*/ 20 w 133"/>
                <a:gd name="T55" fmla="*/ 15 h 66"/>
                <a:gd name="T56" fmla="*/ 8 w 133"/>
                <a:gd name="T57" fmla="*/ 11 h 66"/>
                <a:gd name="T58" fmla="*/ 1 w 133"/>
                <a:gd name="T59" fmla="*/ 13 h 66"/>
                <a:gd name="T60" fmla="*/ 17 w 133"/>
                <a:gd name="T61" fmla="*/ 19 h 66"/>
                <a:gd name="T62" fmla="*/ 32 w 133"/>
                <a:gd name="T63" fmla="*/ 21 h 66"/>
                <a:gd name="T64" fmla="*/ 29 w 133"/>
                <a:gd name="T65" fmla="*/ 28 h 66"/>
                <a:gd name="T66" fmla="*/ 31 w 133"/>
                <a:gd name="T67" fmla="*/ 34 h 66"/>
                <a:gd name="T68" fmla="*/ 28 w 133"/>
                <a:gd name="T69" fmla="*/ 40 h 66"/>
                <a:gd name="T70" fmla="*/ 37 w 133"/>
                <a:gd name="T71" fmla="*/ 37 h 66"/>
                <a:gd name="T72" fmla="*/ 35 w 133"/>
                <a:gd name="T73" fmla="*/ 33 h 66"/>
                <a:gd name="T74" fmla="*/ 41 w 133"/>
                <a:gd name="T75" fmla="*/ 44 h 66"/>
                <a:gd name="T76" fmla="*/ 39 w 133"/>
                <a:gd name="T77" fmla="*/ 49 h 66"/>
                <a:gd name="T78" fmla="*/ 49 w 133"/>
                <a:gd name="T79" fmla="*/ 54 h 66"/>
                <a:gd name="T80" fmla="*/ 59 w 133"/>
                <a:gd name="T81" fmla="*/ 53 h 66"/>
                <a:gd name="T82" fmla="*/ 45 w 133"/>
                <a:gd name="T83" fmla="*/ 45 h 66"/>
                <a:gd name="T84" fmla="*/ 59 w 133"/>
                <a:gd name="T85" fmla="*/ 47 h 66"/>
                <a:gd name="T86" fmla="*/ 61 w 133"/>
                <a:gd name="T87" fmla="*/ 55 h 66"/>
                <a:gd name="T88" fmla="*/ 65 w 133"/>
                <a:gd name="T89" fmla="*/ 62 h 66"/>
                <a:gd name="T90" fmla="*/ 71 w 133"/>
                <a:gd name="T91" fmla="*/ 60 h 66"/>
                <a:gd name="T92" fmla="*/ 83 w 133"/>
                <a:gd name="T93" fmla="*/ 49 h 66"/>
                <a:gd name="T94" fmla="*/ 89 w 133"/>
                <a:gd name="T95" fmla="*/ 52 h 66"/>
                <a:gd name="T96" fmla="*/ 106 w 133"/>
                <a:gd name="T97" fmla="*/ 46 h 66"/>
                <a:gd name="T98" fmla="*/ 92 w 133"/>
                <a:gd name="T99" fmla="*/ 48 h 66"/>
                <a:gd name="T100" fmla="*/ 74 w 133"/>
                <a:gd name="T101" fmla="*/ 45 h 66"/>
                <a:gd name="T102" fmla="*/ 58 w 133"/>
                <a:gd name="T103" fmla="*/ 40 h 66"/>
                <a:gd name="T104" fmla="*/ 83 w 133"/>
                <a:gd name="T105" fmla="*/ 40 h 66"/>
                <a:gd name="T106" fmla="*/ 111 w 133"/>
                <a:gd name="T107" fmla="*/ 44 h 66"/>
                <a:gd name="T108" fmla="*/ 122 w 133"/>
                <a:gd name="T109" fmla="*/ 40 h 66"/>
                <a:gd name="T110" fmla="*/ 130 w 133"/>
                <a:gd name="T111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66">
                  <a:moveTo>
                    <a:pt x="133" y="49"/>
                  </a:moveTo>
                  <a:lnTo>
                    <a:pt x="133" y="48"/>
                  </a:lnTo>
                  <a:lnTo>
                    <a:pt x="133" y="45"/>
                  </a:lnTo>
                  <a:lnTo>
                    <a:pt x="132" y="41"/>
                  </a:lnTo>
                  <a:lnTo>
                    <a:pt x="130" y="40"/>
                  </a:lnTo>
                  <a:lnTo>
                    <a:pt x="128" y="39"/>
                  </a:lnTo>
                  <a:lnTo>
                    <a:pt x="126" y="39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5" y="35"/>
                  </a:lnTo>
                  <a:lnTo>
                    <a:pt x="125" y="32"/>
                  </a:lnTo>
                  <a:lnTo>
                    <a:pt x="124" y="30"/>
                  </a:lnTo>
                  <a:lnTo>
                    <a:pt x="124" y="29"/>
                  </a:lnTo>
                  <a:lnTo>
                    <a:pt x="123" y="27"/>
                  </a:lnTo>
                  <a:lnTo>
                    <a:pt x="123" y="24"/>
                  </a:lnTo>
                  <a:lnTo>
                    <a:pt x="123" y="22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6" y="21"/>
                  </a:lnTo>
                  <a:lnTo>
                    <a:pt x="127" y="20"/>
                  </a:lnTo>
                  <a:lnTo>
                    <a:pt x="127" y="18"/>
                  </a:lnTo>
                  <a:lnTo>
                    <a:pt x="125" y="15"/>
                  </a:lnTo>
                  <a:lnTo>
                    <a:pt x="122" y="13"/>
                  </a:lnTo>
                  <a:lnTo>
                    <a:pt x="119" y="14"/>
                  </a:lnTo>
                  <a:lnTo>
                    <a:pt x="118" y="16"/>
                  </a:lnTo>
                  <a:lnTo>
                    <a:pt x="119" y="17"/>
                  </a:lnTo>
                  <a:lnTo>
                    <a:pt x="121" y="19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20" y="30"/>
                  </a:lnTo>
                  <a:lnTo>
                    <a:pt x="121" y="31"/>
                  </a:lnTo>
                  <a:lnTo>
                    <a:pt x="121" y="32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8" y="37"/>
                  </a:lnTo>
                  <a:lnTo>
                    <a:pt x="117" y="37"/>
                  </a:lnTo>
                  <a:lnTo>
                    <a:pt x="115" y="35"/>
                  </a:lnTo>
                  <a:lnTo>
                    <a:pt x="113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0" y="35"/>
                  </a:lnTo>
                  <a:lnTo>
                    <a:pt x="109" y="37"/>
                  </a:lnTo>
                  <a:lnTo>
                    <a:pt x="108" y="39"/>
                  </a:lnTo>
                  <a:lnTo>
                    <a:pt x="107" y="39"/>
                  </a:lnTo>
                  <a:lnTo>
                    <a:pt x="105" y="37"/>
                  </a:lnTo>
                  <a:lnTo>
                    <a:pt x="102" y="37"/>
                  </a:lnTo>
                  <a:lnTo>
                    <a:pt x="99" y="37"/>
                  </a:lnTo>
                  <a:lnTo>
                    <a:pt x="96" y="37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3" y="35"/>
                  </a:lnTo>
                  <a:lnTo>
                    <a:pt x="94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9" y="31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3" y="30"/>
                  </a:lnTo>
                  <a:lnTo>
                    <a:pt x="91" y="31"/>
                  </a:lnTo>
                  <a:lnTo>
                    <a:pt x="89" y="33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6" y="34"/>
                  </a:lnTo>
                  <a:lnTo>
                    <a:pt x="84" y="33"/>
                  </a:lnTo>
                  <a:lnTo>
                    <a:pt x="82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0" y="26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6" y="25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1" y="25"/>
                  </a:lnTo>
                  <a:lnTo>
                    <a:pt x="70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7" y="13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3" y="19"/>
                  </a:lnTo>
                  <a:lnTo>
                    <a:pt x="62" y="20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4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20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6"/>
                  </a:lnTo>
                  <a:lnTo>
                    <a:pt x="56" y="27"/>
                  </a:lnTo>
                  <a:lnTo>
                    <a:pt x="59" y="27"/>
                  </a:lnTo>
                  <a:lnTo>
                    <a:pt x="64" y="28"/>
                  </a:lnTo>
                  <a:lnTo>
                    <a:pt x="68" y="29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2" y="33"/>
                  </a:lnTo>
                  <a:lnTo>
                    <a:pt x="57" y="33"/>
                  </a:lnTo>
                  <a:lnTo>
                    <a:pt x="53" y="35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3" y="31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7" y="28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5" y="22"/>
                  </a:lnTo>
                  <a:lnTo>
                    <a:pt x="43" y="20"/>
                  </a:lnTo>
                  <a:lnTo>
                    <a:pt x="41" y="19"/>
                  </a:lnTo>
                  <a:lnTo>
                    <a:pt x="38" y="17"/>
                  </a:lnTo>
                  <a:lnTo>
                    <a:pt x="35" y="15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14"/>
                  </a:lnTo>
                  <a:lnTo>
                    <a:pt x="26" y="17"/>
                  </a:lnTo>
                  <a:lnTo>
                    <a:pt x="24" y="19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8" y="14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6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0" y="21"/>
                  </a:lnTo>
                  <a:lnTo>
                    <a:pt x="21" y="22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2" y="25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7" y="39"/>
                  </a:lnTo>
                  <a:lnTo>
                    <a:pt x="28" y="40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5" y="33"/>
                  </a:lnTo>
                  <a:lnTo>
                    <a:pt x="38" y="36"/>
                  </a:lnTo>
                  <a:lnTo>
                    <a:pt x="40" y="39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6"/>
                  </a:lnTo>
                  <a:lnTo>
                    <a:pt x="38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43" y="57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2" y="54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9" y="56"/>
                  </a:lnTo>
                  <a:lnTo>
                    <a:pt x="59" y="54"/>
                  </a:lnTo>
                  <a:lnTo>
                    <a:pt x="59" y="53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9"/>
                  </a:lnTo>
                  <a:lnTo>
                    <a:pt x="54" y="48"/>
                  </a:lnTo>
                  <a:lnTo>
                    <a:pt x="50" y="46"/>
                  </a:lnTo>
                  <a:lnTo>
                    <a:pt x="47" y="46"/>
                  </a:lnTo>
                  <a:lnTo>
                    <a:pt x="45" y="45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0"/>
                  </a:lnTo>
                  <a:lnTo>
                    <a:pt x="49" y="40"/>
                  </a:lnTo>
                  <a:lnTo>
                    <a:pt x="52" y="42"/>
                  </a:lnTo>
                  <a:lnTo>
                    <a:pt x="56" y="45"/>
                  </a:lnTo>
                  <a:lnTo>
                    <a:pt x="59" y="47"/>
                  </a:lnTo>
                  <a:lnTo>
                    <a:pt x="61" y="48"/>
                  </a:lnTo>
                  <a:lnTo>
                    <a:pt x="62" y="51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2" y="55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2" y="57"/>
                  </a:lnTo>
                  <a:lnTo>
                    <a:pt x="64" y="58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2"/>
                  </a:lnTo>
                  <a:lnTo>
                    <a:pt x="64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8" y="65"/>
                  </a:lnTo>
                  <a:lnTo>
                    <a:pt x="69" y="64"/>
                  </a:lnTo>
                  <a:lnTo>
                    <a:pt x="70" y="62"/>
                  </a:lnTo>
                  <a:lnTo>
                    <a:pt x="71" y="60"/>
                  </a:lnTo>
                  <a:lnTo>
                    <a:pt x="73" y="58"/>
                  </a:lnTo>
                  <a:lnTo>
                    <a:pt x="76" y="56"/>
                  </a:lnTo>
                  <a:lnTo>
                    <a:pt x="77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50"/>
                  </a:lnTo>
                  <a:lnTo>
                    <a:pt x="83" y="49"/>
                  </a:lnTo>
                  <a:lnTo>
                    <a:pt x="85" y="48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4" y="54"/>
                  </a:lnTo>
                  <a:lnTo>
                    <a:pt x="99" y="53"/>
                  </a:lnTo>
                  <a:lnTo>
                    <a:pt x="103" y="51"/>
                  </a:lnTo>
                  <a:lnTo>
                    <a:pt x="106" y="50"/>
                  </a:lnTo>
                  <a:lnTo>
                    <a:pt x="107" y="47"/>
                  </a:lnTo>
                  <a:lnTo>
                    <a:pt x="106" y="46"/>
                  </a:lnTo>
                  <a:lnTo>
                    <a:pt x="104" y="45"/>
                  </a:lnTo>
                  <a:lnTo>
                    <a:pt x="103" y="45"/>
                  </a:lnTo>
                  <a:lnTo>
                    <a:pt x="102" y="46"/>
                  </a:lnTo>
                  <a:lnTo>
                    <a:pt x="99" y="47"/>
                  </a:lnTo>
                  <a:lnTo>
                    <a:pt x="95" y="49"/>
                  </a:lnTo>
                  <a:lnTo>
                    <a:pt x="93" y="49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8" y="45"/>
                  </a:lnTo>
                  <a:lnTo>
                    <a:pt x="85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39"/>
                  </a:lnTo>
                  <a:lnTo>
                    <a:pt x="72" y="41"/>
                  </a:lnTo>
                  <a:lnTo>
                    <a:pt x="77" y="41"/>
                  </a:lnTo>
                  <a:lnTo>
                    <a:pt x="83" y="40"/>
                  </a:lnTo>
                  <a:lnTo>
                    <a:pt x="93" y="40"/>
                  </a:lnTo>
                  <a:lnTo>
                    <a:pt x="101" y="41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7" y="43"/>
                  </a:lnTo>
                  <a:lnTo>
                    <a:pt x="109" y="44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4" y="38"/>
                  </a:lnTo>
                  <a:lnTo>
                    <a:pt x="115" y="38"/>
                  </a:lnTo>
                  <a:lnTo>
                    <a:pt x="117" y="39"/>
                  </a:lnTo>
                  <a:lnTo>
                    <a:pt x="120" y="39"/>
                  </a:lnTo>
                  <a:lnTo>
                    <a:pt x="122" y="40"/>
                  </a:lnTo>
                  <a:lnTo>
                    <a:pt x="124" y="41"/>
                  </a:lnTo>
                  <a:lnTo>
                    <a:pt x="125" y="42"/>
                  </a:lnTo>
                  <a:lnTo>
                    <a:pt x="125" y="45"/>
                  </a:lnTo>
                  <a:lnTo>
                    <a:pt x="126" y="48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3" y="49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4" name="Freeform 167"/>
            <p:cNvSpPr>
              <a:spLocks/>
            </p:cNvSpPr>
            <p:nvPr/>
          </p:nvSpPr>
          <p:spPr bwMode="auto">
            <a:xfrm>
              <a:off x="2534" y="1668"/>
              <a:ext cx="21" cy="23"/>
            </a:xfrm>
            <a:custGeom>
              <a:avLst/>
              <a:gdLst>
                <a:gd name="T0" fmla="*/ 21 w 21"/>
                <a:gd name="T1" fmla="*/ 21 h 23"/>
                <a:gd name="T2" fmla="*/ 20 w 21"/>
                <a:gd name="T3" fmla="*/ 20 h 23"/>
                <a:gd name="T4" fmla="*/ 19 w 21"/>
                <a:gd name="T5" fmla="*/ 19 h 23"/>
                <a:gd name="T6" fmla="*/ 18 w 21"/>
                <a:gd name="T7" fmla="*/ 17 h 23"/>
                <a:gd name="T8" fmla="*/ 19 w 21"/>
                <a:gd name="T9" fmla="*/ 14 h 23"/>
                <a:gd name="T10" fmla="*/ 19 w 21"/>
                <a:gd name="T11" fmla="*/ 13 h 23"/>
                <a:gd name="T12" fmla="*/ 19 w 21"/>
                <a:gd name="T13" fmla="*/ 11 h 23"/>
                <a:gd name="T14" fmla="*/ 17 w 21"/>
                <a:gd name="T15" fmla="*/ 10 h 23"/>
                <a:gd name="T16" fmla="*/ 17 w 21"/>
                <a:gd name="T17" fmla="*/ 9 h 23"/>
                <a:gd name="T18" fmla="*/ 18 w 21"/>
                <a:gd name="T19" fmla="*/ 7 h 23"/>
                <a:gd name="T20" fmla="*/ 18 w 21"/>
                <a:gd name="T21" fmla="*/ 6 h 23"/>
                <a:gd name="T22" fmla="*/ 18 w 21"/>
                <a:gd name="T23" fmla="*/ 5 h 23"/>
                <a:gd name="T24" fmla="*/ 17 w 21"/>
                <a:gd name="T25" fmla="*/ 4 h 23"/>
                <a:gd name="T26" fmla="*/ 15 w 21"/>
                <a:gd name="T27" fmla="*/ 3 h 23"/>
                <a:gd name="T28" fmla="*/ 12 w 21"/>
                <a:gd name="T29" fmla="*/ 3 h 23"/>
                <a:gd name="T30" fmla="*/ 9 w 21"/>
                <a:gd name="T31" fmla="*/ 2 h 23"/>
                <a:gd name="T32" fmla="*/ 8 w 21"/>
                <a:gd name="T33" fmla="*/ 2 h 23"/>
                <a:gd name="T34" fmla="*/ 7 w 21"/>
                <a:gd name="T35" fmla="*/ 1 h 23"/>
                <a:gd name="T36" fmla="*/ 6 w 21"/>
                <a:gd name="T37" fmla="*/ 1 h 23"/>
                <a:gd name="T38" fmla="*/ 4 w 21"/>
                <a:gd name="T39" fmla="*/ 0 h 23"/>
                <a:gd name="T40" fmla="*/ 3 w 21"/>
                <a:gd name="T41" fmla="*/ 0 h 23"/>
                <a:gd name="T42" fmla="*/ 2 w 21"/>
                <a:gd name="T43" fmla="*/ 1 h 23"/>
                <a:gd name="T44" fmla="*/ 1 w 21"/>
                <a:gd name="T45" fmla="*/ 3 h 23"/>
                <a:gd name="T46" fmla="*/ 0 w 21"/>
                <a:gd name="T47" fmla="*/ 4 h 23"/>
                <a:gd name="T48" fmla="*/ 0 w 21"/>
                <a:gd name="T49" fmla="*/ 5 h 23"/>
                <a:gd name="T50" fmla="*/ 1 w 21"/>
                <a:gd name="T51" fmla="*/ 5 h 23"/>
                <a:gd name="T52" fmla="*/ 3 w 21"/>
                <a:gd name="T53" fmla="*/ 5 h 23"/>
                <a:gd name="T54" fmla="*/ 5 w 21"/>
                <a:gd name="T55" fmla="*/ 4 h 23"/>
                <a:gd name="T56" fmla="*/ 6 w 21"/>
                <a:gd name="T57" fmla="*/ 4 h 23"/>
                <a:gd name="T58" fmla="*/ 7 w 21"/>
                <a:gd name="T59" fmla="*/ 4 h 23"/>
                <a:gd name="T60" fmla="*/ 7 w 21"/>
                <a:gd name="T61" fmla="*/ 4 h 23"/>
                <a:gd name="T62" fmla="*/ 8 w 21"/>
                <a:gd name="T63" fmla="*/ 5 h 23"/>
                <a:gd name="T64" fmla="*/ 9 w 21"/>
                <a:gd name="T65" fmla="*/ 5 h 23"/>
                <a:gd name="T66" fmla="*/ 12 w 21"/>
                <a:gd name="T67" fmla="*/ 5 h 23"/>
                <a:gd name="T68" fmla="*/ 14 w 21"/>
                <a:gd name="T69" fmla="*/ 7 h 23"/>
                <a:gd name="T70" fmla="*/ 16 w 21"/>
                <a:gd name="T71" fmla="*/ 8 h 23"/>
                <a:gd name="T72" fmla="*/ 15 w 21"/>
                <a:gd name="T73" fmla="*/ 10 h 23"/>
                <a:gd name="T74" fmla="*/ 13 w 21"/>
                <a:gd name="T75" fmla="*/ 12 h 23"/>
                <a:gd name="T76" fmla="*/ 12 w 21"/>
                <a:gd name="T77" fmla="*/ 13 h 23"/>
                <a:gd name="T78" fmla="*/ 10 w 21"/>
                <a:gd name="T79" fmla="*/ 14 h 23"/>
                <a:gd name="T80" fmla="*/ 12 w 21"/>
                <a:gd name="T81" fmla="*/ 15 h 23"/>
                <a:gd name="T82" fmla="*/ 13 w 21"/>
                <a:gd name="T83" fmla="*/ 17 h 23"/>
                <a:gd name="T84" fmla="*/ 14 w 21"/>
                <a:gd name="T85" fmla="*/ 18 h 23"/>
                <a:gd name="T86" fmla="*/ 15 w 21"/>
                <a:gd name="T87" fmla="*/ 19 h 23"/>
                <a:gd name="T88" fmla="*/ 16 w 21"/>
                <a:gd name="T89" fmla="*/ 20 h 23"/>
                <a:gd name="T90" fmla="*/ 16 w 21"/>
                <a:gd name="T91" fmla="*/ 20 h 23"/>
                <a:gd name="T92" fmla="*/ 16 w 21"/>
                <a:gd name="T93" fmla="*/ 21 h 23"/>
                <a:gd name="T94" fmla="*/ 17 w 21"/>
                <a:gd name="T95" fmla="*/ 22 h 23"/>
                <a:gd name="T96" fmla="*/ 18 w 21"/>
                <a:gd name="T97" fmla="*/ 23 h 23"/>
                <a:gd name="T98" fmla="*/ 19 w 21"/>
                <a:gd name="T99" fmla="*/ 23 h 23"/>
                <a:gd name="T100" fmla="*/ 19 w 21"/>
                <a:gd name="T101" fmla="*/ 22 h 23"/>
                <a:gd name="T102" fmla="*/ 20 w 21"/>
                <a:gd name="T103" fmla="*/ 21 h 23"/>
                <a:gd name="T104" fmla="*/ 21 w 21"/>
                <a:gd name="T10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3">
                  <a:moveTo>
                    <a:pt x="21" y="21"/>
                  </a:moveTo>
                  <a:lnTo>
                    <a:pt x="20" y="20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5" name="Freeform 168"/>
            <p:cNvSpPr>
              <a:spLocks/>
            </p:cNvSpPr>
            <p:nvPr/>
          </p:nvSpPr>
          <p:spPr bwMode="auto">
            <a:xfrm>
              <a:off x="2570" y="1695"/>
              <a:ext cx="18" cy="16"/>
            </a:xfrm>
            <a:custGeom>
              <a:avLst/>
              <a:gdLst>
                <a:gd name="T0" fmla="*/ 15 w 18"/>
                <a:gd name="T1" fmla="*/ 11 h 16"/>
                <a:gd name="T2" fmla="*/ 16 w 18"/>
                <a:gd name="T3" fmla="*/ 10 h 16"/>
                <a:gd name="T4" fmla="*/ 17 w 18"/>
                <a:gd name="T5" fmla="*/ 8 h 16"/>
                <a:gd name="T6" fmla="*/ 18 w 18"/>
                <a:gd name="T7" fmla="*/ 7 h 16"/>
                <a:gd name="T8" fmla="*/ 18 w 18"/>
                <a:gd name="T9" fmla="*/ 5 h 16"/>
                <a:gd name="T10" fmla="*/ 17 w 18"/>
                <a:gd name="T11" fmla="*/ 3 h 16"/>
                <a:gd name="T12" fmla="*/ 16 w 18"/>
                <a:gd name="T13" fmla="*/ 3 h 16"/>
                <a:gd name="T14" fmla="*/ 15 w 18"/>
                <a:gd name="T15" fmla="*/ 2 h 16"/>
                <a:gd name="T16" fmla="*/ 13 w 18"/>
                <a:gd name="T17" fmla="*/ 2 h 16"/>
                <a:gd name="T18" fmla="*/ 12 w 18"/>
                <a:gd name="T19" fmla="*/ 3 h 16"/>
                <a:gd name="T20" fmla="*/ 12 w 18"/>
                <a:gd name="T21" fmla="*/ 4 h 16"/>
                <a:gd name="T22" fmla="*/ 12 w 18"/>
                <a:gd name="T23" fmla="*/ 6 h 16"/>
                <a:gd name="T24" fmla="*/ 12 w 18"/>
                <a:gd name="T25" fmla="*/ 7 h 16"/>
                <a:gd name="T26" fmla="*/ 10 w 18"/>
                <a:gd name="T27" fmla="*/ 8 h 16"/>
                <a:gd name="T28" fmla="*/ 7 w 18"/>
                <a:gd name="T29" fmla="*/ 7 h 16"/>
                <a:gd name="T30" fmla="*/ 6 w 18"/>
                <a:gd name="T31" fmla="*/ 6 h 16"/>
                <a:gd name="T32" fmla="*/ 5 w 18"/>
                <a:gd name="T33" fmla="*/ 6 h 16"/>
                <a:gd name="T34" fmla="*/ 6 w 18"/>
                <a:gd name="T35" fmla="*/ 5 h 16"/>
                <a:gd name="T36" fmla="*/ 7 w 18"/>
                <a:gd name="T37" fmla="*/ 4 h 16"/>
                <a:gd name="T38" fmla="*/ 7 w 18"/>
                <a:gd name="T39" fmla="*/ 2 h 16"/>
                <a:gd name="T40" fmla="*/ 7 w 18"/>
                <a:gd name="T41" fmla="*/ 1 h 16"/>
                <a:gd name="T42" fmla="*/ 4 w 18"/>
                <a:gd name="T43" fmla="*/ 1 h 16"/>
                <a:gd name="T44" fmla="*/ 2 w 18"/>
                <a:gd name="T45" fmla="*/ 0 h 16"/>
                <a:gd name="T46" fmla="*/ 0 w 18"/>
                <a:gd name="T47" fmla="*/ 0 h 16"/>
                <a:gd name="T48" fmla="*/ 0 w 18"/>
                <a:gd name="T49" fmla="*/ 1 h 16"/>
                <a:gd name="T50" fmla="*/ 0 w 18"/>
                <a:gd name="T51" fmla="*/ 2 h 16"/>
                <a:gd name="T52" fmla="*/ 1 w 18"/>
                <a:gd name="T53" fmla="*/ 3 h 16"/>
                <a:gd name="T54" fmla="*/ 3 w 18"/>
                <a:gd name="T55" fmla="*/ 4 h 16"/>
                <a:gd name="T56" fmla="*/ 3 w 18"/>
                <a:gd name="T57" fmla="*/ 4 h 16"/>
                <a:gd name="T58" fmla="*/ 3 w 18"/>
                <a:gd name="T59" fmla="*/ 6 h 16"/>
                <a:gd name="T60" fmla="*/ 3 w 18"/>
                <a:gd name="T61" fmla="*/ 10 h 16"/>
                <a:gd name="T62" fmla="*/ 4 w 18"/>
                <a:gd name="T63" fmla="*/ 14 h 16"/>
                <a:gd name="T64" fmla="*/ 5 w 18"/>
                <a:gd name="T65" fmla="*/ 15 h 16"/>
                <a:gd name="T66" fmla="*/ 7 w 18"/>
                <a:gd name="T67" fmla="*/ 16 h 16"/>
                <a:gd name="T68" fmla="*/ 8 w 18"/>
                <a:gd name="T69" fmla="*/ 15 h 16"/>
                <a:gd name="T70" fmla="*/ 10 w 18"/>
                <a:gd name="T71" fmla="*/ 14 h 16"/>
                <a:gd name="T72" fmla="*/ 11 w 18"/>
                <a:gd name="T73" fmla="*/ 12 h 16"/>
                <a:gd name="T74" fmla="*/ 12 w 18"/>
                <a:gd name="T75" fmla="*/ 11 h 16"/>
                <a:gd name="T76" fmla="*/ 14 w 18"/>
                <a:gd name="T77" fmla="*/ 10 h 16"/>
                <a:gd name="T78" fmla="*/ 15 w 18"/>
                <a:gd name="T79" fmla="*/ 11 h 16"/>
                <a:gd name="T80" fmla="*/ 15 w 18"/>
                <a:gd name="T8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6">
                  <a:moveTo>
                    <a:pt x="15" y="11"/>
                  </a:moveTo>
                  <a:lnTo>
                    <a:pt x="16" y="10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10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6" name="Freeform 169"/>
            <p:cNvSpPr>
              <a:spLocks/>
            </p:cNvSpPr>
            <p:nvPr/>
          </p:nvSpPr>
          <p:spPr bwMode="auto">
            <a:xfrm>
              <a:off x="2567" y="1682"/>
              <a:ext cx="45" cy="11"/>
            </a:xfrm>
            <a:custGeom>
              <a:avLst/>
              <a:gdLst>
                <a:gd name="T0" fmla="*/ 44 w 45"/>
                <a:gd name="T1" fmla="*/ 11 h 11"/>
                <a:gd name="T2" fmla="*/ 44 w 45"/>
                <a:gd name="T3" fmla="*/ 10 h 11"/>
                <a:gd name="T4" fmla="*/ 45 w 45"/>
                <a:gd name="T5" fmla="*/ 10 h 11"/>
                <a:gd name="T6" fmla="*/ 45 w 45"/>
                <a:gd name="T7" fmla="*/ 9 h 11"/>
                <a:gd name="T8" fmla="*/ 45 w 45"/>
                <a:gd name="T9" fmla="*/ 9 h 11"/>
                <a:gd name="T10" fmla="*/ 43 w 45"/>
                <a:gd name="T11" fmla="*/ 8 h 11"/>
                <a:gd name="T12" fmla="*/ 40 w 45"/>
                <a:gd name="T13" fmla="*/ 8 h 11"/>
                <a:gd name="T14" fmla="*/ 37 w 45"/>
                <a:gd name="T15" fmla="*/ 8 h 11"/>
                <a:gd name="T16" fmla="*/ 36 w 45"/>
                <a:gd name="T17" fmla="*/ 8 h 11"/>
                <a:gd name="T18" fmla="*/ 28 w 45"/>
                <a:gd name="T19" fmla="*/ 7 h 11"/>
                <a:gd name="T20" fmla="*/ 27 w 45"/>
                <a:gd name="T21" fmla="*/ 5 h 11"/>
                <a:gd name="T22" fmla="*/ 24 w 45"/>
                <a:gd name="T23" fmla="*/ 3 h 11"/>
                <a:gd name="T24" fmla="*/ 22 w 45"/>
                <a:gd name="T25" fmla="*/ 0 h 11"/>
                <a:gd name="T26" fmla="*/ 19 w 45"/>
                <a:gd name="T27" fmla="*/ 0 h 11"/>
                <a:gd name="T28" fmla="*/ 17 w 45"/>
                <a:gd name="T29" fmla="*/ 1 h 11"/>
                <a:gd name="T30" fmla="*/ 16 w 45"/>
                <a:gd name="T31" fmla="*/ 3 h 11"/>
                <a:gd name="T32" fmla="*/ 15 w 45"/>
                <a:gd name="T33" fmla="*/ 4 h 11"/>
                <a:gd name="T34" fmla="*/ 15 w 45"/>
                <a:gd name="T35" fmla="*/ 5 h 11"/>
                <a:gd name="T36" fmla="*/ 13 w 45"/>
                <a:gd name="T37" fmla="*/ 4 h 11"/>
                <a:gd name="T38" fmla="*/ 9 w 45"/>
                <a:gd name="T39" fmla="*/ 4 h 11"/>
                <a:gd name="T40" fmla="*/ 3 w 45"/>
                <a:gd name="T41" fmla="*/ 4 h 11"/>
                <a:gd name="T42" fmla="*/ 1 w 45"/>
                <a:gd name="T43" fmla="*/ 4 h 11"/>
                <a:gd name="T44" fmla="*/ 0 w 45"/>
                <a:gd name="T45" fmla="*/ 5 h 11"/>
                <a:gd name="T46" fmla="*/ 2 w 45"/>
                <a:gd name="T47" fmla="*/ 6 h 11"/>
                <a:gd name="T48" fmla="*/ 5 w 45"/>
                <a:gd name="T49" fmla="*/ 7 h 11"/>
                <a:gd name="T50" fmla="*/ 10 w 45"/>
                <a:gd name="T51" fmla="*/ 8 h 11"/>
                <a:gd name="T52" fmla="*/ 14 w 45"/>
                <a:gd name="T53" fmla="*/ 10 h 11"/>
                <a:gd name="T54" fmla="*/ 16 w 45"/>
                <a:gd name="T55" fmla="*/ 10 h 11"/>
                <a:gd name="T56" fmla="*/ 17 w 45"/>
                <a:gd name="T57" fmla="*/ 8 h 11"/>
                <a:gd name="T58" fmla="*/ 17 w 45"/>
                <a:gd name="T59" fmla="*/ 7 h 11"/>
                <a:gd name="T60" fmla="*/ 18 w 45"/>
                <a:gd name="T61" fmla="*/ 7 h 11"/>
                <a:gd name="T62" fmla="*/ 19 w 45"/>
                <a:gd name="T63" fmla="*/ 8 h 11"/>
                <a:gd name="T64" fmla="*/ 22 w 45"/>
                <a:gd name="T65" fmla="*/ 9 h 11"/>
                <a:gd name="T66" fmla="*/ 24 w 45"/>
                <a:gd name="T67" fmla="*/ 9 h 11"/>
                <a:gd name="T68" fmla="*/ 26 w 45"/>
                <a:gd name="T69" fmla="*/ 8 h 11"/>
                <a:gd name="T70" fmla="*/ 28 w 45"/>
                <a:gd name="T71" fmla="*/ 8 h 11"/>
                <a:gd name="T72" fmla="*/ 29 w 45"/>
                <a:gd name="T73" fmla="*/ 8 h 11"/>
                <a:gd name="T74" fmla="*/ 30 w 45"/>
                <a:gd name="T75" fmla="*/ 9 h 11"/>
                <a:gd name="T76" fmla="*/ 30 w 45"/>
                <a:gd name="T77" fmla="*/ 9 h 11"/>
                <a:gd name="T78" fmla="*/ 31 w 45"/>
                <a:gd name="T79" fmla="*/ 10 h 11"/>
                <a:gd name="T80" fmla="*/ 44 w 45"/>
                <a:gd name="T8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" h="11">
                  <a:moveTo>
                    <a:pt x="44" y="11"/>
                  </a:moveTo>
                  <a:lnTo>
                    <a:pt x="44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7" name="Freeform 170"/>
            <p:cNvSpPr>
              <a:spLocks/>
            </p:cNvSpPr>
            <p:nvPr/>
          </p:nvSpPr>
          <p:spPr bwMode="auto">
            <a:xfrm>
              <a:off x="2566" y="1675"/>
              <a:ext cx="14" cy="5"/>
            </a:xfrm>
            <a:custGeom>
              <a:avLst/>
              <a:gdLst>
                <a:gd name="T0" fmla="*/ 14 w 14"/>
                <a:gd name="T1" fmla="*/ 4 h 5"/>
                <a:gd name="T2" fmla="*/ 13 w 14"/>
                <a:gd name="T3" fmla="*/ 3 h 5"/>
                <a:gd name="T4" fmla="*/ 12 w 14"/>
                <a:gd name="T5" fmla="*/ 2 h 5"/>
                <a:gd name="T6" fmla="*/ 11 w 14"/>
                <a:gd name="T7" fmla="*/ 0 h 5"/>
                <a:gd name="T8" fmla="*/ 9 w 14"/>
                <a:gd name="T9" fmla="*/ 0 h 5"/>
                <a:gd name="T10" fmla="*/ 7 w 14"/>
                <a:gd name="T11" fmla="*/ 0 h 5"/>
                <a:gd name="T12" fmla="*/ 4 w 14"/>
                <a:gd name="T13" fmla="*/ 0 h 5"/>
                <a:gd name="T14" fmla="*/ 1 w 14"/>
                <a:gd name="T15" fmla="*/ 1 h 5"/>
                <a:gd name="T16" fmla="*/ 0 w 14"/>
                <a:gd name="T17" fmla="*/ 2 h 5"/>
                <a:gd name="T18" fmla="*/ 1 w 14"/>
                <a:gd name="T19" fmla="*/ 3 h 5"/>
                <a:gd name="T20" fmla="*/ 5 w 14"/>
                <a:gd name="T21" fmla="*/ 4 h 5"/>
                <a:gd name="T22" fmla="*/ 10 w 14"/>
                <a:gd name="T23" fmla="*/ 4 h 5"/>
                <a:gd name="T24" fmla="*/ 12 w 14"/>
                <a:gd name="T25" fmla="*/ 5 h 5"/>
                <a:gd name="T26" fmla="*/ 14 w 14"/>
                <a:gd name="T2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5">
                  <a:moveTo>
                    <a:pt x="14" y="4"/>
                  </a:moveTo>
                  <a:lnTo>
                    <a:pt x="13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8" name="Freeform 171"/>
            <p:cNvSpPr>
              <a:spLocks/>
            </p:cNvSpPr>
            <p:nvPr/>
          </p:nvSpPr>
          <p:spPr bwMode="auto">
            <a:xfrm>
              <a:off x="2573" y="1644"/>
              <a:ext cx="29" cy="20"/>
            </a:xfrm>
            <a:custGeom>
              <a:avLst/>
              <a:gdLst>
                <a:gd name="T0" fmla="*/ 26 w 29"/>
                <a:gd name="T1" fmla="*/ 20 h 20"/>
                <a:gd name="T2" fmla="*/ 27 w 29"/>
                <a:gd name="T3" fmla="*/ 20 h 20"/>
                <a:gd name="T4" fmla="*/ 28 w 29"/>
                <a:gd name="T5" fmla="*/ 19 h 20"/>
                <a:gd name="T6" fmla="*/ 29 w 29"/>
                <a:gd name="T7" fmla="*/ 18 h 20"/>
                <a:gd name="T8" fmla="*/ 29 w 29"/>
                <a:gd name="T9" fmla="*/ 17 h 20"/>
                <a:gd name="T10" fmla="*/ 26 w 29"/>
                <a:gd name="T11" fmla="*/ 16 h 20"/>
                <a:gd name="T12" fmla="*/ 23 w 29"/>
                <a:gd name="T13" fmla="*/ 16 h 20"/>
                <a:gd name="T14" fmla="*/ 20 w 29"/>
                <a:gd name="T15" fmla="*/ 16 h 20"/>
                <a:gd name="T16" fmla="*/ 17 w 29"/>
                <a:gd name="T17" fmla="*/ 15 h 20"/>
                <a:gd name="T18" fmla="*/ 16 w 29"/>
                <a:gd name="T19" fmla="*/ 13 h 20"/>
                <a:gd name="T20" fmla="*/ 14 w 29"/>
                <a:gd name="T21" fmla="*/ 12 h 20"/>
                <a:gd name="T22" fmla="*/ 13 w 29"/>
                <a:gd name="T23" fmla="*/ 10 h 20"/>
                <a:gd name="T24" fmla="*/ 12 w 29"/>
                <a:gd name="T25" fmla="*/ 9 h 20"/>
                <a:gd name="T26" fmla="*/ 12 w 29"/>
                <a:gd name="T27" fmla="*/ 8 h 20"/>
                <a:gd name="T28" fmla="*/ 13 w 29"/>
                <a:gd name="T29" fmla="*/ 6 h 20"/>
                <a:gd name="T30" fmla="*/ 12 w 29"/>
                <a:gd name="T31" fmla="*/ 5 h 20"/>
                <a:gd name="T32" fmla="*/ 12 w 29"/>
                <a:gd name="T33" fmla="*/ 5 h 20"/>
                <a:gd name="T34" fmla="*/ 9 w 29"/>
                <a:gd name="T35" fmla="*/ 5 h 20"/>
                <a:gd name="T36" fmla="*/ 8 w 29"/>
                <a:gd name="T37" fmla="*/ 5 h 20"/>
                <a:gd name="T38" fmla="*/ 7 w 29"/>
                <a:gd name="T39" fmla="*/ 5 h 20"/>
                <a:gd name="T40" fmla="*/ 7 w 29"/>
                <a:gd name="T41" fmla="*/ 4 h 20"/>
                <a:gd name="T42" fmla="*/ 6 w 29"/>
                <a:gd name="T43" fmla="*/ 1 h 20"/>
                <a:gd name="T44" fmla="*/ 5 w 29"/>
                <a:gd name="T45" fmla="*/ 0 h 20"/>
                <a:gd name="T46" fmla="*/ 4 w 29"/>
                <a:gd name="T47" fmla="*/ 0 h 20"/>
                <a:gd name="T48" fmla="*/ 2 w 29"/>
                <a:gd name="T49" fmla="*/ 2 h 20"/>
                <a:gd name="T50" fmla="*/ 1 w 29"/>
                <a:gd name="T51" fmla="*/ 5 h 20"/>
                <a:gd name="T52" fmla="*/ 0 w 29"/>
                <a:gd name="T53" fmla="*/ 8 h 20"/>
                <a:gd name="T54" fmla="*/ 1 w 29"/>
                <a:gd name="T55" fmla="*/ 9 h 20"/>
                <a:gd name="T56" fmla="*/ 5 w 29"/>
                <a:gd name="T57" fmla="*/ 9 h 20"/>
                <a:gd name="T58" fmla="*/ 8 w 29"/>
                <a:gd name="T59" fmla="*/ 9 h 20"/>
                <a:gd name="T60" fmla="*/ 8 w 29"/>
                <a:gd name="T61" fmla="*/ 11 h 20"/>
                <a:gd name="T62" fmla="*/ 8 w 29"/>
                <a:gd name="T63" fmla="*/ 12 h 20"/>
                <a:gd name="T64" fmla="*/ 7 w 29"/>
                <a:gd name="T65" fmla="*/ 13 h 20"/>
                <a:gd name="T66" fmla="*/ 20 w 29"/>
                <a:gd name="T67" fmla="*/ 20 h 20"/>
                <a:gd name="T68" fmla="*/ 26 w 29"/>
                <a:gd name="T6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20">
                  <a:moveTo>
                    <a:pt x="26" y="20"/>
                  </a:moveTo>
                  <a:lnTo>
                    <a:pt x="27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4" y="12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20" y="2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9" name="Freeform 172"/>
            <p:cNvSpPr>
              <a:spLocks/>
            </p:cNvSpPr>
            <p:nvPr/>
          </p:nvSpPr>
          <p:spPr bwMode="auto">
            <a:xfrm>
              <a:off x="2603" y="1635"/>
              <a:ext cx="5" cy="6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5 h 6"/>
                <a:gd name="T4" fmla="*/ 4 w 5"/>
                <a:gd name="T5" fmla="*/ 3 h 6"/>
                <a:gd name="T6" fmla="*/ 3 w 5"/>
                <a:gd name="T7" fmla="*/ 1 h 6"/>
                <a:gd name="T8" fmla="*/ 2 w 5"/>
                <a:gd name="T9" fmla="*/ 0 h 6"/>
                <a:gd name="T10" fmla="*/ 1 w 5"/>
                <a:gd name="T11" fmla="*/ 0 h 6"/>
                <a:gd name="T12" fmla="*/ 0 w 5"/>
                <a:gd name="T13" fmla="*/ 2 h 6"/>
                <a:gd name="T14" fmla="*/ 0 w 5"/>
                <a:gd name="T15" fmla="*/ 3 h 6"/>
                <a:gd name="T16" fmla="*/ 1 w 5"/>
                <a:gd name="T17" fmla="*/ 5 h 6"/>
                <a:gd name="T18" fmla="*/ 1 w 5"/>
                <a:gd name="T19" fmla="*/ 6 h 6"/>
                <a:gd name="T20" fmla="*/ 3 w 5"/>
                <a:gd name="T21" fmla="*/ 6 h 6"/>
                <a:gd name="T22" fmla="*/ 5 w 5"/>
                <a:gd name="T23" fmla="*/ 6 h 6"/>
                <a:gd name="T24" fmla="*/ 5 w 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5" y="5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0" name="Freeform 173"/>
            <p:cNvSpPr>
              <a:spLocks/>
            </p:cNvSpPr>
            <p:nvPr/>
          </p:nvSpPr>
          <p:spPr bwMode="auto">
            <a:xfrm>
              <a:off x="2537" y="1633"/>
              <a:ext cx="26" cy="17"/>
            </a:xfrm>
            <a:custGeom>
              <a:avLst/>
              <a:gdLst>
                <a:gd name="T0" fmla="*/ 22 w 26"/>
                <a:gd name="T1" fmla="*/ 1 h 17"/>
                <a:gd name="T2" fmla="*/ 21 w 26"/>
                <a:gd name="T3" fmla="*/ 0 h 17"/>
                <a:gd name="T4" fmla="*/ 18 w 26"/>
                <a:gd name="T5" fmla="*/ 0 h 17"/>
                <a:gd name="T6" fmla="*/ 16 w 26"/>
                <a:gd name="T7" fmla="*/ 0 h 17"/>
                <a:gd name="T8" fmla="*/ 16 w 26"/>
                <a:gd name="T9" fmla="*/ 2 h 17"/>
                <a:gd name="T10" fmla="*/ 17 w 26"/>
                <a:gd name="T11" fmla="*/ 4 h 17"/>
                <a:gd name="T12" fmla="*/ 18 w 26"/>
                <a:gd name="T13" fmla="*/ 6 h 17"/>
                <a:gd name="T14" fmla="*/ 17 w 26"/>
                <a:gd name="T15" fmla="*/ 7 h 17"/>
                <a:gd name="T16" fmla="*/ 16 w 26"/>
                <a:gd name="T17" fmla="*/ 7 h 17"/>
                <a:gd name="T18" fmla="*/ 14 w 26"/>
                <a:gd name="T19" fmla="*/ 7 h 17"/>
                <a:gd name="T20" fmla="*/ 11 w 26"/>
                <a:gd name="T21" fmla="*/ 7 h 17"/>
                <a:gd name="T22" fmla="*/ 8 w 26"/>
                <a:gd name="T23" fmla="*/ 7 h 17"/>
                <a:gd name="T24" fmla="*/ 7 w 26"/>
                <a:gd name="T25" fmla="*/ 8 h 17"/>
                <a:gd name="T26" fmla="*/ 6 w 26"/>
                <a:gd name="T27" fmla="*/ 9 h 17"/>
                <a:gd name="T28" fmla="*/ 4 w 26"/>
                <a:gd name="T29" fmla="*/ 11 h 17"/>
                <a:gd name="T30" fmla="*/ 1 w 26"/>
                <a:gd name="T31" fmla="*/ 13 h 17"/>
                <a:gd name="T32" fmla="*/ 0 w 26"/>
                <a:gd name="T33" fmla="*/ 16 h 17"/>
                <a:gd name="T34" fmla="*/ 0 w 26"/>
                <a:gd name="T35" fmla="*/ 17 h 17"/>
                <a:gd name="T36" fmla="*/ 3 w 26"/>
                <a:gd name="T37" fmla="*/ 17 h 17"/>
                <a:gd name="T38" fmla="*/ 4 w 26"/>
                <a:gd name="T39" fmla="*/ 16 h 17"/>
                <a:gd name="T40" fmla="*/ 5 w 26"/>
                <a:gd name="T41" fmla="*/ 16 h 17"/>
                <a:gd name="T42" fmla="*/ 5 w 26"/>
                <a:gd name="T43" fmla="*/ 15 h 17"/>
                <a:gd name="T44" fmla="*/ 6 w 26"/>
                <a:gd name="T45" fmla="*/ 14 h 17"/>
                <a:gd name="T46" fmla="*/ 7 w 26"/>
                <a:gd name="T47" fmla="*/ 12 h 17"/>
                <a:gd name="T48" fmla="*/ 9 w 26"/>
                <a:gd name="T49" fmla="*/ 11 h 17"/>
                <a:gd name="T50" fmla="*/ 13 w 26"/>
                <a:gd name="T51" fmla="*/ 10 h 17"/>
                <a:gd name="T52" fmla="*/ 17 w 26"/>
                <a:gd name="T53" fmla="*/ 11 h 17"/>
                <a:gd name="T54" fmla="*/ 21 w 26"/>
                <a:gd name="T55" fmla="*/ 11 h 17"/>
                <a:gd name="T56" fmla="*/ 23 w 26"/>
                <a:gd name="T57" fmla="*/ 12 h 17"/>
                <a:gd name="T58" fmla="*/ 24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  <a:gd name="T64" fmla="*/ 26 w 26"/>
                <a:gd name="T65" fmla="*/ 8 h 17"/>
                <a:gd name="T66" fmla="*/ 24 w 26"/>
                <a:gd name="T67" fmla="*/ 6 h 17"/>
                <a:gd name="T68" fmla="*/ 22 w 26"/>
                <a:gd name="T69" fmla="*/ 4 h 17"/>
                <a:gd name="T70" fmla="*/ 22 w 26"/>
                <a:gd name="T71" fmla="*/ 1 h 17"/>
                <a:gd name="T72" fmla="*/ 22 w 26"/>
                <a:gd name="T7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17">
                  <a:moveTo>
                    <a:pt x="22" y="1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4" y="1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1" name="Freeform 174"/>
            <p:cNvSpPr>
              <a:spLocks/>
            </p:cNvSpPr>
            <p:nvPr/>
          </p:nvSpPr>
          <p:spPr bwMode="auto">
            <a:xfrm>
              <a:off x="2460" y="1630"/>
              <a:ext cx="26" cy="13"/>
            </a:xfrm>
            <a:custGeom>
              <a:avLst/>
              <a:gdLst>
                <a:gd name="T0" fmla="*/ 25 w 26"/>
                <a:gd name="T1" fmla="*/ 13 h 13"/>
                <a:gd name="T2" fmla="*/ 26 w 26"/>
                <a:gd name="T3" fmla="*/ 9 h 13"/>
                <a:gd name="T4" fmla="*/ 23 w 26"/>
                <a:gd name="T5" fmla="*/ 7 h 13"/>
                <a:gd name="T6" fmla="*/ 19 w 26"/>
                <a:gd name="T7" fmla="*/ 4 h 13"/>
                <a:gd name="T8" fmla="*/ 14 w 26"/>
                <a:gd name="T9" fmla="*/ 1 h 13"/>
                <a:gd name="T10" fmla="*/ 10 w 26"/>
                <a:gd name="T11" fmla="*/ 0 h 13"/>
                <a:gd name="T12" fmla="*/ 7 w 26"/>
                <a:gd name="T13" fmla="*/ 0 h 13"/>
                <a:gd name="T14" fmla="*/ 4 w 26"/>
                <a:gd name="T15" fmla="*/ 0 h 13"/>
                <a:gd name="T16" fmla="*/ 1 w 26"/>
                <a:gd name="T17" fmla="*/ 1 h 13"/>
                <a:gd name="T18" fmla="*/ 0 w 26"/>
                <a:gd name="T19" fmla="*/ 3 h 13"/>
                <a:gd name="T20" fmla="*/ 1 w 26"/>
                <a:gd name="T21" fmla="*/ 4 h 13"/>
                <a:gd name="T22" fmla="*/ 3 w 26"/>
                <a:gd name="T23" fmla="*/ 4 h 13"/>
                <a:gd name="T24" fmla="*/ 6 w 26"/>
                <a:gd name="T25" fmla="*/ 4 h 13"/>
                <a:gd name="T26" fmla="*/ 7 w 26"/>
                <a:gd name="T27" fmla="*/ 4 h 13"/>
                <a:gd name="T28" fmla="*/ 8 w 26"/>
                <a:gd name="T29" fmla="*/ 4 h 13"/>
                <a:gd name="T30" fmla="*/ 13 w 26"/>
                <a:gd name="T31" fmla="*/ 6 h 13"/>
                <a:gd name="T32" fmla="*/ 17 w 26"/>
                <a:gd name="T33" fmla="*/ 7 h 13"/>
                <a:gd name="T34" fmla="*/ 20 w 26"/>
                <a:gd name="T35" fmla="*/ 8 h 13"/>
                <a:gd name="T36" fmla="*/ 21 w 26"/>
                <a:gd name="T37" fmla="*/ 9 h 13"/>
                <a:gd name="T38" fmla="*/ 22 w 26"/>
                <a:gd name="T39" fmla="*/ 10 h 13"/>
                <a:gd name="T40" fmla="*/ 22 w 26"/>
                <a:gd name="T41" fmla="*/ 12 h 13"/>
                <a:gd name="T42" fmla="*/ 22 w 26"/>
                <a:gd name="T43" fmla="*/ 13 h 13"/>
                <a:gd name="T44" fmla="*/ 25 w 2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13">
                  <a:moveTo>
                    <a:pt x="25" y="13"/>
                  </a:moveTo>
                  <a:lnTo>
                    <a:pt x="26" y="9"/>
                  </a:lnTo>
                  <a:lnTo>
                    <a:pt x="23" y="7"/>
                  </a:lnTo>
                  <a:lnTo>
                    <a:pt x="19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13" y="6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2" name="Freeform 175"/>
            <p:cNvSpPr>
              <a:spLocks/>
            </p:cNvSpPr>
            <p:nvPr/>
          </p:nvSpPr>
          <p:spPr bwMode="auto">
            <a:xfrm>
              <a:off x="2453" y="1615"/>
              <a:ext cx="29" cy="14"/>
            </a:xfrm>
            <a:custGeom>
              <a:avLst/>
              <a:gdLst>
                <a:gd name="T0" fmla="*/ 5 w 29"/>
                <a:gd name="T1" fmla="*/ 14 h 14"/>
                <a:gd name="T2" fmla="*/ 6 w 29"/>
                <a:gd name="T3" fmla="*/ 14 h 14"/>
                <a:gd name="T4" fmla="*/ 7 w 29"/>
                <a:gd name="T5" fmla="*/ 13 h 14"/>
                <a:gd name="T6" fmla="*/ 8 w 29"/>
                <a:gd name="T7" fmla="*/ 11 h 14"/>
                <a:gd name="T8" fmla="*/ 8 w 29"/>
                <a:gd name="T9" fmla="*/ 10 h 14"/>
                <a:gd name="T10" fmla="*/ 7 w 29"/>
                <a:gd name="T11" fmla="*/ 8 h 14"/>
                <a:gd name="T12" fmla="*/ 8 w 29"/>
                <a:gd name="T13" fmla="*/ 7 h 14"/>
                <a:gd name="T14" fmla="*/ 9 w 29"/>
                <a:gd name="T15" fmla="*/ 6 h 14"/>
                <a:gd name="T16" fmla="*/ 10 w 29"/>
                <a:gd name="T17" fmla="*/ 6 h 14"/>
                <a:gd name="T18" fmla="*/ 10 w 29"/>
                <a:gd name="T19" fmla="*/ 6 h 14"/>
                <a:gd name="T20" fmla="*/ 12 w 29"/>
                <a:gd name="T21" fmla="*/ 7 h 14"/>
                <a:gd name="T22" fmla="*/ 14 w 29"/>
                <a:gd name="T23" fmla="*/ 8 h 14"/>
                <a:gd name="T24" fmla="*/ 17 w 29"/>
                <a:gd name="T25" fmla="*/ 8 h 14"/>
                <a:gd name="T26" fmla="*/ 19 w 29"/>
                <a:gd name="T27" fmla="*/ 7 h 14"/>
                <a:gd name="T28" fmla="*/ 23 w 29"/>
                <a:gd name="T29" fmla="*/ 8 h 14"/>
                <a:gd name="T30" fmla="*/ 25 w 29"/>
                <a:gd name="T31" fmla="*/ 10 h 14"/>
                <a:gd name="T32" fmla="*/ 28 w 29"/>
                <a:gd name="T33" fmla="*/ 10 h 14"/>
                <a:gd name="T34" fmla="*/ 29 w 29"/>
                <a:gd name="T35" fmla="*/ 9 h 14"/>
                <a:gd name="T36" fmla="*/ 29 w 29"/>
                <a:gd name="T37" fmla="*/ 8 h 14"/>
                <a:gd name="T38" fmla="*/ 29 w 29"/>
                <a:gd name="T39" fmla="*/ 6 h 14"/>
                <a:gd name="T40" fmla="*/ 28 w 29"/>
                <a:gd name="T41" fmla="*/ 6 h 14"/>
                <a:gd name="T42" fmla="*/ 26 w 29"/>
                <a:gd name="T43" fmla="*/ 6 h 14"/>
                <a:gd name="T44" fmla="*/ 24 w 29"/>
                <a:gd name="T45" fmla="*/ 6 h 14"/>
                <a:gd name="T46" fmla="*/ 21 w 29"/>
                <a:gd name="T47" fmla="*/ 4 h 14"/>
                <a:gd name="T48" fmla="*/ 21 w 29"/>
                <a:gd name="T49" fmla="*/ 2 h 14"/>
                <a:gd name="T50" fmla="*/ 17 w 29"/>
                <a:gd name="T51" fmla="*/ 1 h 14"/>
                <a:gd name="T52" fmla="*/ 12 w 29"/>
                <a:gd name="T53" fmla="*/ 0 h 14"/>
                <a:gd name="T54" fmla="*/ 7 w 29"/>
                <a:gd name="T55" fmla="*/ 0 h 14"/>
                <a:gd name="T56" fmla="*/ 4 w 29"/>
                <a:gd name="T57" fmla="*/ 1 h 14"/>
                <a:gd name="T58" fmla="*/ 5 w 29"/>
                <a:gd name="T59" fmla="*/ 3 h 14"/>
                <a:gd name="T60" fmla="*/ 6 w 29"/>
                <a:gd name="T61" fmla="*/ 4 h 14"/>
                <a:gd name="T62" fmla="*/ 7 w 29"/>
                <a:gd name="T63" fmla="*/ 5 h 14"/>
                <a:gd name="T64" fmla="*/ 5 w 29"/>
                <a:gd name="T65" fmla="*/ 7 h 14"/>
                <a:gd name="T66" fmla="*/ 2 w 29"/>
                <a:gd name="T67" fmla="*/ 9 h 14"/>
                <a:gd name="T68" fmla="*/ 1 w 29"/>
                <a:gd name="T69" fmla="*/ 11 h 14"/>
                <a:gd name="T70" fmla="*/ 0 w 29"/>
                <a:gd name="T71" fmla="*/ 12 h 14"/>
                <a:gd name="T72" fmla="*/ 1 w 29"/>
                <a:gd name="T73" fmla="*/ 13 h 14"/>
                <a:gd name="T74" fmla="*/ 1 w 29"/>
                <a:gd name="T75" fmla="*/ 14 h 14"/>
                <a:gd name="T76" fmla="*/ 3 w 29"/>
                <a:gd name="T77" fmla="*/ 14 h 14"/>
                <a:gd name="T78" fmla="*/ 5 w 29"/>
                <a:gd name="T79" fmla="*/ 14 h 14"/>
                <a:gd name="T80" fmla="*/ 5 w 29"/>
                <a:gd name="T8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14">
                  <a:moveTo>
                    <a:pt x="5" y="14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19" y="7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3" name="Freeform 176"/>
            <p:cNvSpPr>
              <a:spLocks/>
            </p:cNvSpPr>
            <p:nvPr/>
          </p:nvSpPr>
          <p:spPr bwMode="auto">
            <a:xfrm>
              <a:off x="2612" y="1700"/>
              <a:ext cx="23" cy="7"/>
            </a:xfrm>
            <a:custGeom>
              <a:avLst/>
              <a:gdLst>
                <a:gd name="T0" fmla="*/ 22 w 23"/>
                <a:gd name="T1" fmla="*/ 7 h 7"/>
                <a:gd name="T2" fmla="*/ 22 w 23"/>
                <a:gd name="T3" fmla="*/ 6 h 7"/>
                <a:gd name="T4" fmla="*/ 23 w 23"/>
                <a:gd name="T5" fmla="*/ 5 h 7"/>
                <a:gd name="T6" fmla="*/ 22 w 23"/>
                <a:gd name="T7" fmla="*/ 2 h 7"/>
                <a:gd name="T8" fmla="*/ 21 w 23"/>
                <a:gd name="T9" fmla="*/ 2 h 7"/>
                <a:gd name="T10" fmla="*/ 18 w 23"/>
                <a:gd name="T11" fmla="*/ 2 h 7"/>
                <a:gd name="T12" fmla="*/ 14 w 23"/>
                <a:gd name="T13" fmla="*/ 1 h 7"/>
                <a:gd name="T14" fmla="*/ 11 w 23"/>
                <a:gd name="T15" fmla="*/ 0 h 7"/>
                <a:gd name="T16" fmla="*/ 9 w 23"/>
                <a:gd name="T17" fmla="*/ 0 h 7"/>
                <a:gd name="T18" fmla="*/ 7 w 23"/>
                <a:gd name="T19" fmla="*/ 1 h 7"/>
                <a:gd name="T20" fmla="*/ 4 w 23"/>
                <a:gd name="T21" fmla="*/ 3 h 7"/>
                <a:gd name="T22" fmla="*/ 2 w 23"/>
                <a:gd name="T23" fmla="*/ 5 h 7"/>
                <a:gd name="T24" fmla="*/ 0 w 23"/>
                <a:gd name="T25" fmla="*/ 7 h 7"/>
                <a:gd name="T26" fmla="*/ 2 w 23"/>
                <a:gd name="T27" fmla="*/ 7 h 7"/>
                <a:gd name="T28" fmla="*/ 4 w 23"/>
                <a:gd name="T29" fmla="*/ 7 h 7"/>
                <a:gd name="T30" fmla="*/ 7 w 23"/>
                <a:gd name="T31" fmla="*/ 6 h 7"/>
                <a:gd name="T32" fmla="*/ 9 w 23"/>
                <a:gd name="T33" fmla="*/ 5 h 7"/>
                <a:gd name="T34" fmla="*/ 12 w 23"/>
                <a:gd name="T35" fmla="*/ 5 h 7"/>
                <a:gd name="T36" fmla="*/ 16 w 23"/>
                <a:gd name="T37" fmla="*/ 5 h 7"/>
                <a:gd name="T38" fmla="*/ 20 w 23"/>
                <a:gd name="T39" fmla="*/ 6 h 7"/>
                <a:gd name="T40" fmla="*/ 22 w 2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7">
                  <a:moveTo>
                    <a:pt x="22" y="7"/>
                  </a:moveTo>
                  <a:lnTo>
                    <a:pt x="22" y="6"/>
                  </a:lnTo>
                  <a:lnTo>
                    <a:pt x="23" y="5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20" y="6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4" name="Freeform 177"/>
            <p:cNvSpPr>
              <a:spLocks/>
            </p:cNvSpPr>
            <p:nvPr/>
          </p:nvSpPr>
          <p:spPr bwMode="auto">
            <a:xfrm>
              <a:off x="2575" y="1661"/>
              <a:ext cx="50" cy="20"/>
            </a:xfrm>
            <a:custGeom>
              <a:avLst/>
              <a:gdLst>
                <a:gd name="T0" fmla="*/ 46 w 50"/>
                <a:gd name="T1" fmla="*/ 10 h 20"/>
                <a:gd name="T2" fmla="*/ 50 w 50"/>
                <a:gd name="T3" fmla="*/ 5 h 20"/>
                <a:gd name="T4" fmla="*/ 48 w 50"/>
                <a:gd name="T5" fmla="*/ 3 h 20"/>
                <a:gd name="T6" fmla="*/ 43 w 50"/>
                <a:gd name="T7" fmla="*/ 6 h 20"/>
                <a:gd name="T8" fmla="*/ 42 w 50"/>
                <a:gd name="T9" fmla="*/ 8 h 20"/>
                <a:gd name="T10" fmla="*/ 40 w 50"/>
                <a:gd name="T11" fmla="*/ 12 h 20"/>
                <a:gd name="T12" fmla="*/ 35 w 50"/>
                <a:gd name="T13" fmla="*/ 10 h 20"/>
                <a:gd name="T14" fmla="*/ 23 w 50"/>
                <a:gd name="T15" fmla="*/ 4 h 20"/>
                <a:gd name="T16" fmla="*/ 14 w 50"/>
                <a:gd name="T17" fmla="*/ 7 h 20"/>
                <a:gd name="T18" fmla="*/ 9 w 50"/>
                <a:gd name="T19" fmla="*/ 11 h 20"/>
                <a:gd name="T20" fmla="*/ 8 w 50"/>
                <a:gd name="T21" fmla="*/ 8 h 20"/>
                <a:gd name="T22" fmla="*/ 10 w 50"/>
                <a:gd name="T23" fmla="*/ 3 h 20"/>
                <a:gd name="T24" fmla="*/ 7 w 50"/>
                <a:gd name="T25" fmla="*/ 1 h 20"/>
                <a:gd name="T26" fmla="*/ 2 w 50"/>
                <a:gd name="T27" fmla="*/ 0 h 20"/>
                <a:gd name="T28" fmla="*/ 2 w 50"/>
                <a:gd name="T29" fmla="*/ 3 h 20"/>
                <a:gd name="T30" fmla="*/ 5 w 50"/>
                <a:gd name="T31" fmla="*/ 8 h 20"/>
                <a:gd name="T32" fmla="*/ 4 w 50"/>
                <a:gd name="T33" fmla="*/ 10 h 20"/>
                <a:gd name="T34" fmla="*/ 1 w 50"/>
                <a:gd name="T35" fmla="*/ 9 h 20"/>
                <a:gd name="T36" fmla="*/ 1 w 50"/>
                <a:gd name="T37" fmla="*/ 12 h 20"/>
                <a:gd name="T38" fmla="*/ 6 w 50"/>
                <a:gd name="T39" fmla="*/ 15 h 20"/>
                <a:gd name="T40" fmla="*/ 8 w 50"/>
                <a:gd name="T41" fmla="*/ 16 h 20"/>
                <a:gd name="T42" fmla="*/ 15 w 50"/>
                <a:gd name="T43" fmla="*/ 16 h 20"/>
                <a:gd name="T44" fmla="*/ 17 w 50"/>
                <a:gd name="T45" fmla="*/ 12 h 20"/>
                <a:gd name="T46" fmla="*/ 17 w 50"/>
                <a:gd name="T47" fmla="*/ 8 h 20"/>
                <a:gd name="T48" fmla="*/ 23 w 50"/>
                <a:gd name="T49" fmla="*/ 9 h 20"/>
                <a:gd name="T50" fmla="*/ 28 w 50"/>
                <a:gd name="T51" fmla="*/ 13 h 20"/>
                <a:gd name="T52" fmla="*/ 28 w 50"/>
                <a:gd name="T53" fmla="*/ 14 h 20"/>
                <a:gd name="T54" fmla="*/ 25 w 50"/>
                <a:gd name="T55" fmla="*/ 17 h 20"/>
                <a:gd name="T56" fmla="*/ 28 w 50"/>
                <a:gd name="T57" fmla="*/ 19 h 20"/>
                <a:gd name="T58" fmla="*/ 37 w 50"/>
                <a:gd name="T59" fmla="*/ 16 h 20"/>
                <a:gd name="T60" fmla="*/ 39 w 50"/>
                <a:gd name="T61" fmla="*/ 16 h 20"/>
                <a:gd name="T62" fmla="*/ 45 w 50"/>
                <a:gd name="T63" fmla="*/ 19 h 20"/>
                <a:gd name="T64" fmla="*/ 47 w 50"/>
                <a:gd name="T65" fmla="*/ 17 h 20"/>
                <a:gd name="T66" fmla="*/ 45 w 50"/>
                <a:gd name="T6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20">
                  <a:moveTo>
                    <a:pt x="45" y="11"/>
                  </a:moveTo>
                  <a:lnTo>
                    <a:pt x="46" y="10"/>
                  </a:lnTo>
                  <a:lnTo>
                    <a:pt x="48" y="8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6" y="4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29" y="7"/>
                  </a:lnTo>
                  <a:lnTo>
                    <a:pt x="23" y="4"/>
                  </a:lnTo>
                  <a:lnTo>
                    <a:pt x="18" y="5"/>
                  </a:lnTo>
                  <a:lnTo>
                    <a:pt x="14" y="7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3" y="9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2" y="17"/>
                  </a:lnTo>
                  <a:lnTo>
                    <a:pt x="37" y="16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2" y="17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7" y="17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5" name="Freeform 178"/>
            <p:cNvSpPr>
              <a:spLocks/>
            </p:cNvSpPr>
            <p:nvPr/>
          </p:nvSpPr>
          <p:spPr bwMode="auto">
            <a:xfrm>
              <a:off x="2543" y="1640"/>
              <a:ext cx="33" cy="13"/>
            </a:xfrm>
            <a:custGeom>
              <a:avLst/>
              <a:gdLst>
                <a:gd name="T0" fmla="*/ 30 w 33"/>
                <a:gd name="T1" fmla="*/ 8 h 13"/>
                <a:gd name="T2" fmla="*/ 31 w 33"/>
                <a:gd name="T3" fmla="*/ 6 h 13"/>
                <a:gd name="T4" fmla="*/ 32 w 33"/>
                <a:gd name="T5" fmla="*/ 4 h 13"/>
                <a:gd name="T6" fmla="*/ 33 w 33"/>
                <a:gd name="T7" fmla="*/ 1 h 13"/>
                <a:gd name="T8" fmla="*/ 32 w 33"/>
                <a:gd name="T9" fmla="*/ 0 h 13"/>
                <a:gd name="T10" fmla="*/ 30 w 33"/>
                <a:gd name="T11" fmla="*/ 0 h 13"/>
                <a:gd name="T12" fmla="*/ 29 w 33"/>
                <a:gd name="T13" fmla="*/ 2 h 13"/>
                <a:gd name="T14" fmla="*/ 27 w 33"/>
                <a:gd name="T15" fmla="*/ 2 h 13"/>
                <a:gd name="T16" fmla="*/ 27 w 33"/>
                <a:gd name="T17" fmla="*/ 3 h 13"/>
                <a:gd name="T18" fmla="*/ 25 w 33"/>
                <a:gd name="T19" fmla="*/ 4 h 13"/>
                <a:gd name="T20" fmla="*/ 20 w 33"/>
                <a:gd name="T21" fmla="*/ 5 h 13"/>
                <a:gd name="T22" fmla="*/ 14 w 33"/>
                <a:gd name="T23" fmla="*/ 7 h 13"/>
                <a:gd name="T24" fmla="*/ 12 w 33"/>
                <a:gd name="T25" fmla="*/ 8 h 13"/>
                <a:gd name="T26" fmla="*/ 11 w 33"/>
                <a:gd name="T27" fmla="*/ 8 h 13"/>
                <a:gd name="T28" fmla="*/ 9 w 33"/>
                <a:gd name="T29" fmla="*/ 6 h 13"/>
                <a:gd name="T30" fmla="*/ 7 w 33"/>
                <a:gd name="T31" fmla="*/ 5 h 13"/>
                <a:gd name="T32" fmla="*/ 5 w 33"/>
                <a:gd name="T33" fmla="*/ 5 h 13"/>
                <a:gd name="T34" fmla="*/ 3 w 33"/>
                <a:gd name="T35" fmla="*/ 7 h 13"/>
                <a:gd name="T36" fmla="*/ 1 w 33"/>
                <a:gd name="T37" fmla="*/ 9 h 13"/>
                <a:gd name="T38" fmla="*/ 0 w 33"/>
                <a:gd name="T39" fmla="*/ 11 h 13"/>
                <a:gd name="T40" fmla="*/ 0 w 33"/>
                <a:gd name="T41" fmla="*/ 13 h 13"/>
                <a:gd name="T42" fmla="*/ 1 w 33"/>
                <a:gd name="T43" fmla="*/ 13 h 13"/>
                <a:gd name="T44" fmla="*/ 4 w 33"/>
                <a:gd name="T45" fmla="*/ 12 h 13"/>
                <a:gd name="T46" fmla="*/ 6 w 33"/>
                <a:gd name="T47" fmla="*/ 11 h 13"/>
                <a:gd name="T48" fmla="*/ 7 w 33"/>
                <a:gd name="T49" fmla="*/ 11 h 13"/>
                <a:gd name="T50" fmla="*/ 21 w 33"/>
                <a:gd name="T51" fmla="*/ 9 h 13"/>
                <a:gd name="T52" fmla="*/ 21 w 33"/>
                <a:gd name="T53" fmla="*/ 9 h 13"/>
                <a:gd name="T54" fmla="*/ 23 w 33"/>
                <a:gd name="T55" fmla="*/ 9 h 13"/>
                <a:gd name="T56" fmla="*/ 25 w 33"/>
                <a:gd name="T57" fmla="*/ 11 h 13"/>
                <a:gd name="T58" fmla="*/ 27 w 33"/>
                <a:gd name="T59" fmla="*/ 13 h 13"/>
                <a:gd name="T60" fmla="*/ 28 w 33"/>
                <a:gd name="T61" fmla="*/ 13 h 13"/>
                <a:gd name="T62" fmla="*/ 29 w 33"/>
                <a:gd name="T63" fmla="*/ 11 h 13"/>
                <a:gd name="T64" fmla="*/ 30 w 33"/>
                <a:gd name="T65" fmla="*/ 8 h 13"/>
                <a:gd name="T66" fmla="*/ 30 w 33"/>
                <a:gd name="T6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13">
                  <a:moveTo>
                    <a:pt x="30" y="8"/>
                  </a:moveTo>
                  <a:lnTo>
                    <a:pt x="31" y="6"/>
                  </a:lnTo>
                  <a:lnTo>
                    <a:pt x="32" y="4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11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6" name="Freeform 179"/>
            <p:cNvSpPr>
              <a:spLocks/>
            </p:cNvSpPr>
            <p:nvPr/>
          </p:nvSpPr>
          <p:spPr bwMode="auto">
            <a:xfrm>
              <a:off x="2462" y="1597"/>
              <a:ext cx="96" cy="70"/>
            </a:xfrm>
            <a:custGeom>
              <a:avLst/>
              <a:gdLst>
                <a:gd name="T0" fmla="*/ 95 w 96"/>
                <a:gd name="T1" fmla="*/ 70 h 70"/>
                <a:gd name="T2" fmla="*/ 93 w 96"/>
                <a:gd name="T3" fmla="*/ 65 h 70"/>
                <a:gd name="T4" fmla="*/ 81 w 96"/>
                <a:gd name="T5" fmla="*/ 60 h 70"/>
                <a:gd name="T6" fmla="*/ 66 w 96"/>
                <a:gd name="T7" fmla="*/ 63 h 70"/>
                <a:gd name="T8" fmla="*/ 62 w 96"/>
                <a:gd name="T9" fmla="*/ 60 h 70"/>
                <a:gd name="T10" fmla="*/ 67 w 96"/>
                <a:gd name="T11" fmla="*/ 58 h 70"/>
                <a:gd name="T12" fmla="*/ 66 w 96"/>
                <a:gd name="T13" fmla="*/ 55 h 70"/>
                <a:gd name="T14" fmla="*/ 63 w 96"/>
                <a:gd name="T15" fmla="*/ 48 h 70"/>
                <a:gd name="T16" fmla="*/ 69 w 96"/>
                <a:gd name="T17" fmla="*/ 46 h 70"/>
                <a:gd name="T18" fmla="*/ 71 w 96"/>
                <a:gd name="T19" fmla="*/ 41 h 70"/>
                <a:gd name="T20" fmla="*/ 63 w 96"/>
                <a:gd name="T21" fmla="*/ 38 h 70"/>
                <a:gd name="T22" fmla="*/ 51 w 96"/>
                <a:gd name="T23" fmla="*/ 40 h 70"/>
                <a:gd name="T24" fmla="*/ 36 w 96"/>
                <a:gd name="T25" fmla="*/ 37 h 70"/>
                <a:gd name="T26" fmla="*/ 43 w 96"/>
                <a:gd name="T27" fmla="*/ 36 h 70"/>
                <a:gd name="T28" fmla="*/ 45 w 96"/>
                <a:gd name="T29" fmla="*/ 26 h 70"/>
                <a:gd name="T30" fmla="*/ 41 w 96"/>
                <a:gd name="T31" fmla="*/ 23 h 70"/>
                <a:gd name="T32" fmla="*/ 40 w 96"/>
                <a:gd name="T33" fmla="*/ 28 h 70"/>
                <a:gd name="T34" fmla="*/ 35 w 96"/>
                <a:gd name="T35" fmla="*/ 34 h 70"/>
                <a:gd name="T36" fmla="*/ 34 w 96"/>
                <a:gd name="T37" fmla="*/ 26 h 70"/>
                <a:gd name="T38" fmla="*/ 31 w 96"/>
                <a:gd name="T39" fmla="*/ 24 h 70"/>
                <a:gd name="T40" fmla="*/ 23 w 96"/>
                <a:gd name="T41" fmla="*/ 19 h 70"/>
                <a:gd name="T42" fmla="*/ 26 w 96"/>
                <a:gd name="T43" fmla="*/ 14 h 70"/>
                <a:gd name="T44" fmla="*/ 21 w 96"/>
                <a:gd name="T45" fmla="*/ 9 h 70"/>
                <a:gd name="T46" fmla="*/ 17 w 96"/>
                <a:gd name="T47" fmla="*/ 6 h 70"/>
                <a:gd name="T48" fmla="*/ 20 w 96"/>
                <a:gd name="T49" fmla="*/ 2 h 70"/>
                <a:gd name="T50" fmla="*/ 13 w 96"/>
                <a:gd name="T51" fmla="*/ 0 h 70"/>
                <a:gd name="T52" fmla="*/ 12 w 96"/>
                <a:gd name="T53" fmla="*/ 5 h 70"/>
                <a:gd name="T54" fmla="*/ 14 w 96"/>
                <a:gd name="T55" fmla="*/ 10 h 70"/>
                <a:gd name="T56" fmla="*/ 20 w 96"/>
                <a:gd name="T57" fmla="*/ 11 h 70"/>
                <a:gd name="T58" fmla="*/ 20 w 96"/>
                <a:gd name="T59" fmla="*/ 18 h 70"/>
                <a:gd name="T60" fmla="*/ 21 w 96"/>
                <a:gd name="T61" fmla="*/ 24 h 70"/>
                <a:gd name="T62" fmla="*/ 21 w 96"/>
                <a:gd name="T63" fmla="*/ 29 h 70"/>
                <a:gd name="T64" fmla="*/ 16 w 96"/>
                <a:gd name="T65" fmla="*/ 29 h 70"/>
                <a:gd name="T66" fmla="*/ 4 w 96"/>
                <a:gd name="T67" fmla="*/ 30 h 70"/>
                <a:gd name="T68" fmla="*/ 2 w 96"/>
                <a:gd name="T69" fmla="*/ 33 h 70"/>
                <a:gd name="T70" fmla="*/ 6 w 96"/>
                <a:gd name="T71" fmla="*/ 31 h 70"/>
                <a:gd name="T72" fmla="*/ 21 w 96"/>
                <a:gd name="T73" fmla="*/ 37 h 70"/>
                <a:gd name="T74" fmla="*/ 39 w 96"/>
                <a:gd name="T75" fmla="*/ 45 h 70"/>
                <a:gd name="T76" fmla="*/ 40 w 96"/>
                <a:gd name="T77" fmla="*/ 48 h 70"/>
                <a:gd name="T78" fmla="*/ 36 w 96"/>
                <a:gd name="T79" fmla="*/ 48 h 70"/>
                <a:gd name="T80" fmla="*/ 36 w 96"/>
                <a:gd name="T81" fmla="*/ 52 h 70"/>
                <a:gd name="T82" fmla="*/ 42 w 96"/>
                <a:gd name="T83" fmla="*/ 53 h 70"/>
                <a:gd name="T84" fmla="*/ 44 w 96"/>
                <a:gd name="T85" fmla="*/ 56 h 70"/>
                <a:gd name="T86" fmla="*/ 45 w 96"/>
                <a:gd name="T87" fmla="*/ 60 h 70"/>
                <a:gd name="T88" fmla="*/ 50 w 96"/>
                <a:gd name="T89" fmla="*/ 54 h 70"/>
                <a:gd name="T90" fmla="*/ 54 w 96"/>
                <a:gd name="T91" fmla="*/ 52 h 70"/>
                <a:gd name="T92" fmla="*/ 55 w 96"/>
                <a:gd name="T93" fmla="*/ 55 h 70"/>
                <a:gd name="T94" fmla="*/ 53 w 96"/>
                <a:gd name="T95" fmla="*/ 60 h 70"/>
                <a:gd name="T96" fmla="*/ 62 w 96"/>
                <a:gd name="T97" fmla="*/ 68 h 70"/>
                <a:gd name="T98" fmla="*/ 77 w 96"/>
                <a:gd name="T99" fmla="*/ 65 h 70"/>
                <a:gd name="T100" fmla="*/ 83 w 96"/>
                <a:gd name="T101" fmla="*/ 67 h 70"/>
                <a:gd name="T102" fmla="*/ 84 w 96"/>
                <a:gd name="T103" fmla="*/ 69 h 70"/>
                <a:gd name="T104" fmla="*/ 86 w 96"/>
                <a:gd name="T105" fmla="*/ 65 h 70"/>
                <a:gd name="T106" fmla="*/ 93 w 96"/>
                <a:gd name="T10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70">
                  <a:moveTo>
                    <a:pt x="94" y="70"/>
                  </a:moveTo>
                  <a:lnTo>
                    <a:pt x="94" y="70"/>
                  </a:lnTo>
                  <a:lnTo>
                    <a:pt x="95" y="70"/>
                  </a:lnTo>
                  <a:lnTo>
                    <a:pt x="96" y="68"/>
                  </a:lnTo>
                  <a:lnTo>
                    <a:pt x="95" y="68"/>
                  </a:lnTo>
                  <a:lnTo>
                    <a:pt x="93" y="65"/>
                  </a:lnTo>
                  <a:lnTo>
                    <a:pt x="89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77" y="61"/>
                  </a:lnTo>
                  <a:lnTo>
                    <a:pt x="71" y="62"/>
                  </a:lnTo>
                  <a:lnTo>
                    <a:pt x="66" y="63"/>
                  </a:lnTo>
                  <a:lnTo>
                    <a:pt x="63" y="63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2" y="59"/>
                  </a:lnTo>
                  <a:lnTo>
                    <a:pt x="65" y="58"/>
                  </a:lnTo>
                  <a:lnTo>
                    <a:pt x="67" y="58"/>
                  </a:lnTo>
                  <a:lnTo>
                    <a:pt x="67" y="56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3" y="48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1" y="44"/>
                  </a:lnTo>
                  <a:lnTo>
                    <a:pt x="71" y="42"/>
                  </a:lnTo>
                  <a:lnTo>
                    <a:pt x="71" y="41"/>
                  </a:lnTo>
                  <a:lnTo>
                    <a:pt x="68" y="41"/>
                  </a:lnTo>
                  <a:lnTo>
                    <a:pt x="66" y="40"/>
                  </a:lnTo>
                  <a:lnTo>
                    <a:pt x="63" y="38"/>
                  </a:lnTo>
                  <a:lnTo>
                    <a:pt x="62" y="37"/>
                  </a:lnTo>
                  <a:lnTo>
                    <a:pt x="59" y="38"/>
                  </a:lnTo>
                  <a:lnTo>
                    <a:pt x="51" y="40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40" y="36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39" y="31"/>
                  </a:lnTo>
                  <a:lnTo>
                    <a:pt x="37" y="33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25" y="11"/>
                  </a:lnTo>
                  <a:lnTo>
                    <a:pt x="21" y="9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12" y="32"/>
                  </a:lnTo>
                  <a:lnTo>
                    <a:pt x="17" y="34"/>
                  </a:lnTo>
                  <a:lnTo>
                    <a:pt x="21" y="37"/>
                  </a:lnTo>
                  <a:lnTo>
                    <a:pt x="26" y="40"/>
                  </a:lnTo>
                  <a:lnTo>
                    <a:pt x="33" y="43"/>
                  </a:lnTo>
                  <a:lnTo>
                    <a:pt x="39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7" y="53"/>
                  </a:lnTo>
                  <a:lnTo>
                    <a:pt x="40" y="53"/>
                  </a:lnTo>
                  <a:lnTo>
                    <a:pt x="42" y="53"/>
                  </a:lnTo>
                  <a:lnTo>
                    <a:pt x="44" y="53"/>
                  </a:lnTo>
                  <a:lnTo>
                    <a:pt x="45" y="54"/>
                  </a:lnTo>
                  <a:lnTo>
                    <a:pt x="44" y="56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5" y="60"/>
                  </a:lnTo>
                  <a:lnTo>
                    <a:pt x="47" y="58"/>
                  </a:lnTo>
                  <a:lnTo>
                    <a:pt x="49" y="55"/>
                  </a:lnTo>
                  <a:lnTo>
                    <a:pt x="50" y="54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4"/>
                  </a:lnTo>
                  <a:lnTo>
                    <a:pt x="56" y="55"/>
                  </a:lnTo>
                  <a:lnTo>
                    <a:pt x="55" y="55"/>
                  </a:lnTo>
                  <a:lnTo>
                    <a:pt x="53" y="55"/>
                  </a:lnTo>
                  <a:lnTo>
                    <a:pt x="51" y="57"/>
                  </a:lnTo>
                  <a:lnTo>
                    <a:pt x="53" y="60"/>
                  </a:lnTo>
                  <a:lnTo>
                    <a:pt x="56" y="64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70" y="67"/>
                  </a:lnTo>
                  <a:lnTo>
                    <a:pt x="77" y="65"/>
                  </a:lnTo>
                  <a:lnTo>
                    <a:pt x="81" y="65"/>
                  </a:lnTo>
                  <a:lnTo>
                    <a:pt x="82" y="66"/>
                  </a:lnTo>
                  <a:lnTo>
                    <a:pt x="83" y="67"/>
                  </a:lnTo>
                  <a:lnTo>
                    <a:pt x="83" y="68"/>
                  </a:lnTo>
                  <a:lnTo>
                    <a:pt x="84" y="69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5" y="66"/>
                  </a:lnTo>
                  <a:lnTo>
                    <a:pt x="86" y="65"/>
                  </a:lnTo>
                  <a:lnTo>
                    <a:pt x="89" y="66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4" y="7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7" name="Freeform 180"/>
            <p:cNvSpPr>
              <a:spLocks/>
            </p:cNvSpPr>
            <p:nvPr/>
          </p:nvSpPr>
          <p:spPr bwMode="auto">
            <a:xfrm>
              <a:off x="2450" y="1609"/>
              <a:ext cx="24" cy="13"/>
            </a:xfrm>
            <a:custGeom>
              <a:avLst/>
              <a:gdLst>
                <a:gd name="T0" fmla="*/ 24 w 24"/>
                <a:gd name="T1" fmla="*/ 4 h 13"/>
                <a:gd name="T2" fmla="*/ 22 w 24"/>
                <a:gd name="T3" fmla="*/ 3 h 13"/>
                <a:gd name="T4" fmla="*/ 18 w 24"/>
                <a:gd name="T5" fmla="*/ 1 h 13"/>
                <a:gd name="T6" fmla="*/ 14 w 24"/>
                <a:gd name="T7" fmla="*/ 0 h 13"/>
                <a:gd name="T8" fmla="*/ 12 w 24"/>
                <a:gd name="T9" fmla="*/ 0 h 13"/>
                <a:gd name="T10" fmla="*/ 9 w 24"/>
                <a:gd name="T11" fmla="*/ 1 h 13"/>
                <a:gd name="T12" fmla="*/ 7 w 24"/>
                <a:gd name="T13" fmla="*/ 1 h 13"/>
                <a:gd name="T14" fmla="*/ 4 w 24"/>
                <a:gd name="T15" fmla="*/ 2 h 13"/>
                <a:gd name="T16" fmla="*/ 4 w 24"/>
                <a:gd name="T17" fmla="*/ 3 h 13"/>
                <a:gd name="T18" fmla="*/ 2 w 24"/>
                <a:gd name="T19" fmla="*/ 5 h 13"/>
                <a:gd name="T20" fmla="*/ 1 w 24"/>
                <a:gd name="T21" fmla="*/ 8 h 13"/>
                <a:gd name="T22" fmla="*/ 0 w 24"/>
                <a:gd name="T23" fmla="*/ 11 h 13"/>
                <a:gd name="T24" fmla="*/ 1 w 24"/>
                <a:gd name="T25" fmla="*/ 13 h 13"/>
                <a:gd name="T26" fmla="*/ 2 w 24"/>
                <a:gd name="T27" fmla="*/ 12 h 13"/>
                <a:gd name="T28" fmla="*/ 4 w 24"/>
                <a:gd name="T29" fmla="*/ 9 h 13"/>
                <a:gd name="T30" fmla="*/ 6 w 24"/>
                <a:gd name="T31" fmla="*/ 6 h 13"/>
                <a:gd name="T32" fmla="*/ 7 w 24"/>
                <a:gd name="T33" fmla="*/ 5 h 13"/>
                <a:gd name="T34" fmla="*/ 8 w 24"/>
                <a:gd name="T35" fmla="*/ 4 h 13"/>
                <a:gd name="T36" fmla="*/ 10 w 24"/>
                <a:gd name="T37" fmla="*/ 4 h 13"/>
                <a:gd name="T38" fmla="*/ 13 w 24"/>
                <a:gd name="T39" fmla="*/ 4 h 13"/>
                <a:gd name="T40" fmla="*/ 15 w 24"/>
                <a:gd name="T41" fmla="*/ 4 h 13"/>
                <a:gd name="T42" fmla="*/ 17 w 24"/>
                <a:gd name="T43" fmla="*/ 4 h 13"/>
                <a:gd name="T44" fmla="*/ 19 w 24"/>
                <a:gd name="T45" fmla="*/ 4 h 13"/>
                <a:gd name="T46" fmla="*/ 20 w 24"/>
                <a:gd name="T47" fmla="*/ 5 h 13"/>
                <a:gd name="T48" fmla="*/ 21 w 24"/>
                <a:gd name="T49" fmla="*/ 5 h 13"/>
                <a:gd name="T50" fmla="*/ 24 w 24"/>
                <a:gd name="T5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13">
                  <a:moveTo>
                    <a:pt x="24" y="4"/>
                  </a:moveTo>
                  <a:lnTo>
                    <a:pt x="22" y="3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8" name="Freeform 181"/>
            <p:cNvSpPr>
              <a:spLocks/>
            </p:cNvSpPr>
            <p:nvPr/>
          </p:nvSpPr>
          <p:spPr bwMode="auto">
            <a:xfrm>
              <a:off x="2587" y="1641"/>
              <a:ext cx="64" cy="24"/>
            </a:xfrm>
            <a:custGeom>
              <a:avLst/>
              <a:gdLst>
                <a:gd name="T0" fmla="*/ 63 w 64"/>
                <a:gd name="T1" fmla="*/ 19 h 24"/>
                <a:gd name="T2" fmla="*/ 64 w 64"/>
                <a:gd name="T3" fmla="*/ 13 h 24"/>
                <a:gd name="T4" fmla="*/ 59 w 64"/>
                <a:gd name="T5" fmla="*/ 13 h 24"/>
                <a:gd name="T6" fmla="*/ 54 w 64"/>
                <a:gd name="T7" fmla="*/ 10 h 24"/>
                <a:gd name="T8" fmla="*/ 52 w 64"/>
                <a:gd name="T9" fmla="*/ 8 h 24"/>
                <a:gd name="T10" fmla="*/ 52 w 64"/>
                <a:gd name="T11" fmla="*/ 7 h 24"/>
                <a:gd name="T12" fmla="*/ 51 w 64"/>
                <a:gd name="T13" fmla="*/ 3 h 24"/>
                <a:gd name="T14" fmla="*/ 44 w 64"/>
                <a:gd name="T15" fmla="*/ 3 h 24"/>
                <a:gd name="T16" fmla="*/ 42 w 64"/>
                <a:gd name="T17" fmla="*/ 2 h 24"/>
                <a:gd name="T18" fmla="*/ 39 w 64"/>
                <a:gd name="T19" fmla="*/ 1 h 24"/>
                <a:gd name="T20" fmla="*/ 31 w 64"/>
                <a:gd name="T21" fmla="*/ 7 h 24"/>
                <a:gd name="T22" fmla="*/ 26 w 64"/>
                <a:gd name="T23" fmla="*/ 8 h 24"/>
                <a:gd name="T24" fmla="*/ 23 w 64"/>
                <a:gd name="T25" fmla="*/ 6 h 24"/>
                <a:gd name="T26" fmla="*/ 17 w 64"/>
                <a:gd name="T27" fmla="*/ 11 h 24"/>
                <a:gd name="T28" fmla="*/ 15 w 64"/>
                <a:gd name="T29" fmla="*/ 8 h 24"/>
                <a:gd name="T30" fmla="*/ 14 w 64"/>
                <a:gd name="T31" fmla="*/ 1 h 24"/>
                <a:gd name="T32" fmla="*/ 10 w 64"/>
                <a:gd name="T33" fmla="*/ 0 h 24"/>
                <a:gd name="T34" fmla="*/ 8 w 64"/>
                <a:gd name="T35" fmla="*/ 3 h 24"/>
                <a:gd name="T36" fmla="*/ 10 w 64"/>
                <a:gd name="T37" fmla="*/ 5 h 24"/>
                <a:gd name="T38" fmla="*/ 10 w 64"/>
                <a:gd name="T39" fmla="*/ 9 h 24"/>
                <a:gd name="T40" fmla="*/ 10 w 64"/>
                <a:gd name="T41" fmla="*/ 10 h 24"/>
                <a:gd name="T42" fmla="*/ 7 w 64"/>
                <a:gd name="T43" fmla="*/ 10 h 24"/>
                <a:gd name="T44" fmla="*/ 5 w 64"/>
                <a:gd name="T45" fmla="*/ 6 h 24"/>
                <a:gd name="T46" fmla="*/ 2 w 64"/>
                <a:gd name="T47" fmla="*/ 3 h 24"/>
                <a:gd name="T48" fmla="*/ 0 w 64"/>
                <a:gd name="T49" fmla="*/ 6 h 24"/>
                <a:gd name="T50" fmla="*/ 0 w 64"/>
                <a:gd name="T51" fmla="*/ 11 h 24"/>
                <a:gd name="T52" fmla="*/ 3 w 64"/>
                <a:gd name="T53" fmla="*/ 13 h 24"/>
                <a:gd name="T54" fmla="*/ 7 w 64"/>
                <a:gd name="T55" fmla="*/ 16 h 24"/>
                <a:gd name="T56" fmla="*/ 9 w 64"/>
                <a:gd name="T57" fmla="*/ 17 h 24"/>
                <a:gd name="T58" fmla="*/ 12 w 64"/>
                <a:gd name="T59" fmla="*/ 16 h 24"/>
                <a:gd name="T60" fmla="*/ 14 w 64"/>
                <a:gd name="T61" fmla="*/ 17 h 24"/>
                <a:gd name="T62" fmla="*/ 20 w 64"/>
                <a:gd name="T63" fmla="*/ 23 h 24"/>
                <a:gd name="T64" fmla="*/ 24 w 64"/>
                <a:gd name="T65" fmla="*/ 23 h 24"/>
                <a:gd name="T66" fmla="*/ 21 w 64"/>
                <a:gd name="T67" fmla="*/ 20 h 24"/>
                <a:gd name="T68" fmla="*/ 20 w 64"/>
                <a:gd name="T69" fmla="*/ 19 h 24"/>
                <a:gd name="T70" fmla="*/ 18 w 64"/>
                <a:gd name="T71" fmla="*/ 15 h 24"/>
                <a:gd name="T72" fmla="*/ 20 w 64"/>
                <a:gd name="T73" fmla="*/ 13 h 24"/>
                <a:gd name="T74" fmla="*/ 24 w 64"/>
                <a:gd name="T75" fmla="*/ 12 h 24"/>
                <a:gd name="T76" fmla="*/ 29 w 64"/>
                <a:gd name="T77" fmla="*/ 14 h 24"/>
                <a:gd name="T78" fmla="*/ 31 w 64"/>
                <a:gd name="T79" fmla="*/ 11 h 24"/>
                <a:gd name="T80" fmla="*/ 33 w 64"/>
                <a:gd name="T81" fmla="*/ 9 h 24"/>
                <a:gd name="T82" fmla="*/ 39 w 64"/>
                <a:gd name="T83" fmla="*/ 6 h 24"/>
                <a:gd name="T84" fmla="*/ 42 w 64"/>
                <a:gd name="T85" fmla="*/ 7 h 24"/>
                <a:gd name="T86" fmla="*/ 41 w 64"/>
                <a:gd name="T87" fmla="*/ 9 h 24"/>
                <a:gd name="T88" fmla="*/ 39 w 64"/>
                <a:gd name="T89" fmla="*/ 10 h 24"/>
                <a:gd name="T90" fmla="*/ 34 w 64"/>
                <a:gd name="T91" fmla="*/ 11 h 24"/>
                <a:gd name="T92" fmla="*/ 39 w 64"/>
                <a:gd name="T93" fmla="*/ 15 h 24"/>
                <a:gd name="T94" fmla="*/ 44 w 64"/>
                <a:gd name="T95" fmla="*/ 11 h 24"/>
                <a:gd name="T96" fmla="*/ 47 w 64"/>
                <a:gd name="T97" fmla="*/ 10 h 24"/>
                <a:gd name="T98" fmla="*/ 53 w 64"/>
                <a:gd name="T99" fmla="*/ 13 h 24"/>
                <a:gd name="T100" fmla="*/ 58 w 64"/>
                <a:gd name="T101" fmla="*/ 15 h 24"/>
                <a:gd name="T102" fmla="*/ 58 w 64"/>
                <a:gd name="T103" fmla="*/ 18 h 24"/>
                <a:gd name="T104" fmla="*/ 60 w 64"/>
                <a:gd name="T105" fmla="*/ 21 h 24"/>
                <a:gd name="T106" fmla="*/ 62 w 64"/>
                <a:gd name="T10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24">
                  <a:moveTo>
                    <a:pt x="63" y="20"/>
                  </a:moveTo>
                  <a:lnTo>
                    <a:pt x="63" y="19"/>
                  </a:lnTo>
                  <a:lnTo>
                    <a:pt x="64" y="16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59" y="13"/>
                  </a:lnTo>
                  <a:lnTo>
                    <a:pt x="56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5" y="6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7" y="20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4" y="11"/>
                  </a:lnTo>
                  <a:lnTo>
                    <a:pt x="46" y="9"/>
                  </a:lnTo>
                  <a:lnTo>
                    <a:pt x="47" y="10"/>
                  </a:lnTo>
                  <a:lnTo>
                    <a:pt x="50" y="12"/>
                  </a:lnTo>
                  <a:lnTo>
                    <a:pt x="53" y="13"/>
                  </a:lnTo>
                  <a:lnTo>
                    <a:pt x="56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59" y="20"/>
                  </a:lnTo>
                  <a:lnTo>
                    <a:pt x="60" y="21"/>
                  </a:lnTo>
                  <a:lnTo>
                    <a:pt x="61" y="21"/>
                  </a:lnTo>
                  <a:lnTo>
                    <a:pt x="62" y="20"/>
                  </a:lnTo>
                  <a:lnTo>
                    <a:pt x="63" y="2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9" name="Freeform 182"/>
            <p:cNvSpPr>
              <a:spLocks/>
            </p:cNvSpPr>
            <p:nvPr/>
          </p:nvSpPr>
          <p:spPr bwMode="auto">
            <a:xfrm>
              <a:off x="2454" y="1633"/>
              <a:ext cx="41" cy="43"/>
            </a:xfrm>
            <a:custGeom>
              <a:avLst/>
              <a:gdLst>
                <a:gd name="T0" fmla="*/ 36 w 41"/>
                <a:gd name="T1" fmla="*/ 34 h 43"/>
                <a:gd name="T2" fmla="*/ 41 w 41"/>
                <a:gd name="T3" fmla="*/ 33 h 43"/>
                <a:gd name="T4" fmla="*/ 40 w 41"/>
                <a:gd name="T5" fmla="*/ 31 h 43"/>
                <a:gd name="T6" fmla="*/ 36 w 41"/>
                <a:gd name="T7" fmla="*/ 30 h 43"/>
                <a:gd name="T8" fmla="*/ 33 w 41"/>
                <a:gd name="T9" fmla="*/ 31 h 43"/>
                <a:gd name="T10" fmla="*/ 29 w 41"/>
                <a:gd name="T11" fmla="*/ 33 h 43"/>
                <a:gd name="T12" fmla="*/ 27 w 41"/>
                <a:gd name="T13" fmla="*/ 28 h 43"/>
                <a:gd name="T14" fmla="*/ 20 w 41"/>
                <a:gd name="T15" fmla="*/ 16 h 43"/>
                <a:gd name="T16" fmla="*/ 12 w 41"/>
                <a:gd name="T17" fmla="*/ 14 h 43"/>
                <a:gd name="T18" fmla="*/ 7 w 41"/>
                <a:gd name="T19" fmla="*/ 13 h 43"/>
                <a:gd name="T20" fmla="*/ 7 w 41"/>
                <a:gd name="T21" fmla="*/ 11 h 43"/>
                <a:gd name="T22" fmla="*/ 11 w 41"/>
                <a:gd name="T23" fmla="*/ 7 h 43"/>
                <a:gd name="T24" fmla="*/ 10 w 41"/>
                <a:gd name="T25" fmla="*/ 4 h 43"/>
                <a:gd name="T26" fmla="*/ 7 w 41"/>
                <a:gd name="T27" fmla="*/ 0 h 43"/>
                <a:gd name="T28" fmla="*/ 5 w 41"/>
                <a:gd name="T29" fmla="*/ 2 h 43"/>
                <a:gd name="T30" fmla="*/ 6 w 41"/>
                <a:gd name="T31" fmla="*/ 8 h 43"/>
                <a:gd name="T32" fmla="*/ 4 w 41"/>
                <a:gd name="T33" fmla="*/ 10 h 43"/>
                <a:gd name="T34" fmla="*/ 2 w 41"/>
                <a:gd name="T35" fmla="*/ 7 h 43"/>
                <a:gd name="T36" fmla="*/ 0 w 41"/>
                <a:gd name="T37" fmla="*/ 9 h 43"/>
                <a:gd name="T38" fmla="*/ 2 w 41"/>
                <a:gd name="T39" fmla="*/ 14 h 43"/>
                <a:gd name="T40" fmla="*/ 3 w 41"/>
                <a:gd name="T41" fmla="*/ 16 h 43"/>
                <a:gd name="T42" fmla="*/ 9 w 41"/>
                <a:gd name="T43" fmla="*/ 21 h 43"/>
                <a:gd name="T44" fmla="*/ 12 w 41"/>
                <a:gd name="T45" fmla="*/ 19 h 43"/>
                <a:gd name="T46" fmla="*/ 14 w 41"/>
                <a:gd name="T47" fmla="*/ 16 h 43"/>
                <a:gd name="T48" fmla="*/ 19 w 41"/>
                <a:gd name="T49" fmla="*/ 20 h 43"/>
                <a:gd name="T50" fmla="*/ 20 w 41"/>
                <a:gd name="T51" fmla="*/ 27 h 43"/>
                <a:gd name="T52" fmla="*/ 19 w 41"/>
                <a:gd name="T53" fmla="*/ 28 h 43"/>
                <a:gd name="T54" fmla="*/ 16 w 41"/>
                <a:gd name="T55" fmla="*/ 28 h 43"/>
                <a:gd name="T56" fmla="*/ 17 w 41"/>
                <a:gd name="T57" fmla="*/ 31 h 43"/>
                <a:gd name="T58" fmla="*/ 26 w 41"/>
                <a:gd name="T59" fmla="*/ 34 h 43"/>
                <a:gd name="T60" fmla="*/ 28 w 41"/>
                <a:gd name="T61" fmla="*/ 36 h 43"/>
                <a:gd name="T62" fmla="*/ 30 w 41"/>
                <a:gd name="T63" fmla="*/ 41 h 43"/>
                <a:gd name="T64" fmla="*/ 33 w 41"/>
                <a:gd name="T65" fmla="*/ 42 h 43"/>
                <a:gd name="T66" fmla="*/ 34 w 41"/>
                <a:gd name="T6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3">
                  <a:moveTo>
                    <a:pt x="35" y="35"/>
                  </a:moveTo>
                  <a:lnTo>
                    <a:pt x="36" y="34"/>
                  </a:lnTo>
                  <a:lnTo>
                    <a:pt x="38" y="34"/>
                  </a:lnTo>
                  <a:lnTo>
                    <a:pt x="41" y="33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29" y="33"/>
                  </a:lnTo>
                  <a:lnTo>
                    <a:pt x="28" y="32"/>
                  </a:lnTo>
                  <a:lnTo>
                    <a:pt x="27" y="28"/>
                  </a:lnTo>
                  <a:lnTo>
                    <a:pt x="24" y="23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7" y="18"/>
                  </a:lnTo>
                  <a:lnTo>
                    <a:pt x="19" y="20"/>
                  </a:lnTo>
                  <a:lnTo>
                    <a:pt x="20" y="24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7" y="31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39"/>
                  </a:lnTo>
                  <a:lnTo>
                    <a:pt x="34" y="36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0" name="Freeform 183"/>
            <p:cNvSpPr>
              <a:spLocks/>
            </p:cNvSpPr>
            <p:nvPr/>
          </p:nvSpPr>
          <p:spPr bwMode="auto">
            <a:xfrm>
              <a:off x="2638" y="1555"/>
              <a:ext cx="41" cy="42"/>
            </a:xfrm>
            <a:custGeom>
              <a:avLst/>
              <a:gdLst>
                <a:gd name="T0" fmla="*/ 35 w 41"/>
                <a:gd name="T1" fmla="*/ 34 h 42"/>
                <a:gd name="T2" fmla="*/ 40 w 41"/>
                <a:gd name="T3" fmla="*/ 33 h 42"/>
                <a:gd name="T4" fmla="*/ 39 w 41"/>
                <a:gd name="T5" fmla="*/ 30 h 42"/>
                <a:gd name="T6" fmla="*/ 35 w 41"/>
                <a:gd name="T7" fmla="*/ 30 h 42"/>
                <a:gd name="T8" fmla="*/ 33 w 41"/>
                <a:gd name="T9" fmla="*/ 30 h 42"/>
                <a:gd name="T10" fmla="*/ 29 w 41"/>
                <a:gd name="T11" fmla="*/ 33 h 42"/>
                <a:gd name="T12" fmla="*/ 26 w 41"/>
                <a:gd name="T13" fmla="*/ 28 h 42"/>
                <a:gd name="T14" fmla="*/ 19 w 41"/>
                <a:gd name="T15" fmla="*/ 15 h 42"/>
                <a:gd name="T16" fmla="*/ 12 w 41"/>
                <a:gd name="T17" fmla="*/ 13 h 42"/>
                <a:gd name="T18" fmla="*/ 6 w 41"/>
                <a:gd name="T19" fmla="*/ 13 h 42"/>
                <a:gd name="T20" fmla="*/ 6 w 41"/>
                <a:gd name="T21" fmla="*/ 10 h 42"/>
                <a:gd name="T22" fmla="*/ 10 w 41"/>
                <a:gd name="T23" fmla="*/ 7 h 42"/>
                <a:gd name="T24" fmla="*/ 9 w 41"/>
                <a:gd name="T25" fmla="*/ 3 h 42"/>
                <a:gd name="T26" fmla="*/ 5 w 41"/>
                <a:gd name="T27" fmla="*/ 0 h 42"/>
                <a:gd name="T28" fmla="*/ 4 w 41"/>
                <a:gd name="T29" fmla="*/ 2 h 42"/>
                <a:gd name="T30" fmla="*/ 4 w 41"/>
                <a:gd name="T31" fmla="*/ 8 h 42"/>
                <a:gd name="T32" fmla="*/ 3 w 41"/>
                <a:gd name="T33" fmla="*/ 10 h 42"/>
                <a:gd name="T34" fmla="*/ 0 w 41"/>
                <a:gd name="T35" fmla="*/ 7 h 42"/>
                <a:gd name="T36" fmla="*/ 0 w 41"/>
                <a:gd name="T37" fmla="*/ 9 h 42"/>
                <a:gd name="T38" fmla="*/ 1 w 41"/>
                <a:gd name="T39" fmla="*/ 14 h 42"/>
                <a:gd name="T40" fmla="*/ 3 w 41"/>
                <a:gd name="T41" fmla="*/ 16 h 42"/>
                <a:gd name="T42" fmla="*/ 8 w 41"/>
                <a:gd name="T43" fmla="*/ 20 h 42"/>
                <a:gd name="T44" fmla="*/ 11 w 41"/>
                <a:gd name="T45" fmla="*/ 18 h 42"/>
                <a:gd name="T46" fmla="*/ 14 w 41"/>
                <a:gd name="T47" fmla="*/ 16 h 42"/>
                <a:gd name="T48" fmla="*/ 18 w 41"/>
                <a:gd name="T49" fmla="*/ 20 h 42"/>
                <a:gd name="T50" fmla="*/ 19 w 41"/>
                <a:gd name="T51" fmla="*/ 26 h 42"/>
                <a:gd name="T52" fmla="*/ 18 w 41"/>
                <a:gd name="T53" fmla="*/ 27 h 42"/>
                <a:gd name="T54" fmla="*/ 15 w 41"/>
                <a:gd name="T55" fmla="*/ 28 h 42"/>
                <a:gd name="T56" fmla="*/ 16 w 41"/>
                <a:gd name="T57" fmla="*/ 30 h 42"/>
                <a:gd name="T58" fmla="*/ 25 w 41"/>
                <a:gd name="T59" fmla="*/ 33 h 42"/>
                <a:gd name="T60" fmla="*/ 27 w 41"/>
                <a:gd name="T61" fmla="*/ 35 h 42"/>
                <a:gd name="T62" fmla="*/ 29 w 41"/>
                <a:gd name="T63" fmla="*/ 40 h 42"/>
                <a:gd name="T64" fmla="*/ 32 w 41"/>
                <a:gd name="T65" fmla="*/ 41 h 42"/>
                <a:gd name="T66" fmla="*/ 34 w 41"/>
                <a:gd name="T6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2">
                  <a:moveTo>
                    <a:pt x="34" y="34"/>
                  </a:moveTo>
                  <a:lnTo>
                    <a:pt x="35" y="34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1" y="32"/>
                  </a:lnTo>
                  <a:lnTo>
                    <a:pt x="39" y="30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34" y="30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3"/>
                  </a:lnTo>
                  <a:lnTo>
                    <a:pt x="27" y="32"/>
                  </a:lnTo>
                  <a:lnTo>
                    <a:pt x="26" y="28"/>
                  </a:lnTo>
                  <a:lnTo>
                    <a:pt x="23" y="22"/>
                  </a:lnTo>
                  <a:lnTo>
                    <a:pt x="19" y="15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9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8" y="20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8" y="38"/>
                  </a:lnTo>
                  <a:lnTo>
                    <a:pt x="29" y="40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3" y="38"/>
                  </a:lnTo>
                  <a:lnTo>
                    <a:pt x="34" y="36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1" name="Freeform 184"/>
            <p:cNvSpPr>
              <a:spLocks/>
            </p:cNvSpPr>
            <p:nvPr/>
          </p:nvSpPr>
          <p:spPr bwMode="auto">
            <a:xfrm>
              <a:off x="2634" y="1589"/>
              <a:ext cx="41" cy="43"/>
            </a:xfrm>
            <a:custGeom>
              <a:avLst/>
              <a:gdLst>
                <a:gd name="T0" fmla="*/ 35 w 41"/>
                <a:gd name="T1" fmla="*/ 35 h 43"/>
                <a:gd name="T2" fmla="*/ 40 w 41"/>
                <a:gd name="T3" fmla="*/ 33 h 43"/>
                <a:gd name="T4" fmla="*/ 40 w 41"/>
                <a:gd name="T5" fmla="*/ 31 h 43"/>
                <a:gd name="T6" fmla="*/ 35 w 41"/>
                <a:gd name="T7" fmla="*/ 30 h 43"/>
                <a:gd name="T8" fmla="*/ 34 w 41"/>
                <a:gd name="T9" fmla="*/ 31 h 43"/>
                <a:gd name="T10" fmla="*/ 29 w 41"/>
                <a:gd name="T11" fmla="*/ 33 h 43"/>
                <a:gd name="T12" fmla="*/ 26 w 41"/>
                <a:gd name="T13" fmla="*/ 29 h 43"/>
                <a:gd name="T14" fmla="*/ 20 w 41"/>
                <a:gd name="T15" fmla="*/ 17 h 43"/>
                <a:gd name="T16" fmla="*/ 12 w 41"/>
                <a:gd name="T17" fmla="*/ 14 h 43"/>
                <a:gd name="T18" fmla="*/ 7 w 41"/>
                <a:gd name="T19" fmla="*/ 14 h 43"/>
                <a:gd name="T20" fmla="*/ 7 w 41"/>
                <a:gd name="T21" fmla="*/ 11 h 43"/>
                <a:gd name="T22" fmla="*/ 11 w 41"/>
                <a:gd name="T23" fmla="*/ 8 h 43"/>
                <a:gd name="T24" fmla="*/ 10 w 41"/>
                <a:gd name="T25" fmla="*/ 4 h 43"/>
                <a:gd name="T26" fmla="*/ 6 w 41"/>
                <a:gd name="T27" fmla="*/ 0 h 43"/>
                <a:gd name="T28" fmla="*/ 4 w 41"/>
                <a:gd name="T29" fmla="*/ 2 h 43"/>
                <a:gd name="T30" fmla="*/ 5 w 41"/>
                <a:gd name="T31" fmla="*/ 9 h 43"/>
                <a:gd name="T32" fmla="*/ 3 w 41"/>
                <a:gd name="T33" fmla="*/ 10 h 43"/>
                <a:gd name="T34" fmla="*/ 1 w 41"/>
                <a:gd name="T35" fmla="*/ 8 h 43"/>
                <a:gd name="T36" fmla="*/ 0 w 41"/>
                <a:gd name="T37" fmla="*/ 9 h 43"/>
                <a:gd name="T38" fmla="*/ 2 w 41"/>
                <a:gd name="T39" fmla="*/ 15 h 43"/>
                <a:gd name="T40" fmla="*/ 4 w 41"/>
                <a:gd name="T41" fmla="*/ 17 h 43"/>
                <a:gd name="T42" fmla="*/ 8 w 41"/>
                <a:gd name="T43" fmla="*/ 21 h 43"/>
                <a:gd name="T44" fmla="*/ 12 w 41"/>
                <a:gd name="T45" fmla="*/ 19 h 43"/>
                <a:gd name="T46" fmla="*/ 14 w 41"/>
                <a:gd name="T47" fmla="*/ 16 h 43"/>
                <a:gd name="T48" fmla="*/ 19 w 41"/>
                <a:gd name="T49" fmla="*/ 21 h 43"/>
                <a:gd name="T50" fmla="*/ 20 w 41"/>
                <a:gd name="T51" fmla="*/ 27 h 43"/>
                <a:gd name="T52" fmla="*/ 19 w 41"/>
                <a:gd name="T53" fmla="*/ 28 h 43"/>
                <a:gd name="T54" fmla="*/ 16 w 41"/>
                <a:gd name="T55" fmla="*/ 28 h 43"/>
                <a:gd name="T56" fmla="*/ 17 w 41"/>
                <a:gd name="T57" fmla="*/ 31 h 43"/>
                <a:gd name="T58" fmla="*/ 25 w 41"/>
                <a:gd name="T59" fmla="*/ 34 h 43"/>
                <a:gd name="T60" fmla="*/ 27 w 41"/>
                <a:gd name="T61" fmla="*/ 36 h 43"/>
                <a:gd name="T62" fmla="*/ 30 w 41"/>
                <a:gd name="T63" fmla="*/ 41 h 43"/>
                <a:gd name="T64" fmla="*/ 32 w 41"/>
                <a:gd name="T65" fmla="*/ 42 h 43"/>
                <a:gd name="T66" fmla="*/ 34 w 41"/>
                <a:gd name="T6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3">
                  <a:moveTo>
                    <a:pt x="34" y="36"/>
                  </a:moveTo>
                  <a:lnTo>
                    <a:pt x="35" y="35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4" y="31"/>
                  </a:lnTo>
                  <a:lnTo>
                    <a:pt x="31" y="32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6" y="29"/>
                  </a:lnTo>
                  <a:lnTo>
                    <a:pt x="24" y="23"/>
                  </a:lnTo>
                  <a:lnTo>
                    <a:pt x="20" y="17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7" y="18"/>
                  </a:lnTo>
                  <a:lnTo>
                    <a:pt x="19" y="21"/>
                  </a:lnTo>
                  <a:lnTo>
                    <a:pt x="20" y="24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7" y="31"/>
                  </a:lnTo>
                  <a:lnTo>
                    <a:pt x="21" y="33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30" y="41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2" name="Freeform 185"/>
            <p:cNvSpPr>
              <a:spLocks/>
            </p:cNvSpPr>
            <p:nvPr/>
          </p:nvSpPr>
          <p:spPr bwMode="auto">
            <a:xfrm>
              <a:off x="2211" y="1270"/>
              <a:ext cx="82" cy="137"/>
            </a:xfrm>
            <a:custGeom>
              <a:avLst/>
              <a:gdLst>
                <a:gd name="T0" fmla="*/ 48 w 82"/>
                <a:gd name="T1" fmla="*/ 32 h 137"/>
                <a:gd name="T2" fmla="*/ 51 w 82"/>
                <a:gd name="T3" fmla="*/ 40 h 137"/>
                <a:gd name="T4" fmla="*/ 51 w 82"/>
                <a:gd name="T5" fmla="*/ 45 h 137"/>
                <a:gd name="T6" fmla="*/ 54 w 82"/>
                <a:gd name="T7" fmla="*/ 57 h 137"/>
                <a:gd name="T8" fmla="*/ 82 w 82"/>
                <a:gd name="T9" fmla="*/ 103 h 137"/>
                <a:gd name="T10" fmla="*/ 79 w 82"/>
                <a:gd name="T11" fmla="*/ 128 h 137"/>
                <a:gd name="T12" fmla="*/ 76 w 82"/>
                <a:gd name="T13" fmla="*/ 129 h 137"/>
                <a:gd name="T14" fmla="*/ 56 w 82"/>
                <a:gd name="T15" fmla="*/ 126 h 137"/>
                <a:gd name="T16" fmla="*/ 55 w 82"/>
                <a:gd name="T17" fmla="*/ 115 h 137"/>
                <a:gd name="T18" fmla="*/ 53 w 82"/>
                <a:gd name="T19" fmla="*/ 104 h 137"/>
                <a:gd name="T20" fmla="*/ 50 w 82"/>
                <a:gd name="T21" fmla="*/ 97 h 137"/>
                <a:gd name="T22" fmla="*/ 48 w 82"/>
                <a:gd name="T23" fmla="*/ 102 h 137"/>
                <a:gd name="T24" fmla="*/ 41 w 82"/>
                <a:gd name="T25" fmla="*/ 100 h 137"/>
                <a:gd name="T26" fmla="*/ 33 w 82"/>
                <a:gd name="T27" fmla="*/ 80 h 137"/>
                <a:gd name="T28" fmla="*/ 38 w 82"/>
                <a:gd name="T29" fmla="*/ 99 h 137"/>
                <a:gd name="T30" fmla="*/ 22 w 82"/>
                <a:gd name="T31" fmla="*/ 99 h 137"/>
                <a:gd name="T32" fmla="*/ 25 w 82"/>
                <a:gd name="T33" fmla="*/ 110 h 137"/>
                <a:gd name="T34" fmla="*/ 18 w 82"/>
                <a:gd name="T35" fmla="*/ 124 h 137"/>
                <a:gd name="T36" fmla="*/ 11 w 82"/>
                <a:gd name="T37" fmla="*/ 137 h 137"/>
                <a:gd name="T38" fmla="*/ 3 w 82"/>
                <a:gd name="T39" fmla="*/ 126 h 137"/>
                <a:gd name="T40" fmla="*/ 9 w 82"/>
                <a:gd name="T41" fmla="*/ 115 h 137"/>
                <a:gd name="T42" fmla="*/ 14 w 82"/>
                <a:gd name="T43" fmla="*/ 95 h 137"/>
                <a:gd name="T44" fmla="*/ 9 w 82"/>
                <a:gd name="T45" fmla="*/ 90 h 137"/>
                <a:gd name="T46" fmla="*/ 4 w 82"/>
                <a:gd name="T47" fmla="*/ 86 h 137"/>
                <a:gd name="T48" fmla="*/ 1 w 82"/>
                <a:gd name="T49" fmla="*/ 76 h 137"/>
                <a:gd name="T50" fmla="*/ 6 w 82"/>
                <a:gd name="T51" fmla="*/ 73 h 137"/>
                <a:gd name="T52" fmla="*/ 18 w 82"/>
                <a:gd name="T53" fmla="*/ 61 h 137"/>
                <a:gd name="T54" fmla="*/ 22 w 82"/>
                <a:gd name="T55" fmla="*/ 48 h 137"/>
                <a:gd name="T56" fmla="*/ 21 w 82"/>
                <a:gd name="T57" fmla="*/ 30 h 137"/>
                <a:gd name="T58" fmla="*/ 17 w 82"/>
                <a:gd name="T59" fmla="*/ 21 h 137"/>
                <a:gd name="T60" fmla="*/ 13 w 82"/>
                <a:gd name="T61" fmla="*/ 22 h 137"/>
                <a:gd name="T62" fmla="*/ 7 w 82"/>
                <a:gd name="T63" fmla="*/ 40 h 137"/>
                <a:gd name="T64" fmla="*/ 4 w 82"/>
                <a:gd name="T65" fmla="*/ 43 h 137"/>
                <a:gd name="T66" fmla="*/ 10 w 82"/>
                <a:gd name="T67" fmla="*/ 19 h 137"/>
                <a:gd name="T68" fmla="*/ 10 w 82"/>
                <a:gd name="T69" fmla="*/ 9 h 137"/>
                <a:gd name="T70" fmla="*/ 13 w 82"/>
                <a:gd name="T71" fmla="*/ 0 h 137"/>
                <a:gd name="T72" fmla="*/ 16 w 82"/>
                <a:gd name="T73" fmla="*/ 12 h 137"/>
                <a:gd name="T74" fmla="*/ 25 w 82"/>
                <a:gd name="T75" fmla="*/ 28 h 137"/>
                <a:gd name="T76" fmla="*/ 26 w 82"/>
                <a:gd name="T77" fmla="*/ 42 h 137"/>
                <a:gd name="T78" fmla="*/ 25 w 82"/>
                <a:gd name="T79" fmla="*/ 58 h 137"/>
                <a:gd name="T80" fmla="*/ 32 w 82"/>
                <a:gd name="T81" fmla="*/ 73 h 137"/>
                <a:gd name="T82" fmla="*/ 41 w 82"/>
                <a:gd name="T83" fmla="*/ 76 h 137"/>
                <a:gd name="T84" fmla="*/ 49 w 82"/>
                <a:gd name="T85" fmla="*/ 83 h 137"/>
                <a:gd name="T86" fmla="*/ 56 w 82"/>
                <a:gd name="T87" fmla="*/ 79 h 137"/>
                <a:gd name="T88" fmla="*/ 47 w 82"/>
                <a:gd name="T89" fmla="*/ 67 h 137"/>
                <a:gd name="T90" fmla="*/ 44 w 82"/>
                <a:gd name="T91" fmla="*/ 56 h 137"/>
                <a:gd name="T92" fmla="*/ 39 w 82"/>
                <a:gd name="T93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137">
                  <a:moveTo>
                    <a:pt x="41" y="27"/>
                  </a:moveTo>
                  <a:lnTo>
                    <a:pt x="43" y="29"/>
                  </a:lnTo>
                  <a:lnTo>
                    <a:pt x="48" y="32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1" y="40"/>
                  </a:lnTo>
                  <a:lnTo>
                    <a:pt x="53" y="41"/>
                  </a:lnTo>
                  <a:lnTo>
                    <a:pt x="54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51" y="53"/>
                  </a:lnTo>
                  <a:lnTo>
                    <a:pt x="54" y="57"/>
                  </a:lnTo>
                  <a:lnTo>
                    <a:pt x="56" y="59"/>
                  </a:lnTo>
                  <a:lnTo>
                    <a:pt x="82" y="98"/>
                  </a:lnTo>
                  <a:lnTo>
                    <a:pt x="82" y="103"/>
                  </a:lnTo>
                  <a:lnTo>
                    <a:pt x="82" y="113"/>
                  </a:lnTo>
                  <a:lnTo>
                    <a:pt x="81" y="124"/>
                  </a:lnTo>
                  <a:lnTo>
                    <a:pt x="79" y="128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76" y="129"/>
                  </a:lnTo>
                  <a:lnTo>
                    <a:pt x="69" y="129"/>
                  </a:lnTo>
                  <a:lnTo>
                    <a:pt x="60" y="128"/>
                  </a:lnTo>
                  <a:lnTo>
                    <a:pt x="56" y="126"/>
                  </a:lnTo>
                  <a:lnTo>
                    <a:pt x="55" y="122"/>
                  </a:lnTo>
                  <a:lnTo>
                    <a:pt x="56" y="118"/>
                  </a:lnTo>
                  <a:lnTo>
                    <a:pt x="55" y="115"/>
                  </a:lnTo>
                  <a:lnTo>
                    <a:pt x="53" y="115"/>
                  </a:lnTo>
                  <a:lnTo>
                    <a:pt x="52" y="112"/>
                  </a:lnTo>
                  <a:lnTo>
                    <a:pt x="53" y="104"/>
                  </a:lnTo>
                  <a:lnTo>
                    <a:pt x="53" y="95"/>
                  </a:lnTo>
                  <a:lnTo>
                    <a:pt x="52" y="94"/>
                  </a:lnTo>
                  <a:lnTo>
                    <a:pt x="50" y="97"/>
                  </a:lnTo>
                  <a:lnTo>
                    <a:pt x="49" y="98"/>
                  </a:lnTo>
                  <a:lnTo>
                    <a:pt x="49" y="100"/>
                  </a:lnTo>
                  <a:lnTo>
                    <a:pt x="48" y="102"/>
                  </a:lnTo>
                  <a:lnTo>
                    <a:pt x="47" y="104"/>
                  </a:lnTo>
                  <a:lnTo>
                    <a:pt x="44" y="105"/>
                  </a:lnTo>
                  <a:lnTo>
                    <a:pt x="41" y="100"/>
                  </a:lnTo>
                  <a:lnTo>
                    <a:pt x="40" y="92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30" y="83"/>
                  </a:lnTo>
                  <a:lnTo>
                    <a:pt x="34" y="92"/>
                  </a:lnTo>
                  <a:lnTo>
                    <a:pt x="38" y="99"/>
                  </a:lnTo>
                  <a:lnTo>
                    <a:pt x="34" y="102"/>
                  </a:lnTo>
                  <a:lnTo>
                    <a:pt x="26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5"/>
                  </a:lnTo>
                  <a:lnTo>
                    <a:pt x="25" y="110"/>
                  </a:lnTo>
                  <a:lnTo>
                    <a:pt x="26" y="115"/>
                  </a:lnTo>
                  <a:lnTo>
                    <a:pt x="25" y="120"/>
                  </a:lnTo>
                  <a:lnTo>
                    <a:pt x="18" y="124"/>
                  </a:lnTo>
                  <a:lnTo>
                    <a:pt x="12" y="128"/>
                  </a:lnTo>
                  <a:lnTo>
                    <a:pt x="12" y="133"/>
                  </a:lnTo>
                  <a:lnTo>
                    <a:pt x="11" y="137"/>
                  </a:lnTo>
                  <a:lnTo>
                    <a:pt x="6" y="136"/>
                  </a:lnTo>
                  <a:lnTo>
                    <a:pt x="2" y="132"/>
                  </a:lnTo>
                  <a:lnTo>
                    <a:pt x="3" y="126"/>
                  </a:lnTo>
                  <a:lnTo>
                    <a:pt x="6" y="122"/>
                  </a:lnTo>
                  <a:lnTo>
                    <a:pt x="8" y="120"/>
                  </a:lnTo>
                  <a:lnTo>
                    <a:pt x="9" y="115"/>
                  </a:lnTo>
                  <a:lnTo>
                    <a:pt x="10" y="112"/>
                  </a:lnTo>
                  <a:lnTo>
                    <a:pt x="13" y="104"/>
                  </a:lnTo>
                  <a:lnTo>
                    <a:pt x="14" y="95"/>
                  </a:lnTo>
                  <a:lnTo>
                    <a:pt x="15" y="90"/>
                  </a:lnTo>
                  <a:lnTo>
                    <a:pt x="13" y="89"/>
                  </a:lnTo>
                  <a:lnTo>
                    <a:pt x="9" y="90"/>
                  </a:lnTo>
                  <a:lnTo>
                    <a:pt x="6" y="92"/>
                  </a:lnTo>
                  <a:lnTo>
                    <a:pt x="5" y="90"/>
                  </a:lnTo>
                  <a:lnTo>
                    <a:pt x="4" y="86"/>
                  </a:lnTo>
                  <a:lnTo>
                    <a:pt x="4" y="83"/>
                  </a:lnTo>
                  <a:lnTo>
                    <a:pt x="2" y="79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6" y="73"/>
                  </a:lnTo>
                  <a:lnTo>
                    <a:pt x="10" y="70"/>
                  </a:lnTo>
                  <a:lnTo>
                    <a:pt x="14" y="65"/>
                  </a:lnTo>
                  <a:lnTo>
                    <a:pt x="18" y="61"/>
                  </a:lnTo>
                  <a:lnTo>
                    <a:pt x="21" y="57"/>
                  </a:lnTo>
                  <a:lnTo>
                    <a:pt x="23" y="53"/>
                  </a:lnTo>
                  <a:lnTo>
                    <a:pt x="22" y="48"/>
                  </a:lnTo>
                  <a:lnTo>
                    <a:pt x="21" y="41"/>
                  </a:lnTo>
                  <a:lnTo>
                    <a:pt x="20" y="35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19" y="24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2"/>
                  </a:lnTo>
                  <a:lnTo>
                    <a:pt x="9" y="26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6" y="44"/>
                  </a:lnTo>
                  <a:lnTo>
                    <a:pt x="5" y="45"/>
                  </a:lnTo>
                  <a:lnTo>
                    <a:pt x="4" y="43"/>
                  </a:lnTo>
                  <a:lnTo>
                    <a:pt x="3" y="37"/>
                  </a:lnTo>
                  <a:lnTo>
                    <a:pt x="6" y="27"/>
                  </a:lnTo>
                  <a:lnTo>
                    <a:pt x="10" y="19"/>
                  </a:lnTo>
                  <a:lnTo>
                    <a:pt x="11" y="15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20" y="15"/>
                  </a:lnTo>
                  <a:lnTo>
                    <a:pt x="23" y="21"/>
                  </a:lnTo>
                  <a:lnTo>
                    <a:pt x="25" y="28"/>
                  </a:lnTo>
                  <a:lnTo>
                    <a:pt x="25" y="33"/>
                  </a:lnTo>
                  <a:lnTo>
                    <a:pt x="24" y="37"/>
                  </a:lnTo>
                  <a:lnTo>
                    <a:pt x="26" y="42"/>
                  </a:lnTo>
                  <a:lnTo>
                    <a:pt x="27" y="48"/>
                  </a:lnTo>
                  <a:lnTo>
                    <a:pt x="26" y="53"/>
                  </a:lnTo>
                  <a:lnTo>
                    <a:pt x="25" y="58"/>
                  </a:lnTo>
                  <a:lnTo>
                    <a:pt x="28" y="65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4" y="73"/>
                  </a:lnTo>
                  <a:lnTo>
                    <a:pt x="37" y="75"/>
                  </a:lnTo>
                  <a:lnTo>
                    <a:pt x="41" y="76"/>
                  </a:lnTo>
                  <a:lnTo>
                    <a:pt x="44" y="78"/>
                  </a:lnTo>
                  <a:lnTo>
                    <a:pt x="46" y="81"/>
                  </a:lnTo>
                  <a:lnTo>
                    <a:pt x="49" y="83"/>
                  </a:lnTo>
                  <a:lnTo>
                    <a:pt x="53" y="83"/>
                  </a:lnTo>
                  <a:lnTo>
                    <a:pt x="56" y="82"/>
                  </a:lnTo>
                  <a:lnTo>
                    <a:pt x="56" y="79"/>
                  </a:lnTo>
                  <a:lnTo>
                    <a:pt x="52" y="77"/>
                  </a:lnTo>
                  <a:lnTo>
                    <a:pt x="48" y="73"/>
                  </a:lnTo>
                  <a:lnTo>
                    <a:pt x="47" y="67"/>
                  </a:lnTo>
                  <a:lnTo>
                    <a:pt x="46" y="61"/>
                  </a:lnTo>
                  <a:lnTo>
                    <a:pt x="45" y="58"/>
                  </a:lnTo>
                  <a:lnTo>
                    <a:pt x="44" y="56"/>
                  </a:lnTo>
                  <a:lnTo>
                    <a:pt x="41" y="53"/>
                  </a:lnTo>
                  <a:lnTo>
                    <a:pt x="39" y="47"/>
                  </a:lnTo>
                  <a:lnTo>
                    <a:pt x="39" y="38"/>
                  </a:lnTo>
                  <a:lnTo>
                    <a:pt x="40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634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3" name="Freeform 186"/>
            <p:cNvSpPr>
              <a:spLocks/>
            </p:cNvSpPr>
            <p:nvPr/>
          </p:nvSpPr>
          <p:spPr bwMode="auto">
            <a:xfrm>
              <a:off x="2269" y="1467"/>
              <a:ext cx="140" cy="206"/>
            </a:xfrm>
            <a:custGeom>
              <a:avLst/>
              <a:gdLst>
                <a:gd name="T0" fmla="*/ 13 w 140"/>
                <a:gd name="T1" fmla="*/ 0 h 206"/>
                <a:gd name="T2" fmla="*/ 12 w 140"/>
                <a:gd name="T3" fmla="*/ 0 h 206"/>
                <a:gd name="T4" fmla="*/ 9 w 140"/>
                <a:gd name="T5" fmla="*/ 2 h 206"/>
                <a:gd name="T6" fmla="*/ 8 w 140"/>
                <a:gd name="T7" fmla="*/ 5 h 206"/>
                <a:gd name="T8" fmla="*/ 8 w 140"/>
                <a:gd name="T9" fmla="*/ 10 h 206"/>
                <a:gd name="T10" fmla="*/ 8 w 140"/>
                <a:gd name="T11" fmla="*/ 16 h 206"/>
                <a:gd name="T12" fmla="*/ 5 w 140"/>
                <a:gd name="T13" fmla="*/ 23 h 206"/>
                <a:gd name="T14" fmla="*/ 2 w 140"/>
                <a:gd name="T15" fmla="*/ 29 h 206"/>
                <a:gd name="T16" fmla="*/ 1 w 140"/>
                <a:gd name="T17" fmla="*/ 31 h 206"/>
                <a:gd name="T18" fmla="*/ 0 w 140"/>
                <a:gd name="T19" fmla="*/ 35 h 206"/>
                <a:gd name="T20" fmla="*/ 1 w 140"/>
                <a:gd name="T21" fmla="*/ 48 h 206"/>
                <a:gd name="T22" fmla="*/ 7 w 140"/>
                <a:gd name="T23" fmla="*/ 68 h 206"/>
                <a:gd name="T24" fmla="*/ 23 w 140"/>
                <a:gd name="T25" fmla="*/ 96 h 206"/>
                <a:gd name="T26" fmla="*/ 44 w 140"/>
                <a:gd name="T27" fmla="*/ 126 h 206"/>
                <a:gd name="T28" fmla="*/ 63 w 140"/>
                <a:gd name="T29" fmla="*/ 149 h 206"/>
                <a:gd name="T30" fmla="*/ 76 w 140"/>
                <a:gd name="T31" fmla="*/ 165 h 206"/>
                <a:gd name="T32" fmla="*/ 81 w 140"/>
                <a:gd name="T33" fmla="*/ 171 h 206"/>
                <a:gd name="T34" fmla="*/ 87 w 140"/>
                <a:gd name="T35" fmla="*/ 176 h 206"/>
                <a:gd name="T36" fmla="*/ 103 w 140"/>
                <a:gd name="T37" fmla="*/ 188 h 206"/>
                <a:gd name="T38" fmla="*/ 119 w 140"/>
                <a:gd name="T39" fmla="*/ 200 h 206"/>
                <a:gd name="T40" fmla="*/ 130 w 140"/>
                <a:gd name="T41" fmla="*/ 206 h 206"/>
                <a:gd name="T42" fmla="*/ 134 w 140"/>
                <a:gd name="T43" fmla="*/ 204 h 206"/>
                <a:gd name="T44" fmla="*/ 138 w 140"/>
                <a:gd name="T45" fmla="*/ 200 h 206"/>
                <a:gd name="T46" fmla="*/ 140 w 140"/>
                <a:gd name="T47" fmla="*/ 195 h 206"/>
                <a:gd name="T48" fmla="*/ 140 w 140"/>
                <a:gd name="T49" fmla="*/ 193 h 206"/>
                <a:gd name="T50" fmla="*/ 137 w 140"/>
                <a:gd name="T51" fmla="*/ 189 h 206"/>
                <a:gd name="T52" fmla="*/ 130 w 140"/>
                <a:gd name="T53" fmla="*/ 180 h 206"/>
                <a:gd name="T54" fmla="*/ 123 w 140"/>
                <a:gd name="T55" fmla="*/ 170 h 206"/>
                <a:gd name="T56" fmla="*/ 118 w 140"/>
                <a:gd name="T57" fmla="*/ 166 h 206"/>
                <a:gd name="T58" fmla="*/ 116 w 140"/>
                <a:gd name="T59" fmla="*/ 162 h 206"/>
                <a:gd name="T60" fmla="*/ 114 w 140"/>
                <a:gd name="T61" fmla="*/ 158 h 206"/>
                <a:gd name="T62" fmla="*/ 112 w 140"/>
                <a:gd name="T63" fmla="*/ 154 h 206"/>
                <a:gd name="T64" fmla="*/ 108 w 140"/>
                <a:gd name="T65" fmla="*/ 152 h 206"/>
                <a:gd name="T66" fmla="*/ 103 w 140"/>
                <a:gd name="T67" fmla="*/ 150 h 206"/>
                <a:gd name="T68" fmla="*/ 97 w 140"/>
                <a:gd name="T69" fmla="*/ 142 h 206"/>
                <a:gd name="T70" fmla="*/ 92 w 140"/>
                <a:gd name="T71" fmla="*/ 134 h 206"/>
                <a:gd name="T72" fmla="*/ 88 w 140"/>
                <a:gd name="T73" fmla="*/ 130 h 206"/>
                <a:gd name="T74" fmla="*/ 85 w 140"/>
                <a:gd name="T75" fmla="*/ 130 h 206"/>
                <a:gd name="T76" fmla="*/ 82 w 140"/>
                <a:gd name="T77" fmla="*/ 131 h 206"/>
                <a:gd name="T78" fmla="*/ 78 w 140"/>
                <a:gd name="T79" fmla="*/ 129 h 206"/>
                <a:gd name="T80" fmla="*/ 77 w 140"/>
                <a:gd name="T81" fmla="*/ 120 h 206"/>
                <a:gd name="T82" fmla="*/ 73 w 140"/>
                <a:gd name="T83" fmla="*/ 106 h 206"/>
                <a:gd name="T84" fmla="*/ 68 w 140"/>
                <a:gd name="T85" fmla="*/ 97 h 206"/>
                <a:gd name="T86" fmla="*/ 63 w 140"/>
                <a:gd name="T87" fmla="*/ 91 h 206"/>
                <a:gd name="T88" fmla="*/ 61 w 140"/>
                <a:gd name="T89" fmla="*/ 89 h 206"/>
                <a:gd name="T90" fmla="*/ 61 w 140"/>
                <a:gd name="T91" fmla="*/ 84 h 206"/>
                <a:gd name="T92" fmla="*/ 61 w 140"/>
                <a:gd name="T93" fmla="*/ 73 h 206"/>
                <a:gd name="T94" fmla="*/ 59 w 140"/>
                <a:gd name="T95" fmla="*/ 62 h 206"/>
                <a:gd name="T96" fmla="*/ 51 w 140"/>
                <a:gd name="T97" fmla="*/ 55 h 206"/>
                <a:gd name="T98" fmla="*/ 41 w 140"/>
                <a:gd name="T99" fmla="*/ 49 h 206"/>
                <a:gd name="T100" fmla="*/ 33 w 140"/>
                <a:gd name="T101" fmla="*/ 38 h 206"/>
                <a:gd name="T102" fmla="*/ 27 w 140"/>
                <a:gd name="T103" fmla="*/ 27 h 206"/>
                <a:gd name="T104" fmla="*/ 26 w 140"/>
                <a:gd name="T105" fmla="*/ 22 h 206"/>
                <a:gd name="T106" fmla="*/ 13 w 140"/>
                <a:gd name="T10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206">
                  <a:moveTo>
                    <a:pt x="13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23"/>
                  </a:lnTo>
                  <a:lnTo>
                    <a:pt x="2" y="29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48"/>
                  </a:lnTo>
                  <a:lnTo>
                    <a:pt x="7" y="68"/>
                  </a:lnTo>
                  <a:lnTo>
                    <a:pt x="23" y="96"/>
                  </a:lnTo>
                  <a:lnTo>
                    <a:pt x="44" y="126"/>
                  </a:lnTo>
                  <a:lnTo>
                    <a:pt x="63" y="149"/>
                  </a:lnTo>
                  <a:lnTo>
                    <a:pt x="76" y="165"/>
                  </a:lnTo>
                  <a:lnTo>
                    <a:pt x="81" y="171"/>
                  </a:lnTo>
                  <a:lnTo>
                    <a:pt x="87" y="176"/>
                  </a:lnTo>
                  <a:lnTo>
                    <a:pt x="103" y="188"/>
                  </a:lnTo>
                  <a:lnTo>
                    <a:pt x="119" y="200"/>
                  </a:lnTo>
                  <a:lnTo>
                    <a:pt x="130" y="206"/>
                  </a:lnTo>
                  <a:lnTo>
                    <a:pt x="134" y="204"/>
                  </a:lnTo>
                  <a:lnTo>
                    <a:pt x="138" y="200"/>
                  </a:lnTo>
                  <a:lnTo>
                    <a:pt x="140" y="195"/>
                  </a:lnTo>
                  <a:lnTo>
                    <a:pt x="140" y="193"/>
                  </a:lnTo>
                  <a:lnTo>
                    <a:pt x="137" y="189"/>
                  </a:lnTo>
                  <a:lnTo>
                    <a:pt x="130" y="180"/>
                  </a:lnTo>
                  <a:lnTo>
                    <a:pt x="123" y="170"/>
                  </a:lnTo>
                  <a:lnTo>
                    <a:pt x="118" y="166"/>
                  </a:lnTo>
                  <a:lnTo>
                    <a:pt x="116" y="162"/>
                  </a:lnTo>
                  <a:lnTo>
                    <a:pt x="114" y="158"/>
                  </a:lnTo>
                  <a:lnTo>
                    <a:pt x="112" y="154"/>
                  </a:lnTo>
                  <a:lnTo>
                    <a:pt x="108" y="152"/>
                  </a:lnTo>
                  <a:lnTo>
                    <a:pt x="103" y="150"/>
                  </a:lnTo>
                  <a:lnTo>
                    <a:pt x="97" y="142"/>
                  </a:lnTo>
                  <a:lnTo>
                    <a:pt x="92" y="134"/>
                  </a:lnTo>
                  <a:lnTo>
                    <a:pt x="88" y="130"/>
                  </a:lnTo>
                  <a:lnTo>
                    <a:pt x="85" y="130"/>
                  </a:lnTo>
                  <a:lnTo>
                    <a:pt x="82" y="131"/>
                  </a:lnTo>
                  <a:lnTo>
                    <a:pt x="78" y="129"/>
                  </a:lnTo>
                  <a:lnTo>
                    <a:pt x="77" y="120"/>
                  </a:lnTo>
                  <a:lnTo>
                    <a:pt x="73" y="106"/>
                  </a:lnTo>
                  <a:lnTo>
                    <a:pt x="68" y="97"/>
                  </a:lnTo>
                  <a:lnTo>
                    <a:pt x="63" y="91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1" y="73"/>
                  </a:lnTo>
                  <a:lnTo>
                    <a:pt x="59" y="62"/>
                  </a:lnTo>
                  <a:lnTo>
                    <a:pt x="51" y="55"/>
                  </a:lnTo>
                  <a:lnTo>
                    <a:pt x="41" y="49"/>
                  </a:lnTo>
                  <a:lnTo>
                    <a:pt x="33" y="38"/>
                  </a:lnTo>
                  <a:lnTo>
                    <a:pt x="27" y="27"/>
                  </a:lnTo>
                  <a:lnTo>
                    <a:pt x="26" y="2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4" name="Freeform 187"/>
            <p:cNvSpPr>
              <a:spLocks/>
            </p:cNvSpPr>
            <p:nvPr/>
          </p:nvSpPr>
          <p:spPr bwMode="auto">
            <a:xfrm>
              <a:off x="2398" y="1691"/>
              <a:ext cx="62" cy="84"/>
            </a:xfrm>
            <a:custGeom>
              <a:avLst/>
              <a:gdLst>
                <a:gd name="T0" fmla="*/ 9 w 62"/>
                <a:gd name="T1" fmla="*/ 0 h 84"/>
                <a:gd name="T2" fmla="*/ 6 w 62"/>
                <a:gd name="T3" fmla="*/ 1 h 84"/>
                <a:gd name="T4" fmla="*/ 2 w 62"/>
                <a:gd name="T5" fmla="*/ 3 h 84"/>
                <a:gd name="T6" fmla="*/ 0 w 62"/>
                <a:gd name="T7" fmla="*/ 7 h 84"/>
                <a:gd name="T8" fmla="*/ 0 w 62"/>
                <a:gd name="T9" fmla="*/ 12 h 84"/>
                <a:gd name="T10" fmla="*/ 6 w 62"/>
                <a:gd name="T11" fmla="*/ 19 h 84"/>
                <a:gd name="T12" fmla="*/ 16 w 62"/>
                <a:gd name="T13" fmla="*/ 29 h 84"/>
                <a:gd name="T14" fmla="*/ 24 w 62"/>
                <a:gd name="T15" fmla="*/ 37 h 84"/>
                <a:gd name="T16" fmla="*/ 28 w 62"/>
                <a:gd name="T17" fmla="*/ 41 h 84"/>
                <a:gd name="T18" fmla="*/ 32 w 62"/>
                <a:gd name="T19" fmla="*/ 48 h 84"/>
                <a:gd name="T20" fmla="*/ 42 w 62"/>
                <a:gd name="T21" fmla="*/ 63 h 84"/>
                <a:gd name="T22" fmla="*/ 53 w 62"/>
                <a:gd name="T23" fmla="*/ 78 h 84"/>
                <a:gd name="T24" fmla="*/ 61 w 62"/>
                <a:gd name="T25" fmla="*/ 84 h 84"/>
                <a:gd name="T26" fmla="*/ 62 w 62"/>
                <a:gd name="T27" fmla="*/ 78 h 84"/>
                <a:gd name="T28" fmla="*/ 56 w 62"/>
                <a:gd name="T29" fmla="*/ 66 h 84"/>
                <a:gd name="T30" fmla="*/ 49 w 62"/>
                <a:gd name="T31" fmla="*/ 54 h 84"/>
                <a:gd name="T32" fmla="*/ 46 w 62"/>
                <a:gd name="T33" fmla="*/ 49 h 84"/>
                <a:gd name="T34" fmla="*/ 45 w 62"/>
                <a:gd name="T35" fmla="*/ 50 h 84"/>
                <a:gd name="T36" fmla="*/ 43 w 62"/>
                <a:gd name="T37" fmla="*/ 51 h 84"/>
                <a:gd name="T38" fmla="*/ 40 w 62"/>
                <a:gd name="T39" fmla="*/ 50 h 84"/>
                <a:gd name="T40" fmla="*/ 39 w 62"/>
                <a:gd name="T41" fmla="*/ 47 h 84"/>
                <a:gd name="T42" fmla="*/ 40 w 62"/>
                <a:gd name="T43" fmla="*/ 40 h 84"/>
                <a:gd name="T44" fmla="*/ 45 w 62"/>
                <a:gd name="T45" fmla="*/ 30 h 84"/>
                <a:gd name="T46" fmla="*/ 49 w 62"/>
                <a:gd name="T47" fmla="*/ 21 h 84"/>
                <a:gd name="T48" fmla="*/ 52 w 62"/>
                <a:gd name="T49" fmla="*/ 17 h 84"/>
                <a:gd name="T50" fmla="*/ 52 w 62"/>
                <a:gd name="T51" fmla="*/ 16 h 84"/>
                <a:gd name="T52" fmla="*/ 54 w 62"/>
                <a:gd name="T53" fmla="*/ 14 h 84"/>
                <a:gd name="T54" fmla="*/ 56 w 62"/>
                <a:gd name="T55" fmla="*/ 10 h 84"/>
                <a:gd name="T56" fmla="*/ 58 w 62"/>
                <a:gd name="T57" fmla="*/ 7 h 84"/>
                <a:gd name="T58" fmla="*/ 57 w 62"/>
                <a:gd name="T59" fmla="*/ 6 h 84"/>
                <a:gd name="T60" fmla="*/ 54 w 62"/>
                <a:gd name="T61" fmla="*/ 7 h 84"/>
                <a:gd name="T62" fmla="*/ 51 w 62"/>
                <a:gd name="T63" fmla="*/ 10 h 84"/>
                <a:gd name="T64" fmla="*/ 50 w 62"/>
                <a:gd name="T65" fmla="*/ 11 h 84"/>
                <a:gd name="T66" fmla="*/ 36 w 62"/>
                <a:gd name="T67" fmla="*/ 35 h 84"/>
                <a:gd name="T68" fmla="*/ 33 w 62"/>
                <a:gd name="T69" fmla="*/ 34 h 84"/>
                <a:gd name="T70" fmla="*/ 27 w 62"/>
                <a:gd name="T71" fmla="*/ 33 h 84"/>
                <a:gd name="T72" fmla="*/ 20 w 62"/>
                <a:gd name="T73" fmla="*/ 27 h 84"/>
                <a:gd name="T74" fmla="*/ 15 w 62"/>
                <a:gd name="T75" fmla="*/ 18 h 84"/>
                <a:gd name="T76" fmla="*/ 13 w 62"/>
                <a:gd name="T77" fmla="*/ 8 h 84"/>
                <a:gd name="T78" fmla="*/ 11 w 62"/>
                <a:gd name="T79" fmla="*/ 3 h 84"/>
                <a:gd name="T80" fmla="*/ 9 w 62"/>
                <a:gd name="T81" fmla="*/ 1 h 84"/>
                <a:gd name="T82" fmla="*/ 9 w 62"/>
                <a:gd name="T8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84">
                  <a:moveTo>
                    <a:pt x="9" y="0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6" y="29"/>
                  </a:lnTo>
                  <a:lnTo>
                    <a:pt x="24" y="37"/>
                  </a:lnTo>
                  <a:lnTo>
                    <a:pt x="28" y="41"/>
                  </a:lnTo>
                  <a:lnTo>
                    <a:pt x="32" y="48"/>
                  </a:lnTo>
                  <a:lnTo>
                    <a:pt x="42" y="63"/>
                  </a:lnTo>
                  <a:lnTo>
                    <a:pt x="53" y="78"/>
                  </a:lnTo>
                  <a:lnTo>
                    <a:pt x="61" y="84"/>
                  </a:lnTo>
                  <a:lnTo>
                    <a:pt x="62" y="78"/>
                  </a:lnTo>
                  <a:lnTo>
                    <a:pt x="56" y="66"/>
                  </a:lnTo>
                  <a:lnTo>
                    <a:pt x="49" y="54"/>
                  </a:lnTo>
                  <a:lnTo>
                    <a:pt x="46" y="49"/>
                  </a:lnTo>
                  <a:lnTo>
                    <a:pt x="45" y="50"/>
                  </a:lnTo>
                  <a:lnTo>
                    <a:pt x="43" y="51"/>
                  </a:lnTo>
                  <a:lnTo>
                    <a:pt x="40" y="50"/>
                  </a:lnTo>
                  <a:lnTo>
                    <a:pt x="39" y="47"/>
                  </a:lnTo>
                  <a:lnTo>
                    <a:pt x="40" y="40"/>
                  </a:lnTo>
                  <a:lnTo>
                    <a:pt x="45" y="30"/>
                  </a:lnTo>
                  <a:lnTo>
                    <a:pt x="49" y="21"/>
                  </a:lnTo>
                  <a:lnTo>
                    <a:pt x="52" y="17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7" y="6"/>
                  </a:lnTo>
                  <a:lnTo>
                    <a:pt x="54" y="7"/>
                  </a:lnTo>
                  <a:lnTo>
                    <a:pt x="51" y="10"/>
                  </a:lnTo>
                  <a:lnTo>
                    <a:pt x="50" y="11"/>
                  </a:lnTo>
                  <a:lnTo>
                    <a:pt x="36" y="35"/>
                  </a:lnTo>
                  <a:lnTo>
                    <a:pt x="33" y="34"/>
                  </a:lnTo>
                  <a:lnTo>
                    <a:pt x="27" y="33"/>
                  </a:lnTo>
                  <a:lnTo>
                    <a:pt x="20" y="27"/>
                  </a:lnTo>
                  <a:lnTo>
                    <a:pt x="15" y="18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5" name="Freeform 188"/>
            <p:cNvSpPr>
              <a:spLocks/>
            </p:cNvSpPr>
            <p:nvPr/>
          </p:nvSpPr>
          <p:spPr bwMode="auto">
            <a:xfrm>
              <a:off x="2274" y="1479"/>
              <a:ext cx="126" cy="185"/>
            </a:xfrm>
            <a:custGeom>
              <a:avLst/>
              <a:gdLst>
                <a:gd name="T0" fmla="*/ 11 w 126"/>
                <a:gd name="T1" fmla="*/ 0 h 185"/>
                <a:gd name="T2" fmla="*/ 0 w 126"/>
                <a:gd name="T3" fmla="*/ 22 h 185"/>
                <a:gd name="T4" fmla="*/ 0 w 126"/>
                <a:gd name="T5" fmla="*/ 30 h 185"/>
                <a:gd name="T6" fmla="*/ 4 w 126"/>
                <a:gd name="T7" fmla="*/ 51 h 185"/>
                <a:gd name="T8" fmla="*/ 15 w 126"/>
                <a:gd name="T9" fmla="*/ 78 h 185"/>
                <a:gd name="T10" fmla="*/ 38 w 126"/>
                <a:gd name="T11" fmla="*/ 106 h 185"/>
                <a:gd name="T12" fmla="*/ 64 w 126"/>
                <a:gd name="T13" fmla="*/ 131 h 185"/>
                <a:gd name="T14" fmla="*/ 81 w 126"/>
                <a:gd name="T15" fmla="*/ 150 h 185"/>
                <a:gd name="T16" fmla="*/ 90 w 126"/>
                <a:gd name="T17" fmla="*/ 163 h 185"/>
                <a:gd name="T18" fmla="*/ 93 w 126"/>
                <a:gd name="T19" fmla="*/ 168 h 185"/>
                <a:gd name="T20" fmla="*/ 97 w 126"/>
                <a:gd name="T21" fmla="*/ 171 h 185"/>
                <a:gd name="T22" fmla="*/ 106 w 126"/>
                <a:gd name="T23" fmla="*/ 178 h 185"/>
                <a:gd name="T24" fmla="*/ 117 w 126"/>
                <a:gd name="T25" fmla="*/ 184 h 185"/>
                <a:gd name="T26" fmla="*/ 126 w 126"/>
                <a:gd name="T27" fmla="*/ 185 h 185"/>
                <a:gd name="T28" fmla="*/ 123 w 126"/>
                <a:gd name="T29" fmla="*/ 174 h 185"/>
                <a:gd name="T30" fmla="*/ 107 w 126"/>
                <a:gd name="T31" fmla="*/ 154 h 185"/>
                <a:gd name="T32" fmla="*/ 90 w 126"/>
                <a:gd name="T33" fmla="*/ 136 h 185"/>
                <a:gd name="T34" fmla="*/ 82 w 126"/>
                <a:gd name="T35" fmla="*/ 127 h 185"/>
                <a:gd name="T36" fmla="*/ 68 w 126"/>
                <a:gd name="T37" fmla="*/ 124 h 185"/>
                <a:gd name="T38" fmla="*/ 66 w 126"/>
                <a:gd name="T39" fmla="*/ 112 h 185"/>
                <a:gd name="T40" fmla="*/ 61 w 126"/>
                <a:gd name="T41" fmla="*/ 87 h 185"/>
                <a:gd name="T42" fmla="*/ 52 w 126"/>
                <a:gd name="T43" fmla="*/ 61 h 185"/>
                <a:gd name="T44" fmla="*/ 38 w 126"/>
                <a:gd name="T45" fmla="*/ 49 h 185"/>
                <a:gd name="T46" fmla="*/ 25 w 126"/>
                <a:gd name="T47" fmla="*/ 40 h 185"/>
                <a:gd name="T48" fmla="*/ 17 w 126"/>
                <a:gd name="T49" fmla="*/ 24 h 185"/>
                <a:gd name="T50" fmla="*/ 12 w 126"/>
                <a:gd name="T51" fmla="*/ 7 h 185"/>
                <a:gd name="T52" fmla="*/ 11 w 126"/>
                <a:gd name="T5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185">
                  <a:moveTo>
                    <a:pt x="11" y="0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4" y="51"/>
                  </a:lnTo>
                  <a:lnTo>
                    <a:pt x="15" y="78"/>
                  </a:lnTo>
                  <a:lnTo>
                    <a:pt x="38" y="106"/>
                  </a:lnTo>
                  <a:lnTo>
                    <a:pt x="64" y="131"/>
                  </a:lnTo>
                  <a:lnTo>
                    <a:pt x="81" y="150"/>
                  </a:lnTo>
                  <a:lnTo>
                    <a:pt x="90" y="163"/>
                  </a:lnTo>
                  <a:lnTo>
                    <a:pt x="93" y="168"/>
                  </a:lnTo>
                  <a:lnTo>
                    <a:pt x="97" y="171"/>
                  </a:lnTo>
                  <a:lnTo>
                    <a:pt x="106" y="178"/>
                  </a:lnTo>
                  <a:lnTo>
                    <a:pt x="117" y="184"/>
                  </a:lnTo>
                  <a:lnTo>
                    <a:pt x="126" y="185"/>
                  </a:lnTo>
                  <a:lnTo>
                    <a:pt x="123" y="174"/>
                  </a:lnTo>
                  <a:lnTo>
                    <a:pt x="107" y="154"/>
                  </a:lnTo>
                  <a:lnTo>
                    <a:pt x="90" y="136"/>
                  </a:lnTo>
                  <a:lnTo>
                    <a:pt x="82" y="127"/>
                  </a:lnTo>
                  <a:lnTo>
                    <a:pt x="68" y="124"/>
                  </a:lnTo>
                  <a:lnTo>
                    <a:pt x="66" y="112"/>
                  </a:lnTo>
                  <a:lnTo>
                    <a:pt x="61" y="87"/>
                  </a:lnTo>
                  <a:lnTo>
                    <a:pt x="52" y="61"/>
                  </a:lnTo>
                  <a:lnTo>
                    <a:pt x="38" y="49"/>
                  </a:lnTo>
                  <a:lnTo>
                    <a:pt x="25" y="40"/>
                  </a:lnTo>
                  <a:lnTo>
                    <a:pt x="17" y="24"/>
                  </a:lnTo>
                  <a:lnTo>
                    <a:pt x="12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6" name="Freeform 189"/>
            <p:cNvSpPr>
              <a:spLocks/>
            </p:cNvSpPr>
            <p:nvPr/>
          </p:nvSpPr>
          <p:spPr bwMode="auto">
            <a:xfrm>
              <a:off x="2321" y="1694"/>
              <a:ext cx="156" cy="206"/>
            </a:xfrm>
            <a:custGeom>
              <a:avLst/>
              <a:gdLst>
                <a:gd name="T0" fmla="*/ 0 w 156"/>
                <a:gd name="T1" fmla="*/ 2 h 206"/>
                <a:gd name="T2" fmla="*/ 3 w 156"/>
                <a:gd name="T3" fmla="*/ 1 h 206"/>
                <a:gd name="T4" fmla="*/ 10 w 156"/>
                <a:gd name="T5" fmla="*/ 0 h 206"/>
                <a:gd name="T6" fmla="*/ 17 w 156"/>
                <a:gd name="T7" fmla="*/ 2 h 206"/>
                <a:gd name="T8" fmla="*/ 21 w 156"/>
                <a:gd name="T9" fmla="*/ 8 h 206"/>
                <a:gd name="T10" fmla="*/ 25 w 156"/>
                <a:gd name="T11" fmla="*/ 17 h 206"/>
                <a:gd name="T12" fmla="*/ 30 w 156"/>
                <a:gd name="T13" fmla="*/ 24 h 206"/>
                <a:gd name="T14" fmla="*/ 35 w 156"/>
                <a:gd name="T15" fmla="*/ 30 h 206"/>
                <a:gd name="T16" fmla="*/ 38 w 156"/>
                <a:gd name="T17" fmla="*/ 32 h 206"/>
                <a:gd name="T18" fmla="*/ 47 w 156"/>
                <a:gd name="T19" fmla="*/ 57 h 206"/>
                <a:gd name="T20" fmla="*/ 68 w 156"/>
                <a:gd name="T21" fmla="*/ 111 h 206"/>
                <a:gd name="T22" fmla="*/ 90 w 156"/>
                <a:gd name="T23" fmla="*/ 166 h 206"/>
                <a:gd name="T24" fmla="*/ 103 w 156"/>
                <a:gd name="T25" fmla="*/ 195 h 206"/>
                <a:gd name="T26" fmla="*/ 108 w 156"/>
                <a:gd name="T27" fmla="*/ 196 h 206"/>
                <a:gd name="T28" fmla="*/ 113 w 156"/>
                <a:gd name="T29" fmla="*/ 190 h 206"/>
                <a:gd name="T30" fmla="*/ 117 w 156"/>
                <a:gd name="T31" fmla="*/ 182 h 206"/>
                <a:gd name="T32" fmla="*/ 120 w 156"/>
                <a:gd name="T33" fmla="*/ 178 h 206"/>
                <a:gd name="T34" fmla="*/ 155 w 156"/>
                <a:gd name="T35" fmla="*/ 107 h 206"/>
                <a:gd name="T36" fmla="*/ 155 w 156"/>
                <a:gd name="T37" fmla="*/ 111 h 206"/>
                <a:gd name="T38" fmla="*/ 156 w 156"/>
                <a:gd name="T39" fmla="*/ 123 h 206"/>
                <a:gd name="T40" fmla="*/ 154 w 156"/>
                <a:gd name="T41" fmla="*/ 136 h 206"/>
                <a:gd name="T42" fmla="*/ 149 w 156"/>
                <a:gd name="T43" fmla="*/ 144 h 206"/>
                <a:gd name="T44" fmla="*/ 143 w 156"/>
                <a:gd name="T45" fmla="*/ 152 h 206"/>
                <a:gd name="T46" fmla="*/ 140 w 156"/>
                <a:gd name="T47" fmla="*/ 165 h 206"/>
                <a:gd name="T48" fmla="*/ 137 w 156"/>
                <a:gd name="T49" fmla="*/ 177 h 206"/>
                <a:gd name="T50" fmla="*/ 133 w 156"/>
                <a:gd name="T51" fmla="*/ 185 h 206"/>
                <a:gd name="T52" fmla="*/ 125 w 156"/>
                <a:gd name="T53" fmla="*/ 191 h 206"/>
                <a:gd name="T54" fmla="*/ 116 w 156"/>
                <a:gd name="T55" fmla="*/ 198 h 206"/>
                <a:gd name="T56" fmla="*/ 108 w 156"/>
                <a:gd name="T57" fmla="*/ 204 h 206"/>
                <a:gd name="T58" fmla="*/ 105 w 156"/>
                <a:gd name="T59" fmla="*/ 206 h 206"/>
                <a:gd name="T60" fmla="*/ 100 w 156"/>
                <a:gd name="T61" fmla="*/ 205 h 206"/>
                <a:gd name="T62" fmla="*/ 90 w 156"/>
                <a:gd name="T63" fmla="*/ 201 h 206"/>
                <a:gd name="T64" fmla="*/ 78 w 156"/>
                <a:gd name="T65" fmla="*/ 194 h 206"/>
                <a:gd name="T66" fmla="*/ 70 w 156"/>
                <a:gd name="T67" fmla="*/ 187 h 206"/>
                <a:gd name="T68" fmla="*/ 72 w 156"/>
                <a:gd name="T69" fmla="*/ 180 h 206"/>
                <a:gd name="T70" fmla="*/ 78 w 156"/>
                <a:gd name="T71" fmla="*/ 172 h 206"/>
                <a:gd name="T72" fmla="*/ 79 w 156"/>
                <a:gd name="T73" fmla="*/ 164 h 206"/>
                <a:gd name="T74" fmla="*/ 69 w 156"/>
                <a:gd name="T75" fmla="*/ 154 h 206"/>
                <a:gd name="T76" fmla="*/ 52 w 156"/>
                <a:gd name="T77" fmla="*/ 144 h 206"/>
                <a:gd name="T78" fmla="*/ 43 w 156"/>
                <a:gd name="T79" fmla="*/ 137 h 206"/>
                <a:gd name="T80" fmla="*/ 40 w 156"/>
                <a:gd name="T81" fmla="*/ 128 h 206"/>
                <a:gd name="T82" fmla="*/ 42 w 156"/>
                <a:gd name="T83" fmla="*/ 118 h 206"/>
                <a:gd name="T84" fmla="*/ 50 w 156"/>
                <a:gd name="T85" fmla="*/ 108 h 206"/>
                <a:gd name="T86" fmla="*/ 57 w 156"/>
                <a:gd name="T87" fmla="*/ 102 h 206"/>
                <a:gd name="T88" fmla="*/ 55 w 156"/>
                <a:gd name="T89" fmla="*/ 95 h 206"/>
                <a:gd name="T90" fmla="*/ 34 w 156"/>
                <a:gd name="T91" fmla="*/ 88 h 206"/>
                <a:gd name="T92" fmla="*/ 11 w 156"/>
                <a:gd name="T93" fmla="*/ 73 h 206"/>
                <a:gd name="T94" fmla="*/ 4 w 156"/>
                <a:gd name="T95" fmla="*/ 52 h 206"/>
                <a:gd name="T96" fmla="*/ 5 w 156"/>
                <a:gd name="T97" fmla="*/ 34 h 206"/>
                <a:gd name="T98" fmla="*/ 7 w 156"/>
                <a:gd name="T99" fmla="*/ 26 h 206"/>
                <a:gd name="T100" fmla="*/ 0 w 156"/>
                <a:gd name="T101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" h="206">
                  <a:moveTo>
                    <a:pt x="0" y="2"/>
                  </a:moveTo>
                  <a:lnTo>
                    <a:pt x="3" y="1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1" y="8"/>
                  </a:lnTo>
                  <a:lnTo>
                    <a:pt x="25" y="17"/>
                  </a:lnTo>
                  <a:lnTo>
                    <a:pt x="30" y="24"/>
                  </a:lnTo>
                  <a:lnTo>
                    <a:pt x="35" y="30"/>
                  </a:lnTo>
                  <a:lnTo>
                    <a:pt x="38" y="32"/>
                  </a:lnTo>
                  <a:lnTo>
                    <a:pt x="47" y="57"/>
                  </a:lnTo>
                  <a:lnTo>
                    <a:pt x="68" y="111"/>
                  </a:lnTo>
                  <a:lnTo>
                    <a:pt x="90" y="166"/>
                  </a:lnTo>
                  <a:lnTo>
                    <a:pt x="103" y="195"/>
                  </a:lnTo>
                  <a:lnTo>
                    <a:pt x="108" y="196"/>
                  </a:lnTo>
                  <a:lnTo>
                    <a:pt x="113" y="190"/>
                  </a:lnTo>
                  <a:lnTo>
                    <a:pt x="117" y="182"/>
                  </a:lnTo>
                  <a:lnTo>
                    <a:pt x="120" y="178"/>
                  </a:lnTo>
                  <a:lnTo>
                    <a:pt x="155" y="107"/>
                  </a:lnTo>
                  <a:lnTo>
                    <a:pt x="155" y="111"/>
                  </a:lnTo>
                  <a:lnTo>
                    <a:pt x="156" y="123"/>
                  </a:lnTo>
                  <a:lnTo>
                    <a:pt x="154" y="136"/>
                  </a:lnTo>
                  <a:lnTo>
                    <a:pt x="149" y="144"/>
                  </a:lnTo>
                  <a:lnTo>
                    <a:pt x="143" y="152"/>
                  </a:lnTo>
                  <a:lnTo>
                    <a:pt x="140" y="165"/>
                  </a:lnTo>
                  <a:lnTo>
                    <a:pt x="137" y="177"/>
                  </a:lnTo>
                  <a:lnTo>
                    <a:pt x="133" y="185"/>
                  </a:lnTo>
                  <a:lnTo>
                    <a:pt x="125" y="191"/>
                  </a:lnTo>
                  <a:lnTo>
                    <a:pt x="116" y="198"/>
                  </a:lnTo>
                  <a:lnTo>
                    <a:pt x="108" y="204"/>
                  </a:lnTo>
                  <a:lnTo>
                    <a:pt x="105" y="206"/>
                  </a:lnTo>
                  <a:lnTo>
                    <a:pt x="100" y="205"/>
                  </a:lnTo>
                  <a:lnTo>
                    <a:pt x="90" y="201"/>
                  </a:lnTo>
                  <a:lnTo>
                    <a:pt x="78" y="194"/>
                  </a:lnTo>
                  <a:lnTo>
                    <a:pt x="70" y="187"/>
                  </a:lnTo>
                  <a:lnTo>
                    <a:pt x="72" y="180"/>
                  </a:lnTo>
                  <a:lnTo>
                    <a:pt x="78" y="172"/>
                  </a:lnTo>
                  <a:lnTo>
                    <a:pt x="79" y="164"/>
                  </a:lnTo>
                  <a:lnTo>
                    <a:pt x="69" y="154"/>
                  </a:lnTo>
                  <a:lnTo>
                    <a:pt x="52" y="144"/>
                  </a:lnTo>
                  <a:lnTo>
                    <a:pt x="43" y="137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50" y="108"/>
                  </a:lnTo>
                  <a:lnTo>
                    <a:pt x="57" y="102"/>
                  </a:lnTo>
                  <a:lnTo>
                    <a:pt x="55" y="95"/>
                  </a:lnTo>
                  <a:lnTo>
                    <a:pt x="34" y="88"/>
                  </a:lnTo>
                  <a:lnTo>
                    <a:pt x="11" y="73"/>
                  </a:lnTo>
                  <a:lnTo>
                    <a:pt x="4" y="52"/>
                  </a:lnTo>
                  <a:lnTo>
                    <a:pt x="5" y="34"/>
                  </a:lnTo>
                  <a:lnTo>
                    <a:pt x="7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7" name="Freeform 190"/>
            <p:cNvSpPr>
              <a:spLocks/>
            </p:cNvSpPr>
            <p:nvPr/>
          </p:nvSpPr>
          <p:spPr bwMode="auto">
            <a:xfrm>
              <a:off x="2270" y="1299"/>
              <a:ext cx="13" cy="41"/>
            </a:xfrm>
            <a:custGeom>
              <a:avLst/>
              <a:gdLst>
                <a:gd name="T0" fmla="*/ 3 w 13"/>
                <a:gd name="T1" fmla="*/ 0 h 41"/>
                <a:gd name="T2" fmla="*/ 3 w 13"/>
                <a:gd name="T3" fmla="*/ 1 h 41"/>
                <a:gd name="T4" fmla="*/ 1 w 13"/>
                <a:gd name="T5" fmla="*/ 6 h 41"/>
                <a:gd name="T6" fmla="*/ 0 w 13"/>
                <a:gd name="T7" fmla="*/ 11 h 41"/>
                <a:gd name="T8" fmla="*/ 2 w 13"/>
                <a:gd name="T9" fmla="*/ 16 h 41"/>
                <a:gd name="T10" fmla="*/ 4 w 13"/>
                <a:gd name="T11" fmla="*/ 20 h 41"/>
                <a:gd name="T12" fmla="*/ 5 w 13"/>
                <a:gd name="T13" fmla="*/ 24 h 41"/>
                <a:gd name="T14" fmla="*/ 5 w 13"/>
                <a:gd name="T15" fmla="*/ 28 h 41"/>
                <a:gd name="T16" fmla="*/ 7 w 13"/>
                <a:gd name="T17" fmla="*/ 33 h 41"/>
                <a:gd name="T18" fmla="*/ 9 w 13"/>
                <a:gd name="T19" fmla="*/ 37 h 41"/>
                <a:gd name="T20" fmla="*/ 11 w 13"/>
                <a:gd name="T21" fmla="*/ 40 h 41"/>
                <a:gd name="T22" fmla="*/ 13 w 13"/>
                <a:gd name="T23" fmla="*/ 41 h 41"/>
                <a:gd name="T24" fmla="*/ 13 w 13"/>
                <a:gd name="T25" fmla="*/ 38 h 41"/>
                <a:gd name="T26" fmla="*/ 13 w 13"/>
                <a:gd name="T27" fmla="*/ 31 h 41"/>
                <a:gd name="T28" fmla="*/ 12 w 13"/>
                <a:gd name="T29" fmla="*/ 24 h 41"/>
                <a:gd name="T30" fmla="*/ 11 w 13"/>
                <a:gd name="T31" fmla="*/ 16 h 41"/>
                <a:gd name="T32" fmla="*/ 13 w 13"/>
                <a:gd name="T33" fmla="*/ 11 h 41"/>
                <a:gd name="T34" fmla="*/ 13 w 13"/>
                <a:gd name="T35" fmla="*/ 6 h 41"/>
                <a:gd name="T36" fmla="*/ 10 w 13"/>
                <a:gd name="T37" fmla="*/ 3 h 41"/>
                <a:gd name="T38" fmla="*/ 6 w 13"/>
                <a:gd name="T39" fmla="*/ 0 h 41"/>
                <a:gd name="T40" fmla="*/ 3 w 13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41">
                  <a:moveTo>
                    <a:pt x="3" y="0"/>
                  </a:moveTo>
                  <a:lnTo>
                    <a:pt x="3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7" y="33"/>
                  </a:lnTo>
                  <a:lnTo>
                    <a:pt x="9" y="37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2" y="24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0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8" name="Freeform 191"/>
            <p:cNvSpPr>
              <a:spLocks/>
            </p:cNvSpPr>
            <p:nvPr/>
          </p:nvSpPr>
          <p:spPr bwMode="auto">
            <a:xfrm>
              <a:off x="2274" y="1303"/>
              <a:ext cx="7" cy="28"/>
            </a:xfrm>
            <a:custGeom>
              <a:avLst/>
              <a:gdLst>
                <a:gd name="T0" fmla="*/ 2 w 7"/>
                <a:gd name="T1" fmla="*/ 0 h 28"/>
                <a:gd name="T2" fmla="*/ 0 w 7"/>
                <a:gd name="T3" fmla="*/ 7 h 28"/>
                <a:gd name="T4" fmla="*/ 0 w 7"/>
                <a:gd name="T5" fmla="*/ 11 h 28"/>
                <a:gd name="T6" fmla="*/ 3 w 7"/>
                <a:gd name="T7" fmla="*/ 19 h 28"/>
                <a:gd name="T8" fmla="*/ 4 w 7"/>
                <a:gd name="T9" fmla="*/ 26 h 28"/>
                <a:gd name="T10" fmla="*/ 7 w 7"/>
                <a:gd name="T11" fmla="*/ 28 h 28"/>
                <a:gd name="T12" fmla="*/ 7 w 7"/>
                <a:gd name="T13" fmla="*/ 21 h 28"/>
                <a:gd name="T14" fmla="*/ 7 w 7"/>
                <a:gd name="T15" fmla="*/ 13 h 28"/>
                <a:gd name="T16" fmla="*/ 7 w 7"/>
                <a:gd name="T17" fmla="*/ 5 h 28"/>
                <a:gd name="T18" fmla="*/ 7 w 7"/>
                <a:gd name="T19" fmla="*/ 3 h 28"/>
                <a:gd name="T20" fmla="*/ 2 w 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2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3" y="19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7" y="13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9" name="Freeform 192"/>
            <p:cNvSpPr>
              <a:spLocks/>
            </p:cNvSpPr>
            <p:nvPr/>
          </p:nvSpPr>
          <p:spPr bwMode="auto">
            <a:xfrm>
              <a:off x="2290" y="1310"/>
              <a:ext cx="18" cy="34"/>
            </a:xfrm>
            <a:custGeom>
              <a:avLst/>
              <a:gdLst>
                <a:gd name="T0" fmla="*/ 6 w 18"/>
                <a:gd name="T1" fmla="*/ 0 h 34"/>
                <a:gd name="T2" fmla="*/ 5 w 18"/>
                <a:gd name="T3" fmla="*/ 0 h 34"/>
                <a:gd name="T4" fmla="*/ 2 w 18"/>
                <a:gd name="T5" fmla="*/ 2 h 34"/>
                <a:gd name="T6" fmla="*/ 0 w 18"/>
                <a:gd name="T7" fmla="*/ 4 h 34"/>
                <a:gd name="T8" fmla="*/ 0 w 18"/>
                <a:gd name="T9" fmla="*/ 7 h 34"/>
                <a:gd name="T10" fmla="*/ 0 w 18"/>
                <a:gd name="T11" fmla="*/ 10 h 34"/>
                <a:gd name="T12" fmla="*/ 1 w 18"/>
                <a:gd name="T13" fmla="*/ 15 h 34"/>
                <a:gd name="T14" fmla="*/ 1 w 18"/>
                <a:gd name="T15" fmla="*/ 21 h 34"/>
                <a:gd name="T16" fmla="*/ 2 w 18"/>
                <a:gd name="T17" fmla="*/ 27 h 34"/>
                <a:gd name="T18" fmla="*/ 4 w 18"/>
                <a:gd name="T19" fmla="*/ 31 h 34"/>
                <a:gd name="T20" fmla="*/ 8 w 18"/>
                <a:gd name="T21" fmla="*/ 33 h 34"/>
                <a:gd name="T22" fmla="*/ 12 w 18"/>
                <a:gd name="T23" fmla="*/ 34 h 34"/>
                <a:gd name="T24" fmla="*/ 16 w 18"/>
                <a:gd name="T25" fmla="*/ 33 h 34"/>
                <a:gd name="T26" fmla="*/ 18 w 18"/>
                <a:gd name="T27" fmla="*/ 30 h 34"/>
                <a:gd name="T28" fmla="*/ 18 w 18"/>
                <a:gd name="T29" fmla="*/ 26 h 34"/>
                <a:gd name="T30" fmla="*/ 17 w 18"/>
                <a:gd name="T31" fmla="*/ 22 h 34"/>
                <a:gd name="T32" fmla="*/ 17 w 18"/>
                <a:gd name="T33" fmla="*/ 21 h 34"/>
                <a:gd name="T34" fmla="*/ 16 w 18"/>
                <a:gd name="T35" fmla="*/ 21 h 34"/>
                <a:gd name="T36" fmla="*/ 13 w 18"/>
                <a:gd name="T37" fmla="*/ 21 h 34"/>
                <a:gd name="T38" fmla="*/ 10 w 18"/>
                <a:gd name="T39" fmla="*/ 21 h 34"/>
                <a:gd name="T40" fmla="*/ 7 w 18"/>
                <a:gd name="T41" fmla="*/ 21 h 34"/>
                <a:gd name="T42" fmla="*/ 5 w 18"/>
                <a:gd name="T43" fmla="*/ 17 h 34"/>
                <a:gd name="T44" fmla="*/ 6 w 18"/>
                <a:gd name="T45" fmla="*/ 12 h 34"/>
                <a:gd name="T46" fmla="*/ 7 w 18"/>
                <a:gd name="T47" fmla="*/ 8 h 34"/>
                <a:gd name="T48" fmla="*/ 8 w 18"/>
                <a:gd name="T49" fmla="*/ 5 h 34"/>
                <a:gd name="T50" fmla="*/ 6 w 18"/>
                <a:gd name="T5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3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5" y="17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pic>
        <p:nvPicPr>
          <p:cNvPr id="1220" name="Picture 1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21" y="3957385"/>
            <a:ext cx="1190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97"/>
          <p:cNvSpPr>
            <a:spLocks noChangeArrowheads="1"/>
          </p:cNvSpPr>
          <p:nvPr/>
        </p:nvSpPr>
        <p:spPr bwMode="auto">
          <a:xfrm>
            <a:off x="2813771" y="4822907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" name="Rectangle 198"/>
          <p:cNvSpPr>
            <a:spLocks noChangeArrowheads="1"/>
          </p:cNvSpPr>
          <p:nvPr/>
        </p:nvSpPr>
        <p:spPr bwMode="auto">
          <a:xfrm>
            <a:off x="3131272" y="4822907"/>
            <a:ext cx="2351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No ambiente, qual é a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9" name="Rectangle 199"/>
          <p:cNvSpPr>
            <a:spLocks noChangeArrowheads="1"/>
          </p:cNvSpPr>
          <p:nvPr/>
        </p:nvSpPr>
        <p:spPr bwMode="auto">
          <a:xfrm>
            <a:off x="5458547" y="4822907"/>
            <a:ext cx="7566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Missão</a:t>
            </a:r>
            <a:endParaRPr lang="pt-BR" altLang="pt-B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200"/>
          <p:cNvSpPr>
            <a:spLocks noChangeArrowheads="1"/>
          </p:cNvSpPr>
          <p:nvPr/>
        </p:nvSpPr>
        <p:spPr bwMode="auto">
          <a:xfrm>
            <a:off x="6209433" y="4822907"/>
            <a:ext cx="118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2" name="Rectangle 202"/>
          <p:cNvSpPr>
            <a:spLocks noChangeArrowheads="1"/>
          </p:cNvSpPr>
          <p:nvPr/>
        </p:nvSpPr>
        <p:spPr bwMode="auto">
          <a:xfrm>
            <a:off x="3236046" y="5167395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3" name="Rectangle 203"/>
          <p:cNvSpPr>
            <a:spLocks noChangeArrowheads="1"/>
          </p:cNvSpPr>
          <p:nvPr/>
        </p:nvSpPr>
        <p:spPr bwMode="auto">
          <a:xfrm>
            <a:off x="3502746" y="5167395"/>
            <a:ext cx="9995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Ponto de vista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4" name="Rectangle 204"/>
          <p:cNvSpPr>
            <a:spLocks noChangeArrowheads="1"/>
          </p:cNvSpPr>
          <p:nvPr/>
        </p:nvSpPr>
        <p:spPr bwMode="auto">
          <a:xfrm>
            <a:off x="4639662" y="5167395"/>
            <a:ext cx="635559" cy="20005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Biológico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26" name="Rectangle 206"/>
          <p:cNvSpPr>
            <a:spLocks noChangeArrowheads="1"/>
          </p:cNvSpPr>
          <p:nvPr/>
        </p:nvSpPr>
        <p:spPr bwMode="auto">
          <a:xfrm>
            <a:off x="3236046" y="5397582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7" name="Rectangle 207"/>
          <p:cNvSpPr>
            <a:spLocks noChangeArrowheads="1"/>
          </p:cNvSpPr>
          <p:nvPr/>
        </p:nvSpPr>
        <p:spPr bwMode="auto">
          <a:xfrm>
            <a:off x="3502746" y="5397582"/>
            <a:ext cx="9995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Ponto de vista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8" name="Rectangle 208"/>
          <p:cNvSpPr>
            <a:spLocks noChangeArrowheads="1"/>
          </p:cNvSpPr>
          <p:nvPr/>
        </p:nvSpPr>
        <p:spPr bwMode="auto">
          <a:xfrm>
            <a:off x="4639662" y="5397582"/>
            <a:ext cx="403957" cy="20005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Social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30" name="Rectangle 210"/>
          <p:cNvSpPr>
            <a:spLocks noChangeArrowheads="1"/>
          </p:cNvSpPr>
          <p:nvPr/>
        </p:nvSpPr>
        <p:spPr bwMode="auto">
          <a:xfrm>
            <a:off x="3236046" y="5626182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1" name="Rectangle 211"/>
          <p:cNvSpPr>
            <a:spLocks noChangeArrowheads="1"/>
          </p:cNvSpPr>
          <p:nvPr/>
        </p:nvSpPr>
        <p:spPr bwMode="auto">
          <a:xfrm>
            <a:off x="3502746" y="5626182"/>
            <a:ext cx="9995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Ponto de vista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216" name="Rectangle 212"/>
          <p:cNvSpPr>
            <a:spLocks noChangeArrowheads="1"/>
          </p:cNvSpPr>
          <p:nvPr/>
        </p:nvSpPr>
        <p:spPr bwMode="auto">
          <a:xfrm>
            <a:off x="4639661" y="5626182"/>
            <a:ext cx="756104" cy="20005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Econômico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1218" name="Freeform 214"/>
          <p:cNvSpPr>
            <a:spLocks/>
          </p:cNvSpPr>
          <p:nvPr/>
        </p:nvSpPr>
        <p:spPr bwMode="auto">
          <a:xfrm>
            <a:off x="6391996" y="4391860"/>
            <a:ext cx="630238" cy="1292225"/>
          </a:xfrm>
          <a:custGeom>
            <a:avLst/>
            <a:gdLst>
              <a:gd name="T0" fmla="*/ 0 w 3960"/>
              <a:gd name="T1" fmla="*/ 0 h 8128"/>
              <a:gd name="T2" fmla="*/ 1980 w 3960"/>
              <a:gd name="T3" fmla="*/ 331 h 8128"/>
              <a:gd name="T4" fmla="*/ 1980 w 3960"/>
              <a:gd name="T5" fmla="*/ 3734 h 8128"/>
              <a:gd name="T6" fmla="*/ 3960 w 3960"/>
              <a:gd name="T7" fmla="*/ 4064 h 8128"/>
              <a:gd name="T8" fmla="*/ 1980 w 3960"/>
              <a:gd name="T9" fmla="*/ 4395 h 8128"/>
              <a:gd name="T10" fmla="*/ 1980 w 3960"/>
              <a:gd name="T11" fmla="*/ 7798 h 8128"/>
              <a:gd name="T12" fmla="*/ 0 w 3960"/>
              <a:gd name="T13" fmla="*/ 8128 h 8128"/>
              <a:gd name="T14" fmla="*/ 0 w 3960"/>
              <a:gd name="T15" fmla="*/ 0 h 8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60" h="8128">
                <a:moveTo>
                  <a:pt x="0" y="0"/>
                </a:moveTo>
                <a:cubicBezTo>
                  <a:pt x="1094" y="0"/>
                  <a:pt x="1980" y="148"/>
                  <a:pt x="1980" y="331"/>
                </a:cubicBezTo>
                <a:lnTo>
                  <a:pt x="1980" y="3734"/>
                </a:lnTo>
                <a:cubicBezTo>
                  <a:pt x="1980" y="3917"/>
                  <a:pt x="2867" y="4064"/>
                  <a:pt x="3960" y="4064"/>
                </a:cubicBezTo>
                <a:cubicBezTo>
                  <a:pt x="2867" y="4064"/>
                  <a:pt x="1980" y="4212"/>
                  <a:pt x="1980" y="4395"/>
                </a:cubicBezTo>
                <a:lnTo>
                  <a:pt x="1980" y="7798"/>
                </a:lnTo>
                <a:cubicBezTo>
                  <a:pt x="1980" y="7981"/>
                  <a:pt x="1094" y="8128"/>
                  <a:pt x="0" y="81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21" name="Freeform 215"/>
          <p:cNvSpPr>
            <a:spLocks/>
          </p:cNvSpPr>
          <p:nvPr/>
        </p:nvSpPr>
        <p:spPr bwMode="auto">
          <a:xfrm>
            <a:off x="6391997" y="4751470"/>
            <a:ext cx="633413" cy="1300163"/>
          </a:xfrm>
          <a:custGeom>
            <a:avLst/>
            <a:gdLst>
              <a:gd name="T0" fmla="*/ 591 w 3984"/>
              <a:gd name="T1" fmla="*/ 15 h 8176"/>
              <a:gd name="T2" fmla="*/ 1263 w 3984"/>
              <a:gd name="T3" fmla="*/ 76 h 8176"/>
              <a:gd name="T4" fmla="*/ 1533 w 3984"/>
              <a:gd name="T5" fmla="*/ 121 h 8176"/>
              <a:gd name="T6" fmla="*/ 1748 w 3984"/>
              <a:gd name="T7" fmla="*/ 174 h 8176"/>
              <a:gd name="T8" fmla="*/ 1902 w 3984"/>
              <a:gd name="T9" fmla="*/ 235 h 8176"/>
              <a:gd name="T10" fmla="*/ 1976 w 3984"/>
              <a:gd name="T11" fmla="*/ 290 h 8176"/>
              <a:gd name="T12" fmla="*/ 2002 w 3984"/>
              <a:gd name="T13" fmla="*/ 334 h 8176"/>
              <a:gd name="T14" fmla="*/ 2004 w 3984"/>
              <a:gd name="T15" fmla="*/ 3755 h 8176"/>
              <a:gd name="T16" fmla="*/ 2009 w 3984"/>
              <a:gd name="T17" fmla="*/ 3778 h 8176"/>
              <a:gd name="T18" fmla="*/ 2057 w 3984"/>
              <a:gd name="T19" fmla="*/ 3821 h 8176"/>
              <a:gd name="T20" fmla="*/ 2184 w 3984"/>
              <a:gd name="T21" fmla="*/ 3879 h 8176"/>
              <a:gd name="T22" fmla="*/ 2379 w 3984"/>
              <a:gd name="T23" fmla="*/ 3933 h 8176"/>
              <a:gd name="T24" fmla="*/ 2633 w 3984"/>
              <a:gd name="T25" fmla="*/ 3979 h 8176"/>
              <a:gd name="T26" fmla="*/ 3191 w 3984"/>
              <a:gd name="T27" fmla="*/ 4039 h 8176"/>
              <a:gd name="T28" fmla="*/ 3961 w 3984"/>
              <a:gd name="T29" fmla="*/ 4064 h 8176"/>
              <a:gd name="T30" fmla="*/ 3562 w 3984"/>
              <a:gd name="T31" fmla="*/ 4119 h 8176"/>
              <a:gd name="T32" fmla="*/ 2856 w 3984"/>
              <a:gd name="T33" fmla="*/ 4169 h 8176"/>
              <a:gd name="T34" fmla="*/ 2499 w 3984"/>
              <a:gd name="T35" fmla="*/ 4221 h 8176"/>
              <a:gd name="T36" fmla="*/ 2273 w 3984"/>
              <a:gd name="T37" fmla="*/ 4271 h 8176"/>
              <a:gd name="T38" fmla="*/ 2110 w 3984"/>
              <a:gd name="T39" fmla="*/ 4328 h 8176"/>
              <a:gd name="T40" fmla="*/ 2020 w 3984"/>
              <a:gd name="T41" fmla="*/ 4386 h 8176"/>
              <a:gd name="T42" fmla="*/ 2005 w 3984"/>
              <a:gd name="T43" fmla="*/ 4412 h 8176"/>
              <a:gd name="T44" fmla="*/ 2004 w 3984"/>
              <a:gd name="T45" fmla="*/ 7822 h 8176"/>
              <a:gd name="T46" fmla="*/ 1992 w 3984"/>
              <a:gd name="T47" fmla="*/ 7866 h 8176"/>
              <a:gd name="T48" fmla="*/ 1957 w 3984"/>
              <a:gd name="T49" fmla="*/ 7906 h 8176"/>
              <a:gd name="T50" fmla="*/ 1834 w 3984"/>
              <a:gd name="T51" fmla="*/ 7973 h 8176"/>
              <a:gd name="T52" fmla="*/ 1649 w 3984"/>
              <a:gd name="T53" fmla="*/ 8030 h 8176"/>
              <a:gd name="T54" fmla="*/ 1405 w 3984"/>
              <a:gd name="T55" fmla="*/ 8080 h 8176"/>
              <a:gd name="T56" fmla="*/ 947 w 3984"/>
              <a:gd name="T57" fmla="*/ 8136 h 8176"/>
              <a:gd name="T58" fmla="*/ 204 w 3984"/>
              <a:gd name="T59" fmla="*/ 8174 h 8176"/>
              <a:gd name="T60" fmla="*/ 398 w 3984"/>
              <a:gd name="T61" fmla="*/ 8121 h 8176"/>
              <a:gd name="T62" fmla="*/ 1104 w 3984"/>
              <a:gd name="T63" fmla="*/ 8072 h 8176"/>
              <a:gd name="T64" fmla="*/ 1462 w 3984"/>
              <a:gd name="T65" fmla="*/ 8021 h 8176"/>
              <a:gd name="T66" fmla="*/ 1687 w 3984"/>
              <a:gd name="T67" fmla="*/ 7970 h 8176"/>
              <a:gd name="T68" fmla="*/ 1850 w 3984"/>
              <a:gd name="T69" fmla="*/ 7914 h 8176"/>
              <a:gd name="T70" fmla="*/ 1941 w 3984"/>
              <a:gd name="T71" fmla="*/ 7855 h 8176"/>
              <a:gd name="T72" fmla="*/ 1956 w 3984"/>
              <a:gd name="T73" fmla="*/ 7830 h 8176"/>
              <a:gd name="T74" fmla="*/ 1956 w 3984"/>
              <a:gd name="T75" fmla="*/ 4419 h 8176"/>
              <a:gd name="T76" fmla="*/ 1969 w 3984"/>
              <a:gd name="T77" fmla="*/ 4375 h 8176"/>
              <a:gd name="T78" fmla="*/ 2007 w 3984"/>
              <a:gd name="T79" fmla="*/ 4333 h 8176"/>
              <a:gd name="T80" fmla="*/ 2128 w 3984"/>
              <a:gd name="T81" fmla="*/ 4268 h 8176"/>
              <a:gd name="T82" fmla="*/ 2313 w 3984"/>
              <a:gd name="T83" fmla="*/ 4211 h 8176"/>
              <a:gd name="T84" fmla="*/ 2557 w 3984"/>
              <a:gd name="T85" fmla="*/ 4162 h 8176"/>
              <a:gd name="T86" fmla="*/ 3015 w 3984"/>
              <a:gd name="T87" fmla="*/ 4105 h 8176"/>
              <a:gd name="T88" fmla="*/ 3758 w 3984"/>
              <a:gd name="T89" fmla="*/ 4066 h 8176"/>
              <a:gd name="T90" fmla="*/ 3560 w 3984"/>
              <a:gd name="T91" fmla="*/ 4105 h 8176"/>
              <a:gd name="T92" fmla="*/ 2850 w 3984"/>
              <a:gd name="T93" fmla="*/ 4056 h 8176"/>
              <a:gd name="T94" fmla="*/ 2490 w 3984"/>
              <a:gd name="T95" fmla="*/ 4004 h 8176"/>
              <a:gd name="T96" fmla="*/ 2260 w 3984"/>
              <a:gd name="T97" fmla="*/ 3953 h 8176"/>
              <a:gd name="T98" fmla="*/ 2090 w 3984"/>
              <a:gd name="T99" fmla="*/ 3893 h 8176"/>
              <a:gd name="T100" fmla="*/ 1987 w 3984"/>
              <a:gd name="T101" fmla="*/ 3826 h 8176"/>
              <a:gd name="T102" fmla="*/ 1961 w 3984"/>
              <a:gd name="T103" fmla="*/ 3785 h 8176"/>
              <a:gd name="T104" fmla="*/ 1956 w 3984"/>
              <a:gd name="T105" fmla="*/ 355 h 8176"/>
              <a:gd name="T106" fmla="*/ 1949 w 3984"/>
              <a:gd name="T107" fmla="*/ 331 h 8176"/>
              <a:gd name="T108" fmla="*/ 1927 w 3984"/>
              <a:gd name="T109" fmla="*/ 308 h 8176"/>
              <a:gd name="T110" fmla="*/ 1816 w 3984"/>
              <a:gd name="T111" fmla="*/ 249 h 8176"/>
              <a:gd name="T112" fmla="*/ 1637 w 3984"/>
              <a:gd name="T113" fmla="*/ 193 h 8176"/>
              <a:gd name="T114" fmla="*/ 1397 w 3984"/>
              <a:gd name="T115" fmla="*/ 145 h 8176"/>
              <a:gd name="T116" fmla="*/ 943 w 3984"/>
              <a:gd name="T117" fmla="*/ 88 h 8176"/>
              <a:gd name="T118" fmla="*/ 203 w 3984"/>
              <a:gd name="T119" fmla="*/ 50 h 8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4" h="8176">
                <a:moveTo>
                  <a:pt x="1" y="0"/>
                </a:moveTo>
                <a:lnTo>
                  <a:pt x="203" y="2"/>
                </a:lnTo>
                <a:lnTo>
                  <a:pt x="400" y="7"/>
                </a:lnTo>
                <a:lnTo>
                  <a:pt x="591" y="15"/>
                </a:lnTo>
                <a:lnTo>
                  <a:pt x="773" y="27"/>
                </a:lnTo>
                <a:lnTo>
                  <a:pt x="946" y="41"/>
                </a:lnTo>
                <a:lnTo>
                  <a:pt x="1110" y="57"/>
                </a:lnTo>
                <a:lnTo>
                  <a:pt x="1263" y="76"/>
                </a:lnTo>
                <a:lnTo>
                  <a:pt x="1335" y="87"/>
                </a:lnTo>
                <a:lnTo>
                  <a:pt x="1405" y="98"/>
                </a:lnTo>
                <a:lnTo>
                  <a:pt x="1471" y="109"/>
                </a:lnTo>
                <a:lnTo>
                  <a:pt x="1533" y="121"/>
                </a:lnTo>
                <a:lnTo>
                  <a:pt x="1592" y="134"/>
                </a:lnTo>
                <a:lnTo>
                  <a:pt x="1648" y="147"/>
                </a:lnTo>
                <a:lnTo>
                  <a:pt x="1700" y="160"/>
                </a:lnTo>
                <a:lnTo>
                  <a:pt x="1748" y="174"/>
                </a:lnTo>
                <a:lnTo>
                  <a:pt x="1793" y="189"/>
                </a:lnTo>
                <a:lnTo>
                  <a:pt x="1833" y="204"/>
                </a:lnTo>
                <a:lnTo>
                  <a:pt x="1870" y="219"/>
                </a:lnTo>
                <a:lnTo>
                  <a:pt x="1902" y="235"/>
                </a:lnTo>
                <a:lnTo>
                  <a:pt x="1930" y="252"/>
                </a:lnTo>
                <a:lnTo>
                  <a:pt x="1954" y="269"/>
                </a:lnTo>
                <a:lnTo>
                  <a:pt x="1974" y="287"/>
                </a:lnTo>
                <a:cubicBezTo>
                  <a:pt x="1975" y="288"/>
                  <a:pt x="1976" y="289"/>
                  <a:pt x="1976" y="290"/>
                </a:cubicBezTo>
                <a:lnTo>
                  <a:pt x="1989" y="306"/>
                </a:lnTo>
                <a:cubicBezTo>
                  <a:pt x="1991" y="308"/>
                  <a:pt x="1992" y="309"/>
                  <a:pt x="1992" y="311"/>
                </a:cubicBezTo>
                <a:lnTo>
                  <a:pt x="2000" y="328"/>
                </a:lnTo>
                <a:cubicBezTo>
                  <a:pt x="2001" y="330"/>
                  <a:pt x="2001" y="332"/>
                  <a:pt x="2002" y="334"/>
                </a:cubicBezTo>
                <a:lnTo>
                  <a:pt x="2004" y="351"/>
                </a:lnTo>
                <a:cubicBezTo>
                  <a:pt x="2004" y="353"/>
                  <a:pt x="2004" y="354"/>
                  <a:pt x="2004" y="355"/>
                </a:cubicBezTo>
                <a:lnTo>
                  <a:pt x="2004" y="3758"/>
                </a:lnTo>
                <a:lnTo>
                  <a:pt x="2004" y="3755"/>
                </a:lnTo>
                <a:lnTo>
                  <a:pt x="2007" y="3772"/>
                </a:lnTo>
                <a:lnTo>
                  <a:pt x="2005" y="3766"/>
                </a:lnTo>
                <a:lnTo>
                  <a:pt x="2012" y="3783"/>
                </a:lnTo>
                <a:lnTo>
                  <a:pt x="2009" y="3778"/>
                </a:lnTo>
                <a:lnTo>
                  <a:pt x="2022" y="3794"/>
                </a:lnTo>
                <a:lnTo>
                  <a:pt x="2020" y="3791"/>
                </a:lnTo>
                <a:lnTo>
                  <a:pt x="2037" y="3807"/>
                </a:lnTo>
                <a:lnTo>
                  <a:pt x="2057" y="3821"/>
                </a:lnTo>
                <a:lnTo>
                  <a:pt x="2082" y="3836"/>
                </a:lnTo>
                <a:lnTo>
                  <a:pt x="2111" y="3850"/>
                </a:lnTo>
                <a:lnTo>
                  <a:pt x="2145" y="3865"/>
                </a:lnTo>
                <a:lnTo>
                  <a:pt x="2184" y="3879"/>
                </a:lnTo>
                <a:lnTo>
                  <a:pt x="2227" y="3893"/>
                </a:lnTo>
                <a:lnTo>
                  <a:pt x="2274" y="3906"/>
                </a:lnTo>
                <a:lnTo>
                  <a:pt x="2325" y="3920"/>
                </a:lnTo>
                <a:lnTo>
                  <a:pt x="2379" y="3933"/>
                </a:lnTo>
                <a:lnTo>
                  <a:pt x="2437" y="3945"/>
                </a:lnTo>
                <a:lnTo>
                  <a:pt x="2499" y="3957"/>
                </a:lnTo>
                <a:lnTo>
                  <a:pt x="2565" y="3968"/>
                </a:lnTo>
                <a:lnTo>
                  <a:pt x="2633" y="3979"/>
                </a:lnTo>
                <a:lnTo>
                  <a:pt x="2704" y="3989"/>
                </a:lnTo>
                <a:lnTo>
                  <a:pt x="2856" y="4008"/>
                </a:lnTo>
                <a:lnTo>
                  <a:pt x="3019" y="4025"/>
                </a:lnTo>
                <a:lnTo>
                  <a:pt x="3191" y="4039"/>
                </a:lnTo>
                <a:lnTo>
                  <a:pt x="3373" y="4050"/>
                </a:lnTo>
                <a:lnTo>
                  <a:pt x="3562" y="4057"/>
                </a:lnTo>
                <a:lnTo>
                  <a:pt x="3759" y="4062"/>
                </a:lnTo>
                <a:lnTo>
                  <a:pt x="3961" y="4064"/>
                </a:lnTo>
                <a:cubicBezTo>
                  <a:pt x="3974" y="4065"/>
                  <a:pt x="3984" y="4075"/>
                  <a:pt x="3984" y="4088"/>
                </a:cubicBezTo>
                <a:cubicBezTo>
                  <a:pt x="3984" y="4102"/>
                  <a:pt x="3974" y="4112"/>
                  <a:pt x="3961" y="4112"/>
                </a:cubicBezTo>
                <a:lnTo>
                  <a:pt x="3758" y="4114"/>
                </a:lnTo>
                <a:lnTo>
                  <a:pt x="3562" y="4119"/>
                </a:lnTo>
                <a:lnTo>
                  <a:pt x="3373" y="4127"/>
                </a:lnTo>
                <a:lnTo>
                  <a:pt x="3191" y="4138"/>
                </a:lnTo>
                <a:lnTo>
                  <a:pt x="3018" y="4152"/>
                </a:lnTo>
                <a:lnTo>
                  <a:pt x="2856" y="4169"/>
                </a:lnTo>
                <a:lnTo>
                  <a:pt x="2704" y="4188"/>
                </a:lnTo>
                <a:lnTo>
                  <a:pt x="2632" y="4198"/>
                </a:lnTo>
                <a:lnTo>
                  <a:pt x="2564" y="4209"/>
                </a:lnTo>
                <a:lnTo>
                  <a:pt x="2499" y="4221"/>
                </a:lnTo>
                <a:lnTo>
                  <a:pt x="2437" y="4233"/>
                </a:lnTo>
                <a:lnTo>
                  <a:pt x="2379" y="4245"/>
                </a:lnTo>
                <a:lnTo>
                  <a:pt x="2324" y="4257"/>
                </a:lnTo>
                <a:lnTo>
                  <a:pt x="2273" y="4271"/>
                </a:lnTo>
                <a:lnTo>
                  <a:pt x="2226" y="4284"/>
                </a:lnTo>
                <a:lnTo>
                  <a:pt x="2183" y="4298"/>
                </a:lnTo>
                <a:lnTo>
                  <a:pt x="2144" y="4313"/>
                </a:lnTo>
                <a:lnTo>
                  <a:pt x="2110" y="4328"/>
                </a:lnTo>
                <a:lnTo>
                  <a:pt x="2080" y="4342"/>
                </a:lnTo>
                <a:lnTo>
                  <a:pt x="2055" y="4357"/>
                </a:lnTo>
                <a:lnTo>
                  <a:pt x="2034" y="4372"/>
                </a:lnTo>
                <a:lnTo>
                  <a:pt x="2020" y="4386"/>
                </a:lnTo>
                <a:lnTo>
                  <a:pt x="2022" y="4383"/>
                </a:lnTo>
                <a:lnTo>
                  <a:pt x="2009" y="4400"/>
                </a:lnTo>
                <a:lnTo>
                  <a:pt x="2012" y="4395"/>
                </a:lnTo>
                <a:lnTo>
                  <a:pt x="2005" y="4412"/>
                </a:lnTo>
                <a:lnTo>
                  <a:pt x="2007" y="4405"/>
                </a:lnTo>
                <a:lnTo>
                  <a:pt x="2004" y="4422"/>
                </a:lnTo>
                <a:lnTo>
                  <a:pt x="2004" y="4419"/>
                </a:lnTo>
                <a:lnTo>
                  <a:pt x="2004" y="7822"/>
                </a:lnTo>
                <a:cubicBezTo>
                  <a:pt x="2004" y="7824"/>
                  <a:pt x="2004" y="7825"/>
                  <a:pt x="2004" y="7826"/>
                </a:cubicBezTo>
                <a:lnTo>
                  <a:pt x="2002" y="7843"/>
                </a:lnTo>
                <a:cubicBezTo>
                  <a:pt x="2001" y="7845"/>
                  <a:pt x="2001" y="7847"/>
                  <a:pt x="2000" y="7849"/>
                </a:cubicBezTo>
                <a:lnTo>
                  <a:pt x="1992" y="7866"/>
                </a:lnTo>
                <a:cubicBezTo>
                  <a:pt x="1992" y="7868"/>
                  <a:pt x="1991" y="7870"/>
                  <a:pt x="1989" y="7871"/>
                </a:cubicBezTo>
                <a:lnTo>
                  <a:pt x="1976" y="7888"/>
                </a:lnTo>
                <a:cubicBezTo>
                  <a:pt x="1976" y="7889"/>
                  <a:pt x="1975" y="7890"/>
                  <a:pt x="1974" y="7890"/>
                </a:cubicBezTo>
                <a:lnTo>
                  <a:pt x="1957" y="7906"/>
                </a:lnTo>
                <a:lnTo>
                  <a:pt x="1932" y="7925"/>
                </a:lnTo>
                <a:lnTo>
                  <a:pt x="1904" y="7941"/>
                </a:lnTo>
                <a:lnTo>
                  <a:pt x="1871" y="7957"/>
                </a:lnTo>
                <a:lnTo>
                  <a:pt x="1834" y="7973"/>
                </a:lnTo>
                <a:lnTo>
                  <a:pt x="1794" y="7988"/>
                </a:lnTo>
                <a:lnTo>
                  <a:pt x="1749" y="8003"/>
                </a:lnTo>
                <a:lnTo>
                  <a:pt x="1701" y="8017"/>
                </a:lnTo>
                <a:lnTo>
                  <a:pt x="1649" y="8030"/>
                </a:lnTo>
                <a:lnTo>
                  <a:pt x="1593" y="8043"/>
                </a:lnTo>
                <a:lnTo>
                  <a:pt x="1533" y="8056"/>
                </a:lnTo>
                <a:lnTo>
                  <a:pt x="1471" y="8068"/>
                </a:lnTo>
                <a:lnTo>
                  <a:pt x="1405" y="8080"/>
                </a:lnTo>
                <a:lnTo>
                  <a:pt x="1336" y="8091"/>
                </a:lnTo>
                <a:lnTo>
                  <a:pt x="1263" y="8101"/>
                </a:lnTo>
                <a:lnTo>
                  <a:pt x="1110" y="8120"/>
                </a:lnTo>
                <a:lnTo>
                  <a:pt x="947" y="8136"/>
                </a:lnTo>
                <a:lnTo>
                  <a:pt x="773" y="8150"/>
                </a:lnTo>
                <a:lnTo>
                  <a:pt x="591" y="8161"/>
                </a:lnTo>
                <a:lnTo>
                  <a:pt x="400" y="8169"/>
                </a:lnTo>
                <a:lnTo>
                  <a:pt x="204" y="8174"/>
                </a:lnTo>
                <a:lnTo>
                  <a:pt x="1" y="8176"/>
                </a:lnTo>
                <a:lnTo>
                  <a:pt x="0" y="8128"/>
                </a:lnTo>
                <a:lnTo>
                  <a:pt x="202" y="8126"/>
                </a:lnTo>
                <a:lnTo>
                  <a:pt x="398" y="8121"/>
                </a:lnTo>
                <a:lnTo>
                  <a:pt x="588" y="8114"/>
                </a:lnTo>
                <a:lnTo>
                  <a:pt x="770" y="8103"/>
                </a:lnTo>
                <a:lnTo>
                  <a:pt x="942" y="8089"/>
                </a:lnTo>
                <a:lnTo>
                  <a:pt x="1104" y="8072"/>
                </a:lnTo>
                <a:lnTo>
                  <a:pt x="1257" y="8053"/>
                </a:lnTo>
                <a:lnTo>
                  <a:pt x="1328" y="8043"/>
                </a:lnTo>
                <a:lnTo>
                  <a:pt x="1396" y="8032"/>
                </a:lnTo>
                <a:lnTo>
                  <a:pt x="1462" y="8021"/>
                </a:lnTo>
                <a:lnTo>
                  <a:pt x="1523" y="8009"/>
                </a:lnTo>
                <a:lnTo>
                  <a:pt x="1582" y="7997"/>
                </a:lnTo>
                <a:lnTo>
                  <a:pt x="1636" y="7984"/>
                </a:lnTo>
                <a:lnTo>
                  <a:pt x="1687" y="7970"/>
                </a:lnTo>
                <a:lnTo>
                  <a:pt x="1734" y="7957"/>
                </a:lnTo>
                <a:lnTo>
                  <a:pt x="1777" y="7943"/>
                </a:lnTo>
                <a:lnTo>
                  <a:pt x="1816" y="7929"/>
                </a:lnTo>
                <a:lnTo>
                  <a:pt x="1850" y="7914"/>
                </a:lnTo>
                <a:lnTo>
                  <a:pt x="1879" y="7900"/>
                </a:lnTo>
                <a:lnTo>
                  <a:pt x="1904" y="7885"/>
                </a:lnTo>
                <a:lnTo>
                  <a:pt x="1924" y="7871"/>
                </a:lnTo>
                <a:lnTo>
                  <a:pt x="1941" y="7855"/>
                </a:lnTo>
                <a:lnTo>
                  <a:pt x="1939" y="7858"/>
                </a:lnTo>
                <a:lnTo>
                  <a:pt x="1952" y="7842"/>
                </a:lnTo>
                <a:lnTo>
                  <a:pt x="1949" y="7847"/>
                </a:lnTo>
                <a:lnTo>
                  <a:pt x="1956" y="7830"/>
                </a:lnTo>
                <a:lnTo>
                  <a:pt x="1954" y="7836"/>
                </a:lnTo>
                <a:lnTo>
                  <a:pt x="1957" y="7819"/>
                </a:lnTo>
                <a:lnTo>
                  <a:pt x="1956" y="7822"/>
                </a:lnTo>
                <a:lnTo>
                  <a:pt x="1956" y="4419"/>
                </a:lnTo>
                <a:cubicBezTo>
                  <a:pt x="1956" y="4418"/>
                  <a:pt x="1957" y="4417"/>
                  <a:pt x="1957" y="4415"/>
                </a:cubicBezTo>
                <a:lnTo>
                  <a:pt x="1959" y="4398"/>
                </a:lnTo>
                <a:cubicBezTo>
                  <a:pt x="1960" y="4396"/>
                  <a:pt x="1960" y="4394"/>
                  <a:pt x="1961" y="4392"/>
                </a:cubicBezTo>
                <a:lnTo>
                  <a:pt x="1969" y="4375"/>
                </a:lnTo>
                <a:cubicBezTo>
                  <a:pt x="1969" y="4373"/>
                  <a:pt x="1970" y="4372"/>
                  <a:pt x="1972" y="4370"/>
                </a:cubicBezTo>
                <a:lnTo>
                  <a:pt x="1985" y="4354"/>
                </a:lnTo>
                <a:cubicBezTo>
                  <a:pt x="1985" y="4353"/>
                  <a:pt x="1986" y="4352"/>
                  <a:pt x="1987" y="4351"/>
                </a:cubicBezTo>
                <a:lnTo>
                  <a:pt x="2007" y="4333"/>
                </a:lnTo>
                <a:lnTo>
                  <a:pt x="2031" y="4316"/>
                </a:lnTo>
                <a:lnTo>
                  <a:pt x="2059" y="4299"/>
                </a:lnTo>
                <a:lnTo>
                  <a:pt x="2091" y="4283"/>
                </a:lnTo>
                <a:lnTo>
                  <a:pt x="2128" y="4268"/>
                </a:lnTo>
                <a:lnTo>
                  <a:pt x="2169" y="4253"/>
                </a:lnTo>
                <a:lnTo>
                  <a:pt x="2213" y="4238"/>
                </a:lnTo>
                <a:lnTo>
                  <a:pt x="2261" y="4224"/>
                </a:lnTo>
                <a:lnTo>
                  <a:pt x="2313" y="4211"/>
                </a:lnTo>
                <a:lnTo>
                  <a:pt x="2369" y="4198"/>
                </a:lnTo>
                <a:lnTo>
                  <a:pt x="2428" y="4185"/>
                </a:lnTo>
                <a:lnTo>
                  <a:pt x="2491" y="4173"/>
                </a:lnTo>
                <a:lnTo>
                  <a:pt x="2557" y="4162"/>
                </a:lnTo>
                <a:lnTo>
                  <a:pt x="2625" y="4151"/>
                </a:lnTo>
                <a:lnTo>
                  <a:pt x="2698" y="4140"/>
                </a:lnTo>
                <a:lnTo>
                  <a:pt x="2851" y="4121"/>
                </a:lnTo>
                <a:lnTo>
                  <a:pt x="3015" y="4105"/>
                </a:lnTo>
                <a:lnTo>
                  <a:pt x="3189" y="4091"/>
                </a:lnTo>
                <a:lnTo>
                  <a:pt x="3370" y="4079"/>
                </a:lnTo>
                <a:lnTo>
                  <a:pt x="3561" y="4071"/>
                </a:lnTo>
                <a:lnTo>
                  <a:pt x="3758" y="4066"/>
                </a:lnTo>
                <a:lnTo>
                  <a:pt x="3960" y="4064"/>
                </a:lnTo>
                <a:lnTo>
                  <a:pt x="3960" y="4112"/>
                </a:lnTo>
                <a:lnTo>
                  <a:pt x="3757" y="4110"/>
                </a:lnTo>
                <a:lnTo>
                  <a:pt x="3560" y="4105"/>
                </a:lnTo>
                <a:lnTo>
                  <a:pt x="3370" y="4097"/>
                </a:lnTo>
                <a:lnTo>
                  <a:pt x="3188" y="4086"/>
                </a:lnTo>
                <a:lnTo>
                  <a:pt x="3014" y="4072"/>
                </a:lnTo>
                <a:lnTo>
                  <a:pt x="2850" y="4056"/>
                </a:lnTo>
                <a:lnTo>
                  <a:pt x="2698" y="4037"/>
                </a:lnTo>
                <a:lnTo>
                  <a:pt x="2625" y="4027"/>
                </a:lnTo>
                <a:lnTo>
                  <a:pt x="2556" y="4016"/>
                </a:lnTo>
                <a:lnTo>
                  <a:pt x="2490" y="4004"/>
                </a:lnTo>
                <a:lnTo>
                  <a:pt x="2427" y="3992"/>
                </a:lnTo>
                <a:lnTo>
                  <a:pt x="2368" y="3979"/>
                </a:lnTo>
                <a:lnTo>
                  <a:pt x="2312" y="3966"/>
                </a:lnTo>
                <a:lnTo>
                  <a:pt x="2260" y="3953"/>
                </a:lnTo>
                <a:lnTo>
                  <a:pt x="2212" y="3939"/>
                </a:lnTo>
                <a:lnTo>
                  <a:pt x="2167" y="3924"/>
                </a:lnTo>
                <a:lnTo>
                  <a:pt x="2127" y="3909"/>
                </a:lnTo>
                <a:lnTo>
                  <a:pt x="2090" y="3893"/>
                </a:lnTo>
                <a:lnTo>
                  <a:pt x="2057" y="3877"/>
                </a:lnTo>
                <a:lnTo>
                  <a:pt x="2029" y="3861"/>
                </a:lnTo>
                <a:lnTo>
                  <a:pt x="2004" y="3842"/>
                </a:lnTo>
                <a:lnTo>
                  <a:pt x="1987" y="3826"/>
                </a:lnTo>
                <a:cubicBezTo>
                  <a:pt x="1986" y="3826"/>
                  <a:pt x="1985" y="3825"/>
                  <a:pt x="1985" y="3824"/>
                </a:cubicBezTo>
                <a:lnTo>
                  <a:pt x="1972" y="3807"/>
                </a:lnTo>
                <a:cubicBezTo>
                  <a:pt x="1970" y="3806"/>
                  <a:pt x="1969" y="3804"/>
                  <a:pt x="1969" y="3802"/>
                </a:cubicBezTo>
                <a:lnTo>
                  <a:pt x="1961" y="3785"/>
                </a:lnTo>
                <a:cubicBezTo>
                  <a:pt x="1960" y="3783"/>
                  <a:pt x="1960" y="3781"/>
                  <a:pt x="1959" y="3779"/>
                </a:cubicBezTo>
                <a:lnTo>
                  <a:pt x="1957" y="3762"/>
                </a:lnTo>
                <a:cubicBezTo>
                  <a:pt x="1957" y="3761"/>
                  <a:pt x="1956" y="3760"/>
                  <a:pt x="1956" y="3758"/>
                </a:cubicBezTo>
                <a:lnTo>
                  <a:pt x="1956" y="355"/>
                </a:lnTo>
                <a:lnTo>
                  <a:pt x="1957" y="358"/>
                </a:lnTo>
                <a:lnTo>
                  <a:pt x="1954" y="341"/>
                </a:lnTo>
                <a:lnTo>
                  <a:pt x="1956" y="348"/>
                </a:lnTo>
                <a:lnTo>
                  <a:pt x="1949" y="331"/>
                </a:lnTo>
                <a:lnTo>
                  <a:pt x="1952" y="336"/>
                </a:lnTo>
                <a:lnTo>
                  <a:pt x="1939" y="319"/>
                </a:lnTo>
                <a:lnTo>
                  <a:pt x="1941" y="322"/>
                </a:lnTo>
                <a:lnTo>
                  <a:pt x="1927" y="308"/>
                </a:lnTo>
                <a:lnTo>
                  <a:pt x="1906" y="293"/>
                </a:lnTo>
                <a:lnTo>
                  <a:pt x="1881" y="278"/>
                </a:lnTo>
                <a:lnTo>
                  <a:pt x="1851" y="264"/>
                </a:lnTo>
                <a:lnTo>
                  <a:pt x="1816" y="249"/>
                </a:lnTo>
                <a:lnTo>
                  <a:pt x="1778" y="234"/>
                </a:lnTo>
                <a:lnTo>
                  <a:pt x="1735" y="220"/>
                </a:lnTo>
                <a:lnTo>
                  <a:pt x="1688" y="207"/>
                </a:lnTo>
                <a:lnTo>
                  <a:pt x="1637" y="193"/>
                </a:lnTo>
                <a:lnTo>
                  <a:pt x="1582" y="181"/>
                </a:lnTo>
                <a:lnTo>
                  <a:pt x="1524" y="169"/>
                </a:lnTo>
                <a:lnTo>
                  <a:pt x="1462" y="157"/>
                </a:lnTo>
                <a:lnTo>
                  <a:pt x="1397" y="145"/>
                </a:lnTo>
                <a:lnTo>
                  <a:pt x="1328" y="134"/>
                </a:lnTo>
                <a:lnTo>
                  <a:pt x="1257" y="124"/>
                </a:lnTo>
                <a:lnTo>
                  <a:pt x="1105" y="105"/>
                </a:lnTo>
                <a:lnTo>
                  <a:pt x="943" y="88"/>
                </a:lnTo>
                <a:lnTo>
                  <a:pt x="770" y="74"/>
                </a:lnTo>
                <a:lnTo>
                  <a:pt x="588" y="63"/>
                </a:lnTo>
                <a:lnTo>
                  <a:pt x="399" y="55"/>
                </a:lnTo>
                <a:lnTo>
                  <a:pt x="203" y="50"/>
                </a:lnTo>
                <a:lnTo>
                  <a:pt x="0" y="48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22" name="Freeform 216"/>
          <p:cNvSpPr>
            <a:spLocks noEditPoints="1"/>
          </p:cNvSpPr>
          <p:nvPr/>
        </p:nvSpPr>
        <p:spPr bwMode="auto">
          <a:xfrm>
            <a:off x="7151160" y="3686893"/>
            <a:ext cx="3160713" cy="2671763"/>
          </a:xfrm>
          <a:custGeom>
            <a:avLst/>
            <a:gdLst>
              <a:gd name="T0" fmla="*/ 1464 w 9941"/>
              <a:gd name="T1" fmla="*/ 7926 h 8403"/>
              <a:gd name="T2" fmla="*/ 483 w 9941"/>
              <a:gd name="T3" fmla="*/ 8294 h 8403"/>
              <a:gd name="T4" fmla="*/ 362 w 9941"/>
              <a:gd name="T5" fmla="*/ 6931 h 8403"/>
              <a:gd name="T6" fmla="*/ 711 w 9941"/>
              <a:gd name="T7" fmla="*/ 6897 h 8403"/>
              <a:gd name="T8" fmla="*/ 750 w 9941"/>
              <a:gd name="T9" fmla="*/ 7078 h 8403"/>
              <a:gd name="T10" fmla="*/ 360 w 9941"/>
              <a:gd name="T11" fmla="*/ 7658 h 8403"/>
              <a:gd name="T12" fmla="*/ 1209 w 9941"/>
              <a:gd name="T13" fmla="*/ 7885 h 8403"/>
              <a:gd name="T14" fmla="*/ 1377 w 9941"/>
              <a:gd name="T15" fmla="*/ 7692 h 8403"/>
              <a:gd name="T16" fmla="*/ 2232 w 9941"/>
              <a:gd name="T17" fmla="*/ 7403 h 8403"/>
              <a:gd name="T18" fmla="*/ 966 w 9941"/>
              <a:gd name="T19" fmla="*/ 6690 h 8403"/>
              <a:gd name="T20" fmla="*/ 2281 w 9941"/>
              <a:gd name="T21" fmla="*/ 6318 h 8403"/>
              <a:gd name="T22" fmla="*/ 1285 w 9941"/>
              <a:gd name="T23" fmla="*/ 6533 h 8403"/>
              <a:gd name="T24" fmla="*/ 1908 w 9941"/>
              <a:gd name="T25" fmla="*/ 7293 h 8403"/>
              <a:gd name="T26" fmla="*/ 3870 w 9941"/>
              <a:gd name="T27" fmla="*/ 5866 h 8403"/>
              <a:gd name="T28" fmla="*/ 3690 w 9941"/>
              <a:gd name="T29" fmla="*/ 6148 h 8403"/>
              <a:gd name="T30" fmla="*/ 2432 w 9941"/>
              <a:gd name="T31" fmla="*/ 5670 h 8403"/>
              <a:gd name="T32" fmla="*/ 3164 w 9941"/>
              <a:gd name="T33" fmla="*/ 6584 h 8403"/>
              <a:gd name="T34" fmla="*/ 2949 w 9941"/>
              <a:gd name="T35" fmla="*/ 6715 h 8403"/>
              <a:gd name="T36" fmla="*/ 2341 w 9941"/>
              <a:gd name="T37" fmla="*/ 5348 h 8403"/>
              <a:gd name="T38" fmla="*/ 3369 w 9941"/>
              <a:gd name="T39" fmla="*/ 5757 h 8403"/>
              <a:gd name="T40" fmla="*/ 2777 w 9941"/>
              <a:gd name="T41" fmla="*/ 4975 h 8403"/>
              <a:gd name="T42" fmla="*/ 2981 w 9941"/>
              <a:gd name="T43" fmla="*/ 4806 h 8403"/>
              <a:gd name="T44" fmla="*/ 4135 w 9941"/>
              <a:gd name="T45" fmla="*/ 4133 h 8403"/>
              <a:gd name="T46" fmla="*/ 4581 w 9941"/>
              <a:gd name="T47" fmla="*/ 5420 h 8403"/>
              <a:gd name="T48" fmla="*/ 3595 w 9941"/>
              <a:gd name="T49" fmla="*/ 4591 h 8403"/>
              <a:gd name="T50" fmla="*/ 3152 w 9941"/>
              <a:gd name="T51" fmla="*/ 4719 h 8403"/>
              <a:gd name="T52" fmla="*/ 4007 w 9941"/>
              <a:gd name="T53" fmla="*/ 3956 h 8403"/>
              <a:gd name="T54" fmla="*/ 5285 w 9941"/>
              <a:gd name="T55" fmla="*/ 4835 h 8403"/>
              <a:gd name="T56" fmla="*/ 4163 w 9941"/>
              <a:gd name="T57" fmla="*/ 3846 h 8403"/>
              <a:gd name="T58" fmla="*/ 4353 w 9941"/>
              <a:gd name="T59" fmla="*/ 3641 h 8403"/>
              <a:gd name="T60" fmla="*/ 6517 w 9941"/>
              <a:gd name="T61" fmla="*/ 3774 h 8403"/>
              <a:gd name="T62" fmla="*/ 6175 w 9941"/>
              <a:gd name="T63" fmla="*/ 3968 h 8403"/>
              <a:gd name="T64" fmla="*/ 5164 w 9941"/>
              <a:gd name="T65" fmla="*/ 3618 h 8403"/>
              <a:gd name="T66" fmla="*/ 5708 w 9941"/>
              <a:gd name="T67" fmla="*/ 4488 h 8403"/>
              <a:gd name="T68" fmla="*/ 4671 w 9941"/>
              <a:gd name="T69" fmla="*/ 3405 h 8403"/>
              <a:gd name="T70" fmla="*/ 5110 w 9941"/>
              <a:gd name="T71" fmla="*/ 3210 h 8403"/>
              <a:gd name="T72" fmla="*/ 6084 w 9941"/>
              <a:gd name="T73" fmla="*/ 3622 h 8403"/>
              <a:gd name="T74" fmla="*/ 5432 w 9941"/>
              <a:gd name="T75" fmla="*/ 2734 h 8403"/>
              <a:gd name="T76" fmla="*/ 6491 w 9941"/>
              <a:gd name="T77" fmla="*/ 3688 h 8403"/>
              <a:gd name="T78" fmla="*/ 7079 w 9941"/>
              <a:gd name="T79" fmla="*/ 3328 h 8403"/>
              <a:gd name="T80" fmla="*/ 5871 w 9941"/>
              <a:gd name="T81" fmla="*/ 2379 h 8403"/>
              <a:gd name="T82" fmla="*/ 6107 w 9941"/>
              <a:gd name="T83" fmla="*/ 2230 h 8403"/>
              <a:gd name="T84" fmla="*/ 7233 w 9941"/>
              <a:gd name="T85" fmla="*/ 2888 h 8403"/>
              <a:gd name="T86" fmla="*/ 6589 w 9941"/>
              <a:gd name="T87" fmla="*/ 1782 h 8403"/>
              <a:gd name="T88" fmla="*/ 6823 w 9941"/>
              <a:gd name="T89" fmla="*/ 1636 h 8403"/>
              <a:gd name="T90" fmla="*/ 8831 w 9941"/>
              <a:gd name="T91" fmla="*/ 1892 h 8403"/>
              <a:gd name="T92" fmla="*/ 7951 w 9941"/>
              <a:gd name="T93" fmla="*/ 2165 h 8403"/>
              <a:gd name="T94" fmla="*/ 7907 w 9941"/>
              <a:gd name="T95" fmla="*/ 2656 h 8403"/>
              <a:gd name="T96" fmla="*/ 7307 w 9941"/>
              <a:gd name="T97" fmla="*/ 1182 h 8403"/>
              <a:gd name="T98" fmla="*/ 7632 w 9941"/>
              <a:gd name="T99" fmla="*/ 983 h 8403"/>
              <a:gd name="T100" fmla="*/ 7606 w 9941"/>
              <a:gd name="T101" fmla="*/ 1306 h 8403"/>
              <a:gd name="T102" fmla="*/ 9766 w 9941"/>
              <a:gd name="T103" fmla="*/ 1113 h 8403"/>
              <a:gd name="T104" fmla="*/ 9160 w 9941"/>
              <a:gd name="T105" fmla="*/ 882 h 8403"/>
              <a:gd name="T106" fmla="*/ 9298 w 9941"/>
              <a:gd name="T107" fmla="*/ 1488 h 8403"/>
              <a:gd name="T108" fmla="*/ 9063 w 9941"/>
              <a:gd name="T109" fmla="*/ 1636 h 8403"/>
              <a:gd name="T110" fmla="*/ 8628 w 9941"/>
              <a:gd name="T111" fmla="*/ 91 h 8403"/>
              <a:gd name="T112" fmla="*/ 9293 w 9941"/>
              <a:gd name="T113" fmla="*/ 395 h 8403"/>
              <a:gd name="T114" fmla="*/ 9555 w 9941"/>
              <a:gd name="T115" fmla="*/ 714 h 8403"/>
              <a:gd name="T116" fmla="*/ 8727 w 9941"/>
              <a:gd name="T117" fmla="*/ 321 h 8403"/>
              <a:gd name="T118" fmla="*/ 8982 w 9941"/>
              <a:gd name="T119" fmla="*/ 631 h 8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41" h="8403">
                <a:moveTo>
                  <a:pt x="1422" y="7742"/>
                </a:moveTo>
                <a:cubicBezTo>
                  <a:pt x="1434" y="7757"/>
                  <a:pt x="1445" y="7770"/>
                  <a:pt x="1452" y="7782"/>
                </a:cubicBezTo>
                <a:cubicBezTo>
                  <a:pt x="1460" y="7793"/>
                  <a:pt x="1466" y="7803"/>
                  <a:pt x="1471" y="7812"/>
                </a:cubicBezTo>
                <a:cubicBezTo>
                  <a:pt x="1475" y="7821"/>
                  <a:pt x="1478" y="7830"/>
                  <a:pt x="1480" y="7838"/>
                </a:cubicBezTo>
                <a:cubicBezTo>
                  <a:pt x="1481" y="7845"/>
                  <a:pt x="1481" y="7856"/>
                  <a:pt x="1481" y="7868"/>
                </a:cubicBezTo>
                <a:cubicBezTo>
                  <a:pt x="1480" y="7880"/>
                  <a:pt x="1474" y="7900"/>
                  <a:pt x="1464" y="7926"/>
                </a:cubicBezTo>
                <a:cubicBezTo>
                  <a:pt x="1454" y="7953"/>
                  <a:pt x="1440" y="7983"/>
                  <a:pt x="1421" y="8015"/>
                </a:cubicBezTo>
                <a:cubicBezTo>
                  <a:pt x="1402" y="8048"/>
                  <a:pt x="1377" y="8082"/>
                  <a:pt x="1348" y="8118"/>
                </a:cubicBezTo>
                <a:cubicBezTo>
                  <a:pt x="1318" y="8154"/>
                  <a:pt x="1283" y="8189"/>
                  <a:pt x="1242" y="8223"/>
                </a:cubicBezTo>
                <a:cubicBezTo>
                  <a:pt x="1162" y="8289"/>
                  <a:pt x="1080" y="8337"/>
                  <a:pt x="995" y="8365"/>
                </a:cubicBezTo>
                <a:cubicBezTo>
                  <a:pt x="910" y="8394"/>
                  <a:pt x="825" y="8403"/>
                  <a:pt x="739" y="8391"/>
                </a:cubicBezTo>
                <a:cubicBezTo>
                  <a:pt x="653" y="8380"/>
                  <a:pt x="568" y="8347"/>
                  <a:pt x="483" y="8294"/>
                </a:cubicBezTo>
                <a:cubicBezTo>
                  <a:pt x="398" y="8241"/>
                  <a:pt x="315" y="8165"/>
                  <a:pt x="234" y="8068"/>
                </a:cubicBezTo>
                <a:cubicBezTo>
                  <a:pt x="152" y="7969"/>
                  <a:pt x="92" y="7870"/>
                  <a:pt x="54" y="7771"/>
                </a:cubicBezTo>
                <a:cubicBezTo>
                  <a:pt x="17" y="7672"/>
                  <a:pt x="0" y="7577"/>
                  <a:pt x="4" y="7485"/>
                </a:cubicBezTo>
                <a:cubicBezTo>
                  <a:pt x="8" y="7393"/>
                  <a:pt x="32" y="7306"/>
                  <a:pt x="76" y="7224"/>
                </a:cubicBezTo>
                <a:cubicBezTo>
                  <a:pt x="120" y="7142"/>
                  <a:pt x="182" y="7068"/>
                  <a:pt x="262" y="7001"/>
                </a:cubicBezTo>
                <a:cubicBezTo>
                  <a:pt x="294" y="6974"/>
                  <a:pt x="328" y="6951"/>
                  <a:pt x="362" y="6931"/>
                </a:cubicBezTo>
                <a:cubicBezTo>
                  <a:pt x="397" y="6912"/>
                  <a:pt x="431" y="6896"/>
                  <a:pt x="463" y="6883"/>
                </a:cubicBezTo>
                <a:cubicBezTo>
                  <a:pt x="496" y="6871"/>
                  <a:pt x="528" y="6862"/>
                  <a:pt x="557" y="6856"/>
                </a:cubicBezTo>
                <a:cubicBezTo>
                  <a:pt x="587" y="6851"/>
                  <a:pt x="610" y="6849"/>
                  <a:pt x="625" y="6850"/>
                </a:cubicBezTo>
                <a:cubicBezTo>
                  <a:pt x="639" y="6851"/>
                  <a:pt x="651" y="6853"/>
                  <a:pt x="658" y="6856"/>
                </a:cubicBezTo>
                <a:cubicBezTo>
                  <a:pt x="666" y="6859"/>
                  <a:pt x="674" y="6864"/>
                  <a:pt x="683" y="6871"/>
                </a:cubicBezTo>
                <a:cubicBezTo>
                  <a:pt x="691" y="6878"/>
                  <a:pt x="701" y="6887"/>
                  <a:pt x="711" y="6897"/>
                </a:cubicBezTo>
                <a:cubicBezTo>
                  <a:pt x="722" y="6908"/>
                  <a:pt x="734" y="6922"/>
                  <a:pt x="748" y="6939"/>
                </a:cubicBezTo>
                <a:cubicBezTo>
                  <a:pt x="763" y="6957"/>
                  <a:pt x="775" y="6973"/>
                  <a:pt x="784" y="6986"/>
                </a:cubicBezTo>
                <a:cubicBezTo>
                  <a:pt x="794" y="7000"/>
                  <a:pt x="800" y="7012"/>
                  <a:pt x="803" y="7022"/>
                </a:cubicBezTo>
                <a:cubicBezTo>
                  <a:pt x="807" y="7032"/>
                  <a:pt x="808" y="7041"/>
                  <a:pt x="807" y="7048"/>
                </a:cubicBezTo>
                <a:cubicBezTo>
                  <a:pt x="806" y="7055"/>
                  <a:pt x="802" y="7061"/>
                  <a:pt x="797" y="7066"/>
                </a:cubicBezTo>
                <a:cubicBezTo>
                  <a:pt x="788" y="7073"/>
                  <a:pt x="772" y="7077"/>
                  <a:pt x="750" y="7078"/>
                </a:cubicBezTo>
                <a:cubicBezTo>
                  <a:pt x="727" y="7079"/>
                  <a:pt x="699" y="7082"/>
                  <a:pt x="667" y="7088"/>
                </a:cubicBezTo>
                <a:cubicBezTo>
                  <a:pt x="634" y="7093"/>
                  <a:pt x="598" y="7103"/>
                  <a:pt x="559" y="7118"/>
                </a:cubicBezTo>
                <a:cubicBezTo>
                  <a:pt x="520" y="7132"/>
                  <a:pt x="479" y="7157"/>
                  <a:pt x="437" y="7192"/>
                </a:cubicBezTo>
                <a:cubicBezTo>
                  <a:pt x="391" y="7231"/>
                  <a:pt x="358" y="7274"/>
                  <a:pt x="337" y="7324"/>
                </a:cubicBezTo>
                <a:cubicBezTo>
                  <a:pt x="316" y="7373"/>
                  <a:pt x="308" y="7425"/>
                  <a:pt x="312" y="7482"/>
                </a:cubicBezTo>
                <a:cubicBezTo>
                  <a:pt x="315" y="7538"/>
                  <a:pt x="331" y="7597"/>
                  <a:pt x="360" y="7658"/>
                </a:cubicBezTo>
                <a:cubicBezTo>
                  <a:pt x="388" y="7718"/>
                  <a:pt x="428" y="7780"/>
                  <a:pt x="480" y="7843"/>
                </a:cubicBezTo>
                <a:cubicBezTo>
                  <a:pt x="537" y="7911"/>
                  <a:pt x="593" y="7965"/>
                  <a:pt x="649" y="8003"/>
                </a:cubicBezTo>
                <a:cubicBezTo>
                  <a:pt x="705" y="8041"/>
                  <a:pt x="759" y="8066"/>
                  <a:pt x="812" y="8077"/>
                </a:cubicBezTo>
                <a:cubicBezTo>
                  <a:pt x="865" y="8088"/>
                  <a:pt x="917" y="8085"/>
                  <a:pt x="967" y="8071"/>
                </a:cubicBezTo>
                <a:cubicBezTo>
                  <a:pt x="1017" y="8056"/>
                  <a:pt x="1066" y="8029"/>
                  <a:pt x="1112" y="7991"/>
                </a:cubicBezTo>
                <a:cubicBezTo>
                  <a:pt x="1154" y="7956"/>
                  <a:pt x="1186" y="7921"/>
                  <a:pt x="1209" y="7885"/>
                </a:cubicBezTo>
                <a:cubicBezTo>
                  <a:pt x="1231" y="7850"/>
                  <a:pt x="1248" y="7817"/>
                  <a:pt x="1260" y="7787"/>
                </a:cubicBezTo>
                <a:cubicBezTo>
                  <a:pt x="1272" y="7757"/>
                  <a:pt x="1281" y="7731"/>
                  <a:pt x="1287" y="7710"/>
                </a:cubicBezTo>
                <a:cubicBezTo>
                  <a:pt x="1293" y="7688"/>
                  <a:pt x="1300" y="7674"/>
                  <a:pt x="1308" y="7668"/>
                </a:cubicBezTo>
                <a:cubicBezTo>
                  <a:pt x="1314" y="7663"/>
                  <a:pt x="1320" y="7660"/>
                  <a:pt x="1326" y="7659"/>
                </a:cubicBezTo>
                <a:cubicBezTo>
                  <a:pt x="1331" y="7659"/>
                  <a:pt x="1338" y="7661"/>
                  <a:pt x="1347" y="7666"/>
                </a:cubicBezTo>
                <a:cubicBezTo>
                  <a:pt x="1355" y="7672"/>
                  <a:pt x="1365" y="7680"/>
                  <a:pt x="1377" y="7692"/>
                </a:cubicBezTo>
                <a:cubicBezTo>
                  <a:pt x="1389" y="7704"/>
                  <a:pt x="1404" y="7721"/>
                  <a:pt x="1422" y="7742"/>
                </a:cubicBezTo>
                <a:close/>
                <a:moveTo>
                  <a:pt x="2281" y="6318"/>
                </a:moveTo>
                <a:cubicBezTo>
                  <a:pt x="2362" y="6415"/>
                  <a:pt x="2421" y="6511"/>
                  <a:pt x="2461" y="6608"/>
                </a:cubicBezTo>
                <a:cubicBezTo>
                  <a:pt x="2500" y="6704"/>
                  <a:pt x="2518" y="6798"/>
                  <a:pt x="2515" y="6891"/>
                </a:cubicBezTo>
                <a:cubicBezTo>
                  <a:pt x="2512" y="6984"/>
                  <a:pt x="2487" y="7073"/>
                  <a:pt x="2440" y="7159"/>
                </a:cubicBezTo>
                <a:cubicBezTo>
                  <a:pt x="2393" y="7245"/>
                  <a:pt x="2324" y="7326"/>
                  <a:pt x="2232" y="7403"/>
                </a:cubicBezTo>
                <a:cubicBezTo>
                  <a:pt x="2141" y="7478"/>
                  <a:pt x="2052" y="7532"/>
                  <a:pt x="1965" y="7565"/>
                </a:cubicBezTo>
                <a:cubicBezTo>
                  <a:pt x="1878" y="7597"/>
                  <a:pt x="1791" y="7608"/>
                  <a:pt x="1706" y="7596"/>
                </a:cubicBezTo>
                <a:cubicBezTo>
                  <a:pt x="1620" y="7585"/>
                  <a:pt x="1535" y="7551"/>
                  <a:pt x="1450" y="7495"/>
                </a:cubicBezTo>
                <a:cubicBezTo>
                  <a:pt x="1365" y="7439"/>
                  <a:pt x="1280" y="7359"/>
                  <a:pt x="1194" y="7256"/>
                </a:cubicBezTo>
                <a:cubicBezTo>
                  <a:pt x="1116" y="7162"/>
                  <a:pt x="1057" y="7067"/>
                  <a:pt x="1019" y="6972"/>
                </a:cubicBezTo>
                <a:cubicBezTo>
                  <a:pt x="980" y="6876"/>
                  <a:pt x="963" y="6783"/>
                  <a:pt x="966" y="6690"/>
                </a:cubicBezTo>
                <a:cubicBezTo>
                  <a:pt x="970" y="6598"/>
                  <a:pt x="995" y="6509"/>
                  <a:pt x="1041" y="6422"/>
                </a:cubicBezTo>
                <a:cubicBezTo>
                  <a:pt x="1088" y="6336"/>
                  <a:pt x="1157" y="6254"/>
                  <a:pt x="1250" y="6177"/>
                </a:cubicBezTo>
                <a:cubicBezTo>
                  <a:pt x="1338" y="6104"/>
                  <a:pt x="1426" y="6051"/>
                  <a:pt x="1513" y="6018"/>
                </a:cubicBezTo>
                <a:cubicBezTo>
                  <a:pt x="1600" y="5985"/>
                  <a:pt x="1686" y="5974"/>
                  <a:pt x="1772" y="5985"/>
                </a:cubicBezTo>
                <a:cubicBezTo>
                  <a:pt x="1858" y="5996"/>
                  <a:pt x="1943" y="6029"/>
                  <a:pt x="2028" y="6084"/>
                </a:cubicBezTo>
                <a:cubicBezTo>
                  <a:pt x="2113" y="6139"/>
                  <a:pt x="2197" y="6217"/>
                  <a:pt x="2281" y="6318"/>
                </a:cubicBezTo>
                <a:close/>
                <a:moveTo>
                  <a:pt x="2043" y="6537"/>
                </a:moveTo>
                <a:cubicBezTo>
                  <a:pt x="1992" y="6476"/>
                  <a:pt x="1941" y="6424"/>
                  <a:pt x="1890" y="6382"/>
                </a:cubicBezTo>
                <a:cubicBezTo>
                  <a:pt x="1838" y="6340"/>
                  <a:pt x="1786" y="6311"/>
                  <a:pt x="1733" y="6294"/>
                </a:cubicBezTo>
                <a:cubicBezTo>
                  <a:pt x="1681" y="6278"/>
                  <a:pt x="1627" y="6276"/>
                  <a:pt x="1572" y="6288"/>
                </a:cubicBezTo>
                <a:cubicBezTo>
                  <a:pt x="1517" y="6300"/>
                  <a:pt x="1461" y="6331"/>
                  <a:pt x="1404" y="6379"/>
                </a:cubicBezTo>
                <a:cubicBezTo>
                  <a:pt x="1345" y="6427"/>
                  <a:pt x="1306" y="6478"/>
                  <a:pt x="1285" y="6533"/>
                </a:cubicBezTo>
                <a:cubicBezTo>
                  <a:pt x="1264" y="6587"/>
                  <a:pt x="1257" y="6643"/>
                  <a:pt x="1263" y="6699"/>
                </a:cubicBezTo>
                <a:cubicBezTo>
                  <a:pt x="1270" y="6756"/>
                  <a:pt x="1288" y="6813"/>
                  <a:pt x="1319" y="6870"/>
                </a:cubicBezTo>
                <a:cubicBezTo>
                  <a:pt x="1350" y="6927"/>
                  <a:pt x="1388" y="6983"/>
                  <a:pt x="1433" y="7038"/>
                </a:cubicBezTo>
                <a:cubicBezTo>
                  <a:pt x="1486" y="7102"/>
                  <a:pt x="1539" y="7155"/>
                  <a:pt x="1591" y="7198"/>
                </a:cubicBezTo>
                <a:cubicBezTo>
                  <a:pt x="1642" y="7240"/>
                  <a:pt x="1695" y="7270"/>
                  <a:pt x="1747" y="7287"/>
                </a:cubicBezTo>
                <a:cubicBezTo>
                  <a:pt x="1800" y="7304"/>
                  <a:pt x="1854" y="7306"/>
                  <a:pt x="1908" y="7293"/>
                </a:cubicBezTo>
                <a:cubicBezTo>
                  <a:pt x="1962" y="7280"/>
                  <a:pt x="2018" y="7250"/>
                  <a:pt x="2077" y="7201"/>
                </a:cubicBezTo>
                <a:cubicBezTo>
                  <a:pt x="2135" y="7153"/>
                  <a:pt x="2175" y="7102"/>
                  <a:pt x="2196" y="7047"/>
                </a:cubicBezTo>
                <a:cubicBezTo>
                  <a:pt x="2217" y="6993"/>
                  <a:pt x="2224" y="6938"/>
                  <a:pt x="2217" y="6880"/>
                </a:cubicBezTo>
                <a:cubicBezTo>
                  <a:pt x="2210" y="6823"/>
                  <a:pt x="2191" y="6766"/>
                  <a:pt x="2160" y="6708"/>
                </a:cubicBezTo>
                <a:cubicBezTo>
                  <a:pt x="2128" y="6650"/>
                  <a:pt x="2089" y="6593"/>
                  <a:pt x="2043" y="6537"/>
                </a:cubicBezTo>
                <a:close/>
                <a:moveTo>
                  <a:pt x="3870" y="5866"/>
                </a:moveTo>
                <a:cubicBezTo>
                  <a:pt x="3881" y="5880"/>
                  <a:pt x="3889" y="5895"/>
                  <a:pt x="3893" y="5909"/>
                </a:cubicBezTo>
                <a:cubicBezTo>
                  <a:pt x="3897" y="5924"/>
                  <a:pt x="3898" y="5939"/>
                  <a:pt x="3896" y="5953"/>
                </a:cubicBezTo>
                <a:cubicBezTo>
                  <a:pt x="3894" y="5966"/>
                  <a:pt x="3889" y="5980"/>
                  <a:pt x="3881" y="5992"/>
                </a:cubicBezTo>
                <a:cubicBezTo>
                  <a:pt x="3872" y="6005"/>
                  <a:pt x="3862" y="6016"/>
                  <a:pt x="3851" y="6025"/>
                </a:cubicBezTo>
                <a:lnTo>
                  <a:pt x="3750" y="6109"/>
                </a:lnTo>
                <a:cubicBezTo>
                  <a:pt x="3729" y="6127"/>
                  <a:pt x="3709" y="6140"/>
                  <a:pt x="3690" y="6148"/>
                </a:cubicBezTo>
                <a:cubicBezTo>
                  <a:pt x="3671" y="6157"/>
                  <a:pt x="3651" y="6161"/>
                  <a:pt x="3629" y="6160"/>
                </a:cubicBezTo>
                <a:cubicBezTo>
                  <a:pt x="3607" y="6160"/>
                  <a:pt x="3582" y="6155"/>
                  <a:pt x="3554" y="6146"/>
                </a:cubicBezTo>
                <a:cubicBezTo>
                  <a:pt x="3526" y="6137"/>
                  <a:pt x="3492" y="6124"/>
                  <a:pt x="3452" y="6107"/>
                </a:cubicBezTo>
                <a:lnTo>
                  <a:pt x="2709" y="5803"/>
                </a:lnTo>
                <a:cubicBezTo>
                  <a:pt x="2665" y="5784"/>
                  <a:pt x="2619" y="5763"/>
                  <a:pt x="2570" y="5740"/>
                </a:cubicBezTo>
                <a:cubicBezTo>
                  <a:pt x="2522" y="5717"/>
                  <a:pt x="2476" y="5694"/>
                  <a:pt x="2432" y="5670"/>
                </a:cubicBezTo>
                <a:lnTo>
                  <a:pt x="2431" y="5671"/>
                </a:lnTo>
                <a:cubicBezTo>
                  <a:pt x="2469" y="5713"/>
                  <a:pt x="2507" y="5754"/>
                  <a:pt x="2543" y="5796"/>
                </a:cubicBezTo>
                <a:cubicBezTo>
                  <a:pt x="2580" y="5838"/>
                  <a:pt x="2618" y="5882"/>
                  <a:pt x="2656" y="5928"/>
                </a:cubicBezTo>
                <a:lnTo>
                  <a:pt x="3163" y="6538"/>
                </a:lnTo>
                <a:cubicBezTo>
                  <a:pt x="3168" y="6544"/>
                  <a:pt x="3171" y="6550"/>
                  <a:pt x="3171" y="6558"/>
                </a:cubicBezTo>
                <a:cubicBezTo>
                  <a:pt x="3172" y="6566"/>
                  <a:pt x="3170" y="6574"/>
                  <a:pt x="3164" y="6584"/>
                </a:cubicBezTo>
                <a:cubicBezTo>
                  <a:pt x="3159" y="6594"/>
                  <a:pt x="3150" y="6606"/>
                  <a:pt x="3138" y="6619"/>
                </a:cubicBezTo>
                <a:cubicBezTo>
                  <a:pt x="3126" y="6633"/>
                  <a:pt x="3109" y="6648"/>
                  <a:pt x="3087" y="6666"/>
                </a:cubicBezTo>
                <a:cubicBezTo>
                  <a:pt x="3066" y="6684"/>
                  <a:pt x="3048" y="6697"/>
                  <a:pt x="3032" y="6707"/>
                </a:cubicBezTo>
                <a:cubicBezTo>
                  <a:pt x="3017" y="6717"/>
                  <a:pt x="3004" y="6723"/>
                  <a:pt x="2994" y="6726"/>
                </a:cubicBezTo>
                <a:cubicBezTo>
                  <a:pt x="2983" y="6730"/>
                  <a:pt x="2974" y="6730"/>
                  <a:pt x="2967" y="6728"/>
                </a:cubicBezTo>
                <a:cubicBezTo>
                  <a:pt x="2960" y="6725"/>
                  <a:pt x="2954" y="6721"/>
                  <a:pt x="2949" y="6715"/>
                </a:cubicBezTo>
                <a:lnTo>
                  <a:pt x="2078" y="5667"/>
                </a:lnTo>
                <a:cubicBezTo>
                  <a:pt x="2055" y="5639"/>
                  <a:pt x="2045" y="5611"/>
                  <a:pt x="2050" y="5583"/>
                </a:cubicBezTo>
                <a:cubicBezTo>
                  <a:pt x="2055" y="5555"/>
                  <a:pt x="2069" y="5531"/>
                  <a:pt x="2093" y="5511"/>
                </a:cubicBezTo>
                <a:lnTo>
                  <a:pt x="2220" y="5406"/>
                </a:lnTo>
                <a:cubicBezTo>
                  <a:pt x="2243" y="5387"/>
                  <a:pt x="2264" y="5373"/>
                  <a:pt x="2283" y="5363"/>
                </a:cubicBezTo>
                <a:cubicBezTo>
                  <a:pt x="2302" y="5354"/>
                  <a:pt x="2321" y="5349"/>
                  <a:pt x="2341" y="5348"/>
                </a:cubicBezTo>
                <a:cubicBezTo>
                  <a:pt x="2361" y="5347"/>
                  <a:pt x="2383" y="5350"/>
                  <a:pt x="2407" y="5357"/>
                </a:cubicBezTo>
                <a:cubicBezTo>
                  <a:pt x="2431" y="5364"/>
                  <a:pt x="2458" y="5374"/>
                  <a:pt x="2489" y="5388"/>
                </a:cubicBezTo>
                <a:lnTo>
                  <a:pt x="3071" y="5625"/>
                </a:lnTo>
                <a:cubicBezTo>
                  <a:pt x="3105" y="5640"/>
                  <a:pt x="3139" y="5655"/>
                  <a:pt x="3173" y="5669"/>
                </a:cubicBezTo>
                <a:cubicBezTo>
                  <a:pt x="3207" y="5683"/>
                  <a:pt x="3240" y="5698"/>
                  <a:pt x="3273" y="5713"/>
                </a:cubicBezTo>
                <a:cubicBezTo>
                  <a:pt x="3305" y="5728"/>
                  <a:pt x="3337" y="5742"/>
                  <a:pt x="3369" y="5757"/>
                </a:cubicBezTo>
                <a:cubicBezTo>
                  <a:pt x="3400" y="5772"/>
                  <a:pt x="3431" y="5786"/>
                  <a:pt x="3462" y="5801"/>
                </a:cubicBezTo>
                <a:lnTo>
                  <a:pt x="3463" y="5801"/>
                </a:lnTo>
                <a:cubicBezTo>
                  <a:pt x="3426" y="5760"/>
                  <a:pt x="3388" y="5717"/>
                  <a:pt x="3350" y="5672"/>
                </a:cubicBezTo>
                <a:cubicBezTo>
                  <a:pt x="3311" y="5627"/>
                  <a:pt x="3274" y="5584"/>
                  <a:pt x="3240" y="5543"/>
                </a:cubicBezTo>
                <a:lnTo>
                  <a:pt x="2785" y="4996"/>
                </a:lnTo>
                <a:cubicBezTo>
                  <a:pt x="2780" y="4990"/>
                  <a:pt x="2777" y="4983"/>
                  <a:pt x="2777" y="4975"/>
                </a:cubicBezTo>
                <a:cubicBezTo>
                  <a:pt x="2777" y="4967"/>
                  <a:pt x="2779" y="4958"/>
                  <a:pt x="2784" y="4947"/>
                </a:cubicBezTo>
                <a:cubicBezTo>
                  <a:pt x="2790" y="4937"/>
                  <a:pt x="2799" y="4925"/>
                  <a:pt x="2811" y="4912"/>
                </a:cubicBezTo>
                <a:cubicBezTo>
                  <a:pt x="2824" y="4899"/>
                  <a:pt x="2841" y="4884"/>
                  <a:pt x="2863" y="4866"/>
                </a:cubicBezTo>
                <a:cubicBezTo>
                  <a:pt x="2883" y="4849"/>
                  <a:pt x="2901" y="4835"/>
                  <a:pt x="2916" y="4825"/>
                </a:cubicBezTo>
                <a:cubicBezTo>
                  <a:pt x="2931" y="4815"/>
                  <a:pt x="2944" y="4809"/>
                  <a:pt x="2954" y="4806"/>
                </a:cubicBezTo>
                <a:cubicBezTo>
                  <a:pt x="2965" y="4804"/>
                  <a:pt x="2974" y="4803"/>
                  <a:pt x="2981" y="4806"/>
                </a:cubicBezTo>
                <a:cubicBezTo>
                  <a:pt x="2988" y="4808"/>
                  <a:pt x="2994" y="4812"/>
                  <a:pt x="2999" y="4818"/>
                </a:cubicBezTo>
                <a:lnTo>
                  <a:pt x="3870" y="5866"/>
                </a:lnTo>
                <a:close/>
                <a:moveTo>
                  <a:pt x="4080" y="4025"/>
                </a:moveTo>
                <a:cubicBezTo>
                  <a:pt x="4094" y="4042"/>
                  <a:pt x="4106" y="4058"/>
                  <a:pt x="4115" y="4071"/>
                </a:cubicBezTo>
                <a:cubicBezTo>
                  <a:pt x="4123" y="4085"/>
                  <a:pt x="4129" y="4097"/>
                  <a:pt x="4133" y="4107"/>
                </a:cubicBezTo>
                <a:cubicBezTo>
                  <a:pt x="4136" y="4117"/>
                  <a:pt x="4137" y="4125"/>
                  <a:pt x="4135" y="4133"/>
                </a:cubicBezTo>
                <a:cubicBezTo>
                  <a:pt x="4134" y="4140"/>
                  <a:pt x="4130" y="4146"/>
                  <a:pt x="4125" y="4151"/>
                </a:cubicBezTo>
                <a:lnTo>
                  <a:pt x="3833" y="4393"/>
                </a:lnTo>
                <a:lnTo>
                  <a:pt x="4614" y="5333"/>
                </a:lnTo>
                <a:cubicBezTo>
                  <a:pt x="4619" y="5339"/>
                  <a:pt x="4621" y="5346"/>
                  <a:pt x="4622" y="5354"/>
                </a:cubicBezTo>
                <a:cubicBezTo>
                  <a:pt x="4622" y="5362"/>
                  <a:pt x="4618" y="5372"/>
                  <a:pt x="4612" y="5382"/>
                </a:cubicBezTo>
                <a:cubicBezTo>
                  <a:pt x="4605" y="5393"/>
                  <a:pt x="4595" y="5405"/>
                  <a:pt x="4581" y="5420"/>
                </a:cubicBezTo>
                <a:cubicBezTo>
                  <a:pt x="4568" y="5434"/>
                  <a:pt x="4549" y="5451"/>
                  <a:pt x="4526" y="5470"/>
                </a:cubicBezTo>
                <a:cubicBezTo>
                  <a:pt x="4504" y="5489"/>
                  <a:pt x="4484" y="5504"/>
                  <a:pt x="4467" y="5515"/>
                </a:cubicBezTo>
                <a:cubicBezTo>
                  <a:pt x="4450" y="5526"/>
                  <a:pt x="4436" y="5533"/>
                  <a:pt x="4424" y="5538"/>
                </a:cubicBezTo>
                <a:cubicBezTo>
                  <a:pt x="4413" y="5542"/>
                  <a:pt x="4403" y="5544"/>
                  <a:pt x="4395" y="5542"/>
                </a:cubicBezTo>
                <a:cubicBezTo>
                  <a:pt x="4387" y="5541"/>
                  <a:pt x="4381" y="5537"/>
                  <a:pt x="4376" y="5531"/>
                </a:cubicBezTo>
                <a:lnTo>
                  <a:pt x="3595" y="4591"/>
                </a:lnTo>
                <a:lnTo>
                  <a:pt x="3303" y="4834"/>
                </a:lnTo>
                <a:cubicBezTo>
                  <a:pt x="3297" y="4839"/>
                  <a:pt x="3290" y="4841"/>
                  <a:pt x="3283" y="4841"/>
                </a:cubicBezTo>
                <a:cubicBezTo>
                  <a:pt x="3276" y="4841"/>
                  <a:pt x="3268" y="4838"/>
                  <a:pt x="3258" y="4833"/>
                </a:cubicBezTo>
                <a:cubicBezTo>
                  <a:pt x="3249" y="4828"/>
                  <a:pt x="3239" y="4820"/>
                  <a:pt x="3227" y="4809"/>
                </a:cubicBezTo>
                <a:cubicBezTo>
                  <a:pt x="3215" y="4798"/>
                  <a:pt x="3202" y="4784"/>
                  <a:pt x="3187" y="4766"/>
                </a:cubicBezTo>
                <a:cubicBezTo>
                  <a:pt x="3173" y="4748"/>
                  <a:pt x="3161" y="4732"/>
                  <a:pt x="3152" y="4719"/>
                </a:cubicBezTo>
                <a:cubicBezTo>
                  <a:pt x="3143" y="4705"/>
                  <a:pt x="3136" y="4693"/>
                  <a:pt x="3133" y="4683"/>
                </a:cubicBezTo>
                <a:cubicBezTo>
                  <a:pt x="3130" y="4673"/>
                  <a:pt x="3129" y="4664"/>
                  <a:pt x="3131" y="4658"/>
                </a:cubicBezTo>
                <a:cubicBezTo>
                  <a:pt x="3132" y="4651"/>
                  <a:pt x="3136" y="4645"/>
                  <a:pt x="3142" y="4640"/>
                </a:cubicBezTo>
                <a:lnTo>
                  <a:pt x="3964" y="3957"/>
                </a:lnTo>
                <a:cubicBezTo>
                  <a:pt x="3969" y="3952"/>
                  <a:pt x="3975" y="3950"/>
                  <a:pt x="3983" y="3949"/>
                </a:cubicBezTo>
                <a:cubicBezTo>
                  <a:pt x="3990" y="3949"/>
                  <a:pt x="3998" y="3951"/>
                  <a:pt x="4007" y="3956"/>
                </a:cubicBezTo>
                <a:cubicBezTo>
                  <a:pt x="4017" y="3961"/>
                  <a:pt x="4027" y="3969"/>
                  <a:pt x="4039" y="3981"/>
                </a:cubicBezTo>
                <a:cubicBezTo>
                  <a:pt x="4051" y="3992"/>
                  <a:pt x="4065" y="4007"/>
                  <a:pt x="4080" y="4025"/>
                </a:cubicBezTo>
                <a:close/>
                <a:moveTo>
                  <a:pt x="5317" y="4749"/>
                </a:moveTo>
                <a:cubicBezTo>
                  <a:pt x="5322" y="4755"/>
                  <a:pt x="5324" y="4762"/>
                  <a:pt x="5324" y="4770"/>
                </a:cubicBezTo>
                <a:cubicBezTo>
                  <a:pt x="5324" y="4778"/>
                  <a:pt x="5321" y="4788"/>
                  <a:pt x="5315" y="4798"/>
                </a:cubicBezTo>
                <a:cubicBezTo>
                  <a:pt x="5308" y="4809"/>
                  <a:pt x="5298" y="4821"/>
                  <a:pt x="5285" y="4835"/>
                </a:cubicBezTo>
                <a:cubicBezTo>
                  <a:pt x="5271" y="4850"/>
                  <a:pt x="5253" y="4866"/>
                  <a:pt x="5229" y="4886"/>
                </a:cubicBezTo>
                <a:cubicBezTo>
                  <a:pt x="5206" y="4905"/>
                  <a:pt x="5187" y="4920"/>
                  <a:pt x="5170" y="4931"/>
                </a:cubicBezTo>
                <a:cubicBezTo>
                  <a:pt x="5153" y="4942"/>
                  <a:pt x="5139" y="4949"/>
                  <a:pt x="5127" y="4954"/>
                </a:cubicBezTo>
                <a:cubicBezTo>
                  <a:pt x="5116" y="4958"/>
                  <a:pt x="5106" y="4960"/>
                  <a:pt x="5098" y="4958"/>
                </a:cubicBezTo>
                <a:cubicBezTo>
                  <a:pt x="5090" y="4957"/>
                  <a:pt x="5084" y="4953"/>
                  <a:pt x="5079" y="4947"/>
                </a:cubicBezTo>
                <a:lnTo>
                  <a:pt x="4163" y="3846"/>
                </a:lnTo>
                <a:cubicBezTo>
                  <a:pt x="4158" y="3840"/>
                  <a:pt x="4156" y="3833"/>
                  <a:pt x="4156" y="3824"/>
                </a:cubicBezTo>
                <a:cubicBezTo>
                  <a:pt x="4156" y="3816"/>
                  <a:pt x="4159" y="3807"/>
                  <a:pt x="4166" y="3796"/>
                </a:cubicBezTo>
                <a:cubicBezTo>
                  <a:pt x="4173" y="3786"/>
                  <a:pt x="4183" y="3773"/>
                  <a:pt x="4196" y="3759"/>
                </a:cubicBezTo>
                <a:cubicBezTo>
                  <a:pt x="4210" y="3744"/>
                  <a:pt x="4228" y="3728"/>
                  <a:pt x="4251" y="3709"/>
                </a:cubicBezTo>
                <a:cubicBezTo>
                  <a:pt x="4274" y="3689"/>
                  <a:pt x="4294" y="3674"/>
                  <a:pt x="4311" y="3664"/>
                </a:cubicBezTo>
                <a:cubicBezTo>
                  <a:pt x="4327" y="3653"/>
                  <a:pt x="4341" y="3645"/>
                  <a:pt x="4353" y="3641"/>
                </a:cubicBezTo>
                <a:cubicBezTo>
                  <a:pt x="4364" y="3636"/>
                  <a:pt x="4374" y="3635"/>
                  <a:pt x="4382" y="3636"/>
                </a:cubicBezTo>
                <a:cubicBezTo>
                  <a:pt x="4390" y="3638"/>
                  <a:pt x="4396" y="3642"/>
                  <a:pt x="4401" y="3648"/>
                </a:cubicBezTo>
                <a:lnTo>
                  <a:pt x="5317" y="4749"/>
                </a:lnTo>
                <a:close/>
                <a:moveTo>
                  <a:pt x="6491" y="3688"/>
                </a:moveTo>
                <a:cubicBezTo>
                  <a:pt x="6502" y="3702"/>
                  <a:pt x="6510" y="3716"/>
                  <a:pt x="6514" y="3731"/>
                </a:cubicBezTo>
                <a:cubicBezTo>
                  <a:pt x="6518" y="3746"/>
                  <a:pt x="6519" y="3760"/>
                  <a:pt x="6517" y="3774"/>
                </a:cubicBezTo>
                <a:cubicBezTo>
                  <a:pt x="6515" y="3788"/>
                  <a:pt x="6510" y="3801"/>
                  <a:pt x="6502" y="3814"/>
                </a:cubicBezTo>
                <a:cubicBezTo>
                  <a:pt x="6493" y="3827"/>
                  <a:pt x="6483" y="3838"/>
                  <a:pt x="6472" y="3847"/>
                </a:cubicBezTo>
                <a:lnTo>
                  <a:pt x="6371" y="3931"/>
                </a:lnTo>
                <a:cubicBezTo>
                  <a:pt x="6350" y="3948"/>
                  <a:pt x="6330" y="3961"/>
                  <a:pt x="6311" y="3970"/>
                </a:cubicBezTo>
                <a:cubicBezTo>
                  <a:pt x="6292" y="3978"/>
                  <a:pt x="6272" y="3983"/>
                  <a:pt x="6250" y="3982"/>
                </a:cubicBezTo>
                <a:cubicBezTo>
                  <a:pt x="6228" y="3982"/>
                  <a:pt x="6203" y="3977"/>
                  <a:pt x="6175" y="3968"/>
                </a:cubicBezTo>
                <a:cubicBezTo>
                  <a:pt x="6147" y="3959"/>
                  <a:pt x="6113" y="3946"/>
                  <a:pt x="6073" y="3928"/>
                </a:cubicBezTo>
                <a:lnTo>
                  <a:pt x="5330" y="3624"/>
                </a:lnTo>
                <a:cubicBezTo>
                  <a:pt x="5286" y="3606"/>
                  <a:pt x="5240" y="3585"/>
                  <a:pt x="5191" y="3562"/>
                </a:cubicBezTo>
                <a:cubicBezTo>
                  <a:pt x="5143" y="3539"/>
                  <a:pt x="5097" y="3515"/>
                  <a:pt x="5053" y="3491"/>
                </a:cubicBezTo>
                <a:lnTo>
                  <a:pt x="5052" y="3493"/>
                </a:lnTo>
                <a:cubicBezTo>
                  <a:pt x="5090" y="3534"/>
                  <a:pt x="5128" y="3576"/>
                  <a:pt x="5164" y="3618"/>
                </a:cubicBezTo>
                <a:cubicBezTo>
                  <a:pt x="5201" y="3660"/>
                  <a:pt x="5239" y="3704"/>
                  <a:pt x="5277" y="3749"/>
                </a:cubicBezTo>
                <a:lnTo>
                  <a:pt x="5784" y="4359"/>
                </a:lnTo>
                <a:cubicBezTo>
                  <a:pt x="5789" y="4365"/>
                  <a:pt x="5792" y="4372"/>
                  <a:pt x="5792" y="4380"/>
                </a:cubicBezTo>
                <a:cubicBezTo>
                  <a:pt x="5793" y="4387"/>
                  <a:pt x="5791" y="4396"/>
                  <a:pt x="5785" y="4406"/>
                </a:cubicBezTo>
                <a:cubicBezTo>
                  <a:pt x="5780" y="4416"/>
                  <a:pt x="5771" y="4428"/>
                  <a:pt x="5759" y="4441"/>
                </a:cubicBezTo>
                <a:cubicBezTo>
                  <a:pt x="5747" y="4454"/>
                  <a:pt x="5730" y="4470"/>
                  <a:pt x="5708" y="4488"/>
                </a:cubicBezTo>
                <a:cubicBezTo>
                  <a:pt x="5687" y="4506"/>
                  <a:pt x="5669" y="4519"/>
                  <a:pt x="5653" y="4529"/>
                </a:cubicBezTo>
                <a:cubicBezTo>
                  <a:pt x="5638" y="4538"/>
                  <a:pt x="5625" y="4545"/>
                  <a:pt x="5615" y="4548"/>
                </a:cubicBezTo>
                <a:cubicBezTo>
                  <a:pt x="5604" y="4551"/>
                  <a:pt x="5595" y="4552"/>
                  <a:pt x="5588" y="4549"/>
                </a:cubicBezTo>
                <a:cubicBezTo>
                  <a:pt x="5581" y="4547"/>
                  <a:pt x="5575" y="4543"/>
                  <a:pt x="5570" y="4537"/>
                </a:cubicBezTo>
                <a:lnTo>
                  <a:pt x="4699" y="3489"/>
                </a:lnTo>
                <a:cubicBezTo>
                  <a:pt x="4676" y="3461"/>
                  <a:pt x="4666" y="3432"/>
                  <a:pt x="4671" y="3405"/>
                </a:cubicBezTo>
                <a:cubicBezTo>
                  <a:pt x="4676" y="3377"/>
                  <a:pt x="4690" y="3353"/>
                  <a:pt x="4714" y="3333"/>
                </a:cubicBezTo>
                <a:lnTo>
                  <a:pt x="4841" y="3227"/>
                </a:lnTo>
                <a:cubicBezTo>
                  <a:pt x="4864" y="3208"/>
                  <a:pt x="4885" y="3194"/>
                  <a:pt x="4904" y="3185"/>
                </a:cubicBezTo>
                <a:cubicBezTo>
                  <a:pt x="4923" y="3176"/>
                  <a:pt x="4942" y="3171"/>
                  <a:pt x="4962" y="3170"/>
                </a:cubicBezTo>
                <a:cubicBezTo>
                  <a:pt x="4982" y="3169"/>
                  <a:pt x="5004" y="3171"/>
                  <a:pt x="5028" y="3178"/>
                </a:cubicBezTo>
                <a:cubicBezTo>
                  <a:pt x="5052" y="3185"/>
                  <a:pt x="5079" y="3196"/>
                  <a:pt x="5110" y="3210"/>
                </a:cubicBezTo>
                <a:lnTo>
                  <a:pt x="5692" y="3447"/>
                </a:lnTo>
                <a:cubicBezTo>
                  <a:pt x="5726" y="3462"/>
                  <a:pt x="5760" y="3477"/>
                  <a:pt x="5794" y="3491"/>
                </a:cubicBezTo>
                <a:cubicBezTo>
                  <a:pt x="5828" y="3505"/>
                  <a:pt x="5861" y="3520"/>
                  <a:pt x="5894" y="3534"/>
                </a:cubicBezTo>
                <a:cubicBezTo>
                  <a:pt x="5926" y="3549"/>
                  <a:pt x="5958" y="3564"/>
                  <a:pt x="5990" y="3579"/>
                </a:cubicBezTo>
                <a:cubicBezTo>
                  <a:pt x="6021" y="3593"/>
                  <a:pt x="6052" y="3608"/>
                  <a:pt x="6083" y="3623"/>
                </a:cubicBezTo>
                <a:lnTo>
                  <a:pt x="6084" y="3622"/>
                </a:lnTo>
                <a:cubicBezTo>
                  <a:pt x="6047" y="3582"/>
                  <a:pt x="6009" y="3539"/>
                  <a:pt x="5971" y="3494"/>
                </a:cubicBezTo>
                <a:cubicBezTo>
                  <a:pt x="5932" y="3449"/>
                  <a:pt x="5895" y="3406"/>
                  <a:pt x="5861" y="3365"/>
                </a:cubicBezTo>
                <a:lnTo>
                  <a:pt x="5406" y="2817"/>
                </a:lnTo>
                <a:cubicBezTo>
                  <a:pt x="5401" y="2811"/>
                  <a:pt x="5398" y="2805"/>
                  <a:pt x="5398" y="2797"/>
                </a:cubicBezTo>
                <a:cubicBezTo>
                  <a:pt x="5398" y="2789"/>
                  <a:pt x="5400" y="2780"/>
                  <a:pt x="5405" y="2769"/>
                </a:cubicBezTo>
                <a:cubicBezTo>
                  <a:pt x="5411" y="2759"/>
                  <a:pt x="5420" y="2747"/>
                  <a:pt x="5432" y="2734"/>
                </a:cubicBezTo>
                <a:cubicBezTo>
                  <a:pt x="5445" y="2721"/>
                  <a:pt x="5462" y="2705"/>
                  <a:pt x="5484" y="2687"/>
                </a:cubicBezTo>
                <a:cubicBezTo>
                  <a:pt x="5504" y="2670"/>
                  <a:pt x="5522" y="2657"/>
                  <a:pt x="5537" y="2647"/>
                </a:cubicBezTo>
                <a:cubicBezTo>
                  <a:pt x="5552" y="2637"/>
                  <a:pt x="5565" y="2631"/>
                  <a:pt x="5575" y="2628"/>
                </a:cubicBezTo>
                <a:cubicBezTo>
                  <a:pt x="5586" y="2625"/>
                  <a:pt x="5595" y="2625"/>
                  <a:pt x="5602" y="2628"/>
                </a:cubicBezTo>
                <a:cubicBezTo>
                  <a:pt x="5609" y="2630"/>
                  <a:pt x="5615" y="2634"/>
                  <a:pt x="5620" y="2640"/>
                </a:cubicBezTo>
                <a:lnTo>
                  <a:pt x="6491" y="3688"/>
                </a:lnTo>
                <a:close/>
                <a:moveTo>
                  <a:pt x="7404" y="2335"/>
                </a:moveTo>
                <a:cubicBezTo>
                  <a:pt x="7463" y="2406"/>
                  <a:pt x="7506" y="2479"/>
                  <a:pt x="7532" y="2553"/>
                </a:cubicBezTo>
                <a:cubicBezTo>
                  <a:pt x="7558" y="2627"/>
                  <a:pt x="7566" y="2701"/>
                  <a:pt x="7558" y="2774"/>
                </a:cubicBezTo>
                <a:cubicBezTo>
                  <a:pt x="7550" y="2847"/>
                  <a:pt x="7524" y="2918"/>
                  <a:pt x="7481" y="2989"/>
                </a:cubicBezTo>
                <a:cubicBezTo>
                  <a:pt x="7438" y="3059"/>
                  <a:pt x="7377" y="3127"/>
                  <a:pt x="7299" y="3192"/>
                </a:cubicBezTo>
                <a:cubicBezTo>
                  <a:pt x="7226" y="3253"/>
                  <a:pt x="7152" y="3298"/>
                  <a:pt x="7079" y="3328"/>
                </a:cubicBezTo>
                <a:cubicBezTo>
                  <a:pt x="7005" y="3358"/>
                  <a:pt x="6933" y="3371"/>
                  <a:pt x="6862" y="3368"/>
                </a:cubicBezTo>
                <a:cubicBezTo>
                  <a:pt x="6790" y="3364"/>
                  <a:pt x="6721" y="3343"/>
                  <a:pt x="6654" y="3305"/>
                </a:cubicBezTo>
                <a:cubicBezTo>
                  <a:pt x="6586" y="3267"/>
                  <a:pt x="6521" y="3211"/>
                  <a:pt x="6459" y="3137"/>
                </a:cubicBezTo>
                <a:lnTo>
                  <a:pt x="5870" y="2427"/>
                </a:lnTo>
                <a:cubicBezTo>
                  <a:pt x="5865" y="2421"/>
                  <a:pt x="5862" y="2414"/>
                  <a:pt x="5862" y="2407"/>
                </a:cubicBezTo>
                <a:cubicBezTo>
                  <a:pt x="5861" y="2399"/>
                  <a:pt x="5865" y="2390"/>
                  <a:pt x="5871" y="2379"/>
                </a:cubicBezTo>
                <a:cubicBezTo>
                  <a:pt x="5878" y="2368"/>
                  <a:pt x="5888" y="2356"/>
                  <a:pt x="5902" y="2341"/>
                </a:cubicBezTo>
                <a:cubicBezTo>
                  <a:pt x="5916" y="2327"/>
                  <a:pt x="5934" y="2310"/>
                  <a:pt x="5957" y="2291"/>
                </a:cubicBezTo>
                <a:cubicBezTo>
                  <a:pt x="5980" y="2272"/>
                  <a:pt x="6000" y="2257"/>
                  <a:pt x="6016" y="2246"/>
                </a:cubicBezTo>
                <a:cubicBezTo>
                  <a:pt x="6033" y="2235"/>
                  <a:pt x="6047" y="2228"/>
                  <a:pt x="6058" y="2223"/>
                </a:cubicBezTo>
                <a:cubicBezTo>
                  <a:pt x="6070" y="2219"/>
                  <a:pt x="6080" y="2217"/>
                  <a:pt x="6088" y="2219"/>
                </a:cubicBezTo>
                <a:cubicBezTo>
                  <a:pt x="6095" y="2221"/>
                  <a:pt x="6102" y="2224"/>
                  <a:pt x="6107" y="2230"/>
                </a:cubicBezTo>
                <a:lnTo>
                  <a:pt x="6679" y="2919"/>
                </a:lnTo>
                <a:cubicBezTo>
                  <a:pt x="6718" y="2965"/>
                  <a:pt x="6757" y="3001"/>
                  <a:pt x="6796" y="3025"/>
                </a:cubicBezTo>
                <a:cubicBezTo>
                  <a:pt x="6836" y="3049"/>
                  <a:pt x="6876" y="3064"/>
                  <a:pt x="6915" y="3068"/>
                </a:cubicBezTo>
                <a:cubicBezTo>
                  <a:pt x="6955" y="3073"/>
                  <a:pt x="6995" y="3068"/>
                  <a:pt x="7034" y="3055"/>
                </a:cubicBezTo>
                <a:cubicBezTo>
                  <a:pt x="7073" y="3041"/>
                  <a:pt x="7110" y="3019"/>
                  <a:pt x="7147" y="2989"/>
                </a:cubicBezTo>
                <a:cubicBezTo>
                  <a:pt x="7184" y="2958"/>
                  <a:pt x="7213" y="2924"/>
                  <a:pt x="7233" y="2888"/>
                </a:cubicBezTo>
                <a:cubicBezTo>
                  <a:pt x="7253" y="2853"/>
                  <a:pt x="7264" y="2815"/>
                  <a:pt x="7266" y="2776"/>
                </a:cubicBezTo>
                <a:cubicBezTo>
                  <a:pt x="7268" y="2737"/>
                  <a:pt x="7262" y="2697"/>
                  <a:pt x="7246" y="2656"/>
                </a:cubicBezTo>
                <a:cubicBezTo>
                  <a:pt x="7230" y="2614"/>
                  <a:pt x="7206" y="2573"/>
                  <a:pt x="7172" y="2532"/>
                </a:cubicBezTo>
                <a:lnTo>
                  <a:pt x="6588" y="1830"/>
                </a:lnTo>
                <a:cubicBezTo>
                  <a:pt x="6583" y="1824"/>
                  <a:pt x="6581" y="1817"/>
                  <a:pt x="6580" y="1810"/>
                </a:cubicBezTo>
                <a:cubicBezTo>
                  <a:pt x="6580" y="1802"/>
                  <a:pt x="6583" y="1793"/>
                  <a:pt x="6589" y="1782"/>
                </a:cubicBezTo>
                <a:cubicBezTo>
                  <a:pt x="6596" y="1772"/>
                  <a:pt x="6606" y="1759"/>
                  <a:pt x="6620" y="1745"/>
                </a:cubicBezTo>
                <a:cubicBezTo>
                  <a:pt x="6634" y="1730"/>
                  <a:pt x="6652" y="1713"/>
                  <a:pt x="6675" y="1694"/>
                </a:cubicBezTo>
                <a:cubicBezTo>
                  <a:pt x="6698" y="1675"/>
                  <a:pt x="6717" y="1661"/>
                  <a:pt x="6733" y="1650"/>
                </a:cubicBezTo>
                <a:cubicBezTo>
                  <a:pt x="6750" y="1640"/>
                  <a:pt x="6763" y="1632"/>
                  <a:pt x="6775" y="1628"/>
                </a:cubicBezTo>
                <a:cubicBezTo>
                  <a:pt x="6786" y="1623"/>
                  <a:pt x="6796" y="1622"/>
                  <a:pt x="6804" y="1624"/>
                </a:cubicBezTo>
                <a:cubicBezTo>
                  <a:pt x="6811" y="1626"/>
                  <a:pt x="6818" y="1630"/>
                  <a:pt x="6823" y="1636"/>
                </a:cubicBezTo>
                <a:lnTo>
                  <a:pt x="7404" y="2335"/>
                </a:lnTo>
                <a:close/>
                <a:moveTo>
                  <a:pt x="8852" y="1717"/>
                </a:moveTo>
                <a:cubicBezTo>
                  <a:pt x="8877" y="1732"/>
                  <a:pt x="8896" y="1746"/>
                  <a:pt x="8908" y="1757"/>
                </a:cubicBezTo>
                <a:cubicBezTo>
                  <a:pt x="8920" y="1768"/>
                  <a:pt x="8926" y="1779"/>
                  <a:pt x="8924" y="1791"/>
                </a:cubicBezTo>
                <a:cubicBezTo>
                  <a:pt x="8923" y="1803"/>
                  <a:pt x="8914" y="1817"/>
                  <a:pt x="8899" y="1832"/>
                </a:cubicBezTo>
                <a:cubicBezTo>
                  <a:pt x="8883" y="1848"/>
                  <a:pt x="8861" y="1868"/>
                  <a:pt x="8831" y="1892"/>
                </a:cubicBezTo>
                <a:cubicBezTo>
                  <a:pt x="8801" y="1918"/>
                  <a:pt x="8776" y="1937"/>
                  <a:pt x="8759" y="1950"/>
                </a:cubicBezTo>
                <a:cubicBezTo>
                  <a:pt x="8741" y="1964"/>
                  <a:pt x="8726" y="1973"/>
                  <a:pt x="8715" y="1978"/>
                </a:cubicBezTo>
                <a:cubicBezTo>
                  <a:pt x="8704" y="1982"/>
                  <a:pt x="8694" y="1984"/>
                  <a:pt x="8687" y="1982"/>
                </a:cubicBezTo>
                <a:cubicBezTo>
                  <a:pt x="8679" y="1980"/>
                  <a:pt x="8671" y="1976"/>
                  <a:pt x="8662" y="1971"/>
                </a:cubicBezTo>
                <a:lnTo>
                  <a:pt x="8389" y="1801"/>
                </a:lnTo>
                <a:lnTo>
                  <a:pt x="7951" y="2165"/>
                </a:lnTo>
                <a:lnTo>
                  <a:pt x="8066" y="2455"/>
                </a:lnTo>
                <a:cubicBezTo>
                  <a:pt x="8071" y="2465"/>
                  <a:pt x="8074" y="2475"/>
                  <a:pt x="8074" y="2484"/>
                </a:cubicBezTo>
                <a:cubicBezTo>
                  <a:pt x="8075" y="2493"/>
                  <a:pt x="8073" y="2503"/>
                  <a:pt x="8067" y="2513"/>
                </a:cubicBezTo>
                <a:cubicBezTo>
                  <a:pt x="8061" y="2524"/>
                  <a:pt x="8050" y="2536"/>
                  <a:pt x="8035" y="2551"/>
                </a:cubicBezTo>
                <a:cubicBezTo>
                  <a:pt x="8020" y="2565"/>
                  <a:pt x="8000" y="2583"/>
                  <a:pt x="7974" y="2604"/>
                </a:cubicBezTo>
                <a:cubicBezTo>
                  <a:pt x="7947" y="2627"/>
                  <a:pt x="7924" y="2645"/>
                  <a:pt x="7907" y="2656"/>
                </a:cubicBezTo>
                <a:cubicBezTo>
                  <a:pt x="7890" y="2667"/>
                  <a:pt x="7876" y="2672"/>
                  <a:pt x="7864" y="2670"/>
                </a:cubicBezTo>
                <a:cubicBezTo>
                  <a:pt x="7852" y="2668"/>
                  <a:pt x="7842" y="2660"/>
                  <a:pt x="7833" y="2646"/>
                </a:cubicBezTo>
                <a:cubicBezTo>
                  <a:pt x="7824" y="2631"/>
                  <a:pt x="7815" y="2611"/>
                  <a:pt x="7805" y="2584"/>
                </a:cubicBezTo>
                <a:lnTo>
                  <a:pt x="7304" y="1250"/>
                </a:lnTo>
                <a:cubicBezTo>
                  <a:pt x="7300" y="1237"/>
                  <a:pt x="7297" y="1225"/>
                  <a:pt x="7296" y="1215"/>
                </a:cubicBezTo>
                <a:cubicBezTo>
                  <a:pt x="7296" y="1205"/>
                  <a:pt x="7300" y="1194"/>
                  <a:pt x="7307" y="1182"/>
                </a:cubicBezTo>
                <a:cubicBezTo>
                  <a:pt x="7315" y="1170"/>
                  <a:pt x="7328" y="1155"/>
                  <a:pt x="7346" y="1139"/>
                </a:cubicBezTo>
                <a:cubicBezTo>
                  <a:pt x="7364" y="1123"/>
                  <a:pt x="7388" y="1102"/>
                  <a:pt x="7419" y="1076"/>
                </a:cubicBezTo>
                <a:cubicBezTo>
                  <a:pt x="7454" y="1047"/>
                  <a:pt x="7483" y="1024"/>
                  <a:pt x="7505" y="1007"/>
                </a:cubicBezTo>
                <a:cubicBezTo>
                  <a:pt x="7526" y="991"/>
                  <a:pt x="7544" y="979"/>
                  <a:pt x="7559" y="973"/>
                </a:cubicBezTo>
                <a:cubicBezTo>
                  <a:pt x="7573" y="966"/>
                  <a:pt x="7586" y="964"/>
                  <a:pt x="7597" y="966"/>
                </a:cubicBezTo>
                <a:cubicBezTo>
                  <a:pt x="7607" y="969"/>
                  <a:pt x="7619" y="974"/>
                  <a:pt x="7632" y="983"/>
                </a:cubicBezTo>
                <a:lnTo>
                  <a:pt x="8852" y="1717"/>
                </a:lnTo>
                <a:close/>
                <a:moveTo>
                  <a:pt x="7606" y="1306"/>
                </a:moveTo>
                <a:lnTo>
                  <a:pt x="7605" y="1307"/>
                </a:lnTo>
                <a:lnTo>
                  <a:pt x="7852" y="1940"/>
                </a:lnTo>
                <a:lnTo>
                  <a:pt x="8182" y="1665"/>
                </a:lnTo>
                <a:lnTo>
                  <a:pt x="7606" y="1306"/>
                </a:lnTo>
                <a:close/>
                <a:moveTo>
                  <a:pt x="9929" y="919"/>
                </a:moveTo>
                <a:cubicBezTo>
                  <a:pt x="9935" y="925"/>
                  <a:pt x="9938" y="932"/>
                  <a:pt x="9940" y="938"/>
                </a:cubicBezTo>
                <a:cubicBezTo>
                  <a:pt x="9941" y="945"/>
                  <a:pt x="9938" y="953"/>
                  <a:pt x="9932" y="964"/>
                </a:cubicBezTo>
                <a:cubicBezTo>
                  <a:pt x="9925" y="974"/>
                  <a:pt x="9914" y="987"/>
                  <a:pt x="9897" y="1003"/>
                </a:cubicBezTo>
                <a:cubicBezTo>
                  <a:pt x="9881" y="1019"/>
                  <a:pt x="9858" y="1039"/>
                  <a:pt x="9828" y="1064"/>
                </a:cubicBezTo>
                <a:cubicBezTo>
                  <a:pt x="9802" y="1085"/>
                  <a:pt x="9782" y="1101"/>
                  <a:pt x="9766" y="1113"/>
                </a:cubicBezTo>
                <a:cubicBezTo>
                  <a:pt x="9750" y="1124"/>
                  <a:pt x="9736" y="1131"/>
                  <a:pt x="9725" y="1135"/>
                </a:cubicBezTo>
                <a:cubicBezTo>
                  <a:pt x="9713" y="1139"/>
                  <a:pt x="9703" y="1140"/>
                  <a:pt x="9696" y="1138"/>
                </a:cubicBezTo>
                <a:cubicBezTo>
                  <a:pt x="9688" y="1136"/>
                  <a:pt x="9680" y="1132"/>
                  <a:pt x="9671" y="1127"/>
                </a:cubicBezTo>
                <a:lnTo>
                  <a:pt x="9350" y="954"/>
                </a:lnTo>
                <a:cubicBezTo>
                  <a:pt x="9313" y="935"/>
                  <a:pt x="9279" y="919"/>
                  <a:pt x="9248" y="906"/>
                </a:cubicBezTo>
                <a:cubicBezTo>
                  <a:pt x="9217" y="893"/>
                  <a:pt x="9188" y="885"/>
                  <a:pt x="9160" y="882"/>
                </a:cubicBezTo>
                <a:cubicBezTo>
                  <a:pt x="9133" y="879"/>
                  <a:pt x="9106" y="881"/>
                  <a:pt x="9081" y="890"/>
                </a:cubicBezTo>
                <a:cubicBezTo>
                  <a:pt x="9055" y="898"/>
                  <a:pt x="9029" y="912"/>
                  <a:pt x="9004" y="933"/>
                </a:cubicBezTo>
                <a:lnTo>
                  <a:pt x="8930" y="995"/>
                </a:lnTo>
                <a:lnTo>
                  <a:pt x="9300" y="1439"/>
                </a:lnTo>
                <a:cubicBezTo>
                  <a:pt x="9305" y="1445"/>
                  <a:pt x="9307" y="1452"/>
                  <a:pt x="9307" y="1460"/>
                </a:cubicBezTo>
                <a:cubicBezTo>
                  <a:pt x="9307" y="1468"/>
                  <a:pt x="9304" y="1477"/>
                  <a:pt x="9298" y="1488"/>
                </a:cubicBezTo>
                <a:cubicBezTo>
                  <a:pt x="9291" y="1498"/>
                  <a:pt x="9281" y="1511"/>
                  <a:pt x="9268" y="1525"/>
                </a:cubicBezTo>
                <a:cubicBezTo>
                  <a:pt x="9254" y="1539"/>
                  <a:pt x="9236" y="1556"/>
                  <a:pt x="9212" y="1576"/>
                </a:cubicBezTo>
                <a:cubicBezTo>
                  <a:pt x="9189" y="1595"/>
                  <a:pt x="9169" y="1610"/>
                  <a:pt x="9153" y="1621"/>
                </a:cubicBezTo>
                <a:cubicBezTo>
                  <a:pt x="9136" y="1632"/>
                  <a:pt x="9122" y="1639"/>
                  <a:pt x="9110" y="1644"/>
                </a:cubicBezTo>
                <a:cubicBezTo>
                  <a:pt x="9099" y="1648"/>
                  <a:pt x="9089" y="1650"/>
                  <a:pt x="9081" y="1648"/>
                </a:cubicBezTo>
                <a:cubicBezTo>
                  <a:pt x="9074" y="1646"/>
                  <a:pt x="9068" y="1642"/>
                  <a:pt x="9063" y="1636"/>
                </a:cubicBezTo>
                <a:lnTo>
                  <a:pt x="8182" y="577"/>
                </a:lnTo>
                <a:cubicBezTo>
                  <a:pt x="8160" y="551"/>
                  <a:pt x="8151" y="526"/>
                  <a:pt x="8155" y="503"/>
                </a:cubicBezTo>
                <a:cubicBezTo>
                  <a:pt x="8159" y="480"/>
                  <a:pt x="8171" y="460"/>
                  <a:pt x="8191" y="444"/>
                </a:cubicBezTo>
                <a:lnTo>
                  <a:pt x="8493" y="193"/>
                </a:lnTo>
                <a:cubicBezTo>
                  <a:pt x="8523" y="167"/>
                  <a:pt x="8549" y="147"/>
                  <a:pt x="8570" y="132"/>
                </a:cubicBezTo>
                <a:cubicBezTo>
                  <a:pt x="8591" y="116"/>
                  <a:pt x="8610" y="103"/>
                  <a:pt x="8628" y="91"/>
                </a:cubicBezTo>
                <a:cubicBezTo>
                  <a:pt x="8680" y="59"/>
                  <a:pt x="8732" y="35"/>
                  <a:pt x="8783" y="20"/>
                </a:cubicBezTo>
                <a:cubicBezTo>
                  <a:pt x="8834" y="5"/>
                  <a:pt x="8883" y="0"/>
                  <a:pt x="8931" y="4"/>
                </a:cubicBezTo>
                <a:cubicBezTo>
                  <a:pt x="8979" y="9"/>
                  <a:pt x="9025" y="23"/>
                  <a:pt x="9068" y="47"/>
                </a:cubicBezTo>
                <a:cubicBezTo>
                  <a:pt x="9112" y="72"/>
                  <a:pt x="9153" y="107"/>
                  <a:pt x="9191" y="153"/>
                </a:cubicBezTo>
                <a:cubicBezTo>
                  <a:pt x="9223" y="192"/>
                  <a:pt x="9248" y="232"/>
                  <a:pt x="9265" y="272"/>
                </a:cubicBezTo>
                <a:cubicBezTo>
                  <a:pt x="9282" y="313"/>
                  <a:pt x="9291" y="354"/>
                  <a:pt x="9293" y="395"/>
                </a:cubicBezTo>
                <a:cubicBezTo>
                  <a:pt x="9294" y="436"/>
                  <a:pt x="9289" y="478"/>
                  <a:pt x="9276" y="520"/>
                </a:cubicBezTo>
                <a:cubicBezTo>
                  <a:pt x="9263" y="562"/>
                  <a:pt x="9244" y="604"/>
                  <a:pt x="9217" y="645"/>
                </a:cubicBezTo>
                <a:cubicBezTo>
                  <a:pt x="9242" y="639"/>
                  <a:pt x="9266" y="636"/>
                  <a:pt x="9292" y="635"/>
                </a:cubicBezTo>
                <a:cubicBezTo>
                  <a:pt x="9317" y="634"/>
                  <a:pt x="9344" y="637"/>
                  <a:pt x="9371" y="643"/>
                </a:cubicBezTo>
                <a:cubicBezTo>
                  <a:pt x="9399" y="648"/>
                  <a:pt x="9428" y="657"/>
                  <a:pt x="9458" y="669"/>
                </a:cubicBezTo>
                <a:cubicBezTo>
                  <a:pt x="9489" y="681"/>
                  <a:pt x="9521" y="696"/>
                  <a:pt x="9555" y="714"/>
                </a:cubicBezTo>
                <a:lnTo>
                  <a:pt x="9845" y="863"/>
                </a:lnTo>
                <a:cubicBezTo>
                  <a:pt x="9873" y="878"/>
                  <a:pt x="9892" y="890"/>
                  <a:pt x="9904" y="898"/>
                </a:cubicBezTo>
                <a:cubicBezTo>
                  <a:pt x="9916" y="906"/>
                  <a:pt x="9924" y="913"/>
                  <a:pt x="9929" y="919"/>
                </a:cubicBezTo>
                <a:close/>
                <a:moveTo>
                  <a:pt x="8966" y="381"/>
                </a:moveTo>
                <a:cubicBezTo>
                  <a:pt x="8934" y="343"/>
                  <a:pt x="8898" y="318"/>
                  <a:pt x="8859" y="306"/>
                </a:cubicBezTo>
                <a:cubicBezTo>
                  <a:pt x="8820" y="294"/>
                  <a:pt x="8776" y="299"/>
                  <a:pt x="8727" y="321"/>
                </a:cubicBezTo>
                <a:cubicBezTo>
                  <a:pt x="8712" y="328"/>
                  <a:pt x="8697" y="337"/>
                  <a:pt x="8680" y="348"/>
                </a:cubicBezTo>
                <a:cubicBezTo>
                  <a:pt x="8663" y="359"/>
                  <a:pt x="8641" y="376"/>
                  <a:pt x="8614" y="398"/>
                </a:cubicBezTo>
                <a:lnTo>
                  <a:pt x="8508" y="486"/>
                </a:lnTo>
                <a:lnTo>
                  <a:pt x="8783" y="817"/>
                </a:lnTo>
                <a:lnTo>
                  <a:pt x="8904" y="717"/>
                </a:lnTo>
                <a:cubicBezTo>
                  <a:pt x="8937" y="689"/>
                  <a:pt x="8963" y="660"/>
                  <a:pt x="8982" y="631"/>
                </a:cubicBezTo>
                <a:cubicBezTo>
                  <a:pt x="9000" y="602"/>
                  <a:pt x="9012" y="573"/>
                  <a:pt x="9016" y="545"/>
                </a:cubicBezTo>
                <a:cubicBezTo>
                  <a:pt x="9021" y="516"/>
                  <a:pt x="9019" y="488"/>
                  <a:pt x="9010" y="460"/>
                </a:cubicBezTo>
                <a:cubicBezTo>
                  <a:pt x="9002" y="433"/>
                  <a:pt x="8987" y="407"/>
                  <a:pt x="8966" y="38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1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703389" y="1900238"/>
            <a:ext cx="8789987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372" name="Rectangle 8"/>
          <p:cNvSpPr>
            <a:spLocks noChangeArrowheads="1"/>
          </p:cNvSpPr>
          <p:nvPr/>
        </p:nvSpPr>
        <p:spPr bwMode="auto">
          <a:xfrm>
            <a:off x="1550357" y="2129541"/>
            <a:ext cx="2407519" cy="569387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700" b="1" dirty="0">
                <a:solidFill>
                  <a:srgbClr val="000000"/>
                </a:solidFill>
                <a:latin typeface="Calibri" panose="020F0502020204030204" pitchFamily="34" charset="0"/>
              </a:rPr>
              <a:t>CONTINUAR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803526"/>
            <a:ext cx="1193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803526"/>
            <a:ext cx="1193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5" name="Rectangle 13"/>
          <p:cNvSpPr>
            <a:spLocks noChangeArrowheads="1"/>
          </p:cNvSpPr>
          <p:nvPr/>
        </p:nvSpPr>
        <p:spPr bwMode="auto">
          <a:xfrm>
            <a:off x="1927544" y="4716463"/>
            <a:ext cx="1440972" cy="47705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100" b="1" dirty="0">
                <a:solidFill>
                  <a:srgbClr val="000000"/>
                </a:solidFill>
                <a:latin typeface="Calibri" panose="020F0502020204030204" pitchFamily="34" charset="0"/>
              </a:rPr>
              <a:t>DECISÃO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2048" name="Freeform 14"/>
          <p:cNvSpPr>
            <a:spLocks/>
          </p:cNvSpPr>
          <p:nvPr/>
        </p:nvSpPr>
        <p:spPr bwMode="auto">
          <a:xfrm>
            <a:off x="3716339" y="3689352"/>
            <a:ext cx="1671637" cy="1190625"/>
          </a:xfrm>
          <a:custGeom>
            <a:avLst/>
            <a:gdLst>
              <a:gd name="T0" fmla="*/ 0 w 1053"/>
              <a:gd name="T1" fmla="*/ 563 h 750"/>
              <a:gd name="T2" fmla="*/ 812 w 1053"/>
              <a:gd name="T3" fmla="*/ 94 h 750"/>
              <a:gd name="T4" fmla="*/ 758 w 1053"/>
              <a:gd name="T5" fmla="*/ 0 h 750"/>
              <a:gd name="T6" fmla="*/ 1053 w 1053"/>
              <a:gd name="T7" fmla="*/ 79 h 750"/>
              <a:gd name="T8" fmla="*/ 974 w 1053"/>
              <a:gd name="T9" fmla="*/ 374 h 750"/>
              <a:gd name="T10" fmla="*/ 920 w 1053"/>
              <a:gd name="T11" fmla="*/ 281 h 750"/>
              <a:gd name="T12" fmla="*/ 108 w 1053"/>
              <a:gd name="T13" fmla="*/ 750 h 750"/>
              <a:gd name="T14" fmla="*/ 0 w 1053"/>
              <a:gd name="T15" fmla="*/ 563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3" h="750">
                <a:moveTo>
                  <a:pt x="0" y="563"/>
                </a:moveTo>
                <a:lnTo>
                  <a:pt x="812" y="94"/>
                </a:lnTo>
                <a:lnTo>
                  <a:pt x="758" y="0"/>
                </a:lnTo>
                <a:lnTo>
                  <a:pt x="1053" y="79"/>
                </a:lnTo>
                <a:lnTo>
                  <a:pt x="974" y="374"/>
                </a:lnTo>
                <a:lnTo>
                  <a:pt x="920" y="281"/>
                </a:lnTo>
                <a:lnTo>
                  <a:pt x="108" y="750"/>
                </a:lnTo>
                <a:lnTo>
                  <a:pt x="0" y="563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49" name="Freeform 15"/>
          <p:cNvSpPr>
            <a:spLocks noEditPoints="1"/>
          </p:cNvSpPr>
          <p:nvPr/>
        </p:nvSpPr>
        <p:spPr bwMode="auto">
          <a:xfrm>
            <a:off x="3709988" y="3683002"/>
            <a:ext cx="1682750" cy="1203325"/>
          </a:xfrm>
          <a:custGeom>
            <a:avLst/>
            <a:gdLst>
              <a:gd name="T0" fmla="*/ 0 w 1060"/>
              <a:gd name="T1" fmla="*/ 566 h 758"/>
              <a:gd name="T2" fmla="*/ 815 w 1060"/>
              <a:gd name="T3" fmla="*/ 96 h 758"/>
              <a:gd name="T4" fmla="*/ 814 w 1060"/>
              <a:gd name="T5" fmla="*/ 99 h 758"/>
              <a:gd name="T6" fmla="*/ 757 w 1060"/>
              <a:gd name="T7" fmla="*/ 0 h 758"/>
              <a:gd name="T8" fmla="*/ 1060 w 1060"/>
              <a:gd name="T9" fmla="*/ 81 h 758"/>
              <a:gd name="T10" fmla="*/ 979 w 1060"/>
              <a:gd name="T11" fmla="*/ 384 h 758"/>
              <a:gd name="T12" fmla="*/ 922 w 1060"/>
              <a:gd name="T13" fmla="*/ 286 h 758"/>
              <a:gd name="T14" fmla="*/ 925 w 1060"/>
              <a:gd name="T15" fmla="*/ 287 h 758"/>
              <a:gd name="T16" fmla="*/ 111 w 1060"/>
              <a:gd name="T17" fmla="*/ 758 h 758"/>
              <a:gd name="T18" fmla="*/ 0 w 1060"/>
              <a:gd name="T19" fmla="*/ 566 h 758"/>
              <a:gd name="T20" fmla="*/ 114 w 1060"/>
              <a:gd name="T21" fmla="*/ 753 h 758"/>
              <a:gd name="T22" fmla="*/ 111 w 1060"/>
              <a:gd name="T23" fmla="*/ 752 h 758"/>
              <a:gd name="T24" fmla="*/ 925 w 1060"/>
              <a:gd name="T25" fmla="*/ 281 h 758"/>
              <a:gd name="T26" fmla="*/ 980 w 1060"/>
              <a:gd name="T27" fmla="*/ 377 h 758"/>
              <a:gd name="T28" fmla="*/ 976 w 1060"/>
              <a:gd name="T29" fmla="*/ 377 h 758"/>
              <a:gd name="T30" fmla="*/ 1054 w 1060"/>
              <a:gd name="T31" fmla="*/ 82 h 758"/>
              <a:gd name="T32" fmla="*/ 1056 w 1060"/>
              <a:gd name="T33" fmla="*/ 86 h 758"/>
              <a:gd name="T34" fmla="*/ 761 w 1060"/>
              <a:gd name="T35" fmla="*/ 7 h 758"/>
              <a:gd name="T36" fmla="*/ 764 w 1060"/>
              <a:gd name="T37" fmla="*/ 3 h 758"/>
              <a:gd name="T38" fmla="*/ 819 w 1060"/>
              <a:gd name="T39" fmla="*/ 99 h 758"/>
              <a:gd name="T40" fmla="*/ 5 w 1060"/>
              <a:gd name="T41" fmla="*/ 570 h 758"/>
              <a:gd name="T42" fmla="*/ 6 w 1060"/>
              <a:gd name="T43" fmla="*/ 566 h 758"/>
              <a:gd name="T44" fmla="*/ 114 w 1060"/>
              <a:gd name="T45" fmla="*/ 753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0" h="758">
                <a:moveTo>
                  <a:pt x="0" y="566"/>
                </a:moveTo>
                <a:lnTo>
                  <a:pt x="815" y="96"/>
                </a:lnTo>
                <a:lnTo>
                  <a:pt x="814" y="99"/>
                </a:lnTo>
                <a:lnTo>
                  <a:pt x="757" y="0"/>
                </a:lnTo>
                <a:lnTo>
                  <a:pt x="1060" y="81"/>
                </a:lnTo>
                <a:lnTo>
                  <a:pt x="979" y="384"/>
                </a:lnTo>
                <a:lnTo>
                  <a:pt x="922" y="286"/>
                </a:lnTo>
                <a:lnTo>
                  <a:pt x="925" y="287"/>
                </a:lnTo>
                <a:lnTo>
                  <a:pt x="111" y="758"/>
                </a:lnTo>
                <a:lnTo>
                  <a:pt x="0" y="566"/>
                </a:lnTo>
                <a:close/>
                <a:moveTo>
                  <a:pt x="114" y="753"/>
                </a:moveTo>
                <a:lnTo>
                  <a:pt x="111" y="752"/>
                </a:lnTo>
                <a:lnTo>
                  <a:pt x="925" y="281"/>
                </a:lnTo>
                <a:lnTo>
                  <a:pt x="980" y="377"/>
                </a:lnTo>
                <a:lnTo>
                  <a:pt x="976" y="377"/>
                </a:lnTo>
                <a:lnTo>
                  <a:pt x="1054" y="82"/>
                </a:lnTo>
                <a:lnTo>
                  <a:pt x="1056" y="86"/>
                </a:lnTo>
                <a:lnTo>
                  <a:pt x="761" y="7"/>
                </a:lnTo>
                <a:lnTo>
                  <a:pt x="764" y="3"/>
                </a:lnTo>
                <a:lnTo>
                  <a:pt x="819" y="99"/>
                </a:lnTo>
                <a:lnTo>
                  <a:pt x="5" y="570"/>
                </a:lnTo>
                <a:lnTo>
                  <a:pt x="6" y="566"/>
                </a:lnTo>
                <a:lnTo>
                  <a:pt x="114" y="75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1" name="Freeform 16"/>
          <p:cNvSpPr>
            <a:spLocks noEditPoints="1"/>
          </p:cNvSpPr>
          <p:nvPr/>
        </p:nvSpPr>
        <p:spPr bwMode="auto">
          <a:xfrm>
            <a:off x="3879850" y="4092577"/>
            <a:ext cx="1003300" cy="657225"/>
          </a:xfrm>
          <a:custGeom>
            <a:avLst/>
            <a:gdLst>
              <a:gd name="T0" fmla="*/ 691 w 6211"/>
              <a:gd name="T1" fmla="*/ 3765 h 4073"/>
              <a:gd name="T2" fmla="*/ 212 w 6211"/>
              <a:gd name="T3" fmla="*/ 4055 h 4073"/>
              <a:gd name="T4" fmla="*/ 25 w 6211"/>
              <a:gd name="T5" fmla="*/ 3180 h 4073"/>
              <a:gd name="T6" fmla="*/ 107 w 6211"/>
              <a:gd name="T7" fmla="*/ 3265 h 4073"/>
              <a:gd name="T8" fmla="*/ 951 w 6211"/>
              <a:gd name="T9" fmla="*/ 3628 h 4073"/>
              <a:gd name="T10" fmla="*/ 472 w 6211"/>
              <a:gd name="T11" fmla="*/ 2852 h 4073"/>
              <a:gd name="T12" fmla="*/ 1413 w 6211"/>
              <a:gd name="T13" fmla="*/ 3322 h 4073"/>
              <a:gd name="T14" fmla="*/ 1146 w 6211"/>
              <a:gd name="T15" fmla="*/ 3395 h 4073"/>
              <a:gd name="T16" fmla="*/ 799 w 6211"/>
              <a:gd name="T17" fmla="*/ 2996 h 4073"/>
              <a:gd name="T18" fmla="*/ 867 w 6211"/>
              <a:gd name="T19" fmla="*/ 2771 h 4073"/>
              <a:gd name="T20" fmla="*/ 1130 w 6211"/>
              <a:gd name="T21" fmla="*/ 2830 h 4073"/>
              <a:gd name="T22" fmla="*/ 1333 w 6211"/>
              <a:gd name="T23" fmla="*/ 3305 h 4073"/>
              <a:gd name="T24" fmla="*/ 1805 w 6211"/>
              <a:gd name="T25" fmla="*/ 2741 h 4073"/>
              <a:gd name="T26" fmla="*/ 1792 w 6211"/>
              <a:gd name="T27" fmla="*/ 3042 h 4073"/>
              <a:gd name="T28" fmla="*/ 1920 w 6211"/>
              <a:gd name="T29" fmla="*/ 2990 h 4073"/>
              <a:gd name="T30" fmla="*/ 1646 w 6211"/>
              <a:gd name="T31" fmla="*/ 3212 h 4073"/>
              <a:gd name="T32" fmla="*/ 1546 w 6211"/>
              <a:gd name="T33" fmla="*/ 2573 h 4073"/>
              <a:gd name="T34" fmla="*/ 1417 w 6211"/>
              <a:gd name="T35" fmla="*/ 2737 h 4073"/>
              <a:gd name="T36" fmla="*/ 2145 w 6211"/>
              <a:gd name="T37" fmla="*/ 2335 h 4073"/>
              <a:gd name="T38" fmla="*/ 2012 w 6211"/>
              <a:gd name="T39" fmla="*/ 2474 h 4073"/>
              <a:gd name="T40" fmla="*/ 2123 w 6211"/>
              <a:gd name="T41" fmla="*/ 2943 h 4073"/>
              <a:gd name="T42" fmla="*/ 1865 w 6211"/>
              <a:gd name="T43" fmla="*/ 2374 h 4073"/>
              <a:gd name="T44" fmla="*/ 2020 w 6211"/>
              <a:gd name="T45" fmla="*/ 2273 h 4073"/>
              <a:gd name="T46" fmla="*/ 2128 w 6211"/>
              <a:gd name="T47" fmla="*/ 2289 h 4073"/>
              <a:gd name="T48" fmla="*/ 2859 w 6211"/>
              <a:gd name="T49" fmla="*/ 2510 h 4073"/>
              <a:gd name="T50" fmla="*/ 2395 w 6211"/>
              <a:gd name="T51" fmla="*/ 2294 h 4073"/>
              <a:gd name="T52" fmla="*/ 2514 w 6211"/>
              <a:gd name="T53" fmla="*/ 2710 h 4073"/>
              <a:gd name="T54" fmla="*/ 2282 w 6211"/>
              <a:gd name="T55" fmla="*/ 2138 h 4073"/>
              <a:gd name="T56" fmla="*/ 2703 w 6211"/>
              <a:gd name="T57" fmla="*/ 2053 h 4073"/>
              <a:gd name="T58" fmla="*/ 3430 w 6211"/>
              <a:gd name="T59" fmla="*/ 2184 h 4073"/>
              <a:gd name="T60" fmla="*/ 3007 w 6211"/>
              <a:gd name="T61" fmla="*/ 2241 h 4073"/>
              <a:gd name="T62" fmla="*/ 3134 w 6211"/>
              <a:gd name="T63" fmla="*/ 1770 h 4073"/>
              <a:gd name="T64" fmla="*/ 2872 w 6211"/>
              <a:gd name="T65" fmla="*/ 1939 h 4073"/>
              <a:gd name="T66" fmla="*/ 2991 w 6211"/>
              <a:gd name="T67" fmla="*/ 1712 h 4073"/>
              <a:gd name="T68" fmla="*/ 3131 w 6211"/>
              <a:gd name="T69" fmla="*/ 2042 h 4073"/>
              <a:gd name="T70" fmla="*/ 3273 w 6211"/>
              <a:gd name="T71" fmla="*/ 1951 h 4073"/>
              <a:gd name="T72" fmla="*/ 3768 w 6211"/>
              <a:gd name="T73" fmla="*/ 1992 h 4073"/>
              <a:gd name="T74" fmla="*/ 3300 w 6211"/>
              <a:gd name="T75" fmla="*/ 1575 h 4073"/>
              <a:gd name="T76" fmla="*/ 3321 w 6211"/>
              <a:gd name="T77" fmla="*/ 1351 h 4073"/>
              <a:gd name="T78" fmla="*/ 3609 w 6211"/>
              <a:gd name="T79" fmla="*/ 1371 h 4073"/>
              <a:gd name="T80" fmla="*/ 3740 w 6211"/>
              <a:gd name="T81" fmla="*/ 1880 h 4073"/>
              <a:gd name="T82" fmla="*/ 3889 w 6211"/>
              <a:gd name="T83" fmla="*/ 1832 h 4073"/>
              <a:gd name="T84" fmla="*/ 4062 w 6211"/>
              <a:gd name="T85" fmla="*/ 1822 h 4073"/>
              <a:gd name="T86" fmla="*/ 3811 w 6211"/>
              <a:gd name="T87" fmla="*/ 1249 h 4073"/>
              <a:gd name="T88" fmla="*/ 3678 w 6211"/>
              <a:gd name="T89" fmla="*/ 1179 h 4073"/>
              <a:gd name="T90" fmla="*/ 4435 w 6211"/>
              <a:gd name="T91" fmla="*/ 922 h 4073"/>
              <a:gd name="T92" fmla="*/ 4464 w 6211"/>
              <a:gd name="T93" fmla="*/ 1593 h 4073"/>
              <a:gd name="T94" fmla="*/ 3944 w 6211"/>
              <a:gd name="T95" fmla="*/ 1182 h 4073"/>
              <a:gd name="T96" fmla="*/ 4433 w 6211"/>
              <a:gd name="T97" fmla="*/ 1471 h 4073"/>
              <a:gd name="T98" fmla="*/ 4399 w 6211"/>
              <a:gd name="T99" fmla="*/ 908 h 4073"/>
              <a:gd name="T100" fmla="*/ 5142 w 6211"/>
              <a:gd name="T101" fmla="*/ 1200 h 4073"/>
              <a:gd name="T102" fmla="*/ 4755 w 6211"/>
              <a:gd name="T103" fmla="*/ 1318 h 4073"/>
              <a:gd name="T104" fmla="*/ 4872 w 6211"/>
              <a:gd name="T105" fmla="*/ 815 h 4073"/>
              <a:gd name="T106" fmla="*/ 4579 w 6211"/>
              <a:gd name="T107" fmla="*/ 961 h 4073"/>
              <a:gd name="T108" fmla="*/ 4632 w 6211"/>
              <a:gd name="T109" fmla="*/ 769 h 4073"/>
              <a:gd name="T110" fmla="*/ 4890 w 6211"/>
              <a:gd name="T111" fmla="*/ 1016 h 4073"/>
              <a:gd name="T112" fmla="*/ 5032 w 6211"/>
              <a:gd name="T113" fmla="*/ 1078 h 4073"/>
              <a:gd name="T114" fmla="*/ 6124 w 6211"/>
              <a:gd name="T115" fmla="*/ 629 h 4073"/>
              <a:gd name="T116" fmla="*/ 5659 w 6211"/>
              <a:gd name="T117" fmla="*/ 902 h 4073"/>
              <a:gd name="T118" fmla="*/ 5431 w 6211"/>
              <a:gd name="T119" fmla="*/ 57 h 4073"/>
              <a:gd name="T120" fmla="*/ 5530 w 6211"/>
              <a:gd name="T121" fmla="*/ 128 h 4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11" h="4073">
                <a:moveTo>
                  <a:pt x="769" y="3682"/>
                </a:moveTo>
                <a:cubicBezTo>
                  <a:pt x="776" y="3689"/>
                  <a:pt x="782" y="3695"/>
                  <a:pt x="785" y="3700"/>
                </a:cubicBezTo>
                <a:cubicBezTo>
                  <a:pt x="788" y="3705"/>
                  <a:pt x="789" y="3709"/>
                  <a:pt x="788" y="3714"/>
                </a:cubicBezTo>
                <a:cubicBezTo>
                  <a:pt x="786" y="3718"/>
                  <a:pt x="782" y="3723"/>
                  <a:pt x="776" y="3727"/>
                </a:cubicBezTo>
                <a:cubicBezTo>
                  <a:pt x="769" y="3732"/>
                  <a:pt x="760" y="3738"/>
                  <a:pt x="748" y="3745"/>
                </a:cubicBezTo>
                <a:cubicBezTo>
                  <a:pt x="737" y="3751"/>
                  <a:pt x="727" y="3756"/>
                  <a:pt x="720" y="3760"/>
                </a:cubicBezTo>
                <a:cubicBezTo>
                  <a:pt x="712" y="3763"/>
                  <a:pt x="707" y="3766"/>
                  <a:pt x="702" y="3766"/>
                </a:cubicBezTo>
                <a:cubicBezTo>
                  <a:pt x="698" y="3767"/>
                  <a:pt x="694" y="3767"/>
                  <a:pt x="691" y="3765"/>
                </a:cubicBezTo>
                <a:cubicBezTo>
                  <a:pt x="688" y="3764"/>
                  <a:pt x="685" y="3762"/>
                  <a:pt x="682" y="3760"/>
                </a:cubicBezTo>
                <a:lnTo>
                  <a:pt x="516" y="3618"/>
                </a:lnTo>
                <a:lnTo>
                  <a:pt x="212" y="3794"/>
                </a:lnTo>
                <a:lnTo>
                  <a:pt x="254" y="4004"/>
                </a:lnTo>
                <a:cubicBezTo>
                  <a:pt x="255" y="4008"/>
                  <a:pt x="255" y="4012"/>
                  <a:pt x="255" y="4016"/>
                </a:cubicBezTo>
                <a:cubicBezTo>
                  <a:pt x="254" y="4019"/>
                  <a:pt x="253" y="4023"/>
                  <a:pt x="250" y="4026"/>
                </a:cubicBezTo>
                <a:cubicBezTo>
                  <a:pt x="247" y="4030"/>
                  <a:pt x="243" y="4034"/>
                  <a:pt x="237" y="4039"/>
                </a:cubicBezTo>
                <a:cubicBezTo>
                  <a:pt x="231" y="4044"/>
                  <a:pt x="222" y="4049"/>
                  <a:pt x="212" y="4055"/>
                </a:cubicBezTo>
                <a:cubicBezTo>
                  <a:pt x="201" y="4061"/>
                  <a:pt x="192" y="4066"/>
                  <a:pt x="184" y="4069"/>
                </a:cubicBezTo>
                <a:cubicBezTo>
                  <a:pt x="177" y="4072"/>
                  <a:pt x="171" y="4073"/>
                  <a:pt x="166" y="4072"/>
                </a:cubicBezTo>
                <a:cubicBezTo>
                  <a:pt x="162" y="4071"/>
                  <a:pt x="158" y="4068"/>
                  <a:pt x="156" y="4063"/>
                </a:cubicBezTo>
                <a:cubicBezTo>
                  <a:pt x="153" y="4058"/>
                  <a:pt x="151" y="4050"/>
                  <a:pt x="149" y="4040"/>
                </a:cubicBezTo>
                <a:lnTo>
                  <a:pt x="1" y="3220"/>
                </a:lnTo>
                <a:cubicBezTo>
                  <a:pt x="0" y="3215"/>
                  <a:pt x="0" y="3210"/>
                  <a:pt x="1" y="3206"/>
                </a:cubicBezTo>
                <a:cubicBezTo>
                  <a:pt x="2" y="3202"/>
                  <a:pt x="5" y="3198"/>
                  <a:pt x="9" y="3194"/>
                </a:cubicBezTo>
                <a:cubicBezTo>
                  <a:pt x="12" y="3189"/>
                  <a:pt x="18" y="3185"/>
                  <a:pt x="25" y="3180"/>
                </a:cubicBezTo>
                <a:cubicBezTo>
                  <a:pt x="32" y="3175"/>
                  <a:pt x="41" y="3170"/>
                  <a:pt x="52" y="3163"/>
                </a:cubicBezTo>
                <a:cubicBezTo>
                  <a:pt x="64" y="3156"/>
                  <a:pt x="74" y="3151"/>
                  <a:pt x="83" y="3147"/>
                </a:cubicBezTo>
                <a:cubicBezTo>
                  <a:pt x="91" y="3143"/>
                  <a:pt x="98" y="3140"/>
                  <a:pt x="104" y="3139"/>
                </a:cubicBezTo>
                <a:cubicBezTo>
                  <a:pt x="109" y="3137"/>
                  <a:pt x="114" y="3137"/>
                  <a:pt x="119" y="3139"/>
                </a:cubicBezTo>
                <a:cubicBezTo>
                  <a:pt x="123" y="3140"/>
                  <a:pt x="127" y="3142"/>
                  <a:pt x="131" y="3145"/>
                </a:cubicBezTo>
                <a:lnTo>
                  <a:pt x="769" y="3682"/>
                </a:lnTo>
                <a:close/>
                <a:moveTo>
                  <a:pt x="108" y="3265"/>
                </a:moveTo>
                <a:lnTo>
                  <a:pt x="107" y="3265"/>
                </a:lnTo>
                <a:lnTo>
                  <a:pt x="192" y="3703"/>
                </a:lnTo>
                <a:lnTo>
                  <a:pt x="446" y="3556"/>
                </a:lnTo>
                <a:lnTo>
                  <a:pt x="108" y="3265"/>
                </a:lnTo>
                <a:close/>
                <a:moveTo>
                  <a:pt x="987" y="3583"/>
                </a:moveTo>
                <a:cubicBezTo>
                  <a:pt x="989" y="3586"/>
                  <a:pt x="990" y="3589"/>
                  <a:pt x="990" y="3592"/>
                </a:cubicBezTo>
                <a:cubicBezTo>
                  <a:pt x="989" y="3595"/>
                  <a:pt x="988" y="3598"/>
                  <a:pt x="985" y="3601"/>
                </a:cubicBezTo>
                <a:cubicBezTo>
                  <a:pt x="983" y="3605"/>
                  <a:pt x="979" y="3609"/>
                  <a:pt x="973" y="3613"/>
                </a:cubicBezTo>
                <a:cubicBezTo>
                  <a:pt x="968" y="3617"/>
                  <a:pt x="960" y="3622"/>
                  <a:pt x="951" y="3628"/>
                </a:cubicBezTo>
                <a:cubicBezTo>
                  <a:pt x="942" y="3633"/>
                  <a:pt x="934" y="3637"/>
                  <a:pt x="927" y="3639"/>
                </a:cubicBezTo>
                <a:cubicBezTo>
                  <a:pt x="921" y="3642"/>
                  <a:pt x="916" y="3644"/>
                  <a:pt x="911" y="3644"/>
                </a:cubicBezTo>
                <a:cubicBezTo>
                  <a:pt x="907" y="3645"/>
                  <a:pt x="903" y="3645"/>
                  <a:pt x="901" y="3643"/>
                </a:cubicBezTo>
                <a:cubicBezTo>
                  <a:pt x="898" y="3642"/>
                  <a:pt x="896" y="3640"/>
                  <a:pt x="894" y="3637"/>
                </a:cubicBezTo>
                <a:lnTo>
                  <a:pt x="458" y="2882"/>
                </a:lnTo>
                <a:cubicBezTo>
                  <a:pt x="456" y="2879"/>
                  <a:pt x="455" y="2876"/>
                  <a:pt x="455" y="2873"/>
                </a:cubicBezTo>
                <a:cubicBezTo>
                  <a:pt x="455" y="2870"/>
                  <a:pt x="457" y="2867"/>
                  <a:pt x="459" y="2863"/>
                </a:cubicBezTo>
                <a:cubicBezTo>
                  <a:pt x="462" y="2860"/>
                  <a:pt x="466" y="2856"/>
                  <a:pt x="472" y="2852"/>
                </a:cubicBezTo>
                <a:cubicBezTo>
                  <a:pt x="477" y="2848"/>
                  <a:pt x="485" y="2843"/>
                  <a:pt x="494" y="2838"/>
                </a:cubicBezTo>
                <a:cubicBezTo>
                  <a:pt x="503" y="2832"/>
                  <a:pt x="511" y="2828"/>
                  <a:pt x="517" y="2825"/>
                </a:cubicBezTo>
                <a:cubicBezTo>
                  <a:pt x="524" y="2823"/>
                  <a:pt x="529" y="2821"/>
                  <a:pt x="534" y="2821"/>
                </a:cubicBezTo>
                <a:cubicBezTo>
                  <a:pt x="538" y="2820"/>
                  <a:pt x="541" y="2821"/>
                  <a:pt x="544" y="2822"/>
                </a:cubicBezTo>
                <a:cubicBezTo>
                  <a:pt x="547" y="2823"/>
                  <a:pt x="549" y="2825"/>
                  <a:pt x="551" y="2829"/>
                </a:cubicBezTo>
                <a:lnTo>
                  <a:pt x="987" y="3583"/>
                </a:lnTo>
                <a:close/>
                <a:moveTo>
                  <a:pt x="1400" y="3294"/>
                </a:moveTo>
                <a:cubicBezTo>
                  <a:pt x="1406" y="3305"/>
                  <a:pt x="1411" y="3314"/>
                  <a:pt x="1413" y="3322"/>
                </a:cubicBezTo>
                <a:cubicBezTo>
                  <a:pt x="1415" y="3329"/>
                  <a:pt x="1416" y="3335"/>
                  <a:pt x="1414" y="3340"/>
                </a:cubicBezTo>
                <a:cubicBezTo>
                  <a:pt x="1413" y="3344"/>
                  <a:pt x="1410" y="3350"/>
                  <a:pt x="1406" y="3356"/>
                </a:cubicBezTo>
                <a:cubicBezTo>
                  <a:pt x="1401" y="3362"/>
                  <a:pt x="1395" y="3368"/>
                  <a:pt x="1389" y="3374"/>
                </a:cubicBezTo>
                <a:cubicBezTo>
                  <a:pt x="1382" y="3381"/>
                  <a:pt x="1375" y="3387"/>
                  <a:pt x="1367" y="3393"/>
                </a:cubicBezTo>
                <a:cubicBezTo>
                  <a:pt x="1359" y="3399"/>
                  <a:pt x="1350" y="3405"/>
                  <a:pt x="1342" y="3410"/>
                </a:cubicBezTo>
                <a:cubicBezTo>
                  <a:pt x="1315" y="3425"/>
                  <a:pt x="1291" y="3434"/>
                  <a:pt x="1268" y="3438"/>
                </a:cubicBezTo>
                <a:cubicBezTo>
                  <a:pt x="1245" y="3442"/>
                  <a:pt x="1223" y="3441"/>
                  <a:pt x="1203" y="3434"/>
                </a:cubicBezTo>
                <a:cubicBezTo>
                  <a:pt x="1183" y="3426"/>
                  <a:pt x="1164" y="3414"/>
                  <a:pt x="1146" y="3395"/>
                </a:cubicBezTo>
                <a:cubicBezTo>
                  <a:pt x="1128" y="3377"/>
                  <a:pt x="1110" y="3353"/>
                  <a:pt x="1093" y="3323"/>
                </a:cubicBezTo>
                <a:lnTo>
                  <a:pt x="922" y="3026"/>
                </a:lnTo>
                <a:lnTo>
                  <a:pt x="851" y="3067"/>
                </a:lnTo>
                <a:cubicBezTo>
                  <a:pt x="845" y="3071"/>
                  <a:pt x="839" y="3070"/>
                  <a:pt x="832" y="3066"/>
                </a:cubicBezTo>
                <a:cubicBezTo>
                  <a:pt x="825" y="3062"/>
                  <a:pt x="818" y="3053"/>
                  <a:pt x="810" y="3040"/>
                </a:cubicBezTo>
                <a:cubicBezTo>
                  <a:pt x="806" y="3033"/>
                  <a:pt x="803" y="3026"/>
                  <a:pt x="801" y="3021"/>
                </a:cubicBezTo>
                <a:cubicBezTo>
                  <a:pt x="799" y="3016"/>
                  <a:pt x="798" y="3011"/>
                  <a:pt x="797" y="3007"/>
                </a:cubicBezTo>
                <a:cubicBezTo>
                  <a:pt x="797" y="3003"/>
                  <a:pt x="798" y="2999"/>
                  <a:pt x="799" y="2996"/>
                </a:cubicBezTo>
                <a:cubicBezTo>
                  <a:pt x="801" y="2994"/>
                  <a:pt x="803" y="2992"/>
                  <a:pt x="806" y="2990"/>
                </a:cubicBezTo>
                <a:lnTo>
                  <a:pt x="877" y="2949"/>
                </a:lnTo>
                <a:lnTo>
                  <a:pt x="807" y="2828"/>
                </a:lnTo>
                <a:cubicBezTo>
                  <a:pt x="805" y="2825"/>
                  <a:pt x="805" y="2823"/>
                  <a:pt x="805" y="2820"/>
                </a:cubicBezTo>
                <a:cubicBezTo>
                  <a:pt x="805" y="2817"/>
                  <a:pt x="806" y="2813"/>
                  <a:pt x="809" y="2809"/>
                </a:cubicBezTo>
                <a:cubicBezTo>
                  <a:pt x="811" y="2806"/>
                  <a:pt x="815" y="2802"/>
                  <a:pt x="821" y="2797"/>
                </a:cubicBezTo>
                <a:cubicBezTo>
                  <a:pt x="826" y="2793"/>
                  <a:pt x="834" y="2788"/>
                  <a:pt x="843" y="2783"/>
                </a:cubicBezTo>
                <a:cubicBezTo>
                  <a:pt x="852" y="2778"/>
                  <a:pt x="860" y="2774"/>
                  <a:pt x="867" y="2771"/>
                </a:cubicBezTo>
                <a:cubicBezTo>
                  <a:pt x="873" y="2768"/>
                  <a:pt x="879" y="2767"/>
                  <a:pt x="883" y="2766"/>
                </a:cubicBezTo>
                <a:cubicBezTo>
                  <a:pt x="887" y="2766"/>
                  <a:pt x="891" y="2767"/>
                  <a:pt x="894" y="2768"/>
                </a:cubicBezTo>
                <a:cubicBezTo>
                  <a:pt x="896" y="2770"/>
                  <a:pt x="899" y="2772"/>
                  <a:pt x="900" y="2774"/>
                </a:cubicBezTo>
                <a:lnTo>
                  <a:pt x="970" y="2895"/>
                </a:lnTo>
                <a:lnTo>
                  <a:pt x="1101" y="2820"/>
                </a:lnTo>
                <a:cubicBezTo>
                  <a:pt x="1104" y="2818"/>
                  <a:pt x="1107" y="2817"/>
                  <a:pt x="1110" y="2817"/>
                </a:cubicBezTo>
                <a:cubicBezTo>
                  <a:pt x="1113" y="2817"/>
                  <a:pt x="1116" y="2818"/>
                  <a:pt x="1119" y="2820"/>
                </a:cubicBezTo>
                <a:cubicBezTo>
                  <a:pt x="1123" y="2823"/>
                  <a:pt x="1127" y="2826"/>
                  <a:pt x="1130" y="2830"/>
                </a:cubicBezTo>
                <a:cubicBezTo>
                  <a:pt x="1134" y="2835"/>
                  <a:pt x="1138" y="2841"/>
                  <a:pt x="1142" y="2848"/>
                </a:cubicBezTo>
                <a:cubicBezTo>
                  <a:pt x="1150" y="2861"/>
                  <a:pt x="1153" y="2872"/>
                  <a:pt x="1154" y="2880"/>
                </a:cubicBezTo>
                <a:cubicBezTo>
                  <a:pt x="1154" y="2888"/>
                  <a:pt x="1151" y="2894"/>
                  <a:pt x="1145" y="2897"/>
                </a:cubicBezTo>
                <a:lnTo>
                  <a:pt x="1015" y="2972"/>
                </a:lnTo>
                <a:lnTo>
                  <a:pt x="1179" y="3256"/>
                </a:lnTo>
                <a:cubicBezTo>
                  <a:pt x="1199" y="3291"/>
                  <a:pt x="1220" y="3314"/>
                  <a:pt x="1240" y="3326"/>
                </a:cubicBezTo>
                <a:cubicBezTo>
                  <a:pt x="1261" y="3338"/>
                  <a:pt x="1285" y="3336"/>
                  <a:pt x="1311" y="3321"/>
                </a:cubicBezTo>
                <a:cubicBezTo>
                  <a:pt x="1320" y="3316"/>
                  <a:pt x="1327" y="3311"/>
                  <a:pt x="1333" y="3305"/>
                </a:cubicBezTo>
                <a:cubicBezTo>
                  <a:pt x="1339" y="3299"/>
                  <a:pt x="1344" y="3294"/>
                  <a:pt x="1348" y="3289"/>
                </a:cubicBezTo>
                <a:cubicBezTo>
                  <a:pt x="1352" y="3284"/>
                  <a:pt x="1356" y="3280"/>
                  <a:pt x="1358" y="3276"/>
                </a:cubicBezTo>
                <a:cubicBezTo>
                  <a:pt x="1361" y="3272"/>
                  <a:pt x="1364" y="3269"/>
                  <a:pt x="1367" y="3267"/>
                </a:cubicBezTo>
                <a:cubicBezTo>
                  <a:pt x="1369" y="3266"/>
                  <a:pt x="1371" y="3266"/>
                  <a:pt x="1373" y="3266"/>
                </a:cubicBezTo>
                <a:cubicBezTo>
                  <a:pt x="1376" y="3266"/>
                  <a:pt x="1378" y="3267"/>
                  <a:pt x="1380" y="3269"/>
                </a:cubicBezTo>
                <a:cubicBezTo>
                  <a:pt x="1383" y="3271"/>
                  <a:pt x="1386" y="3274"/>
                  <a:pt x="1389" y="3278"/>
                </a:cubicBezTo>
                <a:cubicBezTo>
                  <a:pt x="1393" y="3282"/>
                  <a:pt x="1396" y="3288"/>
                  <a:pt x="1400" y="3294"/>
                </a:cubicBezTo>
                <a:close/>
                <a:moveTo>
                  <a:pt x="1805" y="2741"/>
                </a:moveTo>
                <a:cubicBezTo>
                  <a:pt x="1814" y="2756"/>
                  <a:pt x="1816" y="2768"/>
                  <a:pt x="1812" y="2779"/>
                </a:cubicBezTo>
                <a:cubicBezTo>
                  <a:pt x="1809" y="2789"/>
                  <a:pt x="1802" y="2797"/>
                  <a:pt x="1792" y="2803"/>
                </a:cubicBezTo>
                <a:lnTo>
                  <a:pt x="1458" y="2996"/>
                </a:lnTo>
                <a:cubicBezTo>
                  <a:pt x="1474" y="3025"/>
                  <a:pt x="1492" y="3048"/>
                  <a:pt x="1510" y="3068"/>
                </a:cubicBezTo>
                <a:cubicBezTo>
                  <a:pt x="1529" y="3087"/>
                  <a:pt x="1550" y="3101"/>
                  <a:pt x="1572" y="3110"/>
                </a:cubicBezTo>
                <a:cubicBezTo>
                  <a:pt x="1595" y="3118"/>
                  <a:pt x="1619" y="3121"/>
                  <a:pt x="1646" y="3117"/>
                </a:cubicBezTo>
                <a:cubicBezTo>
                  <a:pt x="1672" y="3113"/>
                  <a:pt x="1700" y="3103"/>
                  <a:pt x="1731" y="3085"/>
                </a:cubicBezTo>
                <a:cubicBezTo>
                  <a:pt x="1755" y="3071"/>
                  <a:pt x="1775" y="3057"/>
                  <a:pt x="1792" y="3042"/>
                </a:cubicBezTo>
                <a:cubicBezTo>
                  <a:pt x="1809" y="3027"/>
                  <a:pt x="1823" y="3013"/>
                  <a:pt x="1833" y="3000"/>
                </a:cubicBezTo>
                <a:cubicBezTo>
                  <a:pt x="1844" y="2987"/>
                  <a:pt x="1853" y="2976"/>
                  <a:pt x="1860" y="2967"/>
                </a:cubicBezTo>
                <a:cubicBezTo>
                  <a:pt x="1866" y="2958"/>
                  <a:pt x="1872" y="2952"/>
                  <a:pt x="1877" y="2949"/>
                </a:cubicBezTo>
                <a:cubicBezTo>
                  <a:pt x="1879" y="2948"/>
                  <a:pt x="1882" y="2947"/>
                  <a:pt x="1885" y="2947"/>
                </a:cubicBezTo>
                <a:cubicBezTo>
                  <a:pt x="1888" y="2947"/>
                  <a:pt x="1890" y="2948"/>
                  <a:pt x="1893" y="2950"/>
                </a:cubicBezTo>
                <a:cubicBezTo>
                  <a:pt x="1896" y="2952"/>
                  <a:pt x="1899" y="2956"/>
                  <a:pt x="1902" y="2960"/>
                </a:cubicBezTo>
                <a:cubicBezTo>
                  <a:pt x="1905" y="2964"/>
                  <a:pt x="1909" y="2970"/>
                  <a:pt x="1913" y="2977"/>
                </a:cubicBezTo>
                <a:cubicBezTo>
                  <a:pt x="1916" y="2982"/>
                  <a:pt x="1918" y="2986"/>
                  <a:pt x="1920" y="2990"/>
                </a:cubicBezTo>
                <a:cubicBezTo>
                  <a:pt x="1921" y="2993"/>
                  <a:pt x="1923" y="2997"/>
                  <a:pt x="1924" y="3000"/>
                </a:cubicBezTo>
                <a:cubicBezTo>
                  <a:pt x="1925" y="3003"/>
                  <a:pt x="1925" y="3006"/>
                  <a:pt x="1925" y="3009"/>
                </a:cubicBezTo>
                <a:cubicBezTo>
                  <a:pt x="1925" y="3012"/>
                  <a:pt x="1925" y="3016"/>
                  <a:pt x="1924" y="3019"/>
                </a:cubicBezTo>
                <a:cubicBezTo>
                  <a:pt x="1923" y="3022"/>
                  <a:pt x="1919" y="3029"/>
                  <a:pt x="1912" y="3040"/>
                </a:cubicBezTo>
                <a:cubicBezTo>
                  <a:pt x="1904" y="3050"/>
                  <a:pt x="1894" y="3062"/>
                  <a:pt x="1880" y="3076"/>
                </a:cubicBezTo>
                <a:cubicBezTo>
                  <a:pt x="1866" y="3090"/>
                  <a:pt x="1850" y="3105"/>
                  <a:pt x="1831" y="3121"/>
                </a:cubicBezTo>
                <a:cubicBezTo>
                  <a:pt x="1812" y="3137"/>
                  <a:pt x="1790" y="3152"/>
                  <a:pt x="1766" y="3166"/>
                </a:cubicBezTo>
                <a:cubicBezTo>
                  <a:pt x="1724" y="3190"/>
                  <a:pt x="1684" y="3205"/>
                  <a:pt x="1646" y="3212"/>
                </a:cubicBezTo>
                <a:cubicBezTo>
                  <a:pt x="1608" y="3218"/>
                  <a:pt x="1571" y="3216"/>
                  <a:pt x="1537" y="3206"/>
                </a:cubicBezTo>
                <a:cubicBezTo>
                  <a:pt x="1502" y="3195"/>
                  <a:pt x="1469" y="3176"/>
                  <a:pt x="1438" y="3147"/>
                </a:cubicBezTo>
                <a:cubicBezTo>
                  <a:pt x="1407" y="3119"/>
                  <a:pt x="1378" y="3082"/>
                  <a:pt x="1352" y="3036"/>
                </a:cubicBezTo>
                <a:cubicBezTo>
                  <a:pt x="1326" y="2992"/>
                  <a:pt x="1309" y="2950"/>
                  <a:pt x="1301" y="2908"/>
                </a:cubicBezTo>
                <a:cubicBezTo>
                  <a:pt x="1292" y="2867"/>
                  <a:pt x="1291" y="2828"/>
                  <a:pt x="1298" y="2792"/>
                </a:cubicBezTo>
                <a:cubicBezTo>
                  <a:pt x="1305" y="2755"/>
                  <a:pt x="1320" y="2721"/>
                  <a:pt x="1343" y="2691"/>
                </a:cubicBezTo>
                <a:cubicBezTo>
                  <a:pt x="1365" y="2661"/>
                  <a:pt x="1395" y="2635"/>
                  <a:pt x="1433" y="2613"/>
                </a:cubicBezTo>
                <a:cubicBezTo>
                  <a:pt x="1473" y="2590"/>
                  <a:pt x="1510" y="2577"/>
                  <a:pt x="1546" y="2573"/>
                </a:cubicBezTo>
                <a:cubicBezTo>
                  <a:pt x="1581" y="2570"/>
                  <a:pt x="1614" y="2574"/>
                  <a:pt x="1645" y="2585"/>
                </a:cubicBezTo>
                <a:cubicBezTo>
                  <a:pt x="1675" y="2596"/>
                  <a:pt x="1703" y="2614"/>
                  <a:pt x="1729" y="2638"/>
                </a:cubicBezTo>
                <a:cubicBezTo>
                  <a:pt x="1754" y="2662"/>
                  <a:pt x="1776" y="2691"/>
                  <a:pt x="1795" y="2724"/>
                </a:cubicBezTo>
                <a:lnTo>
                  <a:pt x="1805" y="2741"/>
                </a:lnTo>
                <a:close/>
                <a:moveTo>
                  <a:pt x="1695" y="2768"/>
                </a:moveTo>
                <a:cubicBezTo>
                  <a:pt x="1668" y="2718"/>
                  <a:pt x="1635" y="2686"/>
                  <a:pt x="1596" y="2671"/>
                </a:cubicBezTo>
                <a:cubicBezTo>
                  <a:pt x="1557" y="2657"/>
                  <a:pt x="1515" y="2663"/>
                  <a:pt x="1470" y="2689"/>
                </a:cubicBezTo>
                <a:cubicBezTo>
                  <a:pt x="1447" y="2702"/>
                  <a:pt x="1429" y="2718"/>
                  <a:pt x="1417" y="2737"/>
                </a:cubicBezTo>
                <a:cubicBezTo>
                  <a:pt x="1404" y="2756"/>
                  <a:pt x="1396" y="2776"/>
                  <a:pt x="1393" y="2797"/>
                </a:cubicBezTo>
                <a:cubicBezTo>
                  <a:pt x="1389" y="2818"/>
                  <a:pt x="1390" y="2840"/>
                  <a:pt x="1395" y="2862"/>
                </a:cubicBezTo>
                <a:cubicBezTo>
                  <a:pt x="1399" y="2885"/>
                  <a:pt x="1407" y="2907"/>
                  <a:pt x="1418" y="2928"/>
                </a:cubicBezTo>
                <a:lnTo>
                  <a:pt x="1695" y="2768"/>
                </a:lnTo>
                <a:close/>
                <a:moveTo>
                  <a:pt x="2128" y="2289"/>
                </a:moveTo>
                <a:cubicBezTo>
                  <a:pt x="2133" y="2297"/>
                  <a:pt x="2137" y="2304"/>
                  <a:pt x="2140" y="2310"/>
                </a:cubicBezTo>
                <a:cubicBezTo>
                  <a:pt x="2143" y="2316"/>
                  <a:pt x="2145" y="2321"/>
                  <a:pt x="2145" y="2325"/>
                </a:cubicBezTo>
                <a:cubicBezTo>
                  <a:pt x="2146" y="2329"/>
                  <a:pt x="2146" y="2332"/>
                  <a:pt x="2145" y="2335"/>
                </a:cubicBezTo>
                <a:cubicBezTo>
                  <a:pt x="2145" y="2337"/>
                  <a:pt x="2143" y="2339"/>
                  <a:pt x="2140" y="2341"/>
                </a:cubicBezTo>
                <a:cubicBezTo>
                  <a:pt x="2137" y="2343"/>
                  <a:pt x="2133" y="2344"/>
                  <a:pt x="2127" y="2345"/>
                </a:cubicBezTo>
                <a:cubicBezTo>
                  <a:pt x="2122" y="2346"/>
                  <a:pt x="2116" y="2347"/>
                  <a:pt x="2110" y="2348"/>
                </a:cubicBezTo>
                <a:cubicBezTo>
                  <a:pt x="2103" y="2350"/>
                  <a:pt x="2096" y="2352"/>
                  <a:pt x="2088" y="2354"/>
                </a:cubicBezTo>
                <a:cubicBezTo>
                  <a:pt x="2081" y="2357"/>
                  <a:pt x="2073" y="2360"/>
                  <a:pt x="2065" y="2365"/>
                </a:cubicBezTo>
                <a:cubicBezTo>
                  <a:pt x="2056" y="2370"/>
                  <a:pt x="2048" y="2377"/>
                  <a:pt x="2041" y="2386"/>
                </a:cubicBezTo>
                <a:cubicBezTo>
                  <a:pt x="2034" y="2395"/>
                  <a:pt x="2028" y="2407"/>
                  <a:pt x="2023" y="2422"/>
                </a:cubicBezTo>
                <a:cubicBezTo>
                  <a:pt x="2018" y="2436"/>
                  <a:pt x="2014" y="2453"/>
                  <a:pt x="2012" y="2474"/>
                </a:cubicBezTo>
                <a:cubicBezTo>
                  <a:pt x="2009" y="2495"/>
                  <a:pt x="2007" y="2519"/>
                  <a:pt x="2006" y="2548"/>
                </a:cubicBezTo>
                <a:lnTo>
                  <a:pt x="2199" y="2882"/>
                </a:lnTo>
                <a:cubicBezTo>
                  <a:pt x="2201" y="2885"/>
                  <a:pt x="2202" y="2888"/>
                  <a:pt x="2201" y="2891"/>
                </a:cubicBezTo>
                <a:cubicBezTo>
                  <a:pt x="2201" y="2894"/>
                  <a:pt x="2200" y="2897"/>
                  <a:pt x="2197" y="2900"/>
                </a:cubicBezTo>
                <a:cubicBezTo>
                  <a:pt x="2195" y="2904"/>
                  <a:pt x="2191" y="2908"/>
                  <a:pt x="2185" y="2912"/>
                </a:cubicBezTo>
                <a:cubicBezTo>
                  <a:pt x="2179" y="2916"/>
                  <a:pt x="2172" y="2921"/>
                  <a:pt x="2162" y="2926"/>
                </a:cubicBezTo>
                <a:cubicBezTo>
                  <a:pt x="2153" y="2932"/>
                  <a:pt x="2146" y="2936"/>
                  <a:pt x="2139" y="2938"/>
                </a:cubicBezTo>
                <a:cubicBezTo>
                  <a:pt x="2133" y="2941"/>
                  <a:pt x="2127" y="2943"/>
                  <a:pt x="2123" y="2943"/>
                </a:cubicBezTo>
                <a:cubicBezTo>
                  <a:pt x="2118" y="2944"/>
                  <a:pt x="2115" y="2943"/>
                  <a:pt x="2112" y="2942"/>
                </a:cubicBezTo>
                <a:cubicBezTo>
                  <a:pt x="2110" y="2941"/>
                  <a:pt x="2108" y="2939"/>
                  <a:pt x="2106" y="2936"/>
                </a:cubicBezTo>
                <a:lnTo>
                  <a:pt x="1812" y="2428"/>
                </a:lnTo>
                <a:cubicBezTo>
                  <a:pt x="1810" y="2425"/>
                  <a:pt x="1809" y="2422"/>
                  <a:pt x="1809" y="2419"/>
                </a:cubicBezTo>
                <a:cubicBezTo>
                  <a:pt x="1809" y="2416"/>
                  <a:pt x="1810" y="2413"/>
                  <a:pt x="1813" y="2409"/>
                </a:cubicBezTo>
                <a:cubicBezTo>
                  <a:pt x="1815" y="2406"/>
                  <a:pt x="1819" y="2402"/>
                  <a:pt x="1824" y="2398"/>
                </a:cubicBezTo>
                <a:cubicBezTo>
                  <a:pt x="1829" y="2395"/>
                  <a:pt x="1836" y="2391"/>
                  <a:pt x="1844" y="2386"/>
                </a:cubicBezTo>
                <a:cubicBezTo>
                  <a:pt x="1853" y="2381"/>
                  <a:pt x="1860" y="2377"/>
                  <a:pt x="1865" y="2374"/>
                </a:cubicBezTo>
                <a:cubicBezTo>
                  <a:pt x="1871" y="2372"/>
                  <a:pt x="1876" y="2371"/>
                  <a:pt x="1880" y="2370"/>
                </a:cubicBezTo>
                <a:cubicBezTo>
                  <a:pt x="1884" y="2370"/>
                  <a:pt x="1887" y="2371"/>
                  <a:pt x="1890" y="2372"/>
                </a:cubicBezTo>
                <a:cubicBezTo>
                  <a:pt x="1892" y="2374"/>
                  <a:pt x="1894" y="2376"/>
                  <a:pt x="1896" y="2379"/>
                </a:cubicBezTo>
                <a:lnTo>
                  <a:pt x="1939" y="2453"/>
                </a:lnTo>
                <a:cubicBezTo>
                  <a:pt x="1941" y="2424"/>
                  <a:pt x="1945" y="2400"/>
                  <a:pt x="1949" y="2380"/>
                </a:cubicBezTo>
                <a:cubicBezTo>
                  <a:pt x="1954" y="2361"/>
                  <a:pt x="1960" y="2344"/>
                  <a:pt x="1967" y="2330"/>
                </a:cubicBezTo>
                <a:cubicBezTo>
                  <a:pt x="1973" y="2316"/>
                  <a:pt x="1981" y="2305"/>
                  <a:pt x="1990" y="2296"/>
                </a:cubicBezTo>
                <a:cubicBezTo>
                  <a:pt x="1999" y="2287"/>
                  <a:pt x="2009" y="2279"/>
                  <a:pt x="2020" y="2273"/>
                </a:cubicBezTo>
                <a:cubicBezTo>
                  <a:pt x="2025" y="2270"/>
                  <a:pt x="2031" y="2267"/>
                  <a:pt x="2038" y="2264"/>
                </a:cubicBezTo>
                <a:cubicBezTo>
                  <a:pt x="2044" y="2261"/>
                  <a:pt x="2051" y="2259"/>
                  <a:pt x="2059" y="2256"/>
                </a:cubicBezTo>
                <a:cubicBezTo>
                  <a:pt x="2066" y="2254"/>
                  <a:pt x="2074" y="2252"/>
                  <a:pt x="2080" y="2251"/>
                </a:cubicBezTo>
                <a:cubicBezTo>
                  <a:pt x="2087" y="2249"/>
                  <a:pt x="2092" y="2249"/>
                  <a:pt x="2095" y="2250"/>
                </a:cubicBezTo>
                <a:cubicBezTo>
                  <a:pt x="2098" y="2250"/>
                  <a:pt x="2101" y="2251"/>
                  <a:pt x="2103" y="2252"/>
                </a:cubicBezTo>
                <a:cubicBezTo>
                  <a:pt x="2104" y="2254"/>
                  <a:pt x="2106" y="2255"/>
                  <a:pt x="2108" y="2258"/>
                </a:cubicBezTo>
                <a:cubicBezTo>
                  <a:pt x="2110" y="2260"/>
                  <a:pt x="2113" y="2264"/>
                  <a:pt x="2116" y="2269"/>
                </a:cubicBezTo>
                <a:cubicBezTo>
                  <a:pt x="2119" y="2274"/>
                  <a:pt x="2123" y="2280"/>
                  <a:pt x="2128" y="2289"/>
                </a:cubicBezTo>
                <a:close/>
                <a:moveTo>
                  <a:pt x="2945" y="2450"/>
                </a:moveTo>
                <a:cubicBezTo>
                  <a:pt x="2947" y="2453"/>
                  <a:pt x="2948" y="2456"/>
                  <a:pt x="2947" y="2459"/>
                </a:cubicBezTo>
                <a:cubicBezTo>
                  <a:pt x="2947" y="2462"/>
                  <a:pt x="2946" y="2465"/>
                  <a:pt x="2943" y="2469"/>
                </a:cubicBezTo>
                <a:cubicBezTo>
                  <a:pt x="2941" y="2472"/>
                  <a:pt x="2937" y="2476"/>
                  <a:pt x="2931" y="2480"/>
                </a:cubicBezTo>
                <a:cubicBezTo>
                  <a:pt x="2925" y="2485"/>
                  <a:pt x="2918" y="2489"/>
                  <a:pt x="2909" y="2494"/>
                </a:cubicBezTo>
                <a:cubicBezTo>
                  <a:pt x="2900" y="2500"/>
                  <a:pt x="2892" y="2504"/>
                  <a:pt x="2885" y="2507"/>
                </a:cubicBezTo>
                <a:cubicBezTo>
                  <a:pt x="2879" y="2509"/>
                  <a:pt x="2874" y="2511"/>
                  <a:pt x="2869" y="2512"/>
                </a:cubicBezTo>
                <a:cubicBezTo>
                  <a:pt x="2865" y="2512"/>
                  <a:pt x="2862" y="2512"/>
                  <a:pt x="2859" y="2510"/>
                </a:cubicBezTo>
                <a:cubicBezTo>
                  <a:pt x="2856" y="2509"/>
                  <a:pt x="2854" y="2507"/>
                  <a:pt x="2852" y="2504"/>
                </a:cubicBezTo>
                <a:lnTo>
                  <a:pt x="2680" y="2207"/>
                </a:lnTo>
                <a:cubicBezTo>
                  <a:pt x="2663" y="2178"/>
                  <a:pt x="2647" y="2155"/>
                  <a:pt x="2633" y="2140"/>
                </a:cubicBezTo>
                <a:cubicBezTo>
                  <a:pt x="2618" y="2125"/>
                  <a:pt x="2603" y="2114"/>
                  <a:pt x="2586" y="2106"/>
                </a:cubicBezTo>
                <a:cubicBezTo>
                  <a:pt x="2570" y="2098"/>
                  <a:pt x="2554" y="2095"/>
                  <a:pt x="2536" y="2096"/>
                </a:cubicBezTo>
                <a:cubicBezTo>
                  <a:pt x="2518" y="2097"/>
                  <a:pt x="2500" y="2103"/>
                  <a:pt x="2482" y="2114"/>
                </a:cubicBezTo>
                <a:cubicBezTo>
                  <a:pt x="2459" y="2127"/>
                  <a:pt x="2440" y="2149"/>
                  <a:pt x="2427" y="2179"/>
                </a:cubicBezTo>
                <a:cubicBezTo>
                  <a:pt x="2413" y="2209"/>
                  <a:pt x="2402" y="2247"/>
                  <a:pt x="2395" y="2294"/>
                </a:cubicBezTo>
                <a:lnTo>
                  <a:pt x="2601" y="2649"/>
                </a:lnTo>
                <a:cubicBezTo>
                  <a:pt x="2603" y="2652"/>
                  <a:pt x="2603" y="2655"/>
                  <a:pt x="2603" y="2658"/>
                </a:cubicBezTo>
                <a:cubicBezTo>
                  <a:pt x="2603" y="2661"/>
                  <a:pt x="2601" y="2665"/>
                  <a:pt x="2599" y="2668"/>
                </a:cubicBezTo>
                <a:cubicBezTo>
                  <a:pt x="2596" y="2671"/>
                  <a:pt x="2592" y="2675"/>
                  <a:pt x="2587" y="2680"/>
                </a:cubicBezTo>
                <a:cubicBezTo>
                  <a:pt x="2581" y="2684"/>
                  <a:pt x="2574" y="2689"/>
                  <a:pt x="2564" y="2694"/>
                </a:cubicBezTo>
                <a:cubicBezTo>
                  <a:pt x="2555" y="2699"/>
                  <a:pt x="2547" y="2703"/>
                  <a:pt x="2541" y="2706"/>
                </a:cubicBezTo>
                <a:cubicBezTo>
                  <a:pt x="2534" y="2709"/>
                  <a:pt x="2529" y="2710"/>
                  <a:pt x="2525" y="2711"/>
                </a:cubicBezTo>
                <a:cubicBezTo>
                  <a:pt x="2520" y="2712"/>
                  <a:pt x="2517" y="2711"/>
                  <a:pt x="2514" y="2710"/>
                </a:cubicBezTo>
                <a:cubicBezTo>
                  <a:pt x="2512" y="2709"/>
                  <a:pt x="2509" y="2706"/>
                  <a:pt x="2508" y="2703"/>
                </a:cubicBezTo>
                <a:lnTo>
                  <a:pt x="2214" y="2195"/>
                </a:lnTo>
                <a:cubicBezTo>
                  <a:pt x="2212" y="2192"/>
                  <a:pt x="2211" y="2189"/>
                  <a:pt x="2211" y="2187"/>
                </a:cubicBezTo>
                <a:cubicBezTo>
                  <a:pt x="2211" y="2184"/>
                  <a:pt x="2212" y="2181"/>
                  <a:pt x="2214" y="2177"/>
                </a:cubicBezTo>
                <a:cubicBezTo>
                  <a:pt x="2217" y="2173"/>
                  <a:pt x="2221" y="2170"/>
                  <a:pt x="2226" y="2166"/>
                </a:cubicBezTo>
                <a:cubicBezTo>
                  <a:pt x="2230" y="2162"/>
                  <a:pt x="2237" y="2158"/>
                  <a:pt x="2246" y="2153"/>
                </a:cubicBezTo>
                <a:cubicBezTo>
                  <a:pt x="2254" y="2148"/>
                  <a:pt x="2261" y="2145"/>
                  <a:pt x="2267" y="2142"/>
                </a:cubicBezTo>
                <a:cubicBezTo>
                  <a:pt x="2273" y="2139"/>
                  <a:pt x="2278" y="2138"/>
                  <a:pt x="2282" y="2138"/>
                </a:cubicBezTo>
                <a:cubicBezTo>
                  <a:pt x="2286" y="2138"/>
                  <a:pt x="2289" y="2139"/>
                  <a:pt x="2291" y="2140"/>
                </a:cubicBezTo>
                <a:cubicBezTo>
                  <a:pt x="2294" y="2141"/>
                  <a:pt x="2296" y="2143"/>
                  <a:pt x="2298" y="2146"/>
                </a:cubicBezTo>
                <a:lnTo>
                  <a:pt x="2337" y="2214"/>
                </a:lnTo>
                <a:cubicBezTo>
                  <a:pt x="2347" y="2165"/>
                  <a:pt x="2362" y="2125"/>
                  <a:pt x="2382" y="2094"/>
                </a:cubicBezTo>
                <a:cubicBezTo>
                  <a:pt x="2401" y="2063"/>
                  <a:pt x="2426" y="2039"/>
                  <a:pt x="2455" y="2022"/>
                </a:cubicBezTo>
                <a:cubicBezTo>
                  <a:pt x="2489" y="2002"/>
                  <a:pt x="2520" y="1991"/>
                  <a:pt x="2550" y="1990"/>
                </a:cubicBezTo>
                <a:cubicBezTo>
                  <a:pt x="2580" y="1988"/>
                  <a:pt x="2608" y="1992"/>
                  <a:pt x="2633" y="2003"/>
                </a:cubicBezTo>
                <a:cubicBezTo>
                  <a:pt x="2659" y="2014"/>
                  <a:pt x="2682" y="2030"/>
                  <a:pt x="2703" y="2053"/>
                </a:cubicBezTo>
                <a:cubicBezTo>
                  <a:pt x="2724" y="2075"/>
                  <a:pt x="2745" y="2104"/>
                  <a:pt x="2766" y="2140"/>
                </a:cubicBezTo>
                <a:lnTo>
                  <a:pt x="2945" y="2450"/>
                </a:lnTo>
                <a:close/>
                <a:moveTo>
                  <a:pt x="3500" y="2130"/>
                </a:moveTo>
                <a:cubicBezTo>
                  <a:pt x="3503" y="2134"/>
                  <a:pt x="3503" y="2139"/>
                  <a:pt x="3502" y="2143"/>
                </a:cubicBezTo>
                <a:cubicBezTo>
                  <a:pt x="3500" y="2147"/>
                  <a:pt x="3497" y="2151"/>
                  <a:pt x="3492" y="2155"/>
                </a:cubicBezTo>
                <a:cubicBezTo>
                  <a:pt x="3487" y="2159"/>
                  <a:pt x="3480" y="2164"/>
                  <a:pt x="3470" y="2170"/>
                </a:cubicBezTo>
                <a:cubicBezTo>
                  <a:pt x="3460" y="2176"/>
                  <a:pt x="3452" y="2180"/>
                  <a:pt x="3446" y="2182"/>
                </a:cubicBezTo>
                <a:cubicBezTo>
                  <a:pt x="3439" y="2184"/>
                  <a:pt x="3434" y="2185"/>
                  <a:pt x="3430" y="2184"/>
                </a:cubicBezTo>
                <a:cubicBezTo>
                  <a:pt x="3426" y="2183"/>
                  <a:pt x="3423" y="2181"/>
                  <a:pt x="3420" y="2176"/>
                </a:cubicBezTo>
                <a:lnTo>
                  <a:pt x="3391" y="2125"/>
                </a:lnTo>
                <a:cubicBezTo>
                  <a:pt x="3382" y="2162"/>
                  <a:pt x="3368" y="2195"/>
                  <a:pt x="3348" y="2224"/>
                </a:cubicBezTo>
                <a:cubicBezTo>
                  <a:pt x="3329" y="2253"/>
                  <a:pt x="3304" y="2276"/>
                  <a:pt x="3273" y="2294"/>
                </a:cubicBezTo>
                <a:cubicBezTo>
                  <a:pt x="3246" y="2309"/>
                  <a:pt x="3220" y="2320"/>
                  <a:pt x="3195" y="2325"/>
                </a:cubicBezTo>
                <a:cubicBezTo>
                  <a:pt x="3169" y="2331"/>
                  <a:pt x="3145" y="2331"/>
                  <a:pt x="3122" y="2327"/>
                </a:cubicBezTo>
                <a:cubicBezTo>
                  <a:pt x="3099" y="2323"/>
                  <a:pt x="3078" y="2313"/>
                  <a:pt x="3058" y="2299"/>
                </a:cubicBezTo>
                <a:cubicBezTo>
                  <a:pt x="3039" y="2285"/>
                  <a:pt x="3022" y="2265"/>
                  <a:pt x="3007" y="2241"/>
                </a:cubicBezTo>
                <a:cubicBezTo>
                  <a:pt x="2991" y="2212"/>
                  <a:pt x="2982" y="2184"/>
                  <a:pt x="2982" y="2156"/>
                </a:cubicBezTo>
                <a:cubicBezTo>
                  <a:pt x="2981" y="2128"/>
                  <a:pt x="2988" y="2101"/>
                  <a:pt x="3002" y="2075"/>
                </a:cubicBezTo>
                <a:cubicBezTo>
                  <a:pt x="3016" y="2048"/>
                  <a:pt x="3036" y="2022"/>
                  <a:pt x="3064" y="1997"/>
                </a:cubicBezTo>
                <a:cubicBezTo>
                  <a:pt x="3091" y="1972"/>
                  <a:pt x="3125" y="1948"/>
                  <a:pt x="3164" y="1925"/>
                </a:cubicBezTo>
                <a:lnTo>
                  <a:pt x="3234" y="1884"/>
                </a:lnTo>
                <a:lnTo>
                  <a:pt x="3212" y="1845"/>
                </a:lnTo>
                <a:cubicBezTo>
                  <a:pt x="3200" y="1825"/>
                  <a:pt x="3188" y="1809"/>
                  <a:pt x="3175" y="1796"/>
                </a:cubicBezTo>
                <a:cubicBezTo>
                  <a:pt x="3162" y="1784"/>
                  <a:pt x="3149" y="1775"/>
                  <a:pt x="3134" y="1770"/>
                </a:cubicBezTo>
                <a:cubicBezTo>
                  <a:pt x="3119" y="1766"/>
                  <a:pt x="3102" y="1765"/>
                  <a:pt x="3085" y="1769"/>
                </a:cubicBezTo>
                <a:cubicBezTo>
                  <a:pt x="3067" y="1772"/>
                  <a:pt x="3047" y="1780"/>
                  <a:pt x="3026" y="1792"/>
                </a:cubicBezTo>
                <a:cubicBezTo>
                  <a:pt x="3003" y="1806"/>
                  <a:pt x="2984" y="1820"/>
                  <a:pt x="2969" y="1836"/>
                </a:cubicBezTo>
                <a:cubicBezTo>
                  <a:pt x="2954" y="1852"/>
                  <a:pt x="2941" y="1868"/>
                  <a:pt x="2931" y="1882"/>
                </a:cubicBezTo>
                <a:cubicBezTo>
                  <a:pt x="2921" y="1897"/>
                  <a:pt x="2913" y="1909"/>
                  <a:pt x="2907" y="1920"/>
                </a:cubicBezTo>
                <a:cubicBezTo>
                  <a:pt x="2901" y="1931"/>
                  <a:pt x="2896" y="1938"/>
                  <a:pt x="2892" y="1940"/>
                </a:cubicBezTo>
                <a:cubicBezTo>
                  <a:pt x="2889" y="1942"/>
                  <a:pt x="2885" y="1943"/>
                  <a:pt x="2882" y="1942"/>
                </a:cubicBezTo>
                <a:cubicBezTo>
                  <a:pt x="2879" y="1942"/>
                  <a:pt x="2876" y="1941"/>
                  <a:pt x="2872" y="1939"/>
                </a:cubicBezTo>
                <a:cubicBezTo>
                  <a:pt x="2869" y="1937"/>
                  <a:pt x="2866" y="1934"/>
                  <a:pt x="2862" y="1930"/>
                </a:cubicBezTo>
                <a:cubicBezTo>
                  <a:pt x="2859" y="1925"/>
                  <a:pt x="2855" y="1920"/>
                  <a:pt x="2852" y="1915"/>
                </a:cubicBezTo>
                <a:cubicBezTo>
                  <a:pt x="2847" y="1905"/>
                  <a:pt x="2843" y="1898"/>
                  <a:pt x="2841" y="1891"/>
                </a:cubicBezTo>
                <a:cubicBezTo>
                  <a:pt x="2839" y="1885"/>
                  <a:pt x="2839" y="1878"/>
                  <a:pt x="2842" y="1870"/>
                </a:cubicBezTo>
                <a:cubicBezTo>
                  <a:pt x="2844" y="1862"/>
                  <a:pt x="2849" y="1852"/>
                  <a:pt x="2858" y="1838"/>
                </a:cubicBezTo>
                <a:cubicBezTo>
                  <a:pt x="2867" y="1824"/>
                  <a:pt x="2877" y="1810"/>
                  <a:pt x="2890" y="1795"/>
                </a:cubicBezTo>
                <a:cubicBezTo>
                  <a:pt x="2903" y="1780"/>
                  <a:pt x="2919" y="1765"/>
                  <a:pt x="2936" y="1751"/>
                </a:cubicBezTo>
                <a:cubicBezTo>
                  <a:pt x="2953" y="1736"/>
                  <a:pt x="2971" y="1723"/>
                  <a:pt x="2991" y="1712"/>
                </a:cubicBezTo>
                <a:cubicBezTo>
                  <a:pt x="3027" y="1691"/>
                  <a:pt x="3061" y="1677"/>
                  <a:pt x="3091" y="1670"/>
                </a:cubicBezTo>
                <a:cubicBezTo>
                  <a:pt x="3121" y="1664"/>
                  <a:pt x="3149" y="1664"/>
                  <a:pt x="3174" y="1671"/>
                </a:cubicBezTo>
                <a:cubicBezTo>
                  <a:pt x="3199" y="1678"/>
                  <a:pt x="3222" y="1691"/>
                  <a:pt x="3243" y="1710"/>
                </a:cubicBezTo>
                <a:cubicBezTo>
                  <a:pt x="3264" y="1730"/>
                  <a:pt x="3284" y="1756"/>
                  <a:pt x="3302" y="1787"/>
                </a:cubicBezTo>
                <a:lnTo>
                  <a:pt x="3500" y="2130"/>
                </a:lnTo>
                <a:close/>
                <a:moveTo>
                  <a:pt x="3273" y="1951"/>
                </a:moveTo>
                <a:lnTo>
                  <a:pt x="3194" y="1997"/>
                </a:lnTo>
                <a:cubicBezTo>
                  <a:pt x="3168" y="2012"/>
                  <a:pt x="3147" y="2027"/>
                  <a:pt x="3131" y="2042"/>
                </a:cubicBezTo>
                <a:cubicBezTo>
                  <a:pt x="3115" y="2058"/>
                  <a:pt x="3103" y="2073"/>
                  <a:pt x="3095" y="2089"/>
                </a:cubicBezTo>
                <a:cubicBezTo>
                  <a:pt x="3088" y="2104"/>
                  <a:pt x="3084" y="2120"/>
                  <a:pt x="3085" y="2135"/>
                </a:cubicBezTo>
                <a:cubicBezTo>
                  <a:pt x="3086" y="2150"/>
                  <a:pt x="3091" y="2166"/>
                  <a:pt x="3100" y="2181"/>
                </a:cubicBezTo>
                <a:cubicBezTo>
                  <a:pt x="3116" y="2207"/>
                  <a:pt x="3136" y="2224"/>
                  <a:pt x="3162" y="2230"/>
                </a:cubicBezTo>
                <a:cubicBezTo>
                  <a:pt x="3188" y="2235"/>
                  <a:pt x="3216" y="2230"/>
                  <a:pt x="3246" y="2212"/>
                </a:cubicBezTo>
                <a:cubicBezTo>
                  <a:pt x="3270" y="2198"/>
                  <a:pt x="3289" y="2179"/>
                  <a:pt x="3303" y="2154"/>
                </a:cubicBezTo>
                <a:cubicBezTo>
                  <a:pt x="3317" y="2130"/>
                  <a:pt x="3328" y="2098"/>
                  <a:pt x="3336" y="2059"/>
                </a:cubicBezTo>
                <a:lnTo>
                  <a:pt x="3273" y="1951"/>
                </a:lnTo>
                <a:close/>
                <a:moveTo>
                  <a:pt x="3900" y="1848"/>
                </a:moveTo>
                <a:cubicBezTo>
                  <a:pt x="3906" y="1859"/>
                  <a:pt x="3910" y="1868"/>
                  <a:pt x="3913" y="1875"/>
                </a:cubicBezTo>
                <a:cubicBezTo>
                  <a:pt x="3915" y="1883"/>
                  <a:pt x="3915" y="1889"/>
                  <a:pt x="3914" y="1894"/>
                </a:cubicBezTo>
                <a:cubicBezTo>
                  <a:pt x="3913" y="1898"/>
                  <a:pt x="3910" y="1904"/>
                  <a:pt x="3905" y="1910"/>
                </a:cubicBezTo>
                <a:cubicBezTo>
                  <a:pt x="3901" y="1916"/>
                  <a:pt x="3895" y="1922"/>
                  <a:pt x="3889" y="1928"/>
                </a:cubicBezTo>
                <a:cubicBezTo>
                  <a:pt x="3882" y="1934"/>
                  <a:pt x="3874" y="1941"/>
                  <a:pt x="3866" y="1947"/>
                </a:cubicBezTo>
                <a:cubicBezTo>
                  <a:pt x="3858" y="1953"/>
                  <a:pt x="3850" y="1958"/>
                  <a:pt x="3841" y="1963"/>
                </a:cubicBezTo>
                <a:cubicBezTo>
                  <a:pt x="3815" y="1979"/>
                  <a:pt x="3790" y="1988"/>
                  <a:pt x="3768" y="1992"/>
                </a:cubicBezTo>
                <a:cubicBezTo>
                  <a:pt x="3745" y="1996"/>
                  <a:pt x="3723" y="1994"/>
                  <a:pt x="3703" y="1987"/>
                </a:cubicBezTo>
                <a:cubicBezTo>
                  <a:pt x="3683" y="1980"/>
                  <a:pt x="3664" y="1967"/>
                  <a:pt x="3646" y="1949"/>
                </a:cubicBezTo>
                <a:cubicBezTo>
                  <a:pt x="3628" y="1930"/>
                  <a:pt x="3610" y="1906"/>
                  <a:pt x="3593" y="1877"/>
                </a:cubicBezTo>
                <a:lnTo>
                  <a:pt x="3421" y="1580"/>
                </a:lnTo>
                <a:lnTo>
                  <a:pt x="3350" y="1621"/>
                </a:lnTo>
                <a:cubicBezTo>
                  <a:pt x="3345" y="1625"/>
                  <a:pt x="3338" y="1624"/>
                  <a:pt x="3332" y="1620"/>
                </a:cubicBezTo>
                <a:cubicBezTo>
                  <a:pt x="3325" y="1616"/>
                  <a:pt x="3317" y="1607"/>
                  <a:pt x="3309" y="1594"/>
                </a:cubicBezTo>
                <a:cubicBezTo>
                  <a:pt x="3305" y="1586"/>
                  <a:pt x="3302" y="1580"/>
                  <a:pt x="3300" y="1575"/>
                </a:cubicBezTo>
                <a:cubicBezTo>
                  <a:pt x="3299" y="1569"/>
                  <a:pt x="3297" y="1565"/>
                  <a:pt x="3297" y="1560"/>
                </a:cubicBezTo>
                <a:cubicBezTo>
                  <a:pt x="3297" y="1556"/>
                  <a:pt x="3297" y="1553"/>
                  <a:pt x="3299" y="1550"/>
                </a:cubicBezTo>
                <a:cubicBezTo>
                  <a:pt x="3301" y="1548"/>
                  <a:pt x="3303" y="1545"/>
                  <a:pt x="3306" y="1544"/>
                </a:cubicBezTo>
                <a:lnTo>
                  <a:pt x="3377" y="1503"/>
                </a:lnTo>
                <a:lnTo>
                  <a:pt x="3307" y="1382"/>
                </a:lnTo>
                <a:cubicBezTo>
                  <a:pt x="3305" y="1379"/>
                  <a:pt x="3305" y="1376"/>
                  <a:pt x="3305" y="1373"/>
                </a:cubicBezTo>
                <a:cubicBezTo>
                  <a:pt x="3305" y="1370"/>
                  <a:pt x="3306" y="1367"/>
                  <a:pt x="3308" y="1363"/>
                </a:cubicBezTo>
                <a:cubicBezTo>
                  <a:pt x="3311" y="1359"/>
                  <a:pt x="3315" y="1355"/>
                  <a:pt x="3321" y="1351"/>
                </a:cubicBezTo>
                <a:cubicBezTo>
                  <a:pt x="3326" y="1347"/>
                  <a:pt x="3334" y="1342"/>
                  <a:pt x="3343" y="1337"/>
                </a:cubicBezTo>
                <a:cubicBezTo>
                  <a:pt x="3352" y="1332"/>
                  <a:pt x="3360" y="1327"/>
                  <a:pt x="3366" y="1325"/>
                </a:cubicBezTo>
                <a:cubicBezTo>
                  <a:pt x="3373" y="1322"/>
                  <a:pt x="3378" y="1321"/>
                  <a:pt x="3383" y="1320"/>
                </a:cubicBezTo>
                <a:cubicBezTo>
                  <a:pt x="3387" y="1320"/>
                  <a:pt x="3391" y="1321"/>
                  <a:pt x="3393" y="1322"/>
                </a:cubicBezTo>
                <a:cubicBezTo>
                  <a:pt x="3396" y="1323"/>
                  <a:pt x="3398" y="1325"/>
                  <a:pt x="3400" y="1328"/>
                </a:cubicBezTo>
                <a:lnTo>
                  <a:pt x="3470" y="1449"/>
                </a:lnTo>
                <a:lnTo>
                  <a:pt x="3600" y="1373"/>
                </a:lnTo>
                <a:cubicBezTo>
                  <a:pt x="3603" y="1372"/>
                  <a:pt x="3606" y="1371"/>
                  <a:pt x="3609" y="1371"/>
                </a:cubicBezTo>
                <a:cubicBezTo>
                  <a:pt x="3612" y="1371"/>
                  <a:pt x="3616" y="1372"/>
                  <a:pt x="3619" y="1374"/>
                </a:cubicBezTo>
                <a:cubicBezTo>
                  <a:pt x="3623" y="1376"/>
                  <a:pt x="3626" y="1380"/>
                  <a:pt x="3630" y="1384"/>
                </a:cubicBezTo>
                <a:cubicBezTo>
                  <a:pt x="3633" y="1389"/>
                  <a:pt x="3637" y="1394"/>
                  <a:pt x="3641" y="1402"/>
                </a:cubicBezTo>
                <a:cubicBezTo>
                  <a:pt x="3649" y="1415"/>
                  <a:pt x="3653" y="1426"/>
                  <a:pt x="3653" y="1434"/>
                </a:cubicBezTo>
                <a:cubicBezTo>
                  <a:pt x="3653" y="1442"/>
                  <a:pt x="3651" y="1447"/>
                  <a:pt x="3645" y="1451"/>
                </a:cubicBezTo>
                <a:lnTo>
                  <a:pt x="3515" y="1526"/>
                </a:lnTo>
                <a:lnTo>
                  <a:pt x="3679" y="1810"/>
                </a:lnTo>
                <a:cubicBezTo>
                  <a:pt x="3699" y="1845"/>
                  <a:pt x="3719" y="1868"/>
                  <a:pt x="3740" y="1880"/>
                </a:cubicBezTo>
                <a:cubicBezTo>
                  <a:pt x="3761" y="1892"/>
                  <a:pt x="3784" y="1890"/>
                  <a:pt x="3811" y="1875"/>
                </a:cubicBezTo>
                <a:cubicBezTo>
                  <a:pt x="3820" y="1870"/>
                  <a:pt x="3827" y="1864"/>
                  <a:pt x="3833" y="1859"/>
                </a:cubicBezTo>
                <a:cubicBezTo>
                  <a:pt x="3839" y="1853"/>
                  <a:pt x="3844" y="1848"/>
                  <a:pt x="3848" y="1843"/>
                </a:cubicBezTo>
                <a:cubicBezTo>
                  <a:pt x="3852" y="1838"/>
                  <a:pt x="3855" y="1834"/>
                  <a:pt x="3858" y="1830"/>
                </a:cubicBezTo>
                <a:cubicBezTo>
                  <a:pt x="3861" y="1826"/>
                  <a:pt x="3864" y="1823"/>
                  <a:pt x="3867" y="1821"/>
                </a:cubicBezTo>
                <a:cubicBezTo>
                  <a:pt x="3869" y="1820"/>
                  <a:pt x="3871" y="1820"/>
                  <a:pt x="3873" y="1820"/>
                </a:cubicBezTo>
                <a:cubicBezTo>
                  <a:pt x="3875" y="1820"/>
                  <a:pt x="3878" y="1821"/>
                  <a:pt x="3880" y="1823"/>
                </a:cubicBezTo>
                <a:cubicBezTo>
                  <a:pt x="3883" y="1825"/>
                  <a:pt x="3886" y="1828"/>
                  <a:pt x="3889" y="1832"/>
                </a:cubicBezTo>
                <a:cubicBezTo>
                  <a:pt x="3892" y="1836"/>
                  <a:pt x="3896" y="1841"/>
                  <a:pt x="3900" y="1848"/>
                </a:cubicBezTo>
                <a:close/>
                <a:moveTo>
                  <a:pt x="4138" y="1760"/>
                </a:moveTo>
                <a:cubicBezTo>
                  <a:pt x="4140" y="1763"/>
                  <a:pt x="4141" y="1766"/>
                  <a:pt x="4140" y="1769"/>
                </a:cubicBezTo>
                <a:cubicBezTo>
                  <a:pt x="4140" y="1772"/>
                  <a:pt x="4139" y="1775"/>
                  <a:pt x="4136" y="1779"/>
                </a:cubicBezTo>
                <a:cubicBezTo>
                  <a:pt x="4134" y="1782"/>
                  <a:pt x="4129" y="1786"/>
                  <a:pt x="4124" y="1790"/>
                </a:cubicBezTo>
                <a:cubicBezTo>
                  <a:pt x="4118" y="1794"/>
                  <a:pt x="4111" y="1799"/>
                  <a:pt x="4101" y="1805"/>
                </a:cubicBezTo>
                <a:cubicBezTo>
                  <a:pt x="4092" y="1810"/>
                  <a:pt x="4085" y="1814"/>
                  <a:pt x="4078" y="1817"/>
                </a:cubicBezTo>
                <a:cubicBezTo>
                  <a:pt x="4072" y="1819"/>
                  <a:pt x="4066" y="1821"/>
                  <a:pt x="4062" y="1822"/>
                </a:cubicBezTo>
                <a:cubicBezTo>
                  <a:pt x="4057" y="1822"/>
                  <a:pt x="4054" y="1822"/>
                  <a:pt x="4051" y="1820"/>
                </a:cubicBezTo>
                <a:cubicBezTo>
                  <a:pt x="4049" y="1819"/>
                  <a:pt x="4047" y="1817"/>
                  <a:pt x="4045" y="1814"/>
                </a:cubicBezTo>
                <a:lnTo>
                  <a:pt x="3751" y="1306"/>
                </a:lnTo>
                <a:cubicBezTo>
                  <a:pt x="3749" y="1303"/>
                  <a:pt x="3749" y="1300"/>
                  <a:pt x="3749" y="1297"/>
                </a:cubicBezTo>
                <a:cubicBezTo>
                  <a:pt x="3749" y="1294"/>
                  <a:pt x="3750" y="1291"/>
                  <a:pt x="3753" y="1287"/>
                </a:cubicBezTo>
                <a:cubicBezTo>
                  <a:pt x="3755" y="1284"/>
                  <a:pt x="3760" y="1280"/>
                  <a:pt x="3765" y="1276"/>
                </a:cubicBezTo>
                <a:cubicBezTo>
                  <a:pt x="3771" y="1271"/>
                  <a:pt x="3778" y="1267"/>
                  <a:pt x="3787" y="1262"/>
                </a:cubicBezTo>
                <a:cubicBezTo>
                  <a:pt x="3797" y="1256"/>
                  <a:pt x="3804" y="1252"/>
                  <a:pt x="3811" y="1249"/>
                </a:cubicBezTo>
                <a:cubicBezTo>
                  <a:pt x="3817" y="1247"/>
                  <a:pt x="3823" y="1245"/>
                  <a:pt x="3827" y="1244"/>
                </a:cubicBezTo>
                <a:cubicBezTo>
                  <a:pt x="3831" y="1244"/>
                  <a:pt x="3835" y="1244"/>
                  <a:pt x="3838" y="1246"/>
                </a:cubicBezTo>
                <a:cubicBezTo>
                  <a:pt x="3840" y="1247"/>
                  <a:pt x="3843" y="1249"/>
                  <a:pt x="3844" y="1252"/>
                </a:cubicBezTo>
                <a:lnTo>
                  <a:pt x="4138" y="1760"/>
                </a:lnTo>
                <a:close/>
                <a:moveTo>
                  <a:pt x="3756" y="1074"/>
                </a:moveTo>
                <a:cubicBezTo>
                  <a:pt x="3768" y="1096"/>
                  <a:pt x="3773" y="1113"/>
                  <a:pt x="3769" y="1126"/>
                </a:cubicBezTo>
                <a:cubicBezTo>
                  <a:pt x="3765" y="1139"/>
                  <a:pt x="3752" y="1151"/>
                  <a:pt x="3730" y="1164"/>
                </a:cubicBezTo>
                <a:cubicBezTo>
                  <a:pt x="3708" y="1177"/>
                  <a:pt x="3691" y="1182"/>
                  <a:pt x="3678" y="1179"/>
                </a:cubicBezTo>
                <a:cubicBezTo>
                  <a:pt x="3666" y="1176"/>
                  <a:pt x="3653" y="1163"/>
                  <a:pt x="3641" y="1142"/>
                </a:cubicBezTo>
                <a:cubicBezTo>
                  <a:pt x="3628" y="1120"/>
                  <a:pt x="3624" y="1103"/>
                  <a:pt x="3628" y="1090"/>
                </a:cubicBezTo>
                <a:cubicBezTo>
                  <a:pt x="3631" y="1077"/>
                  <a:pt x="3644" y="1065"/>
                  <a:pt x="3667" y="1052"/>
                </a:cubicBezTo>
                <a:cubicBezTo>
                  <a:pt x="3688" y="1039"/>
                  <a:pt x="3706" y="1034"/>
                  <a:pt x="3718" y="1037"/>
                </a:cubicBezTo>
                <a:cubicBezTo>
                  <a:pt x="3731" y="1040"/>
                  <a:pt x="3743" y="1053"/>
                  <a:pt x="3756" y="1074"/>
                </a:cubicBezTo>
                <a:close/>
                <a:moveTo>
                  <a:pt x="4430" y="911"/>
                </a:moveTo>
                <a:cubicBezTo>
                  <a:pt x="4431" y="913"/>
                  <a:pt x="4432" y="915"/>
                  <a:pt x="4433" y="916"/>
                </a:cubicBezTo>
                <a:cubicBezTo>
                  <a:pt x="4433" y="918"/>
                  <a:pt x="4434" y="920"/>
                  <a:pt x="4435" y="922"/>
                </a:cubicBezTo>
                <a:cubicBezTo>
                  <a:pt x="4436" y="924"/>
                  <a:pt x="4436" y="927"/>
                  <a:pt x="4437" y="929"/>
                </a:cubicBezTo>
                <a:cubicBezTo>
                  <a:pt x="4438" y="932"/>
                  <a:pt x="4439" y="935"/>
                  <a:pt x="4439" y="938"/>
                </a:cubicBezTo>
                <a:lnTo>
                  <a:pt x="4545" y="1521"/>
                </a:lnTo>
                <a:cubicBezTo>
                  <a:pt x="4546" y="1526"/>
                  <a:pt x="4546" y="1530"/>
                  <a:pt x="4545" y="1534"/>
                </a:cubicBezTo>
                <a:cubicBezTo>
                  <a:pt x="4544" y="1538"/>
                  <a:pt x="4542" y="1543"/>
                  <a:pt x="4538" y="1547"/>
                </a:cubicBezTo>
                <a:cubicBezTo>
                  <a:pt x="4534" y="1551"/>
                  <a:pt x="4528" y="1556"/>
                  <a:pt x="4521" y="1561"/>
                </a:cubicBezTo>
                <a:cubicBezTo>
                  <a:pt x="4514" y="1566"/>
                  <a:pt x="4505" y="1571"/>
                  <a:pt x="4493" y="1578"/>
                </a:cubicBezTo>
                <a:cubicBezTo>
                  <a:pt x="4482" y="1585"/>
                  <a:pt x="4472" y="1590"/>
                  <a:pt x="4464" y="1593"/>
                </a:cubicBezTo>
                <a:cubicBezTo>
                  <a:pt x="4456" y="1597"/>
                  <a:pt x="4450" y="1599"/>
                  <a:pt x="4444" y="1600"/>
                </a:cubicBezTo>
                <a:cubicBezTo>
                  <a:pt x="4438" y="1602"/>
                  <a:pt x="4434" y="1602"/>
                  <a:pt x="4429" y="1601"/>
                </a:cubicBezTo>
                <a:cubicBezTo>
                  <a:pt x="4425" y="1599"/>
                  <a:pt x="4421" y="1597"/>
                  <a:pt x="4418" y="1595"/>
                </a:cubicBezTo>
                <a:lnTo>
                  <a:pt x="3966" y="1212"/>
                </a:lnTo>
                <a:cubicBezTo>
                  <a:pt x="3961" y="1208"/>
                  <a:pt x="3958" y="1205"/>
                  <a:pt x="3955" y="1202"/>
                </a:cubicBezTo>
                <a:cubicBezTo>
                  <a:pt x="3952" y="1199"/>
                  <a:pt x="3950" y="1197"/>
                  <a:pt x="3949" y="1195"/>
                </a:cubicBezTo>
                <a:cubicBezTo>
                  <a:pt x="3948" y="1194"/>
                  <a:pt x="3947" y="1192"/>
                  <a:pt x="3946" y="1191"/>
                </a:cubicBezTo>
                <a:cubicBezTo>
                  <a:pt x="3945" y="1188"/>
                  <a:pt x="3944" y="1185"/>
                  <a:pt x="3944" y="1182"/>
                </a:cubicBezTo>
                <a:cubicBezTo>
                  <a:pt x="3944" y="1179"/>
                  <a:pt x="3946" y="1176"/>
                  <a:pt x="3948" y="1172"/>
                </a:cubicBezTo>
                <a:cubicBezTo>
                  <a:pt x="3951" y="1169"/>
                  <a:pt x="3955" y="1165"/>
                  <a:pt x="3961" y="1162"/>
                </a:cubicBezTo>
                <a:cubicBezTo>
                  <a:pt x="3967" y="1158"/>
                  <a:pt x="3974" y="1153"/>
                  <a:pt x="3983" y="1148"/>
                </a:cubicBezTo>
                <a:cubicBezTo>
                  <a:pt x="3993" y="1142"/>
                  <a:pt x="4002" y="1137"/>
                  <a:pt x="4009" y="1134"/>
                </a:cubicBezTo>
                <a:cubicBezTo>
                  <a:pt x="4016" y="1131"/>
                  <a:pt x="4022" y="1129"/>
                  <a:pt x="4026" y="1128"/>
                </a:cubicBezTo>
                <a:cubicBezTo>
                  <a:pt x="4031" y="1128"/>
                  <a:pt x="4034" y="1128"/>
                  <a:pt x="4037" y="1129"/>
                </a:cubicBezTo>
                <a:cubicBezTo>
                  <a:pt x="4040" y="1131"/>
                  <a:pt x="4044" y="1133"/>
                  <a:pt x="4047" y="1135"/>
                </a:cubicBezTo>
                <a:lnTo>
                  <a:pt x="4433" y="1471"/>
                </a:lnTo>
                <a:lnTo>
                  <a:pt x="4439" y="1477"/>
                </a:lnTo>
                <a:lnTo>
                  <a:pt x="4437" y="1469"/>
                </a:lnTo>
                <a:lnTo>
                  <a:pt x="4336" y="968"/>
                </a:lnTo>
                <a:cubicBezTo>
                  <a:pt x="4335" y="964"/>
                  <a:pt x="4335" y="961"/>
                  <a:pt x="4335" y="957"/>
                </a:cubicBezTo>
                <a:cubicBezTo>
                  <a:pt x="4336" y="954"/>
                  <a:pt x="4338" y="950"/>
                  <a:pt x="4340" y="947"/>
                </a:cubicBezTo>
                <a:cubicBezTo>
                  <a:pt x="4343" y="943"/>
                  <a:pt x="4347" y="939"/>
                  <a:pt x="4353" y="935"/>
                </a:cubicBezTo>
                <a:cubicBezTo>
                  <a:pt x="4359" y="931"/>
                  <a:pt x="4367" y="926"/>
                  <a:pt x="4377" y="920"/>
                </a:cubicBezTo>
                <a:cubicBezTo>
                  <a:pt x="4386" y="915"/>
                  <a:pt x="4393" y="911"/>
                  <a:pt x="4399" y="908"/>
                </a:cubicBezTo>
                <a:cubicBezTo>
                  <a:pt x="4405" y="905"/>
                  <a:pt x="4410" y="904"/>
                  <a:pt x="4414" y="903"/>
                </a:cubicBezTo>
                <a:cubicBezTo>
                  <a:pt x="4418" y="903"/>
                  <a:pt x="4421" y="904"/>
                  <a:pt x="4424" y="905"/>
                </a:cubicBezTo>
                <a:cubicBezTo>
                  <a:pt x="4426" y="906"/>
                  <a:pt x="4428" y="908"/>
                  <a:pt x="4430" y="911"/>
                </a:cubicBezTo>
                <a:close/>
                <a:moveTo>
                  <a:pt x="5197" y="1148"/>
                </a:moveTo>
                <a:cubicBezTo>
                  <a:pt x="5199" y="1153"/>
                  <a:pt x="5200" y="1157"/>
                  <a:pt x="5198" y="1161"/>
                </a:cubicBezTo>
                <a:cubicBezTo>
                  <a:pt x="5196" y="1165"/>
                  <a:pt x="5193" y="1169"/>
                  <a:pt x="5189" y="1173"/>
                </a:cubicBezTo>
                <a:cubicBezTo>
                  <a:pt x="5184" y="1178"/>
                  <a:pt x="5177" y="1183"/>
                  <a:pt x="5166" y="1189"/>
                </a:cubicBezTo>
                <a:cubicBezTo>
                  <a:pt x="5157" y="1194"/>
                  <a:pt x="5149" y="1198"/>
                  <a:pt x="5142" y="1200"/>
                </a:cubicBezTo>
                <a:cubicBezTo>
                  <a:pt x="5136" y="1203"/>
                  <a:pt x="5130" y="1203"/>
                  <a:pt x="5126" y="1203"/>
                </a:cubicBezTo>
                <a:cubicBezTo>
                  <a:pt x="5122" y="1202"/>
                  <a:pt x="5119" y="1199"/>
                  <a:pt x="5117" y="1195"/>
                </a:cubicBezTo>
                <a:lnTo>
                  <a:pt x="5087" y="1144"/>
                </a:lnTo>
                <a:cubicBezTo>
                  <a:pt x="5079" y="1181"/>
                  <a:pt x="5065" y="1213"/>
                  <a:pt x="5045" y="1242"/>
                </a:cubicBezTo>
                <a:cubicBezTo>
                  <a:pt x="5025" y="1271"/>
                  <a:pt x="5000" y="1295"/>
                  <a:pt x="4970" y="1312"/>
                </a:cubicBezTo>
                <a:cubicBezTo>
                  <a:pt x="4943" y="1328"/>
                  <a:pt x="4917" y="1338"/>
                  <a:pt x="4891" y="1344"/>
                </a:cubicBezTo>
                <a:cubicBezTo>
                  <a:pt x="4865" y="1349"/>
                  <a:pt x="4841" y="1350"/>
                  <a:pt x="4818" y="1345"/>
                </a:cubicBezTo>
                <a:cubicBezTo>
                  <a:pt x="4795" y="1341"/>
                  <a:pt x="4774" y="1332"/>
                  <a:pt x="4755" y="1318"/>
                </a:cubicBezTo>
                <a:cubicBezTo>
                  <a:pt x="4735" y="1303"/>
                  <a:pt x="4718" y="1284"/>
                  <a:pt x="4704" y="1259"/>
                </a:cubicBezTo>
                <a:cubicBezTo>
                  <a:pt x="4687" y="1231"/>
                  <a:pt x="4679" y="1203"/>
                  <a:pt x="4678" y="1175"/>
                </a:cubicBezTo>
                <a:cubicBezTo>
                  <a:pt x="4678" y="1147"/>
                  <a:pt x="4685" y="1120"/>
                  <a:pt x="4698" y="1093"/>
                </a:cubicBezTo>
                <a:cubicBezTo>
                  <a:pt x="4712" y="1067"/>
                  <a:pt x="4733" y="1041"/>
                  <a:pt x="4760" y="1015"/>
                </a:cubicBezTo>
                <a:cubicBezTo>
                  <a:pt x="4788" y="990"/>
                  <a:pt x="4821" y="966"/>
                  <a:pt x="4861" y="943"/>
                </a:cubicBezTo>
                <a:lnTo>
                  <a:pt x="4931" y="903"/>
                </a:lnTo>
                <a:lnTo>
                  <a:pt x="4908" y="863"/>
                </a:lnTo>
                <a:cubicBezTo>
                  <a:pt x="4897" y="844"/>
                  <a:pt x="4885" y="827"/>
                  <a:pt x="4872" y="815"/>
                </a:cubicBezTo>
                <a:cubicBezTo>
                  <a:pt x="4859" y="802"/>
                  <a:pt x="4845" y="794"/>
                  <a:pt x="4830" y="789"/>
                </a:cubicBezTo>
                <a:cubicBezTo>
                  <a:pt x="4815" y="784"/>
                  <a:pt x="4799" y="784"/>
                  <a:pt x="4781" y="787"/>
                </a:cubicBezTo>
                <a:cubicBezTo>
                  <a:pt x="4764" y="790"/>
                  <a:pt x="4744" y="798"/>
                  <a:pt x="4723" y="811"/>
                </a:cubicBezTo>
                <a:cubicBezTo>
                  <a:pt x="4700" y="824"/>
                  <a:pt x="4681" y="839"/>
                  <a:pt x="4665" y="855"/>
                </a:cubicBezTo>
                <a:cubicBezTo>
                  <a:pt x="4650" y="871"/>
                  <a:pt x="4638" y="886"/>
                  <a:pt x="4628" y="901"/>
                </a:cubicBezTo>
                <a:cubicBezTo>
                  <a:pt x="4618" y="915"/>
                  <a:pt x="4610" y="928"/>
                  <a:pt x="4604" y="939"/>
                </a:cubicBezTo>
                <a:cubicBezTo>
                  <a:pt x="4598" y="949"/>
                  <a:pt x="4593" y="956"/>
                  <a:pt x="4588" y="959"/>
                </a:cubicBezTo>
                <a:cubicBezTo>
                  <a:pt x="4585" y="960"/>
                  <a:pt x="4582" y="961"/>
                  <a:pt x="4579" y="961"/>
                </a:cubicBezTo>
                <a:cubicBezTo>
                  <a:pt x="4576" y="961"/>
                  <a:pt x="4572" y="960"/>
                  <a:pt x="4569" y="958"/>
                </a:cubicBezTo>
                <a:cubicBezTo>
                  <a:pt x="4566" y="956"/>
                  <a:pt x="4562" y="952"/>
                  <a:pt x="4559" y="948"/>
                </a:cubicBezTo>
                <a:cubicBezTo>
                  <a:pt x="4555" y="944"/>
                  <a:pt x="4552" y="939"/>
                  <a:pt x="4549" y="933"/>
                </a:cubicBezTo>
                <a:cubicBezTo>
                  <a:pt x="4543" y="924"/>
                  <a:pt x="4539" y="916"/>
                  <a:pt x="4538" y="910"/>
                </a:cubicBezTo>
                <a:cubicBezTo>
                  <a:pt x="4536" y="904"/>
                  <a:pt x="4536" y="897"/>
                  <a:pt x="4538" y="889"/>
                </a:cubicBezTo>
                <a:cubicBezTo>
                  <a:pt x="4540" y="881"/>
                  <a:pt x="4546" y="870"/>
                  <a:pt x="4555" y="856"/>
                </a:cubicBezTo>
                <a:cubicBezTo>
                  <a:pt x="4563" y="843"/>
                  <a:pt x="4574" y="828"/>
                  <a:pt x="4587" y="813"/>
                </a:cubicBezTo>
                <a:cubicBezTo>
                  <a:pt x="4600" y="799"/>
                  <a:pt x="4615" y="784"/>
                  <a:pt x="4632" y="769"/>
                </a:cubicBezTo>
                <a:cubicBezTo>
                  <a:pt x="4649" y="755"/>
                  <a:pt x="4668" y="742"/>
                  <a:pt x="4687" y="730"/>
                </a:cubicBezTo>
                <a:cubicBezTo>
                  <a:pt x="4724" y="709"/>
                  <a:pt x="4757" y="695"/>
                  <a:pt x="4788" y="689"/>
                </a:cubicBezTo>
                <a:cubicBezTo>
                  <a:pt x="4818" y="682"/>
                  <a:pt x="4846" y="682"/>
                  <a:pt x="4871" y="689"/>
                </a:cubicBezTo>
                <a:cubicBezTo>
                  <a:pt x="4896" y="696"/>
                  <a:pt x="4919" y="709"/>
                  <a:pt x="4940" y="729"/>
                </a:cubicBezTo>
                <a:cubicBezTo>
                  <a:pt x="4961" y="748"/>
                  <a:pt x="4980" y="774"/>
                  <a:pt x="4998" y="806"/>
                </a:cubicBezTo>
                <a:lnTo>
                  <a:pt x="5197" y="1148"/>
                </a:lnTo>
                <a:close/>
                <a:moveTo>
                  <a:pt x="4970" y="970"/>
                </a:moveTo>
                <a:lnTo>
                  <a:pt x="4890" y="1016"/>
                </a:lnTo>
                <a:cubicBezTo>
                  <a:pt x="4865" y="1031"/>
                  <a:pt x="4844" y="1046"/>
                  <a:pt x="4827" y="1061"/>
                </a:cubicBezTo>
                <a:cubicBezTo>
                  <a:pt x="4811" y="1076"/>
                  <a:pt x="4799" y="1092"/>
                  <a:pt x="4792" y="1107"/>
                </a:cubicBezTo>
                <a:cubicBezTo>
                  <a:pt x="4784" y="1123"/>
                  <a:pt x="4781" y="1138"/>
                  <a:pt x="4782" y="1154"/>
                </a:cubicBezTo>
                <a:cubicBezTo>
                  <a:pt x="4783" y="1169"/>
                  <a:pt x="4788" y="1184"/>
                  <a:pt x="4797" y="1200"/>
                </a:cubicBezTo>
                <a:cubicBezTo>
                  <a:pt x="4812" y="1226"/>
                  <a:pt x="4833" y="1242"/>
                  <a:pt x="4858" y="1248"/>
                </a:cubicBezTo>
                <a:cubicBezTo>
                  <a:pt x="4884" y="1254"/>
                  <a:pt x="4912" y="1248"/>
                  <a:pt x="4942" y="1231"/>
                </a:cubicBezTo>
                <a:cubicBezTo>
                  <a:pt x="4967" y="1217"/>
                  <a:pt x="4986" y="1197"/>
                  <a:pt x="5000" y="1173"/>
                </a:cubicBezTo>
                <a:cubicBezTo>
                  <a:pt x="5013" y="1148"/>
                  <a:pt x="5024" y="1117"/>
                  <a:pt x="5032" y="1078"/>
                </a:cubicBezTo>
                <a:lnTo>
                  <a:pt x="4970" y="970"/>
                </a:lnTo>
                <a:close/>
                <a:moveTo>
                  <a:pt x="6191" y="545"/>
                </a:moveTo>
                <a:cubicBezTo>
                  <a:pt x="6198" y="552"/>
                  <a:pt x="6204" y="558"/>
                  <a:pt x="6207" y="563"/>
                </a:cubicBezTo>
                <a:cubicBezTo>
                  <a:pt x="6210" y="568"/>
                  <a:pt x="6211" y="572"/>
                  <a:pt x="6210" y="577"/>
                </a:cubicBezTo>
                <a:cubicBezTo>
                  <a:pt x="6208" y="581"/>
                  <a:pt x="6204" y="586"/>
                  <a:pt x="6198" y="591"/>
                </a:cubicBezTo>
                <a:cubicBezTo>
                  <a:pt x="6191" y="595"/>
                  <a:pt x="6182" y="601"/>
                  <a:pt x="6170" y="608"/>
                </a:cubicBezTo>
                <a:cubicBezTo>
                  <a:pt x="6159" y="615"/>
                  <a:pt x="6149" y="620"/>
                  <a:pt x="6142" y="623"/>
                </a:cubicBezTo>
                <a:cubicBezTo>
                  <a:pt x="6134" y="627"/>
                  <a:pt x="6129" y="629"/>
                  <a:pt x="6124" y="629"/>
                </a:cubicBezTo>
                <a:cubicBezTo>
                  <a:pt x="6120" y="630"/>
                  <a:pt x="6116" y="630"/>
                  <a:pt x="6113" y="629"/>
                </a:cubicBezTo>
                <a:cubicBezTo>
                  <a:pt x="6110" y="627"/>
                  <a:pt x="6107" y="626"/>
                  <a:pt x="6104" y="623"/>
                </a:cubicBezTo>
                <a:lnTo>
                  <a:pt x="5938" y="481"/>
                </a:lnTo>
                <a:lnTo>
                  <a:pt x="5634" y="657"/>
                </a:lnTo>
                <a:lnTo>
                  <a:pt x="5676" y="867"/>
                </a:lnTo>
                <a:cubicBezTo>
                  <a:pt x="5677" y="871"/>
                  <a:pt x="5677" y="875"/>
                  <a:pt x="5677" y="879"/>
                </a:cubicBezTo>
                <a:cubicBezTo>
                  <a:pt x="5676" y="882"/>
                  <a:pt x="5675" y="886"/>
                  <a:pt x="5672" y="890"/>
                </a:cubicBezTo>
                <a:cubicBezTo>
                  <a:pt x="5669" y="893"/>
                  <a:pt x="5665" y="898"/>
                  <a:pt x="5659" y="902"/>
                </a:cubicBezTo>
                <a:cubicBezTo>
                  <a:pt x="5653" y="907"/>
                  <a:pt x="5644" y="912"/>
                  <a:pt x="5634" y="918"/>
                </a:cubicBezTo>
                <a:cubicBezTo>
                  <a:pt x="5623" y="924"/>
                  <a:pt x="5614" y="929"/>
                  <a:pt x="5606" y="932"/>
                </a:cubicBezTo>
                <a:cubicBezTo>
                  <a:pt x="5599" y="935"/>
                  <a:pt x="5593" y="936"/>
                  <a:pt x="5588" y="935"/>
                </a:cubicBezTo>
                <a:cubicBezTo>
                  <a:pt x="5584" y="934"/>
                  <a:pt x="5580" y="931"/>
                  <a:pt x="5578" y="926"/>
                </a:cubicBezTo>
                <a:cubicBezTo>
                  <a:pt x="5575" y="921"/>
                  <a:pt x="5573" y="913"/>
                  <a:pt x="5571" y="903"/>
                </a:cubicBezTo>
                <a:lnTo>
                  <a:pt x="5423" y="83"/>
                </a:lnTo>
                <a:cubicBezTo>
                  <a:pt x="5422" y="78"/>
                  <a:pt x="5422" y="73"/>
                  <a:pt x="5423" y="69"/>
                </a:cubicBezTo>
                <a:cubicBezTo>
                  <a:pt x="5424" y="65"/>
                  <a:pt x="5427" y="61"/>
                  <a:pt x="5431" y="57"/>
                </a:cubicBezTo>
                <a:cubicBezTo>
                  <a:pt x="5434" y="53"/>
                  <a:pt x="5440" y="48"/>
                  <a:pt x="5447" y="43"/>
                </a:cubicBezTo>
                <a:cubicBezTo>
                  <a:pt x="5454" y="38"/>
                  <a:pt x="5463" y="33"/>
                  <a:pt x="5474" y="26"/>
                </a:cubicBezTo>
                <a:cubicBezTo>
                  <a:pt x="5486" y="19"/>
                  <a:pt x="5496" y="14"/>
                  <a:pt x="5505" y="10"/>
                </a:cubicBezTo>
                <a:cubicBezTo>
                  <a:pt x="5513" y="6"/>
                  <a:pt x="5520" y="3"/>
                  <a:pt x="5526" y="2"/>
                </a:cubicBezTo>
                <a:cubicBezTo>
                  <a:pt x="5531" y="0"/>
                  <a:pt x="5536" y="0"/>
                  <a:pt x="5541" y="2"/>
                </a:cubicBezTo>
                <a:cubicBezTo>
                  <a:pt x="5545" y="3"/>
                  <a:pt x="5549" y="5"/>
                  <a:pt x="5553" y="9"/>
                </a:cubicBezTo>
                <a:lnTo>
                  <a:pt x="6191" y="545"/>
                </a:lnTo>
                <a:close/>
                <a:moveTo>
                  <a:pt x="5530" y="128"/>
                </a:moveTo>
                <a:lnTo>
                  <a:pt x="5529" y="129"/>
                </a:lnTo>
                <a:lnTo>
                  <a:pt x="5614" y="566"/>
                </a:lnTo>
                <a:lnTo>
                  <a:pt x="5868" y="419"/>
                </a:lnTo>
                <a:lnTo>
                  <a:pt x="5530" y="1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2" name="Freeform 17"/>
          <p:cNvSpPr>
            <a:spLocks/>
          </p:cNvSpPr>
          <p:nvPr/>
        </p:nvSpPr>
        <p:spPr bwMode="auto">
          <a:xfrm>
            <a:off x="3805238" y="4984752"/>
            <a:ext cx="1776412" cy="1001713"/>
          </a:xfrm>
          <a:custGeom>
            <a:avLst/>
            <a:gdLst>
              <a:gd name="T0" fmla="*/ 76 w 1119"/>
              <a:gd name="T1" fmla="*/ 0 h 631"/>
              <a:gd name="T2" fmla="*/ 955 w 1119"/>
              <a:gd name="T3" fmla="*/ 328 h 631"/>
              <a:gd name="T4" fmla="*/ 993 w 1119"/>
              <a:gd name="T5" fmla="*/ 227 h 631"/>
              <a:gd name="T6" fmla="*/ 1119 w 1119"/>
              <a:gd name="T7" fmla="*/ 505 h 631"/>
              <a:gd name="T8" fmla="*/ 842 w 1119"/>
              <a:gd name="T9" fmla="*/ 631 h 631"/>
              <a:gd name="T10" fmla="*/ 879 w 1119"/>
              <a:gd name="T11" fmla="*/ 530 h 631"/>
              <a:gd name="T12" fmla="*/ 0 w 1119"/>
              <a:gd name="T13" fmla="*/ 202 h 631"/>
              <a:gd name="T14" fmla="*/ 76 w 1119"/>
              <a:gd name="T15" fmla="*/ 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9" h="631">
                <a:moveTo>
                  <a:pt x="76" y="0"/>
                </a:moveTo>
                <a:lnTo>
                  <a:pt x="955" y="328"/>
                </a:lnTo>
                <a:lnTo>
                  <a:pt x="993" y="227"/>
                </a:lnTo>
                <a:lnTo>
                  <a:pt x="1119" y="505"/>
                </a:lnTo>
                <a:lnTo>
                  <a:pt x="842" y="631"/>
                </a:lnTo>
                <a:lnTo>
                  <a:pt x="879" y="530"/>
                </a:lnTo>
                <a:lnTo>
                  <a:pt x="0" y="202"/>
                </a:lnTo>
                <a:lnTo>
                  <a:pt x="76" y="0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3" name="Freeform 18"/>
          <p:cNvSpPr>
            <a:spLocks noEditPoints="1"/>
          </p:cNvSpPr>
          <p:nvPr/>
        </p:nvSpPr>
        <p:spPr bwMode="auto">
          <a:xfrm>
            <a:off x="3800476" y="4979989"/>
            <a:ext cx="1787525" cy="1014413"/>
          </a:xfrm>
          <a:custGeom>
            <a:avLst/>
            <a:gdLst>
              <a:gd name="T0" fmla="*/ 77 w 1126"/>
              <a:gd name="T1" fmla="*/ 0 h 639"/>
              <a:gd name="T2" fmla="*/ 959 w 1126"/>
              <a:gd name="T3" fmla="*/ 329 h 639"/>
              <a:gd name="T4" fmla="*/ 956 w 1126"/>
              <a:gd name="T5" fmla="*/ 330 h 639"/>
              <a:gd name="T6" fmla="*/ 995 w 1126"/>
              <a:gd name="T7" fmla="*/ 223 h 639"/>
              <a:gd name="T8" fmla="*/ 1126 w 1126"/>
              <a:gd name="T9" fmla="*/ 509 h 639"/>
              <a:gd name="T10" fmla="*/ 840 w 1126"/>
              <a:gd name="T11" fmla="*/ 639 h 639"/>
              <a:gd name="T12" fmla="*/ 880 w 1126"/>
              <a:gd name="T13" fmla="*/ 532 h 639"/>
              <a:gd name="T14" fmla="*/ 881 w 1126"/>
              <a:gd name="T15" fmla="*/ 536 h 639"/>
              <a:gd name="T16" fmla="*/ 0 w 1126"/>
              <a:gd name="T17" fmla="*/ 206 h 639"/>
              <a:gd name="T18" fmla="*/ 77 w 1126"/>
              <a:gd name="T19" fmla="*/ 0 h 639"/>
              <a:gd name="T20" fmla="*/ 6 w 1126"/>
              <a:gd name="T21" fmla="*/ 206 h 639"/>
              <a:gd name="T22" fmla="*/ 4 w 1126"/>
              <a:gd name="T23" fmla="*/ 203 h 639"/>
              <a:gd name="T24" fmla="*/ 886 w 1126"/>
              <a:gd name="T25" fmla="*/ 532 h 639"/>
              <a:gd name="T26" fmla="*/ 847 w 1126"/>
              <a:gd name="T27" fmla="*/ 635 h 639"/>
              <a:gd name="T28" fmla="*/ 843 w 1126"/>
              <a:gd name="T29" fmla="*/ 632 h 639"/>
              <a:gd name="T30" fmla="*/ 1121 w 1126"/>
              <a:gd name="T31" fmla="*/ 505 h 639"/>
              <a:gd name="T32" fmla="*/ 1120 w 1126"/>
              <a:gd name="T33" fmla="*/ 509 h 639"/>
              <a:gd name="T34" fmla="*/ 993 w 1126"/>
              <a:gd name="T35" fmla="*/ 231 h 639"/>
              <a:gd name="T36" fmla="*/ 998 w 1126"/>
              <a:gd name="T37" fmla="*/ 231 h 639"/>
              <a:gd name="T38" fmla="*/ 959 w 1126"/>
              <a:gd name="T39" fmla="*/ 334 h 639"/>
              <a:gd name="T40" fmla="*/ 78 w 1126"/>
              <a:gd name="T41" fmla="*/ 5 h 639"/>
              <a:gd name="T42" fmla="*/ 81 w 1126"/>
              <a:gd name="T43" fmla="*/ 4 h 639"/>
              <a:gd name="T44" fmla="*/ 6 w 1126"/>
              <a:gd name="T45" fmla="*/ 20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6" h="639">
                <a:moveTo>
                  <a:pt x="77" y="0"/>
                </a:moveTo>
                <a:lnTo>
                  <a:pt x="959" y="329"/>
                </a:lnTo>
                <a:lnTo>
                  <a:pt x="956" y="330"/>
                </a:lnTo>
                <a:lnTo>
                  <a:pt x="995" y="223"/>
                </a:lnTo>
                <a:lnTo>
                  <a:pt x="1126" y="509"/>
                </a:lnTo>
                <a:lnTo>
                  <a:pt x="840" y="639"/>
                </a:lnTo>
                <a:lnTo>
                  <a:pt x="880" y="532"/>
                </a:lnTo>
                <a:lnTo>
                  <a:pt x="881" y="536"/>
                </a:lnTo>
                <a:lnTo>
                  <a:pt x="0" y="206"/>
                </a:lnTo>
                <a:lnTo>
                  <a:pt x="77" y="0"/>
                </a:lnTo>
                <a:close/>
                <a:moveTo>
                  <a:pt x="6" y="206"/>
                </a:moveTo>
                <a:lnTo>
                  <a:pt x="4" y="203"/>
                </a:lnTo>
                <a:lnTo>
                  <a:pt x="886" y="532"/>
                </a:lnTo>
                <a:lnTo>
                  <a:pt x="847" y="635"/>
                </a:lnTo>
                <a:lnTo>
                  <a:pt x="843" y="632"/>
                </a:lnTo>
                <a:lnTo>
                  <a:pt x="1121" y="505"/>
                </a:lnTo>
                <a:lnTo>
                  <a:pt x="1120" y="509"/>
                </a:lnTo>
                <a:lnTo>
                  <a:pt x="993" y="231"/>
                </a:lnTo>
                <a:lnTo>
                  <a:pt x="998" y="231"/>
                </a:lnTo>
                <a:lnTo>
                  <a:pt x="959" y="334"/>
                </a:lnTo>
                <a:lnTo>
                  <a:pt x="78" y="5"/>
                </a:lnTo>
                <a:lnTo>
                  <a:pt x="81" y="4"/>
                </a:lnTo>
                <a:lnTo>
                  <a:pt x="6" y="20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4" name="Freeform 19"/>
          <p:cNvSpPr>
            <a:spLocks noEditPoints="1"/>
          </p:cNvSpPr>
          <p:nvPr/>
        </p:nvSpPr>
        <p:spPr bwMode="auto">
          <a:xfrm>
            <a:off x="3917951" y="5127626"/>
            <a:ext cx="1076325" cy="488950"/>
          </a:xfrm>
          <a:custGeom>
            <a:avLst/>
            <a:gdLst>
              <a:gd name="T0" fmla="*/ 573 w 6657"/>
              <a:gd name="T1" fmla="*/ 890 h 3027"/>
              <a:gd name="T2" fmla="*/ 45 w 6657"/>
              <a:gd name="T3" fmla="*/ 704 h 3027"/>
              <a:gd name="T4" fmla="*/ 601 w 6657"/>
              <a:gd name="T5" fmla="*/ 4 h 3027"/>
              <a:gd name="T6" fmla="*/ 588 w 6657"/>
              <a:gd name="T7" fmla="*/ 122 h 3027"/>
              <a:gd name="T8" fmla="*/ 844 w 6657"/>
              <a:gd name="T9" fmla="*/ 1003 h 3027"/>
              <a:gd name="T10" fmla="*/ 1139 w 6657"/>
              <a:gd name="T11" fmla="*/ 140 h 3027"/>
              <a:gd name="T12" fmla="*/ 1374 w 6657"/>
              <a:gd name="T13" fmla="*/ 1165 h 3027"/>
              <a:gd name="T14" fmla="*/ 1148 w 6657"/>
              <a:gd name="T15" fmla="*/ 1006 h 3027"/>
              <a:gd name="T16" fmla="*/ 1235 w 6657"/>
              <a:gd name="T17" fmla="*/ 485 h 3027"/>
              <a:gd name="T18" fmla="*/ 1452 w 6657"/>
              <a:gd name="T19" fmla="*/ 394 h 3027"/>
              <a:gd name="T20" fmla="*/ 1574 w 6657"/>
              <a:gd name="T21" fmla="*/ 635 h 3027"/>
              <a:gd name="T22" fmla="*/ 1336 w 6657"/>
              <a:gd name="T23" fmla="*/ 1093 h 3027"/>
              <a:gd name="T24" fmla="*/ 2072 w 6657"/>
              <a:gd name="T25" fmla="*/ 1099 h 3027"/>
              <a:gd name="T26" fmla="*/ 1831 w 6657"/>
              <a:gd name="T27" fmla="*/ 1280 h 3027"/>
              <a:gd name="T28" fmla="*/ 1953 w 6657"/>
              <a:gd name="T29" fmla="*/ 1346 h 3027"/>
              <a:gd name="T30" fmla="*/ 1607 w 6657"/>
              <a:gd name="T31" fmla="*/ 1275 h 3027"/>
              <a:gd name="T32" fmla="*/ 2036 w 6657"/>
              <a:gd name="T33" fmla="*/ 792 h 3027"/>
              <a:gd name="T34" fmla="*/ 1828 w 6657"/>
              <a:gd name="T35" fmla="*/ 797 h 3027"/>
              <a:gd name="T36" fmla="*/ 2602 w 6657"/>
              <a:gd name="T37" fmla="*/ 1104 h 3027"/>
              <a:gd name="T38" fmla="*/ 2409 w 6657"/>
              <a:gd name="T39" fmla="*/ 1089 h 3027"/>
              <a:gd name="T40" fmla="*/ 2118 w 6657"/>
              <a:gd name="T41" fmla="*/ 1473 h 3027"/>
              <a:gd name="T42" fmla="*/ 2393 w 6657"/>
              <a:gd name="T43" fmla="*/ 913 h 3027"/>
              <a:gd name="T44" fmla="*/ 2570 w 6657"/>
              <a:gd name="T45" fmla="*/ 968 h 3027"/>
              <a:gd name="T46" fmla="*/ 2626 w 6657"/>
              <a:gd name="T47" fmla="*/ 1061 h 3027"/>
              <a:gd name="T48" fmla="*/ 2919 w 6657"/>
              <a:gd name="T49" fmla="*/ 1766 h 3027"/>
              <a:gd name="T50" fmla="*/ 2792 w 6657"/>
              <a:gd name="T51" fmla="*/ 1271 h 3027"/>
              <a:gd name="T52" fmla="*/ 2546 w 6657"/>
              <a:gd name="T53" fmla="*/ 1627 h 3027"/>
              <a:gd name="T54" fmla="*/ 2840 w 6657"/>
              <a:gd name="T55" fmla="*/ 1084 h 3027"/>
              <a:gd name="T56" fmla="*/ 3174 w 6657"/>
              <a:gd name="T57" fmla="*/ 1355 h 3027"/>
              <a:gd name="T58" fmla="*/ 3534 w 6657"/>
              <a:gd name="T59" fmla="*/ 2000 h 3027"/>
              <a:gd name="T60" fmla="*/ 3222 w 6657"/>
              <a:gd name="T61" fmla="*/ 1710 h 3027"/>
              <a:gd name="T62" fmla="*/ 3665 w 6657"/>
              <a:gd name="T63" fmla="*/ 1508 h 3027"/>
              <a:gd name="T64" fmla="*/ 3369 w 6657"/>
              <a:gd name="T65" fmla="*/ 1414 h 3027"/>
              <a:gd name="T66" fmla="*/ 3620 w 6657"/>
              <a:gd name="T67" fmla="*/ 1360 h 3027"/>
              <a:gd name="T68" fmla="*/ 3454 w 6657"/>
              <a:gd name="T69" fmla="*/ 1679 h 3027"/>
              <a:gd name="T70" fmla="*/ 3615 w 6657"/>
              <a:gd name="T71" fmla="*/ 1731 h 3027"/>
              <a:gd name="T72" fmla="*/ 3897 w 6657"/>
              <a:gd name="T73" fmla="*/ 2138 h 3027"/>
              <a:gd name="T74" fmla="*/ 3923 w 6657"/>
              <a:gd name="T75" fmla="*/ 1512 h 3027"/>
              <a:gd name="T76" fmla="*/ 4108 w 6657"/>
              <a:gd name="T77" fmla="*/ 1386 h 3027"/>
              <a:gd name="T78" fmla="*/ 4276 w 6657"/>
              <a:gd name="T79" fmla="*/ 1621 h 3027"/>
              <a:gd name="T80" fmla="*/ 3966 w 6657"/>
              <a:gd name="T81" fmla="*/ 2046 h 3027"/>
              <a:gd name="T82" fmla="*/ 4098 w 6657"/>
              <a:gd name="T83" fmla="*/ 2130 h 3027"/>
              <a:gd name="T84" fmla="*/ 4216 w 6657"/>
              <a:gd name="T85" fmla="*/ 2257 h 3027"/>
              <a:gd name="T86" fmla="*/ 4498 w 6657"/>
              <a:gd name="T87" fmla="*/ 1700 h 3027"/>
              <a:gd name="T88" fmla="*/ 4469 w 6657"/>
              <a:gd name="T89" fmla="*/ 1552 h 3027"/>
              <a:gd name="T90" fmla="*/ 5147 w 6657"/>
              <a:gd name="T91" fmla="*/ 1974 h 3027"/>
              <a:gd name="T92" fmla="*/ 4648 w 6657"/>
              <a:gd name="T93" fmla="*/ 2423 h 3027"/>
              <a:gd name="T94" fmla="*/ 4635 w 6657"/>
              <a:gd name="T95" fmla="*/ 1760 h 3027"/>
              <a:gd name="T96" fmla="*/ 4722 w 6657"/>
              <a:gd name="T97" fmla="*/ 2321 h 3027"/>
              <a:gd name="T98" fmla="*/ 5135 w 6657"/>
              <a:gd name="T99" fmla="*/ 1937 h 3027"/>
              <a:gd name="T100" fmla="*/ 5382 w 6657"/>
              <a:gd name="T101" fmla="*/ 2696 h 3027"/>
              <a:gd name="T102" fmla="*/ 5045 w 6657"/>
              <a:gd name="T103" fmla="*/ 2472 h 3027"/>
              <a:gd name="T104" fmla="*/ 5508 w 6657"/>
              <a:gd name="T105" fmla="*/ 2243 h 3027"/>
              <a:gd name="T106" fmla="*/ 5209 w 6657"/>
              <a:gd name="T107" fmla="*/ 2109 h 3027"/>
              <a:gd name="T108" fmla="*/ 5391 w 6657"/>
              <a:gd name="T109" fmla="*/ 2029 h 3027"/>
              <a:gd name="T110" fmla="*/ 5364 w 6657"/>
              <a:gd name="T111" fmla="*/ 2385 h 3027"/>
              <a:gd name="T112" fmla="*/ 5407 w 6657"/>
              <a:gd name="T113" fmla="*/ 2534 h 3027"/>
              <a:gd name="T114" fmla="*/ 6194 w 6657"/>
              <a:gd name="T115" fmla="*/ 2998 h 3027"/>
              <a:gd name="T116" fmla="*/ 6573 w 6657"/>
              <a:gd name="T117" fmla="*/ 2254 h 3027"/>
              <a:gd name="T118" fmla="*/ 6524 w 6657"/>
              <a:gd name="T119" fmla="*/ 2665 h 3027"/>
              <a:gd name="T120" fmla="*/ 6425 w 6657"/>
              <a:gd name="T121" fmla="*/ 2280 h 3027"/>
              <a:gd name="T122" fmla="*/ 6441 w 6657"/>
              <a:gd name="T123" fmla="*/ 2839 h 3027"/>
              <a:gd name="T124" fmla="*/ 6303 w 6657"/>
              <a:gd name="T125" fmla="*/ 2930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57" h="3027">
                <a:moveTo>
                  <a:pt x="686" y="897"/>
                </a:moveTo>
                <a:cubicBezTo>
                  <a:pt x="686" y="907"/>
                  <a:pt x="685" y="915"/>
                  <a:pt x="683" y="921"/>
                </a:cubicBezTo>
                <a:cubicBezTo>
                  <a:pt x="682" y="926"/>
                  <a:pt x="678" y="930"/>
                  <a:pt x="674" y="932"/>
                </a:cubicBezTo>
                <a:cubicBezTo>
                  <a:pt x="670" y="933"/>
                  <a:pt x="664" y="933"/>
                  <a:pt x="656" y="931"/>
                </a:cubicBezTo>
                <a:cubicBezTo>
                  <a:pt x="648" y="929"/>
                  <a:pt x="638" y="926"/>
                  <a:pt x="625" y="921"/>
                </a:cubicBezTo>
                <a:cubicBezTo>
                  <a:pt x="613" y="916"/>
                  <a:pt x="603" y="912"/>
                  <a:pt x="595" y="909"/>
                </a:cubicBezTo>
                <a:cubicBezTo>
                  <a:pt x="588" y="905"/>
                  <a:pt x="583" y="902"/>
                  <a:pt x="579" y="899"/>
                </a:cubicBezTo>
                <a:cubicBezTo>
                  <a:pt x="576" y="897"/>
                  <a:pt x="574" y="894"/>
                  <a:pt x="573" y="890"/>
                </a:cubicBezTo>
                <a:cubicBezTo>
                  <a:pt x="572" y="887"/>
                  <a:pt x="571" y="884"/>
                  <a:pt x="571" y="879"/>
                </a:cubicBezTo>
                <a:lnTo>
                  <a:pt x="575" y="661"/>
                </a:lnTo>
                <a:lnTo>
                  <a:pt x="246" y="539"/>
                </a:lnTo>
                <a:lnTo>
                  <a:pt x="111" y="704"/>
                </a:lnTo>
                <a:cubicBezTo>
                  <a:pt x="108" y="708"/>
                  <a:pt x="105" y="710"/>
                  <a:pt x="102" y="712"/>
                </a:cubicBezTo>
                <a:cubicBezTo>
                  <a:pt x="99" y="714"/>
                  <a:pt x="95" y="715"/>
                  <a:pt x="91" y="716"/>
                </a:cubicBezTo>
                <a:cubicBezTo>
                  <a:pt x="86" y="716"/>
                  <a:pt x="80" y="715"/>
                  <a:pt x="73" y="713"/>
                </a:cubicBezTo>
                <a:cubicBezTo>
                  <a:pt x="65" y="712"/>
                  <a:pt x="56" y="708"/>
                  <a:pt x="45" y="704"/>
                </a:cubicBezTo>
                <a:cubicBezTo>
                  <a:pt x="33" y="700"/>
                  <a:pt x="23" y="696"/>
                  <a:pt x="16" y="692"/>
                </a:cubicBezTo>
                <a:cubicBezTo>
                  <a:pt x="9" y="688"/>
                  <a:pt x="4" y="684"/>
                  <a:pt x="2" y="680"/>
                </a:cubicBezTo>
                <a:cubicBezTo>
                  <a:pt x="0" y="676"/>
                  <a:pt x="1" y="671"/>
                  <a:pt x="3" y="666"/>
                </a:cubicBezTo>
                <a:cubicBezTo>
                  <a:pt x="5" y="661"/>
                  <a:pt x="10" y="654"/>
                  <a:pt x="16" y="646"/>
                </a:cubicBezTo>
                <a:lnTo>
                  <a:pt x="556" y="11"/>
                </a:lnTo>
                <a:cubicBezTo>
                  <a:pt x="559" y="7"/>
                  <a:pt x="563" y="4"/>
                  <a:pt x="566" y="2"/>
                </a:cubicBezTo>
                <a:cubicBezTo>
                  <a:pt x="570" y="0"/>
                  <a:pt x="575" y="0"/>
                  <a:pt x="580" y="0"/>
                </a:cubicBezTo>
                <a:cubicBezTo>
                  <a:pt x="586" y="0"/>
                  <a:pt x="593" y="1"/>
                  <a:pt x="601" y="4"/>
                </a:cubicBezTo>
                <a:cubicBezTo>
                  <a:pt x="609" y="6"/>
                  <a:pt x="620" y="10"/>
                  <a:pt x="632" y="14"/>
                </a:cubicBezTo>
                <a:cubicBezTo>
                  <a:pt x="645" y="19"/>
                  <a:pt x="656" y="23"/>
                  <a:pt x="664" y="27"/>
                </a:cubicBezTo>
                <a:cubicBezTo>
                  <a:pt x="672" y="31"/>
                  <a:pt x="679" y="35"/>
                  <a:pt x="683" y="38"/>
                </a:cubicBezTo>
                <a:cubicBezTo>
                  <a:pt x="688" y="42"/>
                  <a:pt x="691" y="46"/>
                  <a:pt x="693" y="50"/>
                </a:cubicBezTo>
                <a:cubicBezTo>
                  <a:pt x="695" y="54"/>
                  <a:pt x="696" y="59"/>
                  <a:pt x="696" y="64"/>
                </a:cubicBezTo>
                <a:lnTo>
                  <a:pt x="686" y="897"/>
                </a:lnTo>
                <a:close/>
                <a:moveTo>
                  <a:pt x="588" y="122"/>
                </a:moveTo>
                <a:lnTo>
                  <a:pt x="588" y="122"/>
                </a:lnTo>
                <a:lnTo>
                  <a:pt x="304" y="465"/>
                </a:lnTo>
                <a:lnTo>
                  <a:pt x="579" y="567"/>
                </a:lnTo>
                <a:lnTo>
                  <a:pt x="588" y="122"/>
                </a:lnTo>
                <a:close/>
                <a:moveTo>
                  <a:pt x="902" y="1003"/>
                </a:moveTo>
                <a:cubicBezTo>
                  <a:pt x="901" y="1006"/>
                  <a:pt x="899" y="1009"/>
                  <a:pt x="897" y="1010"/>
                </a:cubicBezTo>
                <a:cubicBezTo>
                  <a:pt x="894" y="1012"/>
                  <a:pt x="891" y="1013"/>
                  <a:pt x="886" y="1013"/>
                </a:cubicBezTo>
                <a:cubicBezTo>
                  <a:pt x="882" y="1013"/>
                  <a:pt x="877" y="1013"/>
                  <a:pt x="870" y="1011"/>
                </a:cubicBezTo>
                <a:cubicBezTo>
                  <a:pt x="863" y="1009"/>
                  <a:pt x="854" y="1007"/>
                  <a:pt x="844" y="1003"/>
                </a:cubicBezTo>
                <a:cubicBezTo>
                  <a:pt x="835" y="999"/>
                  <a:pt x="827" y="996"/>
                  <a:pt x="820" y="993"/>
                </a:cubicBezTo>
                <a:cubicBezTo>
                  <a:pt x="814" y="989"/>
                  <a:pt x="809" y="986"/>
                  <a:pt x="806" y="983"/>
                </a:cubicBezTo>
                <a:cubicBezTo>
                  <a:pt x="803" y="980"/>
                  <a:pt x="801" y="977"/>
                  <a:pt x="800" y="974"/>
                </a:cubicBezTo>
                <a:cubicBezTo>
                  <a:pt x="800" y="972"/>
                  <a:pt x="800" y="969"/>
                  <a:pt x="801" y="965"/>
                </a:cubicBezTo>
                <a:lnTo>
                  <a:pt x="1106" y="149"/>
                </a:lnTo>
                <a:cubicBezTo>
                  <a:pt x="1108" y="146"/>
                  <a:pt x="1109" y="143"/>
                  <a:pt x="1112" y="141"/>
                </a:cubicBezTo>
                <a:cubicBezTo>
                  <a:pt x="1114" y="139"/>
                  <a:pt x="1117" y="138"/>
                  <a:pt x="1122" y="138"/>
                </a:cubicBezTo>
                <a:cubicBezTo>
                  <a:pt x="1126" y="138"/>
                  <a:pt x="1132" y="139"/>
                  <a:pt x="1139" y="140"/>
                </a:cubicBezTo>
                <a:cubicBezTo>
                  <a:pt x="1146" y="142"/>
                  <a:pt x="1154" y="144"/>
                  <a:pt x="1164" y="148"/>
                </a:cubicBezTo>
                <a:cubicBezTo>
                  <a:pt x="1174" y="152"/>
                  <a:pt x="1182" y="155"/>
                  <a:pt x="1188" y="159"/>
                </a:cubicBezTo>
                <a:cubicBezTo>
                  <a:pt x="1195" y="162"/>
                  <a:pt x="1199" y="165"/>
                  <a:pt x="1202" y="168"/>
                </a:cubicBezTo>
                <a:cubicBezTo>
                  <a:pt x="1205" y="171"/>
                  <a:pt x="1207" y="174"/>
                  <a:pt x="1208" y="177"/>
                </a:cubicBezTo>
                <a:cubicBezTo>
                  <a:pt x="1209" y="180"/>
                  <a:pt x="1208" y="183"/>
                  <a:pt x="1207" y="187"/>
                </a:cubicBezTo>
                <a:lnTo>
                  <a:pt x="902" y="1003"/>
                </a:lnTo>
                <a:close/>
                <a:moveTo>
                  <a:pt x="1387" y="1138"/>
                </a:moveTo>
                <a:cubicBezTo>
                  <a:pt x="1383" y="1150"/>
                  <a:pt x="1378" y="1159"/>
                  <a:pt x="1374" y="1165"/>
                </a:cubicBezTo>
                <a:cubicBezTo>
                  <a:pt x="1370" y="1172"/>
                  <a:pt x="1366" y="1176"/>
                  <a:pt x="1361" y="1178"/>
                </a:cubicBezTo>
                <a:cubicBezTo>
                  <a:pt x="1357" y="1180"/>
                  <a:pt x="1351" y="1181"/>
                  <a:pt x="1343" y="1182"/>
                </a:cubicBezTo>
                <a:cubicBezTo>
                  <a:pt x="1335" y="1182"/>
                  <a:pt x="1327" y="1182"/>
                  <a:pt x="1318" y="1180"/>
                </a:cubicBezTo>
                <a:cubicBezTo>
                  <a:pt x="1309" y="1179"/>
                  <a:pt x="1300" y="1177"/>
                  <a:pt x="1290" y="1175"/>
                </a:cubicBezTo>
                <a:cubicBezTo>
                  <a:pt x="1280" y="1173"/>
                  <a:pt x="1270" y="1170"/>
                  <a:pt x="1261" y="1166"/>
                </a:cubicBezTo>
                <a:cubicBezTo>
                  <a:pt x="1232" y="1156"/>
                  <a:pt x="1209" y="1143"/>
                  <a:pt x="1192" y="1128"/>
                </a:cubicBezTo>
                <a:cubicBezTo>
                  <a:pt x="1174" y="1112"/>
                  <a:pt x="1162" y="1095"/>
                  <a:pt x="1155" y="1075"/>
                </a:cubicBezTo>
                <a:cubicBezTo>
                  <a:pt x="1147" y="1055"/>
                  <a:pt x="1145" y="1032"/>
                  <a:pt x="1148" y="1006"/>
                </a:cubicBezTo>
                <a:cubicBezTo>
                  <a:pt x="1151" y="980"/>
                  <a:pt x="1158" y="952"/>
                  <a:pt x="1170" y="920"/>
                </a:cubicBezTo>
                <a:lnTo>
                  <a:pt x="1290" y="598"/>
                </a:lnTo>
                <a:lnTo>
                  <a:pt x="1213" y="570"/>
                </a:lnTo>
                <a:cubicBezTo>
                  <a:pt x="1207" y="567"/>
                  <a:pt x="1203" y="562"/>
                  <a:pt x="1202" y="554"/>
                </a:cubicBezTo>
                <a:cubicBezTo>
                  <a:pt x="1201" y="547"/>
                  <a:pt x="1203" y="535"/>
                  <a:pt x="1208" y="521"/>
                </a:cubicBezTo>
                <a:cubicBezTo>
                  <a:pt x="1211" y="513"/>
                  <a:pt x="1214" y="507"/>
                  <a:pt x="1217" y="502"/>
                </a:cubicBezTo>
                <a:cubicBezTo>
                  <a:pt x="1220" y="497"/>
                  <a:pt x="1223" y="493"/>
                  <a:pt x="1226" y="490"/>
                </a:cubicBezTo>
                <a:cubicBezTo>
                  <a:pt x="1229" y="487"/>
                  <a:pt x="1232" y="485"/>
                  <a:pt x="1235" y="485"/>
                </a:cubicBezTo>
                <a:cubicBezTo>
                  <a:pt x="1238" y="485"/>
                  <a:pt x="1242" y="485"/>
                  <a:pt x="1245" y="486"/>
                </a:cubicBezTo>
                <a:lnTo>
                  <a:pt x="1321" y="515"/>
                </a:lnTo>
                <a:lnTo>
                  <a:pt x="1370" y="384"/>
                </a:lnTo>
                <a:cubicBezTo>
                  <a:pt x="1371" y="381"/>
                  <a:pt x="1373" y="379"/>
                  <a:pt x="1375" y="377"/>
                </a:cubicBezTo>
                <a:cubicBezTo>
                  <a:pt x="1378" y="375"/>
                  <a:pt x="1381" y="374"/>
                  <a:pt x="1386" y="373"/>
                </a:cubicBezTo>
                <a:cubicBezTo>
                  <a:pt x="1390" y="373"/>
                  <a:pt x="1396" y="374"/>
                  <a:pt x="1403" y="375"/>
                </a:cubicBezTo>
                <a:cubicBezTo>
                  <a:pt x="1409" y="377"/>
                  <a:pt x="1418" y="379"/>
                  <a:pt x="1428" y="383"/>
                </a:cubicBezTo>
                <a:cubicBezTo>
                  <a:pt x="1438" y="387"/>
                  <a:pt x="1446" y="390"/>
                  <a:pt x="1452" y="394"/>
                </a:cubicBezTo>
                <a:cubicBezTo>
                  <a:pt x="1458" y="397"/>
                  <a:pt x="1463" y="400"/>
                  <a:pt x="1466" y="403"/>
                </a:cubicBezTo>
                <a:cubicBezTo>
                  <a:pt x="1469" y="407"/>
                  <a:pt x="1471" y="410"/>
                  <a:pt x="1472" y="413"/>
                </a:cubicBezTo>
                <a:cubicBezTo>
                  <a:pt x="1472" y="416"/>
                  <a:pt x="1472" y="419"/>
                  <a:pt x="1471" y="422"/>
                </a:cubicBezTo>
                <a:lnTo>
                  <a:pt x="1422" y="552"/>
                </a:lnTo>
                <a:lnTo>
                  <a:pt x="1563" y="605"/>
                </a:lnTo>
                <a:cubicBezTo>
                  <a:pt x="1567" y="606"/>
                  <a:pt x="1569" y="608"/>
                  <a:pt x="1571" y="610"/>
                </a:cubicBezTo>
                <a:cubicBezTo>
                  <a:pt x="1573" y="613"/>
                  <a:pt x="1574" y="616"/>
                  <a:pt x="1575" y="620"/>
                </a:cubicBezTo>
                <a:cubicBezTo>
                  <a:pt x="1575" y="624"/>
                  <a:pt x="1575" y="629"/>
                  <a:pt x="1574" y="635"/>
                </a:cubicBezTo>
                <a:cubicBezTo>
                  <a:pt x="1573" y="640"/>
                  <a:pt x="1571" y="647"/>
                  <a:pt x="1568" y="655"/>
                </a:cubicBezTo>
                <a:cubicBezTo>
                  <a:pt x="1562" y="670"/>
                  <a:pt x="1556" y="679"/>
                  <a:pt x="1550" y="685"/>
                </a:cubicBezTo>
                <a:cubicBezTo>
                  <a:pt x="1544" y="690"/>
                  <a:pt x="1538" y="691"/>
                  <a:pt x="1532" y="689"/>
                </a:cubicBezTo>
                <a:lnTo>
                  <a:pt x="1391" y="636"/>
                </a:lnTo>
                <a:lnTo>
                  <a:pt x="1276" y="943"/>
                </a:lnTo>
                <a:cubicBezTo>
                  <a:pt x="1262" y="981"/>
                  <a:pt x="1257" y="1011"/>
                  <a:pt x="1261" y="1035"/>
                </a:cubicBezTo>
                <a:cubicBezTo>
                  <a:pt x="1265" y="1059"/>
                  <a:pt x="1281" y="1076"/>
                  <a:pt x="1310" y="1087"/>
                </a:cubicBezTo>
                <a:cubicBezTo>
                  <a:pt x="1320" y="1090"/>
                  <a:pt x="1328" y="1092"/>
                  <a:pt x="1336" y="1093"/>
                </a:cubicBezTo>
                <a:cubicBezTo>
                  <a:pt x="1344" y="1094"/>
                  <a:pt x="1352" y="1095"/>
                  <a:pt x="1358" y="1095"/>
                </a:cubicBezTo>
                <a:cubicBezTo>
                  <a:pt x="1365" y="1095"/>
                  <a:pt x="1370" y="1095"/>
                  <a:pt x="1375" y="1094"/>
                </a:cubicBezTo>
                <a:cubicBezTo>
                  <a:pt x="1380" y="1094"/>
                  <a:pt x="1384" y="1094"/>
                  <a:pt x="1387" y="1096"/>
                </a:cubicBezTo>
                <a:cubicBezTo>
                  <a:pt x="1389" y="1096"/>
                  <a:pt x="1391" y="1098"/>
                  <a:pt x="1392" y="1099"/>
                </a:cubicBezTo>
                <a:cubicBezTo>
                  <a:pt x="1394" y="1101"/>
                  <a:pt x="1394" y="1104"/>
                  <a:pt x="1394" y="1107"/>
                </a:cubicBezTo>
                <a:cubicBezTo>
                  <a:pt x="1394" y="1110"/>
                  <a:pt x="1394" y="1114"/>
                  <a:pt x="1393" y="1119"/>
                </a:cubicBezTo>
                <a:cubicBezTo>
                  <a:pt x="1392" y="1125"/>
                  <a:pt x="1390" y="1131"/>
                  <a:pt x="1387" y="1138"/>
                </a:cubicBezTo>
                <a:close/>
                <a:moveTo>
                  <a:pt x="2072" y="1099"/>
                </a:moveTo>
                <a:cubicBezTo>
                  <a:pt x="2066" y="1115"/>
                  <a:pt x="2058" y="1125"/>
                  <a:pt x="2047" y="1129"/>
                </a:cubicBezTo>
                <a:cubicBezTo>
                  <a:pt x="2037" y="1133"/>
                  <a:pt x="2026" y="1133"/>
                  <a:pt x="2016" y="1129"/>
                </a:cubicBezTo>
                <a:lnTo>
                  <a:pt x="1654" y="993"/>
                </a:lnTo>
                <a:cubicBezTo>
                  <a:pt x="1642" y="1024"/>
                  <a:pt x="1635" y="1053"/>
                  <a:pt x="1632" y="1079"/>
                </a:cubicBezTo>
                <a:cubicBezTo>
                  <a:pt x="1629" y="1106"/>
                  <a:pt x="1632" y="1131"/>
                  <a:pt x="1639" y="1154"/>
                </a:cubicBezTo>
                <a:cubicBezTo>
                  <a:pt x="1647" y="1177"/>
                  <a:pt x="1661" y="1197"/>
                  <a:pt x="1680" y="1215"/>
                </a:cubicBezTo>
                <a:cubicBezTo>
                  <a:pt x="1700" y="1233"/>
                  <a:pt x="1726" y="1248"/>
                  <a:pt x="1759" y="1260"/>
                </a:cubicBezTo>
                <a:cubicBezTo>
                  <a:pt x="1785" y="1270"/>
                  <a:pt x="1809" y="1277"/>
                  <a:pt x="1831" y="1280"/>
                </a:cubicBezTo>
                <a:cubicBezTo>
                  <a:pt x="1853" y="1284"/>
                  <a:pt x="1873" y="1285"/>
                  <a:pt x="1890" y="1286"/>
                </a:cubicBezTo>
                <a:cubicBezTo>
                  <a:pt x="1907" y="1286"/>
                  <a:pt x="1921" y="1286"/>
                  <a:pt x="1932" y="1285"/>
                </a:cubicBezTo>
                <a:cubicBezTo>
                  <a:pt x="1943" y="1284"/>
                  <a:pt x="1951" y="1285"/>
                  <a:pt x="1956" y="1287"/>
                </a:cubicBezTo>
                <a:cubicBezTo>
                  <a:pt x="1959" y="1288"/>
                  <a:pt x="1961" y="1290"/>
                  <a:pt x="1963" y="1292"/>
                </a:cubicBezTo>
                <a:cubicBezTo>
                  <a:pt x="1965" y="1294"/>
                  <a:pt x="1966" y="1297"/>
                  <a:pt x="1966" y="1300"/>
                </a:cubicBezTo>
                <a:cubicBezTo>
                  <a:pt x="1966" y="1304"/>
                  <a:pt x="1966" y="1308"/>
                  <a:pt x="1964" y="1313"/>
                </a:cubicBezTo>
                <a:cubicBezTo>
                  <a:pt x="1963" y="1318"/>
                  <a:pt x="1961" y="1325"/>
                  <a:pt x="1958" y="1332"/>
                </a:cubicBezTo>
                <a:cubicBezTo>
                  <a:pt x="1956" y="1337"/>
                  <a:pt x="1954" y="1342"/>
                  <a:pt x="1953" y="1346"/>
                </a:cubicBezTo>
                <a:cubicBezTo>
                  <a:pt x="1951" y="1349"/>
                  <a:pt x="1949" y="1353"/>
                  <a:pt x="1947" y="1355"/>
                </a:cubicBezTo>
                <a:cubicBezTo>
                  <a:pt x="1945" y="1358"/>
                  <a:pt x="1943" y="1361"/>
                  <a:pt x="1941" y="1363"/>
                </a:cubicBezTo>
                <a:cubicBezTo>
                  <a:pt x="1939" y="1364"/>
                  <a:pt x="1936" y="1366"/>
                  <a:pt x="1933" y="1368"/>
                </a:cubicBezTo>
                <a:cubicBezTo>
                  <a:pt x="1930" y="1369"/>
                  <a:pt x="1922" y="1370"/>
                  <a:pt x="1909" y="1371"/>
                </a:cubicBezTo>
                <a:cubicBezTo>
                  <a:pt x="1896" y="1372"/>
                  <a:pt x="1880" y="1372"/>
                  <a:pt x="1861" y="1370"/>
                </a:cubicBezTo>
                <a:cubicBezTo>
                  <a:pt x="1841" y="1368"/>
                  <a:pt x="1819" y="1365"/>
                  <a:pt x="1795" y="1361"/>
                </a:cubicBezTo>
                <a:cubicBezTo>
                  <a:pt x="1770" y="1356"/>
                  <a:pt x="1745" y="1349"/>
                  <a:pt x="1719" y="1339"/>
                </a:cubicBezTo>
                <a:cubicBezTo>
                  <a:pt x="1674" y="1322"/>
                  <a:pt x="1637" y="1301"/>
                  <a:pt x="1607" y="1275"/>
                </a:cubicBezTo>
                <a:cubicBezTo>
                  <a:pt x="1578" y="1250"/>
                  <a:pt x="1556" y="1221"/>
                  <a:pt x="1542" y="1187"/>
                </a:cubicBezTo>
                <a:cubicBezTo>
                  <a:pt x="1528" y="1154"/>
                  <a:pt x="1523" y="1116"/>
                  <a:pt x="1525" y="1074"/>
                </a:cubicBezTo>
                <a:cubicBezTo>
                  <a:pt x="1527" y="1032"/>
                  <a:pt x="1537" y="986"/>
                  <a:pt x="1556" y="937"/>
                </a:cubicBezTo>
                <a:cubicBezTo>
                  <a:pt x="1574" y="889"/>
                  <a:pt x="1596" y="849"/>
                  <a:pt x="1622" y="816"/>
                </a:cubicBezTo>
                <a:cubicBezTo>
                  <a:pt x="1648" y="783"/>
                  <a:pt x="1678" y="758"/>
                  <a:pt x="1711" y="740"/>
                </a:cubicBezTo>
                <a:cubicBezTo>
                  <a:pt x="1743" y="722"/>
                  <a:pt x="1779" y="712"/>
                  <a:pt x="1817" y="711"/>
                </a:cubicBezTo>
                <a:cubicBezTo>
                  <a:pt x="1854" y="709"/>
                  <a:pt x="1893" y="715"/>
                  <a:pt x="1934" y="730"/>
                </a:cubicBezTo>
                <a:cubicBezTo>
                  <a:pt x="1977" y="746"/>
                  <a:pt x="2011" y="767"/>
                  <a:pt x="2036" y="792"/>
                </a:cubicBezTo>
                <a:cubicBezTo>
                  <a:pt x="2062" y="818"/>
                  <a:pt x="2079" y="845"/>
                  <a:pt x="2090" y="876"/>
                </a:cubicBezTo>
                <a:cubicBezTo>
                  <a:pt x="2101" y="907"/>
                  <a:pt x="2105" y="940"/>
                  <a:pt x="2103" y="975"/>
                </a:cubicBezTo>
                <a:cubicBezTo>
                  <a:pt x="2100" y="1010"/>
                  <a:pt x="2092" y="1045"/>
                  <a:pt x="2079" y="1081"/>
                </a:cubicBezTo>
                <a:lnTo>
                  <a:pt x="2072" y="1099"/>
                </a:lnTo>
                <a:close/>
                <a:moveTo>
                  <a:pt x="1981" y="1032"/>
                </a:moveTo>
                <a:cubicBezTo>
                  <a:pt x="2002" y="979"/>
                  <a:pt x="2006" y="933"/>
                  <a:pt x="1993" y="894"/>
                </a:cubicBezTo>
                <a:cubicBezTo>
                  <a:pt x="1979" y="854"/>
                  <a:pt x="1948" y="825"/>
                  <a:pt x="1899" y="807"/>
                </a:cubicBezTo>
                <a:cubicBezTo>
                  <a:pt x="1874" y="798"/>
                  <a:pt x="1850" y="794"/>
                  <a:pt x="1828" y="797"/>
                </a:cubicBezTo>
                <a:cubicBezTo>
                  <a:pt x="1806" y="799"/>
                  <a:pt x="1785" y="806"/>
                  <a:pt x="1767" y="816"/>
                </a:cubicBezTo>
                <a:cubicBezTo>
                  <a:pt x="1748" y="827"/>
                  <a:pt x="1732" y="841"/>
                  <a:pt x="1717" y="859"/>
                </a:cubicBezTo>
                <a:cubicBezTo>
                  <a:pt x="1702" y="877"/>
                  <a:pt x="1691" y="897"/>
                  <a:pt x="1681" y="919"/>
                </a:cubicBezTo>
                <a:lnTo>
                  <a:pt x="1981" y="1032"/>
                </a:lnTo>
                <a:close/>
                <a:moveTo>
                  <a:pt x="2626" y="1061"/>
                </a:moveTo>
                <a:cubicBezTo>
                  <a:pt x="2623" y="1070"/>
                  <a:pt x="2620" y="1078"/>
                  <a:pt x="2617" y="1084"/>
                </a:cubicBezTo>
                <a:cubicBezTo>
                  <a:pt x="2614" y="1090"/>
                  <a:pt x="2612" y="1094"/>
                  <a:pt x="2609" y="1097"/>
                </a:cubicBezTo>
                <a:cubicBezTo>
                  <a:pt x="2607" y="1100"/>
                  <a:pt x="2604" y="1102"/>
                  <a:pt x="2602" y="1104"/>
                </a:cubicBezTo>
                <a:cubicBezTo>
                  <a:pt x="2599" y="1105"/>
                  <a:pt x="2596" y="1105"/>
                  <a:pt x="2593" y="1103"/>
                </a:cubicBezTo>
                <a:cubicBezTo>
                  <a:pt x="2590" y="1102"/>
                  <a:pt x="2586" y="1100"/>
                  <a:pt x="2582" y="1096"/>
                </a:cubicBezTo>
                <a:cubicBezTo>
                  <a:pt x="2578" y="1093"/>
                  <a:pt x="2574" y="1089"/>
                  <a:pt x="2568" y="1085"/>
                </a:cubicBezTo>
                <a:cubicBezTo>
                  <a:pt x="2563" y="1081"/>
                  <a:pt x="2557" y="1077"/>
                  <a:pt x="2550" y="1072"/>
                </a:cubicBezTo>
                <a:cubicBezTo>
                  <a:pt x="2544" y="1068"/>
                  <a:pt x="2536" y="1064"/>
                  <a:pt x="2528" y="1061"/>
                </a:cubicBezTo>
                <a:cubicBezTo>
                  <a:pt x="2517" y="1057"/>
                  <a:pt x="2507" y="1055"/>
                  <a:pt x="2495" y="1056"/>
                </a:cubicBezTo>
                <a:cubicBezTo>
                  <a:pt x="2484" y="1056"/>
                  <a:pt x="2471" y="1059"/>
                  <a:pt x="2457" y="1064"/>
                </a:cubicBezTo>
                <a:cubicBezTo>
                  <a:pt x="2443" y="1070"/>
                  <a:pt x="2427" y="1078"/>
                  <a:pt x="2409" y="1089"/>
                </a:cubicBezTo>
                <a:cubicBezTo>
                  <a:pt x="2391" y="1100"/>
                  <a:pt x="2371" y="1114"/>
                  <a:pt x="2349" y="1131"/>
                </a:cubicBezTo>
                <a:lnTo>
                  <a:pt x="2214" y="1493"/>
                </a:lnTo>
                <a:cubicBezTo>
                  <a:pt x="2212" y="1496"/>
                  <a:pt x="2210" y="1499"/>
                  <a:pt x="2208" y="1500"/>
                </a:cubicBezTo>
                <a:cubicBezTo>
                  <a:pt x="2206" y="1502"/>
                  <a:pt x="2202" y="1503"/>
                  <a:pt x="2198" y="1503"/>
                </a:cubicBezTo>
                <a:cubicBezTo>
                  <a:pt x="2194" y="1503"/>
                  <a:pt x="2188" y="1503"/>
                  <a:pt x="2181" y="1501"/>
                </a:cubicBezTo>
                <a:cubicBezTo>
                  <a:pt x="2174" y="1499"/>
                  <a:pt x="2166" y="1497"/>
                  <a:pt x="2156" y="1493"/>
                </a:cubicBezTo>
                <a:cubicBezTo>
                  <a:pt x="2146" y="1489"/>
                  <a:pt x="2138" y="1486"/>
                  <a:pt x="2132" y="1483"/>
                </a:cubicBezTo>
                <a:cubicBezTo>
                  <a:pt x="2126" y="1479"/>
                  <a:pt x="2121" y="1476"/>
                  <a:pt x="2118" y="1473"/>
                </a:cubicBezTo>
                <a:cubicBezTo>
                  <a:pt x="2114" y="1470"/>
                  <a:pt x="2112" y="1467"/>
                  <a:pt x="2112" y="1464"/>
                </a:cubicBezTo>
                <a:cubicBezTo>
                  <a:pt x="2111" y="1462"/>
                  <a:pt x="2111" y="1459"/>
                  <a:pt x="2113" y="1455"/>
                </a:cubicBezTo>
                <a:lnTo>
                  <a:pt x="2318" y="905"/>
                </a:lnTo>
                <a:cubicBezTo>
                  <a:pt x="2319" y="902"/>
                  <a:pt x="2321" y="900"/>
                  <a:pt x="2323" y="898"/>
                </a:cubicBezTo>
                <a:cubicBezTo>
                  <a:pt x="2325" y="896"/>
                  <a:pt x="2328" y="895"/>
                  <a:pt x="2333" y="894"/>
                </a:cubicBezTo>
                <a:cubicBezTo>
                  <a:pt x="2337" y="894"/>
                  <a:pt x="2342" y="894"/>
                  <a:pt x="2348" y="896"/>
                </a:cubicBezTo>
                <a:cubicBezTo>
                  <a:pt x="2354" y="897"/>
                  <a:pt x="2362" y="900"/>
                  <a:pt x="2371" y="904"/>
                </a:cubicBezTo>
                <a:cubicBezTo>
                  <a:pt x="2380" y="907"/>
                  <a:pt x="2387" y="910"/>
                  <a:pt x="2393" y="913"/>
                </a:cubicBezTo>
                <a:cubicBezTo>
                  <a:pt x="2399" y="916"/>
                  <a:pt x="2403" y="919"/>
                  <a:pt x="2405" y="922"/>
                </a:cubicBezTo>
                <a:cubicBezTo>
                  <a:pt x="2408" y="925"/>
                  <a:pt x="2410" y="928"/>
                  <a:pt x="2410" y="930"/>
                </a:cubicBezTo>
                <a:cubicBezTo>
                  <a:pt x="2411" y="933"/>
                  <a:pt x="2410" y="936"/>
                  <a:pt x="2409" y="939"/>
                </a:cubicBezTo>
                <a:lnTo>
                  <a:pt x="2379" y="1019"/>
                </a:lnTo>
                <a:cubicBezTo>
                  <a:pt x="2403" y="1003"/>
                  <a:pt x="2423" y="990"/>
                  <a:pt x="2442" y="981"/>
                </a:cubicBezTo>
                <a:cubicBezTo>
                  <a:pt x="2460" y="973"/>
                  <a:pt x="2477" y="966"/>
                  <a:pt x="2492" y="963"/>
                </a:cubicBezTo>
                <a:cubicBezTo>
                  <a:pt x="2506" y="959"/>
                  <a:pt x="2520" y="958"/>
                  <a:pt x="2533" y="959"/>
                </a:cubicBezTo>
                <a:cubicBezTo>
                  <a:pt x="2546" y="961"/>
                  <a:pt x="2558" y="964"/>
                  <a:pt x="2570" y="968"/>
                </a:cubicBezTo>
                <a:cubicBezTo>
                  <a:pt x="2575" y="970"/>
                  <a:pt x="2581" y="973"/>
                  <a:pt x="2588" y="976"/>
                </a:cubicBezTo>
                <a:cubicBezTo>
                  <a:pt x="2594" y="979"/>
                  <a:pt x="2601" y="983"/>
                  <a:pt x="2607" y="987"/>
                </a:cubicBezTo>
                <a:cubicBezTo>
                  <a:pt x="2614" y="991"/>
                  <a:pt x="2620" y="996"/>
                  <a:pt x="2625" y="1000"/>
                </a:cubicBezTo>
                <a:cubicBezTo>
                  <a:pt x="2630" y="1004"/>
                  <a:pt x="2634" y="1008"/>
                  <a:pt x="2635" y="1011"/>
                </a:cubicBezTo>
                <a:cubicBezTo>
                  <a:pt x="2637" y="1014"/>
                  <a:pt x="2638" y="1016"/>
                  <a:pt x="2638" y="1018"/>
                </a:cubicBezTo>
                <a:cubicBezTo>
                  <a:pt x="2638" y="1020"/>
                  <a:pt x="2638" y="1023"/>
                  <a:pt x="2638" y="1026"/>
                </a:cubicBezTo>
                <a:cubicBezTo>
                  <a:pt x="2637" y="1029"/>
                  <a:pt x="2636" y="1033"/>
                  <a:pt x="2634" y="1039"/>
                </a:cubicBezTo>
                <a:cubicBezTo>
                  <a:pt x="2632" y="1045"/>
                  <a:pt x="2630" y="1052"/>
                  <a:pt x="2626" y="1061"/>
                </a:cubicBezTo>
                <a:close/>
                <a:moveTo>
                  <a:pt x="3021" y="1795"/>
                </a:moveTo>
                <a:cubicBezTo>
                  <a:pt x="3020" y="1798"/>
                  <a:pt x="3018" y="1800"/>
                  <a:pt x="3015" y="1802"/>
                </a:cubicBezTo>
                <a:cubicBezTo>
                  <a:pt x="3013" y="1804"/>
                  <a:pt x="3010" y="1805"/>
                  <a:pt x="3005" y="1805"/>
                </a:cubicBezTo>
                <a:cubicBezTo>
                  <a:pt x="3001" y="1805"/>
                  <a:pt x="2995" y="1804"/>
                  <a:pt x="2989" y="1803"/>
                </a:cubicBezTo>
                <a:cubicBezTo>
                  <a:pt x="2982" y="1801"/>
                  <a:pt x="2974" y="1799"/>
                  <a:pt x="2964" y="1795"/>
                </a:cubicBezTo>
                <a:cubicBezTo>
                  <a:pt x="2954" y="1791"/>
                  <a:pt x="2945" y="1788"/>
                  <a:pt x="2939" y="1784"/>
                </a:cubicBezTo>
                <a:cubicBezTo>
                  <a:pt x="2933" y="1781"/>
                  <a:pt x="2928" y="1778"/>
                  <a:pt x="2925" y="1775"/>
                </a:cubicBezTo>
                <a:cubicBezTo>
                  <a:pt x="2922" y="1772"/>
                  <a:pt x="2920" y="1769"/>
                  <a:pt x="2919" y="1766"/>
                </a:cubicBezTo>
                <a:cubicBezTo>
                  <a:pt x="2919" y="1763"/>
                  <a:pt x="2919" y="1760"/>
                  <a:pt x="2920" y="1757"/>
                </a:cubicBezTo>
                <a:lnTo>
                  <a:pt x="3040" y="1435"/>
                </a:lnTo>
                <a:cubicBezTo>
                  <a:pt x="3052" y="1404"/>
                  <a:pt x="3059" y="1377"/>
                  <a:pt x="3061" y="1356"/>
                </a:cubicBezTo>
                <a:cubicBezTo>
                  <a:pt x="3064" y="1335"/>
                  <a:pt x="3063" y="1316"/>
                  <a:pt x="3059" y="1299"/>
                </a:cubicBezTo>
                <a:cubicBezTo>
                  <a:pt x="3054" y="1282"/>
                  <a:pt x="3046" y="1266"/>
                  <a:pt x="3034" y="1254"/>
                </a:cubicBezTo>
                <a:cubicBezTo>
                  <a:pt x="3022" y="1241"/>
                  <a:pt x="3006" y="1231"/>
                  <a:pt x="2987" y="1223"/>
                </a:cubicBezTo>
                <a:cubicBezTo>
                  <a:pt x="2961" y="1214"/>
                  <a:pt x="2933" y="1213"/>
                  <a:pt x="2901" y="1222"/>
                </a:cubicBezTo>
                <a:cubicBezTo>
                  <a:pt x="2869" y="1230"/>
                  <a:pt x="2832" y="1247"/>
                  <a:pt x="2792" y="1271"/>
                </a:cubicBezTo>
                <a:lnTo>
                  <a:pt x="2648" y="1655"/>
                </a:lnTo>
                <a:cubicBezTo>
                  <a:pt x="2647" y="1659"/>
                  <a:pt x="2645" y="1661"/>
                  <a:pt x="2643" y="1663"/>
                </a:cubicBezTo>
                <a:cubicBezTo>
                  <a:pt x="2640" y="1664"/>
                  <a:pt x="2637" y="1665"/>
                  <a:pt x="2633" y="1666"/>
                </a:cubicBezTo>
                <a:cubicBezTo>
                  <a:pt x="2628" y="1666"/>
                  <a:pt x="2623" y="1665"/>
                  <a:pt x="2616" y="1664"/>
                </a:cubicBezTo>
                <a:cubicBezTo>
                  <a:pt x="2609" y="1662"/>
                  <a:pt x="2601" y="1659"/>
                  <a:pt x="2590" y="1655"/>
                </a:cubicBezTo>
                <a:cubicBezTo>
                  <a:pt x="2581" y="1652"/>
                  <a:pt x="2573" y="1648"/>
                  <a:pt x="2566" y="1645"/>
                </a:cubicBezTo>
                <a:cubicBezTo>
                  <a:pt x="2560" y="1642"/>
                  <a:pt x="2555" y="1639"/>
                  <a:pt x="2552" y="1636"/>
                </a:cubicBezTo>
                <a:cubicBezTo>
                  <a:pt x="2549" y="1632"/>
                  <a:pt x="2547" y="1630"/>
                  <a:pt x="2546" y="1627"/>
                </a:cubicBezTo>
                <a:cubicBezTo>
                  <a:pt x="2546" y="1624"/>
                  <a:pt x="2546" y="1621"/>
                  <a:pt x="2547" y="1618"/>
                </a:cubicBezTo>
                <a:lnTo>
                  <a:pt x="2753" y="1068"/>
                </a:lnTo>
                <a:cubicBezTo>
                  <a:pt x="2754" y="1064"/>
                  <a:pt x="2756" y="1062"/>
                  <a:pt x="2758" y="1060"/>
                </a:cubicBezTo>
                <a:cubicBezTo>
                  <a:pt x="2760" y="1058"/>
                  <a:pt x="2763" y="1057"/>
                  <a:pt x="2767" y="1057"/>
                </a:cubicBezTo>
                <a:cubicBezTo>
                  <a:pt x="2772" y="1056"/>
                  <a:pt x="2777" y="1057"/>
                  <a:pt x="2783" y="1058"/>
                </a:cubicBezTo>
                <a:cubicBezTo>
                  <a:pt x="2789" y="1060"/>
                  <a:pt x="2796" y="1062"/>
                  <a:pt x="2806" y="1066"/>
                </a:cubicBezTo>
                <a:cubicBezTo>
                  <a:pt x="2815" y="1069"/>
                  <a:pt x="2822" y="1072"/>
                  <a:pt x="2828" y="1075"/>
                </a:cubicBezTo>
                <a:cubicBezTo>
                  <a:pt x="2833" y="1078"/>
                  <a:pt x="2838" y="1081"/>
                  <a:pt x="2840" y="1084"/>
                </a:cubicBezTo>
                <a:cubicBezTo>
                  <a:pt x="2843" y="1087"/>
                  <a:pt x="2844" y="1090"/>
                  <a:pt x="2845" y="1093"/>
                </a:cubicBezTo>
                <a:cubicBezTo>
                  <a:pt x="2845" y="1095"/>
                  <a:pt x="2845" y="1098"/>
                  <a:pt x="2844" y="1102"/>
                </a:cubicBezTo>
                <a:lnTo>
                  <a:pt x="2817" y="1174"/>
                </a:lnTo>
                <a:cubicBezTo>
                  <a:pt x="2861" y="1151"/>
                  <a:pt x="2901" y="1138"/>
                  <a:pt x="2938" y="1133"/>
                </a:cubicBezTo>
                <a:cubicBezTo>
                  <a:pt x="2975" y="1128"/>
                  <a:pt x="3009" y="1132"/>
                  <a:pt x="3040" y="1144"/>
                </a:cubicBezTo>
                <a:cubicBezTo>
                  <a:pt x="3077" y="1157"/>
                  <a:pt x="3105" y="1175"/>
                  <a:pt x="3126" y="1197"/>
                </a:cubicBezTo>
                <a:cubicBezTo>
                  <a:pt x="3146" y="1219"/>
                  <a:pt x="3160" y="1243"/>
                  <a:pt x="3168" y="1269"/>
                </a:cubicBezTo>
                <a:cubicBezTo>
                  <a:pt x="3175" y="1296"/>
                  <a:pt x="3177" y="1324"/>
                  <a:pt x="3174" y="1355"/>
                </a:cubicBezTo>
                <a:cubicBezTo>
                  <a:pt x="3170" y="1385"/>
                  <a:pt x="3161" y="1420"/>
                  <a:pt x="3146" y="1459"/>
                </a:cubicBezTo>
                <a:lnTo>
                  <a:pt x="3021" y="1795"/>
                </a:lnTo>
                <a:close/>
                <a:moveTo>
                  <a:pt x="3621" y="2020"/>
                </a:moveTo>
                <a:cubicBezTo>
                  <a:pt x="3619" y="2024"/>
                  <a:pt x="3616" y="2027"/>
                  <a:pt x="3612" y="2029"/>
                </a:cubicBezTo>
                <a:cubicBezTo>
                  <a:pt x="3608" y="2030"/>
                  <a:pt x="3603" y="2030"/>
                  <a:pt x="3596" y="2029"/>
                </a:cubicBezTo>
                <a:cubicBezTo>
                  <a:pt x="3590" y="2028"/>
                  <a:pt x="3582" y="2026"/>
                  <a:pt x="3571" y="2022"/>
                </a:cubicBezTo>
                <a:cubicBezTo>
                  <a:pt x="3560" y="2018"/>
                  <a:pt x="3552" y="2014"/>
                  <a:pt x="3546" y="2010"/>
                </a:cubicBezTo>
                <a:cubicBezTo>
                  <a:pt x="3540" y="2007"/>
                  <a:pt x="3536" y="2003"/>
                  <a:pt x="3534" y="2000"/>
                </a:cubicBezTo>
                <a:cubicBezTo>
                  <a:pt x="3532" y="1996"/>
                  <a:pt x="3532" y="1992"/>
                  <a:pt x="3534" y="1987"/>
                </a:cubicBezTo>
                <a:lnTo>
                  <a:pt x="3555" y="1932"/>
                </a:lnTo>
                <a:cubicBezTo>
                  <a:pt x="3521" y="1949"/>
                  <a:pt x="3487" y="1959"/>
                  <a:pt x="3452" y="1962"/>
                </a:cubicBezTo>
                <a:cubicBezTo>
                  <a:pt x="3417" y="1965"/>
                  <a:pt x="3383" y="1961"/>
                  <a:pt x="3350" y="1948"/>
                </a:cubicBezTo>
                <a:cubicBezTo>
                  <a:pt x="3321" y="1937"/>
                  <a:pt x="3296" y="1924"/>
                  <a:pt x="3276" y="1908"/>
                </a:cubicBezTo>
                <a:cubicBezTo>
                  <a:pt x="3255" y="1891"/>
                  <a:pt x="3239" y="1873"/>
                  <a:pt x="3228" y="1853"/>
                </a:cubicBezTo>
                <a:cubicBezTo>
                  <a:pt x="3217" y="1832"/>
                  <a:pt x="3211" y="1810"/>
                  <a:pt x="3209" y="1786"/>
                </a:cubicBezTo>
                <a:cubicBezTo>
                  <a:pt x="3208" y="1761"/>
                  <a:pt x="3212" y="1736"/>
                  <a:pt x="3222" y="1710"/>
                </a:cubicBezTo>
                <a:cubicBezTo>
                  <a:pt x="3234" y="1679"/>
                  <a:pt x="3250" y="1654"/>
                  <a:pt x="3271" y="1636"/>
                </a:cubicBezTo>
                <a:cubicBezTo>
                  <a:pt x="3292" y="1618"/>
                  <a:pt x="3318" y="1606"/>
                  <a:pt x="3347" y="1600"/>
                </a:cubicBezTo>
                <a:cubicBezTo>
                  <a:pt x="3376" y="1593"/>
                  <a:pt x="3409" y="1593"/>
                  <a:pt x="3446" y="1598"/>
                </a:cubicBezTo>
                <a:cubicBezTo>
                  <a:pt x="3483" y="1603"/>
                  <a:pt x="3523" y="1614"/>
                  <a:pt x="3566" y="1630"/>
                </a:cubicBezTo>
                <a:lnTo>
                  <a:pt x="3642" y="1658"/>
                </a:lnTo>
                <a:lnTo>
                  <a:pt x="3658" y="1615"/>
                </a:lnTo>
                <a:cubicBezTo>
                  <a:pt x="3666" y="1594"/>
                  <a:pt x="3670" y="1575"/>
                  <a:pt x="3672" y="1557"/>
                </a:cubicBezTo>
                <a:cubicBezTo>
                  <a:pt x="3674" y="1539"/>
                  <a:pt x="3671" y="1522"/>
                  <a:pt x="3665" y="1508"/>
                </a:cubicBezTo>
                <a:cubicBezTo>
                  <a:pt x="3660" y="1493"/>
                  <a:pt x="3650" y="1480"/>
                  <a:pt x="3636" y="1469"/>
                </a:cubicBezTo>
                <a:cubicBezTo>
                  <a:pt x="3622" y="1458"/>
                  <a:pt x="3603" y="1448"/>
                  <a:pt x="3580" y="1439"/>
                </a:cubicBezTo>
                <a:cubicBezTo>
                  <a:pt x="3555" y="1430"/>
                  <a:pt x="3532" y="1424"/>
                  <a:pt x="3510" y="1423"/>
                </a:cubicBezTo>
                <a:cubicBezTo>
                  <a:pt x="3488" y="1421"/>
                  <a:pt x="3468" y="1421"/>
                  <a:pt x="3451" y="1423"/>
                </a:cubicBezTo>
                <a:cubicBezTo>
                  <a:pt x="3433" y="1424"/>
                  <a:pt x="3418" y="1426"/>
                  <a:pt x="3406" y="1428"/>
                </a:cubicBezTo>
                <a:cubicBezTo>
                  <a:pt x="3394" y="1431"/>
                  <a:pt x="3385" y="1431"/>
                  <a:pt x="3381" y="1429"/>
                </a:cubicBezTo>
                <a:cubicBezTo>
                  <a:pt x="3377" y="1428"/>
                  <a:pt x="3375" y="1426"/>
                  <a:pt x="3373" y="1423"/>
                </a:cubicBezTo>
                <a:cubicBezTo>
                  <a:pt x="3371" y="1421"/>
                  <a:pt x="3370" y="1418"/>
                  <a:pt x="3369" y="1414"/>
                </a:cubicBezTo>
                <a:cubicBezTo>
                  <a:pt x="3369" y="1410"/>
                  <a:pt x="3369" y="1405"/>
                  <a:pt x="3370" y="1400"/>
                </a:cubicBezTo>
                <a:cubicBezTo>
                  <a:pt x="3371" y="1394"/>
                  <a:pt x="3373" y="1388"/>
                  <a:pt x="3375" y="1382"/>
                </a:cubicBezTo>
                <a:cubicBezTo>
                  <a:pt x="3379" y="1372"/>
                  <a:pt x="3383" y="1364"/>
                  <a:pt x="3386" y="1359"/>
                </a:cubicBezTo>
                <a:cubicBezTo>
                  <a:pt x="3390" y="1354"/>
                  <a:pt x="3395" y="1349"/>
                  <a:pt x="3403" y="1346"/>
                </a:cubicBezTo>
                <a:cubicBezTo>
                  <a:pt x="3410" y="1343"/>
                  <a:pt x="3422" y="1340"/>
                  <a:pt x="3438" y="1338"/>
                </a:cubicBezTo>
                <a:cubicBezTo>
                  <a:pt x="3454" y="1336"/>
                  <a:pt x="3472" y="1335"/>
                  <a:pt x="3492" y="1336"/>
                </a:cubicBezTo>
                <a:cubicBezTo>
                  <a:pt x="3512" y="1337"/>
                  <a:pt x="3533" y="1339"/>
                  <a:pt x="3555" y="1343"/>
                </a:cubicBezTo>
                <a:cubicBezTo>
                  <a:pt x="3577" y="1347"/>
                  <a:pt x="3599" y="1352"/>
                  <a:pt x="3620" y="1360"/>
                </a:cubicBezTo>
                <a:cubicBezTo>
                  <a:pt x="3659" y="1375"/>
                  <a:pt x="3691" y="1392"/>
                  <a:pt x="3716" y="1411"/>
                </a:cubicBezTo>
                <a:cubicBezTo>
                  <a:pt x="3740" y="1431"/>
                  <a:pt x="3758" y="1452"/>
                  <a:pt x="3768" y="1476"/>
                </a:cubicBezTo>
                <a:cubicBezTo>
                  <a:pt x="3779" y="1500"/>
                  <a:pt x="3783" y="1526"/>
                  <a:pt x="3781" y="1554"/>
                </a:cubicBezTo>
                <a:cubicBezTo>
                  <a:pt x="3780" y="1583"/>
                  <a:pt x="3772" y="1614"/>
                  <a:pt x="3760" y="1649"/>
                </a:cubicBezTo>
                <a:lnTo>
                  <a:pt x="3621" y="2020"/>
                </a:lnTo>
                <a:close/>
                <a:moveTo>
                  <a:pt x="3615" y="1731"/>
                </a:moveTo>
                <a:lnTo>
                  <a:pt x="3528" y="1699"/>
                </a:lnTo>
                <a:cubicBezTo>
                  <a:pt x="3501" y="1688"/>
                  <a:pt x="3476" y="1682"/>
                  <a:pt x="3454" y="1679"/>
                </a:cubicBezTo>
                <a:cubicBezTo>
                  <a:pt x="3432" y="1676"/>
                  <a:pt x="3412" y="1676"/>
                  <a:pt x="3395" y="1681"/>
                </a:cubicBezTo>
                <a:cubicBezTo>
                  <a:pt x="3378" y="1685"/>
                  <a:pt x="3364" y="1692"/>
                  <a:pt x="3353" y="1703"/>
                </a:cubicBezTo>
                <a:cubicBezTo>
                  <a:pt x="3342" y="1713"/>
                  <a:pt x="3333" y="1727"/>
                  <a:pt x="3327" y="1743"/>
                </a:cubicBezTo>
                <a:cubicBezTo>
                  <a:pt x="3317" y="1772"/>
                  <a:pt x="3317" y="1798"/>
                  <a:pt x="3329" y="1822"/>
                </a:cubicBezTo>
                <a:cubicBezTo>
                  <a:pt x="3341" y="1845"/>
                  <a:pt x="3363" y="1863"/>
                  <a:pt x="3396" y="1875"/>
                </a:cubicBezTo>
                <a:cubicBezTo>
                  <a:pt x="3422" y="1885"/>
                  <a:pt x="3449" y="1888"/>
                  <a:pt x="3477" y="1883"/>
                </a:cubicBezTo>
                <a:cubicBezTo>
                  <a:pt x="3504" y="1878"/>
                  <a:pt x="3536" y="1866"/>
                  <a:pt x="3571" y="1848"/>
                </a:cubicBezTo>
                <a:lnTo>
                  <a:pt x="3615" y="1731"/>
                </a:lnTo>
                <a:close/>
                <a:moveTo>
                  <a:pt x="4092" y="2149"/>
                </a:moveTo>
                <a:cubicBezTo>
                  <a:pt x="4088" y="2161"/>
                  <a:pt x="4084" y="2170"/>
                  <a:pt x="4079" y="2176"/>
                </a:cubicBezTo>
                <a:cubicBezTo>
                  <a:pt x="4075" y="2183"/>
                  <a:pt x="4071" y="2187"/>
                  <a:pt x="4066" y="2189"/>
                </a:cubicBezTo>
                <a:cubicBezTo>
                  <a:pt x="4062" y="2191"/>
                  <a:pt x="4056" y="2192"/>
                  <a:pt x="4048" y="2192"/>
                </a:cubicBezTo>
                <a:cubicBezTo>
                  <a:pt x="4041" y="2193"/>
                  <a:pt x="4032" y="2192"/>
                  <a:pt x="4023" y="2191"/>
                </a:cubicBezTo>
                <a:cubicBezTo>
                  <a:pt x="4014" y="2190"/>
                  <a:pt x="4005" y="2188"/>
                  <a:pt x="3995" y="2186"/>
                </a:cubicBezTo>
                <a:cubicBezTo>
                  <a:pt x="3985" y="2184"/>
                  <a:pt x="3976" y="2181"/>
                  <a:pt x="3966" y="2177"/>
                </a:cubicBezTo>
                <a:cubicBezTo>
                  <a:pt x="3938" y="2166"/>
                  <a:pt x="3915" y="2154"/>
                  <a:pt x="3897" y="2138"/>
                </a:cubicBezTo>
                <a:cubicBezTo>
                  <a:pt x="3880" y="2123"/>
                  <a:pt x="3867" y="2106"/>
                  <a:pt x="3860" y="2085"/>
                </a:cubicBezTo>
                <a:cubicBezTo>
                  <a:pt x="3853" y="2065"/>
                  <a:pt x="3850" y="2042"/>
                  <a:pt x="3853" y="2017"/>
                </a:cubicBezTo>
                <a:cubicBezTo>
                  <a:pt x="3856" y="1991"/>
                  <a:pt x="3863" y="1962"/>
                  <a:pt x="3875" y="1931"/>
                </a:cubicBezTo>
                <a:lnTo>
                  <a:pt x="3995" y="1609"/>
                </a:lnTo>
                <a:lnTo>
                  <a:pt x="3918" y="1580"/>
                </a:lnTo>
                <a:cubicBezTo>
                  <a:pt x="3912" y="1578"/>
                  <a:pt x="3909" y="1573"/>
                  <a:pt x="3907" y="1565"/>
                </a:cubicBezTo>
                <a:cubicBezTo>
                  <a:pt x="3906" y="1557"/>
                  <a:pt x="3908" y="1546"/>
                  <a:pt x="3914" y="1531"/>
                </a:cubicBezTo>
                <a:cubicBezTo>
                  <a:pt x="3917" y="1524"/>
                  <a:pt x="3920" y="1517"/>
                  <a:pt x="3923" y="1512"/>
                </a:cubicBezTo>
                <a:cubicBezTo>
                  <a:pt x="3926" y="1508"/>
                  <a:pt x="3928" y="1504"/>
                  <a:pt x="3931" y="1501"/>
                </a:cubicBezTo>
                <a:cubicBezTo>
                  <a:pt x="3934" y="1498"/>
                  <a:pt x="3937" y="1496"/>
                  <a:pt x="3941" y="1496"/>
                </a:cubicBezTo>
                <a:cubicBezTo>
                  <a:pt x="3944" y="1495"/>
                  <a:pt x="3947" y="1496"/>
                  <a:pt x="3950" y="1497"/>
                </a:cubicBezTo>
                <a:lnTo>
                  <a:pt x="4027" y="1526"/>
                </a:lnTo>
                <a:lnTo>
                  <a:pt x="4075" y="1395"/>
                </a:lnTo>
                <a:cubicBezTo>
                  <a:pt x="4077" y="1392"/>
                  <a:pt x="4078" y="1390"/>
                  <a:pt x="4081" y="1388"/>
                </a:cubicBezTo>
                <a:cubicBezTo>
                  <a:pt x="4083" y="1386"/>
                  <a:pt x="4086" y="1385"/>
                  <a:pt x="4091" y="1384"/>
                </a:cubicBezTo>
                <a:cubicBezTo>
                  <a:pt x="4095" y="1384"/>
                  <a:pt x="4101" y="1384"/>
                  <a:pt x="4108" y="1386"/>
                </a:cubicBezTo>
                <a:cubicBezTo>
                  <a:pt x="4115" y="1388"/>
                  <a:pt x="4123" y="1390"/>
                  <a:pt x="4133" y="1394"/>
                </a:cubicBezTo>
                <a:cubicBezTo>
                  <a:pt x="4143" y="1398"/>
                  <a:pt x="4151" y="1401"/>
                  <a:pt x="4157" y="1405"/>
                </a:cubicBezTo>
                <a:cubicBezTo>
                  <a:pt x="4164" y="1408"/>
                  <a:pt x="4168" y="1411"/>
                  <a:pt x="4171" y="1414"/>
                </a:cubicBezTo>
                <a:cubicBezTo>
                  <a:pt x="4174" y="1417"/>
                  <a:pt x="4176" y="1421"/>
                  <a:pt x="4177" y="1424"/>
                </a:cubicBezTo>
                <a:cubicBezTo>
                  <a:pt x="4178" y="1427"/>
                  <a:pt x="4177" y="1430"/>
                  <a:pt x="4176" y="1432"/>
                </a:cubicBezTo>
                <a:lnTo>
                  <a:pt x="4127" y="1563"/>
                </a:lnTo>
                <a:lnTo>
                  <a:pt x="4269" y="1616"/>
                </a:lnTo>
                <a:cubicBezTo>
                  <a:pt x="4272" y="1617"/>
                  <a:pt x="4274" y="1619"/>
                  <a:pt x="4276" y="1621"/>
                </a:cubicBezTo>
                <a:cubicBezTo>
                  <a:pt x="4278" y="1624"/>
                  <a:pt x="4280" y="1627"/>
                  <a:pt x="4280" y="1631"/>
                </a:cubicBezTo>
                <a:cubicBezTo>
                  <a:pt x="4281" y="1635"/>
                  <a:pt x="4280" y="1640"/>
                  <a:pt x="4279" y="1646"/>
                </a:cubicBezTo>
                <a:cubicBezTo>
                  <a:pt x="4278" y="1651"/>
                  <a:pt x="4276" y="1658"/>
                  <a:pt x="4273" y="1666"/>
                </a:cubicBezTo>
                <a:cubicBezTo>
                  <a:pt x="4268" y="1680"/>
                  <a:pt x="4262" y="1690"/>
                  <a:pt x="4256" y="1695"/>
                </a:cubicBezTo>
                <a:cubicBezTo>
                  <a:pt x="4250" y="1701"/>
                  <a:pt x="4243" y="1702"/>
                  <a:pt x="4237" y="1700"/>
                </a:cubicBezTo>
                <a:lnTo>
                  <a:pt x="4096" y="1647"/>
                </a:lnTo>
                <a:lnTo>
                  <a:pt x="3982" y="1954"/>
                </a:lnTo>
                <a:cubicBezTo>
                  <a:pt x="3967" y="1992"/>
                  <a:pt x="3962" y="2022"/>
                  <a:pt x="3966" y="2046"/>
                </a:cubicBezTo>
                <a:cubicBezTo>
                  <a:pt x="3970" y="2069"/>
                  <a:pt x="3987" y="2087"/>
                  <a:pt x="4016" y="2097"/>
                </a:cubicBezTo>
                <a:cubicBezTo>
                  <a:pt x="4025" y="2101"/>
                  <a:pt x="4034" y="2103"/>
                  <a:pt x="4042" y="2104"/>
                </a:cubicBezTo>
                <a:cubicBezTo>
                  <a:pt x="4050" y="2105"/>
                  <a:pt x="4057" y="2105"/>
                  <a:pt x="4063" y="2105"/>
                </a:cubicBezTo>
                <a:cubicBezTo>
                  <a:pt x="4070" y="2106"/>
                  <a:pt x="4076" y="2105"/>
                  <a:pt x="4080" y="2105"/>
                </a:cubicBezTo>
                <a:cubicBezTo>
                  <a:pt x="4085" y="2105"/>
                  <a:pt x="4089" y="2105"/>
                  <a:pt x="4092" y="2106"/>
                </a:cubicBezTo>
                <a:cubicBezTo>
                  <a:pt x="4094" y="2107"/>
                  <a:pt x="4096" y="2108"/>
                  <a:pt x="4098" y="2110"/>
                </a:cubicBezTo>
                <a:cubicBezTo>
                  <a:pt x="4099" y="2112"/>
                  <a:pt x="4100" y="2114"/>
                  <a:pt x="4100" y="2118"/>
                </a:cubicBezTo>
                <a:cubicBezTo>
                  <a:pt x="4100" y="2121"/>
                  <a:pt x="4099" y="2125"/>
                  <a:pt x="4098" y="2130"/>
                </a:cubicBezTo>
                <a:cubicBezTo>
                  <a:pt x="4097" y="2135"/>
                  <a:pt x="4095" y="2142"/>
                  <a:pt x="4092" y="2149"/>
                </a:cubicBezTo>
                <a:close/>
                <a:moveTo>
                  <a:pt x="4312" y="2277"/>
                </a:moveTo>
                <a:cubicBezTo>
                  <a:pt x="4311" y="2280"/>
                  <a:pt x="4309" y="2283"/>
                  <a:pt x="4306" y="2284"/>
                </a:cubicBezTo>
                <a:cubicBezTo>
                  <a:pt x="4304" y="2286"/>
                  <a:pt x="4300" y="2287"/>
                  <a:pt x="4296" y="2287"/>
                </a:cubicBezTo>
                <a:cubicBezTo>
                  <a:pt x="4292" y="2287"/>
                  <a:pt x="4286" y="2287"/>
                  <a:pt x="4280" y="2285"/>
                </a:cubicBezTo>
                <a:cubicBezTo>
                  <a:pt x="4273" y="2283"/>
                  <a:pt x="4264" y="2281"/>
                  <a:pt x="4254" y="2277"/>
                </a:cubicBezTo>
                <a:cubicBezTo>
                  <a:pt x="4244" y="2273"/>
                  <a:pt x="4236" y="2270"/>
                  <a:pt x="4230" y="2267"/>
                </a:cubicBezTo>
                <a:cubicBezTo>
                  <a:pt x="4224" y="2263"/>
                  <a:pt x="4219" y="2260"/>
                  <a:pt x="4216" y="2257"/>
                </a:cubicBezTo>
                <a:cubicBezTo>
                  <a:pt x="4213" y="2254"/>
                  <a:pt x="4211" y="2251"/>
                  <a:pt x="4210" y="2248"/>
                </a:cubicBezTo>
                <a:cubicBezTo>
                  <a:pt x="4209" y="2246"/>
                  <a:pt x="4210" y="2243"/>
                  <a:pt x="4211" y="2239"/>
                </a:cubicBezTo>
                <a:lnTo>
                  <a:pt x="4417" y="1689"/>
                </a:lnTo>
                <a:cubicBezTo>
                  <a:pt x="4418" y="1686"/>
                  <a:pt x="4419" y="1684"/>
                  <a:pt x="4422" y="1682"/>
                </a:cubicBezTo>
                <a:cubicBezTo>
                  <a:pt x="4424" y="1680"/>
                  <a:pt x="4427" y="1679"/>
                  <a:pt x="4432" y="1679"/>
                </a:cubicBezTo>
                <a:cubicBezTo>
                  <a:pt x="4436" y="1679"/>
                  <a:pt x="4442" y="1680"/>
                  <a:pt x="4449" y="1681"/>
                </a:cubicBezTo>
                <a:cubicBezTo>
                  <a:pt x="4456" y="1683"/>
                  <a:pt x="4464" y="1685"/>
                  <a:pt x="4474" y="1689"/>
                </a:cubicBezTo>
                <a:cubicBezTo>
                  <a:pt x="4484" y="1693"/>
                  <a:pt x="4492" y="1696"/>
                  <a:pt x="4498" y="1700"/>
                </a:cubicBezTo>
                <a:cubicBezTo>
                  <a:pt x="4505" y="1703"/>
                  <a:pt x="4509" y="1706"/>
                  <a:pt x="4512" y="1709"/>
                </a:cubicBezTo>
                <a:cubicBezTo>
                  <a:pt x="4515" y="1712"/>
                  <a:pt x="4517" y="1715"/>
                  <a:pt x="4518" y="1718"/>
                </a:cubicBezTo>
                <a:cubicBezTo>
                  <a:pt x="4519" y="1721"/>
                  <a:pt x="4518" y="1724"/>
                  <a:pt x="4517" y="1727"/>
                </a:cubicBezTo>
                <a:lnTo>
                  <a:pt x="4312" y="2277"/>
                </a:lnTo>
                <a:close/>
                <a:moveTo>
                  <a:pt x="4598" y="1546"/>
                </a:moveTo>
                <a:cubicBezTo>
                  <a:pt x="4590" y="1569"/>
                  <a:pt x="4579" y="1584"/>
                  <a:pt x="4567" y="1589"/>
                </a:cubicBezTo>
                <a:cubicBezTo>
                  <a:pt x="4555" y="1594"/>
                  <a:pt x="4537" y="1592"/>
                  <a:pt x="4513" y="1583"/>
                </a:cubicBezTo>
                <a:cubicBezTo>
                  <a:pt x="4489" y="1574"/>
                  <a:pt x="4474" y="1564"/>
                  <a:pt x="4469" y="1552"/>
                </a:cubicBezTo>
                <a:cubicBezTo>
                  <a:pt x="4463" y="1541"/>
                  <a:pt x="4465" y="1523"/>
                  <a:pt x="4473" y="1500"/>
                </a:cubicBezTo>
                <a:cubicBezTo>
                  <a:pt x="4482" y="1477"/>
                  <a:pt x="4493" y="1462"/>
                  <a:pt x="4505" y="1457"/>
                </a:cubicBezTo>
                <a:cubicBezTo>
                  <a:pt x="4517" y="1452"/>
                  <a:pt x="4535" y="1454"/>
                  <a:pt x="4559" y="1463"/>
                </a:cubicBezTo>
                <a:cubicBezTo>
                  <a:pt x="4583" y="1471"/>
                  <a:pt x="4597" y="1482"/>
                  <a:pt x="4603" y="1493"/>
                </a:cubicBezTo>
                <a:cubicBezTo>
                  <a:pt x="4609" y="1505"/>
                  <a:pt x="4607" y="1522"/>
                  <a:pt x="4598" y="1546"/>
                </a:cubicBezTo>
                <a:close/>
                <a:moveTo>
                  <a:pt x="5153" y="1963"/>
                </a:moveTo>
                <a:cubicBezTo>
                  <a:pt x="5152" y="1965"/>
                  <a:pt x="5151" y="1966"/>
                  <a:pt x="5150" y="1968"/>
                </a:cubicBezTo>
                <a:cubicBezTo>
                  <a:pt x="5150" y="1970"/>
                  <a:pt x="5149" y="1972"/>
                  <a:pt x="5147" y="1974"/>
                </a:cubicBezTo>
                <a:cubicBezTo>
                  <a:pt x="5146" y="1975"/>
                  <a:pt x="5145" y="1977"/>
                  <a:pt x="5143" y="1980"/>
                </a:cubicBezTo>
                <a:cubicBezTo>
                  <a:pt x="5142" y="1982"/>
                  <a:pt x="5140" y="1984"/>
                  <a:pt x="5138" y="1987"/>
                </a:cubicBezTo>
                <a:lnTo>
                  <a:pt x="4755" y="2439"/>
                </a:lnTo>
                <a:cubicBezTo>
                  <a:pt x="4752" y="2443"/>
                  <a:pt x="4749" y="2446"/>
                  <a:pt x="4745" y="2448"/>
                </a:cubicBezTo>
                <a:cubicBezTo>
                  <a:pt x="4741" y="2450"/>
                  <a:pt x="4736" y="2450"/>
                  <a:pt x="4730" y="2450"/>
                </a:cubicBezTo>
                <a:cubicBezTo>
                  <a:pt x="4725" y="2450"/>
                  <a:pt x="4717" y="2448"/>
                  <a:pt x="4709" y="2446"/>
                </a:cubicBezTo>
                <a:cubicBezTo>
                  <a:pt x="4701" y="2443"/>
                  <a:pt x="4690" y="2440"/>
                  <a:pt x="4678" y="2435"/>
                </a:cubicBezTo>
                <a:cubicBezTo>
                  <a:pt x="4666" y="2431"/>
                  <a:pt x="4656" y="2427"/>
                  <a:pt x="4648" y="2423"/>
                </a:cubicBezTo>
                <a:cubicBezTo>
                  <a:pt x="4640" y="2419"/>
                  <a:pt x="4634" y="2415"/>
                  <a:pt x="4630" y="2412"/>
                </a:cubicBezTo>
                <a:cubicBezTo>
                  <a:pt x="4625" y="2408"/>
                  <a:pt x="4622" y="2404"/>
                  <a:pt x="4620" y="2401"/>
                </a:cubicBezTo>
                <a:cubicBezTo>
                  <a:pt x="4618" y="2397"/>
                  <a:pt x="4617" y="2392"/>
                  <a:pt x="4617" y="2388"/>
                </a:cubicBezTo>
                <a:lnTo>
                  <a:pt x="4626" y="1795"/>
                </a:lnTo>
                <a:cubicBezTo>
                  <a:pt x="4626" y="1790"/>
                  <a:pt x="4626" y="1785"/>
                  <a:pt x="4626" y="1781"/>
                </a:cubicBezTo>
                <a:cubicBezTo>
                  <a:pt x="4627" y="1777"/>
                  <a:pt x="4627" y="1774"/>
                  <a:pt x="4628" y="1772"/>
                </a:cubicBezTo>
                <a:cubicBezTo>
                  <a:pt x="4628" y="1770"/>
                  <a:pt x="4629" y="1769"/>
                  <a:pt x="4629" y="1767"/>
                </a:cubicBezTo>
                <a:cubicBezTo>
                  <a:pt x="4630" y="1764"/>
                  <a:pt x="4632" y="1762"/>
                  <a:pt x="4635" y="1760"/>
                </a:cubicBezTo>
                <a:cubicBezTo>
                  <a:pt x="4637" y="1758"/>
                  <a:pt x="4641" y="1757"/>
                  <a:pt x="4645" y="1757"/>
                </a:cubicBezTo>
                <a:cubicBezTo>
                  <a:pt x="4649" y="1757"/>
                  <a:pt x="4655" y="1758"/>
                  <a:pt x="4661" y="1760"/>
                </a:cubicBezTo>
                <a:cubicBezTo>
                  <a:pt x="4668" y="1762"/>
                  <a:pt x="4676" y="1765"/>
                  <a:pt x="4685" y="1768"/>
                </a:cubicBezTo>
                <a:cubicBezTo>
                  <a:pt x="4697" y="1773"/>
                  <a:pt x="4706" y="1776"/>
                  <a:pt x="4713" y="1780"/>
                </a:cubicBezTo>
                <a:cubicBezTo>
                  <a:pt x="4720" y="1783"/>
                  <a:pt x="4725" y="1786"/>
                  <a:pt x="4728" y="1789"/>
                </a:cubicBezTo>
                <a:cubicBezTo>
                  <a:pt x="4732" y="1792"/>
                  <a:pt x="4734" y="1795"/>
                  <a:pt x="4735" y="1798"/>
                </a:cubicBezTo>
                <a:cubicBezTo>
                  <a:pt x="4736" y="1802"/>
                  <a:pt x="4736" y="1805"/>
                  <a:pt x="4737" y="1810"/>
                </a:cubicBezTo>
                <a:lnTo>
                  <a:pt x="4722" y="2321"/>
                </a:lnTo>
                <a:lnTo>
                  <a:pt x="4722" y="2329"/>
                </a:lnTo>
                <a:lnTo>
                  <a:pt x="4727" y="2323"/>
                </a:lnTo>
                <a:lnTo>
                  <a:pt x="5049" y="1926"/>
                </a:lnTo>
                <a:cubicBezTo>
                  <a:pt x="5052" y="1923"/>
                  <a:pt x="5054" y="1921"/>
                  <a:pt x="5057" y="1919"/>
                </a:cubicBezTo>
                <a:cubicBezTo>
                  <a:pt x="5060" y="1917"/>
                  <a:pt x="5064" y="1916"/>
                  <a:pt x="5068" y="1916"/>
                </a:cubicBezTo>
                <a:cubicBezTo>
                  <a:pt x="5073" y="1916"/>
                  <a:pt x="5078" y="1917"/>
                  <a:pt x="5085" y="1919"/>
                </a:cubicBezTo>
                <a:cubicBezTo>
                  <a:pt x="5092" y="1921"/>
                  <a:pt x="5101" y="1924"/>
                  <a:pt x="5112" y="1928"/>
                </a:cubicBezTo>
                <a:cubicBezTo>
                  <a:pt x="5122" y="1931"/>
                  <a:pt x="5129" y="1934"/>
                  <a:pt x="5135" y="1937"/>
                </a:cubicBezTo>
                <a:cubicBezTo>
                  <a:pt x="5141" y="1940"/>
                  <a:pt x="5146" y="1942"/>
                  <a:pt x="5149" y="1945"/>
                </a:cubicBezTo>
                <a:cubicBezTo>
                  <a:pt x="5151" y="1948"/>
                  <a:pt x="5153" y="1951"/>
                  <a:pt x="5154" y="1954"/>
                </a:cubicBezTo>
                <a:cubicBezTo>
                  <a:pt x="5154" y="1957"/>
                  <a:pt x="5154" y="1960"/>
                  <a:pt x="5153" y="1963"/>
                </a:cubicBezTo>
                <a:close/>
                <a:moveTo>
                  <a:pt x="5457" y="2706"/>
                </a:moveTo>
                <a:cubicBezTo>
                  <a:pt x="5455" y="2710"/>
                  <a:pt x="5452" y="2713"/>
                  <a:pt x="5448" y="2715"/>
                </a:cubicBezTo>
                <a:cubicBezTo>
                  <a:pt x="5444" y="2716"/>
                  <a:pt x="5439" y="2716"/>
                  <a:pt x="5432" y="2715"/>
                </a:cubicBezTo>
                <a:cubicBezTo>
                  <a:pt x="5426" y="2714"/>
                  <a:pt x="5418" y="2712"/>
                  <a:pt x="5407" y="2708"/>
                </a:cubicBezTo>
                <a:cubicBezTo>
                  <a:pt x="5396" y="2704"/>
                  <a:pt x="5388" y="2700"/>
                  <a:pt x="5382" y="2696"/>
                </a:cubicBezTo>
                <a:cubicBezTo>
                  <a:pt x="5376" y="2693"/>
                  <a:pt x="5372" y="2689"/>
                  <a:pt x="5370" y="2686"/>
                </a:cubicBezTo>
                <a:cubicBezTo>
                  <a:pt x="5368" y="2682"/>
                  <a:pt x="5368" y="2678"/>
                  <a:pt x="5370" y="2673"/>
                </a:cubicBezTo>
                <a:lnTo>
                  <a:pt x="5391" y="2618"/>
                </a:lnTo>
                <a:cubicBezTo>
                  <a:pt x="5357" y="2635"/>
                  <a:pt x="5323" y="2645"/>
                  <a:pt x="5288" y="2648"/>
                </a:cubicBezTo>
                <a:cubicBezTo>
                  <a:pt x="5253" y="2651"/>
                  <a:pt x="5219" y="2647"/>
                  <a:pt x="5186" y="2634"/>
                </a:cubicBezTo>
                <a:cubicBezTo>
                  <a:pt x="5157" y="2623"/>
                  <a:pt x="5133" y="2610"/>
                  <a:pt x="5112" y="2594"/>
                </a:cubicBezTo>
                <a:cubicBezTo>
                  <a:pt x="5091" y="2577"/>
                  <a:pt x="5075" y="2559"/>
                  <a:pt x="5064" y="2539"/>
                </a:cubicBezTo>
                <a:cubicBezTo>
                  <a:pt x="5053" y="2518"/>
                  <a:pt x="5047" y="2496"/>
                  <a:pt x="5045" y="2472"/>
                </a:cubicBezTo>
                <a:cubicBezTo>
                  <a:pt x="5044" y="2447"/>
                  <a:pt x="5048" y="2422"/>
                  <a:pt x="5058" y="2396"/>
                </a:cubicBezTo>
                <a:cubicBezTo>
                  <a:pt x="5070" y="2365"/>
                  <a:pt x="5086" y="2340"/>
                  <a:pt x="5107" y="2322"/>
                </a:cubicBezTo>
                <a:cubicBezTo>
                  <a:pt x="5128" y="2304"/>
                  <a:pt x="5154" y="2292"/>
                  <a:pt x="5183" y="2286"/>
                </a:cubicBezTo>
                <a:cubicBezTo>
                  <a:pt x="5212" y="2279"/>
                  <a:pt x="5245" y="2279"/>
                  <a:pt x="5282" y="2284"/>
                </a:cubicBezTo>
                <a:cubicBezTo>
                  <a:pt x="5319" y="2289"/>
                  <a:pt x="5359" y="2300"/>
                  <a:pt x="5402" y="2316"/>
                </a:cubicBezTo>
                <a:lnTo>
                  <a:pt x="5478" y="2344"/>
                </a:lnTo>
                <a:lnTo>
                  <a:pt x="5494" y="2301"/>
                </a:lnTo>
                <a:cubicBezTo>
                  <a:pt x="5502" y="2280"/>
                  <a:pt x="5506" y="2261"/>
                  <a:pt x="5508" y="2243"/>
                </a:cubicBezTo>
                <a:cubicBezTo>
                  <a:pt x="5510" y="2225"/>
                  <a:pt x="5507" y="2208"/>
                  <a:pt x="5501" y="2194"/>
                </a:cubicBezTo>
                <a:cubicBezTo>
                  <a:pt x="5496" y="2179"/>
                  <a:pt x="5486" y="2166"/>
                  <a:pt x="5472" y="2155"/>
                </a:cubicBezTo>
                <a:cubicBezTo>
                  <a:pt x="5458" y="2144"/>
                  <a:pt x="5439" y="2134"/>
                  <a:pt x="5416" y="2125"/>
                </a:cubicBezTo>
                <a:cubicBezTo>
                  <a:pt x="5391" y="2116"/>
                  <a:pt x="5368" y="2110"/>
                  <a:pt x="5346" y="2109"/>
                </a:cubicBezTo>
                <a:cubicBezTo>
                  <a:pt x="5324" y="2107"/>
                  <a:pt x="5304" y="2107"/>
                  <a:pt x="5287" y="2109"/>
                </a:cubicBezTo>
                <a:cubicBezTo>
                  <a:pt x="5269" y="2110"/>
                  <a:pt x="5254" y="2112"/>
                  <a:pt x="5242" y="2114"/>
                </a:cubicBezTo>
                <a:cubicBezTo>
                  <a:pt x="5230" y="2117"/>
                  <a:pt x="5221" y="2117"/>
                  <a:pt x="5217" y="2115"/>
                </a:cubicBezTo>
                <a:cubicBezTo>
                  <a:pt x="5213" y="2114"/>
                  <a:pt x="5211" y="2112"/>
                  <a:pt x="5209" y="2109"/>
                </a:cubicBezTo>
                <a:cubicBezTo>
                  <a:pt x="5207" y="2107"/>
                  <a:pt x="5206" y="2104"/>
                  <a:pt x="5205" y="2100"/>
                </a:cubicBezTo>
                <a:cubicBezTo>
                  <a:pt x="5205" y="2096"/>
                  <a:pt x="5205" y="2091"/>
                  <a:pt x="5206" y="2086"/>
                </a:cubicBezTo>
                <a:cubicBezTo>
                  <a:pt x="5207" y="2080"/>
                  <a:pt x="5209" y="2074"/>
                  <a:pt x="5211" y="2068"/>
                </a:cubicBezTo>
                <a:cubicBezTo>
                  <a:pt x="5215" y="2058"/>
                  <a:pt x="5219" y="2050"/>
                  <a:pt x="5222" y="2045"/>
                </a:cubicBezTo>
                <a:cubicBezTo>
                  <a:pt x="5226" y="2040"/>
                  <a:pt x="5231" y="2035"/>
                  <a:pt x="5239" y="2032"/>
                </a:cubicBezTo>
                <a:cubicBezTo>
                  <a:pt x="5246" y="2029"/>
                  <a:pt x="5258" y="2026"/>
                  <a:pt x="5274" y="2024"/>
                </a:cubicBezTo>
                <a:cubicBezTo>
                  <a:pt x="5290" y="2022"/>
                  <a:pt x="5308" y="2021"/>
                  <a:pt x="5328" y="2022"/>
                </a:cubicBezTo>
                <a:cubicBezTo>
                  <a:pt x="5348" y="2023"/>
                  <a:pt x="5369" y="2025"/>
                  <a:pt x="5391" y="2029"/>
                </a:cubicBezTo>
                <a:cubicBezTo>
                  <a:pt x="5413" y="2033"/>
                  <a:pt x="5435" y="2038"/>
                  <a:pt x="5456" y="2046"/>
                </a:cubicBezTo>
                <a:cubicBezTo>
                  <a:pt x="5496" y="2061"/>
                  <a:pt x="5527" y="2078"/>
                  <a:pt x="5552" y="2097"/>
                </a:cubicBezTo>
                <a:cubicBezTo>
                  <a:pt x="5576" y="2117"/>
                  <a:pt x="5594" y="2138"/>
                  <a:pt x="5604" y="2162"/>
                </a:cubicBezTo>
                <a:cubicBezTo>
                  <a:pt x="5615" y="2186"/>
                  <a:pt x="5619" y="2212"/>
                  <a:pt x="5617" y="2240"/>
                </a:cubicBezTo>
                <a:cubicBezTo>
                  <a:pt x="5616" y="2269"/>
                  <a:pt x="5608" y="2300"/>
                  <a:pt x="5596" y="2335"/>
                </a:cubicBezTo>
                <a:lnTo>
                  <a:pt x="5457" y="2706"/>
                </a:lnTo>
                <a:close/>
                <a:moveTo>
                  <a:pt x="5451" y="2417"/>
                </a:moveTo>
                <a:lnTo>
                  <a:pt x="5364" y="2385"/>
                </a:lnTo>
                <a:cubicBezTo>
                  <a:pt x="5337" y="2374"/>
                  <a:pt x="5312" y="2368"/>
                  <a:pt x="5290" y="2365"/>
                </a:cubicBezTo>
                <a:cubicBezTo>
                  <a:pt x="5268" y="2362"/>
                  <a:pt x="5248" y="2362"/>
                  <a:pt x="5231" y="2367"/>
                </a:cubicBezTo>
                <a:cubicBezTo>
                  <a:pt x="5214" y="2371"/>
                  <a:pt x="5200" y="2378"/>
                  <a:pt x="5189" y="2389"/>
                </a:cubicBezTo>
                <a:cubicBezTo>
                  <a:pt x="5178" y="2399"/>
                  <a:pt x="5169" y="2413"/>
                  <a:pt x="5163" y="2429"/>
                </a:cubicBezTo>
                <a:cubicBezTo>
                  <a:pt x="5153" y="2458"/>
                  <a:pt x="5153" y="2484"/>
                  <a:pt x="5165" y="2508"/>
                </a:cubicBezTo>
                <a:cubicBezTo>
                  <a:pt x="5177" y="2531"/>
                  <a:pt x="5199" y="2549"/>
                  <a:pt x="5232" y="2561"/>
                </a:cubicBezTo>
                <a:cubicBezTo>
                  <a:pt x="5258" y="2571"/>
                  <a:pt x="5285" y="2574"/>
                  <a:pt x="5313" y="2569"/>
                </a:cubicBezTo>
                <a:cubicBezTo>
                  <a:pt x="5340" y="2564"/>
                  <a:pt x="5372" y="2552"/>
                  <a:pt x="5407" y="2534"/>
                </a:cubicBezTo>
                <a:lnTo>
                  <a:pt x="5451" y="2417"/>
                </a:lnTo>
                <a:close/>
                <a:moveTo>
                  <a:pt x="6554" y="2874"/>
                </a:moveTo>
                <a:cubicBezTo>
                  <a:pt x="6545" y="2899"/>
                  <a:pt x="6533" y="2920"/>
                  <a:pt x="6519" y="2939"/>
                </a:cubicBezTo>
                <a:cubicBezTo>
                  <a:pt x="6505" y="2958"/>
                  <a:pt x="6489" y="2973"/>
                  <a:pt x="6471" y="2986"/>
                </a:cubicBezTo>
                <a:cubicBezTo>
                  <a:pt x="6453" y="2998"/>
                  <a:pt x="6434" y="3008"/>
                  <a:pt x="6413" y="3014"/>
                </a:cubicBezTo>
                <a:cubicBezTo>
                  <a:pt x="6393" y="3021"/>
                  <a:pt x="6371" y="3025"/>
                  <a:pt x="6347" y="3026"/>
                </a:cubicBezTo>
                <a:cubicBezTo>
                  <a:pt x="6324" y="3027"/>
                  <a:pt x="6300" y="3025"/>
                  <a:pt x="6275" y="3021"/>
                </a:cubicBezTo>
                <a:cubicBezTo>
                  <a:pt x="6251" y="3016"/>
                  <a:pt x="6223" y="3009"/>
                  <a:pt x="6194" y="2998"/>
                </a:cubicBezTo>
                <a:lnTo>
                  <a:pt x="5987" y="2920"/>
                </a:lnTo>
                <a:cubicBezTo>
                  <a:pt x="5978" y="2917"/>
                  <a:pt x="5970" y="2910"/>
                  <a:pt x="5964" y="2901"/>
                </a:cubicBezTo>
                <a:cubicBezTo>
                  <a:pt x="5958" y="2891"/>
                  <a:pt x="5958" y="2879"/>
                  <a:pt x="5964" y="2863"/>
                </a:cubicBezTo>
                <a:lnTo>
                  <a:pt x="6228" y="2158"/>
                </a:lnTo>
                <a:cubicBezTo>
                  <a:pt x="6233" y="2142"/>
                  <a:pt x="6242" y="2132"/>
                  <a:pt x="6252" y="2129"/>
                </a:cubicBezTo>
                <a:cubicBezTo>
                  <a:pt x="6263" y="2126"/>
                  <a:pt x="6273" y="2126"/>
                  <a:pt x="6283" y="2130"/>
                </a:cubicBezTo>
                <a:lnTo>
                  <a:pt x="6462" y="2197"/>
                </a:lnTo>
                <a:cubicBezTo>
                  <a:pt x="6510" y="2214"/>
                  <a:pt x="6547" y="2233"/>
                  <a:pt x="6573" y="2254"/>
                </a:cubicBezTo>
                <a:cubicBezTo>
                  <a:pt x="6600" y="2274"/>
                  <a:pt x="6620" y="2296"/>
                  <a:pt x="6634" y="2321"/>
                </a:cubicBezTo>
                <a:cubicBezTo>
                  <a:pt x="6648" y="2345"/>
                  <a:pt x="6655" y="2372"/>
                  <a:pt x="6656" y="2401"/>
                </a:cubicBezTo>
                <a:cubicBezTo>
                  <a:pt x="6657" y="2429"/>
                  <a:pt x="6652" y="2459"/>
                  <a:pt x="6640" y="2491"/>
                </a:cubicBezTo>
                <a:cubicBezTo>
                  <a:pt x="6633" y="2510"/>
                  <a:pt x="6624" y="2527"/>
                  <a:pt x="6613" y="2542"/>
                </a:cubicBezTo>
                <a:cubicBezTo>
                  <a:pt x="6602" y="2558"/>
                  <a:pt x="6590" y="2571"/>
                  <a:pt x="6576" y="2582"/>
                </a:cubicBezTo>
                <a:cubicBezTo>
                  <a:pt x="6561" y="2593"/>
                  <a:pt x="6546" y="2602"/>
                  <a:pt x="6528" y="2609"/>
                </a:cubicBezTo>
                <a:cubicBezTo>
                  <a:pt x="6511" y="2615"/>
                  <a:pt x="6492" y="2619"/>
                  <a:pt x="6472" y="2620"/>
                </a:cubicBezTo>
                <a:cubicBezTo>
                  <a:pt x="6492" y="2632"/>
                  <a:pt x="6510" y="2647"/>
                  <a:pt x="6524" y="2665"/>
                </a:cubicBezTo>
                <a:cubicBezTo>
                  <a:pt x="6539" y="2682"/>
                  <a:pt x="6550" y="2702"/>
                  <a:pt x="6558" y="2724"/>
                </a:cubicBezTo>
                <a:cubicBezTo>
                  <a:pt x="6566" y="2746"/>
                  <a:pt x="6570" y="2770"/>
                  <a:pt x="6569" y="2795"/>
                </a:cubicBezTo>
                <a:cubicBezTo>
                  <a:pt x="6569" y="2821"/>
                  <a:pt x="6564" y="2847"/>
                  <a:pt x="6554" y="2874"/>
                </a:cubicBezTo>
                <a:close/>
                <a:moveTo>
                  <a:pt x="6528" y="2461"/>
                </a:moveTo>
                <a:cubicBezTo>
                  <a:pt x="6535" y="2442"/>
                  <a:pt x="6539" y="2423"/>
                  <a:pt x="6539" y="2406"/>
                </a:cubicBezTo>
                <a:cubicBezTo>
                  <a:pt x="6540" y="2388"/>
                  <a:pt x="6536" y="2372"/>
                  <a:pt x="6529" y="2357"/>
                </a:cubicBezTo>
                <a:cubicBezTo>
                  <a:pt x="6522" y="2342"/>
                  <a:pt x="6510" y="2328"/>
                  <a:pt x="6494" y="2316"/>
                </a:cubicBezTo>
                <a:cubicBezTo>
                  <a:pt x="6478" y="2303"/>
                  <a:pt x="6455" y="2291"/>
                  <a:pt x="6425" y="2280"/>
                </a:cubicBezTo>
                <a:lnTo>
                  <a:pt x="6316" y="2240"/>
                </a:lnTo>
                <a:lnTo>
                  <a:pt x="6220" y="2496"/>
                </a:lnTo>
                <a:lnTo>
                  <a:pt x="6340" y="2540"/>
                </a:lnTo>
                <a:cubicBezTo>
                  <a:pt x="6367" y="2550"/>
                  <a:pt x="6390" y="2555"/>
                  <a:pt x="6410" y="2554"/>
                </a:cubicBezTo>
                <a:cubicBezTo>
                  <a:pt x="6429" y="2553"/>
                  <a:pt x="6446" y="2549"/>
                  <a:pt x="6462" y="2541"/>
                </a:cubicBezTo>
                <a:cubicBezTo>
                  <a:pt x="6477" y="2533"/>
                  <a:pt x="6491" y="2522"/>
                  <a:pt x="6502" y="2508"/>
                </a:cubicBezTo>
                <a:cubicBezTo>
                  <a:pt x="6513" y="2494"/>
                  <a:pt x="6522" y="2478"/>
                  <a:pt x="6528" y="2461"/>
                </a:cubicBezTo>
                <a:close/>
                <a:moveTo>
                  <a:pt x="6441" y="2839"/>
                </a:moveTo>
                <a:cubicBezTo>
                  <a:pt x="6450" y="2815"/>
                  <a:pt x="6454" y="2793"/>
                  <a:pt x="6453" y="2772"/>
                </a:cubicBezTo>
                <a:cubicBezTo>
                  <a:pt x="6452" y="2751"/>
                  <a:pt x="6447" y="2732"/>
                  <a:pt x="6437" y="2714"/>
                </a:cubicBezTo>
                <a:cubicBezTo>
                  <a:pt x="6427" y="2697"/>
                  <a:pt x="6413" y="2681"/>
                  <a:pt x="6393" y="2666"/>
                </a:cubicBezTo>
                <a:cubicBezTo>
                  <a:pt x="6374" y="2652"/>
                  <a:pt x="6348" y="2639"/>
                  <a:pt x="6315" y="2626"/>
                </a:cubicBezTo>
                <a:lnTo>
                  <a:pt x="6189" y="2579"/>
                </a:lnTo>
                <a:lnTo>
                  <a:pt x="6085" y="2858"/>
                </a:lnTo>
                <a:lnTo>
                  <a:pt x="6237" y="2915"/>
                </a:lnTo>
                <a:cubicBezTo>
                  <a:pt x="6261" y="2924"/>
                  <a:pt x="6283" y="2929"/>
                  <a:pt x="6303" y="2930"/>
                </a:cubicBezTo>
                <a:cubicBezTo>
                  <a:pt x="6323" y="2931"/>
                  <a:pt x="6342" y="2928"/>
                  <a:pt x="6360" y="2922"/>
                </a:cubicBezTo>
                <a:cubicBezTo>
                  <a:pt x="6378" y="2916"/>
                  <a:pt x="6394" y="2906"/>
                  <a:pt x="6408" y="2892"/>
                </a:cubicBezTo>
                <a:cubicBezTo>
                  <a:pt x="6422" y="2878"/>
                  <a:pt x="6433" y="2861"/>
                  <a:pt x="6441" y="283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5" name="Rectangle 20"/>
          <p:cNvSpPr>
            <a:spLocks noChangeArrowheads="1"/>
          </p:cNvSpPr>
          <p:nvPr/>
        </p:nvSpPr>
        <p:spPr bwMode="auto">
          <a:xfrm>
            <a:off x="5620296" y="3484531"/>
            <a:ext cx="3092365" cy="617256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4000" dirty="0">
                <a:solidFill>
                  <a:schemeClr val="bg2"/>
                </a:solidFill>
                <a:latin typeface="Calibri" panose="020F0502020204030204" pitchFamily="34" charset="0"/>
              </a:rPr>
              <a:t>Benefício de A</a:t>
            </a:r>
          </a:p>
        </p:txBody>
      </p:sp>
      <p:sp>
        <p:nvSpPr>
          <p:cNvPr id="2060" name="Freeform 23"/>
          <p:cNvSpPr>
            <a:spLocks noEditPoints="1"/>
          </p:cNvSpPr>
          <p:nvPr/>
        </p:nvSpPr>
        <p:spPr bwMode="auto">
          <a:xfrm>
            <a:off x="3624264" y="3803652"/>
            <a:ext cx="1493837" cy="1108075"/>
          </a:xfrm>
          <a:custGeom>
            <a:avLst/>
            <a:gdLst>
              <a:gd name="T0" fmla="*/ 6 w 941"/>
              <a:gd name="T1" fmla="*/ 296 h 698"/>
              <a:gd name="T2" fmla="*/ 37 w 941"/>
              <a:gd name="T3" fmla="*/ 213 h 698"/>
              <a:gd name="T4" fmla="*/ 94 w 941"/>
              <a:gd name="T5" fmla="*/ 140 h 698"/>
              <a:gd name="T6" fmla="*/ 172 w 941"/>
              <a:gd name="T7" fmla="*/ 79 h 698"/>
              <a:gd name="T8" fmla="*/ 267 w 941"/>
              <a:gd name="T9" fmla="*/ 34 h 698"/>
              <a:gd name="T10" fmla="*/ 376 w 941"/>
              <a:gd name="T11" fmla="*/ 7 h 698"/>
              <a:gd name="T12" fmla="*/ 495 w 941"/>
              <a:gd name="T13" fmla="*/ 0 h 698"/>
              <a:gd name="T14" fmla="*/ 611 w 941"/>
              <a:gd name="T15" fmla="*/ 16 h 698"/>
              <a:gd name="T16" fmla="*/ 715 w 941"/>
              <a:gd name="T17" fmla="*/ 50 h 698"/>
              <a:gd name="T18" fmla="*/ 803 w 941"/>
              <a:gd name="T19" fmla="*/ 102 h 698"/>
              <a:gd name="T20" fmla="*/ 873 w 941"/>
              <a:gd name="T21" fmla="*/ 168 h 698"/>
              <a:gd name="T22" fmla="*/ 920 w 941"/>
              <a:gd name="T23" fmla="*/ 245 h 698"/>
              <a:gd name="T24" fmla="*/ 941 w 941"/>
              <a:gd name="T25" fmla="*/ 331 h 698"/>
              <a:gd name="T26" fmla="*/ 939 w 941"/>
              <a:gd name="T27" fmla="*/ 385 h 698"/>
              <a:gd name="T28" fmla="*/ 913 w 941"/>
              <a:gd name="T29" fmla="*/ 469 h 698"/>
              <a:gd name="T30" fmla="*/ 861 w 941"/>
              <a:gd name="T31" fmla="*/ 544 h 698"/>
              <a:gd name="T32" fmla="*/ 787 w 941"/>
              <a:gd name="T33" fmla="*/ 608 h 698"/>
              <a:gd name="T34" fmla="*/ 695 w 941"/>
              <a:gd name="T35" fmla="*/ 656 h 698"/>
              <a:gd name="T36" fmla="*/ 588 w 941"/>
              <a:gd name="T37" fmla="*/ 687 h 698"/>
              <a:gd name="T38" fmla="*/ 471 w 941"/>
              <a:gd name="T39" fmla="*/ 698 h 698"/>
              <a:gd name="T40" fmla="*/ 354 w 941"/>
              <a:gd name="T41" fmla="*/ 687 h 698"/>
              <a:gd name="T42" fmla="*/ 247 w 941"/>
              <a:gd name="T43" fmla="*/ 656 h 698"/>
              <a:gd name="T44" fmla="*/ 155 w 941"/>
              <a:gd name="T45" fmla="*/ 608 h 698"/>
              <a:gd name="T46" fmla="*/ 81 w 941"/>
              <a:gd name="T47" fmla="*/ 545 h 698"/>
              <a:gd name="T48" fmla="*/ 29 w 941"/>
              <a:gd name="T49" fmla="*/ 469 h 698"/>
              <a:gd name="T50" fmla="*/ 3 w 941"/>
              <a:gd name="T51" fmla="*/ 385 h 698"/>
              <a:gd name="T52" fmla="*/ 7 w 941"/>
              <a:gd name="T53" fmla="*/ 366 h 698"/>
              <a:gd name="T54" fmla="*/ 27 w 941"/>
              <a:gd name="T55" fmla="*/ 450 h 698"/>
              <a:gd name="T56" fmla="*/ 74 w 941"/>
              <a:gd name="T57" fmla="*/ 526 h 698"/>
              <a:gd name="T58" fmla="*/ 142 w 941"/>
              <a:gd name="T59" fmla="*/ 591 h 698"/>
              <a:gd name="T60" fmla="*/ 230 w 941"/>
              <a:gd name="T61" fmla="*/ 642 h 698"/>
              <a:gd name="T62" fmla="*/ 333 w 941"/>
              <a:gd name="T63" fmla="*/ 676 h 698"/>
              <a:gd name="T64" fmla="*/ 447 w 941"/>
              <a:gd name="T65" fmla="*/ 691 h 698"/>
              <a:gd name="T66" fmla="*/ 564 w 941"/>
              <a:gd name="T67" fmla="*/ 684 h 698"/>
              <a:gd name="T68" fmla="*/ 672 w 941"/>
              <a:gd name="T69" fmla="*/ 658 h 698"/>
              <a:gd name="T70" fmla="*/ 766 w 941"/>
              <a:gd name="T71" fmla="*/ 613 h 698"/>
              <a:gd name="T72" fmla="*/ 843 w 941"/>
              <a:gd name="T73" fmla="*/ 554 h 698"/>
              <a:gd name="T74" fmla="*/ 899 w 941"/>
              <a:gd name="T75" fmla="*/ 482 h 698"/>
              <a:gd name="T76" fmla="*/ 930 w 941"/>
              <a:gd name="T77" fmla="*/ 401 h 698"/>
              <a:gd name="T78" fmla="*/ 935 w 941"/>
              <a:gd name="T79" fmla="*/ 340 h 698"/>
              <a:gd name="T80" fmla="*/ 920 w 941"/>
              <a:gd name="T81" fmla="*/ 264 h 698"/>
              <a:gd name="T82" fmla="*/ 879 w 941"/>
              <a:gd name="T83" fmla="*/ 186 h 698"/>
              <a:gd name="T84" fmla="*/ 815 w 941"/>
              <a:gd name="T85" fmla="*/ 119 h 698"/>
              <a:gd name="T86" fmla="*/ 731 w 941"/>
              <a:gd name="T87" fmla="*/ 65 h 698"/>
              <a:gd name="T88" fmla="*/ 631 w 941"/>
              <a:gd name="T89" fmla="*/ 27 h 698"/>
              <a:gd name="T90" fmla="*/ 518 w 941"/>
              <a:gd name="T91" fmla="*/ 8 h 698"/>
              <a:gd name="T92" fmla="*/ 400 w 941"/>
              <a:gd name="T93" fmla="*/ 10 h 698"/>
              <a:gd name="T94" fmla="*/ 290 w 941"/>
              <a:gd name="T95" fmla="*/ 33 h 698"/>
              <a:gd name="T96" fmla="*/ 193 w 941"/>
              <a:gd name="T97" fmla="*/ 75 h 698"/>
              <a:gd name="T98" fmla="*/ 112 w 941"/>
              <a:gd name="T99" fmla="*/ 131 h 698"/>
              <a:gd name="T100" fmla="*/ 52 w 941"/>
              <a:gd name="T101" fmla="*/ 201 h 698"/>
              <a:gd name="T102" fmla="*/ 16 w 941"/>
              <a:gd name="T103" fmla="*/ 280 h 698"/>
              <a:gd name="T104" fmla="*/ 7 w 941"/>
              <a:gd name="T105" fmla="*/ 3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1" h="698">
                <a:moveTo>
                  <a:pt x="0" y="349"/>
                </a:moveTo>
                <a:lnTo>
                  <a:pt x="0" y="340"/>
                </a:lnTo>
                <a:lnTo>
                  <a:pt x="1" y="331"/>
                </a:lnTo>
                <a:lnTo>
                  <a:pt x="3" y="313"/>
                </a:lnTo>
                <a:lnTo>
                  <a:pt x="6" y="296"/>
                </a:lnTo>
                <a:lnTo>
                  <a:pt x="10" y="279"/>
                </a:lnTo>
                <a:lnTo>
                  <a:pt x="15" y="262"/>
                </a:lnTo>
                <a:lnTo>
                  <a:pt x="21" y="245"/>
                </a:lnTo>
                <a:lnTo>
                  <a:pt x="29" y="229"/>
                </a:lnTo>
                <a:lnTo>
                  <a:pt x="37" y="213"/>
                </a:lnTo>
                <a:lnTo>
                  <a:pt x="47" y="197"/>
                </a:lnTo>
                <a:lnTo>
                  <a:pt x="57" y="182"/>
                </a:lnTo>
                <a:lnTo>
                  <a:pt x="69" y="168"/>
                </a:lnTo>
                <a:lnTo>
                  <a:pt x="81" y="154"/>
                </a:lnTo>
                <a:lnTo>
                  <a:pt x="94" y="140"/>
                </a:lnTo>
                <a:lnTo>
                  <a:pt x="108" y="127"/>
                </a:lnTo>
                <a:lnTo>
                  <a:pt x="123" y="114"/>
                </a:lnTo>
                <a:lnTo>
                  <a:pt x="138" y="102"/>
                </a:lnTo>
                <a:lnTo>
                  <a:pt x="155" y="90"/>
                </a:lnTo>
                <a:lnTo>
                  <a:pt x="172" y="79"/>
                </a:lnTo>
                <a:lnTo>
                  <a:pt x="190" y="69"/>
                </a:lnTo>
                <a:lnTo>
                  <a:pt x="208" y="59"/>
                </a:lnTo>
                <a:lnTo>
                  <a:pt x="227" y="50"/>
                </a:lnTo>
                <a:lnTo>
                  <a:pt x="247" y="42"/>
                </a:lnTo>
                <a:lnTo>
                  <a:pt x="267" y="34"/>
                </a:lnTo>
                <a:lnTo>
                  <a:pt x="288" y="27"/>
                </a:lnTo>
                <a:lnTo>
                  <a:pt x="309" y="21"/>
                </a:lnTo>
                <a:lnTo>
                  <a:pt x="331" y="15"/>
                </a:lnTo>
                <a:lnTo>
                  <a:pt x="353" y="11"/>
                </a:lnTo>
                <a:lnTo>
                  <a:pt x="376" y="7"/>
                </a:lnTo>
                <a:lnTo>
                  <a:pt x="399" y="4"/>
                </a:lnTo>
                <a:lnTo>
                  <a:pt x="423" y="2"/>
                </a:lnTo>
                <a:lnTo>
                  <a:pt x="447" y="0"/>
                </a:lnTo>
                <a:lnTo>
                  <a:pt x="471" y="0"/>
                </a:lnTo>
                <a:lnTo>
                  <a:pt x="495" y="0"/>
                </a:lnTo>
                <a:lnTo>
                  <a:pt x="519" y="2"/>
                </a:lnTo>
                <a:lnTo>
                  <a:pt x="542" y="4"/>
                </a:lnTo>
                <a:lnTo>
                  <a:pt x="565" y="7"/>
                </a:lnTo>
                <a:lnTo>
                  <a:pt x="588" y="11"/>
                </a:lnTo>
                <a:lnTo>
                  <a:pt x="611" y="16"/>
                </a:lnTo>
                <a:lnTo>
                  <a:pt x="632" y="21"/>
                </a:lnTo>
                <a:lnTo>
                  <a:pt x="654" y="27"/>
                </a:lnTo>
                <a:lnTo>
                  <a:pt x="675" y="34"/>
                </a:lnTo>
                <a:lnTo>
                  <a:pt x="695" y="42"/>
                </a:lnTo>
                <a:lnTo>
                  <a:pt x="715" y="50"/>
                </a:lnTo>
                <a:lnTo>
                  <a:pt x="734" y="59"/>
                </a:lnTo>
                <a:lnTo>
                  <a:pt x="752" y="69"/>
                </a:lnTo>
                <a:lnTo>
                  <a:pt x="770" y="79"/>
                </a:lnTo>
                <a:lnTo>
                  <a:pt x="787" y="90"/>
                </a:lnTo>
                <a:lnTo>
                  <a:pt x="803" y="102"/>
                </a:lnTo>
                <a:lnTo>
                  <a:pt x="819" y="114"/>
                </a:lnTo>
                <a:lnTo>
                  <a:pt x="834" y="127"/>
                </a:lnTo>
                <a:lnTo>
                  <a:pt x="848" y="140"/>
                </a:lnTo>
                <a:lnTo>
                  <a:pt x="861" y="153"/>
                </a:lnTo>
                <a:lnTo>
                  <a:pt x="873" y="168"/>
                </a:lnTo>
                <a:lnTo>
                  <a:pt x="884" y="182"/>
                </a:lnTo>
                <a:lnTo>
                  <a:pt x="895" y="197"/>
                </a:lnTo>
                <a:lnTo>
                  <a:pt x="904" y="213"/>
                </a:lnTo>
                <a:lnTo>
                  <a:pt x="913" y="228"/>
                </a:lnTo>
                <a:lnTo>
                  <a:pt x="920" y="245"/>
                </a:lnTo>
                <a:lnTo>
                  <a:pt x="927" y="261"/>
                </a:lnTo>
                <a:lnTo>
                  <a:pt x="932" y="278"/>
                </a:lnTo>
                <a:lnTo>
                  <a:pt x="936" y="296"/>
                </a:lnTo>
                <a:lnTo>
                  <a:pt x="939" y="313"/>
                </a:lnTo>
                <a:lnTo>
                  <a:pt x="941" y="331"/>
                </a:lnTo>
                <a:lnTo>
                  <a:pt x="941" y="340"/>
                </a:lnTo>
                <a:lnTo>
                  <a:pt x="941" y="349"/>
                </a:lnTo>
                <a:lnTo>
                  <a:pt x="941" y="358"/>
                </a:lnTo>
                <a:lnTo>
                  <a:pt x="941" y="367"/>
                </a:lnTo>
                <a:lnTo>
                  <a:pt x="939" y="385"/>
                </a:lnTo>
                <a:lnTo>
                  <a:pt x="936" y="402"/>
                </a:lnTo>
                <a:lnTo>
                  <a:pt x="932" y="419"/>
                </a:lnTo>
                <a:lnTo>
                  <a:pt x="927" y="436"/>
                </a:lnTo>
                <a:lnTo>
                  <a:pt x="920" y="453"/>
                </a:lnTo>
                <a:lnTo>
                  <a:pt x="913" y="469"/>
                </a:lnTo>
                <a:lnTo>
                  <a:pt x="904" y="485"/>
                </a:lnTo>
                <a:lnTo>
                  <a:pt x="895" y="501"/>
                </a:lnTo>
                <a:lnTo>
                  <a:pt x="884" y="516"/>
                </a:lnTo>
                <a:lnTo>
                  <a:pt x="873" y="530"/>
                </a:lnTo>
                <a:lnTo>
                  <a:pt x="861" y="544"/>
                </a:lnTo>
                <a:lnTo>
                  <a:pt x="848" y="558"/>
                </a:lnTo>
                <a:lnTo>
                  <a:pt x="834" y="571"/>
                </a:lnTo>
                <a:lnTo>
                  <a:pt x="819" y="584"/>
                </a:lnTo>
                <a:lnTo>
                  <a:pt x="803" y="596"/>
                </a:lnTo>
                <a:lnTo>
                  <a:pt x="787" y="608"/>
                </a:lnTo>
                <a:lnTo>
                  <a:pt x="770" y="619"/>
                </a:lnTo>
                <a:lnTo>
                  <a:pt x="752" y="629"/>
                </a:lnTo>
                <a:lnTo>
                  <a:pt x="734" y="639"/>
                </a:lnTo>
                <a:lnTo>
                  <a:pt x="715" y="648"/>
                </a:lnTo>
                <a:lnTo>
                  <a:pt x="695" y="656"/>
                </a:lnTo>
                <a:lnTo>
                  <a:pt x="675" y="664"/>
                </a:lnTo>
                <a:lnTo>
                  <a:pt x="654" y="671"/>
                </a:lnTo>
                <a:lnTo>
                  <a:pt x="632" y="677"/>
                </a:lnTo>
                <a:lnTo>
                  <a:pt x="611" y="682"/>
                </a:lnTo>
                <a:lnTo>
                  <a:pt x="588" y="687"/>
                </a:lnTo>
                <a:lnTo>
                  <a:pt x="566" y="691"/>
                </a:lnTo>
                <a:lnTo>
                  <a:pt x="542" y="694"/>
                </a:lnTo>
                <a:lnTo>
                  <a:pt x="519" y="696"/>
                </a:lnTo>
                <a:lnTo>
                  <a:pt x="495" y="697"/>
                </a:lnTo>
                <a:lnTo>
                  <a:pt x="471" y="698"/>
                </a:lnTo>
                <a:lnTo>
                  <a:pt x="447" y="698"/>
                </a:lnTo>
                <a:lnTo>
                  <a:pt x="423" y="696"/>
                </a:lnTo>
                <a:lnTo>
                  <a:pt x="399" y="694"/>
                </a:lnTo>
                <a:lnTo>
                  <a:pt x="376" y="691"/>
                </a:lnTo>
                <a:lnTo>
                  <a:pt x="354" y="687"/>
                </a:lnTo>
                <a:lnTo>
                  <a:pt x="331" y="682"/>
                </a:lnTo>
                <a:lnTo>
                  <a:pt x="309" y="677"/>
                </a:lnTo>
                <a:lnTo>
                  <a:pt x="288" y="671"/>
                </a:lnTo>
                <a:lnTo>
                  <a:pt x="267" y="664"/>
                </a:lnTo>
                <a:lnTo>
                  <a:pt x="247" y="656"/>
                </a:lnTo>
                <a:lnTo>
                  <a:pt x="227" y="648"/>
                </a:lnTo>
                <a:lnTo>
                  <a:pt x="208" y="639"/>
                </a:lnTo>
                <a:lnTo>
                  <a:pt x="190" y="629"/>
                </a:lnTo>
                <a:lnTo>
                  <a:pt x="172" y="619"/>
                </a:lnTo>
                <a:lnTo>
                  <a:pt x="155" y="608"/>
                </a:lnTo>
                <a:lnTo>
                  <a:pt x="139" y="596"/>
                </a:lnTo>
                <a:lnTo>
                  <a:pt x="123" y="584"/>
                </a:lnTo>
                <a:lnTo>
                  <a:pt x="108" y="571"/>
                </a:lnTo>
                <a:lnTo>
                  <a:pt x="94" y="558"/>
                </a:lnTo>
                <a:lnTo>
                  <a:pt x="81" y="545"/>
                </a:lnTo>
                <a:lnTo>
                  <a:pt x="69" y="530"/>
                </a:lnTo>
                <a:lnTo>
                  <a:pt x="57" y="516"/>
                </a:lnTo>
                <a:lnTo>
                  <a:pt x="47" y="501"/>
                </a:lnTo>
                <a:lnTo>
                  <a:pt x="37" y="485"/>
                </a:lnTo>
                <a:lnTo>
                  <a:pt x="29" y="469"/>
                </a:lnTo>
                <a:lnTo>
                  <a:pt x="22" y="453"/>
                </a:lnTo>
                <a:lnTo>
                  <a:pt x="15" y="437"/>
                </a:lnTo>
                <a:lnTo>
                  <a:pt x="10" y="420"/>
                </a:lnTo>
                <a:lnTo>
                  <a:pt x="6" y="402"/>
                </a:lnTo>
                <a:lnTo>
                  <a:pt x="3" y="385"/>
                </a:lnTo>
                <a:lnTo>
                  <a:pt x="1" y="367"/>
                </a:lnTo>
                <a:lnTo>
                  <a:pt x="0" y="358"/>
                </a:lnTo>
                <a:lnTo>
                  <a:pt x="0" y="349"/>
                </a:lnTo>
                <a:close/>
                <a:moveTo>
                  <a:pt x="7" y="358"/>
                </a:moveTo>
                <a:lnTo>
                  <a:pt x="7" y="366"/>
                </a:lnTo>
                <a:lnTo>
                  <a:pt x="9" y="384"/>
                </a:lnTo>
                <a:lnTo>
                  <a:pt x="12" y="401"/>
                </a:lnTo>
                <a:lnTo>
                  <a:pt x="16" y="418"/>
                </a:lnTo>
                <a:lnTo>
                  <a:pt x="21" y="434"/>
                </a:lnTo>
                <a:lnTo>
                  <a:pt x="27" y="450"/>
                </a:lnTo>
                <a:lnTo>
                  <a:pt x="35" y="466"/>
                </a:lnTo>
                <a:lnTo>
                  <a:pt x="43" y="482"/>
                </a:lnTo>
                <a:lnTo>
                  <a:pt x="52" y="497"/>
                </a:lnTo>
                <a:lnTo>
                  <a:pt x="62" y="512"/>
                </a:lnTo>
                <a:lnTo>
                  <a:pt x="74" y="526"/>
                </a:lnTo>
                <a:lnTo>
                  <a:pt x="86" y="540"/>
                </a:lnTo>
                <a:lnTo>
                  <a:pt x="99" y="554"/>
                </a:lnTo>
                <a:lnTo>
                  <a:pt x="112" y="566"/>
                </a:lnTo>
                <a:lnTo>
                  <a:pt x="127" y="579"/>
                </a:lnTo>
                <a:lnTo>
                  <a:pt x="142" y="591"/>
                </a:lnTo>
                <a:lnTo>
                  <a:pt x="158" y="602"/>
                </a:lnTo>
                <a:lnTo>
                  <a:pt x="175" y="613"/>
                </a:lnTo>
                <a:lnTo>
                  <a:pt x="193" y="623"/>
                </a:lnTo>
                <a:lnTo>
                  <a:pt x="211" y="633"/>
                </a:lnTo>
                <a:lnTo>
                  <a:pt x="230" y="642"/>
                </a:lnTo>
                <a:lnTo>
                  <a:pt x="249" y="650"/>
                </a:lnTo>
                <a:lnTo>
                  <a:pt x="269" y="658"/>
                </a:lnTo>
                <a:lnTo>
                  <a:pt x="290" y="664"/>
                </a:lnTo>
                <a:lnTo>
                  <a:pt x="311" y="671"/>
                </a:lnTo>
                <a:lnTo>
                  <a:pt x="333" y="676"/>
                </a:lnTo>
                <a:lnTo>
                  <a:pt x="355" y="681"/>
                </a:lnTo>
                <a:lnTo>
                  <a:pt x="377" y="685"/>
                </a:lnTo>
                <a:lnTo>
                  <a:pt x="400" y="688"/>
                </a:lnTo>
                <a:lnTo>
                  <a:pt x="423" y="690"/>
                </a:lnTo>
                <a:lnTo>
                  <a:pt x="447" y="691"/>
                </a:lnTo>
                <a:lnTo>
                  <a:pt x="471" y="691"/>
                </a:lnTo>
                <a:lnTo>
                  <a:pt x="495" y="691"/>
                </a:lnTo>
                <a:lnTo>
                  <a:pt x="518" y="690"/>
                </a:lnTo>
                <a:lnTo>
                  <a:pt x="542" y="687"/>
                </a:lnTo>
                <a:lnTo>
                  <a:pt x="564" y="684"/>
                </a:lnTo>
                <a:lnTo>
                  <a:pt x="587" y="681"/>
                </a:lnTo>
                <a:lnTo>
                  <a:pt x="609" y="676"/>
                </a:lnTo>
                <a:lnTo>
                  <a:pt x="631" y="671"/>
                </a:lnTo>
                <a:lnTo>
                  <a:pt x="652" y="664"/>
                </a:lnTo>
                <a:lnTo>
                  <a:pt x="672" y="658"/>
                </a:lnTo>
                <a:lnTo>
                  <a:pt x="692" y="650"/>
                </a:lnTo>
                <a:lnTo>
                  <a:pt x="712" y="642"/>
                </a:lnTo>
                <a:lnTo>
                  <a:pt x="731" y="633"/>
                </a:lnTo>
                <a:lnTo>
                  <a:pt x="749" y="623"/>
                </a:lnTo>
                <a:lnTo>
                  <a:pt x="766" y="613"/>
                </a:lnTo>
                <a:lnTo>
                  <a:pt x="783" y="602"/>
                </a:lnTo>
                <a:lnTo>
                  <a:pt x="799" y="591"/>
                </a:lnTo>
                <a:lnTo>
                  <a:pt x="815" y="579"/>
                </a:lnTo>
                <a:lnTo>
                  <a:pt x="829" y="567"/>
                </a:lnTo>
                <a:lnTo>
                  <a:pt x="843" y="554"/>
                </a:lnTo>
                <a:lnTo>
                  <a:pt x="856" y="540"/>
                </a:lnTo>
                <a:lnTo>
                  <a:pt x="868" y="526"/>
                </a:lnTo>
                <a:lnTo>
                  <a:pt x="879" y="512"/>
                </a:lnTo>
                <a:lnTo>
                  <a:pt x="889" y="497"/>
                </a:lnTo>
                <a:lnTo>
                  <a:pt x="899" y="482"/>
                </a:lnTo>
                <a:lnTo>
                  <a:pt x="907" y="466"/>
                </a:lnTo>
                <a:lnTo>
                  <a:pt x="914" y="451"/>
                </a:lnTo>
                <a:lnTo>
                  <a:pt x="920" y="434"/>
                </a:lnTo>
                <a:lnTo>
                  <a:pt x="925" y="418"/>
                </a:lnTo>
                <a:lnTo>
                  <a:pt x="930" y="401"/>
                </a:lnTo>
                <a:lnTo>
                  <a:pt x="933" y="384"/>
                </a:lnTo>
                <a:lnTo>
                  <a:pt x="934" y="367"/>
                </a:lnTo>
                <a:lnTo>
                  <a:pt x="935" y="358"/>
                </a:lnTo>
                <a:lnTo>
                  <a:pt x="935" y="349"/>
                </a:lnTo>
                <a:lnTo>
                  <a:pt x="935" y="340"/>
                </a:lnTo>
                <a:lnTo>
                  <a:pt x="934" y="332"/>
                </a:lnTo>
                <a:lnTo>
                  <a:pt x="933" y="314"/>
                </a:lnTo>
                <a:lnTo>
                  <a:pt x="930" y="297"/>
                </a:lnTo>
                <a:lnTo>
                  <a:pt x="925" y="280"/>
                </a:lnTo>
                <a:lnTo>
                  <a:pt x="920" y="264"/>
                </a:lnTo>
                <a:lnTo>
                  <a:pt x="914" y="248"/>
                </a:lnTo>
                <a:lnTo>
                  <a:pt x="907" y="232"/>
                </a:lnTo>
                <a:lnTo>
                  <a:pt x="899" y="216"/>
                </a:lnTo>
                <a:lnTo>
                  <a:pt x="889" y="201"/>
                </a:lnTo>
                <a:lnTo>
                  <a:pt x="879" y="186"/>
                </a:lnTo>
                <a:lnTo>
                  <a:pt x="868" y="172"/>
                </a:lnTo>
                <a:lnTo>
                  <a:pt x="856" y="158"/>
                </a:lnTo>
                <a:lnTo>
                  <a:pt x="843" y="144"/>
                </a:lnTo>
                <a:lnTo>
                  <a:pt x="829" y="131"/>
                </a:lnTo>
                <a:lnTo>
                  <a:pt x="815" y="119"/>
                </a:lnTo>
                <a:lnTo>
                  <a:pt x="799" y="107"/>
                </a:lnTo>
                <a:lnTo>
                  <a:pt x="783" y="96"/>
                </a:lnTo>
                <a:lnTo>
                  <a:pt x="766" y="85"/>
                </a:lnTo>
                <a:lnTo>
                  <a:pt x="749" y="75"/>
                </a:lnTo>
                <a:lnTo>
                  <a:pt x="731" y="65"/>
                </a:lnTo>
                <a:lnTo>
                  <a:pt x="712" y="56"/>
                </a:lnTo>
                <a:lnTo>
                  <a:pt x="692" y="48"/>
                </a:lnTo>
                <a:lnTo>
                  <a:pt x="672" y="40"/>
                </a:lnTo>
                <a:lnTo>
                  <a:pt x="652" y="33"/>
                </a:lnTo>
                <a:lnTo>
                  <a:pt x="631" y="27"/>
                </a:lnTo>
                <a:lnTo>
                  <a:pt x="609" y="22"/>
                </a:lnTo>
                <a:lnTo>
                  <a:pt x="587" y="17"/>
                </a:lnTo>
                <a:lnTo>
                  <a:pt x="565" y="13"/>
                </a:lnTo>
                <a:lnTo>
                  <a:pt x="542" y="10"/>
                </a:lnTo>
                <a:lnTo>
                  <a:pt x="518" y="8"/>
                </a:lnTo>
                <a:lnTo>
                  <a:pt x="495" y="7"/>
                </a:lnTo>
                <a:lnTo>
                  <a:pt x="471" y="6"/>
                </a:lnTo>
                <a:lnTo>
                  <a:pt x="447" y="7"/>
                </a:lnTo>
                <a:lnTo>
                  <a:pt x="423" y="8"/>
                </a:lnTo>
                <a:lnTo>
                  <a:pt x="400" y="10"/>
                </a:lnTo>
                <a:lnTo>
                  <a:pt x="377" y="13"/>
                </a:lnTo>
                <a:lnTo>
                  <a:pt x="355" y="17"/>
                </a:lnTo>
                <a:lnTo>
                  <a:pt x="333" y="22"/>
                </a:lnTo>
                <a:lnTo>
                  <a:pt x="311" y="27"/>
                </a:lnTo>
                <a:lnTo>
                  <a:pt x="290" y="33"/>
                </a:lnTo>
                <a:lnTo>
                  <a:pt x="269" y="40"/>
                </a:lnTo>
                <a:lnTo>
                  <a:pt x="249" y="48"/>
                </a:lnTo>
                <a:lnTo>
                  <a:pt x="230" y="56"/>
                </a:lnTo>
                <a:lnTo>
                  <a:pt x="211" y="65"/>
                </a:lnTo>
                <a:lnTo>
                  <a:pt x="193" y="75"/>
                </a:lnTo>
                <a:lnTo>
                  <a:pt x="175" y="85"/>
                </a:lnTo>
                <a:lnTo>
                  <a:pt x="158" y="96"/>
                </a:lnTo>
                <a:lnTo>
                  <a:pt x="142" y="107"/>
                </a:lnTo>
                <a:lnTo>
                  <a:pt x="127" y="119"/>
                </a:lnTo>
                <a:lnTo>
                  <a:pt x="112" y="131"/>
                </a:lnTo>
                <a:lnTo>
                  <a:pt x="99" y="144"/>
                </a:lnTo>
                <a:lnTo>
                  <a:pt x="86" y="158"/>
                </a:lnTo>
                <a:lnTo>
                  <a:pt x="74" y="172"/>
                </a:lnTo>
                <a:lnTo>
                  <a:pt x="63" y="186"/>
                </a:lnTo>
                <a:lnTo>
                  <a:pt x="52" y="201"/>
                </a:lnTo>
                <a:lnTo>
                  <a:pt x="43" y="216"/>
                </a:lnTo>
                <a:lnTo>
                  <a:pt x="35" y="231"/>
                </a:lnTo>
                <a:lnTo>
                  <a:pt x="28" y="247"/>
                </a:lnTo>
                <a:lnTo>
                  <a:pt x="21" y="263"/>
                </a:lnTo>
                <a:lnTo>
                  <a:pt x="16" y="280"/>
                </a:lnTo>
                <a:lnTo>
                  <a:pt x="12" y="297"/>
                </a:lnTo>
                <a:lnTo>
                  <a:pt x="9" y="314"/>
                </a:lnTo>
                <a:lnTo>
                  <a:pt x="7" y="331"/>
                </a:lnTo>
                <a:lnTo>
                  <a:pt x="7" y="340"/>
                </a:lnTo>
                <a:lnTo>
                  <a:pt x="7" y="349"/>
                </a:lnTo>
                <a:lnTo>
                  <a:pt x="7" y="35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61" name="Freeform 24"/>
          <p:cNvSpPr>
            <a:spLocks noEditPoints="1"/>
          </p:cNvSpPr>
          <p:nvPr/>
        </p:nvSpPr>
        <p:spPr bwMode="auto">
          <a:xfrm>
            <a:off x="4365626" y="2506663"/>
            <a:ext cx="1114425" cy="1308100"/>
          </a:xfrm>
          <a:custGeom>
            <a:avLst/>
            <a:gdLst>
              <a:gd name="T0" fmla="*/ 79 w 6898"/>
              <a:gd name="T1" fmla="*/ 8101 h 8101"/>
              <a:gd name="T2" fmla="*/ 6871 w 6898"/>
              <a:gd name="T3" fmla="*/ 113 h 8101"/>
              <a:gd name="T4" fmla="*/ 6792 w 6898"/>
              <a:gd name="T5" fmla="*/ 45 h 8101"/>
              <a:gd name="T6" fmla="*/ 0 w 6898"/>
              <a:gd name="T7" fmla="*/ 8033 h 8101"/>
              <a:gd name="T8" fmla="*/ 79 w 6898"/>
              <a:gd name="T9" fmla="*/ 8101 h 8101"/>
              <a:gd name="T10" fmla="*/ 6801 w 6898"/>
              <a:gd name="T11" fmla="*/ 544 h 8101"/>
              <a:gd name="T12" fmla="*/ 6898 w 6898"/>
              <a:gd name="T13" fmla="*/ 0 h 8101"/>
              <a:gd name="T14" fmla="*/ 6377 w 6898"/>
              <a:gd name="T15" fmla="*/ 183 h 8101"/>
              <a:gd name="T16" fmla="*/ 6345 w 6898"/>
              <a:gd name="T17" fmla="*/ 250 h 8101"/>
              <a:gd name="T18" fmla="*/ 6411 w 6898"/>
              <a:gd name="T19" fmla="*/ 282 h 8101"/>
              <a:gd name="T20" fmla="*/ 6848 w 6898"/>
              <a:gd name="T21" fmla="*/ 128 h 8101"/>
              <a:gd name="T22" fmla="*/ 6780 w 6898"/>
              <a:gd name="T23" fmla="*/ 70 h 8101"/>
              <a:gd name="T24" fmla="*/ 6699 w 6898"/>
              <a:gd name="T25" fmla="*/ 526 h 8101"/>
              <a:gd name="T26" fmla="*/ 6741 w 6898"/>
              <a:gd name="T27" fmla="*/ 586 h 8101"/>
              <a:gd name="T28" fmla="*/ 6801 w 6898"/>
              <a:gd name="T29" fmla="*/ 544 h 8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8" h="8101">
                <a:moveTo>
                  <a:pt x="79" y="8101"/>
                </a:moveTo>
                <a:lnTo>
                  <a:pt x="6871" y="113"/>
                </a:lnTo>
                <a:lnTo>
                  <a:pt x="6792" y="45"/>
                </a:lnTo>
                <a:lnTo>
                  <a:pt x="0" y="8033"/>
                </a:lnTo>
                <a:lnTo>
                  <a:pt x="79" y="8101"/>
                </a:lnTo>
                <a:close/>
                <a:moveTo>
                  <a:pt x="6801" y="544"/>
                </a:moveTo>
                <a:lnTo>
                  <a:pt x="6898" y="0"/>
                </a:lnTo>
                <a:lnTo>
                  <a:pt x="6377" y="183"/>
                </a:lnTo>
                <a:cubicBezTo>
                  <a:pt x="6350" y="193"/>
                  <a:pt x="6336" y="223"/>
                  <a:pt x="6345" y="250"/>
                </a:cubicBezTo>
                <a:cubicBezTo>
                  <a:pt x="6355" y="277"/>
                  <a:pt x="6384" y="291"/>
                  <a:pt x="6411" y="282"/>
                </a:cubicBezTo>
                <a:lnTo>
                  <a:pt x="6848" y="128"/>
                </a:lnTo>
                <a:lnTo>
                  <a:pt x="6780" y="70"/>
                </a:lnTo>
                <a:lnTo>
                  <a:pt x="6699" y="526"/>
                </a:lnTo>
                <a:cubicBezTo>
                  <a:pt x="6694" y="554"/>
                  <a:pt x="6712" y="581"/>
                  <a:pt x="6741" y="586"/>
                </a:cubicBezTo>
                <a:cubicBezTo>
                  <a:pt x="6769" y="591"/>
                  <a:pt x="6796" y="572"/>
                  <a:pt x="6801" y="544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62" name="Rectangle 25"/>
          <p:cNvSpPr>
            <a:spLocks noChangeArrowheads="1"/>
          </p:cNvSpPr>
          <p:nvPr/>
        </p:nvSpPr>
        <p:spPr bwMode="auto">
          <a:xfrm>
            <a:off x="5591198" y="2225827"/>
            <a:ext cx="152605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100" b="1" dirty="0">
                <a:solidFill>
                  <a:srgbClr val="FF0000"/>
                </a:solidFill>
                <a:latin typeface="Calibri" panose="020F0502020204030204" pitchFamily="34" charset="0"/>
              </a:rPr>
              <a:t>ESCOLHA</a:t>
            </a:r>
            <a:endParaRPr lang="pt-BR" altLang="pt-BR" b="1" dirty="0">
              <a:latin typeface="Calibri" panose="020F0502020204030204" pitchFamily="34" charset="0"/>
            </a:endParaRPr>
          </a:p>
        </p:txBody>
      </p:sp>
      <p:sp>
        <p:nvSpPr>
          <p:cNvPr id="2063" name="Freeform 26"/>
          <p:cNvSpPr>
            <a:spLocks noEditPoints="1"/>
          </p:cNvSpPr>
          <p:nvPr/>
        </p:nvSpPr>
        <p:spPr bwMode="auto">
          <a:xfrm>
            <a:off x="6738938" y="2284413"/>
            <a:ext cx="1365250" cy="985838"/>
          </a:xfrm>
          <a:custGeom>
            <a:avLst/>
            <a:gdLst>
              <a:gd name="T0" fmla="*/ 31 w 4224"/>
              <a:gd name="T1" fmla="*/ 3051 h 3051"/>
              <a:gd name="T2" fmla="*/ 4197 w 4224"/>
              <a:gd name="T3" fmla="*/ 52 h 3051"/>
              <a:gd name="T4" fmla="*/ 4167 w 4224"/>
              <a:gd name="T5" fmla="*/ 9 h 3051"/>
              <a:gd name="T6" fmla="*/ 0 w 4224"/>
              <a:gd name="T7" fmla="*/ 3009 h 3051"/>
              <a:gd name="T8" fmla="*/ 31 w 4224"/>
              <a:gd name="T9" fmla="*/ 3051 h 3051"/>
              <a:gd name="T10" fmla="*/ 4112 w 4224"/>
              <a:gd name="T11" fmla="*/ 253 h 3051"/>
              <a:gd name="T12" fmla="*/ 4224 w 4224"/>
              <a:gd name="T13" fmla="*/ 0 h 3051"/>
              <a:gd name="T14" fmla="*/ 3949 w 4224"/>
              <a:gd name="T15" fmla="*/ 27 h 3051"/>
              <a:gd name="T16" fmla="*/ 3926 w 4224"/>
              <a:gd name="T17" fmla="*/ 55 h 3051"/>
              <a:gd name="T18" fmla="*/ 3954 w 4224"/>
              <a:gd name="T19" fmla="*/ 79 h 3051"/>
              <a:gd name="T20" fmla="*/ 4184 w 4224"/>
              <a:gd name="T21" fmla="*/ 56 h 3051"/>
              <a:gd name="T22" fmla="*/ 4158 w 4224"/>
              <a:gd name="T23" fmla="*/ 20 h 3051"/>
              <a:gd name="T24" fmla="*/ 4064 w 4224"/>
              <a:gd name="T25" fmla="*/ 231 h 3051"/>
              <a:gd name="T26" fmla="*/ 4077 w 4224"/>
              <a:gd name="T27" fmla="*/ 266 h 3051"/>
              <a:gd name="T28" fmla="*/ 4112 w 4224"/>
              <a:gd name="T29" fmla="*/ 253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4" h="3051">
                <a:moveTo>
                  <a:pt x="31" y="3051"/>
                </a:moveTo>
                <a:lnTo>
                  <a:pt x="4197" y="52"/>
                </a:lnTo>
                <a:lnTo>
                  <a:pt x="4167" y="9"/>
                </a:lnTo>
                <a:lnTo>
                  <a:pt x="0" y="3009"/>
                </a:lnTo>
                <a:lnTo>
                  <a:pt x="31" y="3051"/>
                </a:lnTo>
                <a:close/>
                <a:moveTo>
                  <a:pt x="4112" y="253"/>
                </a:moveTo>
                <a:lnTo>
                  <a:pt x="4224" y="0"/>
                </a:lnTo>
                <a:lnTo>
                  <a:pt x="3949" y="27"/>
                </a:lnTo>
                <a:cubicBezTo>
                  <a:pt x="3935" y="28"/>
                  <a:pt x="3924" y="41"/>
                  <a:pt x="3926" y="55"/>
                </a:cubicBezTo>
                <a:cubicBezTo>
                  <a:pt x="3927" y="69"/>
                  <a:pt x="3940" y="80"/>
                  <a:pt x="3954" y="79"/>
                </a:cubicBezTo>
                <a:lnTo>
                  <a:pt x="4184" y="56"/>
                </a:lnTo>
                <a:lnTo>
                  <a:pt x="4158" y="20"/>
                </a:lnTo>
                <a:lnTo>
                  <a:pt x="4064" y="231"/>
                </a:lnTo>
                <a:cubicBezTo>
                  <a:pt x="4058" y="245"/>
                  <a:pt x="4064" y="260"/>
                  <a:pt x="4077" y="266"/>
                </a:cubicBezTo>
                <a:cubicBezTo>
                  <a:pt x="4090" y="272"/>
                  <a:pt x="4106" y="266"/>
                  <a:pt x="4112" y="253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64" name="Rectangle 27"/>
          <p:cNvSpPr>
            <a:spLocks noChangeArrowheads="1"/>
          </p:cNvSpPr>
          <p:nvPr/>
        </p:nvSpPr>
        <p:spPr bwMode="auto">
          <a:xfrm>
            <a:off x="8183563" y="1823972"/>
            <a:ext cx="197175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100" b="1" dirty="0">
                <a:solidFill>
                  <a:srgbClr val="FF0000"/>
                </a:solidFill>
                <a:latin typeface="Calibri" panose="020F0502020204030204" pitchFamily="34" charset="0"/>
              </a:rPr>
              <a:t>RESULTADO </a:t>
            </a:r>
            <a:endParaRPr lang="pt-BR" altLang="pt-BR" b="1" dirty="0">
              <a:latin typeface="Calibri" panose="020F0502020204030204" pitchFamily="34" charset="0"/>
            </a:endParaRPr>
          </a:p>
        </p:txBody>
      </p:sp>
      <p:sp>
        <p:nvSpPr>
          <p:cNvPr id="2065" name="Rectangle 28"/>
          <p:cNvSpPr>
            <a:spLocks noChangeArrowheads="1"/>
          </p:cNvSpPr>
          <p:nvPr/>
        </p:nvSpPr>
        <p:spPr bwMode="auto">
          <a:xfrm>
            <a:off x="8183564" y="2289110"/>
            <a:ext cx="177148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100" b="1" dirty="0">
                <a:solidFill>
                  <a:srgbClr val="FF0000"/>
                </a:solidFill>
                <a:latin typeface="Calibri" panose="020F0502020204030204" pitchFamily="34" charset="0"/>
              </a:rPr>
              <a:t>ESPERADO</a:t>
            </a:r>
            <a:endParaRPr lang="pt-BR" altLang="pt-BR" b="1" dirty="0">
              <a:latin typeface="Calibri" panose="020F0502020204030204" pitchFamily="34" charset="0"/>
            </a:endParaRPr>
          </a:p>
        </p:txBody>
      </p:sp>
      <p:sp>
        <p:nvSpPr>
          <p:cNvPr id="2068" name="Freeform 31"/>
          <p:cNvSpPr>
            <a:spLocks noEditPoints="1"/>
          </p:cNvSpPr>
          <p:nvPr/>
        </p:nvSpPr>
        <p:spPr bwMode="auto">
          <a:xfrm rot="21274502">
            <a:off x="7380258" y="5125554"/>
            <a:ext cx="1307752" cy="277560"/>
          </a:xfrm>
          <a:custGeom>
            <a:avLst/>
            <a:gdLst>
              <a:gd name="T0" fmla="*/ 11 w 2314"/>
              <a:gd name="T1" fmla="*/ 619 h 619"/>
              <a:gd name="T2" fmla="*/ 2269 w 2314"/>
              <a:gd name="T3" fmla="*/ 126 h 619"/>
              <a:gd name="T4" fmla="*/ 2258 w 2314"/>
              <a:gd name="T5" fmla="*/ 75 h 619"/>
              <a:gd name="T6" fmla="*/ 0 w 2314"/>
              <a:gd name="T7" fmla="*/ 568 h 619"/>
              <a:gd name="T8" fmla="*/ 11 w 2314"/>
              <a:gd name="T9" fmla="*/ 619 h 619"/>
              <a:gd name="T10" fmla="*/ 2111 w 2314"/>
              <a:gd name="T11" fmla="*/ 276 h 619"/>
              <a:gd name="T12" fmla="*/ 2314 w 2314"/>
              <a:gd name="T13" fmla="*/ 89 h 619"/>
              <a:gd name="T14" fmla="*/ 2051 w 2314"/>
              <a:gd name="T15" fmla="*/ 4 h 619"/>
              <a:gd name="T16" fmla="*/ 2018 w 2314"/>
              <a:gd name="T17" fmla="*/ 21 h 619"/>
              <a:gd name="T18" fmla="*/ 2035 w 2314"/>
              <a:gd name="T19" fmla="*/ 54 h 619"/>
              <a:gd name="T20" fmla="*/ 2255 w 2314"/>
              <a:gd name="T21" fmla="*/ 125 h 619"/>
              <a:gd name="T22" fmla="*/ 2246 w 2314"/>
              <a:gd name="T23" fmla="*/ 81 h 619"/>
              <a:gd name="T24" fmla="*/ 2075 w 2314"/>
              <a:gd name="T25" fmla="*/ 238 h 619"/>
              <a:gd name="T26" fmla="*/ 2074 w 2314"/>
              <a:gd name="T27" fmla="*/ 275 h 619"/>
              <a:gd name="T28" fmla="*/ 2111 w 2314"/>
              <a:gd name="T29" fmla="*/ 276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14" h="619">
                <a:moveTo>
                  <a:pt x="11" y="619"/>
                </a:moveTo>
                <a:lnTo>
                  <a:pt x="2269" y="126"/>
                </a:lnTo>
                <a:lnTo>
                  <a:pt x="2258" y="75"/>
                </a:lnTo>
                <a:lnTo>
                  <a:pt x="0" y="568"/>
                </a:lnTo>
                <a:lnTo>
                  <a:pt x="11" y="619"/>
                </a:lnTo>
                <a:close/>
                <a:moveTo>
                  <a:pt x="2111" y="276"/>
                </a:moveTo>
                <a:lnTo>
                  <a:pt x="2314" y="89"/>
                </a:lnTo>
                <a:lnTo>
                  <a:pt x="2051" y="4"/>
                </a:lnTo>
                <a:cubicBezTo>
                  <a:pt x="2038" y="0"/>
                  <a:pt x="2023" y="7"/>
                  <a:pt x="2018" y="21"/>
                </a:cubicBezTo>
                <a:cubicBezTo>
                  <a:pt x="2014" y="35"/>
                  <a:pt x="2022" y="49"/>
                  <a:pt x="2035" y="54"/>
                </a:cubicBezTo>
                <a:lnTo>
                  <a:pt x="2255" y="125"/>
                </a:lnTo>
                <a:lnTo>
                  <a:pt x="2246" y="81"/>
                </a:lnTo>
                <a:lnTo>
                  <a:pt x="2075" y="238"/>
                </a:lnTo>
                <a:cubicBezTo>
                  <a:pt x="2065" y="248"/>
                  <a:pt x="2064" y="264"/>
                  <a:pt x="2074" y="275"/>
                </a:cubicBezTo>
                <a:cubicBezTo>
                  <a:pt x="2084" y="285"/>
                  <a:pt x="2100" y="286"/>
                  <a:pt x="2111" y="276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69" name="Rectangle 32"/>
          <p:cNvSpPr>
            <a:spLocks noChangeArrowheads="1"/>
          </p:cNvSpPr>
          <p:nvPr/>
        </p:nvSpPr>
        <p:spPr bwMode="auto">
          <a:xfrm>
            <a:off x="8921940" y="4614680"/>
            <a:ext cx="29759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CUSTO DE </a:t>
            </a:r>
            <a:endParaRPr lang="pt-BR" altLang="pt-BR" sz="1600" dirty="0">
              <a:latin typeface="Calibri" panose="020F0502020204030204" pitchFamily="34" charset="0"/>
            </a:endParaRPr>
          </a:p>
        </p:txBody>
      </p:sp>
      <p:sp>
        <p:nvSpPr>
          <p:cNvPr id="2070" name="Rectangle 33"/>
          <p:cNvSpPr>
            <a:spLocks noChangeArrowheads="1"/>
          </p:cNvSpPr>
          <p:nvPr/>
        </p:nvSpPr>
        <p:spPr bwMode="auto">
          <a:xfrm>
            <a:off x="8932348" y="5038175"/>
            <a:ext cx="2455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OPORTUNIDADE</a:t>
            </a:r>
            <a:endParaRPr lang="pt-BR" altLang="pt-BR" sz="1600" dirty="0">
              <a:latin typeface="Calibri" panose="020F0502020204030204" pitchFamily="34" charset="0"/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484280" y="478889"/>
            <a:ext cx="11353800" cy="11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5668602" y="5510844"/>
            <a:ext cx="3092365" cy="61725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4000" dirty="0">
                <a:solidFill>
                  <a:schemeClr val="bg2"/>
                </a:solidFill>
                <a:latin typeface="Calibri" panose="020F0502020204030204" pitchFamily="34" charset="0"/>
              </a:rPr>
              <a:t>Benefício de </a:t>
            </a:r>
            <a:r>
              <a:rPr lang="pt-BR" altLang="pt-BR" sz="4000" dirty="0" err="1">
                <a:solidFill>
                  <a:schemeClr val="bg2"/>
                </a:solidFill>
                <a:latin typeface="Calibri" panose="020F0502020204030204" pitchFamily="34" charset="0"/>
              </a:rPr>
              <a:t>B</a:t>
            </a:r>
            <a:endParaRPr lang="pt-BR" altLang="pt-BR" sz="4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1957389" y="1916114"/>
            <a:ext cx="83867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11451" y="2049464"/>
            <a:ext cx="6896100" cy="738187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4800" b="1" dirty="0">
                <a:solidFill>
                  <a:srgbClr val="000000"/>
                </a:solidFill>
                <a:latin typeface="Calibri" panose="020F0502020204030204" pitchFamily="34" charset="0"/>
              </a:rPr>
              <a:t>CUSTO DE OPORTUNIDADE</a:t>
            </a:r>
            <a:endParaRPr lang="pt-BR" altLang="pt-BR" sz="2800" dirty="0">
              <a:latin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90442" y="3159125"/>
            <a:ext cx="8786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5400" i="1" dirty="0">
                <a:solidFill>
                  <a:srgbClr val="000000"/>
                </a:solidFill>
                <a:latin typeface="Calibri" panose="020F0502020204030204" pitchFamily="34" charset="0"/>
              </a:rPr>
              <a:t>….. é o benefício da alternativa </a:t>
            </a:r>
            <a:endParaRPr lang="pt-BR" altLang="pt-BR" sz="2400" dirty="0">
              <a:latin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97339" y="3849688"/>
            <a:ext cx="3567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5400" i="1" dirty="0">
                <a:solidFill>
                  <a:srgbClr val="000000"/>
                </a:solidFill>
                <a:latin typeface="Calibri" panose="020F0502020204030204" pitchFamily="34" charset="0"/>
              </a:rPr>
              <a:t>preterida …..</a:t>
            </a:r>
            <a:endParaRPr lang="pt-BR" altLang="pt-BR" sz="2400" dirty="0">
              <a:latin typeface="Calibri" panose="020F050202020403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875465" y="5335588"/>
            <a:ext cx="60182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4500" i="1" dirty="0">
                <a:solidFill>
                  <a:srgbClr val="000000"/>
                </a:solidFill>
                <a:latin typeface="Calibri" panose="020F0502020204030204" pitchFamily="34" charset="0"/>
              </a:rPr>
              <a:t>… é uma custo implícito …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84280" y="478889"/>
            <a:ext cx="11353800" cy="11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807" y="4487752"/>
            <a:ext cx="1841755" cy="18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544639" y="1749425"/>
            <a:ext cx="8945563" cy="4127500"/>
            <a:chOff x="13" y="1102"/>
            <a:chExt cx="5635" cy="260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" y="1102"/>
              <a:ext cx="5634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32" y="1133"/>
              <a:ext cx="11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>
                  <a:solidFill>
                    <a:srgbClr val="000000"/>
                  </a:solidFill>
                  <a:latin typeface="Calibri" pitchFamily="34" charset="0"/>
                </a:rPr>
                <a:t>O que é </a:t>
              </a:r>
              <a:endParaRPr lang="pt-BR" altLang="pt-BR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819" y="1133"/>
              <a:ext cx="1212" cy="388"/>
            </a:xfrm>
            <a:prstGeom prst="rect">
              <a:avLst/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 dirty="0">
                  <a:solidFill>
                    <a:srgbClr val="000000"/>
                  </a:solidFill>
                  <a:latin typeface="Calibri" pitchFamily="34" charset="0"/>
                </a:rPr>
                <a:t>SUCESSO</a:t>
              </a:r>
              <a:endParaRPr lang="pt-BR" altLang="pt-BR" dirty="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000" y="1133"/>
              <a:ext cx="182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 dirty="0">
                  <a:solidFill>
                    <a:srgbClr val="000000"/>
                  </a:solidFill>
                  <a:latin typeface="Calibri" pitchFamily="34" charset="0"/>
                </a:rPr>
                <a:t>, sob o ponto </a:t>
              </a:r>
              <a:endParaRPr lang="pt-BR" altLang="pt-BR" dirty="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369" y="1560"/>
              <a:ext cx="272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 dirty="0">
                  <a:solidFill>
                    <a:srgbClr val="000000"/>
                  </a:solidFill>
                  <a:latin typeface="Calibri" pitchFamily="34" charset="0"/>
                </a:rPr>
                <a:t>de vista econômico?</a:t>
              </a:r>
              <a:endParaRPr lang="pt-BR" altLang="pt-BR" dirty="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3" y="2506"/>
              <a:ext cx="5635" cy="1009"/>
            </a:xfrm>
            <a:custGeom>
              <a:avLst/>
              <a:gdLst>
                <a:gd name="T0" fmla="*/ 0 w 5635"/>
                <a:gd name="T1" fmla="*/ 0 h 1009"/>
                <a:gd name="T2" fmla="*/ 5635 w 5635"/>
                <a:gd name="T3" fmla="*/ 0 h 1009"/>
                <a:gd name="T4" fmla="*/ 5635 w 5635"/>
                <a:gd name="T5" fmla="*/ 1009 h 1009"/>
                <a:gd name="T6" fmla="*/ 0 w 5635"/>
                <a:gd name="T7" fmla="*/ 1009 h 1009"/>
                <a:gd name="T8" fmla="*/ 0 w 5635"/>
                <a:gd name="T9" fmla="*/ 0 h 1009"/>
                <a:gd name="T10" fmla="*/ 6 w 5635"/>
                <a:gd name="T11" fmla="*/ 1006 h 1009"/>
                <a:gd name="T12" fmla="*/ 3 w 5635"/>
                <a:gd name="T13" fmla="*/ 1002 h 1009"/>
                <a:gd name="T14" fmla="*/ 5631 w 5635"/>
                <a:gd name="T15" fmla="*/ 1002 h 1009"/>
                <a:gd name="T16" fmla="*/ 5628 w 5635"/>
                <a:gd name="T17" fmla="*/ 1006 h 1009"/>
                <a:gd name="T18" fmla="*/ 5628 w 5635"/>
                <a:gd name="T19" fmla="*/ 4 h 1009"/>
                <a:gd name="T20" fmla="*/ 5631 w 5635"/>
                <a:gd name="T21" fmla="*/ 7 h 1009"/>
                <a:gd name="T22" fmla="*/ 3 w 5635"/>
                <a:gd name="T23" fmla="*/ 7 h 1009"/>
                <a:gd name="T24" fmla="*/ 6 w 5635"/>
                <a:gd name="T25" fmla="*/ 4 h 1009"/>
                <a:gd name="T26" fmla="*/ 6 w 5635"/>
                <a:gd name="T27" fmla="*/ 1006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35" h="1009">
                  <a:moveTo>
                    <a:pt x="0" y="0"/>
                  </a:moveTo>
                  <a:lnTo>
                    <a:pt x="5635" y="0"/>
                  </a:lnTo>
                  <a:lnTo>
                    <a:pt x="5635" y="1009"/>
                  </a:lnTo>
                  <a:lnTo>
                    <a:pt x="0" y="1009"/>
                  </a:lnTo>
                  <a:lnTo>
                    <a:pt x="0" y="0"/>
                  </a:lnTo>
                  <a:close/>
                  <a:moveTo>
                    <a:pt x="6" y="1006"/>
                  </a:moveTo>
                  <a:lnTo>
                    <a:pt x="3" y="1002"/>
                  </a:lnTo>
                  <a:lnTo>
                    <a:pt x="5631" y="1002"/>
                  </a:lnTo>
                  <a:lnTo>
                    <a:pt x="5628" y="1006"/>
                  </a:lnTo>
                  <a:lnTo>
                    <a:pt x="5628" y="4"/>
                  </a:lnTo>
                  <a:lnTo>
                    <a:pt x="5631" y="7"/>
                  </a:lnTo>
                  <a:lnTo>
                    <a:pt x="3" y="7"/>
                  </a:lnTo>
                  <a:lnTo>
                    <a:pt x="6" y="4"/>
                  </a:lnTo>
                  <a:lnTo>
                    <a:pt x="6" y="100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7" name="Título 1"/>
          <p:cNvSpPr txBox="1">
            <a:spLocks/>
          </p:cNvSpPr>
          <p:nvPr/>
        </p:nvSpPr>
        <p:spPr>
          <a:xfrm>
            <a:off x="484280" y="478889"/>
            <a:ext cx="11353800" cy="11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956268" y="3094577"/>
            <a:ext cx="5638244" cy="3214264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4375" y="3529509"/>
            <a:ext cx="4613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i="1" dirty="0">
                <a:solidFill>
                  <a:srgbClr val="000000"/>
                </a:solidFill>
                <a:latin typeface="Calibri" pitchFamily="34" charset="0"/>
              </a:rPr>
              <a:t>Resultado (Lucro)</a:t>
            </a:r>
          </a:p>
          <a:p>
            <a:pPr algn="ctr"/>
            <a:r>
              <a:rPr lang="pt-BR" altLang="pt-BR" sz="4000" b="1" i="1" dirty="0">
                <a:solidFill>
                  <a:schemeClr val="bg1"/>
                </a:solidFill>
                <a:latin typeface="Calibri" pitchFamily="34" charset="0"/>
              </a:rPr>
              <a:t> &gt;=</a:t>
            </a:r>
          </a:p>
          <a:p>
            <a:pPr algn="ctr"/>
            <a:r>
              <a:rPr lang="pt-BR" altLang="pt-BR" sz="4000" b="1" i="1" dirty="0">
                <a:solidFill>
                  <a:srgbClr val="000000"/>
                </a:solidFill>
                <a:latin typeface="Calibri" pitchFamily="34" charset="0"/>
              </a:rPr>
              <a:t> Custo de oportunidade</a:t>
            </a:r>
            <a:endParaRPr lang="pt-BR" altLang="pt-BR" sz="4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038" y="3441700"/>
            <a:ext cx="18542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8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18" y="1556792"/>
            <a:ext cx="827603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84280" y="478889"/>
            <a:ext cx="11353800" cy="11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731" y="2823851"/>
            <a:ext cx="2447753" cy="18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7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884" y="2125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O QUE É A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50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Elipse 3"/>
          <p:cNvSpPr/>
          <p:nvPr/>
        </p:nvSpPr>
        <p:spPr>
          <a:xfrm>
            <a:off x="2342633" y="2311064"/>
            <a:ext cx="3168352" cy="367240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MP (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ton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MO (horas)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Equiapam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 (horas)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Energia (kwh)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...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Dinheiro ($)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400789" y="2253647"/>
            <a:ext cx="3168352" cy="36724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...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4384565" y="2564371"/>
            <a:ext cx="331236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4536965" y="3140435"/>
            <a:ext cx="315996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4960629" y="3644491"/>
            <a:ext cx="273630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4600589" y="4147269"/>
            <a:ext cx="3096344" cy="289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426969" y="5228667"/>
            <a:ext cx="3096344" cy="289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512357" y="6020755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72" name="Conector reto 7171"/>
          <p:cNvCxnSpPr/>
          <p:nvPr/>
        </p:nvCxnSpPr>
        <p:spPr>
          <a:xfrm>
            <a:off x="2872397" y="5879297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4600589" y="5876739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CaixaDeTexto 7173"/>
          <p:cNvSpPr txBox="1"/>
          <p:nvPr/>
        </p:nvSpPr>
        <p:spPr>
          <a:xfrm>
            <a:off x="4672598" y="6167329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42" name="Conector de seta reta 41"/>
          <p:cNvCxnSpPr/>
          <p:nvPr/>
        </p:nvCxnSpPr>
        <p:spPr>
          <a:xfrm>
            <a:off x="6525068" y="6020755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6885108" y="5879297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8613300" y="5876739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8685309" y="6167329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tempo</a:t>
            </a:r>
          </a:p>
        </p:txBody>
      </p:sp>
      <p:sp>
        <p:nvSpPr>
          <p:cNvPr id="7175" name="CaixaDeTexto 7174"/>
          <p:cNvSpPr txBox="1"/>
          <p:nvPr/>
        </p:nvSpPr>
        <p:spPr>
          <a:xfrm>
            <a:off x="2463034" y="1662393"/>
            <a:ext cx="295872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Empresa (ambiente físico)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885642" y="1647026"/>
            <a:ext cx="200480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Contabilidade</a:t>
            </a:r>
          </a:p>
        </p:txBody>
      </p:sp>
    </p:spTree>
    <p:extLst>
      <p:ext uri="{BB962C8B-B14F-4D97-AF65-F5344CB8AC3E}">
        <p14:creationId xmlns:p14="http://schemas.microsoft.com/office/powerpoint/2010/main" val="1998563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806</Words>
  <Application>Microsoft Office PowerPoint</Application>
  <PresentationFormat>Widescreen</PresentationFormat>
  <Paragraphs>327</Paragraphs>
  <Slides>32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Tema do Office</vt:lpstr>
      <vt:lpstr>Equation</vt:lpstr>
      <vt:lpstr>Equação</vt:lpstr>
      <vt:lpstr>COMPREENDENDO SUA EMPRESA  PELOS SEUS NÚMEROS</vt:lpstr>
      <vt:lpstr>SEQUÊNCIA DE CURSOS</vt:lpstr>
      <vt:lpstr>AGENDA</vt:lpstr>
      <vt:lpstr>CONTEXTO EMPRESARIAL E O PAPEL DO LUCRO</vt:lpstr>
      <vt:lpstr>Apresentação do PowerPoint</vt:lpstr>
      <vt:lpstr>Apresentação do PowerPoint</vt:lpstr>
      <vt:lpstr>Apresentação do PowerPoint</vt:lpstr>
      <vt:lpstr>Apresentação do PowerPoint</vt:lpstr>
      <vt:lpstr>O QUE É A CONTABILIDADE?</vt:lpstr>
      <vt:lpstr>O QUE É A CONTABILIDADE?</vt:lpstr>
      <vt:lpstr>O QUE É A CONTABILIDADE?</vt:lpstr>
      <vt:lpstr>O QUE É A CONTABILIDADE?</vt:lpstr>
      <vt:lpstr>LUCRO E CAIXA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INFORMAÇÕES CONTÁBEIS E DECISÕES</vt:lpstr>
      <vt:lpstr>INFORMAÇÕES CONTÁBEIS E DECISÕES</vt:lpstr>
      <vt:lpstr>INFORMAÇÕES CONTÁBEIS E DECISÕES</vt:lpstr>
      <vt:lpstr>Apresentação do PowerPoint</vt:lpstr>
      <vt:lpstr>PATRIMÔNIO versus RIQUEZA</vt:lpstr>
      <vt:lpstr>MÉTRICAS DE VALOR</vt:lpstr>
      <vt:lpstr>MÉTRICAS DE VALOR</vt:lpstr>
      <vt:lpstr>MODELO DE AVALIAÇÃO</vt:lpstr>
      <vt:lpstr>MODELO DE AVALIAÇÃO</vt:lpstr>
      <vt:lpstr>PARÊNTESES: VALOR DO $ NO TEMPO</vt:lpstr>
      <vt:lpstr>MODELO DE AVALIAÇÃO</vt:lpstr>
      <vt:lpstr>MODELO DE AVALIAÇÃO</vt:lpstr>
      <vt:lpstr>MODELO DE AVALIAÇÃO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COMPREENDENDO SUA EMPRESA PELOS SEUS NÚMEROS</dc:title>
  <dc:creator>user</dc:creator>
  <cp:lastModifiedBy>user</cp:lastModifiedBy>
  <cp:revision>52</cp:revision>
  <dcterms:created xsi:type="dcterms:W3CDTF">2016-07-14T20:20:20Z</dcterms:created>
  <dcterms:modified xsi:type="dcterms:W3CDTF">2016-08-11T18:53:44Z</dcterms:modified>
</cp:coreProperties>
</file>