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2" r:id="rId3"/>
    <p:sldId id="266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7" autoAdjust="0"/>
    <p:restoredTop sz="89029" autoAdjust="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2DEBD-9640-4A1E-800C-D78FE3F107CF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0E5C2-D2AE-461B-9D02-EB877D8080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60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86E8B-EB91-42EA-8B66-78E7E9FAF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641098-49CF-44E5-8A54-BCC0D366B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DA18C5-98E1-4DD4-AEBE-EB41AF00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0102-414E-4841-958D-42FFB1BB4441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46888C-3A3B-48BA-9E6D-F410278C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07D3CB-2940-46CB-A65C-81403398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10B0-DE1E-46F4-9A72-DFE0F4BF5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44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5A2D1-C024-4816-838C-9CE36ED8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D2390C-C2F0-4395-985F-BF38E5C8D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4EEC1E-96AF-49FD-9932-8A07CA45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0102-414E-4841-958D-42FFB1BB4441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17747A-E945-43A5-892F-A58E61A03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D78A89-9EF6-4017-BEEB-681580DA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10B0-DE1E-46F4-9A72-DFE0F4BF5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86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3C2EF7-D4B8-4FD5-948A-F4B8852F27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34110F-439F-454B-96C3-2828C941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E4922D-8AA5-48FF-ABDD-77021861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0102-414E-4841-958D-42FFB1BB4441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D5C071-BFF8-4E9B-9214-E7664342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5DDFD3-7642-49DD-BE6A-08E92722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10B0-DE1E-46F4-9A72-DFE0F4BF5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97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8DACB-4AA0-4F5A-BBEE-4558B444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C3BB9B-9BAE-42E0-9A7A-A82A884F1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59E1EB-0520-4B8B-B3F4-537C02B1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0102-414E-4841-958D-42FFB1BB4441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FE3A7F-7151-4088-BC18-919EAC82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2F8AA2-41EC-4A0F-9841-7A33865F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10B0-DE1E-46F4-9A72-DFE0F4BF5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54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85ECA-CB5D-4357-B3C1-75F62744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ACCCCD-FD0B-4C15-83BD-B9F4BD0A5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360962-BD68-47C8-A9BC-0C30BA9A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0102-414E-4841-958D-42FFB1BB4441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4DEEE4-1F20-489A-BF22-894CF25E1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13778B-9015-47AF-B40F-4549F9B8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10B0-DE1E-46F4-9A72-DFE0F4BF5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34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F3812-B97E-4AEF-9A41-510C9288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41970E-ACA7-45C4-BB66-1A7FED2E2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4A6707-51DE-46CE-9E90-D3BD6AA9A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3EA0E1-5758-4DD5-8A36-B8A64781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0102-414E-4841-958D-42FFB1BB4441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E946D7-B2B6-4A44-92E2-7D25F3F9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7712DC-0618-4A5E-BA24-B82DF215F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10B0-DE1E-46F4-9A72-DFE0F4BF5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66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9B097-F30C-47AD-9846-E802FDFB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C15EDA-DBE1-442A-9C45-CA6811DBD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3D69E7-E9EB-4DF1-814F-F859B3AF1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3AEC47C-9EFF-4132-8949-045984655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62E34E3-6A6A-44F2-9542-D0F1513A2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B035A6-CB76-41BA-BBC1-18ACE0CC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0102-414E-4841-958D-42FFB1BB4441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D3E6208-3ACD-4146-B8C9-49C4438D6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5D573F9-8847-4249-A49C-A4F769761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10B0-DE1E-46F4-9A72-DFE0F4BF5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13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4DEDF-E871-4E2D-9896-178C90362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52C03F7-5731-4C95-9221-82C87CE2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0102-414E-4841-958D-42FFB1BB4441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02953EE-4655-48CE-B518-DE0F3906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30E0455-57D5-4CC3-B385-C92809920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10B0-DE1E-46F4-9A72-DFE0F4BF5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47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4D91DEC-7921-44DC-99B5-C9F1843E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0102-414E-4841-958D-42FFB1BB4441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F583682-5F53-42DF-8F8A-CDC6A0E3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17AC51-B627-4F8B-8690-0454C2A0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10B0-DE1E-46F4-9A72-DFE0F4BF5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4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7399D-9A03-4788-8EB9-DAFF86B7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DA8CCE-D027-46CA-8AAD-055782BF1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C5CBE2-51DF-4DE3-808E-4C20CEBAC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DC4BD8-377A-4E5A-9339-AB2893AC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0102-414E-4841-958D-42FFB1BB4441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F259108-44D7-46CE-939F-90CBA572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6D2178-BCA1-48CB-94F4-B3A51BFE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10B0-DE1E-46F4-9A72-DFE0F4BF5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73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8C9CC-D128-4C35-A3B6-A8DBB4C14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4A4D41C-933C-45D5-BC70-B321B0636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4575AB-7006-43C0-B894-AB8FAB46B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0A6F2D-F214-4028-B3BC-9A0CF539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0102-414E-4841-958D-42FFB1BB4441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4DC484-DCB1-4945-ACF1-28451A4C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71F978-500D-4760-8CD3-7B7C8AE5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10B0-DE1E-46F4-9A72-DFE0F4BF5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18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ED9345D-6D5D-4623-94C4-29C07A38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E851F6-ACDA-480D-99A0-EA854E3E2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6EEB17-15EC-490F-8764-618241356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0102-414E-4841-958D-42FFB1BB4441}" type="datetimeFigureOut">
              <a:rPr lang="pt-BR" smtClean="0"/>
              <a:t>16/09/2020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EE076B-2613-4933-B182-EC1EB12D0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DF6E5C-E671-4864-B098-D49010466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410B0-DE1E-46F4-9A72-DFE0F4BF5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54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63AF411-958C-451E-AFBC-21FBB87865D9}"/>
              </a:ext>
            </a:extLst>
          </p:cNvPr>
          <p:cNvSpPr/>
          <p:nvPr/>
        </p:nvSpPr>
        <p:spPr>
          <a:xfrm>
            <a:off x="264074" y="343258"/>
            <a:ext cx="11222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/>
              <a:t>Aulas Práticas - LFN 0424 Fitopatologia - 2</a:t>
            </a:r>
            <a:r>
              <a:rPr lang="pt-BR" sz="3600" b="1" baseline="30000" dirty="0"/>
              <a:t>o</a:t>
            </a:r>
            <a:r>
              <a:rPr lang="pt-BR" sz="3600" b="1" dirty="0"/>
              <a:t> Semestre 2020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C353017-F5ED-4F02-9A93-7D538831EFAF}"/>
              </a:ext>
            </a:extLst>
          </p:cNvPr>
          <p:cNvSpPr txBox="1"/>
          <p:nvPr/>
        </p:nvSpPr>
        <p:spPr>
          <a:xfrm>
            <a:off x="454574" y="1934272"/>
            <a:ext cx="8967443" cy="374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t-BR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Roteiro da aula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</a:rPr>
              <a:t>Correção do questionário anterior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</a:rPr>
              <a:t>Vídeos </a:t>
            </a:r>
            <a:r>
              <a:rPr lang="pt-BR" sz="2800" dirty="0">
                <a:latin typeface="Arial" panose="020B0604020202020204" pitchFamily="34" charset="0"/>
              </a:rPr>
              <a:t>com aula sobre </a:t>
            </a:r>
            <a:r>
              <a:rPr lang="pt-BR" sz="2800" dirty="0" smtClean="0">
                <a:latin typeface="Arial" panose="020B0604020202020204" pitchFamily="34" charset="0"/>
              </a:rPr>
              <a:t>Grupos II a IV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</a:rPr>
              <a:t>Apresentação do “Guia de aulas práticas” e da logística da aula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</a:rPr>
              <a:t>Doenças dos grupos II a IV – Diagnose on-line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</a:rPr>
              <a:t>Questionário </a:t>
            </a:r>
            <a:r>
              <a:rPr lang="pt-BR" sz="2800" dirty="0">
                <a:latin typeface="Arial" panose="020B0604020202020204" pitchFamily="34" charset="0"/>
              </a:rPr>
              <a:t>e-disciplinas </a:t>
            </a:r>
            <a:r>
              <a:rPr lang="pt-BR" sz="2800" dirty="0" err="1" smtClean="0">
                <a:latin typeface="Arial" panose="020B0604020202020204" pitchFamily="34" charset="0"/>
              </a:rPr>
              <a:t>Stoa</a:t>
            </a:r>
            <a:endParaRPr lang="pt-BR" sz="2800" dirty="0">
              <a:latin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0" r="31893"/>
          <a:stretch/>
        </p:blipFill>
        <p:spPr bwMode="auto">
          <a:xfrm>
            <a:off x="11637319" y="247697"/>
            <a:ext cx="518942" cy="74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2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0" r="31893"/>
          <a:stretch/>
        </p:blipFill>
        <p:spPr bwMode="auto">
          <a:xfrm>
            <a:off x="11607124" y="159248"/>
            <a:ext cx="518942" cy="74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8134" y="1968907"/>
            <a:ext cx="108255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Assistir aos Vídeos:</a:t>
            </a:r>
          </a:p>
          <a:p>
            <a:endParaRPr lang="pt-BR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/>
              <a:t>Aula 5 – Grupos II a IV (17 ’)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/>
              <a:t>Podridões radiculares em sistemas hidropônicos (4’)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/>
              <a:t>Murchas vasculares (5’)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/>
              <a:t>Volta à sala virtual em 35’</a:t>
            </a:r>
            <a:endParaRPr lang="pt-BR" sz="2800" b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63AF411-958C-451E-AFBC-21FBB87865D9}"/>
              </a:ext>
            </a:extLst>
          </p:cNvPr>
          <p:cNvSpPr/>
          <p:nvPr/>
        </p:nvSpPr>
        <p:spPr>
          <a:xfrm>
            <a:off x="393166" y="234763"/>
            <a:ext cx="11222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/>
              <a:t>Aulas Práticas - LFN 0424 Fitopatologia - 2</a:t>
            </a:r>
            <a:r>
              <a:rPr lang="pt-BR" sz="3600" b="1" baseline="30000" dirty="0"/>
              <a:t>o</a:t>
            </a:r>
            <a:r>
              <a:rPr lang="pt-BR" sz="3600" b="1" dirty="0"/>
              <a:t> Semestre 2020</a:t>
            </a:r>
          </a:p>
        </p:txBody>
      </p:sp>
    </p:spTree>
    <p:extLst>
      <p:ext uri="{BB962C8B-B14F-4D97-AF65-F5344CB8AC3E}">
        <p14:creationId xmlns:p14="http://schemas.microsoft.com/office/powerpoint/2010/main" val="2748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0" r="31893"/>
          <a:stretch/>
        </p:blipFill>
        <p:spPr bwMode="auto">
          <a:xfrm>
            <a:off x="11607124" y="159248"/>
            <a:ext cx="518942" cy="74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63AF411-958C-451E-AFBC-21FBB87865D9}"/>
              </a:ext>
            </a:extLst>
          </p:cNvPr>
          <p:cNvSpPr/>
          <p:nvPr/>
        </p:nvSpPr>
        <p:spPr>
          <a:xfrm>
            <a:off x="269341" y="234762"/>
            <a:ext cx="11222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/>
              <a:t>Aulas Práticas - LFN 0424 Fitopatologia - 2</a:t>
            </a:r>
            <a:r>
              <a:rPr lang="pt-BR" sz="3600" b="1" baseline="30000" dirty="0"/>
              <a:t>o</a:t>
            </a:r>
            <a:r>
              <a:rPr lang="pt-BR" sz="3600" b="1" dirty="0"/>
              <a:t> Semestre 2020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8638" y="1301368"/>
            <a:ext cx="101392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Aulas remotas de diagnose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a 3 materiais por aula)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– Apresentação do material (foto, vídeo ou ao vivo)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– Texto com leitura sobre doenças com sintomas semelhantes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(arquivo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“Doenças dos Grupos II a IV”)  e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 de diagnose para aulas práticas de fitopatologia”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Enquete ao vivo</a:t>
            </a:r>
            <a:endParaRPr lang="pt-BR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– Apresentação do agente causal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 – Nova enquete ao vivo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63AF411-958C-451E-AFBC-21FBB87865D9}"/>
              </a:ext>
            </a:extLst>
          </p:cNvPr>
          <p:cNvSpPr/>
          <p:nvPr/>
        </p:nvSpPr>
        <p:spPr>
          <a:xfrm>
            <a:off x="264074" y="221503"/>
            <a:ext cx="11222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/>
              <a:t>Aulas Práticas - LFN 0424 Fitopatologia - 2</a:t>
            </a:r>
            <a:r>
              <a:rPr lang="pt-BR" sz="3600" b="1" baseline="30000" dirty="0"/>
              <a:t>o</a:t>
            </a:r>
            <a:r>
              <a:rPr lang="pt-BR" sz="3600" b="1" dirty="0"/>
              <a:t> Semestre 2020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0" r="31893"/>
          <a:stretch/>
        </p:blipFill>
        <p:spPr bwMode="auto">
          <a:xfrm>
            <a:off x="11607124" y="159248"/>
            <a:ext cx="518942" cy="74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73337" y="1050823"/>
            <a:ext cx="4642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1 - Cucurbitáceas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9" y="2095737"/>
            <a:ext cx="5969097" cy="439542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76207" y="2881550"/>
            <a:ext cx="42672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25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4074" y="1188224"/>
            <a:ext cx="3344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2 – Batata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63AF411-958C-451E-AFBC-21FBB87865D9}"/>
              </a:ext>
            </a:extLst>
          </p:cNvPr>
          <p:cNvSpPr/>
          <p:nvPr/>
        </p:nvSpPr>
        <p:spPr>
          <a:xfrm>
            <a:off x="264074" y="221503"/>
            <a:ext cx="11222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/>
              <a:t>Aulas Práticas - LFN 0424 Fitopatologia - 2</a:t>
            </a:r>
            <a:r>
              <a:rPr lang="pt-BR" sz="3600" b="1" baseline="30000" dirty="0"/>
              <a:t>o</a:t>
            </a:r>
            <a:r>
              <a:rPr lang="pt-BR" sz="3600" b="1" dirty="0"/>
              <a:t> Semestre 2020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0" r="31893"/>
          <a:stretch/>
        </p:blipFill>
        <p:spPr bwMode="auto">
          <a:xfrm>
            <a:off x="11607124" y="159248"/>
            <a:ext cx="518942" cy="74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6" y="2033751"/>
            <a:ext cx="5361574" cy="40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7" y="2033751"/>
            <a:ext cx="1911296" cy="143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15" y="979857"/>
            <a:ext cx="2245026" cy="29933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61" l="131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84" y="4118034"/>
            <a:ext cx="2726688" cy="273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2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5760" y="1411045"/>
            <a:ext cx="3873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3 - Tomateiro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63AF411-958C-451E-AFBC-21FBB87865D9}"/>
              </a:ext>
            </a:extLst>
          </p:cNvPr>
          <p:cNvSpPr/>
          <p:nvPr/>
        </p:nvSpPr>
        <p:spPr>
          <a:xfrm>
            <a:off x="264074" y="221503"/>
            <a:ext cx="11222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/>
              <a:t>Aulas Práticas - LFN 0424 Fitopatologia - 2</a:t>
            </a:r>
            <a:r>
              <a:rPr lang="pt-BR" sz="3600" b="1" baseline="30000" dirty="0"/>
              <a:t>o</a:t>
            </a:r>
            <a:r>
              <a:rPr lang="pt-BR" sz="3600" b="1" dirty="0"/>
              <a:t> Semestre 2020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0" r="31893"/>
          <a:stretch/>
        </p:blipFill>
        <p:spPr bwMode="auto">
          <a:xfrm>
            <a:off x="11607124" y="159248"/>
            <a:ext cx="518942" cy="74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1" y="2219325"/>
            <a:ext cx="6313714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34" b="4013"/>
          <a:stretch/>
        </p:blipFill>
        <p:spPr>
          <a:xfrm>
            <a:off x="7035157" y="1228365"/>
            <a:ext cx="2942235" cy="264831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7" r="2943"/>
          <a:stretch/>
        </p:blipFill>
        <p:spPr bwMode="auto">
          <a:xfrm>
            <a:off x="7134045" y="4021367"/>
            <a:ext cx="2597157" cy="271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30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195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Nelson Sidnei Massola Júnior</cp:lastModifiedBy>
  <cp:revision>97</cp:revision>
  <dcterms:created xsi:type="dcterms:W3CDTF">2020-07-14T16:21:28Z</dcterms:created>
  <dcterms:modified xsi:type="dcterms:W3CDTF">2020-09-16T18:55:23Z</dcterms:modified>
</cp:coreProperties>
</file>