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4B3B8D-63A9-49C7-B689-CE714FAE2AFD}" v="13" dt="2018-05-12T09:12:56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55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87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61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41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93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55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89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58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59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33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68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B5FF7-0387-4955-B6C7-661DD400FAB2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66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51520" y="385838"/>
            <a:ext cx="8324657" cy="2929630"/>
            <a:chOff x="381000" y="715395"/>
            <a:chExt cx="8324657" cy="292963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381000" y="715395"/>
              <a:ext cx="8324657" cy="29296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381000" y="1258319"/>
              <a:ext cx="3962400" cy="268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pt-BR" altLang="pt-BR" sz="1400" b="1" dirty="0">
                  <a:latin typeface="Calibri" panose="020F0502020204030204" pitchFamily="34" charset="0"/>
                </a:rPr>
                <a:t>Apresentação  -  20 minutos</a:t>
              </a:r>
            </a:p>
          </p:txBody>
        </p:sp>
        <p:sp>
          <p:nvSpPr>
            <p:cNvPr id="8" name="AutoShape 5"/>
            <p:cNvSpPr>
              <a:spLocks/>
            </p:cNvSpPr>
            <p:nvPr/>
          </p:nvSpPr>
          <p:spPr bwMode="ltGray">
            <a:xfrm>
              <a:off x="3508452" y="999487"/>
              <a:ext cx="228600" cy="692150"/>
            </a:xfrm>
            <a:prstGeom prst="leftBrace">
              <a:avLst>
                <a:gd name="adj1" fmla="val 38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pt-BR" altLang="pt-BR" sz="1800">
                <a:latin typeface="Calibri" panose="020F050202020403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3744293" y="991619"/>
              <a:ext cx="3743325" cy="674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15 minutos - apresentação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</a:rPr>
                <a:t> 5 minutos - perguntas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642744" y="2542606"/>
              <a:ext cx="3962400" cy="430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180000"/>
                </a:lnSpc>
                <a:spcBef>
                  <a:spcPct val="50000"/>
                </a:spcBef>
              </a:pPr>
              <a:r>
                <a:rPr lang="pt-BR" altLang="pt-BR" sz="1400" b="1" dirty="0">
                  <a:latin typeface="Calibri" panose="020F0502020204030204" pitchFamily="34" charset="0"/>
                </a:rPr>
                <a:t>Avaliação do Trabalho</a:t>
              </a:r>
            </a:p>
          </p:txBody>
        </p:sp>
        <p:sp>
          <p:nvSpPr>
            <p:cNvPr id="11" name="AutoShape 8"/>
            <p:cNvSpPr>
              <a:spLocks/>
            </p:cNvSpPr>
            <p:nvPr/>
          </p:nvSpPr>
          <p:spPr bwMode="ltGray">
            <a:xfrm>
              <a:off x="3525024" y="2197499"/>
              <a:ext cx="195456" cy="1231501"/>
            </a:xfrm>
            <a:prstGeom prst="leftBrace">
              <a:avLst>
                <a:gd name="adj1" fmla="val 6944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pt-BR" altLang="pt-BR" sz="1800">
                <a:latin typeface="Calibri" panose="020F050202020403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ltGray">
            <a:xfrm>
              <a:off x="3777437" y="2128268"/>
              <a:ext cx="4457700" cy="135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Conteúdo material escrito: 40%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Apresentação: 30%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Tempo de apresentação: 15%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Interesse despertado: 15%</a:t>
              </a:r>
              <a:endParaRPr lang="pt-BR" altLang="pt-BR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642744" y="729113"/>
              <a:ext cx="1326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latin typeface="Calibri" panose="020F0502020204030204" pitchFamily="34" charset="0"/>
                  <a:cs typeface="Calibri" panose="020F0502020204030204" pitchFamily="34" charset="0"/>
                </a:rPr>
                <a:t>Seminários</a:t>
              </a:r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3129136" y="16506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Avaliação dos seminários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1520" y="3429000"/>
            <a:ext cx="87849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Temas dos </a:t>
            </a:r>
            <a:r>
              <a:rPr lang="pt-BR" sz="1400" b="1" dirty="0" smtClean="0"/>
              <a:t>seminários</a:t>
            </a:r>
          </a:p>
          <a:p>
            <a:endParaRPr lang="pt-BR" sz="1400" b="1" dirty="0"/>
          </a:p>
          <a:p>
            <a:pPr marL="342900" indent="-342900">
              <a:buAutoNum type="arabicPeriod"/>
            </a:pPr>
            <a:r>
              <a:rPr lang="pt-BR" sz="1400" dirty="0" smtClean="0"/>
              <a:t>A </a:t>
            </a:r>
            <a:r>
              <a:rPr lang="pt-BR" sz="1400" dirty="0"/>
              <a:t>contaminação das águas por atividades agrícolas: que instrumentos podem ser usados para a proteção ambiental e da saúde humana</a:t>
            </a:r>
            <a:r>
              <a:rPr lang="pt-BR" sz="1400" dirty="0" smtClean="0"/>
              <a:t>?</a:t>
            </a:r>
          </a:p>
          <a:p>
            <a:pPr marL="342900" indent="-342900">
              <a:buFontTx/>
              <a:buAutoNum type="arabicPeriod"/>
            </a:pPr>
            <a:r>
              <a:rPr lang="pt-BR" sz="1400" dirty="0" smtClean="0"/>
              <a:t>Recursos hídricos </a:t>
            </a:r>
            <a:r>
              <a:rPr lang="pt-BR" sz="1400" dirty="0"/>
              <a:t>no Brasil: os comitês de bacias hidrográficas como instrumentos de </a:t>
            </a:r>
            <a:r>
              <a:rPr lang="pt-BR" sz="1400" dirty="0" smtClean="0"/>
              <a:t>gestão</a:t>
            </a:r>
          </a:p>
          <a:p>
            <a:pPr marL="342900" indent="-342900">
              <a:buFontTx/>
              <a:buAutoNum type="arabicPeriod"/>
            </a:pPr>
            <a:r>
              <a:rPr lang="pt-BR" sz="1400" dirty="0"/>
              <a:t>Reuso de água: </a:t>
            </a:r>
            <a:r>
              <a:rPr lang="pt-BR" sz="1400" dirty="0" smtClean="0"/>
              <a:t>a ausência de regulamentação nacional e os instrumentos de gestão. </a:t>
            </a:r>
          </a:p>
          <a:p>
            <a:pPr marL="342900" indent="-342900">
              <a:buFontTx/>
              <a:buAutoNum type="arabicPeriod"/>
            </a:pPr>
            <a:r>
              <a:rPr lang="pt-BR" sz="1400" dirty="0" smtClean="0"/>
              <a:t>Uso </a:t>
            </a:r>
            <a:r>
              <a:rPr lang="pt-BR" sz="1400" dirty="0"/>
              <a:t>de aplicativos e outras fermentas tecnológicas como instrumento de controle e prevenção à exposição aos poluentes </a:t>
            </a:r>
            <a:r>
              <a:rPr lang="pt-BR" sz="1400" dirty="0" smtClean="0"/>
              <a:t>atmosféricos</a:t>
            </a:r>
          </a:p>
          <a:p>
            <a:pPr marL="342900" indent="-342900">
              <a:buFontTx/>
              <a:buAutoNum type="arabicPeriod"/>
            </a:pPr>
            <a:r>
              <a:rPr lang="pt-BR" sz="1400" dirty="0"/>
              <a:t>Padrões de qualidade do ar como instrumento de prevenção da poluição atmosférica: comparação entre os valores-guia no Brasil e no Mundo</a:t>
            </a:r>
            <a:r>
              <a:rPr lang="pt-BR" sz="1400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pt-BR" sz="1400" dirty="0"/>
              <a:t>Doenças de veiculação hídrica: combate e controle – Lições aprendidas e erros repetidos </a:t>
            </a:r>
          </a:p>
          <a:p>
            <a:endParaRPr lang="pt-BR" sz="1400" dirty="0"/>
          </a:p>
          <a:p>
            <a:pPr marL="342900" indent="-342900">
              <a:buAutoNum type="arabicPeriod"/>
            </a:pPr>
            <a:endParaRPr lang="pt-BR" sz="1400" dirty="0" smtClean="0">
              <a:solidFill>
                <a:schemeClr val="accent2"/>
              </a:solidFill>
            </a:endParaRPr>
          </a:p>
          <a:p>
            <a:pPr marL="342900" indent="-342900">
              <a:buAutoNum type="arabicPeriod"/>
            </a:pPr>
            <a:endParaRPr lang="pt-BR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150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Tereza</dc:creator>
  <cp:lastModifiedBy>Maria Tereza Pepe Razzolini</cp:lastModifiedBy>
  <cp:revision>13</cp:revision>
  <cp:lastPrinted>2018-05-16T18:48:59Z</cp:lastPrinted>
  <dcterms:created xsi:type="dcterms:W3CDTF">2018-05-10T12:47:45Z</dcterms:created>
  <dcterms:modified xsi:type="dcterms:W3CDTF">2019-04-23T16:30:14Z</dcterms:modified>
</cp:coreProperties>
</file>