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98345-CC58-402F-993B-334893709366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0BCB9-59EF-46EE-A8E0-0467E5BC0F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58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30FF-2B6B-4913-8587-6652E17824B7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345D-BDA5-43CE-B69B-52A93E5D97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43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30FF-2B6B-4913-8587-6652E17824B7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345D-BDA5-43CE-B69B-52A93E5D97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0618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30FF-2B6B-4913-8587-6652E17824B7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345D-BDA5-43CE-B69B-52A93E5D97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682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30FF-2B6B-4913-8587-6652E17824B7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345D-BDA5-43CE-B69B-52A93E5D97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4872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30FF-2B6B-4913-8587-6652E17824B7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345D-BDA5-43CE-B69B-52A93E5D97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5654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30FF-2B6B-4913-8587-6652E17824B7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345D-BDA5-43CE-B69B-52A93E5D97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19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30FF-2B6B-4913-8587-6652E17824B7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345D-BDA5-43CE-B69B-52A93E5D97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039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30FF-2B6B-4913-8587-6652E17824B7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345D-BDA5-43CE-B69B-52A93E5D97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8605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30FF-2B6B-4913-8587-6652E17824B7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345D-BDA5-43CE-B69B-52A93E5D97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328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30FF-2B6B-4913-8587-6652E17824B7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345D-BDA5-43CE-B69B-52A93E5D97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3910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30FF-2B6B-4913-8587-6652E17824B7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345D-BDA5-43CE-B69B-52A93E5D97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325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630FF-2B6B-4913-8587-6652E17824B7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C345D-BDA5-43CE-B69B-52A93E5D97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951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Heidegger e a Ontologia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De Emmanuel </a:t>
            </a:r>
            <a:r>
              <a:rPr lang="pt-BR" dirty="0" err="1" smtClean="0"/>
              <a:t>Levinas</a:t>
            </a:r>
            <a:endParaRPr lang="pt-BR" dirty="0" smtClean="0"/>
          </a:p>
          <a:p>
            <a:r>
              <a:rPr lang="pt-BR" dirty="0" smtClean="0"/>
              <a:t>(1906-1995)</a:t>
            </a:r>
            <a:endParaRPr lang="pt-BR" dirty="0"/>
          </a:p>
        </p:txBody>
      </p:sp>
      <p:sp>
        <p:nvSpPr>
          <p:cNvPr id="4" name="AutoShape 2" descr="Resultado de imagem para emmanuel levinas"/>
          <p:cNvSpPr>
            <a:spLocks noChangeAspect="1" noChangeArrowheads="1"/>
          </p:cNvSpPr>
          <p:nvPr/>
        </p:nvSpPr>
        <p:spPr bwMode="auto">
          <a:xfrm>
            <a:off x="155575" y="-846138"/>
            <a:ext cx="130492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4" descr="Resultado de imagem para emmanuel levinas"/>
          <p:cNvSpPr>
            <a:spLocks noChangeAspect="1" noChangeArrowheads="1"/>
          </p:cNvSpPr>
          <p:nvPr/>
        </p:nvSpPr>
        <p:spPr bwMode="auto">
          <a:xfrm>
            <a:off x="307975" y="-693738"/>
            <a:ext cx="130492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6" descr="Resultado de imagem para emmanuel levinas"/>
          <p:cNvSpPr>
            <a:spLocks noChangeAspect="1" noChangeArrowheads="1"/>
          </p:cNvSpPr>
          <p:nvPr/>
        </p:nvSpPr>
        <p:spPr bwMode="auto">
          <a:xfrm>
            <a:off x="460375" y="-541338"/>
            <a:ext cx="130492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7279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Existência de Husserl a Heidegger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525963"/>
          </a:xfrm>
        </p:spPr>
        <p:txBody>
          <a:bodyPr>
            <a:normAutofit/>
          </a:bodyPr>
          <a:lstStyle/>
          <a:p>
            <a:r>
              <a:rPr lang="pt-BR" sz="2000" dirty="0" smtClean="0"/>
              <a:t>O problema da existência não a transcendência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sz="2000" dirty="0" smtClean="0"/>
              <a:t>o </a:t>
            </a:r>
            <a:r>
              <a:rPr lang="pt-BR" sz="2000" dirty="0"/>
              <a:t>eu transcendental  encontra no outro, não </a:t>
            </a:r>
            <a:r>
              <a:rPr lang="pt-BR" sz="2000" dirty="0" smtClean="0"/>
              <a:t>uma coisa (</a:t>
            </a:r>
            <a:r>
              <a:rPr lang="pt-BR" sz="2000" i="1" dirty="0" err="1" smtClean="0"/>
              <a:t>noúmeno</a:t>
            </a:r>
            <a:r>
              <a:rPr lang="pt-BR" sz="2000" dirty="0" smtClean="0"/>
              <a:t>), </a:t>
            </a:r>
            <a:r>
              <a:rPr lang="pt-BR" sz="2000" dirty="0"/>
              <a:t>mas um  </a:t>
            </a:r>
            <a:r>
              <a:rPr lang="pt-BR" sz="2000" dirty="0" err="1"/>
              <a:t>alter</a:t>
            </a:r>
            <a:r>
              <a:rPr lang="pt-BR" sz="2000" dirty="0"/>
              <a:t> ego, um outro que eu. </a:t>
            </a:r>
            <a:r>
              <a:rPr lang="pt-BR" sz="2000" dirty="0" smtClean="0"/>
              <a:t> - por isto vai surgir a questão do Outro.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</a:t>
            </a:r>
            <a:endParaRPr lang="pt-BR" sz="1900" dirty="0">
              <a:solidFill>
                <a:schemeClr val="dk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968393" y="2276872"/>
            <a:ext cx="7084632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dirty="0" smtClean="0"/>
              <a:t>Quando eu, o eu que medita, me reduzo pela </a:t>
            </a:r>
            <a:r>
              <a:rPr lang="pt-BR" i="1" dirty="0" err="1" smtClean="0"/>
              <a:t>epoché</a:t>
            </a:r>
            <a:r>
              <a:rPr lang="pt-BR" dirty="0" smtClean="0"/>
              <a:t> fenomenológica ao </a:t>
            </a:r>
          </a:p>
          <a:p>
            <a:r>
              <a:rPr lang="pt-BR" dirty="0" smtClean="0"/>
              <a:t>meu ego transcendental absoluto, não me torno por isso mesmo  </a:t>
            </a:r>
            <a:r>
              <a:rPr lang="pt-BR" i="1" dirty="0" err="1"/>
              <a:t>solus</a:t>
            </a:r>
            <a:r>
              <a:rPr lang="pt-BR" dirty="0" smtClean="0"/>
              <a:t> </a:t>
            </a:r>
          </a:p>
          <a:p>
            <a:r>
              <a:rPr lang="pt-BR" i="1" dirty="0"/>
              <a:t>ipse</a:t>
            </a:r>
            <a:r>
              <a:rPr lang="pt-BR" dirty="0" smtClean="0"/>
              <a:t>  e não permaneço assim à medida que, sob o rótulo da </a:t>
            </a:r>
          </a:p>
          <a:p>
            <a:r>
              <a:rPr lang="pt-BR" dirty="0" smtClean="0"/>
              <a:t>fenomenologia, efetuo uma explicação de mim? [...] Mas o que acontece </a:t>
            </a:r>
          </a:p>
          <a:p>
            <a:r>
              <a:rPr lang="pt-BR" dirty="0" smtClean="0"/>
              <a:t>então com os outros </a:t>
            </a:r>
            <a:r>
              <a:rPr lang="pt-BR" dirty="0" err="1" smtClean="0"/>
              <a:t>eus</a:t>
            </a:r>
            <a:r>
              <a:rPr lang="pt-BR" dirty="0" smtClean="0"/>
              <a:t>? (Husserl, 2001, p. 104-105</a:t>
            </a:r>
            <a:r>
              <a:rPr lang="pt-BR" dirty="0" smtClean="0"/>
              <a:t>). Indicação P. </a:t>
            </a:r>
            <a:r>
              <a:rPr lang="pt-BR" dirty="0" err="1" smtClean="0"/>
              <a:t>Ricoeur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683568" y="6093296"/>
            <a:ext cx="7347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HUSSERL, Edmund.  Meditações Cartesianas – introdução à fenomenologia.. </a:t>
            </a:r>
          </a:p>
          <a:p>
            <a:r>
              <a:rPr lang="pt-BR" dirty="0" smtClean="0"/>
              <a:t>Tradução de Frank de Oliveira. São Paulo: </a:t>
            </a:r>
            <a:r>
              <a:rPr lang="pt-BR" dirty="0" err="1" smtClean="0"/>
              <a:t>Mandras</a:t>
            </a:r>
            <a:r>
              <a:rPr lang="pt-BR" dirty="0" smtClean="0"/>
              <a:t> Editora </a:t>
            </a:r>
            <a:r>
              <a:rPr lang="pt-BR" dirty="0" err="1" smtClean="0"/>
              <a:t>ltda</a:t>
            </a:r>
            <a:r>
              <a:rPr lang="pt-BR" dirty="0" smtClean="0"/>
              <a:t>, 2001. 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39552" y="5013176"/>
            <a:ext cx="8138764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dk1"/>
                </a:solidFill>
              </a:rPr>
              <a:t>      Evidentemente, é preciso possuir a experiência dessa esfera de pertença própria</a:t>
            </a:r>
          </a:p>
          <a:p>
            <a:r>
              <a:rPr lang="pt-BR" dirty="0" smtClean="0">
                <a:solidFill>
                  <a:schemeClr val="dk1"/>
                </a:solidFill>
              </a:rPr>
              <a:t>    do eu para poder constituir a ideia da experiência de um outro que não eu” (p.110)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6079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outro após Husserl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525963"/>
          </a:xfrm>
        </p:spPr>
        <p:txBody>
          <a:bodyPr>
            <a:normAutofit fontScale="92500"/>
          </a:bodyPr>
          <a:lstStyle/>
          <a:p>
            <a:r>
              <a:rPr lang="pt-BR" sz="2000" dirty="0" smtClean="0"/>
              <a:t>quem é o outro? O  </a:t>
            </a:r>
            <a:r>
              <a:rPr lang="pt-BR" sz="2000" i="1" dirty="0" err="1" smtClean="0"/>
              <a:t>alter</a:t>
            </a:r>
            <a:r>
              <a:rPr lang="pt-BR" sz="2000" i="1" dirty="0" smtClean="0"/>
              <a:t> ego</a:t>
            </a:r>
            <a:r>
              <a:rPr lang="pt-BR" sz="2000" dirty="0" smtClean="0"/>
              <a:t>? Um convivente? O meu inferno? O meu irmão? Um instrumento à minha disposição?... Pergunta fundamental do “ser” sujeito</a:t>
            </a:r>
            <a:endParaRPr lang="pt-BR" dirty="0"/>
          </a:p>
          <a:p>
            <a:endParaRPr lang="pt-BR" dirty="0" smtClean="0"/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r>
              <a:rPr lang="pt-BR" sz="2000" dirty="0" smtClean="0"/>
              <a:t>Novo cogito após a razão - seus constitutivos, até mesmo a própria consciência, permanece então algo de primitivo, originário; trata-se do próprio ser; ser que se manifesta nos entes, ao mesmo tempo </a:t>
            </a:r>
          </a:p>
          <a:p>
            <a:r>
              <a:rPr lang="pt-BR" sz="2000" dirty="0" smtClean="0">
                <a:solidFill>
                  <a:schemeClr val="dk1"/>
                </a:solidFill>
              </a:rPr>
              <a:t>Dasein -  para Heidegger o outro não é um “outro eu”, com o qual o “meu eu” se 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chemeClr val="dk1"/>
                </a:solidFill>
              </a:rPr>
              <a:t>      relaciona, tornando-o um “tu”.</a:t>
            </a:r>
            <a:endParaRPr lang="pt-BR" sz="2000" dirty="0" smtClean="0"/>
          </a:p>
          <a:p>
            <a:pPr marL="0" indent="0">
              <a:buNone/>
            </a:pPr>
            <a:r>
              <a:rPr lang="pt-BR" dirty="0" smtClean="0"/>
              <a:t>    </a:t>
            </a:r>
            <a:endParaRPr lang="pt-BR" sz="1900" dirty="0">
              <a:solidFill>
                <a:schemeClr val="dk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968393" y="2276872"/>
            <a:ext cx="7950638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dirty="0"/>
              <a:t>“o esclarecimento do  Ser-no-mundo, mostrou que, de </a:t>
            </a:r>
            <a:r>
              <a:rPr lang="pt-BR" dirty="0" smtClean="0"/>
              <a:t>início, um mero sujeito não </a:t>
            </a:r>
          </a:p>
          <a:p>
            <a:r>
              <a:rPr lang="pt-BR" dirty="0" smtClean="0"/>
              <a:t>‘é</a:t>
            </a:r>
            <a:r>
              <a:rPr lang="pt-BR" dirty="0"/>
              <a:t>’ e nunca é dado sem mundo. Da mesma maneira, </a:t>
            </a:r>
            <a:r>
              <a:rPr lang="pt-BR" dirty="0" smtClean="0"/>
              <a:t>também </a:t>
            </a:r>
            <a:r>
              <a:rPr lang="pt-BR" dirty="0"/>
              <a:t>de início, não é </a:t>
            </a:r>
            <a:endParaRPr lang="pt-BR" dirty="0" smtClean="0"/>
          </a:p>
          <a:p>
            <a:r>
              <a:rPr lang="pt-BR" dirty="0" smtClean="0"/>
              <a:t>dado </a:t>
            </a:r>
            <a:r>
              <a:rPr lang="pt-BR" dirty="0"/>
              <a:t>um eu isolado sem outros.” (ST; p. 167).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683568" y="6093296"/>
            <a:ext cx="83860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HEIDEGGER, E..  Ser e tempo. Petrópolis: Vozes; Bragança Paulista: Editora Universitária </a:t>
            </a:r>
          </a:p>
          <a:p>
            <a:r>
              <a:rPr lang="pt-BR" dirty="0"/>
              <a:t>São Francisco, </a:t>
            </a:r>
            <a:r>
              <a:rPr lang="pt-BR" dirty="0" smtClean="0"/>
              <a:t>1997. 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39552" y="5431315"/>
            <a:ext cx="763284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dk1"/>
                </a:solidFill>
              </a:rPr>
              <a:t>  </a:t>
            </a:r>
            <a:r>
              <a:rPr lang="pt-BR" dirty="0" smtClean="0"/>
              <a:t>“Pode ser que o  quem  da presença quotidiana  não  seja </a:t>
            </a:r>
            <a:r>
              <a:rPr lang="pt-BR" dirty="0" smtClean="0"/>
              <a:t>sempre </a:t>
            </a:r>
            <a:r>
              <a:rPr lang="pt-BR" dirty="0" smtClean="0"/>
              <a:t>e </a:t>
            </a:r>
            <a:r>
              <a:rPr lang="pt-BR" dirty="0" smtClean="0"/>
              <a:t> </a:t>
            </a:r>
          </a:p>
          <a:p>
            <a:r>
              <a:rPr lang="pt-BR" dirty="0"/>
              <a:t> </a:t>
            </a:r>
            <a:r>
              <a:rPr lang="pt-BR" dirty="0" smtClean="0"/>
              <a:t> </a:t>
            </a:r>
            <a:r>
              <a:rPr lang="pt-BR" dirty="0" smtClean="0"/>
              <a:t> justamente  </a:t>
            </a:r>
            <a:r>
              <a:rPr lang="pt-BR" dirty="0" smtClean="0"/>
              <a:t>eu mesmo.” (ST;  p. 166). </a:t>
            </a:r>
            <a:r>
              <a:rPr lang="pt-BR" dirty="0" smtClean="0"/>
              <a:t> Aqui aparece a questão do Mesmo.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374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Surge a ontologia fundamental -Ser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3760" y="1129928"/>
            <a:ext cx="8712968" cy="4525963"/>
          </a:xfrm>
        </p:spPr>
        <p:txBody>
          <a:bodyPr>
            <a:normAutofit/>
          </a:bodyPr>
          <a:lstStyle/>
          <a:p>
            <a:r>
              <a:rPr lang="pt-BR" sz="2000" dirty="0" smtClean="0"/>
              <a:t>Não se trata das relações cotidianas apenas, mas o “ser-com-outro” que foi reduzido ao sujeito em relação ao objeto</a:t>
            </a:r>
            <a:endParaRPr lang="pt-BR" dirty="0"/>
          </a:p>
          <a:p>
            <a:endParaRPr lang="pt-BR" dirty="0" smtClean="0"/>
          </a:p>
          <a:p>
            <a:endParaRPr lang="pt-BR" sz="2000" dirty="0" smtClean="0"/>
          </a:p>
          <a:p>
            <a:pPr marL="0" indent="0">
              <a:buNone/>
            </a:pPr>
            <a:endParaRPr lang="pt-BR" sz="2000" dirty="0" smtClean="0"/>
          </a:p>
          <a:p>
            <a:r>
              <a:rPr lang="pt-BR" sz="2000" dirty="0" smtClean="0"/>
              <a:t>Novo</a:t>
            </a:r>
            <a:r>
              <a:rPr lang="pt-BR" sz="2000" i="1" dirty="0" smtClean="0"/>
              <a:t> cogito </a:t>
            </a:r>
            <a:r>
              <a:rPr lang="pt-BR" sz="2000" dirty="0" smtClean="0"/>
              <a:t>após a razão - seus constitutivos, até mesmo a própria consciência, permanece então algo de primitivo, originário; trata-se do próprio ser; ser que se manifesta nos entes, ao mesmo tempo que são os entes, mas Seres.</a:t>
            </a:r>
          </a:p>
          <a:p>
            <a:r>
              <a:rPr lang="pt-BR" sz="2000" dirty="0" smtClean="0">
                <a:solidFill>
                  <a:schemeClr val="dk1"/>
                </a:solidFill>
              </a:rPr>
              <a:t>Dasein -  para Heidegger o outro não é um “outro eu”, com o qual o “meu eu” se relaciona, tornando-o um “tu”.</a:t>
            </a:r>
            <a:endParaRPr lang="pt-BR" sz="2000" dirty="0" smtClean="0"/>
          </a:p>
          <a:p>
            <a:pPr marL="0" indent="0">
              <a:buNone/>
            </a:pPr>
            <a:r>
              <a:rPr lang="pt-BR" dirty="0" smtClean="0"/>
              <a:t>    </a:t>
            </a:r>
            <a:endParaRPr lang="pt-BR" sz="1900" dirty="0">
              <a:solidFill>
                <a:schemeClr val="dk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23430" y="2060848"/>
            <a:ext cx="779662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dirty="0" smtClean="0"/>
              <a:t>“A noção de sujeito – oposição do sujeito ao objeto e sua relação com ele, a </a:t>
            </a:r>
          </a:p>
          <a:p>
            <a:r>
              <a:rPr lang="pt-BR" dirty="0" smtClean="0"/>
              <a:t>especificidade dessa relação, irredutível a relações como semelhança, igualdade, </a:t>
            </a:r>
          </a:p>
          <a:p>
            <a:r>
              <a:rPr lang="pt-BR" dirty="0" err="1"/>
              <a:t>a</a:t>
            </a:r>
            <a:r>
              <a:rPr lang="pt-BR" smtClean="0"/>
              <a:t>cção</a:t>
            </a:r>
            <a:r>
              <a:rPr lang="pt-BR" dirty="0" smtClean="0"/>
              <a:t>, paixão, causalidade – caracteriza a filosofia moderna” (</a:t>
            </a:r>
            <a:r>
              <a:rPr lang="pt-BR" dirty="0" err="1" smtClean="0"/>
              <a:t>Levinas</a:t>
            </a:r>
            <a:r>
              <a:rPr lang="pt-BR" dirty="0" smtClean="0"/>
              <a:t>, pg. 69)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528734" y="6197722"/>
            <a:ext cx="83860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HEIDEGGER, E..  Ser e tempo. Petrópolis: Vozes; Bragança Paulista: Editora Universitária </a:t>
            </a:r>
          </a:p>
          <a:p>
            <a:r>
              <a:rPr lang="pt-BR" dirty="0" smtClean="0"/>
              <a:t>São Francisco, 1997. . 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39552" y="4797152"/>
            <a:ext cx="7992888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dk1"/>
                </a:solidFill>
              </a:rPr>
              <a:t>  </a:t>
            </a:r>
            <a:r>
              <a:rPr lang="pt-BR" dirty="0" smtClean="0"/>
              <a:t>“Pode ser que o  quem  da presença quotidiana  não  seja sempre e justamente  eu mesmo.” (ST;  p. 166). o esclarecimento do  Ser-no-mundo, mostrou que, de início, </a:t>
            </a:r>
            <a:r>
              <a:rPr lang="pt-BR" dirty="0" smtClean="0"/>
              <a:t>“um </a:t>
            </a:r>
            <a:r>
              <a:rPr lang="pt-BR" dirty="0" smtClean="0"/>
              <a:t>mero sujeito não ‘é’ e nunca é dado sem </a:t>
            </a:r>
            <a:r>
              <a:rPr lang="pt-BR" dirty="0" smtClean="0"/>
              <a:t>mundo”. (</a:t>
            </a:r>
            <a:r>
              <a:rPr lang="pt-BR" dirty="0" smtClean="0"/>
              <a:t>ST; p. 167).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52738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631</Words>
  <Application>Microsoft Office PowerPoint</Application>
  <PresentationFormat>Apresentação na tela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Heidegger e a Ontologia</vt:lpstr>
      <vt:lpstr>Existência de Husserl a Heidegger</vt:lpstr>
      <vt:lpstr>O outro após Husserl</vt:lpstr>
      <vt:lpstr>Surge a ontologia fundamental -Ser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Heidegger e a Ontologia</dc:title>
  <dc:creator>marcos</dc:creator>
  <cp:lastModifiedBy>marcos</cp:lastModifiedBy>
  <cp:revision>13</cp:revision>
  <dcterms:created xsi:type="dcterms:W3CDTF">2015-03-24T11:01:35Z</dcterms:created>
  <dcterms:modified xsi:type="dcterms:W3CDTF">2015-03-24T15:27:48Z</dcterms:modified>
</cp:coreProperties>
</file>