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05"/>
    <p:restoredTop sz="94106"/>
  </p:normalViewPr>
  <p:slideViewPr>
    <p:cSldViewPr snapToGrid="0" snapToObjects="1">
      <p:cViewPr varScale="1">
        <p:scale>
          <a:sx n="82" d="100"/>
          <a:sy n="82" d="100"/>
        </p:scale>
        <p:origin x="1592" y="1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8/14/18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‹n.º›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8/14/18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8/14/18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8/14/18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smtClean="0"/>
              <a:t>8/14/18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‹n.º›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8/14/18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8/14/18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‹n.º›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8/14/18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‹n.º›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8/14/18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8/14/18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Arraste a imagem para o espaço reservado ou clique no ícone para adicionar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8/14/18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4" Type="http://schemas.microsoft.com/office/2007/relationships/hdphoto" Target="../media/hdphoto1.wdp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8/14/18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‹n.º›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Antropologia da Criança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38706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Quem é a criança?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Quais as concepções sobre quem é a criança?</a:t>
            </a:r>
          </a:p>
          <a:p>
            <a:r>
              <a:rPr lang="pt-BR" sz="2800" dirty="0" smtClean="0"/>
              <a:t>Como isso influencia nosso relacionamento com elas?</a:t>
            </a:r>
          </a:p>
          <a:p>
            <a:r>
              <a:rPr lang="pt-BR" sz="2800" dirty="0" smtClean="0"/>
              <a:t>Qual seria a diferença entre infância e criança?</a:t>
            </a:r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953319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Ciências que Estudam a criança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Pedagogia</a:t>
            </a:r>
          </a:p>
          <a:p>
            <a:r>
              <a:rPr lang="pt-BR" sz="2800" dirty="0" smtClean="0"/>
              <a:t>Psicologia</a:t>
            </a:r>
          </a:p>
          <a:p>
            <a:r>
              <a:rPr lang="pt-BR" sz="2800" dirty="0" smtClean="0"/>
              <a:t>Antropologia</a:t>
            </a:r>
          </a:p>
          <a:p>
            <a:r>
              <a:rPr lang="pt-BR" sz="2800" dirty="0" smtClean="0"/>
              <a:t>Sociologia</a:t>
            </a:r>
          </a:p>
          <a:p>
            <a:r>
              <a:rPr lang="pt-BR" sz="2800" dirty="0" smtClean="0"/>
              <a:t>História</a:t>
            </a:r>
          </a:p>
          <a:p>
            <a:r>
              <a:rPr lang="pt-BR" sz="2800" dirty="0" smtClean="0"/>
              <a:t>Biologia</a:t>
            </a:r>
          </a:p>
          <a:p>
            <a:r>
              <a:rPr lang="pt-BR" sz="2800" dirty="0" smtClean="0"/>
              <a:t>Outras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181442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Antropologia da Criança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O que é a antropologia e como ela estuda a criança?</a:t>
            </a:r>
          </a:p>
          <a:p>
            <a:r>
              <a:rPr lang="pt-BR" sz="2800" dirty="0" smtClean="0"/>
              <a:t>Porque falar de antropologia em curso de metodologia do ensino de História?</a:t>
            </a:r>
          </a:p>
        </p:txBody>
      </p:sp>
    </p:spTree>
    <p:extLst>
      <p:ext uri="{BB962C8B-B14F-4D97-AF65-F5344CB8AC3E}">
        <p14:creationId xmlns:p14="http://schemas.microsoft.com/office/powerpoint/2010/main" val="1215806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Diferentes vertentes no estudo antropológico da criança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/>
              <a:t>Escola </a:t>
            </a:r>
            <a:r>
              <a:rPr lang="pt-BR" sz="2800" b="1" dirty="0" err="1" smtClean="0"/>
              <a:t>culturalista</a:t>
            </a:r>
            <a:r>
              <a:rPr lang="pt-BR" sz="2800" b="1" dirty="0" smtClean="0"/>
              <a:t> </a:t>
            </a:r>
            <a:r>
              <a:rPr lang="mr-IN" sz="2800" dirty="0" smtClean="0"/>
              <a:t>–</a:t>
            </a:r>
            <a:r>
              <a:rPr lang="pt-BR" sz="2800" dirty="0" smtClean="0"/>
              <a:t> Franz Boas, Margareth </a:t>
            </a:r>
            <a:r>
              <a:rPr lang="pt-BR" sz="2800" dirty="0" err="1" smtClean="0"/>
              <a:t>mead</a:t>
            </a:r>
            <a:endParaRPr lang="pt-BR" sz="2800" dirty="0" smtClean="0"/>
          </a:p>
          <a:p>
            <a:r>
              <a:rPr lang="pt-BR" sz="2800" dirty="0" smtClean="0"/>
              <a:t>Cultura              </a:t>
            </a:r>
            <a:r>
              <a:rPr lang="pt-BR" sz="2800" dirty="0" err="1" smtClean="0"/>
              <a:t>X</a:t>
            </a:r>
            <a:r>
              <a:rPr lang="pt-BR" sz="2800" dirty="0" smtClean="0"/>
              <a:t>       Natureza</a:t>
            </a:r>
          </a:p>
          <a:p>
            <a:r>
              <a:rPr lang="pt-BR" sz="2800" dirty="0" smtClean="0"/>
              <a:t>Particular                    Universal</a:t>
            </a:r>
          </a:p>
          <a:p>
            <a:r>
              <a:rPr lang="pt-BR" sz="2800" dirty="0" smtClean="0"/>
              <a:t>Adquirido                     Inato</a:t>
            </a:r>
          </a:p>
          <a:p>
            <a:r>
              <a:rPr lang="pt-BR" sz="2800" dirty="0" smtClean="0"/>
              <a:t>Transmitido                 comum a todos os seres humanos</a:t>
            </a:r>
          </a:p>
          <a:p>
            <a:r>
              <a:rPr lang="pt-BR" sz="2800" dirty="0" smtClean="0"/>
              <a:t>Entre gerações</a:t>
            </a:r>
          </a:p>
          <a:p>
            <a:r>
              <a:rPr lang="pt-BR" sz="2800" dirty="0" smtClean="0"/>
              <a:t>Cisão entre vida adulta e da criança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055218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Diferentes vertentes no estudo antropológico da criança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/>
              <a:t>Escola Estrutural </a:t>
            </a:r>
            <a:r>
              <a:rPr lang="mr-IN" sz="2800" b="1" dirty="0" smtClean="0"/>
              <a:t>–</a:t>
            </a:r>
            <a:r>
              <a:rPr lang="pt-BR" sz="2800" b="1" dirty="0" smtClean="0"/>
              <a:t> funcionalista. </a:t>
            </a:r>
            <a:r>
              <a:rPr lang="pt-BR" sz="2800" dirty="0" err="1" smtClean="0"/>
              <a:t>Radcliff</a:t>
            </a:r>
            <a:r>
              <a:rPr lang="pt-BR" sz="2800" dirty="0" smtClean="0"/>
              <a:t>-Brown</a:t>
            </a:r>
          </a:p>
          <a:p>
            <a:r>
              <a:rPr lang="pt-BR" sz="2800" dirty="0" smtClean="0"/>
              <a:t>Estudos das práticas e processos de socialização dos indivíduos.</a:t>
            </a:r>
          </a:p>
          <a:p>
            <a:r>
              <a:rPr lang="pt-BR" sz="2800" dirty="0" err="1" smtClean="0"/>
              <a:t>Delimmitação</a:t>
            </a:r>
            <a:r>
              <a:rPr lang="pt-BR" sz="2800" dirty="0" smtClean="0"/>
              <a:t> dos </a:t>
            </a:r>
            <a:r>
              <a:rPr lang="pt-BR" sz="2800" dirty="0" err="1" smtClean="0"/>
              <a:t>paéis</a:t>
            </a:r>
            <a:r>
              <a:rPr lang="pt-BR" sz="2800" dirty="0" smtClean="0"/>
              <a:t> sociais e das práticas</a:t>
            </a:r>
          </a:p>
          <a:p>
            <a:r>
              <a:rPr lang="pt-BR" sz="2800" dirty="0" smtClean="0"/>
              <a:t>Qual seria o lugar dos imaturos na sociedade.</a:t>
            </a:r>
          </a:p>
          <a:p>
            <a:r>
              <a:rPr lang="pt-BR" sz="2800" dirty="0" smtClean="0"/>
              <a:t>No Brasil temos os trabalhos de </a:t>
            </a:r>
            <a:r>
              <a:rPr lang="pt-BR" sz="2800" dirty="0" err="1" smtClean="0"/>
              <a:t>Egon</a:t>
            </a:r>
            <a:r>
              <a:rPr lang="pt-BR" sz="2800" dirty="0" smtClean="0"/>
              <a:t> </a:t>
            </a:r>
            <a:r>
              <a:rPr lang="pt-BR" sz="2800" dirty="0" err="1" smtClean="0"/>
              <a:t>Schaden</a:t>
            </a:r>
            <a:r>
              <a:rPr lang="pt-BR" sz="2800" dirty="0" smtClean="0"/>
              <a:t> e Florestan </a:t>
            </a:r>
            <a:r>
              <a:rPr lang="pt-BR" sz="2800" dirty="0"/>
              <a:t>F</a:t>
            </a:r>
            <a:r>
              <a:rPr lang="pt-BR" sz="2800" dirty="0" smtClean="0"/>
              <a:t>ernandes </a:t>
            </a:r>
            <a:endParaRPr lang="pt-BR" sz="2800" dirty="0"/>
          </a:p>
          <a:p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1067275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173687"/>
          </a:xfrm>
        </p:spPr>
        <p:txBody>
          <a:bodyPr/>
          <a:lstStyle/>
          <a:p>
            <a:r>
              <a:rPr lang="pt-BR" smtClean="0"/>
              <a:t>Transformações </a:t>
            </a:r>
            <a:r>
              <a:rPr lang="pt-BR" dirty="0" smtClean="0"/>
              <a:t>da década de 60/70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69848" y="1658319"/>
            <a:ext cx="10058400" cy="4513881"/>
          </a:xfrm>
        </p:spPr>
        <p:txBody>
          <a:bodyPr>
            <a:normAutofit/>
          </a:bodyPr>
          <a:lstStyle/>
          <a:p>
            <a:r>
              <a:rPr lang="pt-BR" sz="2800" dirty="0" smtClean="0"/>
              <a:t>Cultura vista como sistema simbólico, sempre em transformação e mudança.</a:t>
            </a:r>
          </a:p>
          <a:p>
            <a:r>
              <a:rPr lang="pt-BR" sz="2800" dirty="0" smtClean="0"/>
              <a:t>Indivíduos como atores sociais, atuam em uma sociedade, recriando-a a todo momento, criam seus papéis enquanto vivem em sociedade.</a:t>
            </a:r>
          </a:p>
          <a:p>
            <a:r>
              <a:rPr lang="pt-BR" sz="2800" dirty="0" smtClean="0"/>
              <a:t>Crianças como seres sociais plenos, que </a:t>
            </a:r>
            <a:r>
              <a:rPr lang="pt-BR" sz="2800" dirty="0" err="1" smtClean="0"/>
              <a:t>crianm</a:t>
            </a:r>
            <a:r>
              <a:rPr lang="pt-BR" sz="2800" dirty="0" smtClean="0"/>
              <a:t> cultura e definem seus papéis.</a:t>
            </a:r>
          </a:p>
          <a:p>
            <a:r>
              <a:rPr lang="pt-BR" sz="2800" dirty="0" smtClean="0"/>
              <a:t>Criança atuante, interagem com outras crianças e com os adultos, possuem culturalmente espaço para construir e atuar em sociedade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51670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69848" y="2121408"/>
            <a:ext cx="9190030" cy="4050792"/>
          </a:xfrm>
        </p:spPr>
        <p:txBody>
          <a:bodyPr>
            <a:normAutofit/>
          </a:bodyPr>
          <a:lstStyle/>
          <a:p>
            <a:r>
              <a:rPr lang="pt-BR" sz="2800" dirty="0" smtClean="0"/>
              <a:t>”A criança não sabe menos, ela sabe outra coisa”</a:t>
            </a:r>
          </a:p>
          <a:p>
            <a:pPr algn="r"/>
            <a:r>
              <a:rPr lang="pt-BR" sz="2800" dirty="0" smtClean="0"/>
              <a:t>Clarice Cohn</a:t>
            </a:r>
          </a:p>
          <a:p>
            <a:pPr algn="r"/>
            <a:endParaRPr lang="pt-BR" sz="2800" dirty="0"/>
          </a:p>
          <a:p>
            <a:pPr algn="r"/>
            <a:endParaRPr lang="pt-BR" sz="2800" dirty="0" smtClean="0"/>
          </a:p>
          <a:p>
            <a:pPr algn="r"/>
            <a:endParaRPr lang="pt-BR" sz="2800" dirty="0"/>
          </a:p>
          <a:p>
            <a:pPr algn="r"/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11542321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ira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Tipo de Madeira</Template>
  <TotalTime>16</TotalTime>
  <Words>251</Words>
  <Application>Microsoft Macintosh PowerPoint</Application>
  <PresentationFormat>Widescreen</PresentationFormat>
  <Paragraphs>39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5" baseType="lpstr">
      <vt:lpstr>Calibri</vt:lpstr>
      <vt:lpstr>Mangal</vt:lpstr>
      <vt:lpstr>Rockwell</vt:lpstr>
      <vt:lpstr>Rockwell Condensed</vt:lpstr>
      <vt:lpstr>Rockwell Extra Bold</vt:lpstr>
      <vt:lpstr>Wingdings</vt:lpstr>
      <vt:lpstr>Tipo de Madeira</vt:lpstr>
      <vt:lpstr>Antropologia da Criança</vt:lpstr>
      <vt:lpstr>Quem é a criança?</vt:lpstr>
      <vt:lpstr>Ciências que Estudam a criança</vt:lpstr>
      <vt:lpstr>Antropologia da Criança</vt:lpstr>
      <vt:lpstr>Diferentes vertentes no estudo antropológico da criança</vt:lpstr>
      <vt:lpstr>Diferentes vertentes no estudo antropológico da criança</vt:lpstr>
      <vt:lpstr>Transformações da década de 60/70</vt:lpstr>
      <vt:lpstr>Apresentação do PowerPoint</vt:lpstr>
    </vt:vector>
  </TitlesOfParts>
  <Company/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Antropologia da Criança</dc:title>
  <dc:creator>Patricia Raffaini</dc:creator>
  <cp:lastModifiedBy>Patricia Raffaini</cp:lastModifiedBy>
  <cp:revision>2</cp:revision>
  <dcterms:created xsi:type="dcterms:W3CDTF">2018-08-14T12:38:04Z</dcterms:created>
  <dcterms:modified xsi:type="dcterms:W3CDTF">2018-08-14T12:54:38Z</dcterms:modified>
</cp:coreProperties>
</file>