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88825" cy="6858000"/>
  <p:notesSz cx="6858000" cy="9144000"/>
  <p:defaultTextStyle>
    <a:defPPr lvl="0" rtl="0">
      <a:defRPr lang="pt-B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258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602CE8-FDE6-45D3-B797-ACDECA7CE9E5}" type="datetime1">
              <a:rPr lang="pt-BR" smtClean="0"/>
              <a:t>28/08/2018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dirty="0" smtClean="0"/>
              <a:t>Clique para editar o texto Mestre</a:t>
            </a:r>
          </a:p>
          <a:p>
            <a:pPr lvl="1" rtl="0"/>
            <a:r>
              <a:rPr lang="pt-BR" dirty="0" smtClean="0"/>
              <a:t>Segundo nível</a:t>
            </a:r>
          </a:p>
          <a:p>
            <a:pPr lvl="2" rtl="0"/>
            <a:r>
              <a:rPr lang="pt-BR" dirty="0" smtClean="0"/>
              <a:t>Terceiro nível</a:t>
            </a:r>
          </a:p>
          <a:p>
            <a:pPr lvl="3" rtl="0"/>
            <a:r>
              <a:rPr lang="pt-BR" dirty="0" smtClean="0"/>
              <a:t>Quarto nível</a:t>
            </a:r>
          </a:p>
          <a:p>
            <a:pPr lvl="4" rtl="0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2454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0416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8936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997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036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269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433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065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687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785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4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Google Shape;41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17" name="Google Shape;4117;p2"/>
          <p:cNvSpPr/>
          <p:nvPr/>
        </p:nvSpPr>
        <p:spPr>
          <a:xfrm>
            <a:off x="0" y="1"/>
            <a:ext cx="12188700" cy="4810500"/>
          </a:xfrm>
          <a:prstGeom prst="rect">
            <a:avLst/>
          </a:prstGeom>
          <a:solidFill>
            <a:schemeClr val="accent1">
              <a:alpha val="549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18" name="Google Shape;4118;p2"/>
          <p:cNvSpPr/>
          <p:nvPr/>
        </p:nvSpPr>
        <p:spPr>
          <a:xfrm>
            <a:off x="0" y="4810562"/>
            <a:ext cx="12188700" cy="2047500"/>
          </a:xfrm>
          <a:prstGeom prst="rect">
            <a:avLst/>
          </a:prstGeom>
          <a:solidFill>
            <a:schemeClr val="accent2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19" name="Google Shape;4119;p2"/>
          <p:cNvSpPr txBox="1"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0" name="Google Shape;4120;p2"/>
          <p:cNvSpPr txBox="1"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2200"/>
              <a:buNone/>
              <a:defRPr>
                <a:solidFill>
                  <a:srgbClr val="9E8B8A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980"/>
              <a:buNone/>
              <a:defRPr>
                <a:solidFill>
                  <a:srgbClr val="9E8B8A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760"/>
              <a:buNone/>
              <a:defRPr>
                <a:solidFill>
                  <a:srgbClr val="9E8B8A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760"/>
              <a:buNone/>
              <a:defRPr>
                <a:solidFill>
                  <a:srgbClr val="9E8B8A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760"/>
              <a:buNone/>
              <a:defRPr>
                <a:solidFill>
                  <a:srgbClr val="9E8B8A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760"/>
              <a:buNone/>
              <a:defRPr>
                <a:solidFill>
                  <a:srgbClr val="9E8B8A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760"/>
              <a:buNone/>
              <a:defRPr>
                <a:solidFill>
                  <a:srgbClr val="9E8B8A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760"/>
              <a:buNone/>
              <a:defRPr>
                <a:solidFill>
                  <a:srgbClr val="9E8B8A"/>
                </a:solidFill>
              </a:defRPr>
            </a:lvl9pPr>
          </a:lstStyle>
          <a:p>
            <a:endParaRPr/>
          </a:p>
        </p:txBody>
      </p:sp>
      <p:sp>
        <p:nvSpPr>
          <p:cNvPr id="4121" name="Google Shape;4121;p2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2" name="Google Shape;4122;p2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3" name="Google Shape;4123;p2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124" name="Google Shape;4124;p2"/>
          <p:cNvSpPr/>
          <p:nvPr/>
        </p:nvSpPr>
        <p:spPr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 extrusionOk="0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4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4" name="Google Shape;4184;p11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5" name="Google Shape;4185;p11"/>
          <p:cNvSpPr txBox="1">
            <a:spLocks noGrp="1"/>
          </p:cNvSpPr>
          <p:nvPr>
            <p:ph type="body" idx="1"/>
          </p:nvPr>
        </p:nvSpPr>
        <p:spPr>
          <a:xfrm rot="5400000">
            <a:off x="3960813" y="-533400"/>
            <a:ext cx="4267200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433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1pPr>
            <a:lvl2pPr marL="914400" lvl="1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3pPr>
            <a:lvl4pPr marL="1828800" lvl="3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4pPr>
            <a:lvl5pPr marL="2286000" lvl="4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5pPr>
            <a:lvl6pPr marL="2743200" lvl="5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6pPr>
            <a:lvl7pPr marL="3200400" lvl="6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7pPr>
            <a:lvl8pPr marL="3657600" lvl="7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8pPr>
            <a:lvl9pPr marL="4114800" lvl="8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9pPr>
          </a:lstStyle>
          <a:p>
            <a:endParaRPr/>
          </a:p>
        </p:txBody>
      </p:sp>
      <p:sp>
        <p:nvSpPr>
          <p:cNvPr id="4186" name="Google Shape;4186;p11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7" name="Google Shape;4187;p11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8" name="Google Shape;4188;p11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o e título vertical" type="vertTitleAndTx">
  <p:cSld name="VERTICAL_TITLE_AND_VERTICAL_TEXT">
    <p:spTree>
      <p:nvGrpSpPr>
        <p:cNvPr id="1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0" name="Google Shape;419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31453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1" name="Google Shape;4191;p12"/>
          <p:cNvSpPr/>
          <p:nvPr/>
        </p:nvSpPr>
        <p:spPr>
          <a:xfrm>
            <a:off x="1" y="1"/>
            <a:ext cx="9218700" cy="6858000"/>
          </a:xfrm>
          <a:prstGeom prst="rect">
            <a:avLst/>
          </a:prstGeom>
          <a:solidFill>
            <a:schemeClr val="accent1">
              <a:alpha val="549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92" name="Google Shape;4192;p12"/>
          <p:cNvSpPr/>
          <p:nvPr/>
        </p:nvSpPr>
        <p:spPr>
          <a:xfrm rot="5400000">
            <a:off x="5887028" y="3331586"/>
            <a:ext cx="6855024" cy="191857"/>
          </a:xfrm>
          <a:custGeom>
            <a:avLst/>
            <a:gdLst/>
            <a:ahLst/>
            <a:cxnLst/>
            <a:rect l="l" t="t" r="r" b="b"/>
            <a:pathLst>
              <a:path w="12186710" h="191857" extrusionOk="0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rgbClr val="FDF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93" name="Google Shape;4193;p12"/>
          <p:cNvSpPr txBox="1">
            <a:spLocks noGrp="1"/>
          </p:cNvSpPr>
          <p:nvPr>
            <p:ph type="title"/>
          </p:nvPr>
        </p:nvSpPr>
        <p:spPr>
          <a:xfrm rot="5400000">
            <a:off x="7463168" y="2781300"/>
            <a:ext cx="54864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4" name="Google Shape;4194;p12"/>
          <p:cNvSpPr txBox="1">
            <a:spLocks noGrp="1"/>
          </p:cNvSpPr>
          <p:nvPr>
            <p:ph type="body" idx="1"/>
          </p:nvPr>
        </p:nvSpPr>
        <p:spPr>
          <a:xfrm rot="5400000">
            <a:off x="2509705" y="-301350"/>
            <a:ext cx="5486400" cy="7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433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1pPr>
            <a:lvl2pPr marL="914400" lvl="1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3pPr>
            <a:lvl4pPr marL="1828800" lvl="3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4pPr>
            <a:lvl5pPr marL="2286000" lvl="4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5pPr>
            <a:lvl6pPr marL="2743200" lvl="5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6pPr>
            <a:lvl7pPr marL="3200400" lvl="6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7pPr>
            <a:lvl8pPr marL="3657600" lvl="7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8pPr>
            <a:lvl9pPr marL="4114800" lvl="8" indent="-35432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9pPr>
          </a:lstStyle>
          <a:p>
            <a:endParaRPr/>
          </a:p>
        </p:txBody>
      </p:sp>
      <p:sp>
        <p:nvSpPr>
          <p:cNvPr id="4195" name="Google Shape;4195;p12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6" name="Google Shape;4196;p12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7" name="Google Shape;4197;p12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Google Shape;4126;p3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7" name="Google Shape;4127;p3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433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1pPr>
            <a:lvl2pPr marL="914400" lvl="1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3pPr>
            <a:lvl4pPr marL="1828800" lvl="3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/>
            </a:lvl4pPr>
            <a:lvl5pPr marL="2286000" lvl="4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/>
            </a:lvl5pPr>
            <a:lvl6pPr marL="2743200" lvl="5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/>
            </a:lvl6pPr>
            <a:lvl7pPr marL="3200400" lvl="6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/>
            </a:lvl7pPr>
            <a:lvl8pPr marL="3657600" lvl="7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/>
            </a:lvl8pPr>
            <a:lvl9pPr marL="4114800" lvl="8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/>
            </a:lvl9pPr>
          </a:lstStyle>
          <a:p>
            <a:endParaRPr/>
          </a:p>
        </p:txBody>
      </p:sp>
      <p:sp>
        <p:nvSpPr>
          <p:cNvPr id="4128" name="Google Shape;4128;p3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9" name="Google Shape;4129;p3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0" name="Google Shape;4130;p3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m branco" type="blank">
  <p:cSld name="BLANK"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2" name="Google Shape;41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33" name="Google Shape;4133;p4"/>
          <p:cNvSpPr/>
          <p:nvPr/>
        </p:nvSpPr>
        <p:spPr>
          <a:xfrm>
            <a:off x="0" y="1"/>
            <a:ext cx="12188700" cy="6858000"/>
          </a:xfrm>
          <a:prstGeom prst="rect">
            <a:avLst/>
          </a:prstGeom>
          <a:solidFill>
            <a:schemeClr val="accent1">
              <a:alpha val="549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34" name="Google Shape;4134;p4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4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6" name="Google Shape;4136;p4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is conteúdos" type="twoObj">
  <p:cSld name="TWO_OBJECTS">
    <p:spTree>
      <p:nvGrpSpPr>
        <p:cNvPr id="1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Google Shape;4138;p5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5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4416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962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Char char="▪"/>
              <a:defRPr sz="2400"/>
            </a:lvl1pPr>
            <a:lvl2pPr marL="91440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 sz="2000"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 sz="1800"/>
            </a:lvl3pPr>
            <a:lvl4pPr marL="1828800" lvl="3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4pPr>
            <a:lvl5pPr marL="2286000" lvl="4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5pPr>
            <a:lvl6pPr marL="2743200" lvl="5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6pPr>
            <a:lvl7pPr marL="3200400" lvl="6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7pPr>
            <a:lvl8pPr marL="3657600" lvl="7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8pPr>
            <a:lvl9pPr marL="4114800" lvl="8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9pPr>
          </a:lstStyle>
          <a:p>
            <a:endParaRPr/>
          </a:p>
        </p:txBody>
      </p:sp>
      <p:sp>
        <p:nvSpPr>
          <p:cNvPr id="4140" name="Google Shape;4140;p5"/>
          <p:cNvSpPr txBox="1">
            <a:spLocks noGrp="1"/>
          </p:cNvSpPr>
          <p:nvPr>
            <p:ph type="body" idx="2"/>
          </p:nvPr>
        </p:nvSpPr>
        <p:spPr>
          <a:xfrm>
            <a:off x="6246812" y="1905000"/>
            <a:ext cx="4416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962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Char char="▪"/>
              <a:defRPr sz="2400"/>
            </a:lvl1pPr>
            <a:lvl2pPr marL="91440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 sz="2000"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 sz="1800"/>
            </a:lvl3pPr>
            <a:lvl4pPr marL="1828800" lvl="3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4pPr>
            <a:lvl5pPr marL="2286000" lvl="4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5pPr>
            <a:lvl6pPr marL="2743200" lvl="5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6pPr>
            <a:lvl7pPr marL="3200400" lvl="6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7pPr>
            <a:lvl8pPr marL="3657600" lvl="7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8pPr>
            <a:lvl9pPr marL="4114800" lvl="8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9pPr>
          </a:lstStyle>
          <a:p>
            <a:endParaRPr/>
          </a:p>
        </p:txBody>
      </p:sp>
      <p:sp>
        <p:nvSpPr>
          <p:cNvPr id="4141" name="Google Shape;4141;p5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2" name="Google Shape;4142;p5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3" name="Google Shape;4143;p5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beçalho da Seção" type="secHead">
  <p:cSld name="SECTION_HEADER">
    <p:spTree>
      <p:nvGrpSpPr>
        <p:cNvPr id="1" name="Shape 4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5" name="Google Shape;414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4" cy="4810561"/>
          </a:xfrm>
          <a:prstGeom prst="rect">
            <a:avLst/>
          </a:prstGeom>
          <a:noFill/>
          <a:ln>
            <a:noFill/>
          </a:ln>
        </p:spPr>
      </p:pic>
      <p:sp>
        <p:nvSpPr>
          <p:cNvPr id="4146" name="Google Shape;4146;p6"/>
          <p:cNvSpPr/>
          <p:nvPr/>
        </p:nvSpPr>
        <p:spPr>
          <a:xfrm>
            <a:off x="0" y="1"/>
            <a:ext cx="12188700" cy="4810500"/>
          </a:xfrm>
          <a:prstGeom prst="rect">
            <a:avLst/>
          </a:prstGeom>
          <a:solidFill>
            <a:schemeClr val="accent1">
              <a:alpha val="549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47" name="Google Shape;4147;p6"/>
          <p:cNvSpPr txBox="1">
            <a:spLocks noGrp="1"/>
          </p:cNvSpPr>
          <p:nvPr>
            <p:ph type="title"/>
          </p:nvPr>
        </p:nvSpPr>
        <p:spPr>
          <a:xfrm>
            <a:off x="1522360" y="1905000"/>
            <a:ext cx="91431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rbel"/>
              <a:buNone/>
              <a:defRPr sz="48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6"/>
          <p:cNvSpPr txBox="1">
            <a:spLocks noGrp="1"/>
          </p:cNvSpPr>
          <p:nvPr>
            <p:ph type="body" idx="1"/>
          </p:nvPr>
        </p:nvSpPr>
        <p:spPr>
          <a:xfrm>
            <a:off x="1522412" y="5029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980"/>
              <a:buNone/>
              <a:defRPr sz="1800">
                <a:solidFill>
                  <a:srgbClr val="9E8B8A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760"/>
              <a:buNone/>
              <a:defRPr sz="1600">
                <a:solidFill>
                  <a:srgbClr val="9E8B8A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540"/>
              <a:buNone/>
              <a:defRPr sz="1400">
                <a:solidFill>
                  <a:srgbClr val="9E8B8A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540"/>
              <a:buNone/>
              <a:defRPr sz="1400">
                <a:solidFill>
                  <a:srgbClr val="9E8B8A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540"/>
              <a:buNone/>
              <a:defRPr sz="1400">
                <a:solidFill>
                  <a:srgbClr val="9E8B8A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540"/>
              <a:buNone/>
              <a:defRPr sz="1400">
                <a:solidFill>
                  <a:srgbClr val="9E8B8A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540"/>
              <a:buNone/>
              <a:defRPr sz="1400">
                <a:solidFill>
                  <a:srgbClr val="9E8B8A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E8B8A"/>
              </a:buClr>
              <a:buSzPts val="1540"/>
              <a:buNone/>
              <a:defRPr sz="1400">
                <a:solidFill>
                  <a:srgbClr val="9E8B8A"/>
                </a:solidFill>
              </a:defRPr>
            </a:lvl9pPr>
          </a:lstStyle>
          <a:p>
            <a:endParaRPr/>
          </a:p>
        </p:txBody>
      </p:sp>
      <p:sp>
        <p:nvSpPr>
          <p:cNvPr id="4149" name="Google Shape;4149;p6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6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1" name="Google Shape;4151;p6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152" name="Google Shape;4152;p6"/>
          <p:cNvSpPr/>
          <p:nvPr/>
        </p:nvSpPr>
        <p:spPr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 extrusionOk="0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rgbClr val="FDF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4" name="Google Shape;4154;p7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5" name="Google Shape;4155;p7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4416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400" b="0"/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9pPr>
          </a:lstStyle>
          <a:p>
            <a:endParaRPr/>
          </a:p>
        </p:txBody>
      </p:sp>
      <p:sp>
        <p:nvSpPr>
          <p:cNvPr id="4156" name="Google Shape;4156;p7"/>
          <p:cNvSpPr txBox="1">
            <a:spLocks noGrp="1"/>
          </p:cNvSpPr>
          <p:nvPr>
            <p:ph type="body" idx="2"/>
          </p:nvPr>
        </p:nvSpPr>
        <p:spPr>
          <a:xfrm>
            <a:off x="1522413" y="2743200"/>
            <a:ext cx="4416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962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Char char="▪"/>
              <a:defRPr sz="2400"/>
            </a:lvl1pPr>
            <a:lvl2pPr marL="91440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 sz="2000"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 sz="1800"/>
            </a:lvl3pPr>
            <a:lvl4pPr marL="1828800" lvl="3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4pPr>
            <a:lvl5pPr marL="2286000" lvl="4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5pPr>
            <a:lvl6pPr marL="2743200" lvl="5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6pPr>
            <a:lvl7pPr marL="3200400" lvl="6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7pPr>
            <a:lvl8pPr marL="3657600" lvl="7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8pPr>
            <a:lvl9pPr marL="4114800" lvl="8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9pPr>
          </a:lstStyle>
          <a:p>
            <a:endParaRPr/>
          </a:p>
        </p:txBody>
      </p:sp>
      <p:sp>
        <p:nvSpPr>
          <p:cNvPr id="4157" name="Google Shape;4157;p7"/>
          <p:cNvSpPr txBox="1">
            <a:spLocks noGrp="1"/>
          </p:cNvSpPr>
          <p:nvPr>
            <p:ph type="body" idx="3"/>
          </p:nvPr>
        </p:nvSpPr>
        <p:spPr>
          <a:xfrm>
            <a:off x="6246812" y="1905000"/>
            <a:ext cx="4416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400" b="0"/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600" b="1"/>
            </a:lvl9pPr>
          </a:lstStyle>
          <a:p>
            <a:endParaRPr/>
          </a:p>
        </p:txBody>
      </p:sp>
      <p:sp>
        <p:nvSpPr>
          <p:cNvPr id="4158" name="Google Shape;4158;p7"/>
          <p:cNvSpPr txBox="1">
            <a:spLocks noGrp="1"/>
          </p:cNvSpPr>
          <p:nvPr>
            <p:ph type="body" idx="4"/>
          </p:nvPr>
        </p:nvSpPr>
        <p:spPr>
          <a:xfrm>
            <a:off x="6246812" y="2743200"/>
            <a:ext cx="4416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962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Char char="▪"/>
              <a:defRPr sz="2400"/>
            </a:lvl1pPr>
            <a:lvl2pPr marL="91440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 sz="2000"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 sz="1800"/>
            </a:lvl3pPr>
            <a:lvl4pPr marL="1828800" lvl="3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4pPr>
            <a:lvl5pPr marL="2286000" lvl="4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5pPr>
            <a:lvl6pPr marL="2743200" lvl="5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6pPr>
            <a:lvl7pPr marL="3200400" lvl="6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7pPr>
            <a:lvl8pPr marL="3657600" lvl="7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8pPr>
            <a:lvl9pPr marL="4114800" lvl="8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9pPr>
          </a:lstStyle>
          <a:p>
            <a:endParaRPr/>
          </a:p>
        </p:txBody>
      </p:sp>
      <p:sp>
        <p:nvSpPr>
          <p:cNvPr id="4159" name="Google Shape;4159;p7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0" name="Google Shape;4160;p7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1" name="Google Shape;4161;p7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3" name="Google Shape;4163;p8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4" name="Google Shape;4164;p8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5" name="Google Shape;4165;p8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6" name="Google Shape;4166;p8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>
  <p:cSld name="Imagem com Legenda">
    <p:spTree>
      <p:nvGrpSpPr>
        <p:cNvPr id="1" name="Shape 4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Google Shape;4168;p9"/>
          <p:cNvSpPr/>
          <p:nvPr/>
        </p:nvSpPr>
        <p:spPr>
          <a:xfrm>
            <a:off x="1522413" y="1905000"/>
            <a:ext cx="6153912" cy="4251960"/>
          </a:xfrm>
          <a:custGeom>
            <a:avLst/>
            <a:gdLst/>
            <a:ahLst/>
            <a:cxnLst/>
            <a:rect l="l" t="t" r="r" b="b"/>
            <a:pathLst>
              <a:path w="1967" h="1369" extrusionOk="0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rgbClr val="FDF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69" name="Google Shape;4169;p9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  <a:defRPr sz="36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0" name="Google Shape;4170;p9" descr="Um espaço reservado vazio para adicionar uma imagem. Clique no espaço reservado e selecione a imagem que você deseja adicionar"/>
          <p:cNvSpPr>
            <a:spLocks noGrp="1"/>
          </p:cNvSpPr>
          <p:nvPr>
            <p:ph type="pic" idx="2"/>
          </p:nvPr>
        </p:nvSpPr>
        <p:spPr>
          <a:xfrm>
            <a:off x="1706880" y="2087880"/>
            <a:ext cx="5784900" cy="3886200"/>
          </a:xfrm>
          <a:prstGeom prst="rect">
            <a:avLst/>
          </a:prstGeom>
          <a:solidFill>
            <a:srgbClr val="FBF1D0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171" name="Google Shape;4171;p9"/>
          <p:cNvSpPr txBox="1">
            <a:spLocks noGrp="1"/>
          </p:cNvSpPr>
          <p:nvPr>
            <p:ph type="body" idx="1"/>
          </p:nvPr>
        </p:nvSpPr>
        <p:spPr>
          <a:xfrm>
            <a:off x="7923211" y="3429000"/>
            <a:ext cx="27432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000"/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6pPr>
            <a:lvl7pPr marL="320040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7pPr>
            <a:lvl8pPr marL="365760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8pPr>
            <a:lvl9pPr marL="411480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9pPr>
          </a:lstStyle>
          <a:p>
            <a:endParaRPr/>
          </a:p>
        </p:txBody>
      </p:sp>
      <p:sp>
        <p:nvSpPr>
          <p:cNvPr id="4172" name="Google Shape;4172;p9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3" name="Google Shape;4173;p9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4" name="Google Shape;4174;p9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Google Shape;4176;p10"/>
          <p:cNvSpPr/>
          <p:nvPr/>
        </p:nvSpPr>
        <p:spPr>
          <a:xfrm>
            <a:off x="4494212" y="1905000"/>
            <a:ext cx="6153912" cy="4251960"/>
          </a:xfrm>
          <a:custGeom>
            <a:avLst/>
            <a:gdLst/>
            <a:ahLst/>
            <a:cxnLst/>
            <a:rect l="l" t="t" r="r" b="b"/>
            <a:pathLst>
              <a:path w="1967" h="1369" extrusionOk="0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rgbClr val="FDF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77" name="Google Shape;4177;p10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  <a:defRPr sz="36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8" name="Google Shape;4178;p10"/>
          <p:cNvSpPr txBox="1">
            <a:spLocks noGrp="1"/>
          </p:cNvSpPr>
          <p:nvPr>
            <p:ph type="body" idx="1"/>
          </p:nvPr>
        </p:nvSpPr>
        <p:spPr>
          <a:xfrm>
            <a:off x="4675568" y="2087880"/>
            <a:ext cx="57912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962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Char char="▪"/>
              <a:defRPr sz="2400"/>
            </a:lvl1pPr>
            <a:lvl2pPr marL="91440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 sz="2000"/>
            </a:lvl2pPr>
            <a:lvl3pPr marL="137160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  <a:defRPr sz="1800"/>
            </a:lvl3pPr>
            <a:lvl4pPr marL="1828800" lvl="3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4pPr>
            <a:lvl5pPr marL="2286000" lvl="4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5pPr>
            <a:lvl6pPr marL="2743200" lvl="5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6pPr>
            <a:lvl7pPr marL="3200400" lvl="6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7pPr>
            <a:lvl8pPr marL="3657600" lvl="7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8pPr>
            <a:lvl9pPr marL="4114800" lvl="8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Char char="▪"/>
              <a:defRPr sz="1600"/>
            </a:lvl9pPr>
          </a:lstStyle>
          <a:p>
            <a:endParaRPr/>
          </a:p>
        </p:txBody>
      </p:sp>
      <p:sp>
        <p:nvSpPr>
          <p:cNvPr id="4179" name="Google Shape;4179;p10"/>
          <p:cNvSpPr txBox="1">
            <a:spLocks noGrp="1"/>
          </p:cNvSpPr>
          <p:nvPr>
            <p:ph type="body" idx="2"/>
          </p:nvPr>
        </p:nvSpPr>
        <p:spPr>
          <a:xfrm>
            <a:off x="1522413" y="3429000"/>
            <a:ext cx="27432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000"/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5pPr>
            <a:lvl6pPr marL="274320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6pPr>
            <a:lvl7pPr marL="320040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7pPr>
            <a:lvl8pPr marL="365760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8pPr>
            <a:lvl9pPr marL="411480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00"/>
            </a:lvl9pPr>
          </a:lstStyle>
          <a:p>
            <a:endParaRPr/>
          </a:p>
        </p:txBody>
      </p:sp>
      <p:sp>
        <p:nvSpPr>
          <p:cNvPr id="4180" name="Google Shape;4180;p10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1" name="Google Shape;4181;p10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2" name="Google Shape;4182;p10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oogle Shape;4107;p1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108" name="Google Shape;4108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1628776"/>
            <a:ext cx="12188824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9" name="Google Shape;4109;p1"/>
          <p:cNvSpPr/>
          <p:nvPr/>
        </p:nvSpPr>
        <p:spPr>
          <a:xfrm>
            <a:off x="0" y="1535908"/>
            <a:ext cx="12188700" cy="5322000"/>
          </a:xfrm>
          <a:prstGeom prst="rect">
            <a:avLst/>
          </a:prstGeom>
          <a:solidFill>
            <a:schemeClr val="accent1">
              <a:alpha val="549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10" name="Google Shape;4110;p1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62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5433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03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03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111" name="Google Shape;4111;p1"/>
          <p:cNvSpPr txBox="1">
            <a:spLocks noGrp="1"/>
          </p:cNvSpPr>
          <p:nvPr>
            <p:ph type="ftr" idx="11"/>
          </p:nvPr>
        </p:nvSpPr>
        <p:spPr>
          <a:xfrm>
            <a:off x="1522413" y="6420898"/>
            <a:ext cx="701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112" name="Google Shape;4112;p1"/>
          <p:cNvSpPr txBox="1">
            <a:spLocks noGrp="1"/>
          </p:cNvSpPr>
          <p:nvPr>
            <p:ph type="dt" idx="10"/>
          </p:nvPr>
        </p:nvSpPr>
        <p:spPr>
          <a:xfrm>
            <a:off x="8808721" y="6420898"/>
            <a:ext cx="9639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113" name="Google Shape;4113;p1"/>
          <p:cNvSpPr txBox="1">
            <a:spLocks noGrp="1"/>
          </p:cNvSpPr>
          <p:nvPr>
            <p:ph type="sldNum" idx="12"/>
          </p:nvPr>
        </p:nvSpPr>
        <p:spPr>
          <a:xfrm>
            <a:off x="10027920" y="6420898"/>
            <a:ext cx="638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114" name="Google Shape;4114;p1"/>
          <p:cNvSpPr/>
          <p:nvPr/>
        </p:nvSpPr>
        <p:spPr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 extrusionOk="0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rgbClr val="FDF7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Google Shape;4199;p13"/>
          <p:cNvSpPr txBox="1">
            <a:spLocks noGrp="1"/>
          </p:cNvSpPr>
          <p:nvPr>
            <p:ph type="ctrTitle"/>
          </p:nvPr>
        </p:nvSpPr>
        <p:spPr>
          <a:xfrm>
            <a:off x="1557908" y="2060848"/>
            <a:ext cx="91440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lang="pt-BR" sz="2800" b="1"/>
              <a:t/>
            </a:r>
            <a:br>
              <a:rPr lang="pt-BR" sz="2800" b="1"/>
            </a:br>
            <a:r>
              <a:rPr lang="pt-BR" sz="2800" b="1"/>
              <a:t>O sonho acabou ?</a:t>
            </a:r>
            <a:br>
              <a:rPr lang="pt-BR" sz="2800" b="1"/>
            </a:br>
            <a:r>
              <a:rPr lang="pt-BR" sz="2800" b="1"/>
              <a:t> O festival </a:t>
            </a:r>
            <a:r>
              <a:rPr lang="pt-BR" sz="2800" b="1" i="1"/>
              <a:t>Psicodália</a:t>
            </a:r>
            <a:r>
              <a:rPr lang="pt-BR" sz="2800" b="1"/>
              <a:t>: Uma Retomada contracultural</a:t>
            </a:r>
            <a:br>
              <a:rPr lang="pt-BR" sz="2800" b="1"/>
            </a:br>
            <a:endParaRPr sz="2800" b="1"/>
          </a:p>
        </p:txBody>
      </p:sp>
      <p:sp>
        <p:nvSpPr>
          <p:cNvPr id="4200" name="Google Shape;4200;p13"/>
          <p:cNvSpPr txBox="1">
            <a:spLocks noGrp="1"/>
          </p:cNvSpPr>
          <p:nvPr>
            <p:ph type="subTitle" idx="1"/>
          </p:nvPr>
        </p:nvSpPr>
        <p:spPr>
          <a:xfrm>
            <a:off x="261764" y="5301207"/>
            <a:ext cx="82296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pt-BR" sz="1600"/>
              <a:t>Prof°:Dr.: Marcos Câmara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pt-BR" sz="1600"/>
              <a:t>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r>
              <a:rPr lang="pt-BR" sz="1600"/>
              <a:t>Aluno: Matheus Abner de Oliveira Barboza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</a:pPr>
            <a:endParaRPr sz="1600"/>
          </a:p>
        </p:txBody>
      </p:sp>
      <p:sp>
        <p:nvSpPr>
          <p:cNvPr id="4201" name="Google Shape;4201;p13"/>
          <p:cNvSpPr txBox="1"/>
          <p:nvPr/>
        </p:nvSpPr>
        <p:spPr>
          <a:xfrm>
            <a:off x="6877435" y="3804848"/>
            <a:ext cx="5311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Autor: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Leandro Corrêa Bomfim</a:t>
            </a:r>
            <a:br>
              <a:rPr lang="pt-BR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pt-BR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UNIRIO – Universidade Federal do Rio de Janeiro</a:t>
            </a:r>
            <a:endParaRPr/>
          </a:p>
        </p:txBody>
      </p:sp>
      <p:sp>
        <p:nvSpPr>
          <p:cNvPr id="4202" name="Google Shape;4202;p13"/>
          <p:cNvSpPr txBox="1"/>
          <p:nvPr/>
        </p:nvSpPr>
        <p:spPr>
          <a:xfrm>
            <a:off x="261764" y="260648"/>
            <a:ext cx="126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Seminário</a:t>
            </a:r>
            <a:endParaRPr sz="2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03" name="Google Shape;4203;p13"/>
          <p:cNvSpPr/>
          <p:nvPr/>
        </p:nvSpPr>
        <p:spPr>
          <a:xfrm>
            <a:off x="8326660" y="2677239"/>
            <a:ext cx="191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VII ENABET 2015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7" name="Google Shape;4247;p22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b="1" i="1"/>
              <a:t>Woodstock</a:t>
            </a:r>
            <a:endParaRPr b="1" i="1"/>
          </a:p>
        </p:txBody>
      </p:sp>
      <p:pic>
        <p:nvPicPr>
          <p:cNvPr id="4248" name="Google Shape;424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6029" y="2184565"/>
            <a:ext cx="2466975" cy="3352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49" name="Google Shape;424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7769" y="1783671"/>
            <a:ext cx="3317899" cy="20772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50" name="Google Shape;425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9833" y="1783671"/>
            <a:ext cx="3150399" cy="21602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51" name="Google Shape;425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796" y="4130008"/>
            <a:ext cx="3084858" cy="23791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52" name="Google Shape;425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0232" y="4130008"/>
            <a:ext cx="4287075" cy="2376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4" name="Google Shape;4254;p23"/>
          <p:cNvSpPr txBox="1"/>
          <p:nvPr/>
        </p:nvSpPr>
        <p:spPr>
          <a:xfrm>
            <a:off x="247859" y="404664"/>
            <a:ext cx="4248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sz="36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 Festival </a:t>
            </a:r>
            <a:r>
              <a:rPr lang="pt-BR" sz="3600" b="1" i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Psicodália </a:t>
            </a:r>
            <a:endParaRPr sz="3600" b="1" i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255" name="Google Shape;4255;p23" descr="Resultado de imagem para festival psicodalia divulgaÃ§Ã£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634" y="404674"/>
            <a:ext cx="6228600" cy="5580600"/>
          </a:xfrm>
          <a:prstGeom prst="roundRect">
            <a:avLst>
              <a:gd name="adj" fmla="val 6397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471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Google Shape;4257;p24"/>
          <p:cNvSpPr txBox="1">
            <a:spLocks noGrp="1"/>
          </p:cNvSpPr>
          <p:nvPr>
            <p:ph type="title"/>
          </p:nvPr>
        </p:nvSpPr>
        <p:spPr>
          <a:xfrm>
            <a:off x="1557908" y="476672"/>
            <a:ext cx="428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b="1"/>
              <a:t>O Festival </a:t>
            </a:r>
            <a:r>
              <a:rPr lang="pt-BR" b="1" i="1"/>
              <a:t>Psicodália</a:t>
            </a:r>
            <a:endParaRPr b="1" i="1"/>
          </a:p>
        </p:txBody>
      </p:sp>
      <p:pic>
        <p:nvPicPr>
          <p:cNvPr id="4258" name="Google Shape;4258;p24"/>
          <p:cNvPicPr preferRelativeResize="0"/>
          <p:nvPr/>
        </p:nvPicPr>
        <p:blipFill rotWithShape="1">
          <a:blip r:embed="rId3">
            <a:alphaModFix/>
          </a:blip>
          <a:srcRect l="15520" t="25731" r="10536" b="19062"/>
          <a:stretch/>
        </p:blipFill>
        <p:spPr>
          <a:xfrm>
            <a:off x="1701924" y="2564904"/>
            <a:ext cx="5832649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9" name="Google Shape;425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4652" y="2722612"/>
            <a:ext cx="3737465" cy="24928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1" name="Google Shape;426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788" y="567734"/>
            <a:ext cx="2664295" cy="17761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2" name="Google Shape;4262;p25" descr="A imagem pode conter: 1 pessoa, sentado, crianÃ§a e atividades ao ar liv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8501" y="567734"/>
            <a:ext cx="2664296" cy="17761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3" name="Google Shape;4263;p25" descr="A imagem pode conter: 1 pessoa, barba e atividades ao ar liv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7536" y="587140"/>
            <a:ext cx="2664296" cy="17761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4" name="Google Shape;4264;p25" descr="A imagem pode conter: 1 pessoa, sorrindo, no palco, em pÃ©, cÃ©u, crianÃ§a, atividades ao ar livre e naturez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8748" y="587139"/>
            <a:ext cx="2664295" cy="17761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5" name="Google Shape;4265;p25" descr="A imagem pode conter: 1 pessoa, fogo e noi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789" y="2511950"/>
            <a:ext cx="2664297" cy="17761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6" name="Google Shape;4266;p25" descr="A imagem pode conter: 2 pessoas, pessoas sentadas, shorts e atividades ao ar liv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8108" y="2500430"/>
            <a:ext cx="2664295" cy="17761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7" name="Google Shape;4267;p25" descr="A imagem pode conter: 3 pessoa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1447" y="2526656"/>
            <a:ext cx="2664295" cy="17761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8" name="Google Shape;4268;p25" descr="A imagem pode conter: 1 pessoa, no palco e em pÃ©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18748" y="2521699"/>
            <a:ext cx="2662065" cy="17747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69" name="Google Shape;4269;p25" descr="A imagem pode conter: 1 pessoa, em pÃ© e atividades ao ar livr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7788" y="4456165"/>
            <a:ext cx="2664295" cy="17761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70" name="Google Shape;4270;p25" descr="A imagem pode conter: 4 pessoas, pessoas no palco e pessoas em pÃ©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38428" y="4456164"/>
            <a:ext cx="2664297" cy="17761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71" name="Google Shape;4271;p25" descr="A imagem pode conter: 4 pessoas, cÃ©u, Ã¡rvore, multidÃ£o, atividades ao ar livre e naturez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47392" y="4448137"/>
            <a:ext cx="2675015" cy="178422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72" name="Google Shape;4272;p25" descr="A imagem pode conter: uma ou mais pessoas, pessoas no palco, atividades ao ar livre e natureza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19863" y="4552742"/>
            <a:ext cx="2660947" cy="167961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4" name="Google Shape;4274;p26"/>
          <p:cNvSpPr txBox="1">
            <a:spLocks noGrp="1"/>
          </p:cNvSpPr>
          <p:nvPr>
            <p:ph type="title"/>
          </p:nvPr>
        </p:nvSpPr>
        <p:spPr>
          <a:xfrm>
            <a:off x="1648338" y="692696"/>
            <a:ext cx="91440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 sz="4000" b="1"/>
              <a:t>Musica</a:t>
            </a:r>
            <a:endParaRPr sz="4000" b="1"/>
          </a:p>
        </p:txBody>
      </p:sp>
      <p:pic>
        <p:nvPicPr>
          <p:cNvPr id="4275" name="Google Shape;4275;p26"/>
          <p:cNvPicPr preferRelativeResize="0"/>
          <p:nvPr/>
        </p:nvPicPr>
        <p:blipFill rotWithShape="1">
          <a:blip r:embed="rId3">
            <a:alphaModFix/>
          </a:blip>
          <a:srcRect l="28387" t="18763" r="22347" b="17371"/>
          <a:stretch/>
        </p:blipFill>
        <p:spPr>
          <a:xfrm>
            <a:off x="1648338" y="2060848"/>
            <a:ext cx="5382177" cy="3922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6" name="Google Shape;4276;p26" descr="A imagem pode conter: 17 pessoas, pessoas sorrindo, multidÃ£o, show e Ã¡rea inter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4652" y="2858054"/>
            <a:ext cx="3490565" cy="23281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8" name="Google Shape;427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9334" y="439367"/>
            <a:ext cx="1795564" cy="11967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79" name="Google Shape;427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4867" y="5533917"/>
            <a:ext cx="1800202" cy="12015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0" name="Google Shape;428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2003" y="371012"/>
            <a:ext cx="1795069" cy="12248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1" name="Google Shape;4281;p27" descr="A imagem pode conter: 1 pessoa, tocando um instrumento musical e violÃ£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6047" y="194111"/>
            <a:ext cx="1866353" cy="12439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2" name="Google Shape;4282;p27" descr="A imagem pode conter: 1 pessoa, no palco e tocando um instrumento music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2888" y="1930984"/>
            <a:ext cx="1791160" cy="1194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3" name="Google Shape;4283;p27" descr="A imagem pode conter: 4 pessoas, pessoas no palco, pessoas tocando instrumentos musicais e show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5555" y="2426311"/>
            <a:ext cx="857885" cy="8578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4" name="Google Shape;4284;p27" descr="A imagem pode conter: 8 pessoas, pessoas sorrindo, multidÃ£o e atividades ao ar liv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5262" y="2061277"/>
            <a:ext cx="4415293" cy="29450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5" name="Google Shape;4285;p27" descr="A imagem pode conter: 2 pessoas, pessoas tocando instrumentos musicai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59223" y="3480472"/>
            <a:ext cx="1901636" cy="12683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6" name="Google Shape;4286;p27" descr="A imagem pode conter: 2 pessoas, pessoas tocando instrumentos musicai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57003" y="5879121"/>
            <a:ext cx="881958" cy="5879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7" name="Google Shape;4287;p27" descr="A imagem pode conter: 1 pessoa, no palco e tocando um instrumento musical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88224" y="4114669"/>
            <a:ext cx="1937822" cy="19378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8" name="Google Shape;4288;p27" descr="A imagem pode conter: 1 pessoa, no palco, tocando um instrumento musical, noite, show e violÃ£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38028" y="5178886"/>
            <a:ext cx="1685604" cy="16856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89" name="Google Shape;4289;p27" descr="A imagem pode conter: uma ou mais pessoas, pessoas no palco, pessoas tocando instrumentos musicais e show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6040" y="5431446"/>
            <a:ext cx="1339192" cy="8938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" name="Google Shape;4291;p28"/>
          <p:cNvSpPr txBox="1">
            <a:spLocks noGrp="1"/>
          </p:cNvSpPr>
          <p:nvPr>
            <p:ph type="title"/>
          </p:nvPr>
        </p:nvSpPr>
        <p:spPr>
          <a:xfrm>
            <a:off x="1629916" y="188640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b="1"/>
              <a:t>Questionamentos </a:t>
            </a:r>
            <a:endParaRPr b="1"/>
          </a:p>
        </p:txBody>
      </p:sp>
      <p:pic>
        <p:nvPicPr>
          <p:cNvPr id="4292" name="Google Shape;4292;p28"/>
          <p:cNvPicPr preferRelativeResize="0"/>
          <p:nvPr/>
        </p:nvPicPr>
        <p:blipFill rotWithShape="1">
          <a:blip r:embed="rId2">
            <a:alphaModFix/>
          </a:blip>
          <a:srcRect l="25094" t="41141" r="22329" b="31296"/>
          <a:stretch/>
        </p:blipFill>
        <p:spPr>
          <a:xfrm>
            <a:off x="1629916" y="2996952"/>
            <a:ext cx="5863511" cy="172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4" name="Google Shape;4294;p29"/>
          <p:cNvSpPr txBox="1">
            <a:spLocks noGrp="1"/>
          </p:cNvSpPr>
          <p:nvPr>
            <p:ph type="title"/>
          </p:nvPr>
        </p:nvSpPr>
        <p:spPr>
          <a:xfrm>
            <a:off x="3268353" y="189723"/>
            <a:ext cx="5652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 sz="4000" b="1"/>
              <a:t>Sustentabilidade</a:t>
            </a:r>
            <a:endParaRPr sz="4000" b="1"/>
          </a:p>
        </p:txBody>
      </p:sp>
      <p:pic>
        <p:nvPicPr>
          <p:cNvPr id="4295" name="Google Shape;4295;p29"/>
          <p:cNvPicPr preferRelativeResize="0"/>
          <p:nvPr/>
        </p:nvPicPr>
        <p:blipFill rotWithShape="1">
          <a:blip r:embed="rId2">
            <a:alphaModFix/>
          </a:blip>
          <a:srcRect l="23437" t="27360" r="20665" b="14560"/>
          <a:stretch/>
        </p:blipFill>
        <p:spPr>
          <a:xfrm>
            <a:off x="2381666" y="2132856"/>
            <a:ext cx="7425491" cy="43376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7" name="Google Shape;4297;p30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b="1"/>
              <a:t>Segurança</a:t>
            </a:r>
            <a:endParaRPr b="1"/>
          </a:p>
        </p:txBody>
      </p:sp>
      <p:pic>
        <p:nvPicPr>
          <p:cNvPr id="4298" name="Google Shape;4298;p30"/>
          <p:cNvPicPr preferRelativeResize="0"/>
          <p:nvPr/>
        </p:nvPicPr>
        <p:blipFill rotWithShape="1">
          <a:blip r:embed="rId2">
            <a:alphaModFix/>
          </a:blip>
          <a:srcRect l="18456" t="18499" r="15129" b="65750"/>
          <a:stretch/>
        </p:blipFill>
        <p:spPr>
          <a:xfrm>
            <a:off x="2455589" y="2141098"/>
            <a:ext cx="4307066" cy="57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9" name="Google Shape;4299;p30"/>
          <p:cNvPicPr preferRelativeResize="0"/>
          <p:nvPr/>
        </p:nvPicPr>
        <p:blipFill rotWithShape="1">
          <a:blip r:embed="rId2">
            <a:alphaModFix/>
          </a:blip>
          <a:srcRect l="18456" t="83354" r="15129" b="5702"/>
          <a:stretch/>
        </p:blipFill>
        <p:spPr>
          <a:xfrm>
            <a:off x="2455589" y="2674551"/>
            <a:ext cx="4307066" cy="39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0" name="Google Shape;4300;p30" descr="A imagem pode conter: 1 pessoa, em pÃ© e atividades ao ar livre"/>
          <p:cNvPicPr preferRelativeResize="0"/>
          <p:nvPr/>
        </p:nvPicPr>
        <p:blipFill rotWithShape="1">
          <a:blip r:embed="rId3">
            <a:alphaModFix/>
          </a:blip>
          <a:srcRect l="25515" r="25574"/>
          <a:stretch/>
        </p:blipFill>
        <p:spPr>
          <a:xfrm>
            <a:off x="8974732" y="2437240"/>
            <a:ext cx="2119677" cy="28892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301" name="Google Shape;4301;p30"/>
          <p:cNvPicPr preferRelativeResize="0"/>
          <p:nvPr/>
        </p:nvPicPr>
        <p:blipFill rotWithShape="1">
          <a:blip r:embed="rId4">
            <a:alphaModFix/>
          </a:blip>
          <a:srcRect l="19560" t="21454" r="15688" b="4717"/>
          <a:stretch/>
        </p:blipFill>
        <p:spPr>
          <a:xfrm>
            <a:off x="2494012" y="3068960"/>
            <a:ext cx="4230219" cy="271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2" name="Google Shape;4302;p30"/>
          <p:cNvPicPr preferRelativeResize="0"/>
          <p:nvPr/>
        </p:nvPicPr>
        <p:blipFill rotWithShape="1">
          <a:blip r:embed="rId5">
            <a:alphaModFix/>
          </a:blip>
          <a:srcRect l="20116" t="89374" r="50551" b="5703"/>
          <a:stretch/>
        </p:blipFill>
        <p:spPr>
          <a:xfrm>
            <a:off x="2494789" y="5787558"/>
            <a:ext cx="1778853" cy="167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" name="Google Shape;4304;p31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b="1"/>
              <a:t>Conclusão </a:t>
            </a:r>
            <a:endParaRPr b="1"/>
          </a:p>
        </p:txBody>
      </p:sp>
      <p:pic>
        <p:nvPicPr>
          <p:cNvPr id="4305" name="Google Shape;4305;p31"/>
          <p:cNvPicPr preferRelativeResize="0"/>
          <p:nvPr/>
        </p:nvPicPr>
        <p:blipFill rotWithShape="1">
          <a:blip r:embed="rId2">
            <a:alphaModFix/>
          </a:blip>
          <a:srcRect l="19560" t="26375" r="13473" b="11609"/>
          <a:stretch/>
        </p:blipFill>
        <p:spPr>
          <a:xfrm>
            <a:off x="1531119" y="2348880"/>
            <a:ext cx="6085247" cy="316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5" name="Google Shape;4205;p14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/>
              <a:t>Sumario : </a:t>
            </a:r>
            <a:endParaRPr/>
          </a:p>
        </p:txBody>
      </p:sp>
      <p:sp>
        <p:nvSpPr>
          <p:cNvPr id="4206" name="Google Shape;4206;p14"/>
          <p:cNvSpPr txBox="1">
            <a:spLocks noGrp="1"/>
          </p:cNvSpPr>
          <p:nvPr>
            <p:ph type="body" idx="1"/>
          </p:nvPr>
        </p:nvSpPr>
        <p:spPr>
          <a:xfrm>
            <a:off x="1197868" y="1916832"/>
            <a:ext cx="6768900" cy="47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pt-BR" sz="2220" b="1"/>
              <a:t>Introdução</a:t>
            </a:r>
            <a:endParaRPr/>
          </a:p>
          <a:p>
            <a:pPr marL="408305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35"/>
              <a:buNone/>
            </a:pPr>
            <a:r>
              <a:rPr lang="pt-BR" sz="1850"/>
              <a:t>	</a:t>
            </a:r>
            <a:r>
              <a:rPr lang="pt-BR" sz="1665"/>
              <a:t>Cultura</a:t>
            </a:r>
            <a:endParaRPr sz="1665"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 Industria Cultural</a:t>
            </a:r>
            <a:endParaRPr sz="1665"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 O pensamento </a:t>
            </a:r>
            <a:r>
              <a:rPr lang="pt-BR" sz="1665" i="1"/>
              <a:t>contracultural</a:t>
            </a:r>
            <a:endParaRPr sz="1665" i="1"/>
          </a:p>
          <a:p>
            <a:pPr marL="274320" lvl="0" indent="-27432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pt-BR" sz="2220" b="1"/>
              <a:t>Nascimento de festivais alternativos</a:t>
            </a:r>
            <a:endParaRPr/>
          </a:p>
          <a:p>
            <a:pPr marL="408305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35"/>
              <a:buNone/>
            </a:pPr>
            <a:r>
              <a:rPr lang="pt-BR" sz="1850"/>
              <a:t>	</a:t>
            </a:r>
            <a:r>
              <a:rPr lang="pt-BR" sz="1665"/>
              <a:t>Monterey Internecional </a:t>
            </a:r>
            <a:endParaRPr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 Woodstock	 </a:t>
            </a:r>
            <a:endParaRPr sz="1665"/>
          </a:p>
          <a:p>
            <a:pPr marL="274320" lvl="0" indent="-27432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42"/>
              <a:buChar char="▪"/>
            </a:pPr>
            <a:r>
              <a:rPr lang="pt-BR" sz="2220" b="1"/>
              <a:t>O Festival Psicodália </a:t>
            </a:r>
            <a:endParaRPr sz="2220" b="1"/>
          </a:p>
          <a:p>
            <a:pPr marL="408305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35"/>
              <a:buNone/>
            </a:pPr>
            <a:r>
              <a:rPr lang="pt-BR" sz="1850"/>
              <a:t>	</a:t>
            </a:r>
            <a:r>
              <a:rPr lang="pt-BR" sz="1665"/>
              <a:t>O Festival </a:t>
            </a:r>
            <a:r>
              <a:rPr lang="pt-BR" sz="1665" i="1"/>
              <a:t>Psicodália</a:t>
            </a:r>
            <a:r>
              <a:rPr lang="pt-BR" sz="1665"/>
              <a:t> </a:t>
            </a:r>
            <a:endParaRPr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Musica	</a:t>
            </a:r>
            <a:endParaRPr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Questionamento</a:t>
            </a:r>
            <a:endParaRPr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Sustentabilidade 	</a:t>
            </a:r>
            <a:endParaRPr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Segurança </a:t>
            </a:r>
            <a:endParaRPr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r>
              <a:rPr lang="pt-BR" sz="1665"/>
              <a:t>  Conclusão </a:t>
            </a:r>
            <a:endParaRPr/>
          </a:p>
          <a:p>
            <a:pPr marL="822960" lvl="2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32"/>
              <a:buNone/>
            </a:pPr>
            <a:endParaRPr sz="1665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" name="Google Shape;4208;p15"/>
          <p:cNvSpPr txBox="1"/>
          <p:nvPr/>
        </p:nvSpPr>
        <p:spPr>
          <a:xfrm>
            <a:off x="1" y="2636913"/>
            <a:ext cx="121887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chemeClr val="dk1"/>
                </a:solidFill>
                <a:latin typeface="Pinyon Script"/>
                <a:ea typeface="Pinyon Script"/>
                <a:cs typeface="Pinyon Script"/>
                <a:sym typeface="Pinyon Script"/>
              </a:rPr>
              <a:t>O que é Cultura ?</a:t>
            </a:r>
            <a:endParaRPr sz="8000" b="1">
              <a:solidFill>
                <a:schemeClr val="dk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" name="Google Shape;4210;p16"/>
          <p:cNvSpPr txBox="1"/>
          <p:nvPr/>
        </p:nvSpPr>
        <p:spPr>
          <a:xfrm>
            <a:off x="1125860" y="548680"/>
            <a:ext cx="6912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Cultura</a:t>
            </a:r>
            <a:endParaRPr sz="60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211" name="Google Shape;4211;p16"/>
          <p:cNvSpPr txBox="1"/>
          <p:nvPr/>
        </p:nvSpPr>
        <p:spPr>
          <a:xfrm>
            <a:off x="1125860" y="4869188"/>
            <a:ext cx="231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CULTURA DE MASSA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12" name="Google Shape;4212;p16"/>
          <p:cNvSpPr txBox="1"/>
          <p:nvPr/>
        </p:nvSpPr>
        <p:spPr>
          <a:xfrm>
            <a:off x="1125859" y="1772959"/>
            <a:ext cx="2146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CULTURA ERUDITA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13" name="Google Shape;4213;p16"/>
          <p:cNvSpPr txBox="1"/>
          <p:nvPr/>
        </p:nvSpPr>
        <p:spPr>
          <a:xfrm>
            <a:off x="1108370" y="3261659"/>
            <a:ext cx="224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CULTURA POPULAR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14" name="Google Shape;4214;p16"/>
          <p:cNvSpPr txBox="1"/>
          <p:nvPr/>
        </p:nvSpPr>
        <p:spPr>
          <a:xfrm>
            <a:off x="1125859" y="5328307"/>
            <a:ext cx="9876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Não está ligada a nenhum grupo específico, pois é transmitida de maneira industrializada para um público generalizado, de diferentes camadas socioeconômicas, pelos meios de comunicação em massa. Surge daí a indústria cultural.</a:t>
            </a:r>
            <a:endParaRPr/>
          </a:p>
        </p:txBody>
      </p:sp>
      <p:sp>
        <p:nvSpPr>
          <p:cNvPr id="4215" name="Google Shape;4215;p16"/>
          <p:cNvSpPr txBox="1"/>
          <p:nvPr/>
        </p:nvSpPr>
        <p:spPr>
          <a:xfrm>
            <a:off x="1125860" y="2137829"/>
            <a:ext cx="963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É a cultura que se adquire de maneira organizada, como nas escolas e nos livros, ou pela aceitação de instituições como o Estado, a Igreja, ou ainda por meio de jornais, revistas, televisão, rádio, cinema.</a:t>
            </a:r>
            <a:endParaRPr/>
          </a:p>
        </p:txBody>
      </p:sp>
      <p:sp>
        <p:nvSpPr>
          <p:cNvPr id="4216" name="Google Shape;4216;p16"/>
          <p:cNvSpPr txBox="1"/>
          <p:nvPr/>
        </p:nvSpPr>
        <p:spPr>
          <a:xfrm>
            <a:off x="1125860" y="3714401"/>
            <a:ext cx="963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Trata-se da cultura mais simples, que se adquire com a experiência do contato entre pessoas; é a chamada cultura espontânea, mais próxima do senso comum; transmitida em geral oralmente, registra as tradições e os costumes de um determinado grupo social.</a:t>
            </a:r>
            <a:endParaRPr sz="180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" name="Google Shape;4218;p17"/>
          <p:cNvSpPr txBox="1"/>
          <p:nvPr/>
        </p:nvSpPr>
        <p:spPr>
          <a:xfrm>
            <a:off x="1269876" y="692696"/>
            <a:ext cx="4608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Industria Cultural</a:t>
            </a:r>
            <a:endParaRPr sz="40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19" name="Google Shape;4219;p17"/>
          <p:cNvSpPr txBox="1"/>
          <p:nvPr/>
        </p:nvSpPr>
        <p:spPr>
          <a:xfrm>
            <a:off x="1269876" y="1804035"/>
            <a:ext cx="273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Escola de Frankfurt</a:t>
            </a:r>
            <a:endParaRPr/>
          </a:p>
        </p:txBody>
      </p:sp>
      <p:sp>
        <p:nvSpPr>
          <p:cNvPr id="4220" name="Google Shape;4220;p17"/>
          <p:cNvSpPr txBox="1"/>
          <p:nvPr/>
        </p:nvSpPr>
        <p:spPr>
          <a:xfrm>
            <a:off x="3369504" y="2511571"/>
            <a:ext cx="505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Theodor W. Adorno e Max Horkheimer</a:t>
            </a:r>
            <a:endParaRPr/>
          </a:p>
        </p:txBody>
      </p:sp>
      <p:pic>
        <p:nvPicPr>
          <p:cNvPr id="4221" name="Google Shape;4221;p17" descr="Resultado de imagem para Escola de Frankfu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2852" y="3112136"/>
            <a:ext cx="3484662" cy="196080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4222" name="Google Shape;4222;p17"/>
          <p:cNvSpPr txBox="1"/>
          <p:nvPr/>
        </p:nvSpPr>
        <p:spPr>
          <a:xfrm>
            <a:off x="1341884" y="5339940"/>
            <a:ext cx="411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Dialética do Esclarecimento, escrita em 1942</a:t>
            </a:r>
            <a:endParaRPr/>
          </a:p>
        </p:txBody>
      </p:sp>
      <p:sp>
        <p:nvSpPr>
          <p:cNvPr id="4223" name="Google Shape;4223;p17"/>
          <p:cNvSpPr txBox="1"/>
          <p:nvPr/>
        </p:nvSpPr>
        <p:spPr>
          <a:xfrm>
            <a:off x="1341884" y="5678373"/>
            <a:ext cx="1029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Pois a cultura contemporânea confere a tudo um ar de semelhança. O cinema, o rádio e as revistas constituem um sistema. Cada sector é coerente em si mesmo e todos o são em conjunto . . . (Pg 57)</a:t>
            </a:r>
            <a:endParaRPr sz="180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224" name="Google Shape;4224;p17" descr="https://upload.wikimedia.org/wikipedia/commons/thumb/c/c3/AdornoHorkheimerHabermasbyJeremyJShapiro2.png/220px-AdornoHorkheimerHabermasbyJeremyJShapiro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1810" y="3112137"/>
            <a:ext cx="3027950" cy="198193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6" name="Google Shape;4226;p18"/>
          <p:cNvSpPr txBox="1">
            <a:spLocks noGrp="1"/>
          </p:cNvSpPr>
          <p:nvPr>
            <p:ph type="title"/>
          </p:nvPr>
        </p:nvSpPr>
        <p:spPr>
          <a:xfrm>
            <a:off x="1335506" y="180518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 sz="4000" b="1">
                <a:latin typeface="Corbel"/>
                <a:ea typeface="Corbel"/>
                <a:cs typeface="Corbel"/>
                <a:sym typeface="Corbel"/>
              </a:rPr>
              <a:t>O pensamento contracultural </a:t>
            </a:r>
            <a:endParaRPr sz="4000"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27" name="Google Shape;4227;p18"/>
          <p:cNvSpPr txBox="1"/>
          <p:nvPr/>
        </p:nvSpPr>
        <p:spPr>
          <a:xfrm>
            <a:off x="1362088" y="2272581"/>
            <a:ext cx="75405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Após a segunda guerra mundial que teve seu fim em 1945, o país se estabelece como primeira potência econômica mundial, o fato é, a distribuição de renda não era igualitária, e entre outros motivos houve uma imensa insatisfação da população e nos jovens em específico. O movimento de contracultura dentro da filosofia hippie surge basicamente opondo-se a essa condição de consumo, de acúmulo de bens, da ideia de família, ter um bom emprego, etc.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Assim inicia o pensamento contracultural. </a:t>
            </a:r>
            <a:endParaRPr sz="160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28" name="Google Shape;4228;p18"/>
          <p:cNvSpPr txBox="1"/>
          <p:nvPr/>
        </p:nvSpPr>
        <p:spPr>
          <a:xfrm>
            <a:off x="1362089" y="1904571"/>
            <a:ext cx="12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Os </a:t>
            </a:r>
            <a:r>
              <a:rPr lang="pt-BR" sz="1800" b="1" i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Beatnik</a:t>
            </a:r>
            <a:endParaRPr sz="1800" b="1" i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29" name="Google Shape;4229;p18"/>
          <p:cNvSpPr txBox="1"/>
          <p:nvPr/>
        </p:nvSpPr>
        <p:spPr>
          <a:xfrm>
            <a:off x="1362100" y="4181838"/>
            <a:ext cx="155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Contracultura</a:t>
            </a:r>
            <a:endParaRPr sz="1800" b="1" i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30" name="Google Shape;4230;p18"/>
          <p:cNvSpPr txBox="1"/>
          <p:nvPr/>
        </p:nvSpPr>
        <p:spPr>
          <a:xfrm>
            <a:off x="1362093" y="4613743"/>
            <a:ext cx="96954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1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A contracultura como postura é uma negação da cultura ocidental vigente. Cultura essa que se mostra como definitiva e parte de uma realidade imutável; é exatamente esta ideia de imutabilidade da cultura que a contracultura deseja desconstruir, uma vez que acredita que a cultura moderna é apenas uma maneira de ver a realidade e de interpretá-la, logo, existem outras formas a serem exploradas a partir da transformação da noção de cultura que conhecemos</a:t>
            </a:r>
            <a:endParaRPr i="1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1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Carlos Alberto Pereira (1986, p. 14) cita Luis Carlos Maciel que entende a contracultura não apenas como um fenômeno histórico concreto, mas, principalmente, “como uma postura, ou até uma posição, em face da cultura convencional, de crítica radical.” Neste último contexto, a contracultura foi, é e certamente será. </a:t>
            </a:r>
            <a:endParaRPr i="1"/>
          </a:p>
        </p:txBody>
      </p:sp>
      <p:pic>
        <p:nvPicPr>
          <p:cNvPr id="4231" name="Google Shape;42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6740" y="1904571"/>
            <a:ext cx="2158981" cy="25044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3" name="Google Shape;4233;p19"/>
          <p:cNvSpPr txBox="1">
            <a:spLocks noGrp="1"/>
          </p:cNvSpPr>
          <p:nvPr>
            <p:ph type="title"/>
          </p:nvPr>
        </p:nvSpPr>
        <p:spPr>
          <a:xfrm>
            <a:off x="1269876" y="3573016"/>
            <a:ext cx="98652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rbel"/>
              <a:buNone/>
            </a:pPr>
            <a:r>
              <a:rPr lang="pt-BR" b="1"/>
              <a:t>Nascimento de festivais alternativos</a:t>
            </a:r>
            <a:endParaRPr b="1"/>
          </a:p>
        </p:txBody>
      </p:sp>
      <p:sp>
        <p:nvSpPr>
          <p:cNvPr id="4234" name="Google Shape;4234;p19"/>
          <p:cNvSpPr txBox="1">
            <a:spLocks noGrp="1"/>
          </p:cNvSpPr>
          <p:nvPr>
            <p:ph type="body" idx="1"/>
          </p:nvPr>
        </p:nvSpPr>
        <p:spPr>
          <a:xfrm>
            <a:off x="1522412" y="5029200"/>
            <a:ext cx="8229600" cy="16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pt-BR" i="1"/>
              <a:t>Monterey International Pop Music Festival (1967 )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pt-BR"/>
              <a:t>Woodstock (1969, 1979, 1989, 1994, 1999 e 2009)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pt-BR" i="1"/>
              <a:t>Psicodália (2001 - 2018)</a:t>
            </a:r>
            <a:endParaRPr i="1"/>
          </a:p>
        </p:txBody>
      </p:sp>
      <p:pic>
        <p:nvPicPr>
          <p:cNvPr id="4235" name="Google Shape;4235;p19"/>
          <p:cNvPicPr preferRelativeResize="0"/>
          <p:nvPr/>
        </p:nvPicPr>
        <p:blipFill rotWithShape="1">
          <a:blip r:embed="rId3">
            <a:alphaModFix/>
          </a:blip>
          <a:srcRect t="3471" r="1302" b="45098"/>
          <a:stretch/>
        </p:blipFill>
        <p:spPr>
          <a:xfrm>
            <a:off x="6965103" y="1213205"/>
            <a:ext cx="4734900" cy="12711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4236" name="Google Shape;4236;p19" descr="Resultado de imagem para Monterey International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844" y="672851"/>
            <a:ext cx="2286000" cy="18669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4237" name="Google Shape;4237;p19" descr="Resultado de imagem para woodstock 69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2164" y="672851"/>
            <a:ext cx="2489100" cy="18669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Google Shape;4239;p20"/>
          <p:cNvSpPr txBox="1">
            <a:spLocks noGrp="1"/>
          </p:cNvSpPr>
          <p:nvPr>
            <p:ph type="title"/>
          </p:nvPr>
        </p:nvSpPr>
        <p:spPr>
          <a:xfrm>
            <a:off x="1522413" y="692695"/>
            <a:ext cx="914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b="1">
                <a:latin typeface="Arial"/>
                <a:ea typeface="Arial"/>
                <a:cs typeface="Arial"/>
                <a:sym typeface="Arial"/>
              </a:rPr>
              <a:t>Monterey Internecional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0" name="Google Shape;42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964" y="2780928"/>
            <a:ext cx="3168352" cy="27084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41" name="Google Shape;424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8588" y="2780928"/>
            <a:ext cx="4295800" cy="26848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42" name="Google Shape;424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212" y="2893616"/>
            <a:ext cx="3697470" cy="20479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4" name="Google Shape;4244;p21"/>
          <p:cNvSpPr txBox="1">
            <a:spLocks noGrp="1"/>
          </p:cNvSpPr>
          <p:nvPr>
            <p:ph type="title"/>
          </p:nvPr>
        </p:nvSpPr>
        <p:spPr>
          <a:xfrm>
            <a:off x="1522413" y="189723"/>
            <a:ext cx="91440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b="1" i="1"/>
              <a:t>Historic Performances Recorded At The Monterey International Pop Festival</a:t>
            </a:r>
            <a:endParaRPr b="1" i="1"/>
          </a:p>
        </p:txBody>
      </p:sp>
      <p:pic>
        <p:nvPicPr>
          <p:cNvPr id="4245" name="Google Shape;424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0057" y="1772816"/>
            <a:ext cx="6408713" cy="48065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ns de terra 16X9">
  <a:themeElements>
    <a:clrScheme name="Earthtones_16x9">
      <a:dk1>
        <a:srgbClr val="652825"/>
      </a:dk1>
      <a:lt1>
        <a:srgbClr val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Personalizar</PresentationFormat>
  <Paragraphs>73</Paragraphs>
  <Slides>19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Tons de terra 16X9</vt:lpstr>
      <vt:lpstr> O sonho acabou ?  O festival Psicodália: Uma Retomada contracultural </vt:lpstr>
      <vt:lpstr>Sumario : </vt:lpstr>
      <vt:lpstr>Apresentação do PowerPoint</vt:lpstr>
      <vt:lpstr>Apresentação do PowerPoint</vt:lpstr>
      <vt:lpstr>Apresentação do PowerPoint</vt:lpstr>
      <vt:lpstr>O pensamento contracultural </vt:lpstr>
      <vt:lpstr>Nascimento de festivais alternativos</vt:lpstr>
      <vt:lpstr>Monterey Internecional</vt:lpstr>
      <vt:lpstr>Historic Performances Recorded At The Monterey International Pop Festival</vt:lpstr>
      <vt:lpstr>Woodstock</vt:lpstr>
      <vt:lpstr>Apresentação do PowerPoint</vt:lpstr>
      <vt:lpstr>O Festival Psicodália</vt:lpstr>
      <vt:lpstr>Apresentação do PowerPoint</vt:lpstr>
      <vt:lpstr>Musica</vt:lpstr>
      <vt:lpstr>Apresentação do PowerPoint</vt:lpstr>
      <vt:lpstr>Questionamentos </vt:lpstr>
      <vt:lpstr>Sustentabilidade</vt:lpstr>
      <vt:lpstr>Segurança</vt:lpstr>
      <vt:lpstr>Conclusão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sonho acabou ?  O festival Psicodália: Uma Retomada contracultural </dc:title>
  <dc:creator>Aula</dc:creator>
  <cp:lastModifiedBy>Aula</cp:lastModifiedBy>
  <cp:revision>1</cp:revision>
  <dcterms:modified xsi:type="dcterms:W3CDTF">2018-08-28T14:28:15Z</dcterms:modified>
</cp:coreProperties>
</file>