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8" r:id="rId21"/>
    <p:sldId id="27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95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98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3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9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6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39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0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0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07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88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B6BA-4D8D-48FC-8B56-810ECF04D35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3716-08C9-4EEB-A6AD-876495544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47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andre+michel+lwoff+fran%C3%A7ois+jacob+jacques+monod&amp;source=images&amp;cd=&amp;cad=rja&amp;docid=JSbqA-JEzv7inM&amp;tbnid=lsenFOgUQYiZTM:&amp;ved=0CAUQjRw&amp;url=http://www.sciencedirect.com/science/article/pii/S0923250810000367&amp;ei=md12UYCSDpDi8gTEwYDwAQ&amp;psig=AFQjCNG-fSkCVZrTpAZvPo-MBqvjuBbf3g&amp;ust=1366830799550587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br/url?sa=i&amp;rct=j&amp;q=fran%C3%A7ois+jacob&amp;source=images&amp;cd=&amp;cad=rja&amp;docid=jIBJcYhnUSYdsM&amp;tbnid=ETG0JTziGVaBoM:&amp;ved=0CAUQjRw&amp;url=http://www.lepoint.fr/societe/francois-jacob-prix-nobel-de-medecine-en-1965-est-decede-22-04-2013-1657674_23.php&amp;ei=8tx2UZvVKIT69gSc-IGAAg&amp;bvm=bv.45580626,d.dmQ&amp;psig=AFQjCNGPTuu9hhpUNblAY1_Sg7WFuS0Cyg&amp;ust=136683066528274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lideplayer.com/slide/6381650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9944" cy="64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710"/>
            <a:ext cx="4392488" cy="67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9" y="4104383"/>
            <a:ext cx="3451512" cy="22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9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550"/>
            <a:ext cx="39338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4075"/>
            <a:ext cx="4019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2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" y="620688"/>
            <a:ext cx="8225209" cy="13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" y="2471101"/>
            <a:ext cx="7191081" cy="92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0" y="4293096"/>
            <a:ext cx="64271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1" y="476672"/>
            <a:ext cx="901719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587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3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152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434"/>
            <a:ext cx="2808312" cy="659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80506"/>
            <a:ext cx="3482500" cy="20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00" y="135795"/>
            <a:ext cx="2647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755"/>
            <a:ext cx="37433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38671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17232"/>
            <a:ext cx="4464496" cy="66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22003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7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7" y="436132"/>
            <a:ext cx="684894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3484"/>
            <a:ext cx="7105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2188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3480"/>
            <a:ext cx="3722070" cy="17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7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regulation of gene expression in prokary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0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2" y="768628"/>
            <a:ext cx="8220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27" y="2636912"/>
            <a:ext cx="6974143" cy="22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7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0483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09336"/>
            <a:ext cx="6154578" cy="13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6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85725"/>
            <a:ext cx="379095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9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3" y="1263726"/>
            <a:ext cx="7532075" cy="5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83" y="2069701"/>
            <a:ext cx="6650845" cy="15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7" y="4022808"/>
            <a:ext cx="8319155" cy="214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5" y="116632"/>
            <a:ext cx="8000114" cy="518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547928"/>
            <a:ext cx="6591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51063" cy="49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547928"/>
            <a:ext cx="6591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4" y="2276873"/>
            <a:ext cx="8379109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9" y="199009"/>
            <a:ext cx="7800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9" y="663548"/>
            <a:ext cx="7348494" cy="141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www.lepoint.fr/images/2013/04/22/francois-jacob-jacques-monod-1359502-jpg_124238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9002"/>
            <a:ext cx="6787483" cy="29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ars.els-cdn.com/content/image/1-s2.0-S0923250810000367-gr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40" y="4908220"/>
            <a:ext cx="2662564" cy="17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00081" y="5683185"/>
            <a:ext cx="290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F. Jacob, J. Monod e A. </a:t>
            </a:r>
            <a:r>
              <a:rPr lang="pt-BR" b="1" dirty="0" err="1" smtClean="0"/>
              <a:t>Lwof</a:t>
            </a: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882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80"/>
            <a:ext cx="7992887" cy="41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019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</Words>
  <Application>Microsoft Office PowerPoint</Application>
  <PresentationFormat>Apresentação na tela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Geraldo</cp:lastModifiedBy>
  <cp:revision>7</cp:revision>
  <dcterms:created xsi:type="dcterms:W3CDTF">2013-04-23T18:59:06Z</dcterms:created>
  <dcterms:modified xsi:type="dcterms:W3CDTF">2019-03-17T17:59:21Z</dcterms:modified>
</cp:coreProperties>
</file>