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31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472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684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847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3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087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79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038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389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89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003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DF5DA-C275-4788-B188-F915F6097E2C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23F27-86D7-4129-8CDD-A1E163598B1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32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Educação Musical:</a:t>
            </a:r>
            <a:br>
              <a:rPr lang="pt-BR" dirty="0" smtClean="0"/>
            </a:br>
            <a:r>
              <a:rPr lang="pt-BR" dirty="0" smtClean="0"/>
              <a:t>da impressão à expressão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07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presente artigo em sua introdução aborda a importância da Educação Musical com seu foco na musicalização </a:t>
            </a:r>
            <a:r>
              <a:rPr lang="pt-BR" dirty="0" smtClean="0"/>
              <a:t>geral, </a:t>
            </a:r>
            <a:r>
              <a:rPr lang="pt-BR" dirty="0" smtClean="0"/>
              <a:t>na formação geral do indivíduo como importante ferramenta de uso comum de cultura </a:t>
            </a:r>
            <a:r>
              <a:rPr lang="pt-BR" dirty="0" smtClean="0"/>
              <a:t>universal,  </a:t>
            </a:r>
            <a:r>
              <a:rPr lang="pt-BR" dirty="0" smtClean="0"/>
              <a:t>visando sua utilização tanto na formação de um ouvinte qualificado quanto </a:t>
            </a:r>
            <a:r>
              <a:rPr lang="pt-BR" dirty="0" smtClean="0"/>
              <a:t> </a:t>
            </a:r>
            <a:r>
              <a:rPr lang="pt-BR" dirty="0" smtClean="0"/>
              <a:t>de um profissional.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2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Ressalta-se a importância da música para o desenvolvimento cognitivo do indivíduo</a:t>
            </a:r>
            <a:r>
              <a:rPr lang="pt-BR" dirty="0" smtClean="0"/>
              <a:t>.</a:t>
            </a:r>
          </a:p>
          <a:p>
            <a:r>
              <a:rPr lang="pt-BR" dirty="0" smtClean="0"/>
              <a:t>Grande número de pesquisa corroboram para está afirmação em diversas áreas</a:t>
            </a:r>
          </a:p>
          <a:p>
            <a:r>
              <a:rPr lang="pt-BR" dirty="0" smtClean="0"/>
              <a:t>Vide artigo </a:t>
            </a:r>
            <a:endParaRPr lang="pt-BR" dirty="0"/>
          </a:p>
          <a:p>
            <a:r>
              <a:rPr lang="pt-BR" dirty="0"/>
              <a:t> DESENVOLVIMENTO COGNITIVO, AUDITIVO E LINGUÍSTICO EM CRIANÇAS EXPOSTAS À MÚSICA: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088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Impressões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No ensino musical imprimimos no aluno uma dada estrutura, praticando o aluno incorpora estes padrões  </a:t>
            </a:r>
            <a:r>
              <a:rPr lang="pt-BR" dirty="0" smtClean="0"/>
              <a:t>tendo </a:t>
            </a:r>
            <a:r>
              <a:rPr lang="pt-BR" dirty="0" smtClean="0"/>
              <a:t>a audição como grande mediadora nesta interface.</a:t>
            </a:r>
          </a:p>
          <a:p>
            <a:r>
              <a:rPr lang="pt-BR" dirty="0" smtClean="0"/>
              <a:t>Segundo Platão (</a:t>
            </a:r>
            <a:r>
              <a:rPr lang="pt-BR" dirty="0"/>
              <a:t>A</a:t>
            </a:r>
            <a:r>
              <a:rPr lang="pt-BR" dirty="0" smtClean="0"/>
              <a:t> Republica).</a:t>
            </a:r>
          </a:p>
          <a:p>
            <a:r>
              <a:rPr lang="pt-BR" dirty="0" smtClean="0"/>
              <a:t>“O princípio é o mais importante em toda obra, sobretudo quando se trata de criaturas jovens e tenras! Pois nesse período de formação do caráter, é mais fácil deixar nelas as impressões que desejarmos.”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47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Ouvir e Escutar(</a:t>
            </a:r>
            <a:r>
              <a:rPr lang="pt-BR" dirty="0"/>
              <a:t>C</a:t>
            </a:r>
            <a:r>
              <a:rPr lang="pt-BR" dirty="0" smtClean="0"/>
              <a:t>ristina Emboaba)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No mundo tecnológico e informatizado do século XXI, narcísico e hedonista(LIPOVETISKY,2005),a estandardização para o consumo de massa (ADORNO ,1941) ocasionou um adestramento na percepção, além de alterar os parâmetros, os atributos de expressão e os princípios da poética musical que compõem as dimensões estruturais da música, ao promover um estado quase permanente de distração e de entretenimento, divergente da escuta concentrada que permite articular, interpretar, compreender e construir um pensamento a partir o que se ouve.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65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O processo de apropriação social/cultural da música à partir de uma referência externa permite que as estruturas relacionais da linguagem musical de ordem abstrata se incorporem e fiquem disponíveis para outras funções.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2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autor afirma que há um impulso musical natural em todo ser humano. Impulso </a:t>
            </a:r>
            <a:r>
              <a:rPr lang="pt-BR" smtClean="0"/>
              <a:t>básico caótico ,</a:t>
            </a:r>
            <a:r>
              <a:rPr lang="pt-BR" smtClean="0"/>
              <a:t>d</a:t>
            </a:r>
            <a:r>
              <a:rPr lang="pt-BR" smtClean="0"/>
              <a:t>isforme </a:t>
            </a:r>
            <a:r>
              <a:rPr lang="pt-BR" dirty="0" smtClean="0"/>
              <a:t>e que só gradualmente se organiza e que a originalidade se caracteriza pelo quanto e  como ele se afasta da norma.</a:t>
            </a:r>
          </a:p>
          <a:p>
            <a:r>
              <a:rPr lang="pt-BR" dirty="0" smtClean="0"/>
              <a:t>O processo de aprendizagem carece de ser de impressões afim de estimular e dar subsídio ao estudante para que então sua produção musical possa ser e expressões.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5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358</Words>
  <Application>Microsoft Office PowerPoint</Application>
  <PresentationFormat>Apresentação na tela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Educação Musical: da impressão à expressão</vt:lpstr>
      <vt:lpstr>Introdução</vt:lpstr>
      <vt:lpstr>Apresentação do PowerPoint</vt:lpstr>
      <vt:lpstr>Impressões</vt:lpstr>
      <vt:lpstr>Ouvir e Escutar(Cristina Emboaba)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Musical: da impressão à expressão</dc:title>
  <dc:creator>Usuario</dc:creator>
  <cp:lastModifiedBy>Usuario</cp:lastModifiedBy>
  <cp:revision>9</cp:revision>
  <dcterms:created xsi:type="dcterms:W3CDTF">2018-03-23T09:44:04Z</dcterms:created>
  <dcterms:modified xsi:type="dcterms:W3CDTF">2018-03-23T12:36:48Z</dcterms:modified>
</cp:coreProperties>
</file>