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63" r:id="rId5"/>
    <p:sldId id="258" r:id="rId6"/>
    <p:sldId id="261" r:id="rId7"/>
    <p:sldId id="259" r:id="rId8"/>
    <p:sldId id="264" r:id="rId9"/>
    <p:sldId id="265" r:id="rId10"/>
    <p:sldId id="257" r:id="rId11"/>
    <p:sldId id="267" r:id="rId12"/>
    <p:sldId id="266" r:id="rId13"/>
    <p:sldId id="268" r:id="rId14"/>
    <p:sldId id="271" r:id="rId15"/>
    <p:sldId id="270" r:id="rId16"/>
    <p:sldId id="272" r:id="rId17"/>
    <p:sldId id="273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446039-1350-4867-A367-84C510F75D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Conceitos básicos de </a:t>
            </a:r>
            <a:r>
              <a:rPr lang="pt-BR" dirty="0" err="1">
                <a:solidFill>
                  <a:srgbClr val="FF0000"/>
                </a:solidFill>
              </a:rPr>
              <a:t>adminiStração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C97BE5B-F3A8-4BB1-BE4D-DE7F13FCD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78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D0CCA-9CA3-4E50-A2CE-3408C30A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A administração e eu (PROFISSIONAL DA INFORMAÇÃO OU NÃO)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CFC875C-032F-4635-A40B-8FF45BD3E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Ator ou receptor </a:t>
            </a:r>
          </a:p>
          <a:p>
            <a:r>
              <a:rPr lang="pt-BR" dirty="0">
                <a:solidFill>
                  <a:schemeClr val="bg1"/>
                </a:solidFill>
              </a:rPr>
              <a:t>Cotidiano</a:t>
            </a:r>
          </a:p>
          <a:p>
            <a:r>
              <a:rPr lang="pt-BR" dirty="0">
                <a:solidFill>
                  <a:schemeClr val="bg1"/>
                </a:solidFill>
              </a:rPr>
              <a:t>Administração como Arte</a:t>
            </a:r>
          </a:p>
          <a:p>
            <a:r>
              <a:rPr lang="pt-BR" dirty="0">
                <a:solidFill>
                  <a:schemeClr val="bg1"/>
                </a:solidFill>
              </a:rPr>
              <a:t>Administração como Técnica</a:t>
            </a:r>
          </a:p>
          <a:p>
            <a:r>
              <a:rPr lang="pt-BR" dirty="0">
                <a:solidFill>
                  <a:schemeClr val="bg1"/>
                </a:solidFill>
              </a:rPr>
              <a:t>Administração como Ciência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904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64ABEB-90A2-4641-B9A9-0B8A9920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Objeto de estudo da administração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C6F573F-711B-4E9B-9520-6B5E7BD95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200" dirty="0">
                <a:solidFill>
                  <a:schemeClr val="bg1"/>
                </a:solidFill>
              </a:rPr>
              <a:t>A ação organizacional </a:t>
            </a:r>
          </a:p>
          <a:p>
            <a:pPr lvl="1"/>
            <a:r>
              <a:rPr lang="pt-BR" sz="2800" dirty="0">
                <a:solidFill>
                  <a:schemeClr val="bg1"/>
                </a:solidFill>
              </a:rPr>
              <a:t>Conjunto de cargos e tarefas </a:t>
            </a:r>
          </a:p>
          <a:p>
            <a:pPr lvl="1"/>
            <a:r>
              <a:rPr lang="pt-BR" sz="2800" dirty="0">
                <a:solidFill>
                  <a:schemeClr val="bg1"/>
                </a:solidFill>
              </a:rPr>
              <a:t>Conjunto de órgãos e funções</a:t>
            </a:r>
          </a:p>
          <a:p>
            <a:pPr lvl="1"/>
            <a:r>
              <a:rPr lang="pt-BR" sz="2800" dirty="0">
                <a:solidFill>
                  <a:schemeClr val="bg1"/>
                </a:solidFill>
              </a:rPr>
              <a:t>Sistema composto de subsistemas que interagem entre si e o sistema externo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5522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A3A2035-6A64-41AA-8F80-2262F8AB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06" y="291904"/>
            <a:ext cx="8365588" cy="6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9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B17AE8-82CF-4221-8E59-D0B95969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Funções essenciais da empresa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BE6F6D7-B019-40EE-8CB7-313CDE101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Funções Técnicas: relacionada a produção de bens ou serviços.</a:t>
            </a:r>
          </a:p>
          <a:p>
            <a:r>
              <a:rPr lang="pt-BR" dirty="0">
                <a:solidFill>
                  <a:schemeClr val="bg1"/>
                </a:solidFill>
              </a:rPr>
              <a:t>Funções Comerciais: relacionadas com a compra, venda e troca.</a:t>
            </a:r>
          </a:p>
          <a:p>
            <a:r>
              <a:rPr lang="pt-BR" dirty="0">
                <a:solidFill>
                  <a:schemeClr val="bg1"/>
                </a:solidFill>
              </a:rPr>
              <a:t>Funções Financeiras: relacionadas com a obtenção e gerência de capitais.</a:t>
            </a:r>
          </a:p>
          <a:p>
            <a:r>
              <a:rPr lang="pt-BR" dirty="0">
                <a:solidFill>
                  <a:schemeClr val="bg1"/>
                </a:solidFill>
              </a:rPr>
              <a:t>Funções de segurança: relacionadas com a proteção dos bens e pessoas.</a:t>
            </a:r>
          </a:p>
          <a:p>
            <a:r>
              <a:rPr lang="pt-BR" dirty="0">
                <a:solidFill>
                  <a:schemeClr val="bg1"/>
                </a:solidFill>
              </a:rPr>
              <a:t>Funções Contábeis: relacionadas com inventários, registros, balanços, custos e estatísticas.</a:t>
            </a:r>
          </a:p>
          <a:p>
            <a:r>
              <a:rPr lang="pt-BR" dirty="0">
                <a:solidFill>
                  <a:schemeClr val="bg1"/>
                </a:solidFill>
              </a:rPr>
              <a:t>Funções Administrativas: coordenam e sincronizam as demais funções.</a:t>
            </a:r>
          </a:p>
        </p:txBody>
      </p:sp>
    </p:spTree>
    <p:extLst>
      <p:ext uri="{BB962C8B-B14F-4D97-AF65-F5344CB8AC3E}">
        <p14:creationId xmlns:p14="http://schemas.microsoft.com/office/powerpoint/2010/main" val="1730919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7300170-7828-451C-B7FA-BD2EBDC2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478302"/>
            <a:ext cx="9458036" cy="58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1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C4A20B7-AF6F-4DBB-8370-AD5815110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82" y="534572"/>
            <a:ext cx="5711483" cy="57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9A2D61B-5D9F-4168-AAE9-4D47F7730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09" y="745588"/>
            <a:ext cx="9551962" cy="54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03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9DA7D81-34C4-426B-A7C5-6060601E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16" y="518709"/>
            <a:ext cx="9082586" cy="59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0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418681-FE86-413C-A311-BA57E538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Funções Administrativas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62F2A38-1F5D-4163-A9E9-BD6E19F57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</p:spPr>
        <p:txBody>
          <a:bodyPr>
            <a:normAutofit fontScale="77500" lnSpcReduction="20000"/>
          </a:bodyPr>
          <a:lstStyle/>
          <a:p>
            <a:r>
              <a:rPr lang="pt-BR" sz="3400" b="1" dirty="0">
                <a:solidFill>
                  <a:schemeClr val="bg1"/>
                </a:solidFill>
              </a:rPr>
              <a:t>Planejar</a:t>
            </a:r>
            <a:r>
              <a:rPr lang="pt-BR" sz="3400" dirty="0">
                <a:solidFill>
                  <a:schemeClr val="bg1"/>
                </a:solidFill>
              </a:rPr>
              <a:t> - estabelecer os objetivos da empresa e por quais caminhos se chegará a eles. Nenhum objetivo se atinge no no improviso. Ele é antes pensado e discutido, ou seja, planejado, e depois comunicado aos demais funcionários envolvidos. Além de questões internas, deve-se levar em conta, na hora de planejar, os cenários futuros do mercado.</a:t>
            </a:r>
          </a:p>
          <a:p>
            <a:r>
              <a:rPr lang="pt-BR" sz="3400" b="1" dirty="0">
                <a:solidFill>
                  <a:schemeClr val="bg1"/>
                </a:solidFill>
              </a:rPr>
              <a:t>Organizar</a:t>
            </a:r>
            <a:r>
              <a:rPr lang="pt-BR" sz="3400" dirty="0">
                <a:solidFill>
                  <a:schemeClr val="bg1"/>
                </a:solidFill>
              </a:rPr>
              <a:t> - definir de que maneira as atividades serão feitas e distribuí-las entre pessoas, departamentos e profissionais correspondentes. Considerar a eficácia e a eficiência, isto é, fazer o trabalho no menor tempo e com o menor desperdício possível.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5906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E1191E-F576-45F6-A4C8-F51DCE89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Funções Administrativas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2E1CE07-502B-466D-AF76-53637227D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846513"/>
          </a:xfrm>
        </p:spPr>
        <p:txBody>
          <a:bodyPr>
            <a:normAutofit fontScale="92500" lnSpcReduction="10000"/>
          </a:bodyPr>
          <a:lstStyle/>
          <a:p>
            <a:r>
              <a:rPr lang="pt-BR" sz="2600" b="1" dirty="0">
                <a:solidFill>
                  <a:schemeClr val="bg1"/>
                </a:solidFill>
              </a:rPr>
              <a:t>Dirigir</a:t>
            </a:r>
            <a:r>
              <a:rPr lang="pt-BR" sz="2600" dirty="0">
                <a:solidFill>
                  <a:schemeClr val="bg1"/>
                </a:solidFill>
              </a:rPr>
              <a:t> – liderar, capacidade de mobilizar as pessoas para que os resultados desejados sejam alcançados. É mais que distribuir tarefas. Trata-se de influenciar e motivar as pessoas de maneira positiva.</a:t>
            </a:r>
          </a:p>
          <a:p>
            <a:r>
              <a:rPr lang="pt-BR" sz="2600" b="1" dirty="0">
                <a:solidFill>
                  <a:schemeClr val="bg1"/>
                </a:solidFill>
              </a:rPr>
              <a:t>Controlar</a:t>
            </a:r>
            <a:r>
              <a:rPr lang="pt-BR" sz="2600" dirty="0">
                <a:solidFill>
                  <a:schemeClr val="bg1"/>
                </a:solidFill>
              </a:rPr>
              <a:t> - planejar, organizar e delegar tarefas não é garantia de que, na prática, o trabalho será bem executado e dará os resultados previstos. O controle busca essa garantia. Envolve a criação de padrões de desempenho, medição do desempenho atual, a comparação entre o desempenho padrão e o atual e as possíveis ações corretivas para redirecionar os esforços no caminho dos objetivos inicialmente traçados.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044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64EC975-058C-4A0C-ACC1-0F5BAD1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25" y="703385"/>
            <a:ext cx="993525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0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0260112-0E63-443D-818A-601F2600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38" y="829994"/>
            <a:ext cx="9334050" cy="52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8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C720FC0-FC11-4C85-863F-6F881128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29" y="402036"/>
            <a:ext cx="11085342" cy="605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52673F9-90B6-461F-BD8A-50545A6B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17" y="970672"/>
            <a:ext cx="11091325" cy="418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2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BA3FA8B-83F8-448E-B038-E76FCE2F1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88" y="942535"/>
            <a:ext cx="10462847" cy="50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3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5BF5327-C8CE-4629-A228-1DCC25EAD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05" y="1055077"/>
            <a:ext cx="9410114" cy="49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6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53190CD-4B64-40BC-8FC9-41BDD5CD6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539748"/>
            <a:ext cx="8876713" cy="59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2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5DE4362-F36E-42C7-9649-B7A4DE47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70" y="365006"/>
            <a:ext cx="9252060" cy="61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55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60</TotalTime>
  <Words>353</Words>
  <Application>Microsoft Office PowerPoint</Application>
  <PresentationFormat>Personalizar</PresentationFormat>
  <Paragraphs>26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Circuito</vt:lpstr>
      <vt:lpstr>Conceitos básicos de adminiStração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administração e eu (PROFISSIONAL DA INFORMAÇÃO OU NÃO)</vt:lpstr>
      <vt:lpstr>Objeto de estudo da administração</vt:lpstr>
      <vt:lpstr>Apresentação do PowerPoint</vt:lpstr>
      <vt:lpstr>Funções essenciais da empresa</vt:lpstr>
      <vt:lpstr>Apresentação do PowerPoint</vt:lpstr>
      <vt:lpstr>Apresentação do PowerPoint</vt:lpstr>
      <vt:lpstr>Apresentação do PowerPoint</vt:lpstr>
      <vt:lpstr>Apresentação do PowerPoint</vt:lpstr>
      <vt:lpstr>Funções Administrativas</vt:lpstr>
      <vt:lpstr>Funções Administrativas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Conceitos básicos de adminitração</dc:title>
  <dc:creator>Waldomiro Vergueiro</dc:creator>
  <cp:lastModifiedBy>Usuário do Windows</cp:lastModifiedBy>
  <cp:revision>9</cp:revision>
  <dcterms:created xsi:type="dcterms:W3CDTF">2018-08-06T23:53:58Z</dcterms:created>
  <dcterms:modified xsi:type="dcterms:W3CDTF">2018-08-07T20:17:50Z</dcterms:modified>
</cp:coreProperties>
</file>