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4973" r:id="rId2"/>
  </p:sldMasterIdLst>
  <p:sldIdLst>
    <p:sldId id="256" r:id="rId3"/>
    <p:sldId id="257" r:id="rId4"/>
    <p:sldId id="258" r:id="rId5"/>
    <p:sldId id="259" r:id="rId6"/>
    <p:sldId id="275" r:id="rId7"/>
    <p:sldId id="261" r:id="rId8"/>
    <p:sldId id="262" r:id="rId9"/>
    <p:sldId id="281" r:id="rId10"/>
    <p:sldId id="269" r:id="rId11"/>
    <p:sldId id="282" r:id="rId12"/>
    <p:sldId id="266" r:id="rId13"/>
    <p:sldId id="267" r:id="rId14"/>
    <p:sldId id="271" r:id="rId15"/>
    <p:sldId id="272" r:id="rId16"/>
    <p:sldId id="270" r:id="rId17"/>
    <p:sldId id="283" r:id="rId18"/>
    <p:sldId id="264" r:id="rId19"/>
    <p:sldId id="273" r:id="rId20"/>
    <p:sldId id="284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21" autoAdjust="0"/>
    <p:restoredTop sz="94660"/>
  </p:normalViewPr>
  <p:slideViewPr>
    <p:cSldViewPr snapToGrid="0">
      <p:cViewPr>
        <p:scale>
          <a:sx n="99" d="100"/>
          <a:sy n="99" d="100"/>
        </p:scale>
        <p:origin x="-9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9B341-70D9-400B-B0BE-19E53BB79BB7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7A2EC24-191E-4432-A4B9-FCEB75F9F749}">
      <dgm:prSet phldrT="[Texto]"/>
      <dgm:spPr/>
      <dgm:t>
        <a:bodyPr/>
        <a:lstStyle/>
        <a:p>
          <a:r>
            <a:rPr lang="pt-BR" dirty="0" smtClean="0">
              <a:solidFill>
                <a:schemeClr val="bg1"/>
              </a:solidFill>
              <a:latin typeface="Tw Cen MT Condensed" panose="020B0606020104020203" pitchFamily="34" charset="0"/>
            </a:rPr>
            <a:t>Objetos do SRI</a:t>
          </a:r>
          <a:endParaRPr lang="pt-BR" dirty="0">
            <a:solidFill>
              <a:schemeClr val="bg1"/>
            </a:solidFill>
            <a:latin typeface="Tw Cen MT Condensed" panose="020B0606020104020203" pitchFamily="34" charset="0"/>
          </a:endParaRPr>
        </a:p>
      </dgm:t>
    </dgm:pt>
    <dgm:pt modelId="{33B54853-8C08-42E4-B6D0-B5C5DEDA252A}" type="parTrans" cxnId="{8F032D9D-DC7A-476D-9B4A-7DBC960C42E2}">
      <dgm:prSet/>
      <dgm:spPr/>
      <dgm:t>
        <a:bodyPr/>
        <a:lstStyle/>
        <a:p>
          <a:endParaRPr lang="pt-BR">
            <a:solidFill>
              <a:schemeClr val="bg1"/>
            </a:solidFill>
            <a:latin typeface="Tw Cen MT Condensed" panose="020B0606020104020203" pitchFamily="34" charset="0"/>
          </a:endParaRPr>
        </a:p>
      </dgm:t>
    </dgm:pt>
    <dgm:pt modelId="{48F2343E-831D-4048-B0D9-F40032205978}" type="sibTrans" cxnId="{8F032D9D-DC7A-476D-9B4A-7DBC960C42E2}">
      <dgm:prSet/>
      <dgm:spPr/>
      <dgm:t>
        <a:bodyPr/>
        <a:lstStyle/>
        <a:p>
          <a:endParaRPr lang="pt-BR">
            <a:solidFill>
              <a:schemeClr val="bg1"/>
            </a:solidFill>
            <a:latin typeface="Tw Cen MT Condensed" panose="020B0606020104020203" pitchFamily="34" charset="0"/>
          </a:endParaRPr>
        </a:p>
      </dgm:t>
    </dgm:pt>
    <dgm:pt modelId="{8974CF81-C316-48BF-BD4B-7FBE470A2223}" type="asst">
      <dgm:prSet phldrT="[Texto]"/>
      <dgm:spPr/>
      <dgm:t>
        <a:bodyPr/>
        <a:lstStyle/>
        <a:p>
          <a:r>
            <a:rPr lang="pt-BR" dirty="0" smtClean="0">
              <a:solidFill>
                <a:schemeClr val="bg1"/>
              </a:solidFill>
              <a:latin typeface="Tw Cen MT Condensed" panose="020B0606020104020203" pitchFamily="34" charset="0"/>
            </a:rPr>
            <a:t>Intermediário</a:t>
          </a:r>
          <a:endParaRPr lang="pt-BR" dirty="0">
            <a:solidFill>
              <a:schemeClr val="bg1"/>
            </a:solidFill>
            <a:latin typeface="Tw Cen MT Condensed" panose="020B0606020104020203" pitchFamily="34" charset="0"/>
          </a:endParaRPr>
        </a:p>
      </dgm:t>
    </dgm:pt>
    <dgm:pt modelId="{ED2F29BA-7329-42B5-A5EA-BB6DFA00320F}" type="parTrans" cxnId="{7153B651-39E2-44BC-A081-A38F0E64C59F}">
      <dgm:prSet/>
      <dgm:spPr/>
      <dgm:t>
        <a:bodyPr/>
        <a:lstStyle/>
        <a:p>
          <a:endParaRPr lang="pt-BR">
            <a:solidFill>
              <a:schemeClr val="bg1"/>
            </a:solidFill>
            <a:latin typeface="Tw Cen MT Condensed" panose="020B0606020104020203" pitchFamily="34" charset="0"/>
          </a:endParaRPr>
        </a:p>
      </dgm:t>
    </dgm:pt>
    <dgm:pt modelId="{88EFA063-580E-4B29-AB2B-05486997CB82}" type="sibTrans" cxnId="{7153B651-39E2-44BC-A081-A38F0E64C59F}">
      <dgm:prSet/>
      <dgm:spPr/>
      <dgm:t>
        <a:bodyPr/>
        <a:lstStyle/>
        <a:p>
          <a:endParaRPr lang="pt-BR">
            <a:solidFill>
              <a:schemeClr val="bg1"/>
            </a:solidFill>
            <a:latin typeface="Tw Cen MT Condensed" panose="020B0606020104020203" pitchFamily="34" charset="0"/>
          </a:endParaRPr>
        </a:p>
      </dgm:t>
    </dgm:pt>
    <dgm:pt modelId="{B3A4574E-9516-4060-B94D-BD27120ED784}">
      <dgm:prSet phldrT="[Texto]"/>
      <dgm:spPr/>
      <dgm:t>
        <a:bodyPr/>
        <a:lstStyle/>
        <a:p>
          <a:r>
            <a:rPr lang="pt-BR" dirty="0" smtClean="0">
              <a:solidFill>
                <a:schemeClr val="bg1"/>
              </a:solidFill>
              <a:latin typeface="Tw Cen MT Condensed" panose="020B0606020104020203" pitchFamily="34" charset="0"/>
            </a:rPr>
            <a:t>Configurações do SRI</a:t>
          </a:r>
          <a:endParaRPr lang="pt-BR" dirty="0">
            <a:solidFill>
              <a:schemeClr val="bg1"/>
            </a:solidFill>
            <a:latin typeface="Tw Cen MT Condensed" panose="020B0606020104020203" pitchFamily="34" charset="0"/>
          </a:endParaRPr>
        </a:p>
      </dgm:t>
    </dgm:pt>
    <dgm:pt modelId="{78E03C87-2CDC-4740-8FCE-C38E21636F67}" type="parTrans" cxnId="{FA88DC37-60BC-482F-B09D-36A6C3DFBA2B}">
      <dgm:prSet/>
      <dgm:spPr/>
      <dgm:t>
        <a:bodyPr/>
        <a:lstStyle/>
        <a:p>
          <a:endParaRPr lang="pt-BR">
            <a:solidFill>
              <a:schemeClr val="bg1"/>
            </a:solidFill>
            <a:latin typeface="Tw Cen MT Condensed" panose="020B0606020104020203" pitchFamily="34" charset="0"/>
          </a:endParaRPr>
        </a:p>
      </dgm:t>
    </dgm:pt>
    <dgm:pt modelId="{F35E1CC0-661B-4769-A87D-D4359CA7B43A}" type="sibTrans" cxnId="{FA88DC37-60BC-482F-B09D-36A6C3DFBA2B}">
      <dgm:prSet/>
      <dgm:spPr/>
      <dgm:t>
        <a:bodyPr/>
        <a:lstStyle/>
        <a:p>
          <a:endParaRPr lang="pt-BR">
            <a:solidFill>
              <a:schemeClr val="bg1"/>
            </a:solidFill>
            <a:latin typeface="Tw Cen MT Condensed" panose="020B0606020104020203" pitchFamily="34" charset="0"/>
          </a:endParaRPr>
        </a:p>
      </dgm:t>
    </dgm:pt>
    <dgm:pt modelId="{638A6BFD-4AA6-4669-B503-7AE1A9991CFD}" type="pres">
      <dgm:prSet presAssocID="{5669B341-70D9-400B-B0BE-19E53BB79B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0717F6C6-7BCE-423B-9B89-0A8300438484}" type="pres">
      <dgm:prSet presAssocID="{E7A2EC24-191E-4432-A4B9-FCEB75F9F749}" presName="hierRoot1" presStyleCnt="0">
        <dgm:presLayoutVars>
          <dgm:hierBranch val="init"/>
        </dgm:presLayoutVars>
      </dgm:prSet>
      <dgm:spPr/>
    </dgm:pt>
    <dgm:pt modelId="{0F889719-AAE7-4267-9703-11E1B74C91CD}" type="pres">
      <dgm:prSet presAssocID="{E7A2EC24-191E-4432-A4B9-FCEB75F9F749}" presName="rootComposite1" presStyleCnt="0"/>
      <dgm:spPr/>
    </dgm:pt>
    <dgm:pt modelId="{1288CE25-D80A-4169-88BB-1D2DFBA002AF}" type="pres">
      <dgm:prSet presAssocID="{E7A2EC24-191E-4432-A4B9-FCEB75F9F74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70F84DE-4775-469F-A1AE-7B56258163B3}" type="pres">
      <dgm:prSet presAssocID="{E7A2EC24-191E-4432-A4B9-FCEB75F9F749}" presName="rootConnector1" presStyleLbl="node1" presStyleIdx="0" presStyleCnt="0"/>
      <dgm:spPr/>
      <dgm:t>
        <a:bodyPr/>
        <a:lstStyle/>
        <a:p>
          <a:endParaRPr lang="pt-BR"/>
        </a:p>
      </dgm:t>
    </dgm:pt>
    <dgm:pt modelId="{F5A84FB4-9EEA-47A7-8CB3-9244991AFC44}" type="pres">
      <dgm:prSet presAssocID="{E7A2EC24-191E-4432-A4B9-FCEB75F9F749}" presName="hierChild2" presStyleCnt="0"/>
      <dgm:spPr/>
    </dgm:pt>
    <dgm:pt modelId="{4E6333D3-989E-4875-A7A3-CABBAA968BF1}" type="pres">
      <dgm:prSet presAssocID="{78E03C87-2CDC-4740-8FCE-C38E21636F67}" presName="Name64" presStyleLbl="parChTrans1D2" presStyleIdx="0" presStyleCnt="2"/>
      <dgm:spPr/>
      <dgm:t>
        <a:bodyPr/>
        <a:lstStyle/>
        <a:p>
          <a:endParaRPr lang="pt-BR"/>
        </a:p>
      </dgm:t>
    </dgm:pt>
    <dgm:pt modelId="{9AE1568A-1D90-4423-B421-D93BD8BDA332}" type="pres">
      <dgm:prSet presAssocID="{B3A4574E-9516-4060-B94D-BD27120ED784}" presName="hierRoot2" presStyleCnt="0">
        <dgm:presLayoutVars>
          <dgm:hierBranch val="init"/>
        </dgm:presLayoutVars>
      </dgm:prSet>
      <dgm:spPr/>
    </dgm:pt>
    <dgm:pt modelId="{FDC30F79-BC29-4582-92F2-8D18E46B75D9}" type="pres">
      <dgm:prSet presAssocID="{B3A4574E-9516-4060-B94D-BD27120ED784}" presName="rootComposite" presStyleCnt="0"/>
      <dgm:spPr/>
    </dgm:pt>
    <dgm:pt modelId="{B129D0FA-73BA-45C2-88E3-F60277C1BC91}" type="pres">
      <dgm:prSet presAssocID="{B3A4574E-9516-4060-B94D-BD27120ED784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A944660-4C63-42EE-889C-6519FADAA390}" type="pres">
      <dgm:prSet presAssocID="{B3A4574E-9516-4060-B94D-BD27120ED784}" presName="rootConnector" presStyleLbl="node2" presStyleIdx="0" presStyleCnt="1"/>
      <dgm:spPr/>
      <dgm:t>
        <a:bodyPr/>
        <a:lstStyle/>
        <a:p>
          <a:endParaRPr lang="pt-BR"/>
        </a:p>
      </dgm:t>
    </dgm:pt>
    <dgm:pt modelId="{CF3F23A6-945A-470C-9908-0C39617EED45}" type="pres">
      <dgm:prSet presAssocID="{B3A4574E-9516-4060-B94D-BD27120ED784}" presName="hierChild4" presStyleCnt="0"/>
      <dgm:spPr/>
    </dgm:pt>
    <dgm:pt modelId="{40006BF6-A6BB-4FA8-A424-FBD9CCE01FDD}" type="pres">
      <dgm:prSet presAssocID="{B3A4574E-9516-4060-B94D-BD27120ED784}" presName="hierChild5" presStyleCnt="0"/>
      <dgm:spPr/>
    </dgm:pt>
    <dgm:pt modelId="{5BAA6523-FB42-4C49-B838-71571ECEAC8A}" type="pres">
      <dgm:prSet presAssocID="{E7A2EC24-191E-4432-A4B9-FCEB75F9F749}" presName="hierChild3" presStyleCnt="0"/>
      <dgm:spPr/>
    </dgm:pt>
    <dgm:pt modelId="{FB5F87A4-A1C1-4B79-BED1-B577BAE9AEC9}" type="pres">
      <dgm:prSet presAssocID="{ED2F29BA-7329-42B5-A5EA-BB6DFA00320F}" presName="Name115" presStyleLbl="parChTrans1D2" presStyleIdx="1" presStyleCnt="2"/>
      <dgm:spPr/>
      <dgm:t>
        <a:bodyPr/>
        <a:lstStyle/>
        <a:p>
          <a:endParaRPr lang="pt-BR"/>
        </a:p>
      </dgm:t>
    </dgm:pt>
    <dgm:pt modelId="{3C144053-F7C8-4FAA-8793-C16D140E1411}" type="pres">
      <dgm:prSet presAssocID="{8974CF81-C316-48BF-BD4B-7FBE470A2223}" presName="hierRoot3" presStyleCnt="0">
        <dgm:presLayoutVars>
          <dgm:hierBranch val="init"/>
        </dgm:presLayoutVars>
      </dgm:prSet>
      <dgm:spPr/>
    </dgm:pt>
    <dgm:pt modelId="{AD7BE8F1-D8BC-41E8-B5F2-AC708B2BB7C4}" type="pres">
      <dgm:prSet presAssocID="{8974CF81-C316-48BF-BD4B-7FBE470A2223}" presName="rootComposite3" presStyleCnt="0"/>
      <dgm:spPr/>
    </dgm:pt>
    <dgm:pt modelId="{403B74F7-6EDB-4E2F-9DAB-42D115A9EBB3}" type="pres">
      <dgm:prSet presAssocID="{8974CF81-C316-48BF-BD4B-7FBE470A2223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EEA3166-AB86-469F-9FB2-ABC535A2333E}" type="pres">
      <dgm:prSet presAssocID="{8974CF81-C316-48BF-BD4B-7FBE470A2223}" presName="rootConnector3" presStyleLbl="asst1" presStyleIdx="0" presStyleCnt="1"/>
      <dgm:spPr/>
      <dgm:t>
        <a:bodyPr/>
        <a:lstStyle/>
        <a:p>
          <a:endParaRPr lang="pt-BR"/>
        </a:p>
      </dgm:t>
    </dgm:pt>
    <dgm:pt modelId="{1365E9E2-11F6-4F0D-8745-05A167AA667F}" type="pres">
      <dgm:prSet presAssocID="{8974CF81-C316-48BF-BD4B-7FBE470A2223}" presName="hierChild6" presStyleCnt="0"/>
      <dgm:spPr/>
    </dgm:pt>
    <dgm:pt modelId="{07A7FE5E-84BF-4DE1-B37D-1970BB506BBE}" type="pres">
      <dgm:prSet presAssocID="{8974CF81-C316-48BF-BD4B-7FBE470A2223}" presName="hierChild7" presStyleCnt="0"/>
      <dgm:spPr/>
    </dgm:pt>
  </dgm:ptLst>
  <dgm:cxnLst>
    <dgm:cxn modelId="{21F63DDB-9AF6-40E3-B465-1F7D38AB2B55}" type="presOf" srcId="{E7A2EC24-191E-4432-A4B9-FCEB75F9F749}" destId="{1288CE25-D80A-4169-88BB-1D2DFBA002AF}" srcOrd="0" destOrd="0" presId="urn:microsoft.com/office/officeart/2009/3/layout/HorizontalOrganizationChart"/>
    <dgm:cxn modelId="{E9D0DA5E-9E52-4A14-9099-885316C2F07D}" type="presOf" srcId="{E7A2EC24-191E-4432-A4B9-FCEB75F9F749}" destId="{A70F84DE-4775-469F-A1AE-7B56258163B3}" srcOrd="1" destOrd="0" presId="urn:microsoft.com/office/officeart/2009/3/layout/HorizontalOrganizationChart"/>
    <dgm:cxn modelId="{09918B77-F732-47C5-9B8D-7F6E8491C820}" type="presOf" srcId="{B3A4574E-9516-4060-B94D-BD27120ED784}" destId="{EA944660-4C63-42EE-889C-6519FADAA390}" srcOrd="1" destOrd="0" presId="urn:microsoft.com/office/officeart/2009/3/layout/HorizontalOrganizationChart"/>
    <dgm:cxn modelId="{7153B651-39E2-44BC-A081-A38F0E64C59F}" srcId="{E7A2EC24-191E-4432-A4B9-FCEB75F9F749}" destId="{8974CF81-C316-48BF-BD4B-7FBE470A2223}" srcOrd="0" destOrd="0" parTransId="{ED2F29BA-7329-42B5-A5EA-BB6DFA00320F}" sibTransId="{88EFA063-580E-4B29-AB2B-05486997CB82}"/>
    <dgm:cxn modelId="{A6DBFF6E-D681-46C8-8D4A-E8F35485882A}" type="presOf" srcId="{B3A4574E-9516-4060-B94D-BD27120ED784}" destId="{B129D0FA-73BA-45C2-88E3-F60277C1BC91}" srcOrd="0" destOrd="0" presId="urn:microsoft.com/office/officeart/2009/3/layout/HorizontalOrganizationChart"/>
    <dgm:cxn modelId="{FA88DC37-60BC-482F-B09D-36A6C3DFBA2B}" srcId="{E7A2EC24-191E-4432-A4B9-FCEB75F9F749}" destId="{B3A4574E-9516-4060-B94D-BD27120ED784}" srcOrd="1" destOrd="0" parTransId="{78E03C87-2CDC-4740-8FCE-C38E21636F67}" sibTransId="{F35E1CC0-661B-4769-A87D-D4359CA7B43A}"/>
    <dgm:cxn modelId="{72993195-CD45-4250-8FA3-05EA4824B0C0}" type="presOf" srcId="{5669B341-70D9-400B-B0BE-19E53BB79BB7}" destId="{638A6BFD-4AA6-4669-B503-7AE1A9991CFD}" srcOrd="0" destOrd="0" presId="urn:microsoft.com/office/officeart/2009/3/layout/HorizontalOrganizationChart"/>
    <dgm:cxn modelId="{8F032D9D-DC7A-476D-9B4A-7DBC960C42E2}" srcId="{5669B341-70D9-400B-B0BE-19E53BB79BB7}" destId="{E7A2EC24-191E-4432-A4B9-FCEB75F9F749}" srcOrd="0" destOrd="0" parTransId="{33B54853-8C08-42E4-B6D0-B5C5DEDA252A}" sibTransId="{48F2343E-831D-4048-B0D9-F40032205978}"/>
    <dgm:cxn modelId="{4ECEE1DC-FC44-4DAD-92E4-DC093917DE9F}" type="presOf" srcId="{8974CF81-C316-48BF-BD4B-7FBE470A2223}" destId="{403B74F7-6EDB-4E2F-9DAB-42D115A9EBB3}" srcOrd="0" destOrd="0" presId="urn:microsoft.com/office/officeart/2009/3/layout/HorizontalOrganizationChart"/>
    <dgm:cxn modelId="{4C10DC3F-ADD9-4626-B81E-6A731ADD8D78}" type="presOf" srcId="{78E03C87-2CDC-4740-8FCE-C38E21636F67}" destId="{4E6333D3-989E-4875-A7A3-CABBAA968BF1}" srcOrd="0" destOrd="0" presId="urn:microsoft.com/office/officeart/2009/3/layout/HorizontalOrganizationChart"/>
    <dgm:cxn modelId="{344B55E8-4180-430B-BEF7-1FFF962C3532}" type="presOf" srcId="{ED2F29BA-7329-42B5-A5EA-BB6DFA00320F}" destId="{FB5F87A4-A1C1-4B79-BED1-B577BAE9AEC9}" srcOrd="0" destOrd="0" presId="urn:microsoft.com/office/officeart/2009/3/layout/HorizontalOrganizationChart"/>
    <dgm:cxn modelId="{9400EDE6-AA98-4DEA-8EB4-393F1C84C0B8}" type="presOf" srcId="{8974CF81-C316-48BF-BD4B-7FBE470A2223}" destId="{AEEA3166-AB86-469F-9FB2-ABC535A2333E}" srcOrd="1" destOrd="0" presId="urn:microsoft.com/office/officeart/2009/3/layout/HorizontalOrganizationChart"/>
    <dgm:cxn modelId="{404A0185-8524-4DA7-A802-3C7DB7C0D5D8}" type="presParOf" srcId="{638A6BFD-4AA6-4669-B503-7AE1A9991CFD}" destId="{0717F6C6-7BCE-423B-9B89-0A8300438484}" srcOrd="0" destOrd="0" presId="urn:microsoft.com/office/officeart/2009/3/layout/HorizontalOrganizationChart"/>
    <dgm:cxn modelId="{C3E4AA0C-00E4-4DEA-9452-23E61D3A7D1E}" type="presParOf" srcId="{0717F6C6-7BCE-423B-9B89-0A8300438484}" destId="{0F889719-AAE7-4267-9703-11E1B74C91CD}" srcOrd="0" destOrd="0" presId="urn:microsoft.com/office/officeart/2009/3/layout/HorizontalOrganizationChart"/>
    <dgm:cxn modelId="{B081EC0C-F00F-4EE1-A148-ED2AB88400C4}" type="presParOf" srcId="{0F889719-AAE7-4267-9703-11E1B74C91CD}" destId="{1288CE25-D80A-4169-88BB-1D2DFBA002AF}" srcOrd="0" destOrd="0" presId="urn:microsoft.com/office/officeart/2009/3/layout/HorizontalOrganizationChart"/>
    <dgm:cxn modelId="{753A11D4-C6F7-46F6-A0C3-A301C2852D7F}" type="presParOf" srcId="{0F889719-AAE7-4267-9703-11E1B74C91CD}" destId="{A70F84DE-4775-469F-A1AE-7B56258163B3}" srcOrd="1" destOrd="0" presId="urn:microsoft.com/office/officeart/2009/3/layout/HorizontalOrganizationChart"/>
    <dgm:cxn modelId="{2C937B70-BC30-45BB-ABC6-F977BC995E44}" type="presParOf" srcId="{0717F6C6-7BCE-423B-9B89-0A8300438484}" destId="{F5A84FB4-9EEA-47A7-8CB3-9244991AFC44}" srcOrd="1" destOrd="0" presId="urn:microsoft.com/office/officeart/2009/3/layout/HorizontalOrganizationChart"/>
    <dgm:cxn modelId="{2E845986-561A-4D38-B721-9978267BEE90}" type="presParOf" srcId="{F5A84FB4-9EEA-47A7-8CB3-9244991AFC44}" destId="{4E6333D3-989E-4875-A7A3-CABBAA968BF1}" srcOrd="0" destOrd="0" presId="urn:microsoft.com/office/officeart/2009/3/layout/HorizontalOrganizationChart"/>
    <dgm:cxn modelId="{95450E43-8927-428F-9C1A-3090772F32D6}" type="presParOf" srcId="{F5A84FB4-9EEA-47A7-8CB3-9244991AFC44}" destId="{9AE1568A-1D90-4423-B421-D93BD8BDA332}" srcOrd="1" destOrd="0" presId="urn:microsoft.com/office/officeart/2009/3/layout/HorizontalOrganizationChart"/>
    <dgm:cxn modelId="{6F60D345-6937-47F8-9713-E9F40BDB43C0}" type="presParOf" srcId="{9AE1568A-1D90-4423-B421-D93BD8BDA332}" destId="{FDC30F79-BC29-4582-92F2-8D18E46B75D9}" srcOrd="0" destOrd="0" presId="urn:microsoft.com/office/officeart/2009/3/layout/HorizontalOrganizationChart"/>
    <dgm:cxn modelId="{92ECC636-B191-4C1F-B2B4-A39D158F45B0}" type="presParOf" srcId="{FDC30F79-BC29-4582-92F2-8D18E46B75D9}" destId="{B129D0FA-73BA-45C2-88E3-F60277C1BC91}" srcOrd="0" destOrd="0" presId="urn:microsoft.com/office/officeart/2009/3/layout/HorizontalOrganizationChart"/>
    <dgm:cxn modelId="{8BE9AEEC-6CEB-402A-8F88-3300685C8C58}" type="presParOf" srcId="{FDC30F79-BC29-4582-92F2-8D18E46B75D9}" destId="{EA944660-4C63-42EE-889C-6519FADAA390}" srcOrd="1" destOrd="0" presId="urn:microsoft.com/office/officeart/2009/3/layout/HorizontalOrganizationChart"/>
    <dgm:cxn modelId="{DC111715-BEB0-4C9B-9606-E348B7A38B8E}" type="presParOf" srcId="{9AE1568A-1D90-4423-B421-D93BD8BDA332}" destId="{CF3F23A6-945A-470C-9908-0C39617EED45}" srcOrd="1" destOrd="0" presId="urn:microsoft.com/office/officeart/2009/3/layout/HorizontalOrganizationChart"/>
    <dgm:cxn modelId="{2192DA95-327C-4BD6-98A4-10320814DB92}" type="presParOf" srcId="{9AE1568A-1D90-4423-B421-D93BD8BDA332}" destId="{40006BF6-A6BB-4FA8-A424-FBD9CCE01FDD}" srcOrd="2" destOrd="0" presId="urn:microsoft.com/office/officeart/2009/3/layout/HorizontalOrganizationChart"/>
    <dgm:cxn modelId="{A9737050-8715-4E6D-B551-27B7EF6908F9}" type="presParOf" srcId="{0717F6C6-7BCE-423B-9B89-0A8300438484}" destId="{5BAA6523-FB42-4C49-B838-71571ECEAC8A}" srcOrd="2" destOrd="0" presId="urn:microsoft.com/office/officeart/2009/3/layout/HorizontalOrganizationChart"/>
    <dgm:cxn modelId="{AE765C56-A072-40DF-8CDF-0B5BD2FF3C26}" type="presParOf" srcId="{5BAA6523-FB42-4C49-B838-71571ECEAC8A}" destId="{FB5F87A4-A1C1-4B79-BED1-B577BAE9AEC9}" srcOrd="0" destOrd="0" presId="urn:microsoft.com/office/officeart/2009/3/layout/HorizontalOrganizationChart"/>
    <dgm:cxn modelId="{C3D89B5E-1558-4A7F-9DFA-66C5B6D6FBEB}" type="presParOf" srcId="{5BAA6523-FB42-4C49-B838-71571ECEAC8A}" destId="{3C144053-F7C8-4FAA-8793-C16D140E1411}" srcOrd="1" destOrd="0" presId="urn:microsoft.com/office/officeart/2009/3/layout/HorizontalOrganizationChart"/>
    <dgm:cxn modelId="{D552C76E-AE4E-4BE6-9178-561AA73E89AA}" type="presParOf" srcId="{3C144053-F7C8-4FAA-8793-C16D140E1411}" destId="{AD7BE8F1-D8BC-41E8-B5F2-AC708B2BB7C4}" srcOrd="0" destOrd="0" presId="urn:microsoft.com/office/officeart/2009/3/layout/HorizontalOrganizationChart"/>
    <dgm:cxn modelId="{11BAB711-412F-4834-BBCF-4705DED4254C}" type="presParOf" srcId="{AD7BE8F1-D8BC-41E8-B5F2-AC708B2BB7C4}" destId="{403B74F7-6EDB-4E2F-9DAB-42D115A9EBB3}" srcOrd="0" destOrd="0" presId="urn:microsoft.com/office/officeart/2009/3/layout/HorizontalOrganizationChart"/>
    <dgm:cxn modelId="{91134A46-B144-4A1A-900B-B3D20C70FBB1}" type="presParOf" srcId="{AD7BE8F1-D8BC-41E8-B5F2-AC708B2BB7C4}" destId="{AEEA3166-AB86-469F-9FB2-ABC535A2333E}" srcOrd="1" destOrd="0" presId="urn:microsoft.com/office/officeart/2009/3/layout/HorizontalOrganizationChart"/>
    <dgm:cxn modelId="{9B18D90A-BD16-4C15-97DB-2BB44B5D77DC}" type="presParOf" srcId="{3C144053-F7C8-4FAA-8793-C16D140E1411}" destId="{1365E9E2-11F6-4F0D-8745-05A167AA667F}" srcOrd="1" destOrd="0" presId="urn:microsoft.com/office/officeart/2009/3/layout/HorizontalOrganizationChart"/>
    <dgm:cxn modelId="{3775C20C-7174-461D-B24C-5D402492C854}" type="presParOf" srcId="{3C144053-F7C8-4FAA-8793-C16D140E1411}" destId="{07A7FE5E-84BF-4DE1-B37D-1970BB506BB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542431-29F3-408A-A10B-04917CEDD038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6BD063D-DC9E-4DEE-A4CD-66A125E4A0FD}">
      <dgm:prSet phldrT="[Texto]"/>
      <dgm:spPr/>
      <dgm:t>
        <a:bodyPr/>
        <a:lstStyle/>
        <a:p>
          <a:r>
            <a:rPr lang="pt-BR" dirty="0" smtClean="0">
              <a:latin typeface="Tw Cen MT Condensed" panose="020B0606020104020203" pitchFamily="34" charset="0"/>
            </a:rPr>
            <a:t>Memória</a:t>
          </a:r>
          <a:endParaRPr lang="pt-BR" dirty="0">
            <a:latin typeface="Tw Cen MT Condensed" panose="020B0606020104020203" pitchFamily="34" charset="0"/>
          </a:endParaRPr>
        </a:p>
      </dgm:t>
    </dgm:pt>
    <dgm:pt modelId="{C2A3251F-7A62-493D-AE49-7864944BE8C2}" type="parTrans" cxnId="{EAD320D6-63E9-47F8-8BC8-982BBF72085C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F3040B75-3E34-4902-AF2F-DB909BA2A26E}" type="sibTrans" cxnId="{EAD320D6-63E9-47F8-8BC8-982BBF72085C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DF6146C1-A3DA-4CE9-8CB1-A602DF61DABF}">
      <dgm:prSet phldrT="[Texto]"/>
      <dgm:spPr/>
      <dgm:t>
        <a:bodyPr/>
        <a:lstStyle/>
        <a:p>
          <a:r>
            <a:rPr lang="pt-BR" dirty="0" smtClean="0">
              <a:latin typeface="Tw Cen MT Condensed" panose="020B0606020104020203" pitchFamily="34" charset="0"/>
            </a:rPr>
            <a:t>Longo Prazo</a:t>
          </a:r>
          <a:endParaRPr lang="pt-BR" dirty="0">
            <a:latin typeface="Tw Cen MT Condensed" panose="020B0606020104020203" pitchFamily="34" charset="0"/>
          </a:endParaRPr>
        </a:p>
      </dgm:t>
    </dgm:pt>
    <dgm:pt modelId="{58BFB981-96D2-4EA0-AB75-D418F14CA797}" type="parTrans" cxnId="{739A3C9C-2058-4097-95B7-9F80EEBEBB78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6A306BCE-42EB-4969-81CB-59F09F89B37E}" type="sibTrans" cxnId="{739A3C9C-2058-4097-95B7-9F80EEBEBB78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57F8183E-C3DF-4E2D-9283-C40406D8DFC9}">
      <dgm:prSet phldrT="[Texto]"/>
      <dgm:spPr/>
      <dgm:t>
        <a:bodyPr/>
        <a:lstStyle/>
        <a:p>
          <a:r>
            <a:rPr lang="pt-BR" dirty="0" smtClean="0">
              <a:latin typeface="Tw Cen MT Condensed" panose="020B0606020104020203" pitchFamily="34" charset="0"/>
            </a:rPr>
            <a:t>Semântica</a:t>
          </a:r>
          <a:endParaRPr lang="pt-BR" dirty="0">
            <a:latin typeface="Tw Cen MT Condensed" panose="020B0606020104020203" pitchFamily="34" charset="0"/>
          </a:endParaRPr>
        </a:p>
      </dgm:t>
    </dgm:pt>
    <dgm:pt modelId="{EF1C274C-9BC9-4B3B-B93C-28FA51D9E732}" type="parTrans" cxnId="{3D82C6C0-4058-4AD0-942B-6ECF8239918A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503AE76C-6F4B-4A7E-9D58-6407F077C651}" type="sibTrans" cxnId="{3D82C6C0-4058-4AD0-942B-6ECF8239918A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3CF6C44A-4FA7-4335-89A0-9EFBC9649E67}">
      <dgm:prSet phldrT="[Texto]"/>
      <dgm:spPr/>
      <dgm:t>
        <a:bodyPr/>
        <a:lstStyle/>
        <a:p>
          <a:r>
            <a:rPr lang="pt-BR" dirty="0" smtClean="0">
              <a:latin typeface="Tw Cen MT Condensed" panose="020B0606020104020203" pitchFamily="34" charset="0"/>
            </a:rPr>
            <a:t>Episódica</a:t>
          </a:r>
          <a:endParaRPr lang="pt-BR" dirty="0">
            <a:latin typeface="Tw Cen MT Condensed" panose="020B0606020104020203" pitchFamily="34" charset="0"/>
          </a:endParaRPr>
        </a:p>
      </dgm:t>
    </dgm:pt>
    <dgm:pt modelId="{5F43C8EA-8343-49BF-9DAB-3F51060B28A8}" type="parTrans" cxnId="{52B4B19A-DA93-4F96-9315-F2DF0A61856E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9A4673AC-A336-46DB-9810-8C1ED345F670}" type="sibTrans" cxnId="{52B4B19A-DA93-4F96-9315-F2DF0A61856E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D525370A-B6C7-4C4B-B1ED-CFB271552FAF}">
      <dgm:prSet phldrT="[Texto]"/>
      <dgm:spPr/>
      <dgm:t>
        <a:bodyPr/>
        <a:lstStyle/>
        <a:p>
          <a:r>
            <a:rPr lang="pt-BR" dirty="0" smtClean="0">
              <a:latin typeface="Tw Cen MT Condensed" panose="020B0606020104020203" pitchFamily="34" charset="0"/>
            </a:rPr>
            <a:t>Curto Prazo</a:t>
          </a:r>
          <a:endParaRPr lang="pt-BR" dirty="0">
            <a:latin typeface="Tw Cen MT Condensed" panose="020B0606020104020203" pitchFamily="34" charset="0"/>
          </a:endParaRPr>
        </a:p>
      </dgm:t>
    </dgm:pt>
    <dgm:pt modelId="{5896C38C-52AD-480D-B330-F1FAE82255FB}" type="parTrans" cxnId="{C5ADC94A-179F-44DF-9928-EF658DFB42E2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12C10596-0434-4C1D-8306-FC22EC4BFED1}" type="sibTrans" cxnId="{C5ADC94A-179F-44DF-9928-EF658DFB42E2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995F6EC4-3BE6-470D-9E1A-089F0EBD8468}" type="pres">
      <dgm:prSet presAssocID="{F3542431-29F3-408A-A10B-04917CEDD03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AD92CF3-52B7-4D98-908B-71D3EC7095A0}" type="pres">
      <dgm:prSet presAssocID="{C6BD063D-DC9E-4DEE-A4CD-66A125E4A0FD}" presName="root1" presStyleCnt="0"/>
      <dgm:spPr/>
    </dgm:pt>
    <dgm:pt modelId="{F89C2F98-10D4-4423-9914-12D84DCE6745}" type="pres">
      <dgm:prSet presAssocID="{C6BD063D-DC9E-4DEE-A4CD-66A125E4A0F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95DE026-D006-4003-941E-B897867ED7A0}" type="pres">
      <dgm:prSet presAssocID="{C6BD063D-DC9E-4DEE-A4CD-66A125E4A0FD}" presName="level2hierChild" presStyleCnt="0"/>
      <dgm:spPr/>
    </dgm:pt>
    <dgm:pt modelId="{80E4C531-ED97-469B-A22A-605716FE65E4}" type="pres">
      <dgm:prSet presAssocID="{58BFB981-96D2-4EA0-AB75-D418F14CA797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205BD717-3F82-408F-9A87-04A66EE5CEF6}" type="pres">
      <dgm:prSet presAssocID="{58BFB981-96D2-4EA0-AB75-D418F14CA797}" presName="connTx" presStyleLbl="parChTrans1D2" presStyleIdx="0" presStyleCnt="2"/>
      <dgm:spPr/>
      <dgm:t>
        <a:bodyPr/>
        <a:lstStyle/>
        <a:p>
          <a:endParaRPr lang="pt-BR"/>
        </a:p>
      </dgm:t>
    </dgm:pt>
    <dgm:pt modelId="{77DA3ADB-E23E-41A7-8EA6-2DBB6C6A0DD5}" type="pres">
      <dgm:prSet presAssocID="{DF6146C1-A3DA-4CE9-8CB1-A602DF61DABF}" presName="root2" presStyleCnt="0"/>
      <dgm:spPr/>
    </dgm:pt>
    <dgm:pt modelId="{A54DFCDE-119F-4A50-8A7A-863C481549E0}" type="pres">
      <dgm:prSet presAssocID="{DF6146C1-A3DA-4CE9-8CB1-A602DF61DAB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C3F3169-694F-443D-A34C-5335105904C8}" type="pres">
      <dgm:prSet presAssocID="{DF6146C1-A3DA-4CE9-8CB1-A602DF61DABF}" presName="level3hierChild" presStyleCnt="0"/>
      <dgm:spPr/>
    </dgm:pt>
    <dgm:pt modelId="{9B042239-9768-4EEC-9A42-7BA4C4CA18DB}" type="pres">
      <dgm:prSet presAssocID="{EF1C274C-9BC9-4B3B-B93C-28FA51D9E732}" presName="conn2-1" presStyleLbl="parChTrans1D3" presStyleIdx="0" presStyleCnt="2"/>
      <dgm:spPr/>
      <dgm:t>
        <a:bodyPr/>
        <a:lstStyle/>
        <a:p>
          <a:endParaRPr lang="pt-BR"/>
        </a:p>
      </dgm:t>
    </dgm:pt>
    <dgm:pt modelId="{DEF180FF-034F-4845-A5F6-A9EF231057C9}" type="pres">
      <dgm:prSet presAssocID="{EF1C274C-9BC9-4B3B-B93C-28FA51D9E732}" presName="connTx" presStyleLbl="parChTrans1D3" presStyleIdx="0" presStyleCnt="2"/>
      <dgm:spPr/>
      <dgm:t>
        <a:bodyPr/>
        <a:lstStyle/>
        <a:p>
          <a:endParaRPr lang="pt-BR"/>
        </a:p>
      </dgm:t>
    </dgm:pt>
    <dgm:pt modelId="{ADDC17A3-F28B-4538-8521-1F04DB45D673}" type="pres">
      <dgm:prSet presAssocID="{57F8183E-C3DF-4E2D-9283-C40406D8DFC9}" presName="root2" presStyleCnt="0"/>
      <dgm:spPr/>
    </dgm:pt>
    <dgm:pt modelId="{C5BE8381-7AA5-4E4A-8103-40797A29B400}" type="pres">
      <dgm:prSet presAssocID="{57F8183E-C3DF-4E2D-9283-C40406D8DFC9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E6621F0-D22B-4712-A32C-3AD459FE4471}" type="pres">
      <dgm:prSet presAssocID="{57F8183E-C3DF-4E2D-9283-C40406D8DFC9}" presName="level3hierChild" presStyleCnt="0"/>
      <dgm:spPr/>
    </dgm:pt>
    <dgm:pt modelId="{C5777DD4-F4C6-41AF-86EC-F994155CA6DC}" type="pres">
      <dgm:prSet presAssocID="{5F43C8EA-8343-49BF-9DAB-3F51060B28A8}" presName="conn2-1" presStyleLbl="parChTrans1D3" presStyleIdx="1" presStyleCnt="2"/>
      <dgm:spPr/>
      <dgm:t>
        <a:bodyPr/>
        <a:lstStyle/>
        <a:p>
          <a:endParaRPr lang="pt-BR"/>
        </a:p>
      </dgm:t>
    </dgm:pt>
    <dgm:pt modelId="{791E7FBD-0C2E-45E1-816B-D0AB3CBA50B2}" type="pres">
      <dgm:prSet presAssocID="{5F43C8EA-8343-49BF-9DAB-3F51060B28A8}" presName="connTx" presStyleLbl="parChTrans1D3" presStyleIdx="1" presStyleCnt="2"/>
      <dgm:spPr/>
      <dgm:t>
        <a:bodyPr/>
        <a:lstStyle/>
        <a:p>
          <a:endParaRPr lang="pt-BR"/>
        </a:p>
      </dgm:t>
    </dgm:pt>
    <dgm:pt modelId="{4E9B56FF-7ED1-4E3F-B75B-066F5A97BA94}" type="pres">
      <dgm:prSet presAssocID="{3CF6C44A-4FA7-4335-89A0-9EFBC9649E67}" presName="root2" presStyleCnt="0"/>
      <dgm:spPr/>
    </dgm:pt>
    <dgm:pt modelId="{F0828492-8D21-436E-8357-0F7B210E1B17}" type="pres">
      <dgm:prSet presAssocID="{3CF6C44A-4FA7-4335-89A0-9EFBC9649E67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5DFF966-2F3B-46F6-849B-C74CCE5A2E32}" type="pres">
      <dgm:prSet presAssocID="{3CF6C44A-4FA7-4335-89A0-9EFBC9649E67}" presName="level3hierChild" presStyleCnt="0"/>
      <dgm:spPr/>
    </dgm:pt>
    <dgm:pt modelId="{4E71C192-F5BF-443C-BB65-6FE61DEFFA9B}" type="pres">
      <dgm:prSet presAssocID="{5896C38C-52AD-480D-B330-F1FAE82255FB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5C183B3C-85C8-4FED-A01E-40E667D234B2}" type="pres">
      <dgm:prSet presAssocID="{5896C38C-52AD-480D-B330-F1FAE82255FB}" presName="connTx" presStyleLbl="parChTrans1D2" presStyleIdx="1" presStyleCnt="2"/>
      <dgm:spPr/>
      <dgm:t>
        <a:bodyPr/>
        <a:lstStyle/>
        <a:p>
          <a:endParaRPr lang="pt-BR"/>
        </a:p>
      </dgm:t>
    </dgm:pt>
    <dgm:pt modelId="{963F5A1C-2F31-4E9D-A3CE-545C233411ED}" type="pres">
      <dgm:prSet presAssocID="{D525370A-B6C7-4C4B-B1ED-CFB271552FAF}" presName="root2" presStyleCnt="0"/>
      <dgm:spPr/>
    </dgm:pt>
    <dgm:pt modelId="{BE9D8A06-D273-4715-8636-7F5CFC7CE3B2}" type="pres">
      <dgm:prSet presAssocID="{D525370A-B6C7-4C4B-B1ED-CFB271552FA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C853342-4F25-461E-9B50-FA95326D6618}" type="pres">
      <dgm:prSet presAssocID="{D525370A-B6C7-4C4B-B1ED-CFB271552FAF}" presName="level3hierChild" presStyleCnt="0"/>
      <dgm:spPr/>
    </dgm:pt>
  </dgm:ptLst>
  <dgm:cxnLst>
    <dgm:cxn modelId="{94D5F343-F0E4-4A39-B9CC-D3E3720C0F14}" type="presOf" srcId="{F3542431-29F3-408A-A10B-04917CEDD038}" destId="{995F6EC4-3BE6-470D-9E1A-089F0EBD8468}" srcOrd="0" destOrd="0" presId="urn:microsoft.com/office/officeart/2005/8/layout/hierarchy2"/>
    <dgm:cxn modelId="{C5ADC94A-179F-44DF-9928-EF658DFB42E2}" srcId="{C6BD063D-DC9E-4DEE-A4CD-66A125E4A0FD}" destId="{D525370A-B6C7-4C4B-B1ED-CFB271552FAF}" srcOrd="1" destOrd="0" parTransId="{5896C38C-52AD-480D-B330-F1FAE82255FB}" sibTransId="{12C10596-0434-4C1D-8306-FC22EC4BFED1}"/>
    <dgm:cxn modelId="{C22D5363-28DD-4051-97BC-A0834A666A0F}" type="presOf" srcId="{5F43C8EA-8343-49BF-9DAB-3F51060B28A8}" destId="{C5777DD4-F4C6-41AF-86EC-F994155CA6DC}" srcOrd="0" destOrd="0" presId="urn:microsoft.com/office/officeart/2005/8/layout/hierarchy2"/>
    <dgm:cxn modelId="{A8E31DC1-B5B9-4546-B3FF-FD3DDCC5CBB3}" type="presOf" srcId="{5896C38C-52AD-480D-B330-F1FAE82255FB}" destId="{5C183B3C-85C8-4FED-A01E-40E667D234B2}" srcOrd="1" destOrd="0" presId="urn:microsoft.com/office/officeart/2005/8/layout/hierarchy2"/>
    <dgm:cxn modelId="{5A073824-FA7E-40A0-9030-C48D673ECCCF}" type="presOf" srcId="{D525370A-B6C7-4C4B-B1ED-CFB271552FAF}" destId="{BE9D8A06-D273-4715-8636-7F5CFC7CE3B2}" srcOrd="0" destOrd="0" presId="urn:microsoft.com/office/officeart/2005/8/layout/hierarchy2"/>
    <dgm:cxn modelId="{A53A712A-DC1A-4058-A4E8-933E0C9D4443}" type="presOf" srcId="{58BFB981-96D2-4EA0-AB75-D418F14CA797}" destId="{80E4C531-ED97-469B-A22A-605716FE65E4}" srcOrd="0" destOrd="0" presId="urn:microsoft.com/office/officeart/2005/8/layout/hierarchy2"/>
    <dgm:cxn modelId="{4D33E879-7F3E-4A7E-AC3F-E45721E3B4F0}" type="presOf" srcId="{5896C38C-52AD-480D-B330-F1FAE82255FB}" destId="{4E71C192-F5BF-443C-BB65-6FE61DEFFA9B}" srcOrd="0" destOrd="0" presId="urn:microsoft.com/office/officeart/2005/8/layout/hierarchy2"/>
    <dgm:cxn modelId="{AD5ECE5A-06E0-4C12-B803-16D35F532DCD}" type="presOf" srcId="{DF6146C1-A3DA-4CE9-8CB1-A602DF61DABF}" destId="{A54DFCDE-119F-4A50-8A7A-863C481549E0}" srcOrd="0" destOrd="0" presId="urn:microsoft.com/office/officeart/2005/8/layout/hierarchy2"/>
    <dgm:cxn modelId="{46860026-BBE5-40D5-820F-B2DC90D75E37}" type="presOf" srcId="{EF1C274C-9BC9-4B3B-B93C-28FA51D9E732}" destId="{DEF180FF-034F-4845-A5F6-A9EF231057C9}" srcOrd="1" destOrd="0" presId="urn:microsoft.com/office/officeart/2005/8/layout/hierarchy2"/>
    <dgm:cxn modelId="{45476279-3D21-44A4-8B34-E58BF266FA54}" type="presOf" srcId="{3CF6C44A-4FA7-4335-89A0-9EFBC9649E67}" destId="{F0828492-8D21-436E-8357-0F7B210E1B17}" srcOrd="0" destOrd="0" presId="urn:microsoft.com/office/officeart/2005/8/layout/hierarchy2"/>
    <dgm:cxn modelId="{D772E17A-679F-4945-8E4A-C41314570E9E}" type="presOf" srcId="{58BFB981-96D2-4EA0-AB75-D418F14CA797}" destId="{205BD717-3F82-408F-9A87-04A66EE5CEF6}" srcOrd="1" destOrd="0" presId="urn:microsoft.com/office/officeart/2005/8/layout/hierarchy2"/>
    <dgm:cxn modelId="{EAD320D6-63E9-47F8-8BC8-982BBF72085C}" srcId="{F3542431-29F3-408A-A10B-04917CEDD038}" destId="{C6BD063D-DC9E-4DEE-A4CD-66A125E4A0FD}" srcOrd="0" destOrd="0" parTransId="{C2A3251F-7A62-493D-AE49-7864944BE8C2}" sibTransId="{F3040B75-3E34-4902-AF2F-DB909BA2A26E}"/>
    <dgm:cxn modelId="{3E5A2340-B29D-410A-80AF-FF198012B8FB}" type="presOf" srcId="{EF1C274C-9BC9-4B3B-B93C-28FA51D9E732}" destId="{9B042239-9768-4EEC-9A42-7BA4C4CA18DB}" srcOrd="0" destOrd="0" presId="urn:microsoft.com/office/officeart/2005/8/layout/hierarchy2"/>
    <dgm:cxn modelId="{2B9759A2-B8DA-4722-BFC8-A55D54321CD8}" type="presOf" srcId="{C6BD063D-DC9E-4DEE-A4CD-66A125E4A0FD}" destId="{F89C2F98-10D4-4423-9914-12D84DCE6745}" srcOrd="0" destOrd="0" presId="urn:microsoft.com/office/officeart/2005/8/layout/hierarchy2"/>
    <dgm:cxn modelId="{871A7714-E0F5-4C6F-AD30-8C8F37ADE8D2}" type="presOf" srcId="{5F43C8EA-8343-49BF-9DAB-3F51060B28A8}" destId="{791E7FBD-0C2E-45E1-816B-D0AB3CBA50B2}" srcOrd="1" destOrd="0" presId="urn:microsoft.com/office/officeart/2005/8/layout/hierarchy2"/>
    <dgm:cxn modelId="{72C1DCEC-2718-4AEF-ACC4-6DF3092B6EB1}" type="presOf" srcId="{57F8183E-C3DF-4E2D-9283-C40406D8DFC9}" destId="{C5BE8381-7AA5-4E4A-8103-40797A29B400}" srcOrd="0" destOrd="0" presId="urn:microsoft.com/office/officeart/2005/8/layout/hierarchy2"/>
    <dgm:cxn modelId="{3D82C6C0-4058-4AD0-942B-6ECF8239918A}" srcId="{DF6146C1-A3DA-4CE9-8CB1-A602DF61DABF}" destId="{57F8183E-C3DF-4E2D-9283-C40406D8DFC9}" srcOrd="0" destOrd="0" parTransId="{EF1C274C-9BC9-4B3B-B93C-28FA51D9E732}" sibTransId="{503AE76C-6F4B-4A7E-9D58-6407F077C651}"/>
    <dgm:cxn modelId="{52B4B19A-DA93-4F96-9315-F2DF0A61856E}" srcId="{DF6146C1-A3DA-4CE9-8CB1-A602DF61DABF}" destId="{3CF6C44A-4FA7-4335-89A0-9EFBC9649E67}" srcOrd="1" destOrd="0" parTransId="{5F43C8EA-8343-49BF-9DAB-3F51060B28A8}" sibTransId="{9A4673AC-A336-46DB-9810-8C1ED345F670}"/>
    <dgm:cxn modelId="{739A3C9C-2058-4097-95B7-9F80EEBEBB78}" srcId="{C6BD063D-DC9E-4DEE-A4CD-66A125E4A0FD}" destId="{DF6146C1-A3DA-4CE9-8CB1-A602DF61DABF}" srcOrd="0" destOrd="0" parTransId="{58BFB981-96D2-4EA0-AB75-D418F14CA797}" sibTransId="{6A306BCE-42EB-4969-81CB-59F09F89B37E}"/>
    <dgm:cxn modelId="{366A5B6C-9B65-482C-9879-48A62EA32A07}" type="presParOf" srcId="{995F6EC4-3BE6-470D-9E1A-089F0EBD8468}" destId="{6AD92CF3-52B7-4D98-908B-71D3EC7095A0}" srcOrd="0" destOrd="0" presId="urn:microsoft.com/office/officeart/2005/8/layout/hierarchy2"/>
    <dgm:cxn modelId="{836C32F2-F1A2-47A8-ABE4-F6D439A58F49}" type="presParOf" srcId="{6AD92CF3-52B7-4D98-908B-71D3EC7095A0}" destId="{F89C2F98-10D4-4423-9914-12D84DCE6745}" srcOrd="0" destOrd="0" presId="urn:microsoft.com/office/officeart/2005/8/layout/hierarchy2"/>
    <dgm:cxn modelId="{7CB4D3F9-03FB-4ACD-9DED-D84C57D5FA66}" type="presParOf" srcId="{6AD92CF3-52B7-4D98-908B-71D3EC7095A0}" destId="{995DE026-D006-4003-941E-B897867ED7A0}" srcOrd="1" destOrd="0" presId="urn:microsoft.com/office/officeart/2005/8/layout/hierarchy2"/>
    <dgm:cxn modelId="{ED8207EB-A0D3-4E98-A0A6-076E6EAF55F0}" type="presParOf" srcId="{995DE026-D006-4003-941E-B897867ED7A0}" destId="{80E4C531-ED97-469B-A22A-605716FE65E4}" srcOrd="0" destOrd="0" presId="urn:microsoft.com/office/officeart/2005/8/layout/hierarchy2"/>
    <dgm:cxn modelId="{DECB0B07-89FD-40FC-8CED-73BB80B98021}" type="presParOf" srcId="{80E4C531-ED97-469B-A22A-605716FE65E4}" destId="{205BD717-3F82-408F-9A87-04A66EE5CEF6}" srcOrd="0" destOrd="0" presId="urn:microsoft.com/office/officeart/2005/8/layout/hierarchy2"/>
    <dgm:cxn modelId="{07AC7D2D-9B84-45A1-A2BA-4894CFB4BE30}" type="presParOf" srcId="{995DE026-D006-4003-941E-B897867ED7A0}" destId="{77DA3ADB-E23E-41A7-8EA6-2DBB6C6A0DD5}" srcOrd="1" destOrd="0" presId="urn:microsoft.com/office/officeart/2005/8/layout/hierarchy2"/>
    <dgm:cxn modelId="{315256EE-5E32-439E-A476-DBF2E89BF7FA}" type="presParOf" srcId="{77DA3ADB-E23E-41A7-8EA6-2DBB6C6A0DD5}" destId="{A54DFCDE-119F-4A50-8A7A-863C481549E0}" srcOrd="0" destOrd="0" presId="urn:microsoft.com/office/officeart/2005/8/layout/hierarchy2"/>
    <dgm:cxn modelId="{937FC7BD-7953-4D66-9218-C764D1DBF166}" type="presParOf" srcId="{77DA3ADB-E23E-41A7-8EA6-2DBB6C6A0DD5}" destId="{6C3F3169-694F-443D-A34C-5335105904C8}" srcOrd="1" destOrd="0" presId="urn:microsoft.com/office/officeart/2005/8/layout/hierarchy2"/>
    <dgm:cxn modelId="{91E70BA1-4183-4835-8AC0-B936F4882C80}" type="presParOf" srcId="{6C3F3169-694F-443D-A34C-5335105904C8}" destId="{9B042239-9768-4EEC-9A42-7BA4C4CA18DB}" srcOrd="0" destOrd="0" presId="urn:microsoft.com/office/officeart/2005/8/layout/hierarchy2"/>
    <dgm:cxn modelId="{13EE2EA9-C69D-4C58-AB73-0BD3C4CFFFE4}" type="presParOf" srcId="{9B042239-9768-4EEC-9A42-7BA4C4CA18DB}" destId="{DEF180FF-034F-4845-A5F6-A9EF231057C9}" srcOrd="0" destOrd="0" presId="urn:microsoft.com/office/officeart/2005/8/layout/hierarchy2"/>
    <dgm:cxn modelId="{C3FCAAB8-1246-4AD3-AB96-A9CC3BC8B206}" type="presParOf" srcId="{6C3F3169-694F-443D-A34C-5335105904C8}" destId="{ADDC17A3-F28B-4538-8521-1F04DB45D673}" srcOrd="1" destOrd="0" presId="urn:microsoft.com/office/officeart/2005/8/layout/hierarchy2"/>
    <dgm:cxn modelId="{C3368D15-ADC3-4504-B6ED-AFC59924388B}" type="presParOf" srcId="{ADDC17A3-F28B-4538-8521-1F04DB45D673}" destId="{C5BE8381-7AA5-4E4A-8103-40797A29B400}" srcOrd="0" destOrd="0" presId="urn:microsoft.com/office/officeart/2005/8/layout/hierarchy2"/>
    <dgm:cxn modelId="{9DD05B05-8F3B-49B2-8D16-FEE48C45E974}" type="presParOf" srcId="{ADDC17A3-F28B-4538-8521-1F04DB45D673}" destId="{3E6621F0-D22B-4712-A32C-3AD459FE4471}" srcOrd="1" destOrd="0" presId="urn:microsoft.com/office/officeart/2005/8/layout/hierarchy2"/>
    <dgm:cxn modelId="{8F390A87-002D-45E3-852C-888E9EB43AF7}" type="presParOf" srcId="{6C3F3169-694F-443D-A34C-5335105904C8}" destId="{C5777DD4-F4C6-41AF-86EC-F994155CA6DC}" srcOrd="2" destOrd="0" presId="urn:microsoft.com/office/officeart/2005/8/layout/hierarchy2"/>
    <dgm:cxn modelId="{2FCB6A3B-1F74-4669-9FAF-D2FDD00E6AC9}" type="presParOf" srcId="{C5777DD4-F4C6-41AF-86EC-F994155CA6DC}" destId="{791E7FBD-0C2E-45E1-816B-D0AB3CBA50B2}" srcOrd="0" destOrd="0" presId="urn:microsoft.com/office/officeart/2005/8/layout/hierarchy2"/>
    <dgm:cxn modelId="{56BC234D-B07D-4ED8-9C08-9AA6D787C9CF}" type="presParOf" srcId="{6C3F3169-694F-443D-A34C-5335105904C8}" destId="{4E9B56FF-7ED1-4E3F-B75B-066F5A97BA94}" srcOrd="3" destOrd="0" presId="urn:microsoft.com/office/officeart/2005/8/layout/hierarchy2"/>
    <dgm:cxn modelId="{FBB463E0-2A63-4689-91D3-31E9B35466BE}" type="presParOf" srcId="{4E9B56FF-7ED1-4E3F-B75B-066F5A97BA94}" destId="{F0828492-8D21-436E-8357-0F7B210E1B17}" srcOrd="0" destOrd="0" presId="urn:microsoft.com/office/officeart/2005/8/layout/hierarchy2"/>
    <dgm:cxn modelId="{D95A7F51-A2AB-4DB0-8288-6170FE38E3E7}" type="presParOf" srcId="{4E9B56FF-7ED1-4E3F-B75B-066F5A97BA94}" destId="{35DFF966-2F3B-46F6-849B-C74CCE5A2E32}" srcOrd="1" destOrd="0" presId="urn:microsoft.com/office/officeart/2005/8/layout/hierarchy2"/>
    <dgm:cxn modelId="{11A45D8A-63AE-412E-B3B6-C71EB3EA2DA0}" type="presParOf" srcId="{995DE026-D006-4003-941E-B897867ED7A0}" destId="{4E71C192-F5BF-443C-BB65-6FE61DEFFA9B}" srcOrd="2" destOrd="0" presId="urn:microsoft.com/office/officeart/2005/8/layout/hierarchy2"/>
    <dgm:cxn modelId="{AFD54755-51ED-402F-95F2-C8B5A6F7923F}" type="presParOf" srcId="{4E71C192-F5BF-443C-BB65-6FE61DEFFA9B}" destId="{5C183B3C-85C8-4FED-A01E-40E667D234B2}" srcOrd="0" destOrd="0" presId="urn:microsoft.com/office/officeart/2005/8/layout/hierarchy2"/>
    <dgm:cxn modelId="{F66171D0-CB68-4831-9604-26954B47A1B3}" type="presParOf" srcId="{995DE026-D006-4003-941E-B897867ED7A0}" destId="{963F5A1C-2F31-4E9D-A3CE-545C233411ED}" srcOrd="3" destOrd="0" presId="urn:microsoft.com/office/officeart/2005/8/layout/hierarchy2"/>
    <dgm:cxn modelId="{5061CAF0-B72E-4B51-BDF4-C7C1FB910A62}" type="presParOf" srcId="{963F5A1C-2F31-4E9D-A3CE-545C233411ED}" destId="{BE9D8A06-D273-4715-8636-7F5CFC7CE3B2}" srcOrd="0" destOrd="0" presId="urn:microsoft.com/office/officeart/2005/8/layout/hierarchy2"/>
    <dgm:cxn modelId="{E4A19812-26E0-435F-BB49-66F25556E571}" type="presParOf" srcId="{963F5A1C-2F31-4E9D-A3CE-545C233411ED}" destId="{1C853342-4F25-461E-9B50-FA95326D661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E3D6C6-0B37-4C0E-A3AD-0F72D3157925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ABC77E2-1047-4745-A91E-102A31F7229A}">
      <dgm:prSet phldrT="[Texto]"/>
      <dgm:spPr/>
      <dgm:t>
        <a:bodyPr/>
        <a:lstStyle/>
        <a:p>
          <a:r>
            <a:rPr lang="pt-BR" dirty="0" smtClean="0">
              <a:latin typeface="Tw Cen MT Condensed" panose="020B0606020104020203" pitchFamily="34" charset="0"/>
            </a:rPr>
            <a:t>Classificação</a:t>
          </a:r>
          <a:endParaRPr lang="pt-BR" dirty="0">
            <a:latin typeface="Tw Cen MT Condensed" panose="020B0606020104020203" pitchFamily="34" charset="0"/>
          </a:endParaRPr>
        </a:p>
      </dgm:t>
    </dgm:pt>
    <dgm:pt modelId="{11CE5C75-C047-4B4D-8CE6-7B642558B22F}" type="parTrans" cxnId="{83203FD1-F30F-436B-8B66-FADEB5F77321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B497AAFC-7C76-432B-A860-DA3C4D767B6B}" type="sibTrans" cxnId="{83203FD1-F30F-436B-8B66-FADEB5F77321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A857F21B-E17E-4A1F-BE1E-8E9FBA3355E2}">
      <dgm:prSet phldrT="[Texto]"/>
      <dgm:spPr/>
      <dgm:t>
        <a:bodyPr/>
        <a:lstStyle/>
        <a:p>
          <a:r>
            <a:rPr lang="pt-BR" dirty="0" smtClean="0">
              <a:latin typeface="Tw Cen MT Condensed" panose="020B0606020104020203" pitchFamily="34" charset="0"/>
            </a:rPr>
            <a:t>Categorial</a:t>
          </a:r>
          <a:endParaRPr lang="pt-BR" dirty="0">
            <a:latin typeface="Tw Cen MT Condensed" panose="020B0606020104020203" pitchFamily="34" charset="0"/>
          </a:endParaRPr>
        </a:p>
      </dgm:t>
    </dgm:pt>
    <dgm:pt modelId="{C281E969-E411-413B-BCF5-75069F2E24A5}" type="parTrans" cxnId="{5DB4DAF4-652D-4C8B-B8EC-160283C43F7C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74B77E00-8457-4771-9F20-CFBC6D52D572}" type="sibTrans" cxnId="{5DB4DAF4-652D-4C8B-B8EC-160283C43F7C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D47AD276-922D-400C-A9D4-EFD31E7283D4}">
      <dgm:prSet phldrT="[Texto]"/>
      <dgm:spPr/>
      <dgm:t>
        <a:bodyPr/>
        <a:lstStyle/>
        <a:p>
          <a:r>
            <a:rPr lang="pt-BR" dirty="0" smtClean="0">
              <a:latin typeface="Tw Cen MT Condensed" panose="020B0606020104020203" pitchFamily="34" charset="0"/>
            </a:rPr>
            <a:t>Situacional</a:t>
          </a:r>
          <a:endParaRPr lang="pt-BR" dirty="0">
            <a:latin typeface="Tw Cen MT Condensed" panose="020B0606020104020203" pitchFamily="34" charset="0"/>
          </a:endParaRPr>
        </a:p>
      </dgm:t>
    </dgm:pt>
    <dgm:pt modelId="{98FB55ED-6C47-46AA-BDF6-162FFEF94FCA}" type="parTrans" cxnId="{4BFC1560-A15C-4BEB-9EC4-854F61ED4FE2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E6F61C0F-903B-450F-8511-D07F9F4CAF1F}" type="sibTrans" cxnId="{4BFC1560-A15C-4BEB-9EC4-854F61ED4FE2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A72120D3-684F-4DC5-99F6-7734F923A919}" type="pres">
      <dgm:prSet presAssocID="{2CE3D6C6-0B37-4C0E-A3AD-0F72D315792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6E3A9B6-DCE8-4658-B8EA-BF264B434D44}" type="pres">
      <dgm:prSet presAssocID="{7ABC77E2-1047-4745-A91E-102A31F7229A}" presName="root1" presStyleCnt="0"/>
      <dgm:spPr/>
    </dgm:pt>
    <dgm:pt modelId="{9D4EC006-ED02-464F-A50F-391BC19D2EB5}" type="pres">
      <dgm:prSet presAssocID="{7ABC77E2-1047-4745-A91E-102A31F7229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2CCDEDD-ECC3-43AA-8BDC-959B816D38A6}" type="pres">
      <dgm:prSet presAssocID="{7ABC77E2-1047-4745-A91E-102A31F7229A}" presName="level2hierChild" presStyleCnt="0"/>
      <dgm:spPr/>
    </dgm:pt>
    <dgm:pt modelId="{4F7FCA91-BEEF-43B5-AACB-D8EAED9CE2BC}" type="pres">
      <dgm:prSet presAssocID="{C281E969-E411-413B-BCF5-75069F2E24A5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A170593A-3568-41C0-8085-6064FDA47BE3}" type="pres">
      <dgm:prSet presAssocID="{C281E969-E411-413B-BCF5-75069F2E24A5}" presName="connTx" presStyleLbl="parChTrans1D2" presStyleIdx="0" presStyleCnt="2"/>
      <dgm:spPr/>
      <dgm:t>
        <a:bodyPr/>
        <a:lstStyle/>
        <a:p>
          <a:endParaRPr lang="pt-BR"/>
        </a:p>
      </dgm:t>
    </dgm:pt>
    <dgm:pt modelId="{9DBB6665-6CD4-45FB-80C0-AF3BB3607E11}" type="pres">
      <dgm:prSet presAssocID="{A857F21B-E17E-4A1F-BE1E-8E9FBA3355E2}" presName="root2" presStyleCnt="0"/>
      <dgm:spPr/>
    </dgm:pt>
    <dgm:pt modelId="{2E5D3A01-876E-4964-AB8F-9A964A7ACB87}" type="pres">
      <dgm:prSet presAssocID="{A857F21B-E17E-4A1F-BE1E-8E9FBA3355E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20FD16C-D323-4743-B194-792F2C68F754}" type="pres">
      <dgm:prSet presAssocID="{A857F21B-E17E-4A1F-BE1E-8E9FBA3355E2}" presName="level3hierChild" presStyleCnt="0"/>
      <dgm:spPr/>
    </dgm:pt>
    <dgm:pt modelId="{299D9217-DD33-4078-8D7D-EACB0B32B85B}" type="pres">
      <dgm:prSet presAssocID="{98FB55ED-6C47-46AA-BDF6-162FFEF94FCA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198094D9-DDD8-4018-BA45-B979496E5F75}" type="pres">
      <dgm:prSet presAssocID="{98FB55ED-6C47-46AA-BDF6-162FFEF94FCA}" presName="connTx" presStyleLbl="parChTrans1D2" presStyleIdx="1" presStyleCnt="2"/>
      <dgm:spPr/>
      <dgm:t>
        <a:bodyPr/>
        <a:lstStyle/>
        <a:p>
          <a:endParaRPr lang="pt-BR"/>
        </a:p>
      </dgm:t>
    </dgm:pt>
    <dgm:pt modelId="{06E7230C-37CC-4399-A6FD-02CAE9CCB94E}" type="pres">
      <dgm:prSet presAssocID="{D47AD276-922D-400C-A9D4-EFD31E7283D4}" presName="root2" presStyleCnt="0"/>
      <dgm:spPr/>
    </dgm:pt>
    <dgm:pt modelId="{F21229F7-BC23-48ED-8503-B8A71DF2E125}" type="pres">
      <dgm:prSet presAssocID="{D47AD276-922D-400C-A9D4-EFD31E7283D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5DEC56E-CCCE-4BAC-ABF3-45ED790EDFCF}" type="pres">
      <dgm:prSet presAssocID="{D47AD276-922D-400C-A9D4-EFD31E7283D4}" presName="level3hierChild" presStyleCnt="0"/>
      <dgm:spPr/>
    </dgm:pt>
  </dgm:ptLst>
  <dgm:cxnLst>
    <dgm:cxn modelId="{1894BCED-EFED-4758-8E91-6C28D2D523A5}" type="presOf" srcId="{C281E969-E411-413B-BCF5-75069F2E24A5}" destId="{4F7FCA91-BEEF-43B5-AACB-D8EAED9CE2BC}" srcOrd="0" destOrd="0" presId="urn:microsoft.com/office/officeart/2005/8/layout/hierarchy2"/>
    <dgm:cxn modelId="{9242FF02-9681-4444-A371-CD67FA2BDF21}" type="presOf" srcId="{98FB55ED-6C47-46AA-BDF6-162FFEF94FCA}" destId="{299D9217-DD33-4078-8D7D-EACB0B32B85B}" srcOrd="0" destOrd="0" presId="urn:microsoft.com/office/officeart/2005/8/layout/hierarchy2"/>
    <dgm:cxn modelId="{D7C360EC-D32E-4D83-BE56-BF1328856746}" type="presOf" srcId="{A857F21B-E17E-4A1F-BE1E-8E9FBA3355E2}" destId="{2E5D3A01-876E-4964-AB8F-9A964A7ACB87}" srcOrd="0" destOrd="0" presId="urn:microsoft.com/office/officeart/2005/8/layout/hierarchy2"/>
    <dgm:cxn modelId="{16D3E2BE-36EE-4C31-B5F3-AA835AEFCCE3}" type="presOf" srcId="{7ABC77E2-1047-4745-A91E-102A31F7229A}" destId="{9D4EC006-ED02-464F-A50F-391BC19D2EB5}" srcOrd="0" destOrd="0" presId="urn:microsoft.com/office/officeart/2005/8/layout/hierarchy2"/>
    <dgm:cxn modelId="{83203FD1-F30F-436B-8B66-FADEB5F77321}" srcId="{2CE3D6C6-0B37-4C0E-A3AD-0F72D3157925}" destId="{7ABC77E2-1047-4745-A91E-102A31F7229A}" srcOrd="0" destOrd="0" parTransId="{11CE5C75-C047-4B4D-8CE6-7B642558B22F}" sibTransId="{B497AAFC-7C76-432B-A860-DA3C4D767B6B}"/>
    <dgm:cxn modelId="{4BFC1560-A15C-4BEB-9EC4-854F61ED4FE2}" srcId="{7ABC77E2-1047-4745-A91E-102A31F7229A}" destId="{D47AD276-922D-400C-A9D4-EFD31E7283D4}" srcOrd="1" destOrd="0" parTransId="{98FB55ED-6C47-46AA-BDF6-162FFEF94FCA}" sibTransId="{E6F61C0F-903B-450F-8511-D07F9F4CAF1F}"/>
    <dgm:cxn modelId="{DB3358FF-7786-4F60-8E68-A814D6949563}" type="presOf" srcId="{98FB55ED-6C47-46AA-BDF6-162FFEF94FCA}" destId="{198094D9-DDD8-4018-BA45-B979496E5F75}" srcOrd="1" destOrd="0" presId="urn:microsoft.com/office/officeart/2005/8/layout/hierarchy2"/>
    <dgm:cxn modelId="{6F9788FB-08CB-4AE1-ACFB-4B8F64938E16}" type="presOf" srcId="{C281E969-E411-413B-BCF5-75069F2E24A5}" destId="{A170593A-3568-41C0-8085-6064FDA47BE3}" srcOrd="1" destOrd="0" presId="urn:microsoft.com/office/officeart/2005/8/layout/hierarchy2"/>
    <dgm:cxn modelId="{F3F5E2A7-9B70-4C87-9D26-8A766847240B}" type="presOf" srcId="{2CE3D6C6-0B37-4C0E-A3AD-0F72D3157925}" destId="{A72120D3-684F-4DC5-99F6-7734F923A919}" srcOrd="0" destOrd="0" presId="urn:microsoft.com/office/officeart/2005/8/layout/hierarchy2"/>
    <dgm:cxn modelId="{5DB4DAF4-652D-4C8B-B8EC-160283C43F7C}" srcId="{7ABC77E2-1047-4745-A91E-102A31F7229A}" destId="{A857F21B-E17E-4A1F-BE1E-8E9FBA3355E2}" srcOrd="0" destOrd="0" parTransId="{C281E969-E411-413B-BCF5-75069F2E24A5}" sibTransId="{74B77E00-8457-4771-9F20-CFBC6D52D572}"/>
    <dgm:cxn modelId="{84E998FF-AE67-4A60-8340-04807480669F}" type="presOf" srcId="{D47AD276-922D-400C-A9D4-EFD31E7283D4}" destId="{F21229F7-BC23-48ED-8503-B8A71DF2E125}" srcOrd="0" destOrd="0" presId="urn:microsoft.com/office/officeart/2005/8/layout/hierarchy2"/>
    <dgm:cxn modelId="{333AA5F6-7749-4643-9F1C-17384F4F60DA}" type="presParOf" srcId="{A72120D3-684F-4DC5-99F6-7734F923A919}" destId="{B6E3A9B6-DCE8-4658-B8EA-BF264B434D44}" srcOrd="0" destOrd="0" presId="urn:microsoft.com/office/officeart/2005/8/layout/hierarchy2"/>
    <dgm:cxn modelId="{1184B1B7-B768-4D6B-8350-FAABC8FB5055}" type="presParOf" srcId="{B6E3A9B6-DCE8-4658-B8EA-BF264B434D44}" destId="{9D4EC006-ED02-464F-A50F-391BC19D2EB5}" srcOrd="0" destOrd="0" presId="urn:microsoft.com/office/officeart/2005/8/layout/hierarchy2"/>
    <dgm:cxn modelId="{93E28207-4C0C-445F-8B96-4B30ADA0D32D}" type="presParOf" srcId="{B6E3A9B6-DCE8-4658-B8EA-BF264B434D44}" destId="{22CCDEDD-ECC3-43AA-8BDC-959B816D38A6}" srcOrd="1" destOrd="0" presId="urn:microsoft.com/office/officeart/2005/8/layout/hierarchy2"/>
    <dgm:cxn modelId="{91687DE0-083E-45A2-B0BF-D3731BE48728}" type="presParOf" srcId="{22CCDEDD-ECC3-43AA-8BDC-959B816D38A6}" destId="{4F7FCA91-BEEF-43B5-AACB-D8EAED9CE2BC}" srcOrd="0" destOrd="0" presId="urn:microsoft.com/office/officeart/2005/8/layout/hierarchy2"/>
    <dgm:cxn modelId="{5A4CFD32-570B-42C3-B206-86B675D2AFCD}" type="presParOf" srcId="{4F7FCA91-BEEF-43B5-AACB-D8EAED9CE2BC}" destId="{A170593A-3568-41C0-8085-6064FDA47BE3}" srcOrd="0" destOrd="0" presId="urn:microsoft.com/office/officeart/2005/8/layout/hierarchy2"/>
    <dgm:cxn modelId="{6FF0B08D-0F2B-42FE-BF26-DDA1F97F3EC6}" type="presParOf" srcId="{22CCDEDD-ECC3-43AA-8BDC-959B816D38A6}" destId="{9DBB6665-6CD4-45FB-80C0-AF3BB3607E11}" srcOrd="1" destOrd="0" presId="urn:microsoft.com/office/officeart/2005/8/layout/hierarchy2"/>
    <dgm:cxn modelId="{D4077173-268F-4090-9D6B-3BE39F345203}" type="presParOf" srcId="{9DBB6665-6CD4-45FB-80C0-AF3BB3607E11}" destId="{2E5D3A01-876E-4964-AB8F-9A964A7ACB87}" srcOrd="0" destOrd="0" presId="urn:microsoft.com/office/officeart/2005/8/layout/hierarchy2"/>
    <dgm:cxn modelId="{18B509FA-FC97-46E4-9279-7182808A5CBD}" type="presParOf" srcId="{9DBB6665-6CD4-45FB-80C0-AF3BB3607E11}" destId="{A20FD16C-D323-4743-B194-792F2C68F754}" srcOrd="1" destOrd="0" presId="urn:microsoft.com/office/officeart/2005/8/layout/hierarchy2"/>
    <dgm:cxn modelId="{14DE1D72-2CD3-49E5-AF4A-08FBD8F9F966}" type="presParOf" srcId="{22CCDEDD-ECC3-43AA-8BDC-959B816D38A6}" destId="{299D9217-DD33-4078-8D7D-EACB0B32B85B}" srcOrd="2" destOrd="0" presId="urn:microsoft.com/office/officeart/2005/8/layout/hierarchy2"/>
    <dgm:cxn modelId="{7057650B-29B2-4E2F-B3AC-BD19B6B49F36}" type="presParOf" srcId="{299D9217-DD33-4078-8D7D-EACB0B32B85B}" destId="{198094D9-DDD8-4018-BA45-B979496E5F75}" srcOrd="0" destOrd="0" presId="urn:microsoft.com/office/officeart/2005/8/layout/hierarchy2"/>
    <dgm:cxn modelId="{95009F31-2DBF-45B2-A094-776932FD7FBC}" type="presParOf" srcId="{22CCDEDD-ECC3-43AA-8BDC-959B816D38A6}" destId="{06E7230C-37CC-4399-A6FD-02CAE9CCB94E}" srcOrd="3" destOrd="0" presId="urn:microsoft.com/office/officeart/2005/8/layout/hierarchy2"/>
    <dgm:cxn modelId="{8059DD2C-6E5C-4A81-8064-8D0DC61502D9}" type="presParOf" srcId="{06E7230C-37CC-4399-A6FD-02CAE9CCB94E}" destId="{F21229F7-BC23-48ED-8503-B8A71DF2E125}" srcOrd="0" destOrd="0" presId="urn:microsoft.com/office/officeart/2005/8/layout/hierarchy2"/>
    <dgm:cxn modelId="{BED986D5-36B4-44AE-B602-9B0EEC0C6F60}" type="presParOf" srcId="{06E7230C-37CC-4399-A6FD-02CAE9CCB94E}" destId="{35DEC56E-CCCE-4BAC-ABF3-45ED790EDFC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AFB3BC-A8F3-44B7-8DCF-BC9F66656043}" type="doc">
      <dgm:prSet loTypeId="urn:microsoft.com/office/officeart/2005/8/layout/cycle7" loCatId="cycle" qsTypeId="urn:microsoft.com/office/officeart/2005/8/quickstyle/simple5" qsCatId="simple" csTypeId="urn:microsoft.com/office/officeart/2005/8/colors/accent1_2" csCatId="accent1" phldr="1"/>
      <dgm:spPr/>
    </dgm:pt>
    <dgm:pt modelId="{60EB39BF-76BD-44C3-BACA-2E8B3DD34198}">
      <dgm:prSet phldrT="[Texto]"/>
      <dgm:spPr/>
      <dgm:t>
        <a:bodyPr/>
        <a:lstStyle/>
        <a:p>
          <a:r>
            <a:rPr lang="pt-BR" dirty="0" smtClean="0">
              <a:latin typeface="Tw Cen MT Condensed" panose="020B0606020104020203" pitchFamily="34" charset="0"/>
            </a:rPr>
            <a:t>Teorias Cognitivas</a:t>
          </a:r>
          <a:endParaRPr lang="pt-BR" dirty="0">
            <a:latin typeface="Tw Cen MT Condensed" panose="020B0606020104020203" pitchFamily="34" charset="0"/>
          </a:endParaRPr>
        </a:p>
      </dgm:t>
    </dgm:pt>
    <dgm:pt modelId="{1CB85688-094F-4E08-9427-99122E3D5383}" type="parTrans" cxnId="{5AE8A6D0-FF83-42E0-8540-B3A6BCD712F1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D241AAE9-43C2-4DA3-BF2F-59B3D353D54F}" type="sibTrans" cxnId="{5AE8A6D0-FF83-42E0-8540-B3A6BCD712F1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8D3E331C-38EF-4750-A3BC-5EDA027223A1}">
      <dgm:prSet phldrT="[Texto]"/>
      <dgm:spPr/>
      <dgm:t>
        <a:bodyPr/>
        <a:lstStyle/>
        <a:p>
          <a:r>
            <a:rPr lang="pt-BR" dirty="0" smtClean="0">
              <a:latin typeface="Tw Cen MT Condensed" panose="020B0606020104020203" pitchFamily="34" charset="0"/>
            </a:rPr>
            <a:t>Recuperação da Informação</a:t>
          </a:r>
          <a:endParaRPr lang="pt-BR" dirty="0">
            <a:latin typeface="Tw Cen MT Condensed" panose="020B0606020104020203" pitchFamily="34" charset="0"/>
          </a:endParaRPr>
        </a:p>
      </dgm:t>
    </dgm:pt>
    <dgm:pt modelId="{937E9896-3592-4A35-9D5E-F28ADC88E2C5}" type="parTrans" cxnId="{C81E58C9-56A2-4D06-8423-B29DCB58E6C0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86F58AB8-D053-4C76-A562-6F850C16EC27}" type="sibTrans" cxnId="{C81E58C9-56A2-4D06-8423-B29DCB58E6C0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AEF48F4D-C897-4604-9D77-F1A2D60C1E0C}">
      <dgm:prSet phldrT="[Texto]"/>
      <dgm:spPr/>
      <dgm:t>
        <a:bodyPr/>
        <a:lstStyle/>
        <a:p>
          <a:r>
            <a:rPr lang="pt-BR" dirty="0" smtClean="0">
              <a:latin typeface="Tw Cen MT Condensed" panose="020B0606020104020203" pitchFamily="34" charset="0"/>
            </a:rPr>
            <a:t>Representação da Informação</a:t>
          </a:r>
          <a:endParaRPr lang="pt-BR" dirty="0">
            <a:latin typeface="Tw Cen MT Condensed" panose="020B0606020104020203" pitchFamily="34" charset="0"/>
          </a:endParaRPr>
        </a:p>
      </dgm:t>
    </dgm:pt>
    <dgm:pt modelId="{2BA2D72E-3BF7-4DE2-88FA-7D67E14750C8}" type="sibTrans" cxnId="{8DEA9108-B22E-4C38-8EE5-06E0F844464F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9DFD9F5F-4841-4CEB-B495-243972E2B59E}" type="parTrans" cxnId="{8DEA9108-B22E-4C38-8EE5-06E0F844464F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6419A4F8-43FB-450D-A2D7-90E9C4F292C0}" type="pres">
      <dgm:prSet presAssocID="{1AAFB3BC-A8F3-44B7-8DCF-BC9F66656043}" presName="Name0" presStyleCnt="0">
        <dgm:presLayoutVars>
          <dgm:dir/>
          <dgm:resizeHandles val="exact"/>
        </dgm:presLayoutVars>
      </dgm:prSet>
      <dgm:spPr/>
    </dgm:pt>
    <dgm:pt modelId="{448FAF07-3C37-4BB3-A81E-2C672483B313}" type="pres">
      <dgm:prSet presAssocID="{60EB39BF-76BD-44C3-BACA-2E8B3DD3419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5C4B15-F6A6-44D8-9E5D-218CCB9CFE20}" type="pres">
      <dgm:prSet presAssocID="{D241AAE9-43C2-4DA3-BF2F-59B3D353D54F}" presName="sibTrans" presStyleLbl="sibTrans2D1" presStyleIdx="0" presStyleCnt="3"/>
      <dgm:spPr/>
      <dgm:t>
        <a:bodyPr/>
        <a:lstStyle/>
        <a:p>
          <a:endParaRPr lang="pt-BR"/>
        </a:p>
      </dgm:t>
    </dgm:pt>
    <dgm:pt modelId="{CFF61A5E-C0E9-49F3-9F2E-616F13E4AA2E}" type="pres">
      <dgm:prSet presAssocID="{D241AAE9-43C2-4DA3-BF2F-59B3D353D54F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16B18273-E51E-41C9-BDBE-8B1545E7CDF8}" type="pres">
      <dgm:prSet presAssocID="{8D3E331C-38EF-4750-A3BC-5EDA027223A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A341A9-72FA-4A2D-B3DF-EA490C992CD0}" type="pres">
      <dgm:prSet presAssocID="{86F58AB8-D053-4C76-A562-6F850C16EC27}" presName="sibTrans" presStyleLbl="sibTrans2D1" presStyleIdx="1" presStyleCnt="3"/>
      <dgm:spPr/>
      <dgm:t>
        <a:bodyPr/>
        <a:lstStyle/>
        <a:p>
          <a:endParaRPr lang="pt-BR"/>
        </a:p>
      </dgm:t>
    </dgm:pt>
    <dgm:pt modelId="{C0543CF9-7842-464A-A838-18240B6D8F01}" type="pres">
      <dgm:prSet presAssocID="{86F58AB8-D053-4C76-A562-6F850C16EC27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28D210B5-3E8E-42C8-B071-18C3C7ECA672}" type="pres">
      <dgm:prSet presAssocID="{AEF48F4D-C897-4604-9D77-F1A2D60C1E0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78499E-D714-4696-B382-2A9C4B3B605D}" type="pres">
      <dgm:prSet presAssocID="{2BA2D72E-3BF7-4DE2-88FA-7D67E14750C8}" presName="sibTrans" presStyleLbl="sibTrans2D1" presStyleIdx="2" presStyleCnt="3"/>
      <dgm:spPr/>
      <dgm:t>
        <a:bodyPr/>
        <a:lstStyle/>
        <a:p>
          <a:endParaRPr lang="pt-BR"/>
        </a:p>
      </dgm:t>
    </dgm:pt>
    <dgm:pt modelId="{306AC9ED-559F-4CB0-8216-1A6578BC54B8}" type="pres">
      <dgm:prSet presAssocID="{2BA2D72E-3BF7-4DE2-88FA-7D67E14750C8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18BB0C9C-E5B3-4DEF-9B42-26A4AA3623D5}" type="presOf" srcId="{86F58AB8-D053-4C76-A562-6F850C16EC27}" destId="{C0543CF9-7842-464A-A838-18240B6D8F01}" srcOrd="1" destOrd="0" presId="urn:microsoft.com/office/officeart/2005/8/layout/cycle7"/>
    <dgm:cxn modelId="{C9227D04-B36B-4004-B727-459CBEDB8D50}" type="presOf" srcId="{2BA2D72E-3BF7-4DE2-88FA-7D67E14750C8}" destId="{306AC9ED-559F-4CB0-8216-1A6578BC54B8}" srcOrd="1" destOrd="0" presId="urn:microsoft.com/office/officeart/2005/8/layout/cycle7"/>
    <dgm:cxn modelId="{C81E58C9-56A2-4D06-8423-B29DCB58E6C0}" srcId="{1AAFB3BC-A8F3-44B7-8DCF-BC9F66656043}" destId="{8D3E331C-38EF-4750-A3BC-5EDA027223A1}" srcOrd="1" destOrd="0" parTransId="{937E9896-3592-4A35-9D5E-F28ADC88E2C5}" sibTransId="{86F58AB8-D053-4C76-A562-6F850C16EC27}"/>
    <dgm:cxn modelId="{9D6176A9-E2F8-4B9F-92F8-2BAFC79EC88A}" type="presOf" srcId="{60EB39BF-76BD-44C3-BACA-2E8B3DD34198}" destId="{448FAF07-3C37-4BB3-A81E-2C672483B313}" srcOrd="0" destOrd="0" presId="urn:microsoft.com/office/officeart/2005/8/layout/cycle7"/>
    <dgm:cxn modelId="{491069E4-A25E-4808-911B-D94E3F62CE3E}" type="presOf" srcId="{86F58AB8-D053-4C76-A562-6F850C16EC27}" destId="{BCA341A9-72FA-4A2D-B3DF-EA490C992CD0}" srcOrd="0" destOrd="0" presId="urn:microsoft.com/office/officeart/2005/8/layout/cycle7"/>
    <dgm:cxn modelId="{4C176787-BF88-41DD-9980-F38423E11C7C}" type="presOf" srcId="{8D3E331C-38EF-4750-A3BC-5EDA027223A1}" destId="{16B18273-E51E-41C9-BDBE-8B1545E7CDF8}" srcOrd="0" destOrd="0" presId="urn:microsoft.com/office/officeart/2005/8/layout/cycle7"/>
    <dgm:cxn modelId="{3AEE4311-51D2-4443-965C-8905FE96BE04}" type="presOf" srcId="{2BA2D72E-3BF7-4DE2-88FA-7D67E14750C8}" destId="{E878499E-D714-4696-B382-2A9C4B3B605D}" srcOrd="0" destOrd="0" presId="urn:microsoft.com/office/officeart/2005/8/layout/cycle7"/>
    <dgm:cxn modelId="{09489ACF-F410-422C-B19D-5991F0905D09}" type="presOf" srcId="{AEF48F4D-C897-4604-9D77-F1A2D60C1E0C}" destId="{28D210B5-3E8E-42C8-B071-18C3C7ECA672}" srcOrd="0" destOrd="0" presId="urn:microsoft.com/office/officeart/2005/8/layout/cycle7"/>
    <dgm:cxn modelId="{27658F60-1FE6-4CF6-B2D1-20DB11288716}" type="presOf" srcId="{D241AAE9-43C2-4DA3-BF2F-59B3D353D54F}" destId="{CB5C4B15-F6A6-44D8-9E5D-218CCB9CFE20}" srcOrd="0" destOrd="0" presId="urn:microsoft.com/office/officeart/2005/8/layout/cycle7"/>
    <dgm:cxn modelId="{3A8A1A58-449B-4D49-9E83-4758AD5B8B22}" type="presOf" srcId="{D241AAE9-43C2-4DA3-BF2F-59B3D353D54F}" destId="{CFF61A5E-C0E9-49F3-9F2E-616F13E4AA2E}" srcOrd="1" destOrd="0" presId="urn:microsoft.com/office/officeart/2005/8/layout/cycle7"/>
    <dgm:cxn modelId="{F98E333C-84E4-4811-99C9-9D223BB519F8}" type="presOf" srcId="{1AAFB3BC-A8F3-44B7-8DCF-BC9F66656043}" destId="{6419A4F8-43FB-450D-A2D7-90E9C4F292C0}" srcOrd="0" destOrd="0" presId="urn:microsoft.com/office/officeart/2005/8/layout/cycle7"/>
    <dgm:cxn modelId="{5AE8A6D0-FF83-42E0-8540-B3A6BCD712F1}" srcId="{1AAFB3BC-A8F3-44B7-8DCF-BC9F66656043}" destId="{60EB39BF-76BD-44C3-BACA-2E8B3DD34198}" srcOrd="0" destOrd="0" parTransId="{1CB85688-094F-4E08-9427-99122E3D5383}" sibTransId="{D241AAE9-43C2-4DA3-BF2F-59B3D353D54F}"/>
    <dgm:cxn modelId="{8DEA9108-B22E-4C38-8EE5-06E0F844464F}" srcId="{1AAFB3BC-A8F3-44B7-8DCF-BC9F66656043}" destId="{AEF48F4D-C897-4604-9D77-F1A2D60C1E0C}" srcOrd="2" destOrd="0" parTransId="{9DFD9F5F-4841-4CEB-B495-243972E2B59E}" sibTransId="{2BA2D72E-3BF7-4DE2-88FA-7D67E14750C8}"/>
    <dgm:cxn modelId="{E8C48A2D-9D27-4A04-94E0-F7B70576409B}" type="presParOf" srcId="{6419A4F8-43FB-450D-A2D7-90E9C4F292C0}" destId="{448FAF07-3C37-4BB3-A81E-2C672483B313}" srcOrd="0" destOrd="0" presId="urn:microsoft.com/office/officeart/2005/8/layout/cycle7"/>
    <dgm:cxn modelId="{77423FDB-457F-4DE0-B6EA-FF4534B83EA2}" type="presParOf" srcId="{6419A4F8-43FB-450D-A2D7-90E9C4F292C0}" destId="{CB5C4B15-F6A6-44D8-9E5D-218CCB9CFE20}" srcOrd="1" destOrd="0" presId="urn:microsoft.com/office/officeart/2005/8/layout/cycle7"/>
    <dgm:cxn modelId="{A0504E8E-589C-41F9-84D2-2977C15F03EA}" type="presParOf" srcId="{CB5C4B15-F6A6-44D8-9E5D-218CCB9CFE20}" destId="{CFF61A5E-C0E9-49F3-9F2E-616F13E4AA2E}" srcOrd="0" destOrd="0" presId="urn:microsoft.com/office/officeart/2005/8/layout/cycle7"/>
    <dgm:cxn modelId="{79D312D5-D1F5-4FBE-9933-F2B5C2560B60}" type="presParOf" srcId="{6419A4F8-43FB-450D-A2D7-90E9C4F292C0}" destId="{16B18273-E51E-41C9-BDBE-8B1545E7CDF8}" srcOrd="2" destOrd="0" presId="urn:microsoft.com/office/officeart/2005/8/layout/cycle7"/>
    <dgm:cxn modelId="{2FBD622E-CB6B-4199-AED7-4650ABA728A7}" type="presParOf" srcId="{6419A4F8-43FB-450D-A2D7-90E9C4F292C0}" destId="{BCA341A9-72FA-4A2D-B3DF-EA490C992CD0}" srcOrd="3" destOrd="0" presId="urn:microsoft.com/office/officeart/2005/8/layout/cycle7"/>
    <dgm:cxn modelId="{338DF741-93B1-466A-B1FA-09E0C1E964DE}" type="presParOf" srcId="{BCA341A9-72FA-4A2D-B3DF-EA490C992CD0}" destId="{C0543CF9-7842-464A-A838-18240B6D8F01}" srcOrd="0" destOrd="0" presId="urn:microsoft.com/office/officeart/2005/8/layout/cycle7"/>
    <dgm:cxn modelId="{0700669A-F6A9-4957-AC4C-41B063ED9F9C}" type="presParOf" srcId="{6419A4F8-43FB-450D-A2D7-90E9C4F292C0}" destId="{28D210B5-3E8E-42C8-B071-18C3C7ECA672}" srcOrd="4" destOrd="0" presId="urn:microsoft.com/office/officeart/2005/8/layout/cycle7"/>
    <dgm:cxn modelId="{E6E15F87-3025-4FA4-BA48-824F594D5351}" type="presParOf" srcId="{6419A4F8-43FB-450D-A2D7-90E9C4F292C0}" destId="{E878499E-D714-4696-B382-2A9C4B3B605D}" srcOrd="5" destOrd="0" presId="urn:microsoft.com/office/officeart/2005/8/layout/cycle7"/>
    <dgm:cxn modelId="{2DDC9C6D-89F8-4DAB-974F-AC4A92EC920F}" type="presParOf" srcId="{E878499E-D714-4696-B382-2A9C4B3B605D}" destId="{306AC9ED-559F-4CB0-8216-1A6578BC54B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1F1FCD-DC16-46F8-A97C-DBF824476F48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558E4682-BF37-48FA-A13D-D9636CA8A70A}">
      <dgm:prSet phldrT="[Texto]"/>
      <dgm:spPr/>
      <dgm:t>
        <a:bodyPr/>
        <a:lstStyle/>
        <a:p>
          <a:r>
            <a:rPr lang="pt-BR" dirty="0" smtClean="0">
              <a:latin typeface="Tw Cen MT Condensed" panose="020B0606020104020203" pitchFamily="34" charset="0"/>
            </a:rPr>
            <a:t>Estado de conhecimento</a:t>
          </a:r>
          <a:endParaRPr lang="pt-BR" dirty="0">
            <a:latin typeface="Tw Cen MT Condensed" panose="020B0606020104020203" pitchFamily="34" charset="0"/>
          </a:endParaRPr>
        </a:p>
      </dgm:t>
    </dgm:pt>
    <dgm:pt modelId="{68499D4A-0E66-4745-B39D-8CFACB2ED0D7}" type="parTrans" cxnId="{DC55123B-85EC-4B3D-A8F2-94D3046679C3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6A55A319-DF28-4507-812E-DB02290B0B4A}" type="sibTrans" cxnId="{DC55123B-85EC-4B3D-A8F2-94D3046679C3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9A9A5521-2DD0-4312-A417-D0ACB34CD545}">
      <dgm:prSet phldrT="[Texto]"/>
      <dgm:spPr/>
      <dgm:t>
        <a:bodyPr/>
        <a:lstStyle/>
        <a:p>
          <a:r>
            <a:rPr lang="pt-BR" dirty="0" smtClean="0">
              <a:latin typeface="Tw Cen MT Condensed" panose="020B0606020104020203" pitchFamily="34" charset="0"/>
            </a:rPr>
            <a:t>Espaço problemático</a:t>
          </a:r>
          <a:endParaRPr lang="pt-BR" dirty="0">
            <a:latin typeface="Tw Cen MT Condensed" panose="020B0606020104020203" pitchFamily="34" charset="0"/>
          </a:endParaRPr>
        </a:p>
      </dgm:t>
    </dgm:pt>
    <dgm:pt modelId="{6C40B6A1-CEE5-4210-ABAD-45D101811DDD}" type="parTrans" cxnId="{164F5133-0C8E-4D59-A8B2-7D68562D6B19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7E3E8F25-AEED-408F-B7D0-03309DB00EF2}" type="sibTrans" cxnId="{164F5133-0C8E-4D59-A8B2-7D68562D6B19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EC6E3CF7-1CF5-4C71-A380-D32E75DA45F8}">
      <dgm:prSet phldrT="[Texto]"/>
      <dgm:spPr/>
      <dgm:t>
        <a:bodyPr/>
        <a:lstStyle/>
        <a:p>
          <a:r>
            <a:rPr lang="pt-BR" dirty="0" smtClean="0">
              <a:latin typeface="Tw Cen MT Condensed" panose="020B0606020104020203" pitchFamily="34" charset="0"/>
            </a:rPr>
            <a:t>Estado de incerteza</a:t>
          </a:r>
          <a:endParaRPr lang="pt-BR" dirty="0">
            <a:latin typeface="Tw Cen MT Condensed" panose="020B0606020104020203" pitchFamily="34" charset="0"/>
          </a:endParaRPr>
        </a:p>
      </dgm:t>
    </dgm:pt>
    <dgm:pt modelId="{A3DE0780-04CF-45AE-B868-3699B3D1FEB2}" type="parTrans" cxnId="{B8CBB07C-390B-492D-BC37-28EF332DE564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255AC016-7620-4642-931A-88A0E95D87E9}" type="sibTrans" cxnId="{B8CBB07C-390B-492D-BC37-28EF332DE564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E40D1FDF-1264-491A-8856-09A51ACBDD7E}">
      <dgm:prSet phldrT="[Texto]"/>
      <dgm:spPr/>
      <dgm:t>
        <a:bodyPr/>
        <a:lstStyle/>
        <a:p>
          <a:r>
            <a:rPr lang="pt-BR" dirty="0" smtClean="0">
              <a:latin typeface="Tw Cen MT Condensed" panose="020B0606020104020203" pitchFamily="34" charset="0"/>
            </a:rPr>
            <a:t>Solicitação ao SRI</a:t>
          </a:r>
          <a:endParaRPr lang="pt-BR" dirty="0">
            <a:latin typeface="Tw Cen MT Condensed" panose="020B0606020104020203" pitchFamily="34" charset="0"/>
          </a:endParaRPr>
        </a:p>
      </dgm:t>
    </dgm:pt>
    <dgm:pt modelId="{116820AA-B8C5-411F-A01D-E696D6D79E19}" type="parTrans" cxnId="{26B42832-DB07-4CC2-99AF-A8D6FD519D65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0A5EE3B5-144F-4DCF-85C9-FE908DACEBA7}" type="sibTrans" cxnId="{26B42832-DB07-4CC2-99AF-A8D6FD519D65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78559DE7-2A22-4CB7-963B-4C0BE95BD193}">
      <dgm:prSet phldrT="[Texto]"/>
      <dgm:spPr/>
      <dgm:t>
        <a:bodyPr/>
        <a:lstStyle/>
        <a:p>
          <a:r>
            <a:rPr lang="pt-BR" dirty="0" smtClean="0">
              <a:latin typeface="Tw Cen MT Condensed" panose="020B0606020104020203" pitchFamily="34" charset="0"/>
            </a:rPr>
            <a:t>Necessidade de informação externa</a:t>
          </a:r>
          <a:endParaRPr lang="pt-BR" dirty="0">
            <a:latin typeface="Tw Cen MT Condensed" panose="020B0606020104020203" pitchFamily="34" charset="0"/>
          </a:endParaRPr>
        </a:p>
      </dgm:t>
    </dgm:pt>
    <dgm:pt modelId="{5F7FF0B0-C2F9-4012-8F1F-2276EFB3B355}" type="parTrans" cxnId="{C3D2FC9D-3752-4E0B-B93B-CB056750A8CA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74492931-C79C-425E-A33E-472CC6253AE5}" type="sibTrans" cxnId="{C3D2FC9D-3752-4E0B-B93B-CB056750A8CA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327C1C14-C022-44B4-B61A-60E330CFA60A}" type="pres">
      <dgm:prSet presAssocID="{9B1F1FCD-DC16-46F8-A97C-DBF824476F48}" presName="Name0" presStyleCnt="0">
        <dgm:presLayoutVars>
          <dgm:dir/>
          <dgm:animLvl val="lvl"/>
          <dgm:resizeHandles val="exact"/>
        </dgm:presLayoutVars>
      </dgm:prSet>
      <dgm:spPr/>
    </dgm:pt>
    <dgm:pt modelId="{B48E3476-3E3D-43BF-911C-B624F945A0A7}" type="pres">
      <dgm:prSet presAssocID="{558E4682-BF37-48FA-A13D-D9636CA8A70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8546D6-E118-4F8B-BF4F-8A2242D157F0}" type="pres">
      <dgm:prSet presAssocID="{6A55A319-DF28-4507-812E-DB02290B0B4A}" presName="parTxOnlySpace" presStyleCnt="0"/>
      <dgm:spPr/>
    </dgm:pt>
    <dgm:pt modelId="{15563887-71A0-45D9-8BE6-97F26E68BFA3}" type="pres">
      <dgm:prSet presAssocID="{9A9A5521-2DD0-4312-A417-D0ACB34CD545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487A43-F4F5-4300-A747-79068C54417F}" type="pres">
      <dgm:prSet presAssocID="{7E3E8F25-AEED-408F-B7D0-03309DB00EF2}" presName="parTxOnlySpace" presStyleCnt="0"/>
      <dgm:spPr/>
    </dgm:pt>
    <dgm:pt modelId="{65DB041B-76D3-4823-B574-08F9A897E856}" type="pres">
      <dgm:prSet presAssocID="{EC6E3CF7-1CF5-4C71-A380-D32E75DA45F8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99E48B-44C0-4DA6-ADF0-79B369FBA078}" type="pres">
      <dgm:prSet presAssocID="{255AC016-7620-4642-931A-88A0E95D87E9}" presName="parTxOnlySpace" presStyleCnt="0"/>
      <dgm:spPr/>
    </dgm:pt>
    <dgm:pt modelId="{9473406F-EF61-44AD-B921-CA22ADD06142}" type="pres">
      <dgm:prSet presAssocID="{78559DE7-2A22-4CB7-963B-4C0BE95BD193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AF2D27-9EB5-4652-86B8-E5B90F840CE2}" type="pres">
      <dgm:prSet presAssocID="{74492931-C79C-425E-A33E-472CC6253AE5}" presName="parTxOnlySpace" presStyleCnt="0"/>
      <dgm:spPr/>
    </dgm:pt>
    <dgm:pt modelId="{2302B8BD-74ED-4A8B-A87F-D3F97A12DC45}" type="pres">
      <dgm:prSet presAssocID="{E40D1FDF-1264-491A-8856-09A51ACBDD7E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138CF14-EA28-432C-87F6-2BD51B75C538}" type="presOf" srcId="{78559DE7-2A22-4CB7-963B-4C0BE95BD193}" destId="{9473406F-EF61-44AD-B921-CA22ADD06142}" srcOrd="0" destOrd="0" presId="urn:microsoft.com/office/officeart/2005/8/layout/chevron1"/>
    <dgm:cxn modelId="{164F5133-0C8E-4D59-A8B2-7D68562D6B19}" srcId="{9B1F1FCD-DC16-46F8-A97C-DBF824476F48}" destId="{9A9A5521-2DD0-4312-A417-D0ACB34CD545}" srcOrd="1" destOrd="0" parTransId="{6C40B6A1-CEE5-4210-ABAD-45D101811DDD}" sibTransId="{7E3E8F25-AEED-408F-B7D0-03309DB00EF2}"/>
    <dgm:cxn modelId="{26B42832-DB07-4CC2-99AF-A8D6FD519D65}" srcId="{9B1F1FCD-DC16-46F8-A97C-DBF824476F48}" destId="{E40D1FDF-1264-491A-8856-09A51ACBDD7E}" srcOrd="4" destOrd="0" parTransId="{116820AA-B8C5-411F-A01D-E696D6D79E19}" sibTransId="{0A5EE3B5-144F-4DCF-85C9-FE908DACEBA7}"/>
    <dgm:cxn modelId="{EB0B1610-F4F1-4E17-88BD-1D2CAFBD2FB1}" type="presOf" srcId="{558E4682-BF37-48FA-A13D-D9636CA8A70A}" destId="{B48E3476-3E3D-43BF-911C-B624F945A0A7}" srcOrd="0" destOrd="0" presId="urn:microsoft.com/office/officeart/2005/8/layout/chevron1"/>
    <dgm:cxn modelId="{8D7D0C62-A8EB-4DC9-917B-C95D9CC4FEC0}" type="presOf" srcId="{EC6E3CF7-1CF5-4C71-A380-D32E75DA45F8}" destId="{65DB041B-76D3-4823-B574-08F9A897E856}" srcOrd="0" destOrd="0" presId="urn:microsoft.com/office/officeart/2005/8/layout/chevron1"/>
    <dgm:cxn modelId="{E0773F5B-45A1-42FA-AF71-C82B7E1F0711}" type="presOf" srcId="{E40D1FDF-1264-491A-8856-09A51ACBDD7E}" destId="{2302B8BD-74ED-4A8B-A87F-D3F97A12DC45}" srcOrd="0" destOrd="0" presId="urn:microsoft.com/office/officeart/2005/8/layout/chevron1"/>
    <dgm:cxn modelId="{C084D743-D8ED-4C70-8D96-9DD98ECE1219}" type="presOf" srcId="{9A9A5521-2DD0-4312-A417-D0ACB34CD545}" destId="{15563887-71A0-45D9-8BE6-97F26E68BFA3}" srcOrd="0" destOrd="0" presId="urn:microsoft.com/office/officeart/2005/8/layout/chevron1"/>
    <dgm:cxn modelId="{C3D2FC9D-3752-4E0B-B93B-CB056750A8CA}" srcId="{9B1F1FCD-DC16-46F8-A97C-DBF824476F48}" destId="{78559DE7-2A22-4CB7-963B-4C0BE95BD193}" srcOrd="3" destOrd="0" parTransId="{5F7FF0B0-C2F9-4012-8F1F-2276EFB3B355}" sibTransId="{74492931-C79C-425E-A33E-472CC6253AE5}"/>
    <dgm:cxn modelId="{B5FA4D2F-FA1D-4025-B65B-D9D72E01EF6E}" type="presOf" srcId="{9B1F1FCD-DC16-46F8-A97C-DBF824476F48}" destId="{327C1C14-C022-44B4-B61A-60E330CFA60A}" srcOrd="0" destOrd="0" presId="urn:microsoft.com/office/officeart/2005/8/layout/chevron1"/>
    <dgm:cxn modelId="{B8CBB07C-390B-492D-BC37-28EF332DE564}" srcId="{9B1F1FCD-DC16-46F8-A97C-DBF824476F48}" destId="{EC6E3CF7-1CF5-4C71-A380-D32E75DA45F8}" srcOrd="2" destOrd="0" parTransId="{A3DE0780-04CF-45AE-B868-3699B3D1FEB2}" sibTransId="{255AC016-7620-4642-931A-88A0E95D87E9}"/>
    <dgm:cxn modelId="{DC55123B-85EC-4B3D-A8F2-94D3046679C3}" srcId="{9B1F1FCD-DC16-46F8-A97C-DBF824476F48}" destId="{558E4682-BF37-48FA-A13D-D9636CA8A70A}" srcOrd="0" destOrd="0" parTransId="{68499D4A-0E66-4745-B39D-8CFACB2ED0D7}" sibTransId="{6A55A319-DF28-4507-812E-DB02290B0B4A}"/>
    <dgm:cxn modelId="{CB135B79-8EBA-48FA-8C8B-26F80BBC6EE9}" type="presParOf" srcId="{327C1C14-C022-44B4-B61A-60E330CFA60A}" destId="{B48E3476-3E3D-43BF-911C-B624F945A0A7}" srcOrd="0" destOrd="0" presId="urn:microsoft.com/office/officeart/2005/8/layout/chevron1"/>
    <dgm:cxn modelId="{1403C4E2-D742-45FA-A858-D1B3B181EE25}" type="presParOf" srcId="{327C1C14-C022-44B4-B61A-60E330CFA60A}" destId="{548546D6-E118-4F8B-BF4F-8A2242D157F0}" srcOrd="1" destOrd="0" presId="urn:microsoft.com/office/officeart/2005/8/layout/chevron1"/>
    <dgm:cxn modelId="{EA87307A-6B8A-43C0-ABC6-F7CA3C3B39EE}" type="presParOf" srcId="{327C1C14-C022-44B4-B61A-60E330CFA60A}" destId="{15563887-71A0-45D9-8BE6-97F26E68BFA3}" srcOrd="2" destOrd="0" presId="urn:microsoft.com/office/officeart/2005/8/layout/chevron1"/>
    <dgm:cxn modelId="{0BBF94E4-215B-4D4F-9062-32F302367824}" type="presParOf" srcId="{327C1C14-C022-44B4-B61A-60E330CFA60A}" destId="{05487A43-F4F5-4300-A747-79068C54417F}" srcOrd="3" destOrd="0" presId="urn:microsoft.com/office/officeart/2005/8/layout/chevron1"/>
    <dgm:cxn modelId="{B6CCF84C-44C0-444F-9458-51C3E8B490A9}" type="presParOf" srcId="{327C1C14-C022-44B4-B61A-60E330CFA60A}" destId="{65DB041B-76D3-4823-B574-08F9A897E856}" srcOrd="4" destOrd="0" presId="urn:microsoft.com/office/officeart/2005/8/layout/chevron1"/>
    <dgm:cxn modelId="{6A6BFED8-2842-4C71-9C66-4732CEBF5F75}" type="presParOf" srcId="{327C1C14-C022-44B4-B61A-60E330CFA60A}" destId="{A399E48B-44C0-4DA6-ADF0-79B369FBA078}" srcOrd="5" destOrd="0" presId="urn:microsoft.com/office/officeart/2005/8/layout/chevron1"/>
    <dgm:cxn modelId="{680CAD9A-8444-44DE-9046-73E89B760E27}" type="presParOf" srcId="{327C1C14-C022-44B4-B61A-60E330CFA60A}" destId="{9473406F-EF61-44AD-B921-CA22ADD06142}" srcOrd="6" destOrd="0" presId="urn:microsoft.com/office/officeart/2005/8/layout/chevron1"/>
    <dgm:cxn modelId="{75D2ACAD-A39E-4FB8-9E7F-4FC8FAA2F238}" type="presParOf" srcId="{327C1C14-C022-44B4-B61A-60E330CFA60A}" destId="{A8AF2D27-9EB5-4652-86B8-E5B90F840CE2}" srcOrd="7" destOrd="0" presId="urn:microsoft.com/office/officeart/2005/8/layout/chevron1"/>
    <dgm:cxn modelId="{4F43DF89-8657-4980-B045-4A1535358709}" type="presParOf" srcId="{327C1C14-C022-44B4-B61A-60E330CFA60A}" destId="{2302B8BD-74ED-4A8B-A87F-D3F97A12DC4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BF0B47-6049-4602-9A73-669950BCA47C}" type="doc">
      <dgm:prSet loTypeId="urn:microsoft.com/office/officeart/2005/8/layout/venn2" loCatId="relationship" qsTypeId="urn:microsoft.com/office/officeart/2005/8/quickstyle/simple5" qsCatId="simple" csTypeId="urn:microsoft.com/office/officeart/2005/8/colors/accent1_2" csCatId="accent1" phldr="1"/>
      <dgm:spPr/>
    </dgm:pt>
    <dgm:pt modelId="{6BC34E06-4F35-4F66-8F8E-D9C00A00EF7B}">
      <dgm:prSet phldrT="[Texto]"/>
      <dgm:spPr/>
      <dgm:t>
        <a:bodyPr/>
        <a:lstStyle/>
        <a:p>
          <a:r>
            <a:rPr lang="pt-BR" dirty="0" smtClean="0">
              <a:latin typeface="Tw Cen MT Condensed" panose="020B0606020104020203" pitchFamily="34" charset="0"/>
            </a:rPr>
            <a:t>Espaço informacional do SRI</a:t>
          </a:r>
          <a:endParaRPr lang="pt-BR" dirty="0">
            <a:latin typeface="Tw Cen MT Condensed" panose="020B0606020104020203" pitchFamily="34" charset="0"/>
          </a:endParaRPr>
        </a:p>
      </dgm:t>
    </dgm:pt>
    <dgm:pt modelId="{0BBFC27A-8973-4955-A04A-967737FFAA8D}" type="parTrans" cxnId="{444B9811-2FB6-4F73-AD44-35EB4848C451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04C4B84E-918F-41D0-8794-91A10D14DECC}" type="sibTrans" cxnId="{444B9811-2FB6-4F73-AD44-35EB4848C451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8586FA38-BB13-4CBF-A6D4-B0909FF4C42C}">
      <dgm:prSet phldrT="[Texto]"/>
      <dgm:spPr/>
      <dgm:t>
        <a:bodyPr/>
        <a:lstStyle/>
        <a:p>
          <a:r>
            <a:rPr lang="pt-BR" dirty="0" smtClean="0">
              <a:latin typeface="Tw Cen MT Condensed" panose="020B0606020104020203" pitchFamily="34" charset="0"/>
            </a:rPr>
            <a:t>Espaço problemático do usuário</a:t>
          </a:r>
          <a:endParaRPr lang="pt-BR" dirty="0">
            <a:latin typeface="Tw Cen MT Condensed" panose="020B0606020104020203" pitchFamily="34" charset="0"/>
          </a:endParaRPr>
        </a:p>
      </dgm:t>
    </dgm:pt>
    <dgm:pt modelId="{CB623FC5-F269-448E-B6C1-D717FDAD8473}" type="parTrans" cxnId="{9B1636EA-160D-43FC-8D4C-D24C26DF5CF1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D8BA155E-45D3-4488-B908-7AAA46E4EF5C}" type="sibTrans" cxnId="{9B1636EA-160D-43FC-8D4C-D24C26DF5CF1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7DE7ADB7-3CA6-48A1-96D5-E356972C198E}" type="pres">
      <dgm:prSet presAssocID="{AABF0B47-6049-4602-9A73-669950BCA47C}" presName="Name0" presStyleCnt="0">
        <dgm:presLayoutVars>
          <dgm:chMax val="7"/>
          <dgm:resizeHandles val="exact"/>
        </dgm:presLayoutVars>
      </dgm:prSet>
      <dgm:spPr/>
    </dgm:pt>
    <dgm:pt modelId="{C2BC341E-1894-4521-9A1D-DA6AED8A06EA}" type="pres">
      <dgm:prSet presAssocID="{AABF0B47-6049-4602-9A73-669950BCA47C}" presName="comp1" presStyleCnt="0"/>
      <dgm:spPr/>
    </dgm:pt>
    <dgm:pt modelId="{4AF6460C-86DF-4E04-8CBA-232CF13FF209}" type="pres">
      <dgm:prSet presAssocID="{AABF0B47-6049-4602-9A73-669950BCA47C}" presName="circle1" presStyleLbl="node1" presStyleIdx="0" presStyleCnt="2"/>
      <dgm:spPr/>
      <dgm:t>
        <a:bodyPr/>
        <a:lstStyle/>
        <a:p>
          <a:endParaRPr lang="pt-BR"/>
        </a:p>
      </dgm:t>
    </dgm:pt>
    <dgm:pt modelId="{A3387744-5D2F-4A41-9496-9A6A528566C4}" type="pres">
      <dgm:prSet presAssocID="{AABF0B47-6049-4602-9A73-669950BCA47C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170309-1209-4954-8C15-C8C5084B2999}" type="pres">
      <dgm:prSet presAssocID="{AABF0B47-6049-4602-9A73-669950BCA47C}" presName="comp2" presStyleCnt="0"/>
      <dgm:spPr/>
    </dgm:pt>
    <dgm:pt modelId="{17EC611D-532B-4146-910E-D068B2F27BC1}" type="pres">
      <dgm:prSet presAssocID="{AABF0B47-6049-4602-9A73-669950BCA47C}" presName="circle2" presStyleLbl="node1" presStyleIdx="1" presStyleCnt="2" custScaleX="81240" custScaleY="81240"/>
      <dgm:spPr/>
      <dgm:t>
        <a:bodyPr/>
        <a:lstStyle/>
        <a:p>
          <a:endParaRPr lang="pt-BR"/>
        </a:p>
      </dgm:t>
    </dgm:pt>
    <dgm:pt modelId="{0E37C9FF-842B-4198-B543-D38301313A51}" type="pres">
      <dgm:prSet presAssocID="{AABF0B47-6049-4602-9A73-669950BCA47C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54D7719-EB89-4CF8-BCF5-CF747879D6A9}" type="presOf" srcId="{8586FA38-BB13-4CBF-A6D4-B0909FF4C42C}" destId="{0E37C9FF-842B-4198-B543-D38301313A51}" srcOrd="1" destOrd="0" presId="urn:microsoft.com/office/officeart/2005/8/layout/venn2"/>
    <dgm:cxn modelId="{9B1636EA-160D-43FC-8D4C-D24C26DF5CF1}" srcId="{AABF0B47-6049-4602-9A73-669950BCA47C}" destId="{8586FA38-BB13-4CBF-A6D4-B0909FF4C42C}" srcOrd="1" destOrd="0" parTransId="{CB623FC5-F269-448E-B6C1-D717FDAD8473}" sibTransId="{D8BA155E-45D3-4488-B908-7AAA46E4EF5C}"/>
    <dgm:cxn modelId="{D5851824-92C4-40A1-98F4-65B214B10A44}" type="presOf" srcId="{8586FA38-BB13-4CBF-A6D4-B0909FF4C42C}" destId="{17EC611D-532B-4146-910E-D068B2F27BC1}" srcOrd="0" destOrd="0" presId="urn:microsoft.com/office/officeart/2005/8/layout/venn2"/>
    <dgm:cxn modelId="{467D413C-F584-45A0-B4F9-EA6C6CB2F26C}" type="presOf" srcId="{6BC34E06-4F35-4F66-8F8E-D9C00A00EF7B}" destId="{A3387744-5D2F-4A41-9496-9A6A528566C4}" srcOrd="1" destOrd="0" presId="urn:microsoft.com/office/officeart/2005/8/layout/venn2"/>
    <dgm:cxn modelId="{444B9811-2FB6-4F73-AD44-35EB4848C451}" srcId="{AABF0B47-6049-4602-9A73-669950BCA47C}" destId="{6BC34E06-4F35-4F66-8F8E-D9C00A00EF7B}" srcOrd="0" destOrd="0" parTransId="{0BBFC27A-8973-4955-A04A-967737FFAA8D}" sibTransId="{04C4B84E-918F-41D0-8794-91A10D14DECC}"/>
    <dgm:cxn modelId="{FB1EE3CE-328D-4488-9A4B-086078AAE8D3}" type="presOf" srcId="{AABF0B47-6049-4602-9A73-669950BCA47C}" destId="{7DE7ADB7-3CA6-48A1-96D5-E356972C198E}" srcOrd="0" destOrd="0" presId="urn:microsoft.com/office/officeart/2005/8/layout/venn2"/>
    <dgm:cxn modelId="{A84FA856-C1EF-4F26-A734-637995296C47}" type="presOf" srcId="{6BC34E06-4F35-4F66-8F8E-D9C00A00EF7B}" destId="{4AF6460C-86DF-4E04-8CBA-232CF13FF209}" srcOrd="0" destOrd="0" presId="urn:microsoft.com/office/officeart/2005/8/layout/venn2"/>
    <dgm:cxn modelId="{29C4F96E-0543-4C9F-9474-5F813C1B6A69}" type="presParOf" srcId="{7DE7ADB7-3CA6-48A1-96D5-E356972C198E}" destId="{C2BC341E-1894-4521-9A1D-DA6AED8A06EA}" srcOrd="0" destOrd="0" presId="urn:microsoft.com/office/officeart/2005/8/layout/venn2"/>
    <dgm:cxn modelId="{262A1F6A-E998-4F62-ACDC-F26005C1A466}" type="presParOf" srcId="{C2BC341E-1894-4521-9A1D-DA6AED8A06EA}" destId="{4AF6460C-86DF-4E04-8CBA-232CF13FF209}" srcOrd="0" destOrd="0" presId="urn:microsoft.com/office/officeart/2005/8/layout/venn2"/>
    <dgm:cxn modelId="{142F40FD-E7C0-42E7-83A3-2DE1B2629098}" type="presParOf" srcId="{C2BC341E-1894-4521-9A1D-DA6AED8A06EA}" destId="{A3387744-5D2F-4A41-9496-9A6A528566C4}" srcOrd="1" destOrd="0" presId="urn:microsoft.com/office/officeart/2005/8/layout/venn2"/>
    <dgm:cxn modelId="{5DC51891-E832-4481-BBE4-D09A90288DD3}" type="presParOf" srcId="{7DE7ADB7-3CA6-48A1-96D5-E356972C198E}" destId="{86170309-1209-4954-8C15-C8C5084B2999}" srcOrd="1" destOrd="0" presId="urn:microsoft.com/office/officeart/2005/8/layout/venn2"/>
    <dgm:cxn modelId="{1386588C-51C7-436F-89C9-504B80B550E0}" type="presParOf" srcId="{86170309-1209-4954-8C15-C8C5084B2999}" destId="{17EC611D-532B-4146-910E-D068B2F27BC1}" srcOrd="0" destOrd="0" presId="urn:microsoft.com/office/officeart/2005/8/layout/venn2"/>
    <dgm:cxn modelId="{FE5EC86D-8963-48C0-A950-DE46ED87E48B}" type="presParOf" srcId="{86170309-1209-4954-8C15-C8C5084B2999}" destId="{0E37C9FF-842B-4198-B543-D38301313A5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A97297-C8BF-40C6-9CE2-E0A581DB041E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BFC9484-14F4-4E4F-A685-BE6516BAA662}">
      <dgm:prSet phldrT="[Texto]"/>
      <dgm:spPr/>
      <dgm:t>
        <a:bodyPr/>
        <a:lstStyle/>
        <a:p>
          <a:r>
            <a:rPr lang="pt-BR" dirty="0" smtClean="0">
              <a:latin typeface="Tw Cen MT Condensed" panose="020B0606020104020203" pitchFamily="34" charset="0"/>
            </a:rPr>
            <a:t>Estruturas de conhecimento</a:t>
          </a:r>
          <a:endParaRPr lang="pt-BR" dirty="0">
            <a:latin typeface="Tw Cen MT Condensed" panose="020B0606020104020203" pitchFamily="34" charset="0"/>
          </a:endParaRPr>
        </a:p>
      </dgm:t>
    </dgm:pt>
    <dgm:pt modelId="{A3753862-854F-4861-A47A-8C67382CE4BA}" type="parTrans" cxnId="{C855133D-0B11-43DF-B5B4-D79B2E0CDD02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734FA60B-63D5-40E7-B592-CC2F83A03CC7}" type="sibTrans" cxnId="{C855133D-0B11-43DF-B5B4-D79B2E0CDD02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E56A2B85-1D03-40D2-AF7B-BE9F9C45D6A4}">
      <dgm:prSet phldrT="[Texto]"/>
      <dgm:spPr/>
      <dgm:t>
        <a:bodyPr/>
        <a:lstStyle/>
        <a:p>
          <a:r>
            <a:rPr lang="pt-BR" dirty="0" smtClean="0">
              <a:latin typeface="Tw Cen MT Condensed" panose="020B0606020104020203" pitchFamily="34" charset="0"/>
            </a:rPr>
            <a:t>Conhecimento de RI</a:t>
          </a:r>
          <a:endParaRPr lang="pt-BR" dirty="0">
            <a:latin typeface="Tw Cen MT Condensed" panose="020B0606020104020203" pitchFamily="34" charset="0"/>
          </a:endParaRPr>
        </a:p>
      </dgm:t>
    </dgm:pt>
    <dgm:pt modelId="{D5ED9AE6-612A-45EB-AD43-B2F66B8370FD}" type="parTrans" cxnId="{47017FEB-B175-4EF7-B012-621A417C6543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70757C21-1B4B-4E36-BED5-BEBCA167833E}" type="sibTrans" cxnId="{47017FEB-B175-4EF7-B012-621A417C6543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DF98CEBE-DC99-4935-94E2-9C17D73B0A38}">
      <dgm:prSet phldrT="[Texto]"/>
      <dgm:spPr/>
      <dgm:t>
        <a:bodyPr/>
        <a:lstStyle/>
        <a:p>
          <a:r>
            <a:rPr lang="pt-BR" dirty="0" smtClean="0">
              <a:latin typeface="Tw Cen MT Condensed" panose="020B0606020104020203" pitchFamily="34" charset="0"/>
            </a:rPr>
            <a:t>Conhecimento conceitual</a:t>
          </a:r>
          <a:endParaRPr lang="pt-BR" dirty="0">
            <a:latin typeface="Tw Cen MT Condensed" panose="020B0606020104020203" pitchFamily="34" charset="0"/>
          </a:endParaRPr>
        </a:p>
      </dgm:t>
    </dgm:pt>
    <dgm:pt modelId="{CF0C5DD6-763D-45C1-91AA-C1D2CBD4DFC7}" type="parTrans" cxnId="{15B97571-9A5E-4FA3-94C3-2B756FF94576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D15C077E-9A52-4DA2-99E5-E0CB7A1829B2}" type="sibTrans" cxnId="{15B97571-9A5E-4FA3-94C3-2B756FF94576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88D8589F-4946-49E5-B892-A3B6EF43C55B}" type="pres">
      <dgm:prSet presAssocID="{5AA97297-C8BF-40C6-9CE2-E0A581DB041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98FB94E-6DF2-4681-9FB3-3A26B79B42B9}" type="pres">
      <dgm:prSet presAssocID="{2BFC9484-14F4-4E4F-A685-BE6516BAA662}" presName="root1" presStyleCnt="0"/>
      <dgm:spPr/>
    </dgm:pt>
    <dgm:pt modelId="{E6B8A9D7-FA02-4792-A184-5D53979AA010}" type="pres">
      <dgm:prSet presAssocID="{2BFC9484-14F4-4E4F-A685-BE6516BAA66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BA1BE8D-8F8D-4EBC-961B-3D0D9E772968}" type="pres">
      <dgm:prSet presAssocID="{2BFC9484-14F4-4E4F-A685-BE6516BAA662}" presName="level2hierChild" presStyleCnt="0"/>
      <dgm:spPr/>
    </dgm:pt>
    <dgm:pt modelId="{47395D7C-B0EA-4CCB-BA13-2ABFB56DB5B0}" type="pres">
      <dgm:prSet presAssocID="{D5ED9AE6-612A-45EB-AD43-B2F66B8370FD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6733EC1D-FADA-44FB-9A8E-B53B40E76C53}" type="pres">
      <dgm:prSet presAssocID="{D5ED9AE6-612A-45EB-AD43-B2F66B8370FD}" presName="connTx" presStyleLbl="parChTrans1D2" presStyleIdx="0" presStyleCnt="2"/>
      <dgm:spPr/>
      <dgm:t>
        <a:bodyPr/>
        <a:lstStyle/>
        <a:p>
          <a:endParaRPr lang="pt-BR"/>
        </a:p>
      </dgm:t>
    </dgm:pt>
    <dgm:pt modelId="{BC39538B-2C39-4764-9AA1-72D7F16FCC1D}" type="pres">
      <dgm:prSet presAssocID="{E56A2B85-1D03-40D2-AF7B-BE9F9C45D6A4}" presName="root2" presStyleCnt="0"/>
      <dgm:spPr/>
    </dgm:pt>
    <dgm:pt modelId="{7E38733D-CE95-4DD5-978F-A00910FBF402}" type="pres">
      <dgm:prSet presAssocID="{E56A2B85-1D03-40D2-AF7B-BE9F9C45D6A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1C5D6C3-032F-47D1-93C5-B725CFA0D0F2}" type="pres">
      <dgm:prSet presAssocID="{E56A2B85-1D03-40D2-AF7B-BE9F9C45D6A4}" presName="level3hierChild" presStyleCnt="0"/>
      <dgm:spPr/>
    </dgm:pt>
    <dgm:pt modelId="{6AB20AA1-B628-44AD-9FE8-391E4BB7A1CB}" type="pres">
      <dgm:prSet presAssocID="{CF0C5DD6-763D-45C1-91AA-C1D2CBD4DFC7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A23D2BA0-DB89-41DB-B263-DB8EC0AB3835}" type="pres">
      <dgm:prSet presAssocID="{CF0C5DD6-763D-45C1-91AA-C1D2CBD4DFC7}" presName="connTx" presStyleLbl="parChTrans1D2" presStyleIdx="1" presStyleCnt="2"/>
      <dgm:spPr/>
      <dgm:t>
        <a:bodyPr/>
        <a:lstStyle/>
        <a:p>
          <a:endParaRPr lang="pt-BR"/>
        </a:p>
      </dgm:t>
    </dgm:pt>
    <dgm:pt modelId="{9EAA5923-8288-47AE-B471-66FC2C4DE523}" type="pres">
      <dgm:prSet presAssocID="{DF98CEBE-DC99-4935-94E2-9C17D73B0A38}" presName="root2" presStyleCnt="0"/>
      <dgm:spPr/>
    </dgm:pt>
    <dgm:pt modelId="{A528B56C-84D6-496A-863B-6306791038E1}" type="pres">
      <dgm:prSet presAssocID="{DF98CEBE-DC99-4935-94E2-9C17D73B0A3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C98A754-7F4B-43AC-B2EE-1CAB67BBB943}" type="pres">
      <dgm:prSet presAssocID="{DF98CEBE-DC99-4935-94E2-9C17D73B0A38}" presName="level3hierChild" presStyleCnt="0"/>
      <dgm:spPr/>
    </dgm:pt>
  </dgm:ptLst>
  <dgm:cxnLst>
    <dgm:cxn modelId="{A65E609B-E672-47DA-9967-A49438F13B1E}" type="presOf" srcId="{CF0C5DD6-763D-45C1-91AA-C1D2CBD4DFC7}" destId="{A23D2BA0-DB89-41DB-B263-DB8EC0AB3835}" srcOrd="1" destOrd="0" presId="urn:microsoft.com/office/officeart/2005/8/layout/hierarchy2"/>
    <dgm:cxn modelId="{CE00A935-18E0-486A-B9CB-664315AAE22A}" type="presOf" srcId="{DF98CEBE-DC99-4935-94E2-9C17D73B0A38}" destId="{A528B56C-84D6-496A-863B-6306791038E1}" srcOrd="0" destOrd="0" presId="urn:microsoft.com/office/officeart/2005/8/layout/hierarchy2"/>
    <dgm:cxn modelId="{C855133D-0B11-43DF-B5B4-D79B2E0CDD02}" srcId="{5AA97297-C8BF-40C6-9CE2-E0A581DB041E}" destId="{2BFC9484-14F4-4E4F-A685-BE6516BAA662}" srcOrd="0" destOrd="0" parTransId="{A3753862-854F-4861-A47A-8C67382CE4BA}" sibTransId="{734FA60B-63D5-40E7-B592-CC2F83A03CC7}"/>
    <dgm:cxn modelId="{AD938A8C-5422-4F06-A36E-2C3F110979ED}" type="presOf" srcId="{D5ED9AE6-612A-45EB-AD43-B2F66B8370FD}" destId="{47395D7C-B0EA-4CCB-BA13-2ABFB56DB5B0}" srcOrd="0" destOrd="0" presId="urn:microsoft.com/office/officeart/2005/8/layout/hierarchy2"/>
    <dgm:cxn modelId="{48913199-D582-403E-A04F-B898DF04831A}" type="presOf" srcId="{E56A2B85-1D03-40D2-AF7B-BE9F9C45D6A4}" destId="{7E38733D-CE95-4DD5-978F-A00910FBF402}" srcOrd="0" destOrd="0" presId="urn:microsoft.com/office/officeart/2005/8/layout/hierarchy2"/>
    <dgm:cxn modelId="{B811DBE0-FBA4-4A5F-8097-37581B0C422D}" type="presOf" srcId="{5AA97297-C8BF-40C6-9CE2-E0A581DB041E}" destId="{88D8589F-4946-49E5-B892-A3B6EF43C55B}" srcOrd="0" destOrd="0" presId="urn:microsoft.com/office/officeart/2005/8/layout/hierarchy2"/>
    <dgm:cxn modelId="{47017FEB-B175-4EF7-B012-621A417C6543}" srcId="{2BFC9484-14F4-4E4F-A685-BE6516BAA662}" destId="{E56A2B85-1D03-40D2-AF7B-BE9F9C45D6A4}" srcOrd="0" destOrd="0" parTransId="{D5ED9AE6-612A-45EB-AD43-B2F66B8370FD}" sibTransId="{70757C21-1B4B-4E36-BED5-BEBCA167833E}"/>
    <dgm:cxn modelId="{D6F60AFB-701E-4528-9B10-84EE59669774}" type="presOf" srcId="{CF0C5DD6-763D-45C1-91AA-C1D2CBD4DFC7}" destId="{6AB20AA1-B628-44AD-9FE8-391E4BB7A1CB}" srcOrd="0" destOrd="0" presId="urn:microsoft.com/office/officeart/2005/8/layout/hierarchy2"/>
    <dgm:cxn modelId="{C7D2241C-36ED-4842-9792-910293C8E8B2}" type="presOf" srcId="{D5ED9AE6-612A-45EB-AD43-B2F66B8370FD}" destId="{6733EC1D-FADA-44FB-9A8E-B53B40E76C53}" srcOrd="1" destOrd="0" presId="urn:microsoft.com/office/officeart/2005/8/layout/hierarchy2"/>
    <dgm:cxn modelId="{15B97571-9A5E-4FA3-94C3-2B756FF94576}" srcId="{2BFC9484-14F4-4E4F-A685-BE6516BAA662}" destId="{DF98CEBE-DC99-4935-94E2-9C17D73B0A38}" srcOrd="1" destOrd="0" parTransId="{CF0C5DD6-763D-45C1-91AA-C1D2CBD4DFC7}" sibTransId="{D15C077E-9A52-4DA2-99E5-E0CB7A1829B2}"/>
    <dgm:cxn modelId="{E04C05FA-0F6F-4802-B19F-00B845B9EB83}" type="presOf" srcId="{2BFC9484-14F4-4E4F-A685-BE6516BAA662}" destId="{E6B8A9D7-FA02-4792-A184-5D53979AA010}" srcOrd="0" destOrd="0" presId="urn:microsoft.com/office/officeart/2005/8/layout/hierarchy2"/>
    <dgm:cxn modelId="{E5F34DE5-7842-4230-9874-153886890F8E}" type="presParOf" srcId="{88D8589F-4946-49E5-B892-A3B6EF43C55B}" destId="{998FB94E-6DF2-4681-9FB3-3A26B79B42B9}" srcOrd="0" destOrd="0" presId="urn:microsoft.com/office/officeart/2005/8/layout/hierarchy2"/>
    <dgm:cxn modelId="{9912DDDE-E141-40D6-B742-60F39937DC05}" type="presParOf" srcId="{998FB94E-6DF2-4681-9FB3-3A26B79B42B9}" destId="{E6B8A9D7-FA02-4792-A184-5D53979AA010}" srcOrd="0" destOrd="0" presId="urn:microsoft.com/office/officeart/2005/8/layout/hierarchy2"/>
    <dgm:cxn modelId="{92D9610E-BA7F-4D8A-9F5B-5719CC71432C}" type="presParOf" srcId="{998FB94E-6DF2-4681-9FB3-3A26B79B42B9}" destId="{DBA1BE8D-8F8D-4EBC-961B-3D0D9E772968}" srcOrd="1" destOrd="0" presId="urn:microsoft.com/office/officeart/2005/8/layout/hierarchy2"/>
    <dgm:cxn modelId="{0A541DB5-3D1E-43BE-BB4F-6EC34B35E58E}" type="presParOf" srcId="{DBA1BE8D-8F8D-4EBC-961B-3D0D9E772968}" destId="{47395D7C-B0EA-4CCB-BA13-2ABFB56DB5B0}" srcOrd="0" destOrd="0" presId="urn:microsoft.com/office/officeart/2005/8/layout/hierarchy2"/>
    <dgm:cxn modelId="{863FFD43-610D-4D48-949F-9EB7DCAB7362}" type="presParOf" srcId="{47395D7C-B0EA-4CCB-BA13-2ABFB56DB5B0}" destId="{6733EC1D-FADA-44FB-9A8E-B53B40E76C53}" srcOrd="0" destOrd="0" presId="urn:microsoft.com/office/officeart/2005/8/layout/hierarchy2"/>
    <dgm:cxn modelId="{DCCE9152-BB84-4F1C-94E4-8FA8011C1398}" type="presParOf" srcId="{DBA1BE8D-8F8D-4EBC-961B-3D0D9E772968}" destId="{BC39538B-2C39-4764-9AA1-72D7F16FCC1D}" srcOrd="1" destOrd="0" presId="urn:microsoft.com/office/officeart/2005/8/layout/hierarchy2"/>
    <dgm:cxn modelId="{F21A8D3D-08F3-483D-8865-1538AEFE4E58}" type="presParOf" srcId="{BC39538B-2C39-4764-9AA1-72D7F16FCC1D}" destId="{7E38733D-CE95-4DD5-978F-A00910FBF402}" srcOrd="0" destOrd="0" presId="urn:microsoft.com/office/officeart/2005/8/layout/hierarchy2"/>
    <dgm:cxn modelId="{60CBEB1F-A3A9-4CAE-B020-87FE2E361DF7}" type="presParOf" srcId="{BC39538B-2C39-4764-9AA1-72D7F16FCC1D}" destId="{81C5D6C3-032F-47D1-93C5-B725CFA0D0F2}" srcOrd="1" destOrd="0" presId="urn:microsoft.com/office/officeart/2005/8/layout/hierarchy2"/>
    <dgm:cxn modelId="{BBFE5952-92FD-4157-B176-24F9FCA53593}" type="presParOf" srcId="{DBA1BE8D-8F8D-4EBC-961B-3D0D9E772968}" destId="{6AB20AA1-B628-44AD-9FE8-391E4BB7A1CB}" srcOrd="2" destOrd="0" presId="urn:microsoft.com/office/officeart/2005/8/layout/hierarchy2"/>
    <dgm:cxn modelId="{056F478A-3569-408E-B6D0-2B6F0BAB9ECA}" type="presParOf" srcId="{6AB20AA1-B628-44AD-9FE8-391E4BB7A1CB}" destId="{A23D2BA0-DB89-41DB-B263-DB8EC0AB3835}" srcOrd="0" destOrd="0" presId="urn:microsoft.com/office/officeart/2005/8/layout/hierarchy2"/>
    <dgm:cxn modelId="{646CEEA9-987C-4051-A0FD-1EBC60FE7E84}" type="presParOf" srcId="{DBA1BE8D-8F8D-4EBC-961B-3D0D9E772968}" destId="{9EAA5923-8288-47AE-B471-66FC2C4DE523}" srcOrd="3" destOrd="0" presId="urn:microsoft.com/office/officeart/2005/8/layout/hierarchy2"/>
    <dgm:cxn modelId="{E2A707D8-D22B-4D75-9DE8-3BDFDB00BD66}" type="presParOf" srcId="{9EAA5923-8288-47AE-B471-66FC2C4DE523}" destId="{A528B56C-84D6-496A-863B-6306791038E1}" srcOrd="0" destOrd="0" presId="urn:microsoft.com/office/officeart/2005/8/layout/hierarchy2"/>
    <dgm:cxn modelId="{5930D0C0-C216-42B0-AFDC-51A4A4EFDF50}" type="presParOf" srcId="{9EAA5923-8288-47AE-B471-66FC2C4DE523}" destId="{9C98A754-7F4B-43AC-B2EE-1CAB67BBB94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373189-913A-4F13-8D08-530242D1B126}" type="doc">
      <dgm:prSet loTypeId="urn:microsoft.com/office/officeart/2008/layout/RadialCluster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3953F7D-F1DF-4588-9908-2C69A76FD565}">
      <dgm:prSet phldrT="[Texto]"/>
      <dgm:spPr/>
      <dgm:t>
        <a:bodyPr/>
        <a:lstStyle/>
        <a:p>
          <a:r>
            <a:rPr lang="pt-BR" dirty="0" smtClean="0">
              <a:latin typeface="Tw Cen MT Condensed" panose="020B0606020104020203" pitchFamily="34" charset="0"/>
            </a:rPr>
            <a:t>Estruturas coletivas de conhecimento</a:t>
          </a:r>
          <a:endParaRPr lang="pt-BR" dirty="0">
            <a:latin typeface="Tw Cen MT Condensed" panose="020B0606020104020203" pitchFamily="34" charset="0"/>
          </a:endParaRPr>
        </a:p>
      </dgm:t>
    </dgm:pt>
    <dgm:pt modelId="{0E8B9717-BB4B-427B-97F9-32FA1A7F5AC3}" type="parTrans" cxnId="{0CA58E14-518B-4CBE-AEFE-4A9E21733B73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4AA0CA26-49BD-47F5-8636-97C9D76CCDDF}" type="sibTrans" cxnId="{0CA58E14-518B-4CBE-AEFE-4A9E21733B73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3FB93BC0-01D1-4C7D-AC87-E69029558156}">
      <dgm:prSet phldrT="[Texto]"/>
      <dgm:spPr/>
      <dgm:t>
        <a:bodyPr/>
        <a:lstStyle/>
        <a:p>
          <a:r>
            <a:rPr lang="pt-BR" dirty="0" smtClean="0">
              <a:latin typeface="Tw Cen MT Condensed" panose="020B0606020104020203" pitchFamily="34" charset="0"/>
            </a:rPr>
            <a:t>Processos de RI de geradores</a:t>
          </a:r>
          <a:endParaRPr lang="pt-BR" dirty="0">
            <a:latin typeface="Tw Cen MT Condensed" panose="020B0606020104020203" pitchFamily="34" charset="0"/>
          </a:endParaRPr>
        </a:p>
      </dgm:t>
    </dgm:pt>
    <dgm:pt modelId="{23097706-0382-46C2-B8DF-A42EFC0B9ED8}" type="parTrans" cxnId="{88D3458D-46A2-4961-920C-6928BCF9A2FA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BD3A1474-7106-4989-9A16-77E8270C7A70}" type="sibTrans" cxnId="{88D3458D-46A2-4961-920C-6928BCF9A2FA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517B0EC1-5843-4C69-BFB8-99651778A7F4}">
      <dgm:prSet phldrT="[Texto]"/>
      <dgm:spPr/>
      <dgm:t>
        <a:bodyPr/>
        <a:lstStyle/>
        <a:p>
          <a:r>
            <a:rPr lang="pt-BR" dirty="0" smtClean="0">
              <a:latin typeface="Tw Cen MT Condensed" panose="020B0606020104020203" pitchFamily="34" charset="0"/>
            </a:rPr>
            <a:t>Processos de RI de usuários</a:t>
          </a:r>
          <a:endParaRPr lang="pt-BR" dirty="0">
            <a:latin typeface="Tw Cen MT Condensed" panose="020B0606020104020203" pitchFamily="34" charset="0"/>
          </a:endParaRPr>
        </a:p>
      </dgm:t>
    </dgm:pt>
    <dgm:pt modelId="{C7423621-3159-4E20-A53E-902E7F2C9F26}" type="parTrans" cxnId="{0CBEDAF1-66B7-49F2-AECC-FEE2695A0F3B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733557F4-43CC-4E83-B863-AFE7237449F3}" type="sibTrans" cxnId="{0CBEDAF1-66B7-49F2-AECC-FEE2695A0F3B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F54D0FD1-CA26-4E38-B143-189A29037765}">
      <dgm:prSet phldrT="[Texto]"/>
      <dgm:spPr/>
      <dgm:t>
        <a:bodyPr/>
        <a:lstStyle/>
        <a:p>
          <a:r>
            <a:rPr lang="pt-BR" dirty="0" smtClean="0">
              <a:latin typeface="Tw Cen MT Condensed" panose="020B0606020104020203" pitchFamily="34" charset="0"/>
            </a:rPr>
            <a:t>Processos de RI de </a:t>
          </a:r>
          <a:r>
            <a:rPr lang="pt-BR" dirty="0" err="1" smtClean="0">
              <a:latin typeface="Tw Cen MT Condensed" panose="020B0606020104020203" pitchFamily="34" charset="0"/>
            </a:rPr>
            <a:t>mediaores</a:t>
          </a:r>
          <a:endParaRPr lang="pt-BR" dirty="0">
            <a:latin typeface="Tw Cen MT Condensed" panose="020B0606020104020203" pitchFamily="34" charset="0"/>
          </a:endParaRPr>
        </a:p>
      </dgm:t>
    </dgm:pt>
    <dgm:pt modelId="{D5B1D00D-90B5-4894-820A-AC08ACC5A113}" type="parTrans" cxnId="{62331E8E-75FB-4802-B1D9-0B203B53C17C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727C4DEB-51CA-401F-9423-2CDBECBB4D3F}" type="sibTrans" cxnId="{62331E8E-75FB-4802-B1D9-0B203B53C17C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BE5C1B45-DD81-45E4-8241-8543E9814C62}">
      <dgm:prSet phldrT="[Texto]"/>
      <dgm:spPr/>
      <dgm:t>
        <a:bodyPr/>
        <a:lstStyle/>
        <a:p>
          <a:endParaRPr lang="pt-BR" dirty="0">
            <a:latin typeface="Tw Cen MT Condensed" panose="020B0606020104020203" pitchFamily="34" charset="0"/>
          </a:endParaRPr>
        </a:p>
      </dgm:t>
    </dgm:pt>
    <dgm:pt modelId="{F3CB5C32-7B05-43A1-B463-E044B2949CDE}" type="parTrans" cxnId="{EE4F76D3-146F-46F6-901A-57138F4AB69D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CE3EB04B-E85F-4111-8B51-04F2D68A610E}" type="sibTrans" cxnId="{EE4F76D3-146F-46F6-901A-57138F4AB69D}">
      <dgm:prSet/>
      <dgm:spPr/>
      <dgm:t>
        <a:bodyPr/>
        <a:lstStyle/>
        <a:p>
          <a:endParaRPr lang="pt-BR">
            <a:latin typeface="Tw Cen MT Condensed" panose="020B0606020104020203" pitchFamily="34" charset="0"/>
          </a:endParaRPr>
        </a:p>
      </dgm:t>
    </dgm:pt>
    <dgm:pt modelId="{6A3D163B-F965-4E5A-B714-8C97998966A1}" type="pres">
      <dgm:prSet presAssocID="{79373189-913A-4F13-8D08-530242D1B12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8933286D-6E2A-4378-B48D-1AF981A289C0}" type="pres">
      <dgm:prSet presAssocID="{D3953F7D-F1DF-4588-9908-2C69A76FD565}" presName="singleCycle" presStyleCnt="0"/>
      <dgm:spPr/>
    </dgm:pt>
    <dgm:pt modelId="{CB11446F-30A4-49E3-B907-D3D8AA8862A5}" type="pres">
      <dgm:prSet presAssocID="{D3953F7D-F1DF-4588-9908-2C69A76FD565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pt-BR"/>
        </a:p>
      </dgm:t>
    </dgm:pt>
    <dgm:pt modelId="{734C5D65-F138-48C4-BC57-850E01B113FE}" type="pres">
      <dgm:prSet presAssocID="{23097706-0382-46C2-B8DF-A42EFC0B9ED8}" presName="Name56" presStyleLbl="parChTrans1D2" presStyleIdx="0" presStyleCnt="3"/>
      <dgm:spPr/>
      <dgm:t>
        <a:bodyPr/>
        <a:lstStyle/>
        <a:p>
          <a:endParaRPr lang="pt-BR"/>
        </a:p>
      </dgm:t>
    </dgm:pt>
    <dgm:pt modelId="{8D9043BB-9E41-4428-ADD7-772EC406929C}" type="pres">
      <dgm:prSet presAssocID="{3FB93BC0-01D1-4C7D-AC87-E69029558156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09B273-0504-4CBD-8440-D116803B6779}" type="pres">
      <dgm:prSet presAssocID="{C7423621-3159-4E20-A53E-902E7F2C9F26}" presName="Name56" presStyleLbl="parChTrans1D2" presStyleIdx="1" presStyleCnt="3"/>
      <dgm:spPr/>
      <dgm:t>
        <a:bodyPr/>
        <a:lstStyle/>
        <a:p>
          <a:endParaRPr lang="pt-BR"/>
        </a:p>
      </dgm:t>
    </dgm:pt>
    <dgm:pt modelId="{180D33AD-E279-4D20-B1F3-5FF1DED5A13E}" type="pres">
      <dgm:prSet presAssocID="{517B0EC1-5843-4C69-BFB8-99651778A7F4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EE0715-1046-40C2-8B53-E5AA25A6E5E1}" type="pres">
      <dgm:prSet presAssocID="{D5B1D00D-90B5-4894-820A-AC08ACC5A113}" presName="Name56" presStyleLbl="parChTrans1D2" presStyleIdx="2" presStyleCnt="3"/>
      <dgm:spPr/>
      <dgm:t>
        <a:bodyPr/>
        <a:lstStyle/>
        <a:p>
          <a:endParaRPr lang="pt-BR"/>
        </a:p>
      </dgm:t>
    </dgm:pt>
    <dgm:pt modelId="{0D4CB751-968F-4AAB-A456-9BF8095D6718}" type="pres">
      <dgm:prSet presAssocID="{F54D0FD1-CA26-4E38-B143-189A29037765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7750A36-B7C1-4CBB-A5A1-79A5B5D8A5D0}" type="presOf" srcId="{D5B1D00D-90B5-4894-820A-AC08ACC5A113}" destId="{2EEE0715-1046-40C2-8B53-E5AA25A6E5E1}" srcOrd="0" destOrd="0" presId="urn:microsoft.com/office/officeart/2008/layout/RadialCluster"/>
    <dgm:cxn modelId="{EE4F76D3-146F-46F6-901A-57138F4AB69D}" srcId="{79373189-913A-4F13-8D08-530242D1B126}" destId="{BE5C1B45-DD81-45E4-8241-8543E9814C62}" srcOrd="1" destOrd="0" parTransId="{F3CB5C32-7B05-43A1-B463-E044B2949CDE}" sibTransId="{CE3EB04B-E85F-4111-8B51-04F2D68A610E}"/>
    <dgm:cxn modelId="{98A1E593-96C9-4B2E-BECF-B6D0D0BFDEC8}" type="presOf" srcId="{23097706-0382-46C2-B8DF-A42EFC0B9ED8}" destId="{734C5D65-F138-48C4-BC57-850E01B113FE}" srcOrd="0" destOrd="0" presId="urn:microsoft.com/office/officeart/2008/layout/RadialCluster"/>
    <dgm:cxn modelId="{578B7567-30C4-434C-A9BE-93FAB4EE6CE4}" type="presOf" srcId="{517B0EC1-5843-4C69-BFB8-99651778A7F4}" destId="{180D33AD-E279-4D20-B1F3-5FF1DED5A13E}" srcOrd="0" destOrd="0" presId="urn:microsoft.com/office/officeart/2008/layout/RadialCluster"/>
    <dgm:cxn modelId="{62331E8E-75FB-4802-B1D9-0B203B53C17C}" srcId="{D3953F7D-F1DF-4588-9908-2C69A76FD565}" destId="{F54D0FD1-CA26-4E38-B143-189A29037765}" srcOrd="2" destOrd="0" parTransId="{D5B1D00D-90B5-4894-820A-AC08ACC5A113}" sibTransId="{727C4DEB-51CA-401F-9423-2CDBECBB4D3F}"/>
    <dgm:cxn modelId="{B280541B-C737-4B3B-973E-F961699840CC}" type="presOf" srcId="{D3953F7D-F1DF-4588-9908-2C69A76FD565}" destId="{CB11446F-30A4-49E3-B907-D3D8AA8862A5}" srcOrd="0" destOrd="0" presId="urn:microsoft.com/office/officeart/2008/layout/RadialCluster"/>
    <dgm:cxn modelId="{529123B0-0A32-45A8-B48C-022D675A1CF3}" type="presOf" srcId="{79373189-913A-4F13-8D08-530242D1B126}" destId="{6A3D163B-F965-4E5A-B714-8C97998966A1}" srcOrd="0" destOrd="0" presId="urn:microsoft.com/office/officeart/2008/layout/RadialCluster"/>
    <dgm:cxn modelId="{41B41EFF-F896-4628-ACA6-EBDA6D3BD7CD}" type="presOf" srcId="{3FB93BC0-01D1-4C7D-AC87-E69029558156}" destId="{8D9043BB-9E41-4428-ADD7-772EC406929C}" srcOrd="0" destOrd="0" presId="urn:microsoft.com/office/officeart/2008/layout/RadialCluster"/>
    <dgm:cxn modelId="{88D3458D-46A2-4961-920C-6928BCF9A2FA}" srcId="{D3953F7D-F1DF-4588-9908-2C69A76FD565}" destId="{3FB93BC0-01D1-4C7D-AC87-E69029558156}" srcOrd="0" destOrd="0" parTransId="{23097706-0382-46C2-B8DF-A42EFC0B9ED8}" sibTransId="{BD3A1474-7106-4989-9A16-77E8270C7A70}"/>
    <dgm:cxn modelId="{0CA58E14-518B-4CBE-AEFE-4A9E21733B73}" srcId="{79373189-913A-4F13-8D08-530242D1B126}" destId="{D3953F7D-F1DF-4588-9908-2C69A76FD565}" srcOrd="0" destOrd="0" parTransId="{0E8B9717-BB4B-427B-97F9-32FA1A7F5AC3}" sibTransId="{4AA0CA26-49BD-47F5-8636-97C9D76CCDDF}"/>
    <dgm:cxn modelId="{0CBEDAF1-66B7-49F2-AECC-FEE2695A0F3B}" srcId="{D3953F7D-F1DF-4588-9908-2C69A76FD565}" destId="{517B0EC1-5843-4C69-BFB8-99651778A7F4}" srcOrd="1" destOrd="0" parTransId="{C7423621-3159-4E20-A53E-902E7F2C9F26}" sibTransId="{733557F4-43CC-4E83-B863-AFE7237449F3}"/>
    <dgm:cxn modelId="{6AD808AB-0282-4D59-B0E4-E52D97EC8063}" type="presOf" srcId="{F54D0FD1-CA26-4E38-B143-189A29037765}" destId="{0D4CB751-968F-4AAB-A456-9BF8095D6718}" srcOrd="0" destOrd="0" presId="urn:microsoft.com/office/officeart/2008/layout/RadialCluster"/>
    <dgm:cxn modelId="{C0EEF688-77FE-43FA-A172-0CC2BB110EF7}" type="presOf" srcId="{C7423621-3159-4E20-A53E-902E7F2C9F26}" destId="{A909B273-0504-4CBD-8440-D116803B6779}" srcOrd="0" destOrd="0" presId="urn:microsoft.com/office/officeart/2008/layout/RadialCluster"/>
    <dgm:cxn modelId="{74A06771-9DC2-4FD2-BA97-817F96B77007}" type="presParOf" srcId="{6A3D163B-F965-4E5A-B714-8C97998966A1}" destId="{8933286D-6E2A-4378-B48D-1AF981A289C0}" srcOrd="0" destOrd="0" presId="urn:microsoft.com/office/officeart/2008/layout/RadialCluster"/>
    <dgm:cxn modelId="{D6E1C13F-AD8F-4300-A53D-DEA4F3A0ED6E}" type="presParOf" srcId="{8933286D-6E2A-4378-B48D-1AF981A289C0}" destId="{CB11446F-30A4-49E3-B907-D3D8AA8862A5}" srcOrd="0" destOrd="0" presId="urn:microsoft.com/office/officeart/2008/layout/RadialCluster"/>
    <dgm:cxn modelId="{1CB13D55-AC0C-4B3D-923D-AC9B42D0ED77}" type="presParOf" srcId="{8933286D-6E2A-4378-B48D-1AF981A289C0}" destId="{734C5D65-F138-48C4-BC57-850E01B113FE}" srcOrd="1" destOrd="0" presId="urn:microsoft.com/office/officeart/2008/layout/RadialCluster"/>
    <dgm:cxn modelId="{F61196FB-6BC5-4FF2-A104-366815305FE5}" type="presParOf" srcId="{8933286D-6E2A-4378-B48D-1AF981A289C0}" destId="{8D9043BB-9E41-4428-ADD7-772EC406929C}" srcOrd="2" destOrd="0" presId="urn:microsoft.com/office/officeart/2008/layout/RadialCluster"/>
    <dgm:cxn modelId="{392F1630-50FB-4789-ABBC-6E0F0DFEEEBF}" type="presParOf" srcId="{8933286D-6E2A-4378-B48D-1AF981A289C0}" destId="{A909B273-0504-4CBD-8440-D116803B6779}" srcOrd="3" destOrd="0" presId="urn:microsoft.com/office/officeart/2008/layout/RadialCluster"/>
    <dgm:cxn modelId="{40C03910-548E-4F1C-B54A-ECFFB58D1C82}" type="presParOf" srcId="{8933286D-6E2A-4378-B48D-1AF981A289C0}" destId="{180D33AD-E279-4D20-B1F3-5FF1DED5A13E}" srcOrd="4" destOrd="0" presId="urn:microsoft.com/office/officeart/2008/layout/RadialCluster"/>
    <dgm:cxn modelId="{79994A0C-6598-4AD8-A019-F5F268197563}" type="presParOf" srcId="{8933286D-6E2A-4378-B48D-1AF981A289C0}" destId="{2EEE0715-1046-40C2-8B53-E5AA25A6E5E1}" srcOrd="5" destOrd="0" presId="urn:microsoft.com/office/officeart/2008/layout/RadialCluster"/>
    <dgm:cxn modelId="{4E12EBB5-1698-4C5F-8511-780D0F51B09B}" type="presParOf" srcId="{8933286D-6E2A-4378-B48D-1AF981A289C0}" destId="{0D4CB751-968F-4AAB-A456-9BF8095D671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F87A4-A1C1-4B79-BED1-B577BAE9AEC9}">
      <dsp:nvSpPr>
        <dsp:cNvPr id="0" name=""/>
        <dsp:cNvSpPr/>
      </dsp:nvSpPr>
      <dsp:spPr>
        <a:xfrm>
          <a:off x="2860488" y="2139910"/>
          <a:ext cx="1999642" cy="178539"/>
        </a:xfrm>
        <a:custGeom>
          <a:avLst/>
          <a:gdLst/>
          <a:ahLst/>
          <a:cxnLst/>
          <a:rect l="0" t="0" r="0" b="0"/>
          <a:pathLst>
            <a:path>
              <a:moveTo>
                <a:pt x="0" y="178539"/>
              </a:moveTo>
              <a:lnTo>
                <a:pt x="1999642" y="178539"/>
              </a:lnTo>
              <a:lnTo>
                <a:pt x="199964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6333D3-989E-4875-A7A3-CABBAA968BF1}">
      <dsp:nvSpPr>
        <dsp:cNvPr id="0" name=""/>
        <dsp:cNvSpPr/>
      </dsp:nvSpPr>
      <dsp:spPr>
        <a:xfrm>
          <a:off x="2860488" y="2272730"/>
          <a:ext cx="39992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99285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8CE25-D80A-4169-88BB-1D2DFBA002AF}">
      <dsp:nvSpPr>
        <dsp:cNvPr id="0" name=""/>
        <dsp:cNvSpPr/>
      </dsp:nvSpPr>
      <dsp:spPr>
        <a:xfrm>
          <a:off x="3856" y="1882814"/>
          <a:ext cx="2856632" cy="8712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>
              <a:solidFill>
                <a:schemeClr val="bg1"/>
              </a:solidFill>
              <a:latin typeface="Tw Cen MT Condensed" panose="020B0606020104020203" pitchFamily="34" charset="0"/>
            </a:rPr>
            <a:t>Objetos do SRI</a:t>
          </a:r>
          <a:endParaRPr lang="pt-BR" sz="3500" kern="1200" dirty="0">
            <a:solidFill>
              <a:schemeClr val="bg1"/>
            </a:solidFill>
            <a:latin typeface="Tw Cen MT Condensed" panose="020B0606020104020203" pitchFamily="34" charset="0"/>
          </a:endParaRPr>
        </a:p>
      </dsp:txBody>
      <dsp:txXfrm>
        <a:off x="3856" y="1882814"/>
        <a:ext cx="2856632" cy="871272"/>
      </dsp:txXfrm>
    </dsp:sp>
    <dsp:sp modelId="{B129D0FA-73BA-45C2-88E3-F60277C1BC91}">
      <dsp:nvSpPr>
        <dsp:cNvPr id="0" name=""/>
        <dsp:cNvSpPr/>
      </dsp:nvSpPr>
      <dsp:spPr>
        <a:xfrm>
          <a:off x="6859773" y="1882814"/>
          <a:ext cx="2856632" cy="8712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>
              <a:solidFill>
                <a:schemeClr val="bg1"/>
              </a:solidFill>
              <a:latin typeface="Tw Cen MT Condensed" panose="020B0606020104020203" pitchFamily="34" charset="0"/>
            </a:rPr>
            <a:t>Configurações do SRI</a:t>
          </a:r>
          <a:endParaRPr lang="pt-BR" sz="3500" kern="1200" dirty="0">
            <a:solidFill>
              <a:schemeClr val="bg1"/>
            </a:solidFill>
            <a:latin typeface="Tw Cen MT Condensed" panose="020B0606020104020203" pitchFamily="34" charset="0"/>
          </a:endParaRPr>
        </a:p>
      </dsp:txBody>
      <dsp:txXfrm>
        <a:off x="6859773" y="1882814"/>
        <a:ext cx="2856632" cy="871272"/>
      </dsp:txXfrm>
    </dsp:sp>
    <dsp:sp modelId="{403B74F7-6EDB-4E2F-9DAB-42D115A9EBB3}">
      <dsp:nvSpPr>
        <dsp:cNvPr id="0" name=""/>
        <dsp:cNvSpPr/>
      </dsp:nvSpPr>
      <dsp:spPr>
        <a:xfrm>
          <a:off x="3431814" y="1268638"/>
          <a:ext cx="2856632" cy="8712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>
              <a:solidFill>
                <a:schemeClr val="bg1"/>
              </a:solidFill>
              <a:latin typeface="Tw Cen MT Condensed" panose="020B0606020104020203" pitchFamily="34" charset="0"/>
            </a:rPr>
            <a:t>Intermediário</a:t>
          </a:r>
          <a:endParaRPr lang="pt-BR" sz="3500" kern="1200" dirty="0">
            <a:solidFill>
              <a:schemeClr val="bg1"/>
            </a:solidFill>
            <a:latin typeface="Tw Cen MT Condensed" panose="020B0606020104020203" pitchFamily="34" charset="0"/>
          </a:endParaRPr>
        </a:p>
      </dsp:txBody>
      <dsp:txXfrm>
        <a:off x="3431814" y="1268638"/>
        <a:ext cx="2856632" cy="871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C2F98-10D4-4423-9914-12D84DCE6745}">
      <dsp:nvSpPr>
        <dsp:cNvPr id="0" name=""/>
        <dsp:cNvSpPr/>
      </dsp:nvSpPr>
      <dsp:spPr>
        <a:xfrm>
          <a:off x="2455" y="3135115"/>
          <a:ext cx="2765970" cy="13829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700" kern="1200" dirty="0" smtClean="0">
              <a:latin typeface="Tw Cen MT Condensed" panose="020B0606020104020203" pitchFamily="34" charset="0"/>
            </a:rPr>
            <a:t>Memória</a:t>
          </a:r>
          <a:endParaRPr lang="pt-BR" sz="5700" kern="1200" dirty="0">
            <a:latin typeface="Tw Cen MT Condensed" panose="020B0606020104020203" pitchFamily="34" charset="0"/>
          </a:endParaRPr>
        </a:p>
      </dsp:txBody>
      <dsp:txXfrm>
        <a:off x="42961" y="3175621"/>
        <a:ext cx="2684958" cy="1301973"/>
      </dsp:txXfrm>
    </dsp:sp>
    <dsp:sp modelId="{80E4C531-ED97-469B-A22A-605716FE65E4}">
      <dsp:nvSpPr>
        <dsp:cNvPr id="0" name=""/>
        <dsp:cNvSpPr/>
      </dsp:nvSpPr>
      <dsp:spPr>
        <a:xfrm rot="19457599">
          <a:off x="2640359" y="3410850"/>
          <a:ext cx="1362521" cy="36298"/>
        </a:xfrm>
        <a:custGeom>
          <a:avLst/>
          <a:gdLst/>
          <a:ahLst/>
          <a:cxnLst/>
          <a:rect l="0" t="0" r="0" b="0"/>
          <a:pathLst>
            <a:path>
              <a:moveTo>
                <a:pt x="0" y="18149"/>
              </a:moveTo>
              <a:lnTo>
                <a:pt x="1362521" y="181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Tw Cen MT Condensed" panose="020B0606020104020203" pitchFamily="34" charset="0"/>
          </a:endParaRPr>
        </a:p>
      </dsp:txBody>
      <dsp:txXfrm>
        <a:off x="3287557" y="3394936"/>
        <a:ext cx="68126" cy="68126"/>
      </dsp:txXfrm>
    </dsp:sp>
    <dsp:sp modelId="{A54DFCDE-119F-4A50-8A7A-863C481549E0}">
      <dsp:nvSpPr>
        <dsp:cNvPr id="0" name=""/>
        <dsp:cNvSpPr/>
      </dsp:nvSpPr>
      <dsp:spPr>
        <a:xfrm>
          <a:off x="3874814" y="2339899"/>
          <a:ext cx="2765970" cy="13829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700" kern="1200" dirty="0" smtClean="0">
              <a:latin typeface="Tw Cen MT Condensed" panose="020B0606020104020203" pitchFamily="34" charset="0"/>
            </a:rPr>
            <a:t>Longo Prazo</a:t>
          </a:r>
          <a:endParaRPr lang="pt-BR" sz="5700" kern="1200" dirty="0">
            <a:latin typeface="Tw Cen MT Condensed" panose="020B0606020104020203" pitchFamily="34" charset="0"/>
          </a:endParaRPr>
        </a:p>
      </dsp:txBody>
      <dsp:txXfrm>
        <a:off x="3915320" y="2380405"/>
        <a:ext cx="2684958" cy="1301973"/>
      </dsp:txXfrm>
    </dsp:sp>
    <dsp:sp modelId="{9B042239-9768-4EEC-9A42-7BA4C4CA18DB}">
      <dsp:nvSpPr>
        <dsp:cNvPr id="0" name=""/>
        <dsp:cNvSpPr/>
      </dsp:nvSpPr>
      <dsp:spPr>
        <a:xfrm rot="19457599">
          <a:off x="6512718" y="2615634"/>
          <a:ext cx="1362521" cy="36298"/>
        </a:xfrm>
        <a:custGeom>
          <a:avLst/>
          <a:gdLst/>
          <a:ahLst/>
          <a:cxnLst/>
          <a:rect l="0" t="0" r="0" b="0"/>
          <a:pathLst>
            <a:path>
              <a:moveTo>
                <a:pt x="0" y="18149"/>
              </a:moveTo>
              <a:lnTo>
                <a:pt x="1362521" y="181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Tw Cen MT Condensed" panose="020B0606020104020203" pitchFamily="34" charset="0"/>
          </a:endParaRPr>
        </a:p>
      </dsp:txBody>
      <dsp:txXfrm>
        <a:off x="7159916" y="2599720"/>
        <a:ext cx="68126" cy="68126"/>
      </dsp:txXfrm>
    </dsp:sp>
    <dsp:sp modelId="{C5BE8381-7AA5-4E4A-8103-40797A29B400}">
      <dsp:nvSpPr>
        <dsp:cNvPr id="0" name=""/>
        <dsp:cNvSpPr/>
      </dsp:nvSpPr>
      <dsp:spPr>
        <a:xfrm>
          <a:off x="7747173" y="1544682"/>
          <a:ext cx="2765970" cy="13829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700" kern="1200" dirty="0" smtClean="0">
              <a:latin typeface="Tw Cen MT Condensed" panose="020B0606020104020203" pitchFamily="34" charset="0"/>
            </a:rPr>
            <a:t>Semântica</a:t>
          </a:r>
          <a:endParaRPr lang="pt-BR" sz="5700" kern="1200" dirty="0">
            <a:latin typeface="Tw Cen MT Condensed" panose="020B0606020104020203" pitchFamily="34" charset="0"/>
          </a:endParaRPr>
        </a:p>
      </dsp:txBody>
      <dsp:txXfrm>
        <a:off x="7787679" y="1585188"/>
        <a:ext cx="2684958" cy="1301973"/>
      </dsp:txXfrm>
    </dsp:sp>
    <dsp:sp modelId="{C5777DD4-F4C6-41AF-86EC-F994155CA6DC}">
      <dsp:nvSpPr>
        <dsp:cNvPr id="0" name=""/>
        <dsp:cNvSpPr/>
      </dsp:nvSpPr>
      <dsp:spPr>
        <a:xfrm rot="2142401">
          <a:off x="6512718" y="3410850"/>
          <a:ext cx="1362521" cy="36298"/>
        </a:xfrm>
        <a:custGeom>
          <a:avLst/>
          <a:gdLst/>
          <a:ahLst/>
          <a:cxnLst/>
          <a:rect l="0" t="0" r="0" b="0"/>
          <a:pathLst>
            <a:path>
              <a:moveTo>
                <a:pt x="0" y="18149"/>
              </a:moveTo>
              <a:lnTo>
                <a:pt x="1362521" y="181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Tw Cen MT Condensed" panose="020B0606020104020203" pitchFamily="34" charset="0"/>
          </a:endParaRPr>
        </a:p>
      </dsp:txBody>
      <dsp:txXfrm>
        <a:off x="7159916" y="3394936"/>
        <a:ext cx="68126" cy="68126"/>
      </dsp:txXfrm>
    </dsp:sp>
    <dsp:sp modelId="{F0828492-8D21-436E-8357-0F7B210E1B17}">
      <dsp:nvSpPr>
        <dsp:cNvPr id="0" name=""/>
        <dsp:cNvSpPr/>
      </dsp:nvSpPr>
      <dsp:spPr>
        <a:xfrm>
          <a:off x="7747173" y="3135115"/>
          <a:ext cx="2765970" cy="13829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700" kern="1200" dirty="0" smtClean="0">
              <a:latin typeface="Tw Cen MT Condensed" panose="020B0606020104020203" pitchFamily="34" charset="0"/>
            </a:rPr>
            <a:t>Episódica</a:t>
          </a:r>
          <a:endParaRPr lang="pt-BR" sz="5700" kern="1200" dirty="0">
            <a:latin typeface="Tw Cen MT Condensed" panose="020B0606020104020203" pitchFamily="34" charset="0"/>
          </a:endParaRPr>
        </a:p>
      </dsp:txBody>
      <dsp:txXfrm>
        <a:off x="7787679" y="3175621"/>
        <a:ext cx="2684958" cy="1301973"/>
      </dsp:txXfrm>
    </dsp:sp>
    <dsp:sp modelId="{4E71C192-F5BF-443C-BB65-6FE61DEFFA9B}">
      <dsp:nvSpPr>
        <dsp:cNvPr id="0" name=""/>
        <dsp:cNvSpPr/>
      </dsp:nvSpPr>
      <dsp:spPr>
        <a:xfrm rot="2142401">
          <a:off x="2640359" y="4206067"/>
          <a:ext cx="1362521" cy="36298"/>
        </a:xfrm>
        <a:custGeom>
          <a:avLst/>
          <a:gdLst/>
          <a:ahLst/>
          <a:cxnLst/>
          <a:rect l="0" t="0" r="0" b="0"/>
          <a:pathLst>
            <a:path>
              <a:moveTo>
                <a:pt x="0" y="18149"/>
              </a:moveTo>
              <a:lnTo>
                <a:pt x="1362521" y="181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Tw Cen MT Condensed" panose="020B0606020104020203" pitchFamily="34" charset="0"/>
          </a:endParaRPr>
        </a:p>
      </dsp:txBody>
      <dsp:txXfrm>
        <a:off x="3287557" y="4190153"/>
        <a:ext cx="68126" cy="68126"/>
      </dsp:txXfrm>
    </dsp:sp>
    <dsp:sp modelId="{BE9D8A06-D273-4715-8636-7F5CFC7CE3B2}">
      <dsp:nvSpPr>
        <dsp:cNvPr id="0" name=""/>
        <dsp:cNvSpPr/>
      </dsp:nvSpPr>
      <dsp:spPr>
        <a:xfrm>
          <a:off x="3874814" y="3930332"/>
          <a:ext cx="2765970" cy="13829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700" kern="1200" dirty="0" smtClean="0">
              <a:latin typeface="Tw Cen MT Condensed" panose="020B0606020104020203" pitchFamily="34" charset="0"/>
            </a:rPr>
            <a:t>Curto Prazo</a:t>
          </a:r>
          <a:endParaRPr lang="pt-BR" sz="5700" kern="1200" dirty="0">
            <a:latin typeface="Tw Cen MT Condensed" panose="020B0606020104020203" pitchFamily="34" charset="0"/>
          </a:endParaRPr>
        </a:p>
      </dsp:txBody>
      <dsp:txXfrm>
        <a:off x="3915320" y="3970838"/>
        <a:ext cx="2684958" cy="13019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EC006-ED02-464F-A50F-391BC19D2EB5}">
      <dsp:nvSpPr>
        <dsp:cNvPr id="0" name=""/>
        <dsp:cNvSpPr/>
      </dsp:nvSpPr>
      <dsp:spPr>
        <a:xfrm>
          <a:off x="1785" y="2333997"/>
          <a:ext cx="4380011" cy="2190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>
              <a:latin typeface="Tw Cen MT Condensed" panose="020B0606020104020203" pitchFamily="34" charset="0"/>
            </a:rPr>
            <a:t>Classificação</a:t>
          </a:r>
          <a:endParaRPr lang="pt-BR" sz="6500" kern="1200" dirty="0">
            <a:latin typeface="Tw Cen MT Condensed" panose="020B0606020104020203" pitchFamily="34" charset="0"/>
          </a:endParaRPr>
        </a:p>
      </dsp:txBody>
      <dsp:txXfrm>
        <a:off x="65928" y="2398140"/>
        <a:ext cx="4251725" cy="2061719"/>
      </dsp:txXfrm>
    </dsp:sp>
    <dsp:sp modelId="{4F7FCA91-BEEF-43B5-AACB-D8EAED9CE2BC}">
      <dsp:nvSpPr>
        <dsp:cNvPr id="0" name=""/>
        <dsp:cNvSpPr/>
      </dsp:nvSpPr>
      <dsp:spPr>
        <a:xfrm rot="19457599">
          <a:off x="4178999" y="2770633"/>
          <a:ext cx="2157600" cy="57480"/>
        </a:xfrm>
        <a:custGeom>
          <a:avLst/>
          <a:gdLst/>
          <a:ahLst/>
          <a:cxnLst/>
          <a:rect l="0" t="0" r="0" b="0"/>
          <a:pathLst>
            <a:path>
              <a:moveTo>
                <a:pt x="0" y="28740"/>
              </a:moveTo>
              <a:lnTo>
                <a:pt x="2157600" y="287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>
            <a:latin typeface="Tw Cen MT Condensed" panose="020B0606020104020203" pitchFamily="34" charset="0"/>
          </a:endParaRPr>
        </a:p>
      </dsp:txBody>
      <dsp:txXfrm>
        <a:off x="5203859" y="2745433"/>
        <a:ext cx="107880" cy="107880"/>
      </dsp:txXfrm>
    </dsp:sp>
    <dsp:sp modelId="{2E5D3A01-876E-4964-AB8F-9A964A7ACB87}">
      <dsp:nvSpPr>
        <dsp:cNvPr id="0" name=""/>
        <dsp:cNvSpPr/>
      </dsp:nvSpPr>
      <dsp:spPr>
        <a:xfrm>
          <a:off x="6133802" y="1074743"/>
          <a:ext cx="4380011" cy="2190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>
              <a:latin typeface="Tw Cen MT Condensed" panose="020B0606020104020203" pitchFamily="34" charset="0"/>
            </a:rPr>
            <a:t>Categorial</a:t>
          </a:r>
          <a:endParaRPr lang="pt-BR" sz="6500" kern="1200" dirty="0">
            <a:latin typeface="Tw Cen MT Condensed" panose="020B0606020104020203" pitchFamily="34" charset="0"/>
          </a:endParaRPr>
        </a:p>
      </dsp:txBody>
      <dsp:txXfrm>
        <a:off x="6197945" y="1138886"/>
        <a:ext cx="4251725" cy="2061719"/>
      </dsp:txXfrm>
    </dsp:sp>
    <dsp:sp modelId="{299D9217-DD33-4078-8D7D-EACB0B32B85B}">
      <dsp:nvSpPr>
        <dsp:cNvPr id="0" name=""/>
        <dsp:cNvSpPr/>
      </dsp:nvSpPr>
      <dsp:spPr>
        <a:xfrm rot="2142401">
          <a:off x="4178999" y="4029886"/>
          <a:ext cx="2157600" cy="57480"/>
        </a:xfrm>
        <a:custGeom>
          <a:avLst/>
          <a:gdLst/>
          <a:ahLst/>
          <a:cxnLst/>
          <a:rect l="0" t="0" r="0" b="0"/>
          <a:pathLst>
            <a:path>
              <a:moveTo>
                <a:pt x="0" y="28740"/>
              </a:moveTo>
              <a:lnTo>
                <a:pt x="2157600" y="287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>
            <a:latin typeface="Tw Cen MT Condensed" panose="020B0606020104020203" pitchFamily="34" charset="0"/>
          </a:endParaRPr>
        </a:p>
      </dsp:txBody>
      <dsp:txXfrm>
        <a:off x="5203859" y="4004686"/>
        <a:ext cx="107880" cy="107880"/>
      </dsp:txXfrm>
    </dsp:sp>
    <dsp:sp modelId="{F21229F7-BC23-48ED-8503-B8A71DF2E125}">
      <dsp:nvSpPr>
        <dsp:cNvPr id="0" name=""/>
        <dsp:cNvSpPr/>
      </dsp:nvSpPr>
      <dsp:spPr>
        <a:xfrm>
          <a:off x="6133802" y="3593250"/>
          <a:ext cx="4380011" cy="2190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>
              <a:latin typeface="Tw Cen MT Condensed" panose="020B0606020104020203" pitchFamily="34" charset="0"/>
            </a:rPr>
            <a:t>Situacional</a:t>
          </a:r>
          <a:endParaRPr lang="pt-BR" sz="6500" kern="1200" dirty="0">
            <a:latin typeface="Tw Cen MT Condensed" panose="020B0606020104020203" pitchFamily="34" charset="0"/>
          </a:endParaRPr>
        </a:p>
      </dsp:txBody>
      <dsp:txXfrm>
        <a:off x="6197945" y="3657393"/>
        <a:ext cx="4251725" cy="20617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FAF07-3C37-4BB3-A81E-2C672483B313}">
      <dsp:nvSpPr>
        <dsp:cNvPr id="0" name=""/>
        <dsp:cNvSpPr/>
      </dsp:nvSpPr>
      <dsp:spPr>
        <a:xfrm>
          <a:off x="3737967" y="2071"/>
          <a:ext cx="3039665" cy="1519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>
              <a:latin typeface="Tw Cen MT Condensed" panose="020B0606020104020203" pitchFamily="34" charset="0"/>
            </a:rPr>
            <a:t>Teorias Cognitivas</a:t>
          </a:r>
          <a:endParaRPr lang="pt-BR" sz="4400" kern="1200" dirty="0">
            <a:latin typeface="Tw Cen MT Condensed" panose="020B0606020104020203" pitchFamily="34" charset="0"/>
          </a:endParaRPr>
        </a:p>
      </dsp:txBody>
      <dsp:txXfrm>
        <a:off x="3782481" y="46585"/>
        <a:ext cx="2950637" cy="1430804"/>
      </dsp:txXfrm>
    </dsp:sp>
    <dsp:sp modelId="{CB5C4B15-F6A6-44D8-9E5D-218CCB9CFE20}">
      <dsp:nvSpPr>
        <dsp:cNvPr id="0" name=""/>
        <dsp:cNvSpPr/>
      </dsp:nvSpPr>
      <dsp:spPr>
        <a:xfrm rot="3600000">
          <a:off x="5720433" y="2670412"/>
          <a:ext cx="1585509" cy="53194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600" kern="1200">
            <a:latin typeface="Tw Cen MT Condensed" panose="020B0606020104020203" pitchFamily="34" charset="0"/>
          </a:endParaRPr>
        </a:p>
      </dsp:txBody>
      <dsp:txXfrm>
        <a:off x="5880015" y="2776800"/>
        <a:ext cx="1266345" cy="319165"/>
      </dsp:txXfrm>
    </dsp:sp>
    <dsp:sp modelId="{16B18273-E51E-41C9-BDBE-8B1545E7CDF8}">
      <dsp:nvSpPr>
        <dsp:cNvPr id="0" name=""/>
        <dsp:cNvSpPr/>
      </dsp:nvSpPr>
      <dsp:spPr>
        <a:xfrm>
          <a:off x="6248743" y="4350863"/>
          <a:ext cx="3039665" cy="1519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>
              <a:latin typeface="Tw Cen MT Condensed" panose="020B0606020104020203" pitchFamily="34" charset="0"/>
            </a:rPr>
            <a:t>Recuperação da Informação</a:t>
          </a:r>
          <a:endParaRPr lang="pt-BR" sz="4400" kern="1200" dirty="0">
            <a:latin typeface="Tw Cen MT Condensed" panose="020B0606020104020203" pitchFamily="34" charset="0"/>
          </a:endParaRPr>
        </a:p>
      </dsp:txBody>
      <dsp:txXfrm>
        <a:off x="6293257" y="4395377"/>
        <a:ext cx="2950637" cy="1430804"/>
      </dsp:txXfrm>
    </dsp:sp>
    <dsp:sp modelId="{BCA341A9-72FA-4A2D-B3DF-EA490C992CD0}">
      <dsp:nvSpPr>
        <dsp:cNvPr id="0" name=""/>
        <dsp:cNvSpPr/>
      </dsp:nvSpPr>
      <dsp:spPr>
        <a:xfrm rot="10800000">
          <a:off x="4465045" y="4844808"/>
          <a:ext cx="1585509" cy="53194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600" kern="1200">
            <a:latin typeface="Tw Cen MT Condensed" panose="020B0606020104020203" pitchFamily="34" charset="0"/>
          </a:endParaRPr>
        </a:p>
      </dsp:txBody>
      <dsp:txXfrm rot="10800000">
        <a:off x="4624627" y="4951196"/>
        <a:ext cx="1266345" cy="319165"/>
      </dsp:txXfrm>
    </dsp:sp>
    <dsp:sp modelId="{28D210B5-3E8E-42C8-B071-18C3C7ECA672}">
      <dsp:nvSpPr>
        <dsp:cNvPr id="0" name=""/>
        <dsp:cNvSpPr/>
      </dsp:nvSpPr>
      <dsp:spPr>
        <a:xfrm>
          <a:off x="1227190" y="4350863"/>
          <a:ext cx="3039665" cy="1519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>
              <a:latin typeface="Tw Cen MT Condensed" panose="020B0606020104020203" pitchFamily="34" charset="0"/>
            </a:rPr>
            <a:t>Representação da Informação</a:t>
          </a:r>
          <a:endParaRPr lang="pt-BR" sz="4400" kern="1200" dirty="0">
            <a:latin typeface="Tw Cen MT Condensed" panose="020B0606020104020203" pitchFamily="34" charset="0"/>
          </a:endParaRPr>
        </a:p>
      </dsp:txBody>
      <dsp:txXfrm>
        <a:off x="1271704" y="4395377"/>
        <a:ext cx="2950637" cy="1430804"/>
      </dsp:txXfrm>
    </dsp:sp>
    <dsp:sp modelId="{E878499E-D714-4696-B382-2A9C4B3B605D}">
      <dsp:nvSpPr>
        <dsp:cNvPr id="0" name=""/>
        <dsp:cNvSpPr/>
      </dsp:nvSpPr>
      <dsp:spPr>
        <a:xfrm rot="18000000">
          <a:off x="3209657" y="2670412"/>
          <a:ext cx="1585509" cy="53194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600" kern="1200">
            <a:latin typeface="Tw Cen MT Condensed" panose="020B0606020104020203" pitchFamily="34" charset="0"/>
          </a:endParaRPr>
        </a:p>
      </dsp:txBody>
      <dsp:txXfrm>
        <a:off x="3369239" y="2776800"/>
        <a:ext cx="1266345" cy="3191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1B9-DE13-48F6-8AB3-A7DB7078A728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0795-AE33-4F21-90E8-18269985A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98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1B9-DE13-48F6-8AB3-A7DB7078A728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0795-AE33-4F21-90E8-18269985A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31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1B9-DE13-48F6-8AB3-A7DB7078A728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0795-AE33-4F21-90E8-18269985A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83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1B9-DE13-48F6-8AB3-A7DB7078A728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0795-AE33-4F21-90E8-18269985A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9575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1B9-DE13-48F6-8AB3-A7DB7078A728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0795-AE33-4F21-90E8-18269985A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100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1B9-DE13-48F6-8AB3-A7DB7078A728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0795-AE33-4F21-90E8-18269985A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297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1B9-DE13-48F6-8AB3-A7DB7078A728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0795-AE33-4F21-90E8-18269985A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44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1B9-DE13-48F6-8AB3-A7DB7078A728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0795-AE33-4F21-90E8-18269985A45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12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1B9-DE13-48F6-8AB3-A7DB7078A728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0795-AE33-4F21-90E8-18269985A459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63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1B9-DE13-48F6-8AB3-A7DB7078A728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0795-AE33-4F21-90E8-18269985A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458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1B9-DE13-48F6-8AB3-A7DB7078A728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0795-AE33-4F21-90E8-18269985A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88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1B9-DE13-48F6-8AB3-A7DB7078A728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0795-AE33-4F21-90E8-18269985A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154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1B9-DE13-48F6-8AB3-A7DB7078A728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0795-AE33-4F21-90E8-18269985A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310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1B9-DE13-48F6-8AB3-A7DB7078A728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0795-AE33-4F21-90E8-18269985A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222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1B9-DE13-48F6-8AB3-A7DB7078A728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0795-AE33-4F21-90E8-18269985A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13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1B9-DE13-48F6-8AB3-A7DB7078A728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0795-AE33-4F21-90E8-18269985A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488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1B9-DE13-48F6-8AB3-A7DB7078A728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0795-AE33-4F21-90E8-18269985A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28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1B9-DE13-48F6-8AB3-A7DB7078A728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0795-AE33-4F21-90E8-18269985A45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7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1B9-DE13-48F6-8AB3-A7DB7078A728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0795-AE33-4F21-90E8-18269985A459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3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1B9-DE13-48F6-8AB3-A7DB7078A728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0795-AE33-4F21-90E8-18269985A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09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1B9-DE13-48F6-8AB3-A7DB7078A728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0795-AE33-4F21-90E8-18269985A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73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91B9-DE13-48F6-8AB3-A7DB7078A728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0795-AE33-4F21-90E8-18269985A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20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97291B9-DE13-48F6-8AB3-A7DB7078A728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D0795-AE33-4F21-90E8-18269985A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0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97291B9-DE13-48F6-8AB3-A7DB7078A728}" type="datetimeFigureOut">
              <a:rPr lang="pt-BR" smtClean="0"/>
              <a:t>04/05/2015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D0795-AE33-4F21-90E8-18269985A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4" r:id="rId1"/>
    <p:sldLayoutId id="2147484975" r:id="rId2"/>
    <p:sldLayoutId id="2147484976" r:id="rId3"/>
    <p:sldLayoutId id="2147484977" r:id="rId4"/>
    <p:sldLayoutId id="2147484978" r:id="rId5"/>
    <p:sldLayoutId id="2147484979" r:id="rId6"/>
    <p:sldLayoutId id="2147484980" r:id="rId7"/>
    <p:sldLayoutId id="2147484981" r:id="rId8"/>
    <p:sldLayoutId id="2147484982" r:id="rId9"/>
    <p:sldLayoutId id="2147484983" r:id="rId10"/>
    <p:sldLayoutId id="21474849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4529"/>
            <a:ext cx="9144000" cy="3911109"/>
          </a:xfrm>
        </p:spPr>
        <p:txBody>
          <a:bodyPr anchor="ctr"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w Cen MT Condensed" panose="020B0606020104020203" pitchFamily="34" charset="0"/>
              </a:rPr>
              <a:t>IR </a:t>
            </a:r>
            <a:r>
              <a:rPr lang="pt-BR" dirty="0" err="1">
                <a:solidFill>
                  <a:schemeClr val="accent1"/>
                </a:solidFill>
                <a:latin typeface="Tw Cen MT Condensed" panose="020B0606020104020203" pitchFamily="34" charset="0"/>
              </a:rPr>
              <a:t>I</a:t>
            </a:r>
            <a:r>
              <a:rPr lang="pt-BR" dirty="0" err="1" smtClean="0">
                <a:solidFill>
                  <a:schemeClr val="accent1"/>
                </a:solidFill>
                <a:latin typeface="Tw Cen MT Condensed" panose="020B0606020104020203" pitchFamily="34" charset="0"/>
              </a:rPr>
              <a:t>nteraction</a:t>
            </a:r>
            <a:r>
              <a:rPr lang="pt-BR" dirty="0" smtClean="0">
                <a:solidFill>
                  <a:schemeClr val="accent1"/>
                </a:solidFill>
                <a:latin typeface="Tw Cen MT Condensed" panose="020B0606020104020203" pitchFamily="34" charset="0"/>
              </a:rPr>
              <a:t/>
            </a:r>
            <a:br>
              <a:rPr lang="pt-BR" dirty="0" smtClean="0">
                <a:solidFill>
                  <a:schemeClr val="accent1"/>
                </a:solidFill>
                <a:latin typeface="Tw Cen MT Condensed" panose="020B0606020104020203" pitchFamily="34" charset="0"/>
              </a:rPr>
            </a:br>
            <a:r>
              <a:rPr lang="pt-BR" dirty="0" err="1" smtClean="0">
                <a:solidFill>
                  <a:schemeClr val="accent1"/>
                </a:solidFill>
                <a:latin typeface="Tw Cen MT Condensed" panose="020B0606020104020203" pitchFamily="34" charset="0"/>
              </a:rPr>
              <a:t>the</a:t>
            </a:r>
            <a:r>
              <a:rPr lang="pt-BR" dirty="0" smtClean="0">
                <a:solidFill>
                  <a:schemeClr val="accent1"/>
                </a:solidFill>
                <a:latin typeface="Tw Cen MT Condensed" panose="020B0606020104020203" pitchFamily="34" charset="0"/>
              </a:rPr>
              <a:t> </a:t>
            </a:r>
            <a:r>
              <a:rPr lang="pt-BR" dirty="0" err="1" smtClean="0">
                <a:solidFill>
                  <a:schemeClr val="accent1"/>
                </a:solidFill>
                <a:latin typeface="Tw Cen MT Condensed" panose="020B0606020104020203" pitchFamily="34" charset="0"/>
              </a:rPr>
              <a:t>cognitive</a:t>
            </a:r>
            <a:r>
              <a:rPr lang="pt-BR" dirty="0" smtClean="0">
                <a:solidFill>
                  <a:schemeClr val="accent1"/>
                </a:solidFill>
                <a:latin typeface="Tw Cen MT Condensed" panose="020B0606020104020203" pitchFamily="34" charset="0"/>
              </a:rPr>
              <a:t> </a:t>
            </a:r>
            <a:r>
              <a:rPr lang="pt-BR" dirty="0" err="1" smtClean="0">
                <a:solidFill>
                  <a:schemeClr val="accent1"/>
                </a:solidFill>
                <a:latin typeface="Tw Cen MT Condensed" panose="020B0606020104020203" pitchFamily="34" charset="0"/>
              </a:rPr>
              <a:t>turn</a:t>
            </a:r>
            <a:endParaRPr lang="pt-BR" dirty="0">
              <a:solidFill>
                <a:schemeClr val="accent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255962"/>
          </a:xfrm>
        </p:spPr>
        <p:txBody>
          <a:bodyPr anchor="ctr"/>
          <a:lstStyle/>
          <a:p>
            <a:r>
              <a:rPr lang="pt-BR" dirty="0" smtClean="0">
                <a:latin typeface="Tw Cen MT Condensed" panose="020B0606020104020203" pitchFamily="34" charset="0"/>
              </a:rPr>
              <a:t>Luciana </a:t>
            </a:r>
            <a:r>
              <a:rPr lang="pt-BR" dirty="0" err="1" smtClean="0">
                <a:latin typeface="Tw Cen MT Condensed" panose="020B0606020104020203" pitchFamily="34" charset="0"/>
              </a:rPr>
              <a:t>Corts</a:t>
            </a:r>
            <a:r>
              <a:rPr lang="pt-BR" dirty="0" smtClean="0">
                <a:latin typeface="Tw Cen MT Condensed" panose="020B0606020104020203" pitchFamily="34" charset="0"/>
              </a:rPr>
              <a:t> Mendes</a:t>
            </a:r>
            <a:endParaRPr lang="pt-BR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accent1"/>
                </a:solidFill>
                <a:latin typeface="Tw Cen MT Condensed" panose="020B0606020104020203" pitchFamily="34" charset="0"/>
              </a:rPr>
              <a:t>Estados de conhecimento individual</a:t>
            </a:r>
            <a:endParaRPr lang="pt-BR" dirty="0">
              <a:solidFill>
                <a:schemeClr val="accent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t-BR" b="1" dirty="0" smtClean="0">
                <a:solidFill>
                  <a:schemeClr val="accent1"/>
                </a:solidFill>
                <a:latin typeface="Tw Cen MT Condensed" panose="020B0606020104020203" pitchFamily="34" charset="0"/>
              </a:rPr>
              <a:t>Modelo cognitivo</a:t>
            </a:r>
            <a:r>
              <a:rPr lang="pt-BR" dirty="0" smtClean="0">
                <a:latin typeface="Tw Cen MT Condensed" panose="020B0606020104020203" pitchFamily="34" charset="0"/>
              </a:rPr>
              <a:t>: contém todos os outros;</a:t>
            </a:r>
          </a:p>
          <a:p>
            <a:pPr marL="514350" indent="-514350" algn="just">
              <a:buFont typeface="+mj-lt"/>
              <a:buAutoNum type="arabicPeriod"/>
            </a:pPr>
            <a:endParaRPr lang="pt-BR" dirty="0">
              <a:latin typeface="Tw Cen MT Condensed" panose="020B0606020104020203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pt-BR" b="1" dirty="0" smtClean="0">
                <a:solidFill>
                  <a:schemeClr val="accent1"/>
                </a:solidFill>
                <a:latin typeface="Tw Cen MT Condensed" panose="020B0606020104020203" pitchFamily="34" charset="0"/>
              </a:rPr>
              <a:t>Espaço de trabalho</a:t>
            </a:r>
            <a:r>
              <a:rPr lang="pt-BR" dirty="0" smtClean="0">
                <a:latin typeface="Tw Cen MT Condensed" panose="020B0606020104020203" pitchFamily="34" charset="0"/>
              </a:rPr>
              <a:t>: todos os interesses, domínios de trabalho e tarefas;</a:t>
            </a:r>
          </a:p>
          <a:p>
            <a:pPr marL="514350" indent="-514350" algn="just">
              <a:buFont typeface="+mj-lt"/>
              <a:buAutoNum type="arabicPeriod"/>
            </a:pPr>
            <a:endParaRPr lang="pt-BR" dirty="0">
              <a:latin typeface="Tw Cen MT Condensed" panose="020B0606020104020203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pt-BR" b="1" dirty="0" smtClean="0">
                <a:solidFill>
                  <a:schemeClr val="accent1"/>
                </a:solidFill>
                <a:latin typeface="Tw Cen MT Condensed" panose="020B0606020104020203" pitchFamily="34" charset="0"/>
              </a:rPr>
              <a:t>Real estado de conhecimento</a:t>
            </a:r>
            <a:r>
              <a:rPr lang="pt-BR" dirty="0" smtClean="0">
                <a:latin typeface="Tw Cen MT Condensed" panose="020B0606020104020203" pitchFamily="34" charset="0"/>
              </a:rPr>
              <a:t>: o que é conhecido em um determinado momento;</a:t>
            </a:r>
          </a:p>
          <a:p>
            <a:pPr marL="514350" indent="-514350" algn="just">
              <a:buFont typeface="+mj-lt"/>
              <a:buAutoNum type="arabicPeriod"/>
            </a:pPr>
            <a:endParaRPr lang="pt-BR" dirty="0">
              <a:latin typeface="Tw Cen MT Condensed" panose="020B0606020104020203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pt-BR" b="1" dirty="0" smtClean="0">
                <a:solidFill>
                  <a:schemeClr val="accent1"/>
                </a:solidFill>
                <a:latin typeface="Tw Cen MT Condensed" panose="020B0606020104020203" pitchFamily="34" charset="0"/>
              </a:rPr>
              <a:t>Espaço problemático</a:t>
            </a:r>
            <a:r>
              <a:rPr lang="pt-BR" dirty="0" smtClean="0">
                <a:latin typeface="Tw Cen MT Condensed" panose="020B0606020104020203" pitchFamily="34" charset="0"/>
              </a:rPr>
              <a:t>: situação problemática reconhecida;</a:t>
            </a:r>
          </a:p>
          <a:p>
            <a:pPr marL="514350" indent="-514350" algn="just">
              <a:buFont typeface="+mj-lt"/>
              <a:buAutoNum type="arabicPeriod"/>
            </a:pPr>
            <a:endParaRPr lang="pt-BR" dirty="0">
              <a:latin typeface="Tw Cen MT Condensed" panose="020B0606020104020203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pt-BR" b="1" dirty="0" smtClean="0">
                <a:solidFill>
                  <a:schemeClr val="accent1"/>
                </a:solidFill>
                <a:latin typeface="Tw Cen MT Condensed" panose="020B0606020104020203" pitchFamily="34" charset="0"/>
              </a:rPr>
              <a:t>Estado de incerteza</a:t>
            </a:r>
            <a:r>
              <a:rPr lang="pt-BR" dirty="0" smtClean="0">
                <a:latin typeface="Tw Cen MT Condensed" panose="020B0606020104020203" pitchFamily="34" charset="0"/>
              </a:rPr>
              <a:t>: desejo de informação.</a:t>
            </a:r>
          </a:p>
          <a:p>
            <a:pPr marL="514350" indent="-514350" algn="just">
              <a:buFont typeface="+mj-lt"/>
              <a:buAutoNum type="arabicPeriod"/>
            </a:pPr>
            <a:endParaRPr lang="pt-BR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0350"/>
              </p:ext>
            </p:extLst>
          </p:nvPr>
        </p:nvGraphicFramePr>
        <p:xfrm>
          <a:off x="844550" y="0"/>
          <a:ext cx="10515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06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874152"/>
              </p:ext>
            </p:extLst>
          </p:nvPr>
        </p:nvGraphicFramePr>
        <p:xfrm>
          <a:off x="844550" y="872197"/>
          <a:ext cx="10515600" cy="531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309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49212" cy="687081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8149213" y="2454901"/>
            <a:ext cx="4042787" cy="2616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4400" dirty="0">
                <a:latin typeface="Tw Cen MT Condensed" panose="020B0606020104020203" pitchFamily="34" charset="0"/>
              </a:rPr>
              <a:t>Espaço </a:t>
            </a:r>
            <a:r>
              <a:rPr lang="pt-BR" sz="4400" dirty="0" smtClean="0">
                <a:latin typeface="Tw Cen MT Condensed" panose="020B0606020104020203" pitchFamily="34" charset="0"/>
              </a:rPr>
              <a:t>Informacional </a:t>
            </a:r>
          </a:p>
          <a:p>
            <a:pPr algn="ctr"/>
            <a:endParaRPr lang="pt-BR" sz="3200" dirty="0">
              <a:latin typeface="Tw Cen MT Condensed" panose="020B0606020104020203" pitchFamily="34" charset="0"/>
            </a:endParaRPr>
          </a:p>
          <a:p>
            <a:pPr algn="ctr"/>
            <a:r>
              <a:rPr lang="pt-BR" sz="3200" dirty="0" smtClean="0">
                <a:latin typeface="Tw Cen MT Condensed" panose="020B0606020104020203" pitchFamily="34" charset="0"/>
              </a:rPr>
              <a:t>conglomerado </a:t>
            </a:r>
            <a:r>
              <a:rPr lang="pt-BR" sz="3200" dirty="0">
                <a:latin typeface="Tw Cen MT Condensed" panose="020B0606020104020203" pitchFamily="34" charset="0"/>
              </a:rPr>
              <a:t>de informação potencial</a:t>
            </a:r>
          </a:p>
          <a:p>
            <a:pPr algn="ctr"/>
            <a:endParaRPr lang="pt-BR" sz="2400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9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774578"/>
              </p:ext>
            </p:extLst>
          </p:nvPr>
        </p:nvGraphicFramePr>
        <p:xfrm>
          <a:off x="844550" y="0"/>
          <a:ext cx="10515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25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351236"/>
              </p:ext>
            </p:extLst>
          </p:nvPr>
        </p:nvGraphicFramePr>
        <p:xfrm>
          <a:off x="1601622" y="1634066"/>
          <a:ext cx="9039278" cy="354719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013092"/>
                <a:gridCol w="2008729"/>
                <a:gridCol w="1004364"/>
                <a:gridCol w="1004364"/>
                <a:gridCol w="2008729"/>
              </a:tblGrid>
              <a:tr h="598213">
                <a:tc>
                  <a:txBody>
                    <a:bodyPr/>
                    <a:lstStyle/>
                    <a:p>
                      <a:pPr algn="ctr"/>
                      <a:r>
                        <a:rPr lang="pt-BR" sz="2600" dirty="0" smtClean="0">
                          <a:latin typeface="Tw Cen MT Condensed" panose="020B0606020104020203" pitchFamily="34" charset="0"/>
                        </a:rPr>
                        <a:t>Tipo de buscador</a:t>
                      </a:r>
                      <a:endParaRPr lang="pt-BR" sz="2600" dirty="0"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600" dirty="0" smtClean="0">
                          <a:latin typeface="Tw Cen MT Condensed" panose="020B0606020104020203" pitchFamily="34" charset="0"/>
                        </a:rPr>
                        <a:t>Conhecimento de RI incluído</a:t>
                      </a:r>
                      <a:endParaRPr lang="pt-BR" sz="2600" dirty="0"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600" dirty="0" smtClean="0">
                          <a:latin typeface="Tw Cen MT Condensed" panose="020B0606020104020203" pitchFamily="34" charset="0"/>
                        </a:rPr>
                        <a:t>Conhecimento de RI excluído</a:t>
                      </a:r>
                      <a:endParaRPr lang="pt-BR" sz="2600" dirty="0"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32532">
                <a:tc>
                  <a:txBody>
                    <a:bodyPr/>
                    <a:lstStyle/>
                    <a:p>
                      <a:pPr algn="ctr"/>
                      <a:r>
                        <a:rPr lang="pt-BR" sz="2600" dirty="0" smtClean="0">
                          <a:latin typeface="Tw Cen MT Condensed" panose="020B0606020104020203" pitchFamily="34" charset="0"/>
                        </a:rPr>
                        <a:t>Conhecimento conceitual incluído</a:t>
                      </a:r>
                      <a:endParaRPr lang="pt-BR" sz="2600" dirty="0"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600" dirty="0" smtClean="0">
                          <a:latin typeface="Tw Cen MT Condensed" panose="020B0606020104020203" pitchFamily="34" charset="0"/>
                        </a:rPr>
                        <a:t>Expert</a:t>
                      </a:r>
                      <a:endParaRPr lang="pt-BR" sz="2600" dirty="0"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600" dirty="0" smtClean="0">
                          <a:latin typeface="Tw Cen MT Condensed" panose="020B0606020104020203" pitchFamily="34" charset="0"/>
                        </a:rPr>
                        <a:t>Especialista no</a:t>
                      </a:r>
                      <a:r>
                        <a:rPr lang="pt-BR" sz="2600" baseline="0" dirty="0" smtClean="0">
                          <a:latin typeface="Tw Cen MT Condensed" panose="020B0606020104020203" pitchFamily="34" charset="0"/>
                        </a:rPr>
                        <a:t> assunto</a:t>
                      </a:r>
                      <a:endParaRPr lang="pt-BR" sz="2600" dirty="0"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325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600" dirty="0" smtClean="0">
                          <a:latin typeface="Tw Cen MT Condensed" panose="020B0606020104020203" pitchFamily="34" charset="0"/>
                        </a:rPr>
                        <a:t>Conhecimento conceitual excluído</a:t>
                      </a:r>
                      <a:endParaRPr lang="pt-BR" sz="2600" dirty="0"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600" dirty="0" smtClean="0">
                          <a:latin typeface="Tw Cen MT Condensed" panose="020B0606020104020203" pitchFamily="34" charset="0"/>
                        </a:rPr>
                        <a:t>Especialista em RI</a:t>
                      </a:r>
                      <a:endParaRPr lang="pt-BR" sz="2600" dirty="0"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600" dirty="0" smtClean="0">
                          <a:latin typeface="Tw Cen MT Condensed" panose="020B0606020104020203" pitchFamily="34" charset="0"/>
                        </a:rPr>
                        <a:t>Não especialista</a:t>
                      </a:r>
                      <a:endParaRPr lang="pt-BR" sz="2600" dirty="0"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98213">
                <a:tc>
                  <a:txBody>
                    <a:bodyPr/>
                    <a:lstStyle/>
                    <a:p>
                      <a:pPr algn="ctr"/>
                      <a:r>
                        <a:rPr lang="pt-BR" sz="2600" dirty="0" smtClean="0">
                          <a:latin typeface="Tw Cen MT Condensed" panose="020B0606020104020203" pitchFamily="34" charset="0"/>
                        </a:rPr>
                        <a:t>Níveis de experiência</a:t>
                      </a:r>
                      <a:endParaRPr lang="pt-BR" sz="2600" dirty="0"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 smtClean="0">
                          <a:latin typeface="Tw Cen MT Condensed" panose="020B0606020104020203" pitchFamily="34" charset="0"/>
                        </a:rPr>
                        <a:t>Experiente</a:t>
                      </a:r>
                      <a:endParaRPr lang="pt-BR" sz="2600" dirty="0"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600" dirty="0" smtClean="0">
                          <a:latin typeface="Tw Cen MT Condensed" panose="020B0606020104020203" pitchFamily="34" charset="0"/>
                        </a:rPr>
                        <a:t>Eventual</a:t>
                      </a:r>
                      <a:endParaRPr lang="pt-BR" sz="2600" dirty="0"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 dirty="0">
                        <a:latin typeface="Tw Cen MT Condensed" panose="020B0606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 smtClean="0">
                          <a:latin typeface="Tw Cen MT Condensed" panose="020B0606020104020203" pitchFamily="34" charset="0"/>
                        </a:rPr>
                        <a:t>Principiante</a:t>
                      </a:r>
                      <a:endParaRPr lang="pt-BR" sz="2600" dirty="0"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9" name="Conector de seta reta 8"/>
          <p:cNvCxnSpPr/>
          <p:nvPr/>
        </p:nvCxnSpPr>
        <p:spPr>
          <a:xfrm flipH="1">
            <a:off x="6288686" y="4918970"/>
            <a:ext cx="54000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>
            <a:off x="8310527" y="4918970"/>
            <a:ext cx="54000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6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accent1"/>
                </a:solidFill>
                <a:latin typeface="Tw Cen MT Condensed" panose="020B0606020104020203" pitchFamily="34" charset="0"/>
              </a:rPr>
              <a:t>Estruturas que Formam Mecanismos Intermediários de RI</a:t>
            </a:r>
            <a:endParaRPr lang="pt-BR" dirty="0">
              <a:solidFill>
                <a:schemeClr val="accent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14350" indent="-514350" algn="just">
              <a:buFont typeface="+mj-lt"/>
              <a:buAutoNum type="arabicPeriod"/>
            </a:pPr>
            <a:r>
              <a:rPr lang="pt-BR" dirty="0" smtClean="0">
                <a:latin typeface="Tw Cen MT Condensed" panose="020B0606020104020203" pitchFamily="34" charset="0"/>
              </a:rPr>
              <a:t>Configuração do sistema;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>
                <a:latin typeface="Tw Cen MT Condensed" panose="020B0606020104020203" pitchFamily="34" charset="0"/>
              </a:rPr>
              <a:t>Processos de RI;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>
                <a:latin typeface="Tw Cen MT Condensed" panose="020B0606020104020203" pitchFamily="34" charset="0"/>
              </a:rPr>
              <a:t>Modelo abstrato de usuário;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>
                <a:latin typeface="Tw Cen MT Condensed" panose="020B0606020104020203" pitchFamily="34" charset="0"/>
              </a:rPr>
              <a:t>Usuário real e modelo de construção de solicitação;</a:t>
            </a:r>
            <a:endParaRPr lang="pt-BR" dirty="0">
              <a:latin typeface="Tw Cen MT Condensed" panose="020B0606020104020203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>
                <a:latin typeface="Tw Cen MT Condensed" panose="020B0606020104020203" pitchFamily="34" charset="0"/>
              </a:rPr>
              <a:t>Domínios e suas tarefas;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>
                <a:latin typeface="Tw Cen MT Condensed" panose="020B0606020104020203" pitchFamily="34" charset="0"/>
              </a:rPr>
              <a:t>Intencionalidade, expectativas e experiência.</a:t>
            </a:r>
            <a:endParaRPr lang="pt-BR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5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1"/>
                </a:solidFill>
                <a:latin typeface="Tw Cen MT Condensed" panose="020B0606020104020203" pitchFamily="34" charset="0"/>
              </a:rPr>
              <a:t>U</a:t>
            </a:r>
            <a:r>
              <a:rPr lang="pt-BR" dirty="0" smtClean="0">
                <a:solidFill>
                  <a:schemeClr val="accent1"/>
                </a:solidFill>
                <a:latin typeface="Tw Cen MT Condensed" panose="020B0606020104020203" pitchFamily="34" charset="0"/>
              </a:rPr>
              <a:t>suário Real e Solicitação</a:t>
            </a:r>
            <a:endParaRPr lang="pt-BR" dirty="0">
              <a:solidFill>
                <a:schemeClr val="accent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14350" indent="-514350" algn="just">
              <a:buFont typeface="+mj-lt"/>
              <a:buAutoNum type="arabicPeriod"/>
            </a:pPr>
            <a:r>
              <a:rPr lang="pt-BR" dirty="0" smtClean="0">
                <a:latin typeface="Tw Cen MT Condensed" panose="020B0606020104020203" pitchFamily="34" charset="0"/>
              </a:rPr>
              <a:t>Determinar domínio e área à qual a solicitação se refere;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>
                <a:latin typeface="Tw Cen MT Condensed" panose="020B0606020104020203" pitchFamily="34" charset="0"/>
              </a:rPr>
              <a:t>Qual a tarefa de trabalho do usuário;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>
                <a:latin typeface="Tw Cen MT Condensed" panose="020B0606020104020203" pitchFamily="34" charset="0"/>
              </a:rPr>
              <a:t>O real estado de conhecimento do usuário tanto sobre o domínio em questão como sobre RI;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>
                <a:latin typeface="Tw Cen MT Condensed" panose="020B0606020104020203" pitchFamily="34" charset="0"/>
              </a:rPr>
              <a:t>A real necessidade informacional e/ou seu problema subjacente;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>
                <a:latin typeface="Tw Cen MT Condensed" panose="020B0606020104020203" pitchFamily="34" charset="0"/>
              </a:rPr>
              <a:t>À qual categoria de necessidade informacional o usuário real pertence. </a:t>
            </a:r>
            <a:endParaRPr lang="pt-BR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3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29777769"/>
              </p:ext>
            </p:extLst>
          </p:nvPr>
        </p:nvGraphicFramePr>
        <p:xfrm>
          <a:off x="2032000" y="0"/>
          <a:ext cx="8128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608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127" y="0"/>
            <a:ext cx="10515600" cy="6858000"/>
          </a:xfrm>
        </p:spPr>
        <p:txBody>
          <a:bodyPr>
            <a:normAutofit/>
          </a:bodyPr>
          <a:lstStyle/>
          <a:p>
            <a:pPr algn="ctr"/>
            <a:r>
              <a:rPr lang="pt-BR" sz="6000" dirty="0" smtClean="0">
                <a:solidFill>
                  <a:schemeClr val="accent1"/>
                </a:solidFill>
                <a:latin typeface="Tw Cen MT Condensed" panose="020B0606020104020203" pitchFamily="34" charset="0"/>
              </a:rPr>
              <a:t>Obrigada!</a:t>
            </a:r>
            <a:endParaRPr lang="pt-BR" sz="6000" dirty="0">
              <a:solidFill>
                <a:schemeClr val="accent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01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585216"/>
            <a:ext cx="12192000" cy="149961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latin typeface="Tw Cen MT Condensed" panose="020B0606020104020203" pitchFamily="34" charset="0"/>
              </a:rPr>
              <a:t>Relações cognitivas e comportamentais entre:</a:t>
            </a:r>
            <a:endParaRPr lang="pt-BR" dirty="0">
              <a:latin typeface="Tw Cen MT Condensed" panose="020B0606020104020203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115791"/>
              </p:ext>
            </p:extLst>
          </p:nvPr>
        </p:nvGraphicFramePr>
        <p:xfrm>
          <a:off x="1165795" y="2174985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664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000" y="-25131"/>
            <a:ext cx="6876000" cy="6876000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4572" y="-1"/>
            <a:ext cx="4238596" cy="6850869"/>
          </a:xfrm>
        </p:spPr>
        <p:txBody>
          <a:bodyPr anchor="ctr">
            <a:normAutofit/>
          </a:bodyPr>
          <a:lstStyle/>
          <a:p>
            <a:pPr algn="ctr"/>
            <a:r>
              <a:rPr lang="pt-BR" sz="2400" dirty="0" smtClean="0">
                <a:latin typeface="Tw Cen MT Condensed" panose="020B0606020104020203" pitchFamily="34" charset="0"/>
              </a:rPr>
              <a:t>Estruturas cognitivas individuais e modelo do mundo</a:t>
            </a:r>
            <a:endParaRPr lang="pt-BR" sz="2400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0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676548"/>
              </p:ext>
            </p:extLst>
          </p:nvPr>
        </p:nvGraphicFramePr>
        <p:xfrm>
          <a:off x="844550" y="0"/>
          <a:ext cx="10515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57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7611414" y="0"/>
            <a:ext cx="3825025" cy="6858000"/>
          </a:xfrm>
        </p:spPr>
        <p:txBody>
          <a:bodyPr anchor="ctr"/>
          <a:lstStyle/>
          <a:p>
            <a:pPr algn="ctr"/>
            <a:r>
              <a:rPr lang="pt-BR" sz="2400" dirty="0">
                <a:latin typeface="Tw Cen MT Condensed" panose="020B0606020104020203" pitchFamily="34" charset="0"/>
              </a:rPr>
              <a:t>Estruturas cognitivas </a:t>
            </a:r>
            <a:r>
              <a:rPr lang="pt-BR" sz="2400" dirty="0" smtClean="0">
                <a:latin typeface="Tw Cen MT Condensed" panose="020B0606020104020203" pitchFamily="34" charset="0"/>
              </a:rPr>
              <a:t>individuais e </a:t>
            </a:r>
            <a:r>
              <a:rPr lang="pt-BR" sz="2400" dirty="0">
                <a:latin typeface="Tw Cen MT Condensed" panose="020B0606020104020203" pitchFamily="34" charset="0"/>
              </a:rPr>
              <a:t>relação com o mundo</a:t>
            </a:r>
            <a:r>
              <a:rPr lang="pt-BR" dirty="0">
                <a:latin typeface="Tw Cen MT Condensed" panose="020B0606020104020203" pitchFamily="34" charset="0"/>
              </a:rPr>
              <a:t/>
            </a:r>
            <a:br>
              <a:rPr lang="pt-BR" dirty="0">
                <a:latin typeface="Tw Cen MT Condensed" panose="020B0606020104020203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524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985" y="1308296"/>
            <a:ext cx="9202136" cy="450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595553"/>
              </p:ext>
            </p:extLst>
          </p:nvPr>
        </p:nvGraphicFramePr>
        <p:xfrm>
          <a:off x="844550" y="0"/>
          <a:ext cx="10515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07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937197"/>
              </p:ext>
            </p:extLst>
          </p:nvPr>
        </p:nvGraphicFramePr>
        <p:xfrm>
          <a:off x="844550" y="528033"/>
          <a:ext cx="10515600" cy="5872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89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25" y="0"/>
            <a:ext cx="9066406" cy="6876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375"/>
            <a:ext cx="6343650" cy="6191250"/>
          </a:xfrm>
          <a:prstGeom prst="rect">
            <a:avLst/>
          </a:prstGeom>
        </p:spPr>
      </p:pic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864502" y="2782302"/>
            <a:ext cx="10515600" cy="872196"/>
          </a:xfrm>
          <a:solidFill>
            <a:schemeClr val="bg1">
              <a:alpha val="75000"/>
            </a:schemeClr>
          </a:solidFill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latin typeface="Tw Cen MT Condensed" panose="020B0606020104020203" pitchFamily="34" charset="0"/>
              </a:rPr>
              <a:t>O </a:t>
            </a:r>
            <a:r>
              <a:rPr lang="pt-BR" i="1" dirty="0" smtClean="0">
                <a:latin typeface="Tw Cen MT Condensed" panose="020B0606020104020203" pitchFamily="34" charset="0"/>
              </a:rPr>
              <a:t>designer</a:t>
            </a:r>
            <a:r>
              <a:rPr lang="pt-BR" dirty="0" smtClean="0">
                <a:latin typeface="Tw Cen MT Condensed" panose="020B0606020104020203" pitchFamily="34" charset="0"/>
              </a:rPr>
              <a:t> de um SRI deve conhecer o domínio, os espaços de trabalho e estados de conhecimento de sua comunidade usuária para criar um SRI adequado</a:t>
            </a:r>
            <a:endParaRPr lang="pt-BR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8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323</Words>
  <Application>Microsoft Office PowerPoint</Application>
  <PresentationFormat>Personalizar</PresentationFormat>
  <Paragraphs>74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1" baseType="lpstr">
      <vt:lpstr>HDOfficeLightV0</vt:lpstr>
      <vt:lpstr>1_HDOfficeLightV0</vt:lpstr>
      <vt:lpstr>IR Interaction the cognitive turn</vt:lpstr>
      <vt:lpstr>Relações cognitivas e comportamentais entre:</vt:lpstr>
      <vt:lpstr>Apresentação do PowerPoint</vt:lpstr>
      <vt:lpstr>Apresentação do PowerPoint</vt:lpstr>
      <vt:lpstr>Estruturas cognitivas individuais e relação com o mundo </vt:lpstr>
      <vt:lpstr>Apresentação do PowerPoint</vt:lpstr>
      <vt:lpstr>Apresentação do PowerPoint</vt:lpstr>
      <vt:lpstr>Apresentação do PowerPoint</vt:lpstr>
      <vt:lpstr>Apresentação do PowerPoint</vt:lpstr>
      <vt:lpstr>Estados de conhecimento individual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Estruturas que Formam Mecanismos Intermediários de RI</vt:lpstr>
      <vt:lpstr>Usuário Real e Solicitação</vt:lpstr>
      <vt:lpstr>Apresentação do PowerPoint</vt:lpstr>
      <vt:lpstr>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Luciana Mendes</dc:creator>
  <cp:lastModifiedBy>admcbd</cp:lastModifiedBy>
  <cp:revision>75</cp:revision>
  <dcterms:created xsi:type="dcterms:W3CDTF">2015-04-24T01:11:22Z</dcterms:created>
  <dcterms:modified xsi:type="dcterms:W3CDTF">2015-05-04T13:37:50Z</dcterms:modified>
</cp:coreProperties>
</file>