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0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9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7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DA4D-00CF-4667-BE0C-679950DDA7B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Temático</a:t>
            </a:r>
            <a:r>
              <a:rPr lang="en-US" dirty="0" smtClean="0"/>
              <a:t> 2020-1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4" y="219302"/>
            <a:ext cx="6104586" cy="641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67" y="360608"/>
            <a:ext cx="8671507" cy="595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84" y="192388"/>
            <a:ext cx="10097037" cy="6546788"/>
          </a:xfrm>
        </p:spPr>
      </p:pic>
      <p:sp>
        <p:nvSpPr>
          <p:cNvPr id="5" name="CaixaDeTexto 4"/>
          <p:cNvSpPr txBox="1"/>
          <p:nvPr/>
        </p:nvSpPr>
        <p:spPr>
          <a:xfrm>
            <a:off x="4584879" y="10431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272011" y="1824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12913" y="24341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08961" y="3281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4193041" y="2803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228045" y="36504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342900"/>
            <a:ext cx="958215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Áreas</a:t>
            </a:r>
            <a:r>
              <a:rPr lang="en-US" dirty="0" smtClean="0"/>
              <a:t> e </a:t>
            </a:r>
            <a:r>
              <a:rPr lang="en-US" smtClean="0"/>
              <a:t>responsáveis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49379"/>
              </p:ext>
            </p:extLst>
          </p:nvPr>
        </p:nvGraphicFramePr>
        <p:xfrm>
          <a:off x="838200" y="1825625"/>
          <a:ext cx="10515600" cy="304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804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Área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Responsável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eduardo.falbel@usp.br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fernando.luis.torres@usp.br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leonardo.sepulveda@usp.br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guilherme.mourao@usp.br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fabio.koh@usp.br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6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Projeto Temático 2020-1</vt:lpstr>
      <vt:lpstr>Apresentação do PowerPoint</vt:lpstr>
      <vt:lpstr>Apresentação do PowerPoint</vt:lpstr>
      <vt:lpstr>Apresentação do PowerPoint</vt:lpstr>
      <vt:lpstr>Apresentação do PowerPoint</vt:lpstr>
      <vt:lpstr>Áreas e responsáveis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Temático 2020-1</dc:title>
  <dc:creator>User</dc:creator>
  <cp:lastModifiedBy>User</cp:lastModifiedBy>
  <cp:revision>4</cp:revision>
  <dcterms:created xsi:type="dcterms:W3CDTF">2020-04-29T12:12:18Z</dcterms:created>
  <dcterms:modified xsi:type="dcterms:W3CDTF">2020-04-29T14:50:29Z</dcterms:modified>
</cp:coreProperties>
</file>