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3" r:id="rId6"/>
    <p:sldId id="258" r:id="rId7"/>
    <p:sldId id="261" r:id="rId8"/>
    <p:sldId id="262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219C-96E8-47A0-8AF4-556400E861DF}" type="datetimeFigureOut">
              <a:rPr lang="pt-BR" smtClean="0"/>
              <a:t>17/10/2018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39B2F14-6196-4AB9-B14B-743823E0B403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219C-96E8-47A0-8AF4-556400E861DF}" type="datetimeFigureOut">
              <a:rPr lang="pt-BR" smtClean="0"/>
              <a:t>17/10/2018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2F14-6196-4AB9-B14B-743823E0B4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219C-96E8-47A0-8AF4-556400E861DF}" type="datetimeFigureOut">
              <a:rPr lang="pt-BR" smtClean="0"/>
              <a:t>17/10/2018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2F14-6196-4AB9-B14B-743823E0B4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219C-96E8-47A0-8AF4-556400E861DF}" type="datetimeFigureOut">
              <a:rPr lang="pt-BR" smtClean="0"/>
              <a:t>17/10/2018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2F14-6196-4AB9-B14B-743823E0B403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219C-96E8-47A0-8AF4-556400E861DF}" type="datetimeFigureOut">
              <a:rPr lang="pt-BR" smtClean="0"/>
              <a:t>17/10/2018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39B2F14-6196-4AB9-B14B-743823E0B40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219C-96E8-47A0-8AF4-556400E861DF}" type="datetimeFigureOut">
              <a:rPr lang="pt-BR" smtClean="0"/>
              <a:t>17/10/2018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2F14-6196-4AB9-B14B-743823E0B403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219C-96E8-47A0-8AF4-556400E861DF}" type="datetimeFigureOut">
              <a:rPr lang="pt-BR" smtClean="0"/>
              <a:t>17/10/2018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2F14-6196-4AB9-B14B-743823E0B403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219C-96E8-47A0-8AF4-556400E861DF}" type="datetimeFigureOut">
              <a:rPr lang="pt-BR" smtClean="0"/>
              <a:t>17/10/2018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2F14-6196-4AB9-B14B-743823E0B4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219C-96E8-47A0-8AF4-556400E861DF}" type="datetimeFigureOut">
              <a:rPr lang="pt-BR" smtClean="0"/>
              <a:t>17/10/2018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2F14-6196-4AB9-B14B-743823E0B4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219C-96E8-47A0-8AF4-556400E861DF}" type="datetimeFigureOut">
              <a:rPr lang="pt-BR" smtClean="0"/>
              <a:t>17/10/2018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2F14-6196-4AB9-B14B-743823E0B403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219C-96E8-47A0-8AF4-556400E861DF}" type="datetimeFigureOut">
              <a:rPr lang="pt-BR" smtClean="0"/>
              <a:t>17/10/2018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39B2F14-6196-4AB9-B14B-743823E0B403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F8219C-96E8-47A0-8AF4-556400E861DF}" type="datetimeFigureOut">
              <a:rPr lang="pt-BR" smtClean="0"/>
              <a:t>17/10/2018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39B2F14-6196-4AB9-B14B-743823E0B40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5400" y="3068960"/>
            <a:ext cx="6400800" cy="1440160"/>
          </a:xfrm>
        </p:spPr>
        <p:txBody>
          <a:bodyPr/>
          <a:lstStyle/>
          <a:p>
            <a:r>
              <a:rPr lang="pt-BR" dirty="0" smtClean="0"/>
              <a:t>Metodologia de Ensino de Música com Estágio Supervisionado II</a:t>
            </a:r>
          </a:p>
          <a:p>
            <a:r>
              <a:rPr lang="pt-BR" dirty="0" smtClean="0"/>
              <a:t>Prof. Dr. Marcos Câmara de Castro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B9: Prática</a:t>
            </a:r>
            <a:endParaRPr lang="pt-BR" dirty="0"/>
          </a:p>
        </p:txBody>
      </p:sp>
      <p:pic>
        <p:nvPicPr>
          <p:cNvPr id="11266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6330">
            <a:off x="5796136" y="4427590"/>
            <a:ext cx="3072340" cy="2304256"/>
          </a:xfrm>
          <a:prstGeom prst="rect">
            <a:avLst/>
          </a:prstGeom>
          <a:noFill/>
        </p:spPr>
      </p:pic>
      <p:pic>
        <p:nvPicPr>
          <p:cNvPr id="11268" name="Picture 4" descr="Imagem relaciona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69149">
            <a:off x="467544" y="4437112"/>
            <a:ext cx="3024336" cy="22682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pt-BR" dirty="0"/>
          </a:p>
        </p:txBody>
      </p:sp>
      <p:pic>
        <p:nvPicPr>
          <p:cNvPr id="14338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45234"/>
            <a:ext cx="4176464" cy="55760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Lenga</a:t>
            </a:r>
            <a:r>
              <a:rPr lang="pt-BR" dirty="0" smtClean="0"/>
              <a:t>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lenga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pt-BR" i="1" dirty="0" smtClean="0"/>
          </a:p>
          <a:p>
            <a:pPr algn="ctr">
              <a:buNone/>
            </a:pPr>
            <a:r>
              <a:rPr lang="pt-BR" i="1" dirty="0" smtClean="0"/>
              <a:t>	</a:t>
            </a:r>
            <a:r>
              <a:rPr lang="pt-BR" i="1" dirty="0" err="1" smtClean="0"/>
              <a:t>Lenga</a:t>
            </a:r>
            <a:r>
              <a:rPr lang="pt-BR" i="1" dirty="0" smtClean="0"/>
              <a:t> </a:t>
            </a:r>
            <a:r>
              <a:rPr lang="pt-BR" i="1" dirty="0" err="1" smtClean="0"/>
              <a:t>la</a:t>
            </a:r>
            <a:r>
              <a:rPr lang="pt-BR" i="1" dirty="0" smtClean="0"/>
              <a:t> </a:t>
            </a:r>
            <a:r>
              <a:rPr lang="pt-BR" i="1" dirty="0" err="1" smtClean="0"/>
              <a:t>lenga</a:t>
            </a:r>
            <a:endParaRPr lang="pt-BR" i="1" dirty="0" smtClean="0"/>
          </a:p>
          <a:p>
            <a:pPr lvl="1" algn="ctr">
              <a:buNone/>
            </a:pPr>
            <a:r>
              <a:rPr lang="pt-BR" i="1" dirty="0" smtClean="0"/>
              <a:t>La ducha </a:t>
            </a:r>
            <a:r>
              <a:rPr lang="pt-BR" i="1" dirty="0" err="1" smtClean="0"/>
              <a:t>la</a:t>
            </a:r>
            <a:r>
              <a:rPr lang="pt-BR" i="1" dirty="0" smtClean="0"/>
              <a:t> </a:t>
            </a:r>
            <a:r>
              <a:rPr lang="pt-BR" i="1" dirty="0" err="1" smtClean="0"/>
              <a:t>du</a:t>
            </a:r>
            <a:r>
              <a:rPr lang="pt-BR" i="1" dirty="0" smtClean="0"/>
              <a:t> ê</a:t>
            </a:r>
          </a:p>
          <a:p>
            <a:pPr algn="ctr">
              <a:buNone/>
            </a:pPr>
            <a:r>
              <a:rPr lang="pt-BR" i="1" dirty="0" smtClean="0"/>
              <a:t>	La </a:t>
            </a:r>
            <a:r>
              <a:rPr lang="pt-BR" i="1" dirty="0" smtClean="0"/>
              <a:t>ducha </a:t>
            </a:r>
            <a:r>
              <a:rPr lang="pt-BR" i="1" dirty="0" err="1" smtClean="0"/>
              <a:t>la</a:t>
            </a:r>
            <a:r>
              <a:rPr lang="pt-BR" i="1" dirty="0" smtClean="0"/>
              <a:t> </a:t>
            </a:r>
            <a:r>
              <a:rPr lang="pt-BR" i="1" dirty="0" err="1" smtClean="0"/>
              <a:t>du</a:t>
            </a:r>
            <a:r>
              <a:rPr lang="pt-BR" i="1" dirty="0" smtClean="0"/>
              <a:t> papa</a:t>
            </a:r>
          </a:p>
          <a:p>
            <a:pPr algn="ctr">
              <a:buNone/>
            </a:pPr>
            <a:r>
              <a:rPr lang="pt-BR" i="1" dirty="0" smtClean="0"/>
              <a:t>	La </a:t>
            </a:r>
            <a:r>
              <a:rPr lang="pt-BR" i="1" dirty="0" smtClean="0"/>
              <a:t>ducha </a:t>
            </a:r>
            <a:r>
              <a:rPr lang="pt-BR" i="1" dirty="0" err="1" smtClean="0"/>
              <a:t>la</a:t>
            </a:r>
            <a:r>
              <a:rPr lang="pt-BR" i="1" dirty="0" smtClean="0"/>
              <a:t> </a:t>
            </a:r>
            <a:r>
              <a:rPr lang="pt-BR" i="1" dirty="0" err="1" smtClean="0"/>
              <a:t>du</a:t>
            </a:r>
            <a:r>
              <a:rPr lang="pt-BR" i="1" dirty="0" smtClean="0"/>
              <a:t> ê</a:t>
            </a:r>
          </a:p>
          <a:p>
            <a:pPr algn="ctr">
              <a:buNone/>
            </a:pPr>
            <a:r>
              <a:rPr lang="pt-BR" i="1" dirty="0" smtClean="0"/>
              <a:t>	La </a:t>
            </a:r>
            <a:r>
              <a:rPr lang="pt-BR" i="1" dirty="0" err="1" smtClean="0"/>
              <a:t>dhcua</a:t>
            </a:r>
            <a:r>
              <a:rPr lang="pt-BR" i="1" dirty="0" smtClean="0"/>
              <a:t> </a:t>
            </a:r>
            <a:r>
              <a:rPr lang="pt-BR" i="1" dirty="0" err="1" smtClean="0"/>
              <a:t>la</a:t>
            </a:r>
            <a:r>
              <a:rPr lang="pt-BR" i="1" dirty="0" smtClean="0"/>
              <a:t> </a:t>
            </a:r>
            <a:r>
              <a:rPr lang="pt-BR" i="1" dirty="0" err="1" smtClean="0"/>
              <a:t>du</a:t>
            </a:r>
            <a:r>
              <a:rPr lang="pt-BR" i="1" dirty="0" smtClean="0"/>
              <a:t> mama</a:t>
            </a:r>
          </a:p>
          <a:p>
            <a:pPr algn="ctr">
              <a:buNone/>
            </a:pPr>
            <a:r>
              <a:rPr lang="pt-BR" i="1" dirty="0" smtClean="0"/>
              <a:t>	La </a:t>
            </a:r>
            <a:r>
              <a:rPr lang="pt-BR" i="1" dirty="0" smtClean="0"/>
              <a:t>ducha </a:t>
            </a:r>
            <a:r>
              <a:rPr lang="pt-BR" i="1" dirty="0" err="1" smtClean="0"/>
              <a:t>la</a:t>
            </a:r>
            <a:r>
              <a:rPr lang="pt-BR" i="1" dirty="0" smtClean="0"/>
              <a:t> </a:t>
            </a:r>
            <a:r>
              <a:rPr lang="pt-BR" i="1" dirty="0" err="1" smtClean="0"/>
              <a:t>du</a:t>
            </a:r>
            <a:r>
              <a:rPr lang="pt-BR" i="1" dirty="0" smtClean="0"/>
              <a:t> ê</a:t>
            </a:r>
          </a:p>
          <a:p>
            <a:pPr algn="ctr">
              <a:buNone/>
            </a:pPr>
            <a:r>
              <a:rPr lang="pt-BR" i="1" dirty="0" smtClean="0"/>
              <a:t>	La </a:t>
            </a:r>
            <a:r>
              <a:rPr lang="pt-BR" i="1" dirty="0" smtClean="0"/>
              <a:t>ducha </a:t>
            </a:r>
            <a:r>
              <a:rPr lang="pt-BR" i="1" dirty="0" err="1" smtClean="0"/>
              <a:t>la</a:t>
            </a:r>
            <a:r>
              <a:rPr lang="pt-BR" i="1" dirty="0" smtClean="0"/>
              <a:t> </a:t>
            </a:r>
            <a:r>
              <a:rPr lang="pt-BR" i="1" dirty="0" err="1" smtClean="0"/>
              <a:t>du</a:t>
            </a:r>
            <a:r>
              <a:rPr lang="pt-BR" i="1" dirty="0" smtClean="0"/>
              <a:t> </a:t>
            </a:r>
            <a:r>
              <a:rPr lang="pt-BR" i="1" dirty="0" err="1" smtClean="0"/>
              <a:t>gô</a:t>
            </a:r>
            <a:r>
              <a:rPr lang="pt-BR" i="1" dirty="0" smtClean="0"/>
              <a:t> </a:t>
            </a:r>
            <a:r>
              <a:rPr lang="pt-BR" i="1" dirty="0" err="1" smtClean="0"/>
              <a:t>gô</a:t>
            </a:r>
            <a:endParaRPr lang="pt-BR" i="1" dirty="0" smtClean="0"/>
          </a:p>
          <a:p>
            <a:pPr algn="ctr">
              <a:buNone/>
            </a:pPr>
            <a:r>
              <a:rPr lang="pt-BR" i="1" dirty="0" smtClean="0"/>
              <a:t>	La </a:t>
            </a:r>
            <a:r>
              <a:rPr lang="pt-BR" i="1" dirty="0" smtClean="0"/>
              <a:t>ducha </a:t>
            </a:r>
            <a:r>
              <a:rPr lang="pt-BR" i="1" dirty="0" err="1" smtClean="0"/>
              <a:t>la</a:t>
            </a:r>
            <a:r>
              <a:rPr lang="pt-BR" i="1" dirty="0" smtClean="0"/>
              <a:t> </a:t>
            </a:r>
            <a:r>
              <a:rPr lang="pt-BR" i="1" dirty="0" err="1" smtClean="0"/>
              <a:t>du</a:t>
            </a:r>
            <a:r>
              <a:rPr lang="pt-BR" i="1" dirty="0" smtClean="0"/>
              <a:t> ê</a:t>
            </a:r>
          </a:p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Rítmica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9" y="1556791"/>
            <a:ext cx="7588766" cy="2952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Brincadeira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Duas rodas</a:t>
            </a:r>
          </a:p>
          <a:p>
            <a:pPr lvl="1" algn="just"/>
            <a:r>
              <a:rPr lang="pt-BR" dirty="0" smtClean="0"/>
              <a:t>Uma dentro da outra</a:t>
            </a:r>
          </a:p>
          <a:p>
            <a:pPr lvl="1" algn="just"/>
            <a:r>
              <a:rPr lang="pt-BR" dirty="0" smtClean="0"/>
              <a:t>Sentam de frente umas para as outras</a:t>
            </a:r>
          </a:p>
          <a:p>
            <a:pPr algn="just"/>
            <a:r>
              <a:rPr lang="pt-BR" dirty="0" smtClean="0"/>
              <a:t>Roda interna</a:t>
            </a:r>
          </a:p>
          <a:p>
            <a:pPr lvl="1" algn="just"/>
            <a:r>
              <a:rPr lang="pt-BR" dirty="0" smtClean="0"/>
              <a:t>Tocam flauta e recitam a letra</a:t>
            </a:r>
          </a:p>
          <a:p>
            <a:pPr algn="just"/>
            <a:r>
              <a:rPr lang="pt-BR" dirty="0" smtClean="0"/>
              <a:t>Roda externa</a:t>
            </a:r>
          </a:p>
          <a:p>
            <a:pPr lvl="1" algn="just"/>
            <a:r>
              <a:rPr lang="pt-BR" dirty="0" smtClean="0"/>
              <a:t>Cada criança tem um copo para jogar</a:t>
            </a:r>
          </a:p>
          <a:p>
            <a:pPr algn="just"/>
            <a:r>
              <a:rPr lang="pt-BR" dirty="0" smtClean="0"/>
              <a:t>Grupo: criar um arranjo a partir das partes (voz, copo, flautas)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Jogo de mãos: registrado por </a:t>
            </a:r>
            <a:r>
              <a:rPr lang="pt-BR" dirty="0" err="1" smtClean="0"/>
              <a:t>Lydia</a:t>
            </a:r>
            <a:r>
              <a:rPr lang="pt-BR" dirty="0" smtClean="0"/>
              <a:t> </a:t>
            </a:r>
            <a:r>
              <a:rPr lang="pt-BR" dirty="0" err="1" smtClean="0"/>
              <a:t>Hortélio</a:t>
            </a:r>
            <a:endParaRPr lang="pt-BR" dirty="0" smtClean="0"/>
          </a:p>
          <a:p>
            <a:pPr lvl="1" algn="just"/>
            <a:r>
              <a:rPr lang="pt-BR" dirty="0" smtClean="0"/>
              <a:t>CD: Abra a roda, </a:t>
            </a:r>
            <a:r>
              <a:rPr lang="pt-BR" dirty="0" err="1" smtClean="0"/>
              <a:t>tin</a:t>
            </a:r>
            <a:r>
              <a:rPr lang="pt-BR" dirty="0" smtClean="0"/>
              <a:t> do lê </a:t>
            </a:r>
            <a:r>
              <a:rPr lang="pt-BR" dirty="0" err="1" smtClean="0"/>
              <a:t>lê</a:t>
            </a:r>
            <a:endParaRPr lang="pt-BR" dirty="0" smtClean="0"/>
          </a:p>
          <a:p>
            <a:pPr algn="just"/>
            <a:endParaRPr lang="pt-BR" dirty="0" smtClean="0"/>
          </a:p>
        </p:txBody>
      </p:sp>
      <p:pic>
        <p:nvPicPr>
          <p:cNvPr id="28674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321877"/>
            <a:ext cx="7080785" cy="4059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Flautas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7281" y="1628800"/>
            <a:ext cx="761307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Jogo de copos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521296"/>
            <a:ext cx="7772400" cy="5336704"/>
          </a:xfrm>
        </p:spPr>
        <p:txBody>
          <a:bodyPr>
            <a:normAutofit fontScale="70000" lnSpcReduction="20000"/>
          </a:bodyPr>
          <a:lstStyle/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Bater </a:t>
            </a:r>
            <a:r>
              <a:rPr lang="pt-BR" dirty="0" smtClean="0"/>
              <a:t>a boca do copo no </a:t>
            </a:r>
            <a:r>
              <a:rPr lang="pt-BR" dirty="0" smtClean="0"/>
              <a:t>chão</a:t>
            </a:r>
          </a:p>
          <a:p>
            <a:pPr algn="just"/>
            <a:r>
              <a:rPr lang="pt-BR" dirty="0" smtClean="0"/>
              <a:t>Deslizar a mão pela lateral do copo</a:t>
            </a:r>
          </a:p>
          <a:p>
            <a:pPr algn="just"/>
            <a:r>
              <a:rPr lang="pt-BR" dirty="0" smtClean="0"/>
              <a:t>Bater a mão no chão</a:t>
            </a:r>
          </a:p>
          <a:p>
            <a:pPr algn="just"/>
            <a:r>
              <a:rPr lang="pt-BR" dirty="0" smtClean="0"/>
              <a:t>Passar o copo por cima da mão esquerda e bater com o fundo do outro lado</a:t>
            </a:r>
          </a:p>
          <a:p>
            <a:pPr algn="just"/>
            <a:r>
              <a:rPr lang="pt-BR" dirty="0" smtClean="0"/>
              <a:t>Bater a boca do copo no chão</a:t>
            </a:r>
          </a:p>
          <a:p>
            <a:pPr algn="just"/>
            <a:r>
              <a:rPr lang="pt-BR" dirty="0" smtClean="0"/>
              <a:t>Bater a mão no </a:t>
            </a:r>
            <a:r>
              <a:rPr lang="pt-BR" dirty="0" smtClean="0"/>
              <a:t>chão</a:t>
            </a:r>
          </a:p>
          <a:p>
            <a:pPr algn="just"/>
            <a:r>
              <a:rPr lang="pt-BR" dirty="0" smtClean="0"/>
              <a:t>Bater a mão no fundo do copo</a:t>
            </a:r>
          </a:p>
          <a:p>
            <a:pPr algn="just"/>
            <a:r>
              <a:rPr lang="pt-BR" dirty="0" smtClean="0"/>
              <a:t>Deslizar a mão pela lateral do copo</a:t>
            </a:r>
          </a:p>
          <a:p>
            <a:pPr algn="just"/>
            <a:r>
              <a:rPr lang="pt-BR" dirty="0" smtClean="0"/>
              <a:t>Bater a mão no chão</a:t>
            </a:r>
          </a:p>
          <a:p>
            <a:pPr algn="just"/>
            <a:r>
              <a:rPr lang="pt-BR" dirty="0" smtClean="0"/>
              <a:t>Passar o copo para o colega da direita (sem arrastar) batendo a boca no chão</a:t>
            </a:r>
          </a:p>
          <a:p>
            <a:pPr algn="just"/>
            <a:r>
              <a:rPr lang="pt-BR" dirty="0" smtClean="0"/>
              <a:t>Bater a mão no chão</a:t>
            </a:r>
          </a:p>
          <a:p>
            <a:pPr algn="just"/>
            <a:r>
              <a:rPr lang="pt-BR" dirty="0" smtClean="0"/>
              <a:t>Bater a mão no fundo do </a:t>
            </a:r>
            <a:r>
              <a:rPr lang="pt-BR" dirty="0" smtClean="0"/>
              <a:t>copo</a:t>
            </a:r>
          </a:p>
          <a:p>
            <a:pPr algn="just"/>
            <a:r>
              <a:rPr lang="pt-BR" dirty="0" smtClean="0"/>
              <a:t>Bater a mão no </a:t>
            </a:r>
            <a:r>
              <a:rPr lang="pt-BR" dirty="0" smtClean="0"/>
              <a:t>chão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7930481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</TotalTime>
  <Words>193</Words>
  <Application>Microsoft Office PowerPoint</Application>
  <PresentationFormat>Apresentação na tela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Patrimônio Líquido</vt:lpstr>
      <vt:lpstr>B9: Prática</vt:lpstr>
      <vt:lpstr>Slide 2</vt:lpstr>
      <vt:lpstr>Lenga la lenga</vt:lpstr>
      <vt:lpstr>Rítmica</vt:lpstr>
      <vt:lpstr>Brincadeira</vt:lpstr>
      <vt:lpstr>Slide 6</vt:lpstr>
      <vt:lpstr>Flautas</vt:lpstr>
      <vt:lpstr>Jogo de copos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Bianca</dc:creator>
  <cp:lastModifiedBy>Bianca</cp:lastModifiedBy>
  <cp:revision>5</cp:revision>
  <dcterms:created xsi:type="dcterms:W3CDTF">2018-10-17T23:44:58Z</dcterms:created>
  <dcterms:modified xsi:type="dcterms:W3CDTF">2018-10-18T00:19:13Z</dcterms:modified>
</cp:coreProperties>
</file>