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77" r:id="rId6"/>
    <p:sldId id="273" r:id="rId7"/>
    <p:sldId id="258" r:id="rId8"/>
    <p:sldId id="259" r:id="rId9"/>
    <p:sldId id="260" r:id="rId10"/>
    <p:sldId id="263" r:id="rId11"/>
    <p:sldId id="275" r:id="rId12"/>
    <p:sldId id="264" r:id="rId13"/>
    <p:sldId id="265" r:id="rId14"/>
    <p:sldId id="266" r:id="rId15"/>
    <p:sldId id="267" r:id="rId16"/>
    <p:sldId id="268" r:id="rId17"/>
    <p:sldId id="276" r:id="rId18"/>
    <p:sldId id="269" r:id="rId19"/>
    <p:sldId id="271" r:id="rId20"/>
    <p:sldId id="272" r:id="rId21"/>
    <p:sldId id="270" r:id="rId22"/>
    <p:sldId id="274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75A5D0-C3AA-4AC8-A02C-AD366E7D402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FA820D6-D2DC-467C-BDDF-68BC95D85059}">
      <dgm:prSet phldrT="[Texto]"/>
      <dgm:spPr/>
      <dgm:t>
        <a:bodyPr/>
        <a:lstStyle/>
        <a:p>
          <a:endParaRPr lang="pt-BR"/>
        </a:p>
      </dgm:t>
    </dgm:pt>
    <dgm:pt modelId="{0639D2C7-9798-47C5-99CB-1FAA4604484C}" type="parTrans" cxnId="{342996F7-803A-49CF-9A86-BF809CE81C05}">
      <dgm:prSet/>
      <dgm:spPr/>
      <dgm:t>
        <a:bodyPr/>
        <a:lstStyle/>
        <a:p>
          <a:endParaRPr lang="pt-BR"/>
        </a:p>
      </dgm:t>
    </dgm:pt>
    <dgm:pt modelId="{7ED54B7E-614B-45D7-AD4B-17587A0124B2}" type="sibTrans" cxnId="{342996F7-803A-49CF-9A86-BF809CE81C05}">
      <dgm:prSet/>
      <dgm:spPr/>
      <dgm:t>
        <a:bodyPr/>
        <a:lstStyle/>
        <a:p>
          <a:endParaRPr lang="pt-BR"/>
        </a:p>
      </dgm:t>
    </dgm:pt>
    <dgm:pt modelId="{8DC03414-3958-443F-A746-1FBD6266D8FF}">
      <dgm:prSet custT="1"/>
      <dgm:spPr/>
      <dgm:t>
        <a:bodyPr/>
        <a:lstStyle/>
        <a:p>
          <a:r>
            <a:rPr lang="pt-BR" sz="4000" cap="none" dirty="0" err="1" smtClean="0"/>
            <a:t>Ifrah</a:t>
          </a:r>
          <a:r>
            <a:rPr lang="pt-BR" sz="4000" cap="none" dirty="0" smtClean="0"/>
            <a:t>, </a:t>
          </a:r>
          <a:r>
            <a:rPr lang="pt-BR" sz="4000" cap="none" dirty="0"/>
            <a:t>G</a:t>
          </a:r>
          <a:r>
            <a:rPr lang="pt-BR" sz="4000" cap="none" dirty="0" smtClean="0"/>
            <a:t>eorges. </a:t>
          </a:r>
        </a:p>
        <a:p>
          <a:endParaRPr lang="pt-BR" sz="4000" b="1" cap="none" dirty="0" smtClean="0"/>
        </a:p>
        <a:p>
          <a:endParaRPr lang="pt-BR" sz="4000" b="1" cap="none" dirty="0" smtClean="0"/>
        </a:p>
        <a:p>
          <a:r>
            <a:rPr lang="pt-BR" sz="4000" b="1" cap="none" dirty="0" smtClean="0"/>
            <a:t>Os números: a história de uma grande invenção</a:t>
          </a:r>
          <a:r>
            <a:rPr lang="pt-BR" sz="4000" cap="none" dirty="0" smtClean="0"/>
            <a:t>. Rio de Janeiro: Globo, 1989.</a:t>
          </a:r>
          <a:endParaRPr lang="pt-BR" sz="4000" dirty="0"/>
        </a:p>
      </dgm:t>
    </dgm:pt>
    <dgm:pt modelId="{EB23F691-771A-4961-9C32-47B668BA525C}" type="parTrans" cxnId="{FBA69066-029D-48DA-9404-6D0A0058A967}">
      <dgm:prSet/>
      <dgm:spPr/>
      <dgm:t>
        <a:bodyPr/>
        <a:lstStyle/>
        <a:p>
          <a:endParaRPr lang="pt-BR"/>
        </a:p>
      </dgm:t>
    </dgm:pt>
    <dgm:pt modelId="{2EB3735B-3507-429A-AE2B-00F9F9149F30}" type="sibTrans" cxnId="{FBA69066-029D-48DA-9404-6D0A0058A967}">
      <dgm:prSet/>
      <dgm:spPr/>
      <dgm:t>
        <a:bodyPr/>
        <a:lstStyle/>
        <a:p>
          <a:endParaRPr lang="pt-BR"/>
        </a:p>
      </dgm:t>
    </dgm:pt>
    <dgm:pt modelId="{3417712B-266E-4F01-BA15-5CFCB8D8B7E3}">
      <dgm:prSet custT="1"/>
      <dgm:spPr/>
      <dgm:t>
        <a:bodyPr/>
        <a:lstStyle/>
        <a:p>
          <a:endParaRPr lang="pt-BR" sz="3200" dirty="0" smtClean="0"/>
        </a:p>
        <a:p>
          <a:r>
            <a:rPr lang="pt-BR" sz="3200" dirty="0" smtClean="0"/>
            <a:t>Metodologia do Ensino de Matemática</a:t>
          </a:r>
        </a:p>
      </dgm:t>
    </dgm:pt>
    <dgm:pt modelId="{A818181F-0AE7-4009-8923-4A2A9A5C6A08}" type="parTrans" cxnId="{4C3B7530-7CCF-42E3-AFA4-8608DF0B5571}">
      <dgm:prSet/>
      <dgm:spPr/>
      <dgm:t>
        <a:bodyPr/>
        <a:lstStyle/>
        <a:p>
          <a:endParaRPr lang="pt-BR"/>
        </a:p>
      </dgm:t>
    </dgm:pt>
    <dgm:pt modelId="{4EA28C19-3863-42C1-9CF3-867266D8700D}" type="sibTrans" cxnId="{4C3B7530-7CCF-42E3-AFA4-8608DF0B5571}">
      <dgm:prSet/>
      <dgm:spPr/>
      <dgm:t>
        <a:bodyPr/>
        <a:lstStyle/>
        <a:p>
          <a:endParaRPr lang="pt-BR"/>
        </a:p>
      </dgm:t>
    </dgm:pt>
    <dgm:pt modelId="{AEEF7A8F-3671-4933-A3CC-FBE078E1F885}">
      <dgm:prSet custT="1"/>
      <dgm:spPr/>
      <dgm:t>
        <a:bodyPr/>
        <a:lstStyle/>
        <a:p>
          <a:pPr algn="r"/>
          <a:r>
            <a:rPr lang="pt-BR" sz="2000" dirty="0" err="1" smtClean="0"/>
            <a:t>Profª</a:t>
          </a:r>
          <a:r>
            <a:rPr lang="pt-BR" sz="2000" dirty="0" smtClean="0"/>
            <a:t> Sueli </a:t>
          </a:r>
          <a:r>
            <a:rPr lang="pt-BR" sz="2000" dirty="0" err="1" smtClean="0"/>
            <a:t>Fanizzi</a:t>
          </a:r>
          <a:endParaRPr lang="pt-BR" sz="2000" dirty="0"/>
        </a:p>
      </dgm:t>
    </dgm:pt>
    <dgm:pt modelId="{8238D301-FF8D-4B09-B57E-11B2C663F034}" type="parTrans" cxnId="{59AC1286-7FC9-440E-B140-B1BA3B881955}">
      <dgm:prSet/>
      <dgm:spPr/>
      <dgm:t>
        <a:bodyPr/>
        <a:lstStyle/>
        <a:p>
          <a:endParaRPr lang="pt-BR"/>
        </a:p>
      </dgm:t>
    </dgm:pt>
    <dgm:pt modelId="{62F52129-9FA3-4F69-B9DD-D6D78601F893}" type="sibTrans" cxnId="{59AC1286-7FC9-440E-B140-B1BA3B881955}">
      <dgm:prSet/>
      <dgm:spPr/>
      <dgm:t>
        <a:bodyPr/>
        <a:lstStyle/>
        <a:p>
          <a:endParaRPr lang="pt-BR"/>
        </a:p>
      </dgm:t>
    </dgm:pt>
    <dgm:pt modelId="{E4C4C251-305C-487D-864A-9FF63F07CAD8}" type="pres">
      <dgm:prSet presAssocID="{5775A5D0-C3AA-4AC8-A02C-AD366E7D402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7BCBBC5-F2AC-41B2-B10C-38A8CEF934FC}" type="pres">
      <dgm:prSet presAssocID="{8DC03414-3958-443F-A746-1FBD6266D8FF}" presName="thickLine" presStyleLbl="alignNode1" presStyleIdx="0" presStyleCnt="4"/>
      <dgm:spPr/>
    </dgm:pt>
    <dgm:pt modelId="{AB4D3AD1-2AD8-4CBF-A96A-8EDBC9A9932E}" type="pres">
      <dgm:prSet presAssocID="{8DC03414-3958-443F-A746-1FBD6266D8FF}" presName="horz1" presStyleCnt="0"/>
      <dgm:spPr/>
    </dgm:pt>
    <dgm:pt modelId="{A93B3ACB-CEFA-4DE9-ABFE-133E23DB8FBB}" type="pres">
      <dgm:prSet presAssocID="{8DC03414-3958-443F-A746-1FBD6266D8FF}" presName="tx1" presStyleLbl="revTx" presStyleIdx="0" presStyleCnt="4" custScaleY="177503"/>
      <dgm:spPr/>
      <dgm:t>
        <a:bodyPr/>
        <a:lstStyle/>
        <a:p>
          <a:endParaRPr lang="pt-BR"/>
        </a:p>
      </dgm:t>
    </dgm:pt>
    <dgm:pt modelId="{08D6351C-D28C-4168-913A-004BC3F20749}" type="pres">
      <dgm:prSet presAssocID="{8DC03414-3958-443F-A746-1FBD6266D8FF}" presName="vert1" presStyleCnt="0"/>
      <dgm:spPr/>
    </dgm:pt>
    <dgm:pt modelId="{5EF1606B-CC64-4836-9B02-C16512B92508}" type="pres">
      <dgm:prSet presAssocID="{1FA820D6-D2DC-467C-BDDF-68BC95D85059}" presName="thickLine" presStyleLbl="alignNode1" presStyleIdx="1" presStyleCnt="4" custLinFactY="300000" custLinFactNeighborX="849" custLinFactNeighborY="396306"/>
      <dgm:spPr/>
    </dgm:pt>
    <dgm:pt modelId="{1821E387-D5E5-4924-B07E-DF531C67FB6E}" type="pres">
      <dgm:prSet presAssocID="{1FA820D6-D2DC-467C-BDDF-68BC95D85059}" presName="horz1" presStyleCnt="0"/>
      <dgm:spPr/>
    </dgm:pt>
    <dgm:pt modelId="{8E3EC5B9-DA16-4B35-8F10-18DDBF4F42C6}" type="pres">
      <dgm:prSet presAssocID="{1FA820D6-D2DC-467C-BDDF-68BC95D85059}" presName="tx1" presStyleLbl="revTx" presStyleIdx="1" presStyleCnt="4" custFlipVert="1" custScaleY="53115"/>
      <dgm:spPr/>
      <dgm:t>
        <a:bodyPr/>
        <a:lstStyle/>
        <a:p>
          <a:endParaRPr lang="pt-BR"/>
        </a:p>
      </dgm:t>
    </dgm:pt>
    <dgm:pt modelId="{2BE1D264-CD92-4A69-A91D-8571558E94B3}" type="pres">
      <dgm:prSet presAssocID="{1FA820D6-D2DC-467C-BDDF-68BC95D85059}" presName="vert1" presStyleCnt="0"/>
      <dgm:spPr/>
    </dgm:pt>
    <dgm:pt modelId="{34D1BC62-A5DD-4552-A576-008F2DE87D6A}" type="pres">
      <dgm:prSet presAssocID="{3417712B-266E-4F01-BA15-5CFCB8D8B7E3}" presName="thickLine" presStyleLbl="alignNode1" presStyleIdx="2" presStyleCnt="4" custLinFactY="100000" custLinFactNeighborX="849" custLinFactNeighborY="150676"/>
      <dgm:spPr/>
    </dgm:pt>
    <dgm:pt modelId="{17D3ED09-68B7-498F-8620-CC55139ED6B5}" type="pres">
      <dgm:prSet presAssocID="{3417712B-266E-4F01-BA15-5CFCB8D8B7E3}" presName="horz1" presStyleCnt="0"/>
      <dgm:spPr/>
    </dgm:pt>
    <dgm:pt modelId="{A5C82CC9-A6FD-439C-A068-D0726A009951}" type="pres">
      <dgm:prSet presAssocID="{3417712B-266E-4F01-BA15-5CFCB8D8B7E3}" presName="tx1" presStyleLbl="revTx" presStyleIdx="2" presStyleCnt="4" custLinFactNeighborX="849" custLinFactNeighborY="14657"/>
      <dgm:spPr/>
      <dgm:t>
        <a:bodyPr/>
        <a:lstStyle/>
        <a:p>
          <a:endParaRPr lang="pt-BR"/>
        </a:p>
      </dgm:t>
    </dgm:pt>
    <dgm:pt modelId="{29D774A3-56B0-4A92-9380-3FE3D029B5B4}" type="pres">
      <dgm:prSet presAssocID="{3417712B-266E-4F01-BA15-5CFCB8D8B7E3}" presName="vert1" presStyleCnt="0"/>
      <dgm:spPr/>
    </dgm:pt>
    <dgm:pt modelId="{6E54A124-2409-48EF-A76F-9A38CF13610C}" type="pres">
      <dgm:prSet presAssocID="{AEEF7A8F-3671-4933-A3CC-FBE078E1F885}" presName="thickLine" presStyleLbl="alignNode1" presStyleIdx="3" presStyleCnt="4"/>
      <dgm:spPr/>
    </dgm:pt>
    <dgm:pt modelId="{5BC82E40-4BA5-4110-983A-C3EF3EAB5D93}" type="pres">
      <dgm:prSet presAssocID="{AEEF7A8F-3671-4933-A3CC-FBE078E1F885}" presName="horz1" presStyleCnt="0"/>
      <dgm:spPr/>
    </dgm:pt>
    <dgm:pt modelId="{3229A06A-6228-437D-8854-6A96968AC913}" type="pres">
      <dgm:prSet presAssocID="{AEEF7A8F-3671-4933-A3CC-FBE078E1F885}" presName="tx1" presStyleLbl="revTx" presStyleIdx="3" presStyleCnt="4" custLinFactNeighborX="-141" custLinFactNeighborY="14657"/>
      <dgm:spPr/>
      <dgm:t>
        <a:bodyPr/>
        <a:lstStyle/>
        <a:p>
          <a:endParaRPr lang="pt-BR"/>
        </a:p>
      </dgm:t>
    </dgm:pt>
    <dgm:pt modelId="{10922E25-367C-4048-AE2A-66734138B80A}" type="pres">
      <dgm:prSet presAssocID="{AEEF7A8F-3671-4933-A3CC-FBE078E1F885}" presName="vert1" presStyleCnt="0"/>
      <dgm:spPr/>
    </dgm:pt>
  </dgm:ptLst>
  <dgm:cxnLst>
    <dgm:cxn modelId="{E390E85D-B9B3-4993-872A-0056CCEE5B52}" type="presOf" srcId="{3417712B-266E-4F01-BA15-5CFCB8D8B7E3}" destId="{A5C82CC9-A6FD-439C-A068-D0726A009951}" srcOrd="0" destOrd="0" presId="urn:microsoft.com/office/officeart/2008/layout/LinedList"/>
    <dgm:cxn modelId="{59AC1286-7FC9-440E-B140-B1BA3B881955}" srcId="{5775A5D0-C3AA-4AC8-A02C-AD366E7D4025}" destId="{AEEF7A8F-3671-4933-A3CC-FBE078E1F885}" srcOrd="3" destOrd="0" parTransId="{8238D301-FF8D-4B09-B57E-11B2C663F034}" sibTransId="{62F52129-9FA3-4F69-B9DD-D6D78601F893}"/>
    <dgm:cxn modelId="{EC5AADE3-3A7B-48C3-9FB6-90414E472EF0}" type="presOf" srcId="{8DC03414-3958-443F-A746-1FBD6266D8FF}" destId="{A93B3ACB-CEFA-4DE9-ABFE-133E23DB8FBB}" srcOrd="0" destOrd="0" presId="urn:microsoft.com/office/officeart/2008/layout/LinedList"/>
    <dgm:cxn modelId="{36A6C0A1-70F0-49E9-9D38-4C6951F621D9}" type="presOf" srcId="{1FA820D6-D2DC-467C-BDDF-68BC95D85059}" destId="{8E3EC5B9-DA16-4B35-8F10-18DDBF4F42C6}" srcOrd="0" destOrd="0" presId="urn:microsoft.com/office/officeart/2008/layout/LinedList"/>
    <dgm:cxn modelId="{1D8A3B1C-2B12-48F2-99D3-4DACD2AFE5BC}" type="presOf" srcId="{5775A5D0-C3AA-4AC8-A02C-AD366E7D4025}" destId="{E4C4C251-305C-487D-864A-9FF63F07CAD8}" srcOrd="0" destOrd="0" presId="urn:microsoft.com/office/officeart/2008/layout/LinedList"/>
    <dgm:cxn modelId="{9965F4A6-73BF-4C72-8183-5792AC217C77}" type="presOf" srcId="{AEEF7A8F-3671-4933-A3CC-FBE078E1F885}" destId="{3229A06A-6228-437D-8854-6A96968AC913}" srcOrd="0" destOrd="0" presId="urn:microsoft.com/office/officeart/2008/layout/LinedList"/>
    <dgm:cxn modelId="{342996F7-803A-49CF-9A86-BF809CE81C05}" srcId="{5775A5D0-C3AA-4AC8-A02C-AD366E7D4025}" destId="{1FA820D6-D2DC-467C-BDDF-68BC95D85059}" srcOrd="1" destOrd="0" parTransId="{0639D2C7-9798-47C5-99CB-1FAA4604484C}" sibTransId="{7ED54B7E-614B-45D7-AD4B-17587A0124B2}"/>
    <dgm:cxn modelId="{FBA69066-029D-48DA-9404-6D0A0058A967}" srcId="{5775A5D0-C3AA-4AC8-A02C-AD366E7D4025}" destId="{8DC03414-3958-443F-A746-1FBD6266D8FF}" srcOrd="0" destOrd="0" parTransId="{EB23F691-771A-4961-9C32-47B668BA525C}" sibTransId="{2EB3735B-3507-429A-AE2B-00F9F9149F30}"/>
    <dgm:cxn modelId="{4C3B7530-7CCF-42E3-AFA4-8608DF0B5571}" srcId="{5775A5D0-C3AA-4AC8-A02C-AD366E7D4025}" destId="{3417712B-266E-4F01-BA15-5CFCB8D8B7E3}" srcOrd="2" destOrd="0" parTransId="{A818181F-0AE7-4009-8923-4A2A9A5C6A08}" sibTransId="{4EA28C19-3863-42C1-9CF3-867266D8700D}"/>
    <dgm:cxn modelId="{A5083945-6477-43D8-987D-AD6EEB27518D}" type="presParOf" srcId="{E4C4C251-305C-487D-864A-9FF63F07CAD8}" destId="{C7BCBBC5-F2AC-41B2-B10C-38A8CEF934FC}" srcOrd="0" destOrd="0" presId="urn:microsoft.com/office/officeart/2008/layout/LinedList"/>
    <dgm:cxn modelId="{6B9F9DB6-A211-4478-B0B0-08AC6B074B50}" type="presParOf" srcId="{E4C4C251-305C-487D-864A-9FF63F07CAD8}" destId="{AB4D3AD1-2AD8-4CBF-A96A-8EDBC9A9932E}" srcOrd="1" destOrd="0" presId="urn:microsoft.com/office/officeart/2008/layout/LinedList"/>
    <dgm:cxn modelId="{4A9A079F-830F-4668-A723-84FF4A8B8C6D}" type="presParOf" srcId="{AB4D3AD1-2AD8-4CBF-A96A-8EDBC9A9932E}" destId="{A93B3ACB-CEFA-4DE9-ABFE-133E23DB8FBB}" srcOrd="0" destOrd="0" presId="urn:microsoft.com/office/officeart/2008/layout/LinedList"/>
    <dgm:cxn modelId="{737AF9A5-D97D-4F7E-B7AA-4826CB7D0747}" type="presParOf" srcId="{AB4D3AD1-2AD8-4CBF-A96A-8EDBC9A9932E}" destId="{08D6351C-D28C-4168-913A-004BC3F20749}" srcOrd="1" destOrd="0" presId="urn:microsoft.com/office/officeart/2008/layout/LinedList"/>
    <dgm:cxn modelId="{6B1671FE-0820-41C5-9667-4483BB6FFBAA}" type="presParOf" srcId="{E4C4C251-305C-487D-864A-9FF63F07CAD8}" destId="{5EF1606B-CC64-4836-9B02-C16512B92508}" srcOrd="2" destOrd="0" presId="urn:microsoft.com/office/officeart/2008/layout/LinedList"/>
    <dgm:cxn modelId="{CFA63206-E745-42AE-8064-CA5C868A17A9}" type="presParOf" srcId="{E4C4C251-305C-487D-864A-9FF63F07CAD8}" destId="{1821E387-D5E5-4924-B07E-DF531C67FB6E}" srcOrd="3" destOrd="0" presId="urn:microsoft.com/office/officeart/2008/layout/LinedList"/>
    <dgm:cxn modelId="{CF9716E4-7304-4346-9AE1-63F6CAF91DC9}" type="presParOf" srcId="{1821E387-D5E5-4924-B07E-DF531C67FB6E}" destId="{8E3EC5B9-DA16-4B35-8F10-18DDBF4F42C6}" srcOrd="0" destOrd="0" presId="urn:microsoft.com/office/officeart/2008/layout/LinedList"/>
    <dgm:cxn modelId="{08425E9C-76A7-4954-AB9B-2949A73AF3FD}" type="presParOf" srcId="{1821E387-D5E5-4924-B07E-DF531C67FB6E}" destId="{2BE1D264-CD92-4A69-A91D-8571558E94B3}" srcOrd="1" destOrd="0" presId="urn:microsoft.com/office/officeart/2008/layout/LinedList"/>
    <dgm:cxn modelId="{9360E4D3-781D-4F92-976B-C1A691CFAB12}" type="presParOf" srcId="{E4C4C251-305C-487D-864A-9FF63F07CAD8}" destId="{34D1BC62-A5DD-4552-A576-008F2DE87D6A}" srcOrd="4" destOrd="0" presId="urn:microsoft.com/office/officeart/2008/layout/LinedList"/>
    <dgm:cxn modelId="{A1004E27-9BEF-47D4-9A76-A41E01EEACFB}" type="presParOf" srcId="{E4C4C251-305C-487D-864A-9FF63F07CAD8}" destId="{17D3ED09-68B7-498F-8620-CC55139ED6B5}" srcOrd="5" destOrd="0" presId="urn:microsoft.com/office/officeart/2008/layout/LinedList"/>
    <dgm:cxn modelId="{083E9E3A-70DA-458B-8326-CA9A5D91F4A6}" type="presParOf" srcId="{17D3ED09-68B7-498F-8620-CC55139ED6B5}" destId="{A5C82CC9-A6FD-439C-A068-D0726A009951}" srcOrd="0" destOrd="0" presId="urn:microsoft.com/office/officeart/2008/layout/LinedList"/>
    <dgm:cxn modelId="{BEFDF1CF-9985-4616-AD9D-0D7AD12CF28E}" type="presParOf" srcId="{17D3ED09-68B7-498F-8620-CC55139ED6B5}" destId="{29D774A3-56B0-4A92-9380-3FE3D029B5B4}" srcOrd="1" destOrd="0" presId="urn:microsoft.com/office/officeart/2008/layout/LinedList"/>
    <dgm:cxn modelId="{3CBF0ABA-CFDD-4480-BB2B-5E5C93B12F59}" type="presParOf" srcId="{E4C4C251-305C-487D-864A-9FF63F07CAD8}" destId="{6E54A124-2409-48EF-A76F-9A38CF13610C}" srcOrd="6" destOrd="0" presId="urn:microsoft.com/office/officeart/2008/layout/LinedList"/>
    <dgm:cxn modelId="{85C21B98-9E7B-4611-B1CC-937D05F00F22}" type="presParOf" srcId="{E4C4C251-305C-487D-864A-9FF63F07CAD8}" destId="{5BC82E40-4BA5-4110-983A-C3EF3EAB5D93}" srcOrd="7" destOrd="0" presId="urn:microsoft.com/office/officeart/2008/layout/LinedList"/>
    <dgm:cxn modelId="{BD3CE630-DE23-4140-ACEC-C3E0362AB649}" type="presParOf" srcId="{5BC82E40-4BA5-4110-983A-C3EF3EAB5D93}" destId="{3229A06A-6228-437D-8854-6A96968AC913}" srcOrd="0" destOrd="0" presId="urn:microsoft.com/office/officeart/2008/layout/LinedList"/>
    <dgm:cxn modelId="{51B7E2E6-33F6-4290-A01F-4106D1E3A202}" type="presParOf" srcId="{5BC82E40-4BA5-4110-983A-C3EF3EAB5D93}" destId="{10922E25-367C-4048-AE2A-66734138B80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3667C4-5F1A-43E1-AB2C-DA896C143439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B7104EB4-B3D9-4DFA-910C-686913D7303F}">
      <dgm:prSet/>
      <dgm:spPr/>
      <dgm:t>
        <a:bodyPr/>
        <a:lstStyle/>
        <a:p>
          <a:pPr algn="just"/>
          <a:r>
            <a:rPr lang="pt-BR" dirty="0" smtClean="0"/>
            <a:t>... o fato é certo: houve um tempo em que o ser humano não sabia contar. </a:t>
          </a:r>
          <a:endParaRPr lang="pt-BR" dirty="0"/>
        </a:p>
      </dgm:t>
    </dgm:pt>
    <dgm:pt modelId="{2065D511-07EA-4FD6-AFCD-CC5995F08C06}" type="parTrans" cxnId="{0E62422B-8798-49F3-90DA-FF4DECE41CD9}">
      <dgm:prSet/>
      <dgm:spPr/>
      <dgm:t>
        <a:bodyPr/>
        <a:lstStyle/>
        <a:p>
          <a:pPr algn="ctr"/>
          <a:endParaRPr lang="pt-BR"/>
        </a:p>
      </dgm:t>
    </dgm:pt>
    <dgm:pt modelId="{599FD476-2C72-479A-9640-AA0038B5DB7A}" type="sibTrans" cxnId="{0E62422B-8798-49F3-90DA-FF4DECE41CD9}">
      <dgm:prSet/>
      <dgm:spPr/>
      <dgm:t>
        <a:bodyPr/>
        <a:lstStyle/>
        <a:p>
          <a:pPr algn="ctr"/>
          <a:endParaRPr lang="pt-BR"/>
        </a:p>
      </dgm:t>
    </dgm:pt>
    <dgm:pt modelId="{5AB8764D-BA42-454E-8DBE-C66AF7469E34}">
      <dgm:prSet/>
      <dgm:spPr/>
      <dgm:t>
        <a:bodyPr/>
        <a:lstStyle/>
        <a:p>
          <a:pPr algn="ctr"/>
          <a:r>
            <a:rPr lang="pt-BR" dirty="0" smtClean="0"/>
            <a:t>O número não é uma abstração; ele é sentido.. é reflexo das necessidades vivenciadas (sensação numérica).</a:t>
          </a:r>
        </a:p>
      </dgm:t>
    </dgm:pt>
    <dgm:pt modelId="{4FD9A59E-230B-410E-807C-9C98193CA0BB}" type="parTrans" cxnId="{DB0A7768-BF33-40AA-973A-BD263078A861}">
      <dgm:prSet/>
      <dgm:spPr/>
      <dgm:t>
        <a:bodyPr/>
        <a:lstStyle/>
        <a:p>
          <a:pPr algn="ctr"/>
          <a:endParaRPr lang="pt-BR"/>
        </a:p>
      </dgm:t>
    </dgm:pt>
    <dgm:pt modelId="{4DF2274B-1842-4595-8106-578383FED6A4}" type="sibTrans" cxnId="{DB0A7768-BF33-40AA-973A-BD263078A861}">
      <dgm:prSet/>
      <dgm:spPr/>
      <dgm:t>
        <a:bodyPr/>
        <a:lstStyle/>
        <a:p>
          <a:pPr algn="ctr"/>
          <a:endParaRPr lang="pt-BR"/>
        </a:p>
      </dgm:t>
    </dgm:pt>
    <dgm:pt modelId="{A80F9296-B3F7-42E8-91AA-0FAD0681142A}" type="pres">
      <dgm:prSet presAssocID="{DE3667C4-5F1A-43E1-AB2C-DA896C1434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88DC10C-1845-4C93-81C9-EFC5ABA9C9B3}" type="pres">
      <dgm:prSet presAssocID="{B7104EB4-B3D9-4DFA-910C-686913D7303F}" presName="node" presStyleLbl="node1" presStyleIdx="0" presStyleCnt="2" custScaleY="67331" custLinFactNeighborX="-4104" custLinFactNeighborY="-14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B700DE-518D-4E07-8EDD-1EE9A39FF273}" type="pres">
      <dgm:prSet presAssocID="{599FD476-2C72-479A-9640-AA0038B5DB7A}" presName="sibTrans" presStyleCnt="0"/>
      <dgm:spPr/>
      <dgm:t>
        <a:bodyPr/>
        <a:lstStyle/>
        <a:p>
          <a:endParaRPr lang="pt-BR"/>
        </a:p>
      </dgm:t>
    </dgm:pt>
    <dgm:pt modelId="{D622F89D-790C-40D6-95E2-F97845832222}" type="pres">
      <dgm:prSet presAssocID="{5AB8764D-BA42-454E-8DBE-C66AF7469E34}" presName="node" presStyleLbl="node1" presStyleIdx="1" presStyleCnt="2" custScaleY="68117" custLinFactNeighborX="23458" custLinFactNeighborY="-145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B0A7768-BF33-40AA-973A-BD263078A861}" srcId="{DE3667C4-5F1A-43E1-AB2C-DA896C143439}" destId="{5AB8764D-BA42-454E-8DBE-C66AF7469E34}" srcOrd="1" destOrd="0" parTransId="{4FD9A59E-230B-410E-807C-9C98193CA0BB}" sibTransId="{4DF2274B-1842-4595-8106-578383FED6A4}"/>
    <dgm:cxn modelId="{D73A3ECD-24FC-4D6E-B736-7FC57F87FAFB}" type="presOf" srcId="{5AB8764D-BA42-454E-8DBE-C66AF7469E34}" destId="{D622F89D-790C-40D6-95E2-F97845832222}" srcOrd="0" destOrd="0" presId="urn:microsoft.com/office/officeart/2005/8/layout/default"/>
    <dgm:cxn modelId="{69E3635A-F387-4B79-B551-D303F5E9A5C9}" type="presOf" srcId="{B7104EB4-B3D9-4DFA-910C-686913D7303F}" destId="{888DC10C-1845-4C93-81C9-EFC5ABA9C9B3}" srcOrd="0" destOrd="0" presId="urn:microsoft.com/office/officeart/2005/8/layout/default"/>
    <dgm:cxn modelId="{2FC0CB1D-B7B7-4133-8FDA-A111380619BD}" type="presOf" srcId="{DE3667C4-5F1A-43E1-AB2C-DA896C143439}" destId="{A80F9296-B3F7-42E8-91AA-0FAD0681142A}" srcOrd="0" destOrd="0" presId="urn:microsoft.com/office/officeart/2005/8/layout/default"/>
    <dgm:cxn modelId="{0E62422B-8798-49F3-90DA-FF4DECE41CD9}" srcId="{DE3667C4-5F1A-43E1-AB2C-DA896C143439}" destId="{B7104EB4-B3D9-4DFA-910C-686913D7303F}" srcOrd="0" destOrd="0" parTransId="{2065D511-07EA-4FD6-AFCD-CC5995F08C06}" sibTransId="{599FD476-2C72-479A-9640-AA0038B5DB7A}"/>
    <dgm:cxn modelId="{8C88F4F2-D681-43CC-9D00-644368A61EC2}" type="presParOf" srcId="{A80F9296-B3F7-42E8-91AA-0FAD0681142A}" destId="{888DC10C-1845-4C93-81C9-EFC5ABA9C9B3}" srcOrd="0" destOrd="0" presId="urn:microsoft.com/office/officeart/2005/8/layout/default"/>
    <dgm:cxn modelId="{4DDF348F-E618-4C9B-8E68-E5B993568E7F}" type="presParOf" srcId="{A80F9296-B3F7-42E8-91AA-0FAD0681142A}" destId="{2DB700DE-518D-4E07-8EDD-1EE9A39FF273}" srcOrd="1" destOrd="0" presId="urn:microsoft.com/office/officeart/2005/8/layout/default"/>
    <dgm:cxn modelId="{3440F14B-F199-4C86-884F-89A89FE93482}" type="presParOf" srcId="{A80F9296-B3F7-42E8-91AA-0FAD0681142A}" destId="{D622F89D-790C-40D6-95E2-F9784583222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7F3B08-A8CB-4259-B4AF-0094620D538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06EAEA2-5836-4DC3-AD0A-3F7E75B777ED}">
      <dgm:prSet phldrT="[Texto]"/>
      <dgm:spPr/>
      <dgm:t>
        <a:bodyPr/>
        <a:lstStyle/>
        <a:p>
          <a:r>
            <a:rPr lang="pt-BR" dirty="0" smtClean="0"/>
            <a:t>Como era antes da contagem?</a:t>
          </a:r>
          <a:endParaRPr lang="pt-BR" dirty="0"/>
        </a:p>
      </dgm:t>
    </dgm:pt>
    <dgm:pt modelId="{766F3AAF-C666-462F-A120-12DA37BA134E}" type="parTrans" cxnId="{AE772DD9-00FB-4403-894C-E4D96E5BCB51}">
      <dgm:prSet/>
      <dgm:spPr/>
      <dgm:t>
        <a:bodyPr/>
        <a:lstStyle/>
        <a:p>
          <a:endParaRPr lang="pt-BR"/>
        </a:p>
      </dgm:t>
    </dgm:pt>
    <dgm:pt modelId="{8C5B46F9-D2E8-4945-A1D3-0E2F579BA925}" type="sibTrans" cxnId="{AE772DD9-00FB-4403-894C-E4D96E5BCB51}">
      <dgm:prSet/>
      <dgm:spPr/>
      <dgm:t>
        <a:bodyPr/>
        <a:lstStyle/>
        <a:p>
          <a:endParaRPr lang="pt-BR"/>
        </a:p>
      </dgm:t>
    </dgm:pt>
    <dgm:pt modelId="{618A4733-D968-4C1B-8587-76FF9A48887B}">
      <dgm:prSet phldrT="[Texto]"/>
      <dgm:spPr/>
      <dgm:t>
        <a:bodyPr/>
        <a:lstStyle/>
        <a:p>
          <a:r>
            <a:rPr lang="pt-BR" dirty="0" smtClean="0"/>
            <a:t>Correspondência um a um ou biunívoca(não necessita da contagem abstrata)</a:t>
          </a:r>
          <a:endParaRPr lang="pt-BR" dirty="0"/>
        </a:p>
      </dgm:t>
    </dgm:pt>
    <dgm:pt modelId="{86A50E27-8B5D-4998-9CC1-2E424819B0A2}" type="parTrans" cxnId="{1FCFEC2C-26CC-437A-B090-F2B5890D28C9}">
      <dgm:prSet/>
      <dgm:spPr/>
      <dgm:t>
        <a:bodyPr/>
        <a:lstStyle/>
        <a:p>
          <a:endParaRPr lang="pt-BR"/>
        </a:p>
      </dgm:t>
    </dgm:pt>
    <dgm:pt modelId="{FAB2A611-2A67-40BE-8DDF-D9A8451872FD}" type="sibTrans" cxnId="{1FCFEC2C-26CC-437A-B090-F2B5890D28C9}">
      <dgm:prSet/>
      <dgm:spPr/>
      <dgm:t>
        <a:bodyPr/>
        <a:lstStyle/>
        <a:p>
          <a:endParaRPr lang="pt-BR"/>
        </a:p>
      </dgm:t>
    </dgm:pt>
    <dgm:pt modelId="{47378FAC-931F-4783-B050-9EDF5737A7F7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 dirty="0"/>
        </a:p>
      </dgm:t>
    </dgm:pt>
    <dgm:pt modelId="{758E787C-3F7B-4BF8-B7F8-7B56693EE078}" type="parTrans" cxnId="{B1CFB321-F1E2-4442-A4D1-14B1A956E02E}">
      <dgm:prSet/>
      <dgm:spPr/>
      <dgm:t>
        <a:bodyPr/>
        <a:lstStyle/>
        <a:p>
          <a:endParaRPr lang="pt-BR"/>
        </a:p>
      </dgm:t>
    </dgm:pt>
    <dgm:pt modelId="{64A34E2E-EA5D-45DB-A1D8-EFAED621E944}" type="sibTrans" cxnId="{B1CFB321-F1E2-4442-A4D1-14B1A956E02E}">
      <dgm:prSet/>
      <dgm:spPr/>
      <dgm:t>
        <a:bodyPr/>
        <a:lstStyle/>
        <a:p>
          <a:endParaRPr lang="pt-BR"/>
        </a:p>
      </dgm:t>
    </dgm:pt>
    <dgm:pt modelId="{193BEAEF-4B87-446A-B533-5AC0C5BE83CD}" type="pres">
      <dgm:prSet presAssocID="{D37F3B08-A8CB-4259-B4AF-0094620D53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6405CAC-1F6A-4202-A8CD-D8C3572BD879}" type="pres">
      <dgm:prSet presAssocID="{C06EAEA2-5836-4DC3-AD0A-3F7E75B777ED}" presName="node" presStyleLbl="node1" presStyleIdx="0" presStyleCnt="3" custScaleX="315591" custLinFactNeighborX="1183" custLinFactNeighborY="-414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3B5D4B-795D-4C68-8A9E-225A736C655E}" type="pres">
      <dgm:prSet presAssocID="{8C5B46F9-D2E8-4945-A1D3-0E2F579BA925}" presName="sibTrans" presStyleCnt="0"/>
      <dgm:spPr/>
    </dgm:pt>
    <dgm:pt modelId="{970C000F-C652-4DAF-A998-1F27924BDFAC}" type="pres">
      <dgm:prSet presAssocID="{618A4733-D968-4C1B-8587-76FF9A48887B}" presName="node" presStyleLbl="node1" presStyleIdx="1" presStyleCnt="3" custLinFactNeighborX="6703" custLinFactNeighborY="-282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FF7631-8671-4AF8-B4AA-807897E9F641}" type="pres">
      <dgm:prSet presAssocID="{FAB2A611-2A67-40BE-8DDF-D9A8451872FD}" presName="sibTrans" presStyleCnt="0"/>
      <dgm:spPr/>
    </dgm:pt>
    <dgm:pt modelId="{44B0A78F-65D2-4FB1-84E7-4E33010C6A5C}" type="pres">
      <dgm:prSet presAssocID="{47378FAC-931F-4783-B050-9EDF5737A7F7}" presName="node" presStyleLbl="node1" presStyleIdx="2" presStyleCnt="3" custLinFactNeighborX="1013" custLinFactNeighborY="-290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36DE973-3C6C-42AD-8047-80F643113D97}" type="presOf" srcId="{D37F3B08-A8CB-4259-B4AF-0094620D5380}" destId="{193BEAEF-4B87-446A-B533-5AC0C5BE83CD}" srcOrd="0" destOrd="0" presId="urn:microsoft.com/office/officeart/2005/8/layout/default"/>
    <dgm:cxn modelId="{9D6EC70B-82E8-4119-85BB-22A62A98BCB7}" type="presOf" srcId="{47378FAC-931F-4783-B050-9EDF5737A7F7}" destId="{44B0A78F-65D2-4FB1-84E7-4E33010C6A5C}" srcOrd="0" destOrd="0" presId="urn:microsoft.com/office/officeart/2005/8/layout/default"/>
    <dgm:cxn modelId="{AE772DD9-00FB-4403-894C-E4D96E5BCB51}" srcId="{D37F3B08-A8CB-4259-B4AF-0094620D5380}" destId="{C06EAEA2-5836-4DC3-AD0A-3F7E75B777ED}" srcOrd="0" destOrd="0" parTransId="{766F3AAF-C666-462F-A120-12DA37BA134E}" sibTransId="{8C5B46F9-D2E8-4945-A1D3-0E2F579BA925}"/>
    <dgm:cxn modelId="{EA2ED86A-4411-4C31-B380-EE0639883C35}" type="presOf" srcId="{C06EAEA2-5836-4DC3-AD0A-3F7E75B777ED}" destId="{E6405CAC-1F6A-4202-A8CD-D8C3572BD879}" srcOrd="0" destOrd="0" presId="urn:microsoft.com/office/officeart/2005/8/layout/default"/>
    <dgm:cxn modelId="{3D1F1116-04D4-471C-AB9E-E75A82E7D4FC}" type="presOf" srcId="{618A4733-D968-4C1B-8587-76FF9A48887B}" destId="{970C000F-C652-4DAF-A998-1F27924BDFAC}" srcOrd="0" destOrd="0" presId="urn:microsoft.com/office/officeart/2005/8/layout/default"/>
    <dgm:cxn modelId="{1FCFEC2C-26CC-437A-B090-F2B5890D28C9}" srcId="{D37F3B08-A8CB-4259-B4AF-0094620D5380}" destId="{618A4733-D968-4C1B-8587-76FF9A48887B}" srcOrd="1" destOrd="0" parTransId="{86A50E27-8B5D-4998-9CC1-2E424819B0A2}" sibTransId="{FAB2A611-2A67-40BE-8DDF-D9A8451872FD}"/>
    <dgm:cxn modelId="{B1CFB321-F1E2-4442-A4D1-14B1A956E02E}" srcId="{D37F3B08-A8CB-4259-B4AF-0094620D5380}" destId="{47378FAC-931F-4783-B050-9EDF5737A7F7}" srcOrd="2" destOrd="0" parTransId="{758E787C-3F7B-4BF8-B7F8-7B56693EE078}" sibTransId="{64A34E2E-EA5D-45DB-A1D8-EFAED621E944}"/>
    <dgm:cxn modelId="{E932899C-76B9-4E98-B047-21584B987AC7}" type="presParOf" srcId="{193BEAEF-4B87-446A-B533-5AC0C5BE83CD}" destId="{E6405CAC-1F6A-4202-A8CD-D8C3572BD879}" srcOrd="0" destOrd="0" presId="urn:microsoft.com/office/officeart/2005/8/layout/default"/>
    <dgm:cxn modelId="{B4C78E5D-4EDE-43FA-A964-6E76BD2E5D3B}" type="presParOf" srcId="{193BEAEF-4B87-446A-B533-5AC0C5BE83CD}" destId="{7F3B5D4B-795D-4C68-8A9E-225A736C655E}" srcOrd="1" destOrd="0" presId="urn:microsoft.com/office/officeart/2005/8/layout/default"/>
    <dgm:cxn modelId="{ECDA87D8-FC53-4D04-805A-C5B87116EDEA}" type="presParOf" srcId="{193BEAEF-4B87-446A-B533-5AC0C5BE83CD}" destId="{970C000F-C652-4DAF-A998-1F27924BDFAC}" srcOrd="2" destOrd="0" presId="urn:microsoft.com/office/officeart/2005/8/layout/default"/>
    <dgm:cxn modelId="{99F42C68-5600-43C6-A477-8B679B8F0207}" type="presParOf" srcId="{193BEAEF-4B87-446A-B533-5AC0C5BE83CD}" destId="{F7FF7631-8671-4AF8-B4AA-807897E9F641}" srcOrd="3" destOrd="0" presId="urn:microsoft.com/office/officeart/2005/8/layout/default"/>
    <dgm:cxn modelId="{C9D9E49D-24F9-4A69-AC5A-D176279E734D}" type="presParOf" srcId="{193BEAEF-4B87-446A-B533-5AC0C5BE83CD}" destId="{44B0A78F-65D2-4FB1-84E7-4E33010C6A5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6DBDA6-47F9-4114-A07F-04012F032D4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F854C62-EF56-4201-B3BF-39B73D061E12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 dirty="0"/>
        </a:p>
      </dgm:t>
    </dgm:pt>
    <dgm:pt modelId="{E524EE11-692D-4650-BD97-02C6D85C0B82}" type="parTrans" cxnId="{95DD7716-CFC6-481A-A2F9-959ED95B4698}">
      <dgm:prSet/>
      <dgm:spPr/>
      <dgm:t>
        <a:bodyPr/>
        <a:lstStyle/>
        <a:p>
          <a:endParaRPr lang="pt-BR"/>
        </a:p>
      </dgm:t>
    </dgm:pt>
    <dgm:pt modelId="{6E21157B-717A-46C7-AA49-729FD8939ECB}" type="sibTrans" cxnId="{95DD7716-CFC6-481A-A2F9-959ED95B4698}">
      <dgm:prSet/>
      <dgm:spPr/>
      <dgm:t>
        <a:bodyPr/>
        <a:lstStyle/>
        <a:p>
          <a:endParaRPr lang="pt-BR"/>
        </a:p>
      </dgm:t>
    </dgm:pt>
    <dgm:pt modelId="{E3FC0B3A-C859-40F3-AED3-01B984749E60}" type="pres">
      <dgm:prSet presAssocID="{216DBDA6-47F9-4114-A07F-04012F032D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C003598-4F70-481A-8D03-35F3B3ADE48A}" type="pres">
      <dgm:prSet presAssocID="{AF854C62-EF56-4201-B3BF-39B73D061E12}" presName="node" presStyleLbl="node1" presStyleIdx="0" presStyleCnt="1" custScaleX="43338" custScaleY="47577" custLinFactNeighborX="-23914" custLinFactNeighborY="115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DD090EA-6784-4BBD-A524-4143DEC72D34}" type="presOf" srcId="{AF854C62-EF56-4201-B3BF-39B73D061E12}" destId="{DC003598-4F70-481A-8D03-35F3B3ADE48A}" srcOrd="0" destOrd="0" presId="urn:microsoft.com/office/officeart/2005/8/layout/default"/>
    <dgm:cxn modelId="{95DD7716-CFC6-481A-A2F9-959ED95B4698}" srcId="{216DBDA6-47F9-4114-A07F-04012F032D44}" destId="{AF854C62-EF56-4201-B3BF-39B73D061E12}" srcOrd="0" destOrd="0" parTransId="{E524EE11-692D-4650-BD97-02C6D85C0B82}" sibTransId="{6E21157B-717A-46C7-AA49-729FD8939ECB}"/>
    <dgm:cxn modelId="{8B8A8B16-12FD-4549-9EF3-454EF9B6AD2F}" type="presOf" srcId="{216DBDA6-47F9-4114-A07F-04012F032D44}" destId="{E3FC0B3A-C859-40F3-AED3-01B984749E60}" srcOrd="0" destOrd="0" presId="urn:microsoft.com/office/officeart/2005/8/layout/default"/>
    <dgm:cxn modelId="{12DD6A17-01BF-4625-9B78-3CF99C4EDE93}" type="presParOf" srcId="{E3FC0B3A-C859-40F3-AED3-01B984749E60}" destId="{DC003598-4F70-481A-8D03-35F3B3ADE48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C676E5-A4B6-4532-8EDC-FE8DE54C2A2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826CDCEE-6DB1-4A47-94EE-2B6B4628CE9D}">
      <dgm:prSet phldrT="[Texto]"/>
      <dgm:spPr/>
      <dgm:t>
        <a:bodyPr/>
        <a:lstStyle/>
        <a:p>
          <a:r>
            <a:rPr lang="pt-BR" dirty="0" smtClean="0"/>
            <a:t>ASPECTOS DO NÚMERO</a:t>
          </a:r>
          <a:endParaRPr lang="pt-BR" dirty="0"/>
        </a:p>
      </dgm:t>
    </dgm:pt>
    <dgm:pt modelId="{2F33481F-E1F2-4C92-9DD3-CE398C4C3B19}" type="parTrans" cxnId="{59875614-9CA4-4E05-A687-391DDBF3C804}">
      <dgm:prSet/>
      <dgm:spPr/>
      <dgm:t>
        <a:bodyPr/>
        <a:lstStyle/>
        <a:p>
          <a:endParaRPr lang="pt-BR"/>
        </a:p>
      </dgm:t>
    </dgm:pt>
    <dgm:pt modelId="{4C23AB2F-7F61-4EDC-8B41-3EC4092378C2}" type="sibTrans" cxnId="{59875614-9CA4-4E05-A687-391DDBF3C804}">
      <dgm:prSet/>
      <dgm:spPr/>
      <dgm:t>
        <a:bodyPr/>
        <a:lstStyle/>
        <a:p>
          <a:endParaRPr lang="pt-BR"/>
        </a:p>
      </dgm:t>
    </dgm:pt>
    <dgm:pt modelId="{018505A7-2CB5-419E-BE6D-405BF1F424F7}">
      <dgm:prSet phldrT="[Texto]"/>
      <dgm:spPr/>
      <dgm:t>
        <a:bodyPr/>
        <a:lstStyle/>
        <a:p>
          <a:r>
            <a:rPr lang="pt-BR" dirty="0" smtClean="0"/>
            <a:t>CARDINAL</a:t>
          </a:r>
        </a:p>
      </dgm:t>
    </dgm:pt>
    <dgm:pt modelId="{3EBCD3EE-F534-4C74-801F-49088A4BCD4B}" type="parTrans" cxnId="{65EC0C80-F034-4727-B3AE-CD1109D67633}">
      <dgm:prSet/>
      <dgm:spPr/>
      <dgm:t>
        <a:bodyPr/>
        <a:lstStyle/>
        <a:p>
          <a:endParaRPr lang="pt-BR"/>
        </a:p>
      </dgm:t>
    </dgm:pt>
    <dgm:pt modelId="{12CC971A-9B46-434D-BB0B-727E47128AEF}" type="sibTrans" cxnId="{65EC0C80-F034-4727-B3AE-CD1109D67633}">
      <dgm:prSet/>
      <dgm:spPr/>
      <dgm:t>
        <a:bodyPr/>
        <a:lstStyle/>
        <a:p>
          <a:endParaRPr lang="pt-BR"/>
        </a:p>
      </dgm:t>
    </dgm:pt>
    <dgm:pt modelId="{887A9301-067D-4B92-94EA-05FF0B0E2E52}">
      <dgm:prSet phldrT="[Texto]"/>
      <dgm:spPr/>
      <dgm:t>
        <a:bodyPr/>
        <a:lstStyle/>
        <a:p>
          <a:r>
            <a:rPr lang="pt-BR" dirty="0" smtClean="0"/>
            <a:t>ORDINAL</a:t>
          </a:r>
          <a:endParaRPr lang="pt-BR" dirty="0"/>
        </a:p>
      </dgm:t>
    </dgm:pt>
    <dgm:pt modelId="{574AD469-4725-4D5D-A84D-97752D3B8761}" type="parTrans" cxnId="{0A2611D1-5BF9-42C3-B02C-C37FA7081CD8}">
      <dgm:prSet/>
      <dgm:spPr/>
      <dgm:t>
        <a:bodyPr/>
        <a:lstStyle/>
        <a:p>
          <a:endParaRPr lang="pt-BR"/>
        </a:p>
      </dgm:t>
    </dgm:pt>
    <dgm:pt modelId="{69DFBA4B-2693-4596-A286-8DC5068A11F1}" type="sibTrans" cxnId="{0A2611D1-5BF9-42C3-B02C-C37FA7081CD8}">
      <dgm:prSet/>
      <dgm:spPr/>
      <dgm:t>
        <a:bodyPr/>
        <a:lstStyle/>
        <a:p>
          <a:endParaRPr lang="pt-BR"/>
        </a:p>
      </dgm:t>
    </dgm:pt>
    <dgm:pt modelId="{95A97D5A-B14F-478F-AFB3-9FEAC9F5255C}" type="pres">
      <dgm:prSet presAssocID="{1AC676E5-A4B6-4532-8EDC-FE8DE54C2A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9440B48-6FA2-425B-82A1-FE4E338D307C}" type="pres">
      <dgm:prSet presAssocID="{826CDCEE-6DB1-4A47-94EE-2B6B4628CE9D}" presName="node" presStyleLbl="node1" presStyleIdx="0" presStyleCnt="3" custScaleX="265107" custScaleY="565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F8659F-D2F8-495D-ABC2-621E39A42B3B}" type="pres">
      <dgm:prSet presAssocID="{4C23AB2F-7F61-4EDC-8B41-3EC4092378C2}" presName="sibTrans" presStyleCnt="0"/>
      <dgm:spPr/>
    </dgm:pt>
    <dgm:pt modelId="{17683121-8E39-4FFA-BFFC-D704244483F6}" type="pres">
      <dgm:prSet presAssocID="{018505A7-2CB5-419E-BE6D-405BF1F424F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54476E-33A9-417F-A7A2-27712E4461F2}" type="pres">
      <dgm:prSet presAssocID="{12CC971A-9B46-434D-BB0B-727E47128AEF}" presName="sibTrans" presStyleCnt="0"/>
      <dgm:spPr/>
    </dgm:pt>
    <dgm:pt modelId="{E289A393-0030-4F72-9125-99D116DB21E8}" type="pres">
      <dgm:prSet presAssocID="{887A9301-067D-4B92-94EA-05FF0B0E2E5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18F43BB-B47A-421A-95F7-A99A451F2918}" type="presOf" srcId="{018505A7-2CB5-419E-BE6D-405BF1F424F7}" destId="{17683121-8E39-4FFA-BFFC-D704244483F6}" srcOrd="0" destOrd="0" presId="urn:microsoft.com/office/officeart/2005/8/layout/default"/>
    <dgm:cxn modelId="{5EA8CD37-E5E2-4C89-8340-3F9813BA6C3D}" type="presOf" srcId="{826CDCEE-6DB1-4A47-94EE-2B6B4628CE9D}" destId="{59440B48-6FA2-425B-82A1-FE4E338D307C}" srcOrd="0" destOrd="0" presId="urn:microsoft.com/office/officeart/2005/8/layout/default"/>
    <dgm:cxn modelId="{BF3F2FD8-7800-4E97-A10D-E349934252A2}" type="presOf" srcId="{887A9301-067D-4B92-94EA-05FF0B0E2E52}" destId="{E289A393-0030-4F72-9125-99D116DB21E8}" srcOrd="0" destOrd="0" presId="urn:microsoft.com/office/officeart/2005/8/layout/default"/>
    <dgm:cxn modelId="{65EC0C80-F034-4727-B3AE-CD1109D67633}" srcId="{1AC676E5-A4B6-4532-8EDC-FE8DE54C2A2A}" destId="{018505A7-2CB5-419E-BE6D-405BF1F424F7}" srcOrd="1" destOrd="0" parTransId="{3EBCD3EE-F534-4C74-801F-49088A4BCD4B}" sibTransId="{12CC971A-9B46-434D-BB0B-727E47128AEF}"/>
    <dgm:cxn modelId="{28B9273E-943B-4DD2-8364-73D327C7B7A8}" type="presOf" srcId="{1AC676E5-A4B6-4532-8EDC-FE8DE54C2A2A}" destId="{95A97D5A-B14F-478F-AFB3-9FEAC9F5255C}" srcOrd="0" destOrd="0" presId="urn:microsoft.com/office/officeart/2005/8/layout/default"/>
    <dgm:cxn modelId="{59875614-9CA4-4E05-A687-391DDBF3C804}" srcId="{1AC676E5-A4B6-4532-8EDC-FE8DE54C2A2A}" destId="{826CDCEE-6DB1-4A47-94EE-2B6B4628CE9D}" srcOrd="0" destOrd="0" parTransId="{2F33481F-E1F2-4C92-9DD3-CE398C4C3B19}" sibTransId="{4C23AB2F-7F61-4EDC-8B41-3EC4092378C2}"/>
    <dgm:cxn modelId="{0A2611D1-5BF9-42C3-B02C-C37FA7081CD8}" srcId="{1AC676E5-A4B6-4532-8EDC-FE8DE54C2A2A}" destId="{887A9301-067D-4B92-94EA-05FF0B0E2E52}" srcOrd="2" destOrd="0" parTransId="{574AD469-4725-4D5D-A84D-97752D3B8761}" sibTransId="{69DFBA4B-2693-4596-A286-8DC5068A11F1}"/>
    <dgm:cxn modelId="{B7BC5C26-4FC9-43AB-AF58-316A3DAE9444}" type="presParOf" srcId="{95A97D5A-B14F-478F-AFB3-9FEAC9F5255C}" destId="{59440B48-6FA2-425B-82A1-FE4E338D307C}" srcOrd="0" destOrd="0" presId="urn:microsoft.com/office/officeart/2005/8/layout/default"/>
    <dgm:cxn modelId="{1EEC28A9-BD4B-4BE0-8FA5-7ACFDA397F27}" type="presParOf" srcId="{95A97D5A-B14F-478F-AFB3-9FEAC9F5255C}" destId="{03F8659F-D2F8-495D-ABC2-621E39A42B3B}" srcOrd="1" destOrd="0" presId="urn:microsoft.com/office/officeart/2005/8/layout/default"/>
    <dgm:cxn modelId="{9614FF2A-33EF-426F-9E44-ECDEC7AB6ECD}" type="presParOf" srcId="{95A97D5A-B14F-478F-AFB3-9FEAC9F5255C}" destId="{17683121-8E39-4FFA-BFFC-D704244483F6}" srcOrd="2" destOrd="0" presId="urn:microsoft.com/office/officeart/2005/8/layout/default"/>
    <dgm:cxn modelId="{03EA08A4-F2F1-4976-ACCD-128D77064E38}" type="presParOf" srcId="{95A97D5A-B14F-478F-AFB3-9FEAC9F5255C}" destId="{5054476E-33A9-417F-A7A2-27712E4461F2}" srcOrd="3" destOrd="0" presId="urn:microsoft.com/office/officeart/2005/8/layout/default"/>
    <dgm:cxn modelId="{286B7456-36A9-4A06-9DD4-1E7A6550D378}" type="presParOf" srcId="{95A97D5A-B14F-478F-AFB3-9FEAC9F5255C}" destId="{E289A393-0030-4F72-9125-99D116DB21E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49D6F1-FA30-4974-B93C-56349D4EE2EC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B3E11B2D-A3C7-40C7-9C37-E66C00B20C3C}">
      <dgm:prSet phldrT="[Texto]"/>
      <dgm:spPr/>
      <dgm:t>
        <a:bodyPr/>
        <a:lstStyle/>
        <a:p>
          <a:r>
            <a:rPr lang="pt-BR" dirty="0" smtClean="0"/>
            <a:t>Relação biunívoca (controle concreto da quantidade)</a:t>
          </a:r>
          <a:endParaRPr lang="pt-BR" dirty="0"/>
        </a:p>
      </dgm:t>
    </dgm:pt>
    <dgm:pt modelId="{12B2A5BC-BFC9-47E6-B0B6-FF42A28B739A}" type="parTrans" cxnId="{402963B0-527B-4069-B94A-A7B1170B6C3F}">
      <dgm:prSet/>
      <dgm:spPr/>
      <dgm:t>
        <a:bodyPr/>
        <a:lstStyle/>
        <a:p>
          <a:endParaRPr lang="pt-BR"/>
        </a:p>
      </dgm:t>
    </dgm:pt>
    <dgm:pt modelId="{810891D3-8C85-4507-A9C5-DE55763A77B9}" type="sibTrans" cxnId="{402963B0-527B-4069-B94A-A7B1170B6C3F}">
      <dgm:prSet/>
      <dgm:spPr/>
      <dgm:t>
        <a:bodyPr/>
        <a:lstStyle/>
        <a:p>
          <a:endParaRPr lang="pt-BR"/>
        </a:p>
      </dgm:t>
    </dgm:pt>
    <dgm:pt modelId="{AB1F07B5-3145-4A98-9290-38EA5BD9F184}">
      <dgm:prSet phldrT="[Texto]"/>
      <dgm:spPr/>
      <dgm:t>
        <a:bodyPr/>
        <a:lstStyle/>
        <a:p>
          <a:r>
            <a:rPr lang="pt-BR" dirty="0" smtClean="0"/>
            <a:t>Contagem com os primeiros registros </a:t>
          </a:r>
          <a:endParaRPr lang="pt-BR" dirty="0"/>
        </a:p>
      </dgm:t>
    </dgm:pt>
    <dgm:pt modelId="{8691A296-73AA-46F7-8D4E-9EF8143387A2}" type="parTrans" cxnId="{7A97AF6C-7BDC-4860-BE30-21E139D592AD}">
      <dgm:prSet/>
      <dgm:spPr/>
      <dgm:t>
        <a:bodyPr/>
        <a:lstStyle/>
        <a:p>
          <a:endParaRPr lang="pt-BR"/>
        </a:p>
      </dgm:t>
    </dgm:pt>
    <dgm:pt modelId="{BE2B17F0-B739-4391-8DB8-7D08AAFC910B}" type="sibTrans" cxnId="{7A97AF6C-7BDC-4860-BE30-21E139D592AD}">
      <dgm:prSet/>
      <dgm:spPr/>
      <dgm:t>
        <a:bodyPr/>
        <a:lstStyle/>
        <a:p>
          <a:endParaRPr lang="pt-BR"/>
        </a:p>
      </dgm:t>
    </dgm:pt>
    <dgm:pt modelId="{8BD87BAD-2CF9-4862-AC46-A9CE21F2756E}">
      <dgm:prSet phldrT="[Texto]" custT="1"/>
      <dgm:spPr/>
      <dgm:t>
        <a:bodyPr/>
        <a:lstStyle/>
        <a:p>
          <a:r>
            <a:rPr lang="pt-BR" sz="3600" dirty="0" smtClean="0"/>
            <a:t>Sistemas de Numeração </a:t>
          </a:r>
          <a:r>
            <a:rPr lang="pt-BR" sz="1800" dirty="0" smtClean="0"/>
            <a:t>(os registros e as marcas das contagens foram substituídos por um conjunto de símbolos, organizados segundo regras próprias)</a:t>
          </a:r>
          <a:endParaRPr lang="pt-BR" sz="1800" dirty="0"/>
        </a:p>
      </dgm:t>
    </dgm:pt>
    <dgm:pt modelId="{C51E260C-4489-4098-BEBD-DEE13CACBDEB}" type="parTrans" cxnId="{4D817F20-432A-4F78-AB43-A3A8BB412C4F}">
      <dgm:prSet/>
      <dgm:spPr/>
      <dgm:t>
        <a:bodyPr/>
        <a:lstStyle/>
        <a:p>
          <a:endParaRPr lang="pt-BR"/>
        </a:p>
      </dgm:t>
    </dgm:pt>
    <dgm:pt modelId="{0FF9DB2A-F646-4EDA-A807-667CC5E921A9}" type="sibTrans" cxnId="{4D817F20-432A-4F78-AB43-A3A8BB412C4F}">
      <dgm:prSet/>
      <dgm:spPr/>
      <dgm:t>
        <a:bodyPr/>
        <a:lstStyle/>
        <a:p>
          <a:endParaRPr lang="pt-BR"/>
        </a:p>
      </dgm:t>
    </dgm:pt>
    <dgm:pt modelId="{F2B94C65-C90D-4E16-89CE-2D5F32EFA91A}" type="pres">
      <dgm:prSet presAssocID="{E949D6F1-FA30-4974-B93C-56349D4EE2E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644D945-9EAB-4294-9715-E1BE6752546A}" type="pres">
      <dgm:prSet presAssocID="{E949D6F1-FA30-4974-B93C-56349D4EE2EC}" presName="dummyMaxCanvas" presStyleCnt="0">
        <dgm:presLayoutVars/>
      </dgm:prSet>
      <dgm:spPr/>
    </dgm:pt>
    <dgm:pt modelId="{37B31CD6-D2B8-430F-AA58-9245BD541F75}" type="pres">
      <dgm:prSet presAssocID="{E949D6F1-FA30-4974-B93C-56349D4EE2E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2E5553-13A5-4D24-A22F-23A2108B96F4}" type="pres">
      <dgm:prSet presAssocID="{E949D6F1-FA30-4974-B93C-56349D4EE2E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B0B57D-C867-48A3-BCD8-31BBF4EA9FE5}" type="pres">
      <dgm:prSet presAssocID="{E949D6F1-FA30-4974-B93C-56349D4EE2E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C1E358-BD55-4873-B5C2-3FAD6AF63811}" type="pres">
      <dgm:prSet presAssocID="{E949D6F1-FA30-4974-B93C-56349D4EE2E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4DAC98-A381-4006-A9B8-18895C1F1B15}" type="pres">
      <dgm:prSet presAssocID="{E949D6F1-FA30-4974-B93C-56349D4EE2E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F60802-CE6D-4814-98F5-DFF0DD57FFB7}" type="pres">
      <dgm:prSet presAssocID="{E949D6F1-FA30-4974-B93C-56349D4EE2E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CAF432-CF02-43E9-9420-79E893863B7F}" type="pres">
      <dgm:prSet presAssocID="{E949D6F1-FA30-4974-B93C-56349D4EE2E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CC085F-C7FF-4060-B469-64DB05D5D98A}" type="pres">
      <dgm:prSet presAssocID="{E949D6F1-FA30-4974-B93C-56349D4EE2E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327660B-B84F-4A97-A991-06604B0DAC66}" type="presOf" srcId="{AB1F07B5-3145-4A98-9290-38EA5BD9F184}" destId="{4C2E5553-13A5-4D24-A22F-23A2108B96F4}" srcOrd="0" destOrd="0" presId="urn:microsoft.com/office/officeart/2005/8/layout/vProcess5"/>
    <dgm:cxn modelId="{FD1EEFAB-84C9-44AE-8487-CEE0094FB11E}" type="presOf" srcId="{AB1F07B5-3145-4A98-9290-38EA5BD9F184}" destId="{6ECAF432-CF02-43E9-9420-79E893863B7F}" srcOrd="1" destOrd="0" presId="urn:microsoft.com/office/officeart/2005/8/layout/vProcess5"/>
    <dgm:cxn modelId="{13473B38-F77B-481E-BFD8-A88E473133FA}" type="presOf" srcId="{8BD87BAD-2CF9-4862-AC46-A9CE21F2756E}" destId="{1CCC085F-C7FF-4060-B469-64DB05D5D98A}" srcOrd="1" destOrd="0" presId="urn:microsoft.com/office/officeart/2005/8/layout/vProcess5"/>
    <dgm:cxn modelId="{424C32AC-71F2-4CC6-ADE0-77156D14824D}" type="presOf" srcId="{810891D3-8C85-4507-A9C5-DE55763A77B9}" destId="{E6C1E358-BD55-4873-B5C2-3FAD6AF63811}" srcOrd="0" destOrd="0" presId="urn:microsoft.com/office/officeart/2005/8/layout/vProcess5"/>
    <dgm:cxn modelId="{8F398275-4BE0-4564-A4E0-9B15892F5233}" type="presOf" srcId="{BE2B17F0-B739-4391-8DB8-7D08AAFC910B}" destId="{CD4DAC98-A381-4006-A9B8-18895C1F1B15}" srcOrd="0" destOrd="0" presId="urn:microsoft.com/office/officeart/2005/8/layout/vProcess5"/>
    <dgm:cxn modelId="{402963B0-527B-4069-B94A-A7B1170B6C3F}" srcId="{E949D6F1-FA30-4974-B93C-56349D4EE2EC}" destId="{B3E11B2D-A3C7-40C7-9C37-E66C00B20C3C}" srcOrd="0" destOrd="0" parTransId="{12B2A5BC-BFC9-47E6-B0B6-FF42A28B739A}" sibTransId="{810891D3-8C85-4507-A9C5-DE55763A77B9}"/>
    <dgm:cxn modelId="{4D817F20-432A-4F78-AB43-A3A8BB412C4F}" srcId="{E949D6F1-FA30-4974-B93C-56349D4EE2EC}" destId="{8BD87BAD-2CF9-4862-AC46-A9CE21F2756E}" srcOrd="2" destOrd="0" parTransId="{C51E260C-4489-4098-BEBD-DEE13CACBDEB}" sibTransId="{0FF9DB2A-F646-4EDA-A807-667CC5E921A9}"/>
    <dgm:cxn modelId="{08CFB001-1959-4E79-96DB-88F2652D66D8}" type="presOf" srcId="{E949D6F1-FA30-4974-B93C-56349D4EE2EC}" destId="{F2B94C65-C90D-4E16-89CE-2D5F32EFA91A}" srcOrd="0" destOrd="0" presId="urn:microsoft.com/office/officeart/2005/8/layout/vProcess5"/>
    <dgm:cxn modelId="{9C5D9171-BEDE-4353-B98B-89F5CA3B7D2C}" type="presOf" srcId="{B3E11B2D-A3C7-40C7-9C37-E66C00B20C3C}" destId="{37B31CD6-D2B8-430F-AA58-9245BD541F75}" srcOrd="0" destOrd="0" presId="urn:microsoft.com/office/officeart/2005/8/layout/vProcess5"/>
    <dgm:cxn modelId="{433B9250-BF5D-4DC4-A085-B92F249FC185}" type="presOf" srcId="{B3E11B2D-A3C7-40C7-9C37-E66C00B20C3C}" destId="{11F60802-CE6D-4814-98F5-DFF0DD57FFB7}" srcOrd="1" destOrd="0" presId="urn:microsoft.com/office/officeart/2005/8/layout/vProcess5"/>
    <dgm:cxn modelId="{58D4D0B0-F16E-4851-AB89-42AE4FB747BE}" type="presOf" srcId="{8BD87BAD-2CF9-4862-AC46-A9CE21F2756E}" destId="{1FB0B57D-C867-48A3-BCD8-31BBF4EA9FE5}" srcOrd="0" destOrd="0" presId="urn:microsoft.com/office/officeart/2005/8/layout/vProcess5"/>
    <dgm:cxn modelId="{7A97AF6C-7BDC-4860-BE30-21E139D592AD}" srcId="{E949D6F1-FA30-4974-B93C-56349D4EE2EC}" destId="{AB1F07B5-3145-4A98-9290-38EA5BD9F184}" srcOrd="1" destOrd="0" parTransId="{8691A296-73AA-46F7-8D4E-9EF8143387A2}" sibTransId="{BE2B17F0-B739-4391-8DB8-7D08AAFC910B}"/>
    <dgm:cxn modelId="{3B730B74-EA8D-440A-B915-58E806F04B2B}" type="presParOf" srcId="{F2B94C65-C90D-4E16-89CE-2D5F32EFA91A}" destId="{A644D945-9EAB-4294-9715-E1BE6752546A}" srcOrd="0" destOrd="0" presId="urn:microsoft.com/office/officeart/2005/8/layout/vProcess5"/>
    <dgm:cxn modelId="{A859817B-5894-4514-B28F-88862DAACF94}" type="presParOf" srcId="{F2B94C65-C90D-4E16-89CE-2D5F32EFA91A}" destId="{37B31CD6-D2B8-430F-AA58-9245BD541F75}" srcOrd="1" destOrd="0" presId="urn:microsoft.com/office/officeart/2005/8/layout/vProcess5"/>
    <dgm:cxn modelId="{FC446F13-C45E-43B5-99AB-D1EF3138BE5D}" type="presParOf" srcId="{F2B94C65-C90D-4E16-89CE-2D5F32EFA91A}" destId="{4C2E5553-13A5-4D24-A22F-23A2108B96F4}" srcOrd="2" destOrd="0" presId="urn:microsoft.com/office/officeart/2005/8/layout/vProcess5"/>
    <dgm:cxn modelId="{1C0ACA32-B04C-4B6B-B78B-F285D5890735}" type="presParOf" srcId="{F2B94C65-C90D-4E16-89CE-2D5F32EFA91A}" destId="{1FB0B57D-C867-48A3-BCD8-31BBF4EA9FE5}" srcOrd="3" destOrd="0" presId="urn:microsoft.com/office/officeart/2005/8/layout/vProcess5"/>
    <dgm:cxn modelId="{71A1BB51-CBF0-4F2D-BF32-EE7471245A2A}" type="presParOf" srcId="{F2B94C65-C90D-4E16-89CE-2D5F32EFA91A}" destId="{E6C1E358-BD55-4873-B5C2-3FAD6AF63811}" srcOrd="4" destOrd="0" presId="urn:microsoft.com/office/officeart/2005/8/layout/vProcess5"/>
    <dgm:cxn modelId="{26A2F665-A2B7-47D7-9BF7-775031AD7200}" type="presParOf" srcId="{F2B94C65-C90D-4E16-89CE-2D5F32EFA91A}" destId="{CD4DAC98-A381-4006-A9B8-18895C1F1B15}" srcOrd="5" destOrd="0" presId="urn:microsoft.com/office/officeart/2005/8/layout/vProcess5"/>
    <dgm:cxn modelId="{3570D0C3-05DA-4343-B6E6-245676D9710D}" type="presParOf" srcId="{F2B94C65-C90D-4E16-89CE-2D5F32EFA91A}" destId="{11F60802-CE6D-4814-98F5-DFF0DD57FFB7}" srcOrd="6" destOrd="0" presId="urn:microsoft.com/office/officeart/2005/8/layout/vProcess5"/>
    <dgm:cxn modelId="{CF16F5E3-FB43-4BAF-917F-758C88B5E253}" type="presParOf" srcId="{F2B94C65-C90D-4E16-89CE-2D5F32EFA91A}" destId="{6ECAF432-CF02-43E9-9420-79E893863B7F}" srcOrd="7" destOrd="0" presId="urn:microsoft.com/office/officeart/2005/8/layout/vProcess5"/>
    <dgm:cxn modelId="{A297B289-EBD4-4235-9AE3-4A507A6F2EB9}" type="presParOf" srcId="{F2B94C65-C90D-4E16-89CE-2D5F32EFA91A}" destId="{1CCC085F-C7FF-4060-B469-64DB05D5D98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4790E4-52C0-4C9D-B166-E65699D2339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95935B75-9625-4EE1-ABB1-99207545615D}">
      <dgm:prSet/>
      <dgm:spPr>
        <a:ln w="38100">
          <a:solidFill>
            <a:schemeClr val="tx1"/>
          </a:solidFill>
        </a:ln>
      </dgm:spPr>
      <dgm:t>
        <a:bodyPr/>
        <a:lstStyle/>
        <a:p>
          <a:r>
            <a:rPr lang="pt-BR" dirty="0" smtClean="0"/>
            <a:t>CARACTERÍSTICAS DO SISTEMA DE NUMERAÇÃO DECIMAL</a:t>
          </a:r>
          <a:endParaRPr lang="pt-BR" dirty="0"/>
        </a:p>
      </dgm:t>
    </dgm:pt>
    <dgm:pt modelId="{AA475CFE-6B00-4317-A931-2880FDE44968}" type="parTrans" cxnId="{CFD60842-1A15-46F0-AFE4-A3469CBAFF53}">
      <dgm:prSet/>
      <dgm:spPr/>
      <dgm:t>
        <a:bodyPr/>
        <a:lstStyle/>
        <a:p>
          <a:endParaRPr lang="pt-BR"/>
        </a:p>
      </dgm:t>
    </dgm:pt>
    <dgm:pt modelId="{A632815F-6766-4E45-95E7-ECD6B9DB6258}" type="sibTrans" cxnId="{CFD60842-1A15-46F0-AFE4-A3469CBAFF53}">
      <dgm:prSet/>
      <dgm:spPr/>
      <dgm:t>
        <a:bodyPr/>
        <a:lstStyle/>
        <a:p>
          <a:endParaRPr lang="pt-BR"/>
        </a:p>
      </dgm:t>
    </dgm:pt>
    <dgm:pt modelId="{5D8540C7-5506-49E4-8E82-98E1DA93891D}">
      <dgm:prSet/>
      <dgm:spPr/>
      <dgm:t>
        <a:bodyPr/>
        <a:lstStyle/>
        <a:p>
          <a:r>
            <a:rPr lang="pt-BR" dirty="0" smtClean="0"/>
            <a:t>Estrutura aditiva e multiplicativa</a:t>
          </a:r>
          <a:endParaRPr lang="pt-BR" dirty="0"/>
        </a:p>
      </dgm:t>
    </dgm:pt>
    <dgm:pt modelId="{E638DE1F-9E54-4452-BF57-74C01CF42038}" type="parTrans" cxnId="{E2F4BBD8-FEEB-4126-8A5E-B8F2E9FF5055}">
      <dgm:prSet/>
      <dgm:spPr/>
      <dgm:t>
        <a:bodyPr/>
        <a:lstStyle/>
        <a:p>
          <a:endParaRPr lang="pt-BR"/>
        </a:p>
      </dgm:t>
    </dgm:pt>
    <dgm:pt modelId="{CDA5E570-76CE-4DDC-B47E-A485ADE7E062}" type="sibTrans" cxnId="{E2F4BBD8-FEEB-4126-8A5E-B8F2E9FF5055}">
      <dgm:prSet/>
      <dgm:spPr/>
      <dgm:t>
        <a:bodyPr/>
        <a:lstStyle/>
        <a:p>
          <a:endParaRPr lang="pt-BR"/>
        </a:p>
      </dgm:t>
    </dgm:pt>
    <dgm:pt modelId="{8E645942-FCA6-4DEB-98EE-5FF1FCC8E8E0}">
      <dgm:prSet/>
      <dgm:spPr/>
      <dgm:t>
        <a:bodyPr/>
        <a:lstStyle/>
        <a:p>
          <a:r>
            <a:rPr lang="pt-BR" dirty="0" smtClean="0"/>
            <a:t>Valor posicional dos algarismos</a:t>
          </a:r>
          <a:endParaRPr lang="pt-BR" dirty="0"/>
        </a:p>
      </dgm:t>
    </dgm:pt>
    <dgm:pt modelId="{D2C8198B-F2EE-457B-A706-5C349C1452F5}" type="parTrans" cxnId="{E2369543-4C7C-407D-A195-248E8AC888D1}">
      <dgm:prSet/>
      <dgm:spPr/>
      <dgm:t>
        <a:bodyPr/>
        <a:lstStyle/>
        <a:p>
          <a:endParaRPr lang="pt-BR"/>
        </a:p>
      </dgm:t>
    </dgm:pt>
    <dgm:pt modelId="{B358F567-7342-4A3F-BD33-EA3463337954}" type="sibTrans" cxnId="{E2369543-4C7C-407D-A195-248E8AC888D1}">
      <dgm:prSet/>
      <dgm:spPr/>
      <dgm:t>
        <a:bodyPr/>
        <a:lstStyle/>
        <a:p>
          <a:endParaRPr lang="pt-BR"/>
        </a:p>
      </dgm:t>
    </dgm:pt>
    <dgm:pt modelId="{486275EF-1A41-4610-B27A-1B444790AE59}">
      <dgm:prSet/>
      <dgm:spPr/>
      <dgm:t>
        <a:bodyPr/>
        <a:lstStyle/>
        <a:p>
          <a:r>
            <a:rPr lang="pt-BR" dirty="0" smtClean="0"/>
            <a:t>Base 10, isto é, os agrupamentos ocorrem de 10 em 10</a:t>
          </a:r>
          <a:endParaRPr lang="pt-BR" dirty="0"/>
        </a:p>
      </dgm:t>
    </dgm:pt>
    <dgm:pt modelId="{2E1C3EDF-767A-48B1-B344-4C600B77D819}" type="parTrans" cxnId="{EF63CC74-5DBE-4A3D-A53B-AFC22A08F82C}">
      <dgm:prSet/>
      <dgm:spPr/>
      <dgm:t>
        <a:bodyPr/>
        <a:lstStyle/>
        <a:p>
          <a:endParaRPr lang="pt-BR"/>
        </a:p>
      </dgm:t>
    </dgm:pt>
    <dgm:pt modelId="{9C1C13F6-FD84-457A-BA1B-F8F65257162D}" type="sibTrans" cxnId="{EF63CC74-5DBE-4A3D-A53B-AFC22A08F82C}">
      <dgm:prSet/>
      <dgm:spPr/>
      <dgm:t>
        <a:bodyPr/>
        <a:lstStyle/>
        <a:p>
          <a:endParaRPr lang="pt-BR"/>
        </a:p>
      </dgm:t>
    </dgm:pt>
    <dgm:pt modelId="{AF774D94-A005-4283-9BF9-BD7D21034174}">
      <dgm:prSet/>
      <dgm:spPr/>
      <dgm:t>
        <a:bodyPr/>
        <a:lstStyle/>
        <a:p>
          <a:r>
            <a:rPr lang="pt-BR" dirty="0" smtClean="0"/>
            <a:t>Existência do zero (representação da casa vazia do ábaco)</a:t>
          </a:r>
          <a:endParaRPr lang="pt-BR" dirty="0"/>
        </a:p>
      </dgm:t>
    </dgm:pt>
    <dgm:pt modelId="{126BB452-CB77-4569-922B-32F80D578940}" type="parTrans" cxnId="{78A2D0B8-B934-436F-899E-084C95EC97C6}">
      <dgm:prSet/>
      <dgm:spPr/>
      <dgm:t>
        <a:bodyPr/>
        <a:lstStyle/>
        <a:p>
          <a:endParaRPr lang="pt-BR"/>
        </a:p>
      </dgm:t>
    </dgm:pt>
    <dgm:pt modelId="{55757843-1576-4C09-993A-1A5906F1269B}" type="sibTrans" cxnId="{78A2D0B8-B934-436F-899E-084C95EC97C6}">
      <dgm:prSet/>
      <dgm:spPr/>
      <dgm:t>
        <a:bodyPr/>
        <a:lstStyle/>
        <a:p>
          <a:endParaRPr lang="pt-BR"/>
        </a:p>
      </dgm:t>
    </dgm:pt>
    <dgm:pt modelId="{2E3393FF-02DA-45F1-853F-CD1621B7AD47}" type="pres">
      <dgm:prSet presAssocID="{074790E4-52C0-4C9D-B166-E65699D233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D398A9C-9137-4DBC-915A-C69ADBBF47C3}" type="pres">
      <dgm:prSet presAssocID="{95935B75-9625-4EE1-ABB1-99207545615D}" presName="node" presStyleLbl="node1" presStyleIdx="0" presStyleCnt="5" custScaleX="2784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284404-87D6-45BF-A81A-726587A31C9E}" type="pres">
      <dgm:prSet presAssocID="{A632815F-6766-4E45-95E7-ECD6B9DB6258}" presName="sibTrans" presStyleCnt="0"/>
      <dgm:spPr/>
    </dgm:pt>
    <dgm:pt modelId="{7BA44B07-2F59-4245-9D75-7E72474BFEA4}" type="pres">
      <dgm:prSet presAssocID="{486275EF-1A41-4610-B27A-1B444790AE59}" presName="node" presStyleLbl="node1" presStyleIdx="1" presStyleCnt="5" custLinFactNeighborY="-8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99C197-5673-4302-886D-6E93241C71A7}" type="pres">
      <dgm:prSet presAssocID="{9C1C13F6-FD84-457A-BA1B-F8F65257162D}" presName="sibTrans" presStyleCnt="0"/>
      <dgm:spPr/>
    </dgm:pt>
    <dgm:pt modelId="{8C3DB825-42E9-426B-A992-11DB1CF3128F}" type="pres">
      <dgm:prSet presAssocID="{8E645942-FCA6-4DEB-98EE-5FF1FCC8E8E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23F574-6849-41C6-BBF3-91B0F7558649}" type="pres">
      <dgm:prSet presAssocID="{B358F567-7342-4A3F-BD33-EA3463337954}" presName="sibTrans" presStyleCnt="0"/>
      <dgm:spPr/>
    </dgm:pt>
    <dgm:pt modelId="{EC562975-7B78-4E8A-9A78-041E41B6C133}" type="pres">
      <dgm:prSet presAssocID="{5D8540C7-5506-49E4-8E82-98E1DA93891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D625DF-249E-4BA2-9409-5DAB6ACDC62A}" type="pres">
      <dgm:prSet presAssocID="{CDA5E570-76CE-4DDC-B47E-A485ADE7E062}" presName="sibTrans" presStyleCnt="0"/>
      <dgm:spPr/>
    </dgm:pt>
    <dgm:pt modelId="{7AFF28C0-4D91-44F4-8744-469BCAC13963}" type="pres">
      <dgm:prSet presAssocID="{AF774D94-A005-4283-9BF9-BD7D2103417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B47374E-2905-4610-B532-E99CB352423F}" type="presOf" srcId="{8E645942-FCA6-4DEB-98EE-5FF1FCC8E8E0}" destId="{8C3DB825-42E9-426B-A992-11DB1CF3128F}" srcOrd="0" destOrd="0" presId="urn:microsoft.com/office/officeart/2005/8/layout/default"/>
    <dgm:cxn modelId="{C6CFD875-3D0C-460A-B1E0-C9E85FB307BF}" type="presOf" srcId="{5D8540C7-5506-49E4-8E82-98E1DA93891D}" destId="{EC562975-7B78-4E8A-9A78-041E41B6C133}" srcOrd="0" destOrd="0" presId="urn:microsoft.com/office/officeart/2005/8/layout/default"/>
    <dgm:cxn modelId="{C6F39F20-9957-40EE-857D-FA5D44CFD545}" type="presOf" srcId="{486275EF-1A41-4610-B27A-1B444790AE59}" destId="{7BA44B07-2F59-4245-9D75-7E72474BFEA4}" srcOrd="0" destOrd="0" presId="urn:microsoft.com/office/officeart/2005/8/layout/default"/>
    <dgm:cxn modelId="{78A2D0B8-B934-436F-899E-084C95EC97C6}" srcId="{074790E4-52C0-4C9D-B166-E65699D23395}" destId="{AF774D94-A005-4283-9BF9-BD7D21034174}" srcOrd="4" destOrd="0" parTransId="{126BB452-CB77-4569-922B-32F80D578940}" sibTransId="{55757843-1576-4C09-993A-1A5906F1269B}"/>
    <dgm:cxn modelId="{04B0F0D5-7583-4683-8028-8ECA87F41637}" type="presOf" srcId="{95935B75-9625-4EE1-ABB1-99207545615D}" destId="{8D398A9C-9137-4DBC-915A-C69ADBBF47C3}" srcOrd="0" destOrd="0" presId="urn:microsoft.com/office/officeart/2005/8/layout/default"/>
    <dgm:cxn modelId="{53087012-C6D4-4EF0-AA3A-03AAE8718DAF}" type="presOf" srcId="{074790E4-52C0-4C9D-B166-E65699D23395}" destId="{2E3393FF-02DA-45F1-853F-CD1621B7AD47}" srcOrd="0" destOrd="0" presId="urn:microsoft.com/office/officeart/2005/8/layout/default"/>
    <dgm:cxn modelId="{CFD60842-1A15-46F0-AFE4-A3469CBAFF53}" srcId="{074790E4-52C0-4C9D-B166-E65699D23395}" destId="{95935B75-9625-4EE1-ABB1-99207545615D}" srcOrd="0" destOrd="0" parTransId="{AA475CFE-6B00-4317-A931-2880FDE44968}" sibTransId="{A632815F-6766-4E45-95E7-ECD6B9DB6258}"/>
    <dgm:cxn modelId="{E2369543-4C7C-407D-A195-248E8AC888D1}" srcId="{074790E4-52C0-4C9D-B166-E65699D23395}" destId="{8E645942-FCA6-4DEB-98EE-5FF1FCC8E8E0}" srcOrd="2" destOrd="0" parTransId="{D2C8198B-F2EE-457B-A706-5C349C1452F5}" sibTransId="{B358F567-7342-4A3F-BD33-EA3463337954}"/>
    <dgm:cxn modelId="{7BDDFCA2-8B86-4751-8FA5-9925485761B7}" type="presOf" srcId="{AF774D94-A005-4283-9BF9-BD7D21034174}" destId="{7AFF28C0-4D91-44F4-8744-469BCAC13963}" srcOrd="0" destOrd="0" presId="urn:microsoft.com/office/officeart/2005/8/layout/default"/>
    <dgm:cxn modelId="{EF63CC74-5DBE-4A3D-A53B-AFC22A08F82C}" srcId="{074790E4-52C0-4C9D-B166-E65699D23395}" destId="{486275EF-1A41-4610-B27A-1B444790AE59}" srcOrd="1" destOrd="0" parTransId="{2E1C3EDF-767A-48B1-B344-4C600B77D819}" sibTransId="{9C1C13F6-FD84-457A-BA1B-F8F65257162D}"/>
    <dgm:cxn modelId="{E2F4BBD8-FEEB-4126-8A5E-B8F2E9FF5055}" srcId="{074790E4-52C0-4C9D-B166-E65699D23395}" destId="{5D8540C7-5506-49E4-8E82-98E1DA93891D}" srcOrd="3" destOrd="0" parTransId="{E638DE1F-9E54-4452-BF57-74C01CF42038}" sibTransId="{CDA5E570-76CE-4DDC-B47E-A485ADE7E062}"/>
    <dgm:cxn modelId="{2A4149FF-6D3F-4F3B-8AC9-D48CF728A9F5}" type="presParOf" srcId="{2E3393FF-02DA-45F1-853F-CD1621B7AD47}" destId="{8D398A9C-9137-4DBC-915A-C69ADBBF47C3}" srcOrd="0" destOrd="0" presId="urn:microsoft.com/office/officeart/2005/8/layout/default"/>
    <dgm:cxn modelId="{7668E60B-913A-4BA3-BBFD-8D94B686FDE4}" type="presParOf" srcId="{2E3393FF-02DA-45F1-853F-CD1621B7AD47}" destId="{51284404-87D6-45BF-A81A-726587A31C9E}" srcOrd="1" destOrd="0" presId="urn:microsoft.com/office/officeart/2005/8/layout/default"/>
    <dgm:cxn modelId="{12B7C436-7EA9-4922-B1AD-139EAB732601}" type="presParOf" srcId="{2E3393FF-02DA-45F1-853F-CD1621B7AD47}" destId="{7BA44B07-2F59-4245-9D75-7E72474BFEA4}" srcOrd="2" destOrd="0" presId="urn:microsoft.com/office/officeart/2005/8/layout/default"/>
    <dgm:cxn modelId="{1CE256A1-9D2B-44E9-8222-1C3BC946F2E0}" type="presParOf" srcId="{2E3393FF-02DA-45F1-853F-CD1621B7AD47}" destId="{5199C197-5673-4302-886D-6E93241C71A7}" srcOrd="3" destOrd="0" presId="urn:microsoft.com/office/officeart/2005/8/layout/default"/>
    <dgm:cxn modelId="{9241212A-5205-4421-B7F5-1017A10C2E06}" type="presParOf" srcId="{2E3393FF-02DA-45F1-853F-CD1621B7AD47}" destId="{8C3DB825-42E9-426B-A992-11DB1CF3128F}" srcOrd="4" destOrd="0" presId="urn:microsoft.com/office/officeart/2005/8/layout/default"/>
    <dgm:cxn modelId="{1A38A881-FD2E-4223-9F85-231389FBD6F3}" type="presParOf" srcId="{2E3393FF-02DA-45F1-853F-CD1621B7AD47}" destId="{5423F574-6849-41C6-BBF3-91B0F7558649}" srcOrd="5" destOrd="0" presId="urn:microsoft.com/office/officeart/2005/8/layout/default"/>
    <dgm:cxn modelId="{CF109AC5-974F-4D46-B074-16A4825E113F}" type="presParOf" srcId="{2E3393FF-02DA-45F1-853F-CD1621B7AD47}" destId="{EC562975-7B78-4E8A-9A78-041E41B6C133}" srcOrd="6" destOrd="0" presId="urn:microsoft.com/office/officeart/2005/8/layout/default"/>
    <dgm:cxn modelId="{6C34109B-04EA-403D-BC60-C67AF29A9F31}" type="presParOf" srcId="{2E3393FF-02DA-45F1-853F-CD1621B7AD47}" destId="{F4D625DF-249E-4BA2-9409-5DAB6ACDC62A}" srcOrd="7" destOrd="0" presId="urn:microsoft.com/office/officeart/2005/8/layout/default"/>
    <dgm:cxn modelId="{C01350FE-36B7-40CB-9074-0EB3F64D6B5C}" type="presParOf" srcId="{2E3393FF-02DA-45F1-853F-CD1621B7AD47}" destId="{7AFF28C0-4D91-44F4-8744-469BCAC1396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CBBC5-F2AC-41B2-B10C-38A8CEF934FC}">
      <dsp:nvSpPr>
        <dsp:cNvPr id="0" name=""/>
        <dsp:cNvSpPr/>
      </dsp:nvSpPr>
      <dsp:spPr>
        <a:xfrm>
          <a:off x="0" y="584"/>
          <a:ext cx="107746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B3ACB-CEFA-4DE9-ABFE-133E23DB8FBB}">
      <dsp:nvSpPr>
        <dsp:cNvPr id="0" name=""/>
        <dsp:cNvSpPr/>
      </dsp:nvSpPr>
      <dsp:spPr>
        <a:xfrm>
          <a:off x="0" y="584"/>
          <a:ext cx="10764156" cy="2399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cap="none" dirty="0" err="1" smtClean="0"/>
            <a:t>Ifrah</a:t>
          </a:r>
          <a:r>
            <a:rPr lang="pt-BR" sz="4000" kern="1200" cap="none" dirty="0" smtClean="0"/>
            <a:t>, </a:t>
          </a:r>
          <a:r>
            <a:rPr lang="pt-BR" sz="4000" kern="1200" cap="none" dirty="0"/>
            <a:t>G</a:t>
          </a:r>
          <a:r>
            <a:rPr lang="pt-BR" sz="4000" kern="1200" cap="none" dirty="0" smtClean="0"/>
            <a:t>eorges. 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000" b="1" kern="1200" cap="none" dirty="0" smtClean="0"/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000" b="1" kern="1200" cap="none" dirty="0" smtClean="0"/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cap="none" dirty="0" smtClean="0"/>
            <a:t>Os números: a história de uma grande invenção</a:t>
          </a:r>
          <a:r>
            <a:rPr lang="pt-BR" sz="4000" kern="1200" cap="none" dirty="0" smtClean="0"/>
            <a:t>. Rio de Janeiro: Globo, 1989.</a:t>
          </a:r>
          <a:endParaRPr lang="pt-BR" sz="4000" kern="1200" dirty="0"/>
        </a:p>
      </dsp:txBody>
      <dsp:txXfrm>
        <a:off x="0" y="584"/>
        <a:ext cx="10764156" cy="2399244"/>
      </dsp:txXfrm>
    </dsp:sp>
    <dsp:sp modelId="{5EF1606B-CC64-4836-9B02-C16512B92508}">
      <dsp:nvSpPr>
        <dsp:cNvPr id="0" name=""/>
        <dsp:cNvSpPr/>
      </dsp:nvSpPr>
      <dsp:spPr>
        <a:xfrm>
          <a:off x="0" y="5353055"/>
          <a:ext cx="107746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EC5B9-DA16-4B35-8F10-18DDBF4F42C6}">
      <dsp:nvSpPr>
        <dsp:cNvPr id="0" name=""/>
        <dsp:cNvSpPr/>
      </dsp:nvSpPr>
      <dsp:spPr>
        <a:xfrm flipV="1">
          <a:off x="0" y="2399829"/>
          <a:ext cx="10774679" cy="717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300" kern="1200"/>
        </a:p>
      </dsp:txBody>
      <dsp:txXfrm rot="10800000">
        <a:off x="0" y="2399829"/>
        <a:ext cx="10774679" cy="717936"/>
      </dsp:txXfrm>
    </dsp:sp>
    <dsp:sp modelId="{34D1BC62-A5DD-4552-A576-008F2DE87D6A}">
      <dsp:nvSpPr>
        <dsp:cNvPr id="0" name=""/>
        <dsp:cNvSpPr/>
      </dsp:nvSpPr>
      <dsp:spPr>
        <a:xfrm>
          <a:off x="0" y="5190400"/>
          <a:ext cx="107746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82CC9-A6FD-439C-A068-D0726A009951}">
      <dsp:nvSpPr>
        <dsp:cNvPr id="0" name=""/>
        <dsp:cNvSpPr/>
      </dsp:nvSpPr>
      <dsp:spPr>
        <a:xfrm>
          <a:off x="0" y="3315879"/>
          <a:ext cx="10774679" cy="135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Metodologia do Ensino de Matemática</a:t>
          </a:r>
        </a:p>
      </dsp:txBody>
      <dsp:txXfrm>
        <a:off x="0" y="3315879"/>
        <a:ext cx="10774679" cy="1351664"/>
      </dsp:txXfrm>
    </dsp:sp>
    <dsp:sp modelId="{6E54A124-2409-48EF-A76F-9A38CF13610C}">
      <dsp:nvSpPr>
        <dsp:cNvPr id="0" name=""/>
        <dsp:cNvSpPr/>
      </dsp:nvSpPr>
      <dsp:spPr>
        <a:xfrm>
          <a:off x="0" y="4469430"/>
          <a:ext cx="107746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9A06A-6228-437D-8854-6A96968AC913}">
      <dsp:nvSpPr>
        <dsp:cNvPr id="0" name=""/>
        <dsp:cNvSpPr/>
      </dsp:nvSpPr>
      <dsp:spPr>
        <a:xfrm>
          <a:off x="0" y="4470015"/>
          <a:ext cx="10774679" cy="135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/>
            <a:t>Profª</a:t>
          </a:r>
          <a:r>
            <a:rPr lang="pt-BR" sz="2000" kern="1200" dirty="0" smtClean="0"/>
            <a:t> Sueli </a:t>
          </a:r>
          <a:r>
            <a:rPr lang="pt-BR" sz="2000" kern="1200" dirty="0" err="1" smtClean="0"/>
            <a:t>Fanizzi</a:t>
          </a:r>
          <a:endParaRPr lang="pt-BR" sz="2000" kern="1200" dirty="0"/>
        </a:p>
      </dsp:txBody>
      <dsp:txXfrm>
        <a:off x="0" y="4470015"/>
        <a:ext cx="10774679" cy="1351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DC10C-1845-4C93-81C9-EFC5ABA9C9B3}">
      <dsp:nvSpPr>
        <dsp:cNvPr id="0" name=""/>
        <dsp:cNvSpPr/>
      </dsp:nvSpPr>
      <dsp:spPr>
        <a:xfrm>
          <a:off x="1165673" y="0"/>
          <a:ext cx="6023009" cy="24332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just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... o fato é certo: houve um tempo em que o ser humano não sabia contar. </a:t>
          </a:r>
          <a:endParaRPr lang="pt-BR" sz="3400" kern="1200" dirty="0"/>
        </a:p>
      </dsp:txBody>
      <dsp:txXfrm>
        <a:off x="1165673" y="0"/>
        <a:ext cx="6023009" cy="2433211"/>
      </dsp:txXfrm>
    </dsp:sp>
    <dsp:sp modelId="{D622F89D-790C-40D6-95E2-F97845832222}">
      <dsp:nvSpPr>
        <dsp:cNvPr id="0" name=""/>
        <dsp:cNvSpPr/>
      </dsp:nvSpPr>
      <dsp:spPr>
        <a:xfrm>
          <a:off x="2825715" y="2511561"/>
          <a:ext cx="6023009" cy="2461615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O número não é uma abstração; ele é sentido.. é reflexo das necessidades vivenciadas (sensação numérica).</a:t>
          </a:r>
        </a:p>
      </dsp:txBody>
      <dsp:txXfrm>
        <a:off x="2825715" y="2511561"/>
        <a:ext cx="6023009" cy="2461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05CAC-1F6A-4202-A8CD-D8C3572BD879}">
      <dsp:nvSpPr>
        <dsp:cNvPr id="0" name=""/>
        <dsp:cNvSpPr/>
      </dsp:nvSpPr>
      <dsp:spPr>
        <a:xfrm>
          <a:off x="14173" y="91155"/>
          <a:ext cx="9758476" cy="1855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Como era antes da contagem?</a:t>
          </a:r>
          <a:endParaRPr lang="pt-BR" sz="2400" kern="1200" dirty="0"/>
        </a:p>
      </dsp:txBody>
      <dsp:txXfrm>
        <a:off x="14173" y="91155"/>
        <a:ext cx="9758476" cy="1855276"/>
      </dsp:txXfrm>
    </dsp:sp>
    <dsp:sp modelId="{970C000F-C652-4DAF-A998-1F27924BDFAC}">
      <dsp:nvSpPr>
        <dsp:cNvPr id="0" name=""/>
        <dsp:cNvSpPr/>
      </dsp:nvSpPr>
      <dsp:spPr>
        <a:xfrm>
          <a:off x="1846856" y="2499483"/>
          <a:ext cx="3092127" cy="1855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Correspondência um a um ou biunívoca(não necessita da contagem abstrata)</a:t>
          </a:r>
          <a:endParaRPr lang="pt-BR" sz="2400" kern="1200" dirty="0"/>
        </a:p>
      </dsp:txBody>
      <dsp:txXfrm>
        <a:off x="1846856" y="2499483"/>
        <a:ext cx="3092127" cy="1855276"/>
      </dsp:txXfrm>
    </dsp:sp>
    <dsp:sp modelId="{44B0A78F-65D2-4FB1-84E7-4E33010C6A5C}">
      <dsp:nvSpPr>
        <dsp:cNvPr id="0" name=""/>
        <dsp:cNvSpPr/>
      </dsp:nvSpPr>
      <dsp:spPr>
        <a:xfrm>
          <a:off x="5072254" y="2485049"/>
          <a:ext cx="3092127" cy="185527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/>
        </a:p>
      </dsp:txBody>
      <dsp:txXfrm>
        <a:off x="5072254" y="2485049"/>
        <a:ext cx="3092127" cy="18552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03598-4F70-481A-8D03-35F3B3ADE48A}">
      <dsp:nvSpPr>
        <dsp:cNvPr id="0" name=""/>
        <dsp:cNvSpPr/>
      </dsp:nvSpPr>
      <dsp:spPr>
        <a:xfrm>
          <a:off x="427240" y="2189999"/>
          <a:ext cx="4191927" cy="276117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 dirty="0"/>
        </a:p>
      </dsp:txBody>
      <dsp:txXfrm>
        <a:off x="427240" y="2189999"/>
        <a:ext cx="4191927" cy="27611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40B48-6FA2-425B-82A1-FE4E338D307C}">
      <dsp:nvSpPr>
        <dsp:cNvPr id="0" name=""/>
        <dsp:cNvSpPr/>
      </dsp:nvSpPr>
      <dsp:spPr>
        <a:xfrm>
          <a:off x="3009" y="951701"/>
          <a:ext cx="8965261" cy="11480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300" kern="1200" dirty="0" smtClean="0"/>
            <a:t>ASPECTOS DO NÚMERO</a:t>
          </a:r>
          <a:endParaRPr lang="pt-BR" sz="5300" kern="1200" dirty="0"/>
        </a:p>
      </dsp:txBody>
      <dsp:txXfrm>
        <a:off x="3009" y="951701"/>
        <a:ext cx="8965261" cy="1148037"/>
      </dsp:txXfrm>
    </dsp:sp>
    <dsp:sp modelId="{17683121-8E39-4FFA-BFFC-D704244483F6}">
      <dsp:nvSpPr>
        <dsp:cNvPr id="0" name=""/>
        <dsp:cNvSpPr/>
      </dsp:nvSpPr>
      <dsp:spPr>
        <a:xfrm>
          <a:off x="934800" y="2437914"/>
          <a:ext cx="3381752" cy="2029051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300" kern="1200" dirty="0" smtClean="0"/>
            <a:t>CARDINAL</a:t>
          </a:r>
        </a:p>
      </dsp:txBody>
      <dsp:txXfrm>
        <a:off x="934800" y="2437914"/>
        <a:ext cx="3381752" cy="2029051"/>
      </dsp:txXfrm>
    </dsp:sp>
    <dsp:sp modelId="{E289A393-0030-4F72-9125-99D116DB21E8}">
      <dsp:nvSpPr>
        <dsp:cNvPr id="0" name=""/>
        <dsp:cNvSpPr/>
      </dsp:nvSpPr>
      <dsp:spPr>
        <a:xfrm>
          <a:off x="4654727" y="2437914"/>
          <a:ext cx="3381752" cy="2029051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300" kern="1200" dirty="0" smtClean="0"/>
            <a:t>ORDINAL</a:t>
          </a:r>
          <a:endParaRPr lang="pt-BR" sz="5300" kern="1200" dirty="0"/>
        </a:p>
      </dsp:txBody>
      <dsp:txXfrm>
        <a:off x="4654727" y="2437914"/>
        <a:ext cx="3381752" cy="20290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31CD6-D2B8-430F-AA58-9245BD541F75}">
      <dsp:nvSpPr>
        <dsp:cNvPr id="0" name=""/>
        <dsp:cNvSpPr/>
      </dsp:nvSpPr>
      <dsp:spPr>
        <a:xfrm>
          <a:off x="0" y="0"/>
          <a:ext cx="7768082" cy="16256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Relação biunívoca (controle concreto da quantidade)</a:t>
          </a:r>
          <a:endParaRPr lang="pt-BR" sz="4000" kern="1200" dirty="0"/>
        </a:p>
      </dsp:txBody>
      <dsp:txXfrm>
        <a:off x="47612" y="47612"/>
        <a:ext cx="6013933" cy="1530376"/>
      </dsp:txXfrm>
    </dsp:sp>
    <dsp:sp modelId="{4C2E5553-13A5-4D24-A22F-23A2108B96F4}">
      <dsp:nvSpPr>
        <dsp:cNvPr id="0" name=""/>
        <dsp:cNvSpPr/>
      </dsp:nvSpPr>
      <dsp:spPr>
        <a:xfrm>
          <a:off x="685418" y="1896533"/>
          <a:ext cx="7768082" cy="1625600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Contagem com os primeiros registros </a:t>
          </a:r>
          <a:endParaRPr lang="pt-BR" sz="4000" kern="1200" dirty="0"/>
        </a:p>
      </dsp:txBody>
      <dsp:txXfrm>
        <a:off x="733030" y="1944145"/>
        <a:ext cx="5930798" cy="1530376"/>
      </dsp:txXfrm>
    </dsp:sp>
    <dsp:sp modelId="{1FB0B57D-C867-48A3-BCD8-31BBF4EA9FE5}">
      <dsp:nvSpPr>
        <dsp:cNvPr id="0" name=""/>
        <dsp:cNvSpPr/>
      </dsp:nvSpPr>
      <dsp:spPr>
        <a:xfrm>
          <a:off x="1370837" y="3793066"/>
          <a:ext cx="7768082" cy="1625600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Sistemas de Numeração </a:t>
          </a:r>
          <a:r>
            <a:rPr lang="pt-BR" sz="1800" kern="1200" dirty="0" smtClean="0"/>
            <a:t>(os registros e as marcas das contagens foram substituídos por um conjunto de símbolos, organizados segundo regras próprias)</a:t>
          </a:r>
          <a:endParaRPr lang="pt-BR" sz="1800" kern="1200" dirty="0"/>
        </a:p>
      </dsp:txBody>
      <dsp:txXfrm>
        <a:off x="1418449" y="3840678"/>
        <a:ext cx="5930798" cy="1530376"/>
      </dsp:txXfrm>
    </dsp:sp>
    <dsp:sp modelId="{E6C1E358-BD55-4873-B5C2-3FAD6AF63811}">
      <dsp:nvSpPr>
        <dsp:cNvPr id="0" name=""/>
        <dsp:cNvSpPr/>
      </dsp:nvSpPr>
      <dsp:spPr>
        <a:xfrm>
          <a:off x="6711441" y="1232746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6949185" y="1232746"/>
        <a:ext cx="581152" cy="795122"/>
      </dsp:txXfrm>
    </dsp:sp>
    <dsp:sp modelId="{CD4DAC98-A381-4006-A9B8-18895C1F1B15}">
      <dsp:nvSpPr>
        <dsp:cNvPr id="0" name=""/>
        <dsp:cNvSpPr/>
      </dsp:nvSpPr>
      <dsp:spPr>
        <a:xfrm>
          <a:off x="7396860" y="3118442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2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7634604" y="3118442"/>
        <a:ext cx="581152" cy="7951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98A9C-9137-4DBC-915A-C69ADBBF47C3}">
      <dsp:nvSpPr>
        <dsp:cNvPr id="0" name=""/>
        <dsp:cNvSpPr/>
      </dsp:nvSpPr>
      <dsp:spPr>
        <a:xfrm>
          <a:off x="938499" y="48919"/>
          <a:ext cx="8394761" cy="18085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CARACTERÍSTICAS DO SISTEMA DE NUMERAÇÃO DECIMAL</a:t>
          </a:r>
          <a:endParaRPr lang="pt-BR" sz="2800" kern="1200" dirty="0"/>
        </a:p>
      </dsp:txBody>
      <dsp:txXfrm>
        <a:off x="938499" y="48919"/>
        <a:ext cx="8394761" cy="1808592"/>
      </dsp:txXfrm>
    </dsp:sp>
    <dsp:sp modelId="{7BA44B07-2F59-4245-9D75-7E72474BFEA4}">
      <dsp:nvSpPr>
        <dsp:cNvPr id="0" name=""/>
        <dsp:cNvSpPr/>
      </dsp:nvSpPr>
      <dsp:spPr>
        <a:xfrm>
          <a:off x="312967" y="2143697"/>
          <a:ext cx="3014320" cy="1808592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Base 10, isto é, os agrupamentos ocorrem de 10 em 10</a:t>
          </a:r>
          <a:endParaRPr lang="pt-BR" sz="2800" kern="1200" dirty="0"/>
        </a:p>
      </dsp:txBody>
      <dsp:txXfrm>
        <a:off x="312967" y="2143697"/>
        <a:ext cx="3014320" cy="1808592"/>
      </dsp:txXfrm>
    </dsp:sp>
    <dsp:sp modelId="{8C3DB825-42E9-426B-A992-11DB1CF3128F}">
      <dsp:nvSpPr>
        <dsp:cNvPr id="0" name=""/>
        <dsp:cNvSpPr/>
      </dsp:nvSpPr>
      <dsp:spPr>
        <a:xfrm>
          <a:off x="3628719" y="2158943"/>
          <a:ext cx="3014320" cy="1808592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Valor posicional dos algarismos</a:t>
          </a:r>
          <a:endParaRPr lang="pt-BR" sz="2800" kern="1200" dirty="0"/>
        </a:p>
      </dsp:txBody>
      <dsp:txXfrm>
        <a:off x="3628719" y="2158943"/>
        <a:ext cx="3014320" cy="1808592"/>
      </dsp:txXfrm>
    </dsp:sp>
    <dsp:sp modelId="{EC562975-7B78-4E8A-9A78-041E41B6C133}">
      <dsp:nvSpPr>
        <dsp:cNvPr id="0" name=""/>
        <dsp:cNvSpPr/>
      </dsp:nvSpPr>
      <dsp:spPr>
        <a:xfrm>
          <a:off x="6944472" y="2158943"/>
          <a:ext cx="3014320" cy="1808592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Estrutura aditiva e multiplicativa</a:t>
          </a:r>
          <a:endParaRPr lang="pt-BR" sz="2800" kern="1200" dirty="0"/>
        </a:p>
      </dsp:txBody>
      <dsp:txXfrm>
        <a:off x="6944472" y="2158943"/>
        <a:ext cx="3014320" cy="1808592"/>
      </dsp:txXfrm>
    </dsp:sp>
    <dsp:sp modelId="{7AFF28C0-4D91-44F4-8744-469BCAC13963}">
      <dsp:nvSpPr>
        <dsp:cNvPr id="0" name=""/>
        <dsp:cNvSpPr/>
      </dsp:nvSpPr>
      <dsp:spPr>
        <a:xfrm>
          <a:off x="3628719" y="4268968"/>
          <a:ext cx="3014320" cy="1808592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Existência do zero (representação da casa vazia do ábaco)</a:t>
          </a:r>
          <a:endParaRPr lang="pt-BR" sz="2800" kern="1200" dirty="0"/>
        </a:p>
      </dsp:txBody>
      <dsp:txXfrm>
        <a:off x="3628719" y="4268968"/>
        <a:ext cx="3014320" cy="1808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131D-B1B5-4DA4-AFEF-E9B04A062C92}" type="datetimeFigureOut">
              <a:rPr lang="pt-BR" smtClean="0"/>
              <a:t>10/08/17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EB2E-C831-4063-A013-7993D98871BA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302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131D-B1B5-4DA4-AFEF-E9B04A062C92}" type="datetimeFigureOut">
              <a:rPr lang="pt-BR" smtClean="0"/>
              <a:t>10/08/17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EB2E-C831-4063-A013-7993D98871BA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131D-B1B5-4DA4-AFEF-E9B04A062C92}" type="datetimeFigureOut">
              <a:rPr lang="pt-BR" smtClean="0"/>
              <a:t>10/08/17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EB2E-C831-4063-A013-7993D98871BA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63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131D-B1B5-4DA4-AFEF-E9B04A062C92}" type="datetimeFigureOut">
              <a:rPr lang="pt-BR" smtClean="0"/>
              <a:t>10/08/17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EB2E-C831-4063-A013-7993D98871BA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92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131D-B1B5-4DA4-AFEF-E9B04A062C92}" type="datetimeFigureOut">
              <a:rPr lang="pt-BR" smtClean="0"/>
              <a:t>10/08/17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EB2E-C831-4063-A013-7993D98871BA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59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131D-B1B5-4DA4-AFEF-E9B04A062C92}" type="datetimeFigureOut">
              <a:rPr lang="pt-BR" smtClean="0"/>
              <a:t>10/08/17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EB2E-C831-4063-A013-7993D98871BA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2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131D-B1B5-4DA4-AFEF-E9B04A062C92}" type="datetimeFigureOut">
              <a:rPr lang="pt-BR" smtClean="0"/>
              <a:t>10/08/17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EB2E-C831-4063-A013-7993D98871BA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95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131D-B1B5-4DA4-AFEF-E9B04A062C92}" type="datetimeFigureOut">
              <a:rPr lang="pt-BR" smtClean="0"/>
              <a:t>10/08/17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EB2E-C831-4063-A013-7993D98871BA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22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131D-B1B5-4DA4-AFEF-E9B04A062C92}" type="datetimeFigureOut">
              <a:rPr lang="pt-BR" smtClean="0"/>
              <a:t>10/08/17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EB2E-C831-4063-A013-7993D98871BA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96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131D-B1B5-4DA4-AFEF-E9B04A062C92}" type="datetimeFigureOut">
              <a:rPr lang="pt-BR" smtClean="0"/>
              <a:t>10/08/17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EB2E-C831-4063-A013-7993D98871BA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82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131D-B1B5-4DA4-AFEF-E9B04A062C92}" type="datetimeFigureOut">
              <a:rPr lang="pt-BR" smtClean="0"/>
              <a:t>10/08/17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EB2E-C831-4063-A013-7993D98871BA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72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6131D-B1B5-4DA4-AFEF-E9B04A062C92}" type="datetimeFigureOut">
              <a:rPr lang="pt-BR" smtClean="0"/>
              <a:t>10/08/17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AEB2E-C831-4063-A013-7993D98871BA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28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mdmat.mat.ufrgs.br/anos_iniciais/sn_maia/sn_maia.ht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06934078"/>
              </p:ext>
            </p:extLst>
          </p:nvPr>
        </p:nvGraphicFramePr>
        <p:xfrm>
          <a:off x="762000" y="518161"/>
          <a:ext cx="10774679" cy="5821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2579" y="963779"/>
            <a:ext cx="1493520" cy="167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71513" y="628650"/>
            <a:ext cx="705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Contagem com apoio nas partes do corpo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839" y="743712"/>
            <a:ext cx="3695872" cy="5528191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3" y="1828801"/>
            <a:ext cx="5778139" cy="355835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572000" y="6035040"/>
            <a:ext cx="190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p. 34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32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964" y="2326111"/>
            <a:ext cx="9665452" cy="249502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85398" y="5588960"/>
            <a:ext cx="3438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p. 44 e 45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82964" y="911959"/>
            <a:ext cx="9665451" cy="830997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“Ao contrário da percepção direta dos números, a contagem não é uma aptidão natural.. É um atributo exclusivamente humano..”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800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78748583"/>
              </p:ext>
            </p:extLst>
          </p:nvPr>
        </p:nvGraphicFramePr>
        <p:xfrm>
          <a:off x="2032000" y="719666"/>
          <a:ext cx="89712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0552271" y="5953667"/>
            <a:ext cx="206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48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80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643711" y="6229588"/>
            <a:ext cx="206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48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672" y="1194816"/>
            <a:ext cx="8820039" cy="401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83820900"/>
              </p:ext>
            </p:extLst>
          </p:nvPr>
        </p:nvGraphicFramePr>
        <p:xfrm>
          <a:off x="2032000" y="719666"/>
          <a:ext cx="91389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1925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2920" y="58855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NO EGITO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267" y="1386841"/>
            <a:ext cx="8261092" cy="464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69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842" y="876893"/>
            <a:ext cx="8819198" cy="552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3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31235" y="646043"/>
            <a:ext cx="9342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Sistema de numeração Maia </a:t>
            </a:r>
            <a:r>
              <a:rPr lang="mr-IN" dirty="0" smtClean="0"/>
              <a:t>–</a:t>
            </a:r>
            <a:r>
              <a:rPr lang="pt-BR" dirty="0" smtClean="0"/>
              <a:t> base </a:t>
            </a:r>
            <a:r>
              <a:rPr lang="pt-BR" dirty="0" err="1" smtClean="0"/>
              <a:t>vigesimal</a:t>
            </a:r>
            <a:endParaRPr lang="pt-BR" dirty="0" smtClean="0"/>
          </a:p>
          <a:p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mdmat.mat.ufrgs.br/anos_iniciais/sn_maia/sn_maia.htm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299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24840" y="660738"/>
            <a:ext cx="1114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O sistema de numeração que hoje é utilizado foi organizado pelo povo hindu, mas tem origem nos chineses e egípcios, que também adotavam a base 10 e nos mesopotâmios, precursores do sistema </a:t>
            </a:r>
            <a:r>
              <a:rPr lang="pt-BR" sz="2000" dirty="0" smtClean="0"/>
              <a:t>posicional. O </a:t>
            </a:r>
            <a:r>
              <a:rPr lang="pt-BR" sz="2000" dirty="0"/>
              <a:t>sistema de numeração indo-arábico surge, aproximadamente, em 400 </a:t>
            </a:r>
            <a:r>
              <a:rPr lang="pt-BR" sz="2000" dirty="0" err="1"/>
              <a:t>dC</a:t>
            </a:r>
            <a:r>
              <a:rPr lang="pt-BR" sz="2000" dirty="0"/>
              <a:t> e foi difundido pelos árabes pelo mundo inteiro. Sua grande contribuição foi a criação do zero.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876" y="1984177"/>
            <a:ext cx="7502367" cy="456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81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2920" y="588556"/>
            <a:ext cx="11186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5"/>
                </a:solidFill>
              </a:rPr>
              <a:t>CRIAÇÃO DO ÁBACO</a:t>
            </a:r>
          </a:p>
          <a:p>
            <a:endParaRPr lang="pt-BR" sz="2400" dirty="0"/>
          </a:p>
          <a:p>
            <a:endParaRPr lang="pt-BR" sz="2400" dirty="0" smtClean="0"/>
          </a:p>
          <a:p>
            <a:r>
              <a:rPr lang="pt-BR" sz="2400" dirty="0" smtClean="0"/>
              <a:t>Mesopotâmia, há 5.500 anos</a:t>
            </a:r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1687830"/>
            <a:ext cx="2667000" cy="17145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02920" y="4365486"/>
            <a:ext cx="11186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China, há 2.000 anos</a:t>
            </a:r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430" y="4365486"/>
            <a:ext cx="2769870" cy="23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2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07188549"/>
              </p:ext>
            </p:extLst>
          </p:nvPr>
        </p:nvGraphicFramePr>
        <p:xfrm>
          <a:off x="1671637" y="678180"/>
          <a:ext cx="8848725" cy="5501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8341" y="3429000"/>
            <a:ext cx="2797108" cy="189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243" y="1975625"/>
            <a:ext cx="3243353" cy="2505673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62" y="3885986"/>
            <a:ext cx="27908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3705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030" y="620688"/>
            <a:ext cx="3324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152" y="4481298"/>
            <a:ext cx="43148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376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08224344"/>
              </p:ext>
            </p:extLst>
          </p:nvPr>
        </p:nvGraphicFramePr>
        <p:xfrm>
          <a:off x="1005840" y="548640"/>
          <a:ext cx="10271760" cy="612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1776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28800" y="1755648"/>
            <a:ext cx="8814816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</a:rPr>
              <a:t>QUESTÕES APONTADAS NA SÍNTESE REFLEXIVA DO TEXTO:</a:t>
            </a:r>
          </a:p>
          <a:p>
            <a:endParaRPr lang="pt-BR" sz="2800" b="1" dirty="0">
              <a:solidFill>
                <a:srgbClr val="0070C0"/>
              </a:solidFill>
            </a:endParaRPr>
          </a:p>
          <a:p>
            <a:pPr marL="742950" lvl="1" indent="-285750">
              <a:buFont typeface="Wingdings" charset="2"/>
              <a:buChar char="v"/>
            </a:pPr>
            <a:r>
              <a:rPr lang="pt-BR" sz="2800" dirty="0" smtClean="0"/>
              <a:t>CURIOSIDADES</a:t>
            </a:r>
          </a:p>
          <a:p>
            <a:pPr marL="742950" lvl="1" indent="-285750">
              <a:buFont typeface="Wingdings" charset="2"/>
              <a:buChar char="v"/>
            </a:pPr>
            <a:endParaRPr lang="pt-BR" sz="2800" dirty="0"/>
          </a:p>
          <a:p>
            <a:pPr marL="742950" lvl="1" indent="-285750">
              <a:buFont typeface="Wingdings" charset="2"/>
              <a:buChar char="v"/>
            </a:pPr>
            <a:r>
              <a:rPr lang="pt-BR" sz="2800" dirty="0" smtClean="0"/>
              <a:t>DÚVIDAS</a:t>
            </a:r>
          </a:p>
          <a:p>
            <a:pPr marL="742950" lvl="1" indent="-285750">
              <a:buFont typeface="Wingdings" charset="2"/>
              <a:buChar char="v"/>
            </a:pPr>
            <a:endParaRPr lang="pt-BR" sz="2800" dirty="0"/>
          </a:p>
          <a:p>
            <a:pPr marL="742950" lvl="1" indent="-285750">
              <a:buFont typeface="Wingdings" charset="2"/>
              <a:buChar char="v"/>
            </a:pPr>
            <a:r>
              <a:rPr lang="pt-BR" sz="2800" dirty="0" smtClean="0"/>
              <a:t>COMENTÁRIOS GERAIS</a:t>
            </a:r>
          </a:p>
          <a:p>
            <a:pPr marL="742950" lvl="1" indent="-285750">
              <a:buFont typeface="Wingdings" charset="2"/>
              <a:buChar char="v"/>
            </a:pPr>
            <a:endParaRPr lang="pt-BR" sz="2800" dirty="0"/>
          </a:p>
          <a:p>
            <a:pPr marL="742950" lvl="1" indent="-285750">
              <a:buFont typeface="Wingdings" charset="2"/>
              <a:buChar char="v"/>
            </a:pPr>
            <a:r>
              <a:rPr lang="pt-BR" sz="2800" dirty="0" smtClean="0"/>
              <a:t>...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59492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33179105"/>
              </p:ext>
            </p:extLst>
          </p:nvPr>
        </p:nvGraphicFramePr>
        <p:xfrm>
          <a:off x="1285875" y="768436"/>
          <a:ext cx="9772650" cy="5738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77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27755957"/>
              </p:ext>
            </p:extLst>
          </p:nvPr>
        </p:nvGraphicFramePr>
        <p:xfrm>
          <a:off x="1243013" y="719666"/>
          <a:ext cx="9672637" cy="5795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80" y="498118"/>
            <a:ext cx="10718495" cy="179740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557034" y="1776411"/>
            <a:ext cx="206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27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571488" y="3424037"/>
            <a:ext cx="4108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Exemplo do ônibus: assentos e passageiros </a:t>
            </a:r>
          </a:p>
          <a:p>
            <a:pPr algn="ctr"/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(p. 26)</a:t>
            </a:r>
          </a:p>
          <a:p>
            <a:pPr algn="ctr"/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Exemplo da compra na quitanda (p. 28 e 29)</a:t>
            </a:r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70304" y="5925312"/>
            <a:ext cx="398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No cinema...</a:t>
            </a:r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447131" y="1950721"/>
            <a:ext cx="5782212" cy="2627672"/>
            <a:chOff x="4207790" y="3552259"/>
            <a:chExt cx="4303387" cy="1478109"/>
          </a:xfrm>
        </p:grpSpPr>
        <p:sp>
          <p:nvSpPr>
            <p:cNvPr id="3" name="Retângulo 2"/>
            <p:cNvSpPr/>
            <p:nvPr/>
          </p:nvSpPr>
          <p:spPr>
            <a:xfrm>
              <a:off x="4207790" y="3552259"/>
              <a:ext cx="4212649" cy="145753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tângulo 3"/>
            <p:cNvSpPr/>
            <p:nvPr/>
          </p:nvSpPr>
          <p:spPr>
            <a:xfrm>
              <a:off x="4298528" y="3572834"/>
              <a:ext cx="4212649" cy="1457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4000" kern="1200" dirty="0" smtClean="0"/>
                <a:t>Um e dois: os primeiros números inventados (“</a:t>
              </a:r>
              <a:r>
                <a:rPr lang="pt-BR" sz="4000" kern="1200" dirty="0" err="1" smtClean="0"/>
                <a:t>pré-contagem</a:t>
              </a:r>
              <a:r>
                <a:rPr lang="pt-BR" sz="4000" kern="1200" dirty="0" smtClean="0"/>
                <a:t>”) </a:t>
              </a:r>
              <a:endParaRPr lang="pt-BR" sz="4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6495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311" y="1533505"/>
            <a:ext cx="3160643" cy="31606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886219" y="2676546"/>
            <a:ext cx="5108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/>
              <a:t>= 	MUITOS </a:t>
            </a:r>
            <a:endParaRPr lang="pt-BR" sz="5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525540" y="5883966"/>
            <a:ext cx="105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18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913938">
            <a:off x="7621225" y="1080920"/>
            <a:ext cx="264333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 err="1"/>
              <a:t>t</a:t>
            </a:r>
            <a:r>
              <a:rPr lang="pt-BR" sz="2000" dirty="0" err="1" smtClean="0"/>
              <a:t>roppo</a:t>
            </a:r>
            <a:r>
              <a:rPr lang="pt-BR" dirty="0" smtClean="0"/>
              <a:t> (italiano) = muito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746510" y="4708219"/>
            <a:ext cx="2246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 smtClean="0">
                <a:solidFill>
                  <a:schemeClr val="accent6">
                    <a:lumMod val="75000"/>
                  </a:schemeClr>
                </a:solidFill>
              </a:rPr>
              <a:t>Trois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mr-IN" sz="2400" b="1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400" b="1" dirty="0" err="1" smtClean="0">
                <a:solidFill>
                  <a:schemeClr val="accent6">
                    <a:lumMod val="75000"/>
                  </a:schemeClr>
                </a:solidFill>
              </a:rPr>
              <a:t>très</a:t>
            </a:r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pt-BR" sz="2400" b="1" dirty="0" err="1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pt-BR" sz="2400" b="1" dirty="0" err="1" smtClean="0">
                <a:solidFill>
                  <a:schemeClr val="accent6">
                    <a:lumMod val="75000"/>
                  </a:schemeClr>
                </a:solidFill>
              </a:rPr>
              <a:t>hree</a:t>
            </a:r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pt-BR" sz="2400" b="1" dirty="0" err="1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pt-BR" sz="2400" b="1" dirty="0" err="1" smtClean="0">
                <a:solidFill>
                  <a:schemeClr val="accent6">
                    <a:lumMod val="75000"/>
                  </a:schemeClr>
                </a:solidFill>
              </a:rPr>
              <a:t>res</a:t>
            </a:r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pt-BR" sz="2400" b="1" dirty="0" err="1" smtClean="0">
                <a:solidFill>
                  <a:schemeClr val="accent6">
                    <a:lumMod val="75000"/>
                  </a:schemeClr>
                </a:solidFill>
              </a:rPr>
              <a:t>tre</a:t>
            </a: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 rot="20559903">
            <a:off x="1666933" y="714820"/>
            <a:ext cx="287477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throng</a:t>
            </a:r>
            <a:r>
              <a:rPr lang="pt-BR" sz="2000" dirty="0" smtClean="0"/>
              <a:t> (inglês) = multidão</a:t>
            </a:r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 rot="383781">
            <a:off x="6579639" y="4523553"/>
            <a:ext cx="2801788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troupe</a:t>
            </a:r>
            <a:r>
              <a:rPr lang="pt-BR" sz="2000" dirty="0" smtClean="0"/>
              <a:t> (francês) = grupo de pessoas / tropa</a:t>
            </a:r>
          </a:p>
          <a:p>
            <a:pPr marL="285750" indent="-285750">
              <a:buFont typeface="Arial" charset="0"/>
              <a:buChar char="•"/>
            </a:pPr>
            <a:r>
              <a:rPr lang="pt-BR" sz="2000" dirty="0"/>
              <a:t>t</a:t>
            </a:r>
            <a:r>
              <a:rPr lang="pt-BR" sz="2000" dirty="0" smtClean="0"/>
              <a:t>ropa (espanhol)</a:t>
            </a:r>
          </a:p>
          <a:p>
            <a:pPr marL="285750" indent="-285750">
              <a:buFont typeface="Arial" charset="0"/>
              <a:buChar char="•"/>
            </a:pPr>
            <a:r>
              <a:rPr lang="pt-BR" sz="2000" dirty="0" err="1"/>
              <a:t>t</a:t>
            </a:r>
            <a:r>
              <a:rPr lang="pt-BR" sz="2000" dirty="0" err="1" smtClean="0"/>
              <a:t>ruppa</a:t>
            </a:r>
            <a:r>
              <a:rPr lang="pt-BR" sz="2000" dirty="0" smtClean="0"/>
              <a:t> (italiano)</a:t>
            </a:r>
          </a:p>
          <a:p>
            <a:pPr marL="285750" indent="-285750">
              <a:buFont typeface="Arial" charset="0"/>
              <a:buChar char="•"/>
            </a:pPr>
            <a:r>
              <a:rPr lang="pt-BR" sz="2000" dirty="0" err="1"/>
              <a:t>t</a:t>
            </a:r>
            <a:r>
              <a:rPr lang="pt-BR" sz="2000" dirty="0" err="1" smtClean="0"/>
              <a:t>roop</a:t>
            </a:r>
            <a:r>
              <a:rPr lang="pt-BR" sz="2000" dirty="0" smtClean="0"/>
              <a:t> (inglês)</a:t>
            </a:r>
          </a:p>
          <a:p>
            <a:pPr marL="285750" indent="-285750">
              <a:buFont typeface="Arial" charset="0"/>
              <a:buChar char="•"/>
            </a:pPr>
            <a:r>
              <a:rPr lang="pt-BR" sz="2000" dirty="0" err="1"/>
              <a:t>t</a:t>
            </a:r>
            <a:r>
              <a:rPr lang="pt-BR" sz="2000" dirty="0" err="1" smtClean="0"/>
              <a:t>rupp</a:t>
            </a:r>
            <a:r>
              <a:rPr lang="pt-BR" sz="2000" dirty="0" smtClean="0"/>
              <a:t> (alemão)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8154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35" y="1188720"/>
            <a:ext cx="8456351" cy="548140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69643" y="6300789"/>
            <a:ext cx="206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20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776" y="271463"/>
            <a:ext cx="2447925" cy="18669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33400" y="271463"/>
            <a:ext cx="6964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Por que até 3 ou 4?</a:t>
            </a:r>
          </a:p>
          <a:p>
            <a:r>
              <a:rPr lang="pt-BR" sz="2400" dirty="0" smtClean="0"/>
              <a:t>Sensação numérica  </a:t>
            </a:r>
            <a:r>
              <a:rPr lang="pt-BR" sz="2400" u="sng" dirty="0" smtClean="0"/>
              <a:t>é diferente </a:t>
            </a:r>
            <a:r>
              <a:rPr lang="pt-BR" sz="2400" dirty="0" smtClean="0"/>
              <a:t>de contagem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146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maç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843"/>
            <a:ext cx="3902075" cy="229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165" y="383820"/>
            <a:ext cx="3105151" cy="264512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078" y="339566"/>
            <a:ext cx="4032943" cy="294417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4765" y="3283743"/>
            <a:ext cx="3228975" cy="215265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55651" y="6200775"/>
            <a:ext cx="10645774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ESTIMATIVA E ORGANIZAÇÃO RETANGULAR DA MULTIPLICAÇÃO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2839" y="3307945"/>
            <a:ext cx="2857500" cy="214312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88496" y="281486"/>
            <a:ext cx="3489960" cy="37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411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10" y="1276350"/>
            <a:ext cx="10322551" cy="17907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10" y="3033712"/>
            <a:ext cx="10322551" cy="31623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127132" y="6176961"/>
            <a:ext cx="206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20 e 21 (à 24)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52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437</Words>
  <Application>Microsoft Macintosh PowerPoint</Application>
  <PresentationFormat>Widescreen</PresentationFormat>
  <Paragraphs>77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Mangal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Sueli</dc:creator>
  <cp:lastModifiedBy>Sueli Fanizzi</cp:lastModifiedBy>
  <cp:revision>47</cp:revision>
  <dcterms:created xsi:type="dcterms:W3CDTF">2016-09-04T19:34:16Z</dcterms:created>
  <dcterms:modified xsi:type="dcterms:W3CDTF">2017-08-10T14:57:28Z</dcterms:modified>
</cp:coreProperties>
</file>