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10972800"/>
  <p:notesSz cx="6858000" cy="9144000"/>
  <p:embeddedFontLst>
    <p:embeddedFont>
      <p:font typeface="Arvo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22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000550" y="685800"/>
            <a:ext cx="28575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000250" y="685800"/>
            <a:ext cx="28575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1588427"/>
            <a:ext cx="8520600" cy="4378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6046133"/>
            <a:ext cx="8520600" cy="169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9948196"/>
            <a:ext cx="548700" cy="839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2359733"/>
            <a:ext cx="8520600" cy="4188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6724747"/>
            <a:ext cx="8520600" cy="2775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9948196"/>
            <a:ext cx="548700" cy="839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9948196"/>
            <a:ext cx="548700" cy="839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4588480"/>
            <a:ext cx="8520600" cy="1795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9948196"/>
            <a:ext cx="548700" cy="839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949387"/>
            <a:ext cx="8520600" cy="1221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2458613"/>
            <a:ext cx="8520600" cy="7288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9948196"/>
            <a:ext cx="548700" cy="839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949387"/>
            <a:ext cx="8520600" cy="1221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2458613"/>
            <a:ext cx="3999900" cy="7288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2458613"/>
            <a:ext cx="3999900" cy="7288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9948196"/>
            <a:ext cx="548700" cy="839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949387"/>
            <a:ext cx="8520600" cy="1221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9948196"/>
            <a:ext cx="548700" cy="839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1185280"/>
            <a:ext cx="2808000" cy="1612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2964480"/>
            <a:ext cx="2808000" cy="678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9948196"/>
            <a:ext cx="548700" cy="839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960320"/>
            <a:ext cx="6367800" cy="8727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9948196"/>
            <a:ext cx="548700" cy="839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67"/>
            <a:ext cx="4572000" cy="10972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2630773"/>
            <a:ext cx="4045200" cy="316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5979893"/>
            <a:ext cx="4045200" cy="2634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1544693"/>
            <a:ext cx="3837000" cy="7882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9948196"/>
            <a:ext cx="548700" cy="839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9025227"/>
            <a:ext cx="5998800" cy="1290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9948196"/>
            <a:ext cx="548700" cy="839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949387"/>
            <a:ext cx="8520600" cy="1221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2458613"/>
            <a:ext cx="8520600" cy="728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9948196"/>
            <a:ext cx="548700" cy="839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467700" y="396250"/>
            <a:ext cx="2778900" cy="3004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Prezado Sr.  </a:t>
            </a:r>
          </a:p>
          <a:p>
            <a:pPr lvl="0" algn="l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ADAO ALVES DE OLIVEIRA 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2000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ARPA - ASSOCIAÇÃO </a:t>
            </a:r>
          </a:p>
          <a:p>
            <a:pPr lvl="0" algn="l">
              <a:spcBef>
                <a:spcPts val="0"/>
              </a:spcBef>
              <a:buNone/>
            </a:pPr>
            <a:r>
              <a:rPr lang="en" sz="2000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REGIONAL DOS PRODUTORES AGROECOLÓGICOS (MT-Brasil)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479600" y="320050"/>
            <a:ext cx="5168100" cy="9169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7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Numa parceria entre USP, Instituto Kairós 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7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e Resolis, temos o objetivo de mapear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7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 100 Iniciativas Agroalimentares, Responsáveis e Sustentáveis (IARS), 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7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por país, em 60 países diferentes. A proposta parte da ONG francesa Resolis, que,  junto 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7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à diversos parceiros e colaboradores, 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7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atua na identificação de boas práticas 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7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e investimento em inovação para 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7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o desenvolvimento socioambiental. 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7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No Brasil, a execução do projeto ocorre graças à parceria entre Resolis e Instituto Kairós, contando com o apoio  da ESALQ/USP. Nós consideramos que ARPA - ASSOCIAÇÃO REGIONAL DOS PRODUTORES AGROECOLÓGICOS é uma IARS 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7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e  gostaríamos de agendar uma reunião presencial ou por Skype na qual um pesquisador da USP irá auxiliá-lo  no preenchimento de um questionário sobre 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7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a ARPA. Esse questionário visa especificar as características da ARPA e será divulgado numa publicação internacional da ONG francesa Resolis. Nessa publicação, a ARPA  será listada como uma das 100 Iniciativas Agroalimentares, Responsáveis </a:t>
            </a:r>
          </a:p>
          <a:p>
            <a:pPr lv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7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e Sustentáveis (IARS) do Brasil.  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467700" y="6339850"/>
            <a:ext cx="2778900" cy="214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Para agendamento da reunião ou dúvidas sobre este projeto, entre em contato pelo e-mail: gabriela.trivellato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@usp.br</a:t>
            </a:r>
          </a:p>
          <a:p>
            <a:pPr lvl="0">
              <a:spcBef>
                <a:spcPts val="0"/>
              </a:spcBef>
              <a:buNone/>
            </a:pPr>
            <a:endParaRPr sz="1800" b="1">
              <a:solidFill>
                <a:srgbClr val="5B0F00"/>
              </a:solidFill>
              <a:latin typeface="Arvo"/>
              <a:ea typeface="Arvo"/>
              <a:cs typeface="Arvo"/>
              <a:sym typeface="Arvo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680325" y="8943450"/>
            <a:ext cx="1865400" cy="35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realização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5552250" y="8943450"/>
            <a:ext cx="1865400" cy="35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5B0F00"/>
                </a:solidFill>
                <a:latin typeface="Arvo"/>
                <a:ea typeface="Arvo"/>
                <a:cs typeface="Arvo"/>
                <a:sym typeface="Arvo"/>
              </a:rPr>
              <a:t>apoio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Personalizar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Arvo</vt:lpstr>
      <vt:lpstr>Arial</vt:lpstr>
      <vt:lpstr>Simple Light</vt:lpstr>
      <vt:lpstr>Prezado Sr.   ADAO ALVES DE OLIVEIRA  ARPA - ASSOCIAÇÃO  REGIONAL DOS PRODUTORES AGROECOLÓGICOS (MT-Brasil)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Prezado Sr.   ADAO ALVES DE OLIVEIRA  ARPA - ASSOCIAÇÃO  REGIONAL DOS PRODUTORES AGROECOLÓGICOS (MT-Brasil)</dc:title>
  <dc:creator>Ademir de Lucas</dc:creator>
  <cp:lastModifiedBy>Ademir de Lucas</cp:lastModifiedBy>
  <cp:revision>1</cp:revision>
  <dcterms:modified xsi:type="dcterms:W3CDTF">2017-10-04T21:35:44Z</dcterms:modified>
</cp:coreProperties>
</file>