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5143500" type="screen16x9"/>
  <p:notesSz cx="6858000" cy="9144000"/>
  <p:embeddedFontLst>
    <p:embeddedFont>
      <p:font typeface="Bebas Neue" panose="020B0604020202020204" charset="0"/>
      <p:regular r:id="rId10"/>
    </p:embeddedFont>
    <p:embeddedFont>
      <p:font typeface="Fira Sans Extra Condensed SemiBold" panose="020B0604020202020204" charset="0"/>
      <p:regular r:id="rId11"/>
      <p:bold r:id="rId12"/>
      <p:italic r:id="rId13"/>
      <p:boldItalic r:id="rId14"/>
    </p:embeddedFont>
    <p:embeddedFont>
      <p:font typeface="Fira Sans Extra Condensed" panose="020B060402020202020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74B1B7-FB10-46FC-B591-F8E215D05456}">
  <a:tblStyle styleId="{A374B1B7-FB10-46FC-B591-F8E215D054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0a3a8451e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0a3a8451e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0e7c1b14b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f0e7c1b14b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0e7c1b14b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0e7c1b14b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0e7c1b14b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f0e7c1b14b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0e7c1b14b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0e7c1b14b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f0e7c1b14b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f0e7c1b14b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67500" y="1162650"/>
            <a:ext cx="47802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67500" y="34189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ubTitle" idx="1"/>
          </p:nvPr>
        </p:nvSpPr>
        <p:spPr>
          <a:xfrm>
            <a:off x="2425075" y="1704550"/>
            <a:ext cx="4293900" cy="18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ctrTitle"/>
          </p:nvPr>
        </p:nvSpPr>
        <p:spPr>
          <a:xfrm>
            <a:off x="475106" y="502492"/>
            <a:ext cx="47802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O Eixo da Escrita: ensino e método</a:t>
            </a:r>
            <a:endParaRPr dirty="0"/>
          </a:p>
        </p:txBody>
      </p:sp>
      <p:sp>
        <p:nvSpPr>
          <p:cNvPr id="56" name="Google Shape;56;p18"/>
          <p:cNvSpPr txBox="1">
            <a:spLocks noGrp="1"/>
          </p:cNvSpPr>
          <p:nvPr>
            <p:ph type="subTitle" idx="1"/>
          </p:nvPr>
        </p:nvSpPr>
        <p:spPr>
          <a:xfrm>
            <a:off x="475106" y="3466620"/>
            <a:ext cx="4631460" cy="884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pt-BR" dirty="0" smtClean="0"/>
              <a:t>Prof. Dr. Eduardo Perioli Jr.</a:t>
            </a:r>
          </a:p>
          <a:p>
            <a:pPr marL="0" lvl="0" indent="0"/>
            <a:endParaRPr lang="pt-BR" dirty="0"/>
          </a:p>
          <a:p>
            <a:pPr marL="0" lvl="0" indent="0"/>
            <a:r>
              <a:rPr lang="pt-BR" dirty="0" smtClean="0"/>
              <a:t>26 de abril de 2023</a:t>
            </a:r>
            <a:endParaRPr lang="pt-BR" dirty="0" smtClean="0"/>
          </a:p>
          <a:p>
            <a:pPr marL="0" lvl="0" indent="0"/>
            <a:endParaRPr lang="pt-BR" dirty="0" smtClean="0"/>
          </a:p>
          <a:p>
            <a:pPr marL="0" lvl="0" indent="0"/>
            <a:r>
              <a:rPr lang="pt-BR" dirty="0" smtClean="0"/>
              <a:t>EDM0405 Metodologia do Ensino de Português I</a:t>
            </a:r>
            <a:endParaRPr lang="pt-BR" dirty="0"/>
          </a:p>
        </p:txBody>
      </p:sp>
      <p:grpSp>
        <p:nvGrpSpPr>
          <p:cNvPr id="57" name="Google Shape;57;p18"/>
          <p:cNvGrpSpPr/>
          <p:nvPr/>
        </p:nvGrpSpPr>
        <p:grpSpPr>
          <a:xfrm>
            <a:off x="5635450" y="1831498"/>
            <a:ext cx="2847353" cy="2647805"/>
            <a:chOff x="5581550" y="1114525"/>
            <a:chExt cx="2847353" cy="2647805"/>
          </a:xfrm>
        </p:grpSpPr>
        <p:sp>
          <p:nvSpPr>
            <p:cNvPr id="58" name="Google Shape;58;p18"/>
            <p:cNvSpPr/>
            <p:nvPr/>
          </p:nvSpPr>
          <p:spPr>
            <a:xfrm flipH="1">
              <a:off x="6192943" y="1942366"/>
              <a:ext cx="1765421" cy="1307565"/>
            </a:xfrm>
            <a:custGeom>
              <a:avLst/>
              <a:gdLst/>
              <a:ahLst/>
              <a:cxnLst/>
              <a:rect l="l" t="t" r="r" b="b"/>
              <a:pathLst>
                <a:path w="92868" h="68783" extrusionOk="0">
                  <a:moveTo>
                    <a:pt x="35660" y="0"/>
                  </a:moveTo>
                  <a:lnTo>
                    <a:pt x="3303" y="39495"/>
                  </a:lnTo>
                  <a:lnTo>
                    <a:pt x="1" y="43198"/>
                  </a:lnTo>
                  <a:lnTo>
                    <a:pt x="21683" y="66948"/>
                  </a:lnTo>
                  <a:cubicBezTo>
                    <a:pt x="22918" y="68227"/>
                    <a:pt x="24466" y="68782"/>
                    <a:pt x="26223" y="68782"/>
                  </a:cubicBezTo>
                  <a:cubicBezTo>
                    <a:pt x="37805" y="68782"/>
                    <a:pt x="58476" y="44666"/>
                    <a:pt x="58476" y="44666"/>
                  </a:cubicBezTo>
                  <a:cubicBezTo>
                    <a:pt x="61978" y="47735"/>
                    <a:pt x="66915" y="48302"/>
                    <a:pt x="68750" y="48368"/>
                  </a:cubicBezTo>
                  <a:cubicBezTo>
                    <a:pt x="68772" y="48370"/>
                    <a:pt x="68795" y="48371"/>
                    <a:pt x="68817" y="48371"/>
                  </a:cubicBezTo>
                  <a:cubicBezTo>
                    <a:pt x="69187" y="48371"/>
                    <a:pt x="69486" y="48111"/>
                    <a:pt x="69517" y="47701"/>
                  </a:cubicBezTo>
                  <a:lnTo>
                    <a:pt x="69884" y="41297"/>
                  </a:lnTo>
                  <a:cubicBezTo>
                    <a:pt x="71791" y="46655"/>
                    <a:pt x="75806" y="47637"/>
                    <a:pt x="78519" y="47637"/>
                  </a:cubicBezTo>
                  <a:cubicBezTo>
                    <a:pt x="79319" y="47637"/>
                    <a:pt x="80006" y="47551"/>
                    <a:pt x="80492" y="47468"/>
                  </a:cubicBezTo>
                  <a:cubicBezTo>
                    <a:pt x="80892" y="47368"/>
                    <a:pt x="81226" y="47001"/>
                    <a:pt x="81226" y="46534"/>
                  </a:cubicBezTo>
                  <a:lnTo>
                    <a:pt x="81192" y="42064"/>
                  </a:lnTo>
                  <a:lnTo>
                    <a:pt x="81192" y="42064"/>
                  </a:lnTo>
                  <a:cubicBezTo>
                    <a:pt x="82679" y="44888"/>
                    <a:pt x="85250" y="45661"/>
                    <a:pt x="87604" y="45661"/>
                  </a:cubicBezTo>
                  <a:cubicBezTo>
                    <a:pt x="89420" y="45661"/>
                    <a:pt x="91107" y="45200"/>
                    <a:pt x="92067" y="44866"/>
                  </a:cubicBezTo>
                  <a:cubicBezTo>
                    <a:pt x="92567" y="44699"/>
                    <a:pt x="92867" y="44199"/>
                    <a:pt x="92734" y="43698"/>
                  </a:cubicBezTo>
                  <a:lnTo>
                    <a:pt x="87830" y="21382"/>
                  </a:lnTo>
                  <a:lnTo>
                    <a:pt x="74988" y="1368"/>
                  </a:lnTo>
                  <a:lnTo>
                    <a:pt x="35660" y="0"/>
                  </a:lnTo>
                  <a:close/>
                </a:path>
              </a:pathLst>
            </a:custGeom>
            <a:solidFill>
              <a:srgbClr val="58687A">
                <a:alpha val="52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8"/>
            <p:cNvSpPr/>
            <p:nvPr/>
          </p:nvSpPr>
          <p:spPr>
            <a:xfrm flipH="1">
              <a:off x="6180264" y="1930161"/>
              <a:ext cx="1790780" cy="1332468"/>
            </a:xfrm>
            <a:custGeom>
              <a:avLst/>
              <a:gdLst/>
              <a:ahLst/>
              <a:cxnLst/>
              <a:rect l="l" t="t" r="r" b="b"/>
              <a:pathLst>
                <a:path w="94202" h="70093" extrusionOk="0">
                  <a:moveTo>
                    <a:pt x="36594" y="1410"/>
                  </a:moveTo>
                  <a:lnTo>
                    <a:pt x="75221" y="2777"/>
                  </a:lnTo>
                  <a:lnTo>
                    <a:pt x="87830" y="22425"/>
                  </a:lnTo>
                  <a:lnTo>
                    <a:pt x="92734" y="44641"/>
                  </a:lnTo>
                  <a:cubicBezTo>
                    <a:pt x="92800" y="44807"/>
                    <a:pt x="92667" y="45008"/>
                    <a:pt x="92500" y="45041"/>
                  </a:cubicBezTo>
                  <a:cubicBezTo>
                    <a:pt x="91514" y="45375"/>
                    <a:pt x="89909" y="45797"/>
                    <a:pt x="88218" y="45797"/>
                  </a:cubicBezTo>
                  <a:cubicBezTo>
                    <a:pt x="86021" y="45797"/>
                    <a:pt x="83679" y="45084"/>
                    <a:pt x="82360" y="42539"/>
                  </a:cubicBezTo>
                  <a:cubicBezTo>
                    <a:pt x="82249" y="42318"/>
                    <a:pt x="82047" y="42189"/>
                    <a:pt x="81810" y="42189"/>
                  </a:cubicBezTo>
                  <a:cubicBezTo>
                    <a:pt x="81761" y="42189"/>
                    <a:pt x="81711" y="42194"/>
                    <a:pt x="81659" y="42206"/>
                  </a:cubicBezTo>
                  <a:cubicBezTo>
                    <a:pt x="81392" y="42306"/>
                    <a:pt x="81192" y="42539"/>
                    <a:pt x="81192" y="42839"/>
                  </a:cubicBezTo>
                  <a:lnTo>
                    <a:pt x="81225" y="47309"/>
                  </a:lnTo>
                  <a:cubicBezTo>
                    <a:pt x="81225" y="47443"/>
                    <a:pt x="81159" y="47543"/>
                    <a:pt x="80992" y="47576"/>
                  </a:cubicBezTo>
                  <a:cubicBezTo>
                    <a:pt x="80498" y="47666"/>
                    <a:pt x="79842" y="47747"/>
                    <a:pt x="79095" y="47747"/>
                  </a:cubicBezTo>
                  <a:cubicBezTo>
                    <a:pt x="76513" y="47747"/>
                    <a:pt x="72852" y="46774"/>
                    <a:pt x="71118" y="41805"/>
                  </a:cubicBezTo>
                  <a:cubicBezTo>
                    <a:pt x="71027" y="41530"/>
                    <a:pt x="70767" y="41367"/>
                    <a:pt x="70519" y="41367"/>
                  </a:cubicBezTo>
                  <a:cubicBezTo>
                    <a:pt x="70496" y="41367"/>
                    <a:pt x="70474" y="41369"/>
                    <a:pt x="70451" y="41372"/>
                  </a:cubicBezTo>
                  <a:cubicBezTo>
                    <a:pt x="70151" y="41438"/>
                    <a:pt x="69884" y="41672"/>
                    <a:pt x="69884" y="41972"/>
                  </a:cubicBezTo>
                  <a:lnTo>
                    <a:pt x="69517" y="48377"/>
                  </a:lnTo>
                  <a:cubicBezTo>
                    <a:pt x="69517" y="48410"/>
                    <a:pt x="69484" y="48477"/>
                    <a:pt x="69450" y="48477"/>
                  </a:cubicBezTo>
                  <a:cubicBezTo>
                    <a:pt x="67549" y="48377"/>
                    <a:pt x="62812" y="47843"/>
                    <a:pt x="59510" y="44908"/>
                  </a:cubicBezTo>
                  <a:cubicBezTo>
                    <a:pt x="59376" y="44807"/>
                    <a:pt x="59210" y="44741"/>
                    <a:pt x="59043" y="44741"/>
                  </a:cubicBezTo>
                  <a:cubicBezTo>
                    <a:pt x="58876" y="44741"/>
                    <a:pt x="58776" y="44841"/>
                    <a:pt x="58643" y="44974"/>
                  </a:cubicBezTo>
                  <a:cubicBezTo>
                    <a:pt x="58442" y="45174"/>
                    <a:pt x="38328" y="68524"/>
                    <a:pt x="27120" y="68858"/>
                  </a:cubicBezTo>
                  <a:cubicBezTo>
                    <a:pt x="27067" y="68859"/>
                    <a:pt x="27015" y="68859"/>
                    <a:pt x="26962" y="68859"/>
                  </a:cubicBezTo>
                  <a:cubicBezTo>
                    <a:pt x="25237" y="68859"/>
                    <a:pt x="23885" y="68324"/>
                    <a:pt x="22817" y="67223"/>
                  </a:cubicBezTo>
                  <a:lnTo>
                    <a:pt x="1502" y="43840"/>
                  </a:lnTo>
                  <a:lnTo>
                    <a:pt x="4404" y="40638"/>
                  </a:lnTo>
                  <a:lnTo>
                    <a:pt x="36594" y="1410"/>
                  </a:lnTo>
                  <a:close/>
                  <a:moveTo>
                    <a:pt x="36263" y="0"/>
                  </a:moveTo>
                  <a:cubicBezTo>
                    <a:pt x="36105" y="0"/>
                    <a:pt x="35971" y="70"/>
                    <a:pt x="35860" y="209"/>
                  </a:cubicBezTo>
                  <a:lnTo>
                    <a:pt x="3503" y="39704"/>
                  </a:lnTo>
                  <a:lnTo>
                    <a:pt x="201" y="43406"/>
                  </a:lnTo>
                  <a:cubicBezTo>
                    <a:pt x="1" y="43673"/>
                    <a:pt x="1" y="44007"/>
                    <a:pt x="201" y="44240"/>
                  </a:cubicBezTo>
                  <a:lnTo>
                    <a:pt x="21950" y="68091"/>
                  </a:lnTo>
                  <a:cubicBezTo>
                    <a:pt x="23217" y="69425"/>
                    <a:pt x="24885" y="70092"/>
                    <a:pt x="26920" y="70092"/>
                  </a:cubicBezTo>
                  <a:cubicBezTo>
                    <a:pt x="26987" y="70092"/>
                    <a:pt x="27087" y="70092"/>
                    <a:pt x="27220" y="70059"/>
                  </a:cubicBezTo>
                  <a:cubicBezTo>
                    <a:pt x="38195" y="69725"/>
                    <a:pt x="56241" y="49644"/>
                    <a:pt x="59243" y="46175"/>
                  </a:cubicBezTo>
                  <a:cubicBezTo>
                    <a:pt x="62812" y="49010"/>
                    <a:pt x="67516" y="49544"/>
                    <a:pt x="69417" y="49644"/>
                  </a:cubicBezTo>
                  <a:cubicBezTo>
                    <a:pt x="70184" y="49644"/>
                    <a:pt x="70818" y="49077"/>
                    <a:pt x="70851" y="48343"/>
                  </a:cubicBezTo>
                  <a:lnTo>
                    <a:pt x="71051" y="44407"/>
                  </a:lnTo>
                  <a:cubicBezTo>
                    <a:pt x="73278" y="48151"/>
                    <a:pt x="76798" y="48897"/>
                    <a:pt x="79200" y="48897"/>
                  </a:cubicBezTo>
                  <a:cubicBezTo>
                    <a:pt x="80072" y="48897"/>
                    <a:pt x="80797" y="48799"/>
                    <a:pt x="81259" y="48710"/>
                  </a:cubicBezTo>
                  <a:cubicBezTo>
                    <a:pt x="82026" y="48577"/>
                    <a:pt x="82560" y="47943"/>
                    <a:pt x="82560" y="47176"/>
                  </a:cubicBezTo>
                  <a:lnTo>
                    <a:pt x="82560" y="44674"/>
                  </a:lnTo>
                  <a:cubicBezTo>
                    <a:pt x="84194" y="46375"/>
                    <a:pt x="86362" y="46876"/>
                    <a:pt x="88343" y="46876"/>
                  </a:cubicBezTo>
                  <a:cubicBezTo>
                    <a:pt x="90324" y="46876"/>
                    <a:pt x="92117" y="46375"/>
                    <a:pt x="93000" y="46075"/>
                  </a:cubicBezTo>
                  <a:cubicBezTo>
                    <a:pt x="93734" y="45842"/>
                    <a:pt x="94201" y="45008"/>
                    <a:pt x="94035" y="44207"/>
                  </a:cubicBezTo>
                  <a:lnTo>
                    <a:pt x="89098" y="21891"/>
                  </a:lnTo>
                  <a:cubicBezTo>
                    <a:pt x="89098" y="21824"/>
                    <a:pt x="89064" y="21724"/>
                    <a:pt x="89031" y="21691"/>
                  </a:cubicBezTo>
                  <a:lnTo>
                    <a:pt x="76188" y="1677"/>
                  </a:lnTo>
                  <a:cubicBezTo>
                    <a:pt x="76055" y="1510"/>
                    <a:pt x="75888" y="1376"/>
                    <a:pt x="75688" y="1376"/>
                  </a:cubicBezTo>
                  <a:lnTo>
                    <a:pt x="36360" y="9"/>
                  </a:lnTo>
                  <a:cubicBezTo>
                    <a:pt x="36327" y="3"/>
                    <a:pt x="36294" y="0"/>
                    <a:pt x="36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18"/>
            <p:cNvGrpSpPr/>
            <p:nvPr/>
          </p:nvGrpSpPr>
          <p:grpSpPr>
            <a:xfrm flipH="1">
              <a:off x="6400939" y="2116390"/>
              <a:ext cx="609654" cy="729056"/>
              <a:chOff x="6999860" y="2116390"/>
              <a:chExt cx="609654" cy="729056"/>
            </a:xfrm>
          </p:grpSpPr>
          <p:sp>
            <p:nvSpPr>
              <p:cNvPr id="61" name="Google Shape;61;p18"/>
              <p:cNvSpPr/>
              <p:nvPr/>
            </p:nvSpPr>
            <p:spPr>
              <a:xfrm>
                <a:off x="7459278" y="2142054"/>
                <a:ext cx="150236" cy="604708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31810" extrusionOk="0">
                    <a:moveTo>
                      <a:pt x="607" y="0"/>
                    </a:moveTo>
                    <a:cubicBezTo>
                      <a:pt x="583" y="0"/>
                      <a:pt x="558" y="2"/>
                      <a:pt x="534" y="4"/>
                    </a:cubicBezTo>
                    <a:cubicBezTo>
                      <a:pt x="201" y="104"/>
                      <a:pt x="0" y="438"/>
                      <a:pt x="34" y="771"/>
                    </a:cubicBezTo>
                    <a:lnTo>
                      <a:pt x="6538" y="31326"/>
                    </a:lnTo>
                    <a:cubicBezTo>
                      <a:pt x="6608" y="31662"/>
                      <a:pt x="6871" y="31810"/>
                      <a:pt x="7141" y="31810"/>
                    </a:cubicBezTo>
                    <a:cubicBezTo>
                      <a:pt x="7515" y="31810"/>
                      <a:pt x="7903" y="31525"/>
                      <a:pt x="7806" y="31060"/>
                    </a:cubicBezTo>
                    <a:lnTo>
                      <a:pt x="1301" y="504"/>
                    </a:lnTo>
                    <a:cubicBezTo>
                      <a:pt x="1209" y="195"/>
                      <a:pt x="915" y="0"/>
                      <a:pt x="6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" name="Google Shape;62;p18"/>
              <p:cNvGrpSpPr/>
              <p:nvPr/>
            </p:nvGrpSpPr>
            <p:grpSpPr>
              <a:xfrm>
                <a:off x="6999860" y="2116390"/>
                <a:ext cx="543135" cy="729056"/>
                <a:chOff x="6999860" y="2116390"/>
                <a:chExt cx="543135" cy="729056"/>
              </a:xfrm>
            </p:grpSpPr>
            <p:sp>
              <p:nvSpPr>
                <p:cNvPr id="63" name="Google Shape;63;p18"/>
                <p:cNvSpPr/>
                <p:nvPr/>
              </p:nvSpPr>
              <p:spPr>
                <a:xfrm>
                  <a:off x="7233486" y="2116390"/>
                  <a:ext cx="159209" cy="644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5" h="33923" extrusionOk="0">
                      <a:moveTo>
                        <a:pt x="732" y="1"/>
                      </a:moveTo>
                      <a:cubicBezTo>
                        <a:pt x="367" y="1"/>
                        <a:pt x="1" y="277"/>
                        <a:pt x="136" y="720"/>
                      </a:cubicBezTo>
                      <a:lnTo>
                        <a:pt x="7074" y="33410"/>
                      </a:lnTo>
                      <a:cubicBezTo>
                        <a:pt x="7162" y="33705"/>
                        <a:pt x="7434" y="33922"/>
                        <a:pt x="7726" y="33922"/>
                      </a:cubicBezTo>
                      <a:cubicBezTo>
                        <a:pt x="7764" y="33922"/>
                        <a:pt x="7803" y="33918"/>
                        <a:pt x="7841" y="33911"/>
                      </a:cubicBezTo>
                      <a:cubicBezTo>
                        <a:pt x="8175" y="33844"/>
                        <a:pt x="8375" y="33510"/>
                        <a:pt x="8342" y="33177"/>
                      </a:cubicBezTo>
                      <a:lnTo>
                        <a:pt x="1337" y="487"/>
                      </a:lnTo>
                      <a:cubicBezTo>
                        <a:pt x="1266" y="149"/>
                        <a:pt x="999" y="1"/>
                        <a:pt x="73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18"/>
                <p:cNvSpPr/>
                <p:nvPr/>
              </p:nvSpPr>
              <p:spPr>
                <a:xfrm>
                  <a:off x="7290043" y="2123215"/>
                  <a:ext cx="140066" cy="611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8" h="32151" extrusionOk="0">
                      <a:moveTo>
                        <a:pt x="743" y="1"/>
                      </a:moveTo>
                      <a:cubicBezTo>
                        <a:pt x="379" y="1"/>
                        <a:pt x="0" y="282"/>
                        <a:pt x="96" y="762"/>
                      </a:cubicBezTo>
                      <a:lnTo>
                        <a:pt x="6034" y="31650"/>
                      </a:lnTo>
                      <a:cubicBezTo>
                        <a:pt x="6067" y="31950"/>
                        <a:pt x="6367" y="32151"/>
                        <a:pt x="6667" y="32151"/>
                      </a:cubicBezTo>
                      <a:cubicBezTo>
                        <a:pt x="7034" y="32151"/>
                        <a:pt x="7368" y="31784"/>
                        <a:pt x="7268" y="31383"/>
                      </a:cubicBezTo>
                      <a:lnTo>
                        <a:pt x="1330" y="495"/>
                      </a:lnTo>
                      <a:cubicBezTo>
                        <a:pt x="1274" y="154"/>
                        <a:pt x="1012" y="1"/>
                        <a:pt x="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18"/>
                <p:cNvSpPr/>
                <p:nvPr/>
              </p:nvSpPr>
              <p:spPr>
                <a:xfrm>
                  <a:off x="7346106" y="2129070"/>
                  <a:ext cx="144894" cy="578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420" extrusionOk="0">
                      <a:moveTo>
                        <a:pt x="723" y="1"/>
                      </a:moveTo>
                      <a:cubicBezTo>
                        <a:pt x="363" y="1"/>
                        <a:pt x="0" y="277"/>
                        <a:pt x="116" y="720"/>
                      </a:cubicBezTo>
                      <a:lnTo>
                        <a:pt x="6320" y="29908"/>
                      </a:lnTo>
                      <a:cubicBezTo>
                        <a:pt x="6409" y="30203"/>
                        <a:pt x="6680" y="30420"/>
                        <a:pt x="6972" y="30420"/>
                      </a:cubicBezTo>
                      <a:cubicBezTo>
                        <a:pt x="7010" y="30420"/>
                        <a:pt x="7049" y="30416"/>
                        <a:pt x="7088" y="30408"/>
                      </a:cubicBezTo>
                      <a:cubicBezTo>
                        <a:pt x="7421" y="30342"/>
                        <a:pt x="7621" y="30008"/>
                        <a:pt x="7588" y="29674"/>
                      </a:cubicBezTo>
                      <a:lnTo>
                        <a:pt x="1317" y="487"/>
                      </a:lnTo>
                      <a:cubicBezTo>
                        <a:pt x="1246" y="149"/>
                        <a:pt x="985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18"/>
                <p:cNvSpPr/>
                <p:nvPr/>
              </p:nvSpPr>
              <p:spPr>
                <a:xfrm>
                  <a:off x="7402550" y="2135420"/>
                  <a:ext cx="140446" cy="557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8" h="29341" extrusionOk="0">
                      <a:moveTo>
                        <a:pt x="722" y="1"/>
                      </a:moveTo>
                      <a:cubicBezTo>
                        <a:pt x="363" y="1"/>
                        <a:pt x="0" y="277"/>
                        <a:pt x="116" y="720"/>
                      </a:cubicBezTo>
                      <a:lnTo>
                        <a:pt x="6053" y="28840"/>
                      </a:lnTo>
                      <a:cubicBezTo>
                        <a:pt x="6120" y="29140"/>
                        <a:pt x="6387" y="29340"/>
                        <a:pt x="6687" y="29340"/>
                      </a:cubicBezTo>
                      <a:cubicBezTo>
                        <a:pt x="7054" y="29340"/>
                        <a:pt x="7388" y="28973"/>
                        <a:pt x="7321" y="28573"/>
                      </a:cubicBezTo>
                      <a:lnTo>
                        <a:pt x="1317" y="486"/>
                      </a:lnTo>
                      <a:cubicBezTo>
                        <a:pt x="1246" y="148"/>
                        <a:pt x="985" y="1"/>
                        <a:pt x="7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18"/>
                <p:cNvSpPr/>
                <p:nvPr/>
              </p:nvSpPr>
              <p:spPr>
                <a:xfrm>
                  <a:off x="7175521" y="2136998"/>
                  <a:ext cx="159475" cy="645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9" h="33932" extrusionOk="0">
                      <a:moveTo>
                        <a:pt x="744" y="1"/>
                      </a:moveTo>
                      <a:cubicBezTo>
                        <a:pt x="375" y="1"/>
                        <a:pt x="0" y="274"/>
                        <a:pt x="116" y="737"/>
                      </a:cubicBezTo>
                      <a:lnTo>
                        <a:pt x="7087" y="33427"/>
                      </a:lnTo>
                      <a:cubicBezTo>
                        <a:pt x="7149" y="33736"/>
                        <a:pt x="7441" y="33931"/>
                        <a:pt x="7775" y="33931"/>
                      </a:cubicBezTo>
                      <a:cubicBezTo>
                        <a:pt x="7802" y="33931"/>
                        <a:pt x="7828" y="33930"/>
                        <a:pt x="7855" y="33927"/>
                      </a:cubicBezTo>
                      <a:cubicBezTo>
                        <a:pt x="8188" y="33827"/>
                        <a:pt x="8388" y="33494"/>
                        <a:pt x="8322" y="33160"/>
                      </a:cubicBezTo>
                      <a:lnTo>
                        <a:pt x="1350" y="470"/>
                      </a:lnTo>
                      <a:cubicBezTo>
                        <a:pt x="1280" y="146"/>
                        <a:pt x="1013" y="1"/>
                        <a:pt x="7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18"/>
                <p:cNvSpPr/>
                <p:nvPr/>
              </p:nvSpPr>
              <p:spPr>
                <a:xfrm>
                  <a:off x="7117158" y="2158290"/>
                  <a:ext cx="158867" cy="644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7" h="33921" extrusionOk="0">
                      <a:moveTo>
                        <a:pt x="730" y="1"/>
                      </a:moveTo>
                      <a:cubicBezTo>
                        <a:pt x="369" y="1"/>
                        <a:pt x="1" y="286"/>
                        <a:pt x="117" y="751"/>
                      </a:cubicBezTo>
                      <a:lnTo>
                        <a:pt x="7055" y="33441"/>
                      </a:lnTo>
                      <a:cubicBezTo>
                        <a:pt x="7142" y="33732"/>
                        <a:pt x="7407" y="33921"/>
                        <a:pt x="7694" y="33921"/>
                      </a:cubicBezTo>
                      <a:cubicBezTo>
                        <a:pt x="7736" y="33921"/>
                        <a:pt x="7779" y="33917"/>
                        <a:pt x="7822" y="33908"/>
                      </a:cubicBezTo>
                      <a:cubicBezTo>
                        <a:pt x="8156" y="33842"/>
                        <a:pt x="8356" y="33508"/>
                        <a:pt x="8323" y="33174"/>
                      </a:cubicBezTo>
                      <a:lnTo>
                        <a:pt x="1318" y="484"/>
                      </a:lnTo>
                      <a:cubicBezTo>
                        <a:pt x="1248" y="149"/>
                        <a:pt x="991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18"/>
                <p:cNvSpPr/>
                <p:nvPr/>
              </p:nvSpPr>
              <p:spPr>
                <a:xfrm>
                  <a:off x="7058224" y="2178973"/>
                  <a:ext cx="159456" cy="644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8" h="33925" extrusionOk="0">
                      <a:moveTo>
                        <a:pt x="730" y="1"/>
                      </a:moveTo>
                      <a:cubicBezTo>
                        <a:pt x="365" y="1"/>
                        <a:pt x="0" y="273"/>
                        <a:pt x="115" y="731"/>
                      </a:cubicBezTo>
                      <a:lnTo>
                        <a:pt x="7086" y="33421"/>
                      </a:lnTo>
                      <a:cubicBezTo>
                        <a:pt x="7179" y="33730"/>
                        <a:pt x="7473" y="33925"/>
                        <a:pt x="7781" y="33925"/>
                      </a:cubicBezTo>
                      <a:cubicBezTo>
                        <a:pt x="7805" y="33925"/>
                        <a:pt x="7829" y="33923"/>
                        <a:pt x="7854" y="33921"/>
                      </a:cubicBezTo>
                      <a:cubicBezTo>
                        <a:pt x="8187" y="33854"/>
                        <a:pt x="8387" y="33521"/>
                        <a:pt x="8354" y="33187"/>
                      </a:cubicBezTo>
                      <a:lnTo>
                        <a:pt x="1349" y="497"/>
                      </a:lnTo>
                      <a:cubicBezTo>
                        <a:pt x="1277" y="154"/>
                        <a:pt x="1004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18"/>
                <p:cNvSpPr/>
                <p:nvPr/>
              </p:nvSpPr>
              <p:spPr>
                <a:xfrm>
                  <a:off x="6999860" y="2200417"/>
                  <a:ext cx="158848" cy="64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6" h="33931" extrusionOk="0">
                      <a:moveTo>
                        <a:pt x="724" y="1"/>
                      </a:moveTo>
                      <a:cubicBezTo>
                        <a:pt x="364" y="1"/>
                        <a:pt x="0" y="274"/>
                        <a:pt x="116" y="737"/>
                      </a:cubicBezTo>
                      <a:lnTo>
                        <a:pt x="7088" y="33427"/>
                      </a:lnTo>
                      <a:cubicBezTo>
                        <a:pt x="7149" y="33736"/>
                        <a:pt x="7441" y="33931"/>
                        <a:pt x="7749" y="33931"/>
                      </a:cubicBezTo>
                      <a:cubicBezTo>
                        <a:pt x="7773" y="33931"/>
                        <a:pt x="7797" y="33930"/>
                        <a:pt x="7821" y="33927"/>
                      </a:cubicBezTo>
                      <a:cubicBezTo>
                        <a:pt x="8155" y="33827"/>
                        <a:pt x="8355" y="33494"/>
                        <a:pt x="8322" y="33160"/>
                      </a:cubicBezTo>
                      <a:lnTo>
                        <a:pt x="1317" y="470"/>
                      </a:lnTo>
                      <a:cubicBezTo>
                        <a:pt x="1246" y="146"/>
                        <a:pt x="986" y="1"/>
                        <a:pt x="7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1" name="Google Shape;71;p18"/>
            <p:cNvSpPr/>
            <p:nvPr/>
          </p:nvSpPr>
          <p:spPr>
            <a:xfrm flipH="1">
              <a:off x="5809949" y="1822313"/>
              <a:ext cx="2148415" cy="1075795"/>
            </a:xfrm>
            <a:custGeom>
              <a:avLst/>
              <a:gdLst/>
              <a:ahLst/>
              <a:cxnLst/>
              <a:rect l="l" t="t" r="r" b="b"/>
              <a:pathLst>
                <a:path w="113015" h="56591" extrusionOk="0">
                  <a:moveTo>
                    <a:pt x="67884" y="1"/>
                  </a:moveTo>
                  <a:cubicBezTo>
                    <a:pt x="56197" y="1"/>
                    <a:pt x="37871" y="1998"/>
                    <a:pt x="34526" y="3780"/>
                  </a:cubicBezTo>
                  <a:cubicBezTo>
                    <a:pt x="29989" y="6182"/>
                    <a:pt x="1" y="49513"/>
                    <a:pt x="1" y="49513"/>
                  </a:cubicBezTo>
                  <a:cubicBezTo>
                    <a:pt x="1" y="49513"/>
                    <a:pt x="3103" y="52815"/>
                    <a:pt x="8340" y="56218"/>
                  </a:cubicBezTo>
                  <a:cubicBezTo>
                    <a:pt x="11411" y="56471"/>
                    <a:pt x="14331" y="56591"/>
                    <a:pt x="17102" y="56591"/>
                  </a:cubicBezTo>
                  <a:cubicBezTo>
                    <a:pt x="53704" y="56591"/>
                    <a:pt x="64365" y="35764"/>
                    <a:pt x="54473" y="28198"/>
                  </a:cubicBezTo>
                  <a:cubicBezTo>
                    <a:pt x="52138" y="26697"/>
                    <a:pt x="48769" y="23861"/>
                    <a:pt x="48435" y="21760"/>
                  </a:cubicBezTo>
                  <a:cubicBezTo>
                    <a:pt x="48435" y="21760"/>
                    <a:pt x="60399" y="16229"/>
                    <a:pt x="70088" y="16229"/>
                  </a:cubicBezTo>
                  <a:cubicBezTo>
                    <a:pt x="73301" y="16229"/>
                    <a:pt x="76264" y="16838"/>
                    <a:pt x="78457" y="18458"/>
                  </a:cubicBezTo>
                  <a:cubicBezTo>
                    <a:pt x="91586" y="28120"/>
                    <a:pt x="100058" y="32822"/>
                    <a:pt x="105615" y="32822"/>
                  </a:cubicBezTo>
                  <a:cubicBezTo>
                    <a:pt x="108883" y="32822"/>
                    <a:pt x="111142" y="31197"/>
                    <a:pt x="112748" y="27998"/>
                  </a:cubicBezTo>
                  <a:cubicBezTo>
                    <a:pt x="113015" y="27531"/>
                    <a:pt x="112881" y="26964"/>
                    <a:pt x="112481" y="26630"/>
                  </a:cubicBezTo>
                  <a:cubicBezTo>
                    <a:pt x="107911" y="23094"/>
                    <a:pt x="82193" y="3180"/>
                    <a:pt x="76989" y="912"/>
                  </a:cubicBezTo>
                  <a:cubicBezTo>
                    <a:pt x="75550" y="268"/>
                    <a:pt x="72162" y="1"/>
                    <a:pt x="67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8"/>
            <p:cNvSpPr/>
            <p:nvPr/>
          </p:nvSpPr>
          <p:spPr>
            <a:xfrm flipH="1">
              <a:off x="6328010" y="1809975"/>
              <a:ext cx="1644289" cy="965632"/>
            </a:xfrm>
            <a:custGeom>
              <a:avLst/>
              <a:gdLst/>
              <a:ahLst/>
              <a:cxnLst/>
              <a:rect l="l" t="t" r="r" b="b"/>
              <a:pathLst>
                <a:path w="86496" h="50796" extrusionOk="0">
                  <a:moveTo>
                    <a:pt x="68447" y="0"/>
                  </a:moveTo>
                  <a:cubicBezTo>
                    <a:pt x="56662" y="0"/>
                    <a:pt x="38526" y="1983"/>
                    <a:pt x="34992" y="3896"/>
                  </a:cubicBezTo>
                  <a:cubicBezTo>
                    <a:pt x="30355" y="6397"/>
                    <a:pt x="1401" y="48027"/>
                    <a:pt x="200" y="49795"/>
                  </a:cubicBezTo>
                  <a:cubicBezTo>
                    <a:pt x="0" y="50095"/>
                    <a:pt x="67" y="50462"/>
                    <a:pt x="367" y="50662"/>
                  </a:cubicBezTo>
                  <a:cubicBezTo>
                    <a:pt x="500" y="50763"/>
                    <a:pt x="634" y="50796"/>
                    <a:pt x="734" y="50796"/>
                  </a:cubicBezTo>
                  <a:cubicBezTo>
                    <a:pt x="967" y="50796"/>
                    <a:pt x="1101" y="50696"/>
                    <a:pt x="1234" y="50529"/>
                  </a:cubicBezTo>
                  <a:cubicBezTo>
                    <a:pt x="9540" y="38520"/>
                    <a:pt x="31923" y="6964"/>
                    <a:pt x="35559" y="4996"/>
                  </a:cubicBezTo>
                  <a:cubicBezTo>
                    <a:pt x="38907" y="3188"/>
                    <a:pt x="57077" y="1254"/>
                    <a:pt x="68575" y="1254"/>
                  </a:cubicBezTo>
                  <a:cubicBezTo>
                    <a:pt x="72773" y="1254"/>
                    <a:pt x="76082" y="1512"/>
                    <a:pt x="77455" y="2128"/>
                  </a:cubicBezTo>
                  <a:cubicBezTo>
                    <a:pt x="78756" y="2661"/>
                    <a:pt x="81425" y="4429"/>
                    <a:pt x="85461" y="7265"/>
                  </a:cubicBezTo>
                  <a:cubicBezTo>
                    <a:pt x="85571" y="7326"/>
                    <a:pt x="85690" y="7356"/>
                    <a:pt x="85807" y="7356"/>
                  </a:cubicBezTo>
                  <a:cubicBezTo>
                    <a:pt x="86008" y="7356"/>
                    <a:pt x="86202" y="7267"/>
                    <a:pt x="86328" y="7098"/>
                  </a:cubicBezTo>
                  <a:cubicBezTo>
                    <a:pt x="86495" y="6798"/>
                    <a:pt x="86462" y="6431"/>
                    <a:pt x="86162" y="6231"/>
                  </a:cubicBezTo>
                  <a:cubicBezTo>
                    <a:pt x="81992" y="3295"/>
                    <a:pt x="79357" y="1561"/>
                    <a:pt x="77956" y="960"/>
                  </a:cubicBezTo>
                  <a:cubicBezTo>
                    <a:pt x="76446" y="283"/>
                    <a:pt x="72900" y="0"/>
                    <a:pt x="68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8"/>
            <p:cNvSpPr/>
            <p:nvPr/>
          </p:nvSpPr>
          <p:spPr>
            <a:xfrm flipH="1">
              <a:off x="6132618" y="1978657"/>
              <a:ext cx="148411" cy="113376"/>
            </a:xfrm>
            <a:custGeom>
              <a:avLst/>
              <a:gdLst/>
              <a:ahLst/>
              <a:cxnLst/>
              <a:rect l="l" t="t" r="r" b="b"/>
              <a:pathLst>
                <a:path w="7807" h="5964" extrusionOk="0">
                  <a:moveTo>
                    <a:pt x="709" y="0"/>
                  </a:moveTo>
                  <a:cubicBezTo>
                    <a:pt x="525" y="0"/>
                    <a:pt x="351" y="84"/>
                    <a:pt x="234" y="260"/>
                  </a:cubicBezTo>
                  <a:cubicBezTo>
                    <a:pt x="1" y="560"/>
                    <a:pt x="67" y="927"/>
                    <a:pt x="334" y="1127"/>
                  </a:cubicBezTo>
                  <a:cubicBezTo>
                    <a:pt x="2269" y="2561"/>
                    <a:pt x="4437" y="4129"/>
                    <a:pt x="6739" y="5830"/>
                  </a:cubicBezTo>
                  <a:cubicBezTo>
                    <a:pt x="6839" y="5930"/>
                    <a:pt x="6972" y="5964"/>
                    <a:pt x="7106" y="5964"/>
                  </a:cubicBezTo>
                  <a:cubicBezTo>
                    <a:pt x="7306" y="5964"/>
                    <a:pt x="7473" y="5897"/>
                    <a:pt x="7606" y="5730"/>
                  </a:cubicBezTo>
                  <a:cubicBezTo>
                    <a:pt x="7806" y="5430"/>
                    <a:pt x="7773" y="5063"/>
                    <a:pt x="7473" y="4830"/>
                  </a:cubicBezTo>
                  <a:cubicBezTo>
                    <a:pt x="5171" y="3128"/>
                    <a:pt x="3003" y="1561"/>
                    <a:pt x="1101" y="126"/>
                  </a:cubicBezTo>
                  <a:cubicBezTo>
                    <a:pt x="976" y="43"/>
                    <a:pt x="840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8"/>
            <p:cNvSpPr/>
            <p:nvPr/>
          </p:nvSpPr>
          <p:spPr>
            <a:xfrm flipH="1">
              <a:off x="5797205" y="2120401"/>
              <a:ext cx="1252417" cy="338169"/>
            </a:xfrm>
            <a:custGeom>
              <a:avLst/>
              <a:gdLst/>
              <a:ahLst/>
              <a:cxnLst/>
              <a:rect l="l" t="t" r="r" b="b"/>
              <a:pathLst>
                <a:path w="65882" h="17789" extrusionOk="0">
                  <a:moveTo>
                    <a:pt x="22271" y="0"/>
                  </a:moveTo>
                  <a:cubicBezTo>
                    <a:pt x="12655" y="0"/>
                    <a:pt x="1069" y="5258"/>
                    <a:pt x="401" y="5580"/>
                  </a:cubicBezTo>
                  <a:cubicBezTo>
                    <a:pt x="134" y="5680"/>
                    <a:pt x="1" y="5946"/>
                    <a:pt x="34" y="6247"/>
                  </a:cubicBezTo>
                  <a:cubicBezTo>
                    <a:pt x="401" y="8682"/>
                    <a:pt x="4204" y="11684"/>
                    <a:pt x="6372" y="13118"/>
                  </a:cubicBezTo>
                  <a:cubicBezTo>
                    <a:pt x="6472" y="13174"/>
                    <a:pt x="6583" y="13200"/>
                    <a:pt x="6693" y="13200"/>
                  </a:cubicBezTo>
                  <a:cubicBezTo>
                    <a:pt x="6913" y="13200"/>
                    <a:pt x="7128" y="13096"/>
                    <a:pt x="7239" y="12918"/>
                  </a:cubicBezTo>
                  <a:cubicBezTo>
                    <a:pt x="7406" y="12618"/>
                    <a:pt x="7339" y="12184"/>
                    <a:pt x="7039" y="12017"/>
                  </a:cubicBezTo>
                  <a:cubicBezTo>
                    <a:pt x="4571" y="10450"/>
                    <a:pt x="2002" y="8115"/>
                    <a:pt x="1368" y="6447"/>
                  </a:cubicBezTo>
                  <a:cubicBezTo>
                    <a:pt x="3682" y="5424"/>
                    <a:pt x="13922" y="1202"/>
                    <a:pt x="22294" y="1202"/>
                  </a:cubicBezTo>
                  <a:cubicBezTo>
                    <a:pt x="25391" y="1202"/>
                    <a:pt x="28233" y="1780"/>
                    <a:pt x="30322" y="3311"/>
                  </a:cubicBezTo>
                  <a:cubicBezTo>
                    <a:pt x="43999" y="13418"/>
                    <a:pt x="52271" y="17788"/>
                    <a:pt x="57842" y="17788"/>
                  </a:cubicBezTo>
                  <a:cubicBezTo>
                    <a:pt x="58576" y="17788"/>
                    <a:pt x="59243" y="17688"/>
                    <a:pt x="59943" y="17521"/>
                  </a:cubicBezTo>
                  <a:cubicBezTo>
                    <a:pt x="62312" y="16988"/>
                    <a:pt x="64146" y="15353"/>
                    <a:pt x="65547" y="12618"/>
                  </a:cubicBezTo>
                  <a:cubicBezTo>
                    <a:pt x="65881" y="11917"/>
                    <a:pt x="65714" y="10983"/>
                    <a:pt x="65047" y="10483"/>
                  </a:cubicBezTo>
                  <a:cubicBezTo>
                    <a:pt x="63279" y="9149"/>
                    <a:pt x="58643" y="5580"/>
                    <a:pt x="53239" y="1443"/>
                  </a:cubicBezTo>
                  <a:cubicBezTo>
                    <a:pt x="53114" y="1360"/>
                    <a:pt x="52977" y="1317"/>
                    <a:pt x="52846" y="1317"/>
                  </a:cubicBezTo>
                  <a:cubicBezTo>
                    <a:pt x="52662" y="1317"/>
                    <a:pt x="52488" y="1401"/>
                    <a:pt x="52371" y="1577"/>
                  </a:cubicBezTo>
                  <a:cubicBezTo>
                    <a:pt x="52138" y="1844"/>
                    <a:pt x="52205" y="2244"/>
                    <a:pt x="52471" y="2444"/>
                  </a:cubicBezTo>
                  <a:cubicBezTo>
                    <a:pt x="57909" y="6547"/>
                    <a:pt x="62545" y="10149"/>
                    <a:pt x="64280" y="11484"/>
                  </a:cubicBezTo>
                  <a:cubicBezTo>
                    <a:pt x="64447" y="11617"/>
                    <a:pt x="64480" y="11851"/>
                    <a:pt x="64413" y="12084"/>
                  </a:cubicBezTo>
                  <a:cubicBezTo>
                    <a:pt x="63246" y="14486"/>
                    <a:pt x="61678" y="15854"/>
                    <a:pt x="59677" y="16354"/>
                  </a:cubicBezTo>
                  <a:cubicBezTo>
                    <a:pt x="59107" y="16493"/>
                    <a:pt x="58493" y="16563"/>
                    <a:pt x="57830" y="16563"/>
                  </a:cubicBezTo>
                  <a:cubicBezTo>
                    <a:pt x="52604" y="16563"/>
                    <a:pt x="44379" y="12173"/>
                    <a:pt x="31056" y="2344"/>
                  </a:cubicBezTo>
                  <a:cubicBezTo>
                    <a:pt x="28730" y="638"/>
                    <a:pt x="25620" y="0"/>
                    <a:pt x="22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8"/>
            <p:cNvSpPr/>
            <p:nvPr/>
          </p:nvSpPr>
          <p:spPr>
            <a:xfrm flipH="1">
              <a:off x="5730027" y="1126483"/>
              <a:ext cx="1773006" cy="1881192"/>
            </a:xfrm>
            <a:custGeom>
              <a:avLst/>
              <a:gdLst/>
              <a:ahLst/>
              <a:cxnLst/>
              <a:rect l="l" t="t" r="r" b="b"/>
              <a:pathLst>
                <a:path w="93267" h="98958" extrusionOk="0">
                  <a:moveTo>
                    <a:pt x="10044" y="1"/>
                  </a:moveTo>
                  <a:cubicBezTo>
                    <a:pt x="8566" y="1"/>
                    <a:pt x="6825" y="553"/>
                    <a:pt x="5004" y="2288"/>
                  </a:cubicBezTo>
                  <a:cubicBezTo>
                    <a:pt x="0" y="7092"/>
                    <a:pt x="4337" y="11562"/>
                    <a:pt x="4337" y="11562"/>
                  </a:cubicBezTo>
                  <a:lnTo>
                    <a:pt x="71818" y="86182"/>
                  </a:lnTo>
                  <a:cubicBezTo>
                    <a:pt x="75754" y="90552"/>
                    <a:pt x="80658" y="93954"/>
                    <a:pt x="86128" y="96122"/>
                  </a:cubicBezTo>
                  <a:lnTo>
                    <a:pt x="93267" y="98958"/>
                  </a:lnTo>
                  <a:lnTo>
                    <a:pt x="93267" y="98958"/>
                  </a:lnTo>
                  <a:lnTo>
                    <a:pt x="90698" y="91152"/>
                  </a:lnTo>
                  <a:cubicBezTo>
                    <a:pt x="89031" y="86082"/>
                    <a:pt x="86295" y="81345"/>
                    <a:pt x="82726" y="77409"/>
                  </a:cubicBezTo>
                  <a:lnTo>
                    <a:pt x="14411" y="1688"/>
                  </a:lnTo>
                  <a:cubicBezTo>
                    <a:pt x="14411" y="1688"/>
                    <a:pt x="12629" y="1"/>
                    <a:pt x="1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8"/>
            <p:cNvSpPr/>
            <p:nvPr/>
          </p:nvSpPr>
          <p:spPr>
            <a:xfrm flipH="1">
              <a:off x="5730027" y="1126483"/>
              <a:ext cx="1773006" cy="1881192"/>
            </a:xfrm>
            <a:custGeom>
              <a:avLst/>
              <a:gdLst/>
              <a:ahLst/>
              <a:cxnLst/>
              <a:rect l="l" t="t" r="r" b="b"/>
              <a:pathLst>
                <a:path w="93267" h="98958" extrusionOk="0">
                  <a:moveTo>
                    <a:pt x="10044" y="1"/>
                  </a:moveTo>
                  <a:cubicBezTo>
                    <a:pt x="8566" y="1"/>
                    <a:pt x="6825" y="553"/>
                    <a:pt x="5004" y="2288"/>
                  </a:cubicBezTo>
                  <a:cubicBezTo>
                    <a:pt x="0" y="7092"/>
                    <a:pt x="4337" y="11562"/>
                    <a:pt x="4337" y="11562"/>
                  </a:cubicBezTo>
                  <a:lnTo>
                    <a:pt x="71818" y="86182"/>
                  </a:lnTo>
                  <a:cubicBezTo>
                    <a:pt x="75754" y="90552"/>
                    <a:pt x="80658" y="93954"/>
                    <a:pt x="86128" y="96122"/>
                  </a:cubicBezTo>
                  <a:lnTo>
                    <a:pt x="93267" y="98958"/>
                  </a:lnTo>
                  <a:lnTo>
                    <a:pt x="93267" y="98958"/>
                  </a:lnTo>
                  <a:lnTo>
                    <a:pt x="90698" y="91152"/>
                  </a:lnTo>
                  <a:cubicBezTo>
                    <a:pt x="89031" y="86082"/>
                    <a:pt x="86295" y="81345"/>
                    <a:pt x="82726" y="77409"/>
                  </a:cubicBezTo>
                  <a:lnTo>
                    <a:pt x="14411" y="1688"/>
                  </a:lnTo>
                  <a:cubicBezTo>
                    <a:pt x="14411" y="1688"/>
                    <a:pt x="12629" y="1"/>
                    <a:pt x="1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8"/>
            <p:cNvSpPr/>
            <p:nvPr/>
          </p:nvSpPr>
          <p:spPr>
            <a:xfrm flipH="1">
              <a:off x="5730655" y="1152223"/>
              <a:ext cx="1772378" cy="1854825"/>
            </a:xfrm>
            <a:custGeom>
              <a:avLst/>
              <a:gdLst/>
              <a:ahLst/>
              <a:cxnLst/>
              <a:rect l="l" t="t" r="r" b="b"/>
              <a:pathLst>
                <a:path w="93234" h="97571" extrusionOk="0">
                  <a:moveTo>
                    <a:pt x="6138" y="0"/>
                  </a:moveTo>
                  <a:cubicBezTo>
                    <a:pt x="5738" y="301"/>
                    <a:pt x="5371" y="567"/>
                    <a:pt x="5004" y="968"/>
                  </a:cubicBezTo>
                  <a:cubicBezTo>
                    <a:pt x="0" y="5738"/>
                    <a:pt x="4337" y="10208"/>
                    <a:pt x="4337" y="10208"/>
                  </a:cubicBezTo>
                  <a:lnTo>
                    <a:pt x="71785" y="84794"/>
                  </a:lnTo>
                  <a:cubicBezTo>
                    <a:pt x="75754" y="89198"/>
                    <a:pt x="80625" y="92567"/>
                    <a:pt x="86095" y="94735"/>
                  </a:cubicBezTo>
                  <a:lnTo>
                    <a:pt x="93234" y="97570"/>
                  </a:lnTo>
                  <a:lnTo>
                    <a:pt x="93234" y="97570"/>
                  </a:lnTo>
                  <a:lnTo>
                    <a:pt x="61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8"/>
            <p:cNvSpPr/>
            <p:nvPr/>
          </p:nvSpPr>
          <p:spPr>
            <a:xfrm flipH="1">
              <a:off x="5716699" y="1114525"/>
              <a:ext cx="1750194" cy="1905201"/>
            </a:xfrm>
            <a:custGeom>
              <a:avLst/>
              <a:gdLst/>
              <a:ahLst/>
              <a:cxnLst/>
              <a:rect l="l" t="t" r="r" b="b"/>
              <a:pathLst>
                <a:path w="92067" h="100221" extrusionOk="0">
                  <a:moveTo>
                    <a:pt x="8097" y="1"/>
                  </a:moveTo>
                  <a:cubicBezTo>
                    <a:pt x="6482" y="1"/>
                    <a:pt x="4592" y="601"/>
                    <a:pt x="2636" y="2484"/>
                  </a:cubicBezTo>
                  <a:cubicBezTo>
                    <a:pt x="968" y="4085"/>
                    <a:pt x="101" y="5853"/>
                    <a:pt x="34" y="7721"/>
                  </a:cubicBezTo>
                  <a:cubicBezTo>
                    <a:pt x="1" y="10556"/>
                    <a:pt x="1869" y="12524"/>
                    <a:pt x="1969" y="12591"/>
                  </a:cubicBezTo>
                  <a:lnTo>
                    <a:pt x="69450" y="87244"/>
                  </a:lnTo>
                  <a:cubicBezTo>
                    <a:pt x="73420" y="91614"/>
                    <a:pt x="78423" y="95117"/>
                    <a:pt x="83994" y="97318"/>
                  </a:cubicBezTo>
                  <a:lnTo>
                    <a:pt x="91132" y="100154"/>
                  </a:lnTo>
                  <a:cubicBezTo>
                    <a:pt x="91199" y="100220"/>
                    <a:pt x="91299" y="100220"/>
                    <a:pt x="91366" y="100220"/>
                  </a:cubicBezTo>
                  <a:cubicBezTo>
                    <a:pt x="91499" y="100220"/>
                    <a:pt x="91666" y="100120"/>
                    <a:pt x="91833" y="100054"/>
                  </a:cubicBezTo>
                  <a:cubicBezTo>
                    <a:pt x="92000" y="99887"/>
                    <a:pt x="92066" y="99620"/>
                    <a:pt x="92000" y="99386"/>
                  </a:cubicBezTo>
                  <a:lnTo>
                    <a:pt x="89398" y="91581"/>
                  </a:lnTo>
                  <a:cubicBezTo>
                    <a:pt x="88230" y="88045"/>
                    <a:pt x="86562" y="84709"/>
                    <a:pt x="84494" y="81674"/>
                  </a:cubicBezTo>
                  <a:cubicBezTo>
                    <a:pt x="84370" y="81487"/>
                    <a:pt x="84168" y="81378"/>
                    <a:pt x="83970" y="81378"/>
                  </a:cubicBezTo>
                  <a:cubicBezTo>
                    <a:pt x="83848" y="81378"/>
                    <a:pt x="83728" y="81419"/>
                    <a:pt x="83627" y="81507"/>
                  </a:cubicBezTo>
                  <a:cubicBezTo>
                    <a:pt x="83327" y="81707"/>
                    <a:pt x="83227" y="82074"/>
                    <a:pt x="83460" y="82374"/>
                  </a:cubicBezTo>
                  <a:cubicBezTo>
                    <a:pt x="85495" y="85310"/>
                    <a:pt x="87063" y="88545"/>
                    <a:pt x="88197" y="91948"/>
                  </a:cubicBezTo>
                  <a:lnTo>
                    <a:pt x="90332" y="98452"/>
                  </a:lnTo>
                  <a:lnTo>
                    <a:pt x="90332" y="98452"/>
                  </a:lnTo>
                  <a:lnTo>
                    <a:pt x="84461" y="96117"/>
                  </a:lnTo>
                  <a:cubicBezTo>
                    <a:pt x="79057" y="94016"/>
                    <a:pt x="74220" y="90580"/>
                    <a:pt x="70351" y="86344"/>
                  </a:cubicBezTo>
                  <a:lnTo>
                    <a:pt x="2903" y="11724"/>
                  </a:lnTo>
                  <a:cubicBezTo>
                    <a:pt x="2836" y="11724"/>
                    <a:pt x="1869" y="10690"/>
                    <a:pt x="1468" y="9155"/>
                  </a:cubicBezTo>
                  <a:cubicBezTo>
                    <a:pt x="935" y="7154"/>
                    <a:pt x="1635" y="5186"/>
                    <a:pt x="3503" y="3384"/>
                  </a:cubicBezTo>
                  <a:cubicBezTo>
                    <a:pt x="5187" y="1778"/>
                    <a:pt x="6787" y="1268"/>
                    <a:pt x="8141" y="1268"/>
                  </a:cubicBezTo>
                  <a:cubicBezTo>
                    <a:pt x="10328" y="1268"/>
                    <a:pt x="11870" y="2599"/>
                    <a:pt x="12076" y="2784"/>
                  </a:cubicBezTo>
                  <a:lnTo>
                    <a:pt x="77323" y="75102"/>
                  </a:lnTo>
                  <a:cubicBezTo>
                    <a:pt x="77429" y="75244"/>
                    <a:pt x="77592" y="75320"/>
                    <a:pt x="77761" y="75320"/>
                  </a:cubicBezTo>
                  <a:cubicBezTo>
                    <a:pt x="77910" y="75320"/>
                    <a:pt x="78065" y="75261"/>
                    <a:pt x="78190" y="75136"/>
                  </a:cubicBezTo>
                  <a:cubicBezTo>
                    <a:pt x="78423" y="74936"/>
                    <a:pt x="78490" y="74535"/>
                    <a:pt x="78223" y="74268"/>
                  </a:cubicBezTo>
                  <a:lnTo>
                    <a:pt x="12977" y="1883"/>
                  </a:lnTo>
                  <a:lnTo>
                    <a:pt x="12943" y="1850"/>
                  </a:lnTo>
                  <a:cubicBezTo>
                    <a:pt x="12901" y="1829"/>
                    <a:pt x="10917" y="1"/>
                    <a:pt x="8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8"/>
            <p:cNvSpPr/>
            <p:nvPr/>
          </p:nvSpPr>
          <p:spPr>
            <a:xfrm flipH="1">
              <a:off x="5729942" y="2975389"/>
              <a:ext cx="34256" cy="32355"/>
            </a:xfrm>
            <a:custGeom>
              <a:avLst/>
              <a:gdLst/>
              <a:ahLst/>
              <a:cxnLst/>
              <a:rect l="l" t="t" r="r" b="b"/>
              <a:pathLst>
                <a:path w="1802" h="1702" extrusionOk="0">
                  <a:moveTo>
                    <a:pt x="1235" y="0"/>
                  </a:moveTo>
                  <a:lnTo>
                    <a:pt x="1" y="934"/>
                  </a:lnTo>
                  <a:lnTo>
                    <a:pt x="1802" y="1702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1C1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8"/>
            <p:cNvSpPr/>
            <p:nvPr/>
          </p:nvSpPr>
          <p:spPr>
            <a:xfrm flipH="1">
              <a:off x="6126609" y="2345678"/>
              <a:ext cx="1661170" cy="685672"/>
            </a:xfrm>
            <a:custGeom>
              <a:avLst/>
              <a:gdLst/>
              <a:ahLst/>
              <a:cxnLst/>
              <a:rect l="l" t="t" r="r" b="b"/>
              <a:pathLst>
                <a:path w="87384" h="36069" extrusionOk="0">
                  <a:moveTo>
                    <a:pt x="44333" y="1"/>
                  </a:moveTo>
                  <a:cubicBezTo>
                    <a:pt x="39262" y="2302"/>
                    <a:pt x="34259" y="4637"/>
                    <a:pt x="29389" y="7239"/>
                  </a:cubicBezTo>
                  <a:cubicBezTo>
                    <a:pt x="20049" y="12176"/>
                    <a:pt x="11342" y="18147"/>
                    <a:pt x="3637" y="25452"/>
                  </a:cubicBezTo>
                  <a:cubicBezTo>
                    <a:pt x="2369" y="26620"/>
                    <a:pt x="1168" y="27821"/>
                    <a:pt x="1" y="29088"/>
                  </a:cubicBezTo>
                  <a:cubicBezTo>
                    <a:pt x="5575" y="32569"/>
                    <a:pt x="13400" y="36069"/>
                    <a:pt x="22509" y="36069"/>
                  </a:cubicBezTo>
                  <a:cubicBezTo>
                    <a:pt x="25447" y="36069"/>
                    <a:pt x="28518" y="35705"/>
                    <a:pt x="31690" y="34859"/>
                  </a:cubicBezTo>
                  <a:cubicBezTo>
                    <a:pt x="54573" y="28788"/>
                    <a:pt x="50637" y="21783"/>
                    <a:pt x="70585" y="19348"/>
                  </a:cubicBezTo>
                  <a:cubicBezTo>
                    <a:pt x="83327" y="17813"/>
                    <a:pt x="86429" y="9174"/>
                    <a:pt x="87230" y="5071"/>
                  </a:cubicBezTo>
                  <a:cubicBezTo>
                    <a:pt x="87384" y="4054"/>
                    <a:pt x="86570" y="3151"/>
                    <a:pt x="85603" y="3151"/>
                  </a:cubicBezTo>
                  <a:cubicBezTo>
                    <a:pt x="85524" y="3151"/>
                    <a:pt x="85443" y="3157"/>
                    <a:pt x="85362" y="3170"/>
                  </a:cubicBezTo>
                  <a:cubicBezTo>
                    <a:pt x="80995" y="3888"/>
                    <a:pt x="71034" y="5398"/>
                    <a:pt x="65308" y="5398"/>
                  </a:cubicBezTo>
                  <a:cubicBezTo>
                    <a:pt x="64386" y="5398"/>
                    <a:pt x="63574" y="5359"/>
                    <a:pt x="62913" y="5271"/>
                  </a:cubicBezTo>
                  <a:cubicBezTo>
                    <a:pt x="55941" y="4337"/>
                    <a:pt x="48869" y="2669"/>
                    <a:pt x="44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8"/>
            <p:cNvSpPr/>
            <p:nvPr/>
          </p:nvSpPr>
          <p:spPr>
            <a:xfrm flipH="1">
              <a:off x="6978584" y="2843493"/>
              <a:ext cx="111627" cy="45662"/>
            </a:xfrm>
            <a:custGeom>
              <a:avLst/>
              <a:gdLst/>
              <a:ahLst/>
              <a:cxnLst/>
              <a:rect l="l" t="t" r="r" b="b"/>
              <a:pathLst>
                <a:path w="5872" h="2402" fill="none" extrusionOk="0">
                  <a:moveTo>
                    <a:pt x="1" y="2402"/>
                  </a:moveTo>
                  <a:cubicBezTo>
                    <a:pt x="1936" y="1768"/>
                    <a:pt x="3870" y="967"/>
                    <a:pt x="587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8"/>
            <p:cNvSpPr/>
            <p:nvPr/>
          </p:nvSpPr>
          <p:spPr>
            <a:xfrm flipH="1">
              <a:off x="7179605" y="2914517"/>
              <a:ext cx="104650" cy="17128"/>
            </a:xfrm>
            <a:custGeom>
              <a:avLst/>
              <a:gdLst/>
              <a:ahLst/>
              <a:cxnLst/>
              <a:rect l="l" t="t" r="r" b="b"/>
              <a:pathLst>
                <a:path w="5505" h="901" fill="none" extrusionOk="0">
                  <a:moveTo>
                    <a:pt x="1" y="901"/>
                  </a:moveTo>
                  <a:cubicBezTo>
                    <a:pt x="1735" y="734"/>
                    <a:pt x="3570" y="400"/>
                    <a:pt x="5504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8"/>
            <p:cNvSpPr/>
            <p:nvPr/>
          </p:nvSpPr>
          <p:spPr>
            <a:xfrm flipH="1">
              <a:off x="7336891" y="2899917"/>
              <a:ext cx="286633" cy="43780"/>
            </a:xfrm>
            <a:custGeom>
              <a:avLst/>
              <a:gdLst/>
              <a:ahLst/>
              <a:cxnLst/>
              <a:rect l="l" t="t" r="r" b="b"/>
              <a:pathLst>
                <a:path w="15078" h="2303" fill="none" extrusionOk="0">
                  <a:moveTo>
                    <a:pt x="0" y="1"/>
                  </a:moveTo>
                  <a:cubicBezTo>
                    <a:pt x="0" y="1"/>
                    <a:pt x="6038" y="2303"/>
                    <a:pt x="15078" y="183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8"/>
            <p:cNvSpPr/>
            <p:nvPr/>
          </p:nvSpPr>
          <p:spPr>
            <a:xfrm flipH="1">
              <a:off x="6938623" y="2130610"/>
              <a:ext cx="120504" cy="118071"/>
            </a:xfrm>
            <a:custGeom>
              <a:avLst/>
              <a:gdLst/>
              <a:ahLst/>
              <a:cxnLst/>
              <a:rect l="l" t="t" r="r" b="b"/>
              <a:pathLst>
                <a:path w="6339" h="6211" extrusionOk="0">
                  <a:moveTo>
                    <a:pt x="5611" y="0"/>
                  </a:moveTo>
                  <a:cubicBezTo>
                    <a:pt x="5518" y="0"/>
                    <a:pt x="5425" y="24"/>
                    <a:pt x="5337" y="72"/>
                  </a:cubicBezTo>
                  <a:cubicBezTo>
                    <a:pt x="1635" y="1874"/>
                    <a:pt x="0" y="3775"/>
                    <a:pt x="501" y="5743"/>
                  </a:cubicBezTo>
                  <a:cubicBezTo>
                    <a:pt x="567" y="6043"/>
                    <a:pt x="834" y="6210"/>
                    <a:pt x="1134" y="6210"/>
                  </a:cubicBezTo>
                  <a:lnTo>
                    <a:pt x="1235" y="6210"/>
                  </a:lnTo>
                  <a:cubicBezTo>
                    <a:pt x="1568" y="6110"/>
                    <a:pt x="1802" y="5776"/>
                    <a:pt x="1702" y="5443"/>
                  </a:cubicBezTo>
                  <a:cubicBezTo>
                    <a:pt x="1235" y="3742"/>
                    <a:pt x="4137" y="2040"/>
                    <a:pt x="5871" y="1206"/>
                  </a:cubicBezTo>
                  <a:cubicBezTo>
                    <a:pt x="6205" y="1040"/>
                    <a:pt x="6338" y="639"/>
                    <a:pt x="6171" y="373"/>
                  </a:cubicBezTo>
                  <a:cubicBezTo>
                    <a:pt x="6053" y="136"/>
                    <a:pt x="5835" y="0"/>
                    <a:pt x="5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8"/>
            <p:cNvSpPr/>
            <p:nvPr/>
          </p:nvSpPr>
          <p:spPr>
            <a:xfrm flipH="1">
              <a:off x="6820050" y="2086467"/>
              <a:ext cx="85621" cy="42354"/>
            </a:xfrm>
            <a:custGeom>
              <a:avLst/>
              <a:gdLst/>
              <a:ahLst/>
              <a:cxnLst/>
              <a:rect l="l" t="t" r="r" b="b"/>
              <a:pathLst>
                <a:path w="4504" h="2228" extrusionOk="0">
                  <a:moveTo>
                    <a:pt x="3844" y="0"/>
                  </a:moveTo>
                  <a:cubicBezTo>
                    <a:pt x="3787" y="0"/>
                    <a:pt x="3728" y="8"/>
                    <a:pt x="3670" y="26"/>
                  </a:cubicBezTo>
                  <a:cubicBezTo>
                    <a:pt x="3603" y="26"/>
                    <a:pt x="2269" y="393"/>
                    <a:pt x="501" y="1027"/>
                  </a:cubicBezTo>
                  <a:cubicBezTo>
                    <a:pt x="168" y="1127"/>
                    <a:pt x="1" y="1460"/>
                    <a:pt x="134" y="1794"/>
                  </a:cubicBezTo>
                  <a:cubicBezTo>
                    <a:pt x="234" y="2061"/>
                    <a:pt x="468" y="2228"/>
                    <a:pt x="735" y="2228"/>
                  </a:cubicBezTo>
                  <a:lnTo>
                    <a:pt x="935" y="2228"/>
                  </a:lnTo>
                  <a:cubicBezTo>
                    <a:pt x="2636" y="1594"/>
                    <a:pt x="3970" y="1227"/>
                    <a:pt x="3970" y="1227"/>
                  </a:cubicBezTo>
                  <a:cubicBezTo>
                    <a:pt x="4304" y="1127"/>
                    <a:pt x="4504" y="793"/>
                    <a:pt x="4437" y="460"/>
                  </a:cubicBezTo>
                  <a:cubicBezTo>
                    <a:pt x="4355" y="184"/>
                    <a:pt x="4113" y="0"/>
                    <a:pt x="3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8"/>
            <p:cNvSpPr/>
            <p:nvPr/>
          </p:nvSpPr>
          <p:spPr>
            <a:xfrm flipH="1">
              <a:off x="6314026" y="2338074"/>
              <a:ext cx="637938" cy="115429"/>
            </a:xfrm>
            <a:custGeom>
              <a:avLst/>
              <a:gdLst/>
              <a:ahLst/>
              <a:cxnLst/>
              <a:rect l="l" t="t" r="r" b="b"/>
              <a:pathLst>
                <a:path w="33558" h="6072" fill="none" extrusionOk="0">
                  <a:moveTo>
                    <a:pt x="33558" y="4737"/>
                  </a:moveTo>
                  <a:cubicBezTo>
                    <a:pt x="28121" y="5471"/>
                    <a:pt x="21950" y="6071"/>
                    <a:pt x="18948" y="5704"/>
                  </a:cubicBezTo>
                  <a:cubicBezTo>
                    <a:pt x="12009" y="4804"/>
                    <a:pt x="4537" y="2669"/>
                    <a:pt x="1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8"/>
            <p:cNvSpPr/>
            <p:nvPr/>
          </p:nvSpPr>
          <p:spPr>
            <a:xfrm flipH="1">
              <a:off x="6114310" y="2393813"/>
              <a:ext cx="1686776" cy="650693"/>
            </a:xfrm>
            <a:custGeom>
              <a:avLst/>
              <a:gdLst/>
              <a:ahLst/>
              <a:cxnLst/>
              <a:rect l="l" t="t" r="r" b="b"/>
              <a:pathLst>
                <a:path w="88731" h="34229" extrusionOk="0">
                  <a:moveTo>
                    <a:pt x="86397" y="1"/>
                  </a:moveTo>
                  <a:cubicBezTo>
                    <a:pt x="86264" y="1"/>
                    <a:pt x="86130" y="13"/>
                    <a:pt x="85995" y="37"/>
                  </a:cubicBezTo>
                  <a:cubicBezTo>
                    <a:pt x="85095" y="204"/>
                    <a:pt x="83894" y="371"/>
                    <a:pt x="82559" y="571"/>
                  </a:cubicBezTo>
                  <a:cubicBezTo>
                    <a:pt x="82159" y="604"/>
                    <a:pt x="81959" y="938"/>
                    <a:pt x="81992" y="1271"/>
                  </a:cubicBezTo>
                  <a:cubicBezTo>
                    <a:pt x="82051" y="1596"/>
                    <a:pt x="82320" y="1816"/>
                    <a:pt x="82612" y="1816"/>
                  </a:cubicBezTo>
                  <a:cubicBezTo>
                    <a:pt x="82650" y="1816"/>
                    <a:pt x="82688" y="1813"/>
                    <a:pt x="82726" y="1805"/>
                  </a:cubicBezTo>
                  <a:cubicBezTo>
                    <a:pt x="84060" y="1605"/>
                    <a:pt x="85261" y="1438"/>
                    <a:pt x="86162" y="1271"/>
                  </a:cubicBezTo>
                  <a:cubicBezTo>
                    <a:pt x="86214" y="1266"/>
                    <a:pt x="86264" y="1263"/>
                    <a:pt x="86314" y="1263"/>
                  </a:cubicBezTo>
                  <a:cubicBezTo>
                    <a:pt x="86588" y="1263"/>
                    <a:pt x="86837" y="1346"/>
                    <a:pt x="87063" y="1572"/>
                  </a:cubicBezTo>
                  <a:cubicBezTo>
                    <a:pt x="87263" y="1805"/>
                    <a:pt x="87363" y="2105"/>
                    <a:pt x="87296" y="2439"/>
                  </a:cubicBezTo>
                  <a:cubicBezTo>
                    <a:pt x="86462" y="6975"/>
                    <a:pt x="83260" y="14781"/>
                    <a:pt x="71218" y="16249"/>
                  </a:cubicBezTo>
                  <a:cubicBezTo>
                    <a:pt x="60577" y="17550"/>
                    <a:pt x="56574" y="20118"/>
                    <a:pt x="51938" y="23120"/>
                  </a:cubicBezTo>
                  <a:cubicBezTo>
                    <a:pt x="47768" y="25789"/>
                    <a:pt x="43031" y="28891"/>
                    <a:pt x="32223" y="31760"/>
                  </a:cubicBezTo>
                  <a:cubicBezTo>
                    <a:pt x="29113" y="32584"/>
                    <a:pt x="26099" y="32938"/>
                    <a:pt x="23214" y="32938"/>
                  </a:cubicBezTo>
                  <a:cubicBezTo>
                    <a:pt x="14191" y="32938"/>
                    <a:pt x="6444" y="29468"/>
                    <a:pt x="1035" y="26056"/>
                  </a:cubicBezTo>
                  <a:cubicBezTo>
                    <a:pt x="927" y="25996"/>
                    <a:pt x="807" y="25966"/>
                    <a:pt x="690" y="25966"/>
                  </a:cubicBezTo>
                  <a:cubicBezTo>
                    <a:pt x="478" y="25966"/>
                    <a:pt x="274" y="26063"/>
                    <a:pt x="167" y="26256"/>
                  </a:cubicBezTo>
                  <a:cubicBezTo>
                    <a:pt x="0" y="26556"/>
                    <a:pt x="67" y="26956"/>
                    <a:pt x="367" y="27123"/>
                  </a:cubicBezTo>
                  <a:cubicBezTo>
                    <a:pt x="5905" y="30626"/>
                    <a:pt x="13910" y="34228"/>
                    <a:pt x="23217" y="34228"/>
                  </a:cubicBezTo>
                  <a:cubicBezTo>
                    <a:pt x="26186" y="34228"/>
                    <a:pt x="29321" y="33828"/>
                    <a:pt x="32557" y="32927"/>
                  </a:cubicBezTo>
                  <a:cubicBezTo>
                    <a:pt x="43565" y="29992"/>
                    <a:pt x="48402" y="26890"/>
                    <a:pt x="52638" y="24121"/>
                  </a:cubicBezTo>
                  <a:cubicBezTo>
                    <a:pt x="57141" y="21219"/>
                    <a:pt x="61044" y="18717"/>
                    <a:pt x="71385" y="17450"/>
                  </a:cubicBezTo>
                  <a:cubicBezTo>
                    <a:pt x="84661" y="15882"/>
                    <a:pt x="87796" y="6575"/>
                    <a:pt x="88564" y="2639"/>
                  </a:cubicBezTo>
                  <a:cubicBezTo>
                    <a:pt x="88730" y="1939"/>
                    <a:pt x="88464" y="1238"/>
                    <a:pt x="87963" y="704"/>
                  </a:cubicBezTo>
                  <a:cubicBezTo>
                    <a:pt x="87555" y="241"/>
                    <a:pt x="86990" y="1"/>
                    <a:pt x="86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8"/>
            <p:cNvSpPr/>
            <p:nvPr/>
          </p:nvSpPr>
          <p:spPr>
            <a:xfrm flipH="1">
              <a:off x="7369267" y="2544169"/>
              <a:ext cx="1059636" cy="1206108"/>
            </a:xfrm>
            <a:custGeom>
              <a:avLst/>
              <a:gdLst/>
              <a:ahLst/>
              <a:cxnLst/>
              <a:rect l="l" t="t" r="r" b="b"/>
              <a:pathLst>
                <a:path w="55741" h="63446" extrusionOk="0">
                  <a:moveTo>
                    <a:pt x="25586" y="0"/>
                  </a:moveTo>
                  <a:cubicBezTo>
                    <a:pt x="1" y="19181"/>
                    <a:pt x="16846" y="31390"/>
                    <a:pt x="25653" y="41764"/>
                  </a:cubicBezTo>
                  <a:cubicBezTo>
                    <a:pt x="34425" y="52138"/>
                    <a:pt x="35860" y="63446"/>
                    <a:pt x="35860" y="63446"/>
                  </a:cubicBezTo>
                  <a:cubicBezTo>
                    <a:pt x="35860" y="63446"/>
                    <a:pt x="54740" y="54206"/>
                    <a:pt x="55107" y="44899"/>
                  </a:cubicBezTo>
                  <a:cubicBezTo>
                    <a:pt x="55741" y="29989"/>
                    <a:pt x="25586" y="1"/>
                    <a:pt x="25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 flipH="1">
              <a:off x="7360379" y="2532991"/>
              <a:ext cx="864955" cy="1229339"/>
            </a:xfrm>
            <a:custGeom>
              <a:avLst/>
              <a:gdLst/>
              <a:ahLst/>
              <a:cxnLst/>
              <a:rect l="l" t="t" r="r" b="b"/>
              <a:pathLst>
                <a:path w="45500" h="64668" extrusionOk="0">
                  <a:moveTo>
                    <a:pt x="14895" y="0"/>
                  </a:moveTo>
                  <a:cubicBezTo>
                    <a:pt x="14757" y="0"/>
                    <a:pt x="14622" y="42"/>
                    <a:pt x="14511" y="121"/>
                  </a:cubicBezTo>
                  <a:cubicBezTo>
                    <a:pt x="5838" y="6626"/>
                    <a:pt x="1335" y="12797"/>
                    <a:pt x="734" y="18968"/>
                  </a:cubicBezTo>
                  <a:cubicBezTo>
                    <a:pt x="1" y="26941"/>
                    <a:pt x="5905" y="33379"/>
                    <a:pt x="11175" y="39116"/>
                  </a:cubicBezTo>
                  <a:cubicBezTo>
                    <a:pt x="12343" y="40350"/>
                    <a:pt x="13477" y="41584"/>
                    <a:pt x="14478" y="42785"/>
                  </a:cubicBezTo>
                  <a:cubicBezTo>
                    <a:pt x="23017" y="52859"/>
                    <a:pt x="24518" y="64001"/>
                    <a:pt x="24518" y="64134"/>
                  </a:cubicBezTo>
                  <a:cubicBezTo>
                    <a:pt x="24551" y="64301"/>
                    <a:pt x="24685" y="64501"/>
                    <a:pt x="24852" y="64601"/>
                  </a:cubicBezTo>
                  <a:cubicBezTo>
                    <a:pt x="24952" y="64634"/>
                    <a:pt x="25052" y="64668"/>
                    <a:pt x="25152" y="64668"/>
                  </a:cubicBezTo>
                  <a:lnTo>
                    <a:pt x="25485" y="64668"/>
                  </a:lnTo>
                  <a:cubicBezTo>
                    <a:pt x="26253" y="64234"/>
                    <a:pt x="44699" y="55128"/>
                    <a:pt x="45099" y="45554"/>
                  </a:cubicBezTo>
                  <a:cubicBezTo>
                    <a:pt x="45500" y="36881"/>
                    <a:pt x="35726" y="23338"/>
                    <a:pt x="27520" y="13498"/>
                  </a:cubicBezTo>
                  <a:cubicBezTo>
                    <a:pt x="27406" y="13365"/>
                    <a:pt x="27216" y="13286"/>
                    <a:pt x="27031" y="13286"/>
                  </a:cubicBezTo>
                  <a:cubicBezTo>
                    <a:pt x="26891" y="13286"/>
                    <a:pt x="26753" y="13331"/>
                    <a:pt x="26653" y="13431"/>
                  </a:cubicBezTo>
                  <a:cubicBezTo>
                    <a:pt x="26386" y="13631"/>
                    <a:pt x="26353" y="14031"/>
                    <a:pt x="26553" y="14298"/>
                  </a:cubicBezTo>
                  <a:cubicBezTo>
                    <a:pt x="34659" y="23939"/>
                    <a:pt x="44199" y="37181"/>
                    <a:pt x="43865" y="45487"/>
                  </a:cubicBezTo>
                  <a:cubicBezTo>
                    <a:pt x="43532" y="53293"/>
                    <a:pt x="29188" y="61299"/>
                    <a:pt x="25686" y="63133"/>
                  </a:cubicBezTo>
                  <a:cubicBezTo>
                    <a:pt x="25152" y="60231"/>
                    <a:pt x="22984" y="50858"/>
                    <a:pt x="15478" y="41985"/>
                  </a:cubicBezTo>
                  <a:cubicBezTo>
                    <a:pt x="14411" y="40784"/>
                    <a:pt x="13310" y="39583"/>
                    <a:pt x="12143" y="38282"/>
                  </a:cubicBezTo>
                  <a:cubicBezTo>
                    <a:pt x="7072" y="32778"/>
                    <a:pt x="1335" y="26507"/>
                    <a:pt x="2035" y="19102"/>
                  </a:cubicBezTo>
                  <a:cubicBezTo>
                    <a:pt x="2569" y="13364"/>
                    <a:pt x="6805" y="7627"/>
                    <a:pt x="14878" y="1456"/>
                  </a:cubicBezTo>
                  <a:cubicBezTo>
                    <a:pt x="15879" y="2490"/>
                    <a:pt x="18947" y="5592"/>
                    <a:pt x="22583" y="9762"/>
                  </a:cubicBezTo>
                  <a:cubicBezTo>
                    <a:pt x="22705" y="9883"/>
                    <a:pt x="22871" y="9941"/>
                    <a:pt x="23040" y="9941"/>
                  </a:cubicBezTo>
                  <a:cubicBezTo>
                    <a:pt x="23197" y="9941"/>
                    <a:pt x="23356" y="9891"/>
                    <a:pt x="23484" y="9795"/>
                  </a:cubicBezTo>
                  <a:cubicBezTo>
                    <a:pt x="23717" y="9595"/>
                    <a:pt x="23717" y="9161"/>
                    <a:pt x="23517" y="8928"/>
                  </a:cubicBezTo>
                  <a:cubicBezTo>
                    <a:pt x="18914" y="3757"/>
                    <a:pt x="15378" y="188"/>
                    <a:pt x="15345" y="155"/>
                  </a:cubicBezTo>
                  <a:cubicBezTo>
                    <a:pt x="15205" y="50"/>
                    <a:pt x="15048" y="0"/>
                    <a:pt x="14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8"/>
            <p:cNvSpPr/>
            <p:nvPr/>
          </p:nvSpPr>
          <p:spPr>
            <a:xfrm flipH="1">
              <a:off x="7527128" y="3304750"/>
              <a:ext cx="169322" cy="161870"/>
            </a:xfrm>
            <a:custGeom>
              <a:avLst/>
              <a:gdLst/>
              <a:ahLst/>
              <a:cxnLst/>
              <a:rect l="l" t="t" r="r" b="b"/>
              <a:pathLst>
                <a:path w="8907" h="8515" extrusionOk="0">
                  <a:moveTo>
                    <a:pt x="4458" y="0"/>
                  </a:moveTo>
                  <a:cubicBezTo>
                    <a:pt x="4319" y="0"/>
                    <a:pt x="4178" y="7"/>
                    <a:pt x="4037" y="21"/>
                  </a:cubicBezTo>
                  <a:cubicBezTo>
                    <a:pt x="1702" y="255"/>
                    <a:pt x="0" y="2323"/>
                    <a:pt x="201" y="4658"/>
                  </a:cubicBezTo>
                  <a:cubicBezTo>
                    <a:pt x="420" y="6851"/>
                    <a:pt x="2258" y="8515"/>
                    <a:pt x="4444" y="8515"/>
                  </a:cubicBezTo>
                  <a:cubicBezTo>
                    <a:pt x="4585" y="8515"/>
                    <a:pt x="4727" y="8508"/>
                    <a:pt x="4871" y="8494"/>
                  </a:cubicBezTo>
                  <a:cubicBezTo>
                    <a:pt x="7206" y="8260"/>
                    <a:pt x="8907" y="6192"/>
                    <a:pt x="8673" y="3857"/>
                  </a:cubicBezTo>
                  <a:cubicBezTo>
                    <a:pt x="8485" y="1664"/>
                    <a:pt x="6619" y="0"/>
                    <a:pt x="445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8"/>
            <p:cNvSpPr/>
            <p:nvPr/>
          </p:nvSpPr>
          <p:spPr>
            <a:xfrm flipH="1">
              <a:off x="7484010" y="2581031"/>
              <a:ext cx="532679" cy="668297"/>
            </a:xfrm>
            <a:custGeom>
              <a:avLst/>
              <a:gdLst/>
              <a:ahLst/>
              <a:cxnLst/>
              <a:rect l="l" t="t" r="r" b="b"/>
              <a:pathLst>
                <a:path w="28021" h="35155" extrusionOk="0">
                  <a:moveTo>
                    <a:pt x="691" y="1"/>
                  </a:moveTo>
                  <a:cubicBezTo>
                    <a:pt x="505" y="1"/>
                    <a:pt x="315" y="77"/>
                    <a:pt x="200" y="230"/>
                  </a:cubicBezTo>
                  <a:cubicBezTo>
                    <a:pt x="0" y="463"/>
                    <a:pt x="33" y="897"/>
                    <a:pt x="300" y="1097"/>
                  </a:cubicBezTo>
                  <a:cubicBezTo>
                    <a:pt x="434" y="1230"/>
                    <a:pt x="15678" y="14407"/>
                    <a:pt x="26819" y="34821"/>
                  </a:cubicBezTo>
                  <a:cubicBezTo>
                    <a:pt x="26919" y="35021"/>
                    <a:pt x="27153" y="35155"/>
                    <a:pt x="27353" y="35155"/>
                  </a:cubicBezTo>
                  <a:cubicBezTo>
                    <a:pt x="27420" y="35155"/>
                    <a:pt x="27520" y="35121"/>
                    <a:pt x="27586" y="35088"/>
                  </a:cubicBezTo>
                  <a:cubicBezTo>
                    <a:pt x="27887" y="34921"/>
                    <a:pt x="28020" y="34554"/>
                    <a:pt x="27853" y="34254"/>
                  </a:cubicBezTo>
                  <a:cubicBezTo>
                    <a:pt x="16579" y="13573"/>
                    <a:pt x="1234" y="263"/>
                    <a:pt x="1067" y="130"/>
                  </a:cubicBezTo>
                  <a:cubicBezTo>
                    <a:pt x="967" y="44"/>
                    <a:pt x="831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 flipH="1">
              <a:off x="5581550" y="2994990"/>
              <a:ext cx="178200" cy="197286"/>
            </a:xfrm>
            <a:custGeom>
              <a:avLst/>
              <a:gdLst/>
              <a:ahLst/>
              <a:cxnLst/>
              <a:rect l="l" t="t" r="r" b="b"/>
              <a:pathLst>
                <a:path w="9374" h="10378" extrusionOk="0">
                  <a:moveTo>
                    <a:pt x="1671" y="0"/>
                  </a:moveTo>
                  <a:cubicBezTo>
                    <a:pt x="1360" y="0"/>
                    <a:pt x="1065" y="225"/>
                    <a:pt x="1034" y="537"/>
                  </a:cubicBezTo>
                  <a:cubicBezTo>
                    <a:pt x="1001" y="737"/>
                    <a:pt x="867" y="971"/>
                    <a:pt x="701" y="1204"/>
                  </a:cubicBezTo>
                  <a:lnTo>
                    <a:pt x="434" y="1571"/>
                  </a:lnTo>
                  <a:cubicBezTo>
                    <a:pt x="67" y="2272"/>
                    <a:pt x="0" y="3139"/>
                    <a:pt x="601" y="3673"/>
                  </a:cubicBezTo>
                  <a:cubicBezTo>
                    <a:pt x="996" y="3983"/>
                    <a:pt x="1486" y="4007"/>
                    <a:pt x="1830" y="4007"/>
                  </a:cubicBezTo>
                  <a:cubicBezTo>
                    <a:pt x="1893" y="4007"/>
                    <a:pt x="1950" y="4006"/>
                    <a:pt x="2002" y="4006"/>
                  </a:cubicBezTo>
                  <a:cubicBezTo>
                    <a:pt x="2502" y="3973"/>
                    <a:pt x="3002" y="3956"/>
                    <a:pt x="3503" y="3956"/>
                  </a:cubicBezTo>
                  <a:cubicBezTo>
                    <a:pt x="4003" y="3956"/>
                    <a:pt x="4503" y="3973"/>
                    <a:pt x="5004" y="4006"/>
                  </a:cubicBezTo>
                  <a:cubicBezTo>
                    <a:pt x="6171" y="4073"/>
                    <a:pt x="7439" y="4273"/>
                    <a:pt x="7839" y="5040"/>
                  </a:cubicBezTo>
                  <a:cubicBezTo>
                    <a:pt x="8039" y="5507"/>
                    <a:pt x="8039" y="5874"/>
                    <a:pt x="7839" y="6308"/>
                  </a:cubicBezTo>
                  <a:cubicBezTo>
                    <a:pt x="7105" y="7809"/>
                    <a:pt x="3903" y="8843"/>
                    <a:pt x="2735" y="9143"/>
                  </a:cubicBezTo>
                  <a:cubicBezTo>
                    <a:pt x="2402" y="9210"/>
                    <a:pt x="2202" y="9544"/>
                    <a:pt x="2268" y="9877"/>
                  </a:cubicBezTo>
                  <a:cubicBezTo>
                    <a:pt x="2368" y="10177"/>
                    <a:pt x="2602" y="10378"/>
                    <a:pt x="2902" y="10378"/>
                  </a:cubicBezTo>
                  <a:cubicBezTo>
                    <a:pt x="2936" y="10378"/>
                    <a:pt x="3002" y="10378"/>
                    <a:pt x="3102" y="10244"/>
                  </a:cubicBezTo>
                  <a:cubicBezTo>
                    <a:pt x="3569" y="10177"/>
                    <a:pt x="7906" y="9043"/>
                    <a:pt x="9040" y="6742"/>
                  </a:cubicBezTo>
                  <a:cubicBezTo>
                    <a:pt x="9373" y="6041"/>
                    <a:pt x="9373" y="5241"/>
                    <a:pt x="9040" y="4473"/>
                  </a:cubicBezTo>
                  <a:cubicBezTo>
                    <a:pt x="8339" y="2906"/>
                    <a:pt x="6371" y="2805"/>
                    <a:pt x="5170" y="2705"/>
                  </a:cubicBezTo>
                  <a:cubicBezTo>
                    <a:pt x="4637" y="2689"/>
                    <a:pt x="4103" y="2680"/>
                    <a:pt x="3574" y="2680"/>
                  </a:cubicBezTo>
                  <a:cubicBezTo>
                    <a:pt x="3044" y="2680"/>
                    <a:pt x="2519" y="2689"/>
                    <a:pt x="2002" y="2705"/>
                  </a:cubicBezTo>
                  <a:cubicBezTo>
                    <a:pt x="1868" y="2705"/>
                    <a:pt x="1568" y="2705"/>
                    <a:pt x="1501" y="2672"/>
                  </a:cubicBezTo>
                  <a:cubicBezTo>
                    <a:pt x="1434" y="2672"/>
                    <a:pt x="1401" y="2405"/>
                    <a:pt x="1568" y="2172"/>
                  </a:cubicBezTo>
                  <a:cubicBezTo>
                    <a:pt x="1668" y="2072"/>
                    <a:pt x="1701" y="1972"/>
                    <a:pt x="1768" y="1871"/>
                  </a:cubicBezTo>
                  <a:cubicBezTo>
                    <a:pt x="2002" y="1538"/>
                    <a:pt x="2202" y="1171"/>
                    <a:pt x="2268" y="704"/>
                  </a:cubicBezTo>
                  <a:cubicBezTo>
                    <a:pt x="2335" y="370"/>
                    <a:pt x="2068" y="37"/>
                    <a:pt x="1735" y="3"/>
                  </a:cubicBezTo>
                  <a:cubicBezTo>
                    <a:pt x="1713" y="1"/>
                    <a:pt x="1692" y="0"/>
                    <a:pt x="1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 flipH="1">
              <a:off x="6776941" y="1271135"/>
              <a:ext cx="627159" cy="691432"/>
            </a:xfrm>
            <a:custGeom>
              <a:avLst/>
              <a:gdLst/>
              <a:ahLst/>
              <a:cxnLst/>
              <a:rect l="l" t="t" r="r" b="b"/>
              <a:pathLst>
                <a:path w="32991" h="36372" extrusionOk="0">
                  <a:moveTo>
                    <a:pt x="2139" y="1"/>
                  </a:moveTo>
                  <a:cubicBezTo>
                    <a:pt x="1691" y="1"/>
                    <a:pt x="1236" y="161"/>
                    <a:pt x="867" y="484"/>
                  </a:cubicBezTo>
                  <a:cubicBezTo>
                    <a:pt x="67" y="1151"/>
                    <a:pt x="0" y="2352"/>
                    <a:pt x="701" y="3152"/>
                  </a:cubicBezTo>
                  <a:lnTo>
                    <a:pt x="29454" y="35709"/>
                  </a:lnTo>
                  <a:cubicBezTo>
                    <a:pt x="29817" y="36144"/>
                    <a:pt x="30337" y="36372"/>
                    <a:pt x="30865" y="36372"/>
                  </a:cubicBezTo>
                  <a:cubicBezTo>
                    <a:pt x="31308" y="36372"/>
                    <a:pt x="31757" y="36211"/>
                    <a:pt x="32123" y="35876"/>
                  </a:cubicBezTo>
                  <a:cubicBezTo>
                    <a:pt x="32890" y="35242"/>
                    <a:pt x="32990" y="34008"/>
                    <a:pt x="32290" y="33207"/>
                  </a:cubicBezTo>
                  <a:lnTo>
                    <a:pt x="3536" y="650"/>
                  </a:lnTo>
                  <a:cubicBezTo>
                    <a:pt x="3176" y="219"/>
                    <a:pt x="2662" y="1"/>
                    <a:pt x="21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 flipH="1">
              <a:off x="6764261" y="1236479"/>
              <a:ext cx="626532" cy="691375"/>
            </a:xfrm>
            <a:custGeom>
              <a:avLst/>
              <a:gdLst/>
              <a:ahLst/>
              <a:cxnLst/>
              <a:rect l="l" t="t" r="r" b="b"/>
              <a:pathLst>
                <a:path w="32958" h="36369" extrusionOk="0">
                  <a:moveTo>
                    <a:pt x="2140" y="0"/>
                  </a:moveTo>
                  <a:cubicBezTo>
                    <a:pt x="1695" y="0"/>
                    <a:pt x="1250" y="153"/>
                    <a:pt x="901" y="472"/>
                  </a:cubicBezTo>
                  <a:cubicBezTo>
                    <a:pt x="101" y="1139"/>
                    <a:pt x="1" y="2373"/>
                    <a:pt x="734" y="3140"/>
                  </a:cubicBezTo>
                  <a:lnTo>
                    <a:pt x="29455" y="35730"/>
                  </a:lnTo>
                  <a:cubicBezTo>
                    <a:pt x="29819" y="36149"/>
                    <a:pt x="30341" y="36369"/>
                    <a:pt x="30871" y="36369"/>
                  </a:cubicBezTo>
                  <a:cubicBezTo>
                    <a:pt x="31313" y="36369"/>
                    <a:pt x="31759" y="36216"/>
                    <a:pt x="32123" y="35897"/>
                  </a:cubicBezTo>
                  <a:cubicBezTo>
                    <a:pt x="32924" y="35163"/>
                    <a:pt x="32957" y="33996"/>
                    <a:pt x="32290" y="33195"/>
                  </a:cubicBezTo>
                  <a:lnTo>
                    <a:pt x="3570" y="639"/>
                  </a:lnTo>
                  <a:cubicBezTo>
                    <a:pt x="3206" y="220"/>
                    <a:pt x="2674" y="0"/>
                    <a:pt x="2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8"/>
            <p:cNvSpPr/>
            <p:nvPr/>
          </p:nvSpPr>
          <p:spPr>
            <a:xfrm flipH="1">
              <a:off x="6750954" y="1224996"/>
              <a:ext cx="652518" cy="714187"/>
            </a:xfrm>
            <a:custGeom>
              <a:avLst/>
              <a:gdLst/>
              <a:ahLst/>
              <a:cxnLst/>
              <a:rect l="l" t="t" r="r" b="b"/>
              <a:pathLst>
                <a:path w="34325" h="37569" extrusionOk="0">
                  <a:moveTo>
                    <a:pt x="2802" y="1209"/>
                  </a:moveTo>
                  <a:cubicBezTo>
                    <a:pt x="3136" y="1209"/>
                    <a:pt x="3470" y="1376"/>
                    <a:pt x="3770" y="1610"/>
                  </a:cubicBezTo>
                  <a:lnTo>
                    <a:pt x="32490" y="34200"/>
                  </a:lnTo>
                  <a:cubicBezTo>
                    <a:pt x="32957" y="34733"/>
                    <a:pt x="32924" y="35534"/>
                    <a:pt x="32357" y="35968"/>
                  </a:cubicBezTo>
                  <a:cubicBezTo>
                    <a:pt x="32163" y="36189"/>
                    <a:pt x="31901" y="36318"/>
                    <a:pt x="31627" y="36318"/>
                  </a:cubicBezTo>
                  <a:cubicBezTo>
                    <a:pt x="31571" y="36318"/>
                    <a:pt x="31513" y="36313"/>
                    <a:pt x="31456" y="36301"/>
                  </a:cubicBezTo>
                  <a:cubicBezTo>
                    <a:pt x="31123" y="36301"/>
                    <a:pt x="30789" y="36134"/>
                    <a:pt x="30589" y="35901"/>
                  </a:cubicBezTo>
                  <a:lnTo>
                    <a:pt x="1835" y="3344"/>
                  </a:lnTo>
                  <a:cubicBezTo>
                    <a:pt x="1401" y="2810"/>
                    <a:pt x="1435" y="2010"/>
                    <a:pt x="1968" y="1543"/>
                  </a:cubicBezTo>
                  <a:cubicBezTo>
                    <a:pt x="2235" y="1343"/>
                    <a:pt x="2502" y="1209"/>
                    <a:pt x="2802" y="1209"/>
                  </a:cubicBezTo>
                  <a:close/>
                  <a:moveTo>
                    <a:pt x="2806" y="0"/>
                  </a:moveTo>
                  <a:cubicBezTo>
                    <a:pt x="2211" y="0"/>
                    <a:pt x="1612" y="211"/>
                    <a:pt x="1135" y="642"/>
                  </a:cubicBezTo>
                  <a:cubicBezTo>
                    <a:pt x="100" y="1543"/>
                    <a:pt x="0" y="3144"/>
                    <a:pt x="934" y="4178"/>
                  </a:cubicBezTo>
                  <a:lnTo>
                    <a:pt x="29655" y="36735"/>
                  </a:lnTo>
                  <a:cubicBezTo>
                    <a:pt x="30155" y="37268"/>
                    <a:pt x="30822" y="37569"/>
                    <a:pt x="31523" y="37569"/>
                  </a:cubicBezTo>
                  <a:cubicBezTo>
                    <a:pt x="32123" y="37569"/>
                    <a:pt x="32690" y="37402"/>
                    <a:pt x="33191" y="36935"/>
                  </a:cubicBezTo>
                  <a:cubicBezTo>
                    <a:pt x="34258" y="36034"/>
                    <a:pt x="34325" y="34433"/>
                    <a:pt x="33424" y="33399"/>
                  </a:cubicBezTo>
                  <a:lnTo>
                    <a:pt x="4670" y="842"/>
                  </a:lnTo>
                  <a:cubicBezTo>
                    <a:pt x="4186" y="286"/>
                    <a:pt x="3498" y="0"/>
                    <a:pt x="2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Escolaridade e aquisição da escrita</a:t>
            </a:r>
            <a:endParaRPr dirty="0"/>
          </a:p>
        </p:txBody>
      </p:sp>
      <p:grpSp>
        <p:nvGrpSpPr>
          <p:cNvPr id="211" name="Google Shape;211;p21"/>
          <p:cNvGrpSpPr/>
          <p:nvPr/>
        </p:nvGrpSpPr>
        <p:grpSpPr>
          <a:xfrm>
            <a:off x="389574" y="1205345"/>
            <a:ext cx="6969209" cy="2191094"/>
            <a:chOff x="2199188" y="1427015"/>
            <a:chExt cx="2054526" cy="928085"/>
          </a:xfrm>
        </p:grpSpPr>
        <p:sp>
          <p:nvSpPr>
            <p:cNvPr id="212" name="Google Shape;212;p21"/>
            <p:cNvSpPr txBox="1"/>
            <p:nvPr/>
          </p:nvSpPr>
          <p:spPr>
            <a:xfrm>
              <a:off x="2199188" y="1529775"/>
              <a:ext cx="20484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3" name="Google Shape;213;p21"/>
            <p:cNvSpPr txBox="1"/>
            <p:nvPr/>
          </p:nvSpPr>
          <p:spPr>
            <a:xfrm>
              <a:off x="2205314" y="1427015"/>
              <a:ext cx="2048400" cy="928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500" dirty="0" smtClean="0">
                  <a:solidFill>
                    <a:srgbClr val="242424"/>
                  </a:solidFill>
                  <a:latin typeface="Roboto"/>
                  <a:ea typeface="Roboto"/>
                  <a:cs typeface="Roboto"/>
                  <a:sym typeface="Roboto"/>
                </a:rPr>
                <a:t>2 momentos de aquisição: aprendizagem da fala / fala x escrita;</a:t>
              </a:r>
              <a:endParaRPr lang="en" sz="1500" dirty="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500" dirty="0" smtClean="0">
                  <a:solidFill>
                    <a:srgbClr val="242424"/>
                  </a:solidFill>
                  <a:latin typeface="Roboto"/>
                  <a:ea typeface="Roboto"/>
                  <a:cs typeface="Roboto"/>
                  <a:sym typeface="Roboto"/>
                </a:rPr>
                <a:t>Desconsideração da dicotomia;</a:t>
              </a:r>
            </a:p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500" dirty="0" smtClean="0">
                  <a:solidFill>
                    <a:srgbClr val="242424"/>
                  </a:solidFill>
                  <a:latin typeface="Roboto"/>
                  <a:ea typeface="Roboto"/>
                  <a:cs typeface="Roboto"/>
                  <a:sym typeface="Roboto"/>
                </a:rPr>
                <a:t>Continuidade e diferentes propostas e objetivos.</a:t>
              </a:r>
            </a:p>
          </p:txBody>
        </p:sp>
      </p:grpSp>
      <p:grpSp>
        <p:nvGrpSpPr>
          <p:cNvPr id="223" name="Google Shape;223;p21"/>
          <p:cNvGrpSpPr/>
          <p:nvPr/>
        </p:nvGrpSpPr>
        <p:grpSpPr>
          <a:xfrm>
            <a:off x="934975" y="1638700"/>
            <a:ext cx="7378675" cy="2517164"/>
            <a:chOff x="934975" y="1638700"/>
            <a:chExt cx="7378675" cy="2517164"/>
          </a:xfrm>
        </p:grpSpPr>
        <p:grpSp>
          <p:nvGrpSpPr>
            <p:cNvPr id="230" name="Google Shape;230;p21"/>
            <p:cNvGrpSpPr/>
            <p:nvPr/>
          </p:nvGrpSpPr>
          <p:grpSpPr>
            <a:xfrm rot="-5400000" flipH="1">
              <a:off x="7137726" y="3674934"/>
              <a:ext cx="267680" cy="204283"/>
              <a:chOff x="1655586" y="1783749"/>
              <a:chExt cx="236696" cy="204263"/>
            </a:xfrm>
          </p:grpSpPr>
          <p:sp>
            <p:nvSpPr>
              <p:cNvPr id="231" name="Google Shape;231;p21"/>
              <p:cNvSpPr/>
              <p:nvPr/>
            </p:nvSpPr>
            <p:spPr>
              <a:xfrm>
                <a:off x="1759317" y="1952312"/>
                <a:ext cx="276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49" extrusionOk="0">
                    <a:moveTo>
                      <a:pt x="1" y="1"/>
                    </a:moveTo>
                    <a:lnTo>
                      <a:pt x="1" y="358"/>
                    </a:lnTo>
                    <a:cubicBezTo>
                      <a:pt x="1" y="525"/>
                      <a:pt x="191" y="1049"/>
                      <a:pt x="429" y="1049"/>
                    </a:cubicBezTo>
                    <a:cubicBezTo>
                      <a:pt x="644" y="1049"/>
                      <a:pt x="810" y="525"/>
                      <a:pt x="810" y="358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1"/>
              <p:cNvSpPr/>
              <p:nvPr/>
            </p:nvSpPr>
            <p:spPr>
              <a:xfrm>
                <a:off x="1655586" y="1783749"/>
                <a:ext cx="236696" cy="148348"/>
              </a:xfrm>
              <a:custGeom>
                <a:avLst/>
                <a:gdLst/>
                <a:ahLst/>
                <a:cxnLst/>
                <a:rect l="l" t="t" r="r" b="b"/>
                <a:pathLst>
                  <a:path w="6955" h="4359" extrusionOk="0">
                    <a:moveTo>
                      <a:pt x="0" y="0"/>
                    </a:moveTo>
                    <a:lnTo>
                      <a:pt x="2549" y="4358"/>
                    </a:lnTo>
                    <a:lnTo>
                      <a:pt x="4358" y="4358"/>
                    </a:lnTo>
                    <a:lnTo>
                      <a:pt x="69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5" name="Google Shape;255;p21"/>
            <p:cNvSpPr/>
            <p:nvPr/>
          </p:nvSpPr>
          <p:spPr>
            <a:xfrm>
              <a:off x="7170650" y="1638700"/>
              <a:ext cx="1143000" cy="1148100"/>
            </a:xfrm>
            <a:prstGeom prst="blockArc">
              <a:avLst>
                <a:gd name="adj1" fmla="val 16248958"/>
                <a:gd name="adj2" fmla="val 5468506"/>
                <a:gd name="adj3" fmla="val 214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6" name="Google Shape;256;p21"/>
            <p:cNvGrpSpPr/>
            <p:nvPr/>
          </p:nvGrpSpPr>
          <p:grpSpPr>
            <a:xfrm rot="5400000">
              <a:off x="5644738" y="2410341"/>
              <a:ext cx="264697" cy="2736442"/>
              <a:chOff x="4362531" y="3454915"/>
              <a:chExt cx="224548" cy="177514"/>
            </a:xfrm>
          </p:grpSpPr>
          <p:sp>
            <p:nvSpPr>
              <p:cNvPr id="257" name="Google Shape;257;p21"/>
              <p:cNvSpPr/>
              <p:nvPr/>
            </p:nvSpPr>
            <p:spPr>
              <a:xfrm>
                <a:off x="4362531" y="3454915"/>
                <a:ext cx="60816" cy="177514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5216" extrusionOk="0">
                    <a:moveTo>
                      <a:pt x="1" y="1"/>
                    </a:moveTo>
                    <a:lnTo>
                      <a:pt x="1" y="5216"/>
                    </a:lnTo>
                    <a:lnTo>
                      <a:pt x="1787" y="5216"/>
                    </a:lnTo>
                    <a:lnTo>
                      <a:pt x="17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1"/>
              <p:cNvSpPr/>
              <p:nvPr/>
            </p:nvSpPr>
            <p:spPr>
              <a:xfrm>
                <a:off x="4444415" y="3454915"/>
                <a:ext cx="142664" cy="177514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5216" extrusionOk="0">
                    <a:moveTo>
                      <a:pt x="0" y="1"/>
                    </a:moveTo>
                    <a:lnTo>
                      <a:pt x="0" y="5216"/>
                    </a:lnTo>
                    <a:lnTo>
                      <a:pt x="4191" y="5216"/>
                    </a:lnTo>
                    <a:lnTo>
                      <a:pt x="4191" y="3168"/>
                    </a:lnTo>
                    <a:lnTo>
                      <a:pt x="41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9" name="Google Shape;259;p21"/>
            <p:cNvSpPr/>
            <p:nvPr/>
          </p:nvSpPr>
          <p:spPr>
            <a:xfrm flipH="1">
              <a:off x="934975" y="2761425"/>
              <a:ext cx="957600" cy="954900"/>
            </a:xfrm>
            <a:prstGeom prst="blockArc">
              <a:avLst>
                <a:gd name="adj1" fmla="val 16214976"/>
                <a:gd name="adj2" fmla="val 5454545"/>
                <a:gd name="adj3" fmla="val 261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7373704" y="3778235"/>
              <a:ext cx="341096" cy="377629"/>
            </a:xfrm>
            <a:custGeom>
              <a:avLst/>
              <a:gdLst/>
              <a:ahLst/>
              <a:cxnLst/>
              <a:rect l="l" t="t" r="r" b="b"/>
              <a:pathLst>
                <a:path w="9374" h="10378" extrusionOk="0">
                  <a:moveTo>
                    <a:pt x="1671" y="0"/>
                  </a:moveTo>
                  <a:cubicBezTo>
                    <a:pt x="1360" y="0"/>
                    <a:pt x="1065" y="225"/>
                    <a:pt x="1034" y="537"/>
                  </a:cubicBezTo>
                  <a:cubicBezTo>
                    <a:pt x="1001" y="737"/>
                    <a:pt x="867" y="971"/>
                    <a:pt x="701" y="1204"/>
                  </a:cubicBezTo>
                  <a:lnTo>
                    <a:pt x="434" y="1571"/>
                  </a:lnTo>
                  <a:cubicBezTo>
                    <a:pt x="67" y="2272"/>
                    <a:pt x="0" y="3139"/>
                    <a:pt x="601" y="3673"/>
                  </a:cubicBezTo>
                  <a:cubicBezTo>
                    <a:pt x="996" y="3983"/>
                    <a:pt x="1486" y="4007"/>
                    <a:pt x="1830" y="4007"/>
                  </a:cubicBezTo>
                  <a:cubicBezTo>
                    <a:pt x="1893" y="4007"/>
                    <a:pt x="1950" y="4006"/>
                    <a:pt x="2002" y="4006"/>
                  </a:cubicBezTo>
                  <a:cubicBezTo>
                    <a:pt x="2502" y="3973"/>
                    <a:pt x="3002" y="3956"/>
                    <a:pt x="3503" y="3956"/>
                  </a:cubicBezTo>
                  <a:cubicBezTo>
                    <a:pt x="4003" y="3956"/>
                    <a:pt x="4503" y="3973"/>
                    <a:pt x="5004" y="4006"/>
                  </a:cubicBezTo>
                  <a:cubicBezTo>
                    <a:pt x="6171" y="4073"/>
                    <a:pt x="7439" y="4273"/>
                    <a:pt x="7839" y="5040"/>
                  </a:cubicBezTo>
                  <a:cubicBezTo>
                    <a:pt x="8039" y="5507"/>
                    <a:pt x="8039" y="5874"/>
                    <a:pt x="7839" y="6308"/>
                  </a:cubicBezTo>
                  <a:cubicBezTo>
                    <a:pt x="7105" y="7809"/>
                    <a:pt x="3903" y="8843"/>
                    <a:pt x="2735" y="9143"/>
                  </a:cubicBezTo>
                  <a:cubicBezTo>
                    <a:pt x="2402" y="9210"/>
                    <a:pt x="2202" y="9544"/>
                    <a:pt x="2268" y="9877"/>
                  </a:cubicBezTo>
                  <a:cubicBezTo>
                    <a:pt x="2368" y="10177"/>
                    <a:pt x="2602" y="10378"/>
                    <a:pt x="2902" y="10378"/>
                  </a:cubicBezTo>
                  <a:cubicBezTo>
                    <a:pt x="2936" y="10378"/>
                    <a:pt x="3002" y="10378"/>
                    <a:pt x="3102" y="10244"/>
                  </a:cubicBezTo>
                  <a:cubicBezTo>
                    <a:pt x="3569" y="10177"/>
                    <a:pt x="7906" y="9043"/>
                    <a:pt x="9040" y="6742"/>
                  </a:cubicBezTo>
                  <a:cubicBezTo>
                    <a:pt x="9373" y="6041"/>
                    <a:pt x="9373" y="5241"/>
                    <a:pt x="9040" y="4473"/>
                  </a:cubicBezTo>
                  <a:cubicBezTo>
                    <a:pt x="8339" y="2906"/>
                    <a:pt x="6371" y="2805"/>
                    <a:pt x="5170" y="2705"/>
                  </a:cubicBezTo>
                  <a:cubicBezTo>
                    <a:pt x="4637" y="2689"/>
                    <a:pt x="4103" y="2680"/>
                    <a:pt x="3574" y="2680"/>
                  </a:cubicBezTo>
                  <a:cubicBezTo>
                    <a:pt x="3044" y="2680"/>
                    <a:pt x="2519" y="2689"/>
                    <a:pt x="2002" y="2705"/>
                  </a:cubicBezTo>
                  <a:cubicBezTo>
                    <a:pt x="1868" y="2705"/>
                    <a:pt x="1568" y="2705"/>
                    <a:pt x="1501" y="2672"/>
                  </a:cubicBezTo>
                  <a:cubicBezTo>
                    <a:pt x="1434" y="2672"/>
                    <a:pt x="1401" y="2405"/>
                    <a:pt x="1568" y="2172"/>
                  </a:cubicBezTo>
                  <a:cubicBezTo>
                    <a:pt x="1668" y="2072"/>
                    <a:pt x="1701" y="1972"/>
                    <a:pt x="1768" y="1871"/>
                  </a:cubicBezTo>
                  <a:cubicBezTo>
                    <a:pt x="2002" y="1538"/>
                    <a:pt x="2202" y="1171"/>
                    <a:pt x="2268" y="704"/>
                  </a:cubicBezTo>
                  <a:cubicBezTo>
                    <a:pt x="2335" y="370"/>
                    <a:pt x="2068" y="37"/>
                    <a:pt x="1735" y="3"/>
                  </a:cubicBezTo>
                  <a:cubicBezTo>
                    <a:pt x="1713" y="1"/>
                    <a:pt x="1692" y="0"/>
                    <a:pt x="1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22"/>
          <p:cNvGrpSpPr/>
          <p:nvPr/>
        </p:nvGrpSpPr>
        <p:grpSpPr>
          <a:xfrm>
            <a:off x="382797" y="485771"/>
            <a:ext cx="6388652" cy="964223"/>
            <a:chOff x="1214763" y="1271825"/>
            <a:chExt cx="6388652" cy="964223"/>
          </a:xfrm>
        </p:grpSpPr>
        <p:sp>
          <p:nvSpPr>
            <p:cNvPr id="267" name="Google Shape;267;p22"/>
            <p:cNvSpPr/>
            <p:nvPr/>
          </p:nvSpPr>
          <p:spPr>
            <a:xfrm>
              <a:off x="1391875" y="1382525"/>
              <a:ext cx="283125" cy="842100"/>
            </a:xfrm>
            <a:custGeom>
              <a:avLst/>
              <a:gdLst/>
              <a:ahLst/>
              <a:cxnLst/>
              <a:rect l="l" t="t" r="r" b="b"/>
              <a:pathLst>
                <a:path w="11325" h="33684" extrusionOk="0">
                  <a:moveTo>
                    <a:pt x="97" y="193"/>
                  </a:moveTo>
                  <a:lnTo>
                    <a:pt x="11325" y="0"/>
                  </a:lnTo>
                  <a:lnTo>
                    <a:pt x="11228" y="33684"/>
                  </a:lnTo>
                  <a:lnTo>
                    <a:pt x="5711" y="28941"/>
                  </a:lnTo>
                  <a:lnTo>
                    <a:pt x="0" y="333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grpSp>
          <p:nvGrpSpPr>
            <p:cNvPr id="268" name="Google Shape;268;p22"/>
            <p:cNvGrpSpPr/>
            <p:nvPr/>
          </p:nvGrpSpPr>
          <p:grpSpPr>
            <a:xfrm>
              <a:off x="1214763" y="1271825"/>
              <a:ext cx="6388652" cy="964223"/>
              <a:chOff x="1214763" y="1424225"/>
              <a:chExt cx="6388652" cy="964223"/>
            </a:xfrm>
          </p:grpSpPr>
          <p:sp>
            <p:nvSpPr>
              <p:cNvPr id="270" name="Google Shape;270;p22"/>
              <p:cNvSpPr txBox="1"/>
              <p:nvPr/>
            </p:nvSpPr>
            <p:spPr>
              <a:xfrm>
                <a:off x="3898113" y="1435602"/>
                <a:ext cx="3705302" cy="252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 smtClean="0">
                    <a:solidFill>
                      <a:schemeClr val="accent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Aquisição da língua escrita equivalente à fala</a:t>
                </a:r>
                <a:endParaRPr sz="20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grpSp>
            <p:nvGrpSpPr>
              <p:cNvPr id="272" name="Google Shape;272;p22"/>
              <p:cNvGrpSpPr/>
              <p:nvPr/>
            </p:nvGrpSpPr>
            <p:grpSpPr>
              <a:xfrm>
                <a:off x="1214763" y="1424225"/>
                <a:ext cx="2624425" cy="964223"/>
                <a:chOff x="1214763" y="1424225"/>
                <a:chExt cx="2624425" cy="964223"/>
              </a:xfrm>
            </p:grpSpPr>
            <p:sp>
              <p:nvSpPr>
                <p:cNvPr id="273" name="Google Shape;273;p22"/>
                <p:cNvSpPr/>
                <p:nvPr/>
              </p:nvSpPr>
              <p:spPr>
                <a:xfrm>
                  <a:off x="1214763" y="1424225"/>
                  <a:ext cx="1942337" cy="9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6" h="42627" extrusionOk="0">
                      <a:moveTo>
                        <a:pt x="19276" y="5360"/>
                      </a:moveTo>
                      <a:lnTo>
                        <a:pt x="19276" y="40934"/>
                      </a:lnTo>
                      <a:lnTo>
                        <a:pt x="13759" y="36233"/>
                      </a:lnTo>
                      <a:lnTo>
                        <a:pt x="8274" y="40934"/>
                      </a:lnTo>
                      <a:lnTo>
                        <a:pt x="8274" y="5360"/>
                      </a:lnTo>
                      <a:close/>
                      <a:moveTo>
                        <a:pt x="10907" y="1"/>
                      </a:moveTo>
                      <a:cubicBezTo>
                        <a:pt x="4889" y="32"/>
                        <a:pt x="0" y="4922"/>
                        <a:pt x="0" y="10939"/>
                      </a:cubicBezTo>
                      <a:lnTo>
                        <a:pt x="0" y="13259"/>
                      </a:lnTo>
                      <a:cubicBezTo>
                        <a:pt x="31" y="17929"/>
                        <a:pt x="3040" y="22097"/>
                        <a:pt x="7491" y="23602"/>
                      </a:cubicBezTo>
                      <a:lnTo>
                        <a:pt x="7491" y="42626"/>
                      </a:lnTo>
                      <a:lnTo>
                        <a:pt x="13759" y="37298"/>
                      </a:lnTo>
                      <a:lnTo>
                        <a:pt x="20028" y="42626"/>
                      </a:lnTo>
                      <a:lnTo>
                        <a:pt x="20028" y="24166"/>
                      </a:lnTo>
                      <a:lnTo>
                        <a:pt x="83246" y="24166"/>
                      </a:lnTo>
                      <a:lnTo>
                        <a:pt x="83246" y="23382"/>
                      </a:lnTo>
                      <a:lnTo>
                        <a:pt x="20059" y="23382"/>
                      </a:lnTo>
                      <a:lnTo>
                        <a:pt x="20059" y="19747"/>
                      </a:lnTo>
                      <a:lnTo>
                        <a:pt x="83246" y="19747"/>
                      </a:lnTo>
                      <a:lnTo>
                        <a:pt x="83246" y="18963"/>
                      </a:lnTo>
                      <a:lnTo>
                        <a:pt x="20059" y="18963"/>
                      </a:lnTo>
                      <a:lnTo>
                        <a:pt x="20059" y="16017"/>
                      </a:lnTo>
                      <a:lnTo>
                        <a:pt x="83246" y="16017"/>
                      </a:lnTo>
                      <a:lnTo>
                        <a:pt x="83246" y="15641"/>
                      </a:lnTo>
                      <a:lnTo>
                        <a:pt x="20059" y="15641"/>
                      </a:lnTo>
                      <a:lnTo>
                        <a:pt x="20059" y="12381"/>
                      </a:lnTo>
                      <a:lnTo>
                        <a:pt x="83246" y="12381"/>
                      </a:lnTo>
                      <a:lnTo>
                        <a:pt x="83246" y="11974"/>
                      </a:lnTo>
                      <a:lnTo>
                        <a:pt x="20059" y="11974"/>
                      </a:lnTo>
                      <a:lnTo>
                        <a:pt x="20059" y="8714"/>
                      </a:lnTo>
                      <a:lnTo>
                        <a:pt x="83246" y="8714"/>
                      </a:lnTo>
                      <a:lnTo>
                        <a:pt x="83246" y="8307"/>
                      </a:lnTo>
                      <a:lnTo>
                        <a:pt x="20059" y="8307"/>
                      </a:lnTo>
                      <a:lnTo>
                        <a:pt x="20059" y="5360"/>
                      </a:lnTo>
                      <a:lnTo>
                        <a:pt x="83246" y="5360"/>
                      </a:lnTo>
                      <a:lnTo>
                        <a:pt x="83246" y="4577"/>
                      </a:lnTo>
                      <a:lnTo>
                        <a:pt x="7491" y="4577"/>
                      </a:lnTo>
                      <a:lnTo>
                        <a:pt x="7491" y="22787"/>
                      </a:lnTo>
                      <a:cubicBezTo>
                        <a:pt x="3479" y="21314"/>
                        <a:pt x="815" y="17521"/>
                        <a:pt x="784" y="13259"/>
                      </a:cubicBezTo>
                      <a:lnTo>
                        <a:pt x="784" y="10939"/>
                      </a:lnTo>
                      <a:cubicBezTo>
                        <a:pt x="784" y="5360"/>
                        <a:pt x="5328" y="816"/>
                        <a:pt x="10907" y="784"/>
                      </a:cubicBezTo>
                      <a:lnTo>
                        <a:pt x="83246" y="784"/>
                      </a:lnTo>
                      <a:lnTo>
                        <a:pt x="832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74" name="Google Shape;274;p22"/>
                <p:cNvCxnSpPr/>
                <p:nvPr/>
              </p:nvCxnSpPr>
              <p:spPr>
                <a:xfrm>
                  <a:off x="3114688" y="1617565"/>
                  <a:ext cx="7245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275" name="Google Shape;275;p22"/>
          <p:cNvGrpSpPr/>
          <p:nvPr/>
        </p:nvGrpSpPr>
        <p:grpSpPr>
          <a:xfrm>
            <a:off x="1143000" y="1764113"/>
            <a:ext cx="7456884" cy="3014150"/>
            <a:chOff x="472354" y="2287789"/>
            <a:chExt cx="7456884" cy="3014150"/>
          </a:xfrm>
        </p:grpSpPr>
        <p:sp>
          <p:nvSpPr>
            <p:cNvPr id="276" name="Google Shape;276;p22"/>
            <p:cNvSpPr/>
            <p:nvPr/>
          </p:nvSpPr>
          <p:spPr>
            <a:xfrm>
              <a:off x="7458613" y="2409950"/>
              <a:ext cx="283125" cy="842100"/>
            </a:xfrm>
            <a:custGeom>
              <a:avLst/>
              <a:gdLst/>
              <a:ahLst/>
              <a:cxnLst/>
              <a:rect l="l" t="t" r="r" b="b"/>
              <a:pathLst>
                <a:path w="11325" h="33684" extrusionOk="0">
                  <a:moveTo>
                    <a:pt x="97" y="193"/>
                  </a:moveTo>
                  <a:lnTo>
                    <a:pt x="11325" y="0"/>
                  </a:lnTo>
                  <a:lnTo>
                    <a:pt x="11228" y="33684"/>
                  </a:lnTo>
                  <a:lnTo>
                    <a:pt x="5711" y="28941"/>
                  </a:lnTo>
                  <a:lnTo>
                    <a:pt x="0" y="3339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grpSp>
          <p:nvGrpSpPr>
            <p:cNvPr id="277" name="Google Shape;277;p22"/>
            <p:cNvGrpSpPr/>
            <p:nvPr/>
          </p:nvGrpSpPr>
          <p:grpSpPr>
            <a:xfrm>
              <a:off x="472354" y="2287789"/>
              <a:ext cx="7456884" cy="3014150"/>
              <a:chOff x="472354" y="2287789"/>
              <a:chExt cx="7456884" cy="3014150"/>
            </a:xfrm>
          </p:grpSpPr>
          <p:grpSp>
            <p:nvGrpSpPr>
              <p:cNvPr id="278" name="Google Shape;278;p22"/>
              <p:cNvGrpSpPr/>
              <p:nvPr/>
            </p:nvGrpSpPr>
            <p:grpSpPr>
              <a:xfrm>
                <a:off x="472354" y="2287789"/>
                <a:ext cx="4496847" cy="3014150"/>
                <a:chOff x="472354" y="2287789"/>
                <a:chExt cx="4496847" cy="3014150"/>
              </a:xfrm>
            </p:grpSpPr>
            <p:sp>
              <p:nvSpPr>
                <p:cNvPr id="279" name="Google Shape;279;p22"/>
                <p:cNvSpPr txBox="1"/>
                <p:nvPr/>
              </p:nvSpPr>
              <p:spPr>
                <a:xfrm>
                  <a:off x="472354" y="2287789"/>
                  <a:ext cx="4496847" cy="2526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 b="1" dirty="0" smtClean="0">
                      <a:solidFill>
                        <a:schemeClr val="accent5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Aquisição da língua escrita como um processo a partir da fala</a:t>
                  </a:r>
                  <a:endParaRPr sz="2000" b="1" dirty="0">
                    <a:solidFill>
                      <a:schemeClr val="accent5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280" name="Google Shape;280;p22"/>
                <p:cNvSpPr txBox="1"/>
                <p:nvPr/>
              </p:nvSpPr>
              <p:spPr>
                <a:xfrm>
                  <a:off x="472354" y="2988035"/>
                  <a:ext cx="3357126" cy="23139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171450" lvl="0" indent="-171450" algn="l" rtl="0">
                    <a:spcBef>
                      <a:spcPts val="0"/>
                    </a:spcBef>
                    <a:spcAft>
                      <a:spcPts val="0"/>
                    </a:spcAft>
                    <a:buFontTx/>
                    <a:buChar char="-"/>
                  </a:pPr>
                  <a:r>
                    <a:rPr lang="pt-BR" dirty="0" smtClean="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Estruturas </a:t>
                  </a:r>
                  <a:r>
                    <a:rPr lang="pt-BR" dirty="0" err="1" smtClean="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convencionalizadas</a:t>
                  </a:r>
                  <a:r>
                    <a:rPr lang="pt-BR" dirty="0" smtClean="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;</a:t>
                  </a:r>
                </a:p>
                <a:p>
                  <a:pPr marL="171450" lvl="0" indent="-171450" algn="l" rtl="0">
                    <a:spcBef>
                      <a:spcPts val="0"/>
                    </a:spcBef>
                    <a:spcAft>
                      <a:spcPts val="0"/>
                    </a:spcAft>
                    <a:buFontTx/>
                    <a:buChar char="-"/>
                  </a:pPr>
                  <a:r>
                    <a:rPr lang="pt-BR" dirty="0" smtClean="0">
                      <a:latin typeface="Roboto"/>
                      <a:ea typeface="Roboto"/>
                      <a:cs typeface="Roboto"/>
                      <a:sym typeface="Roboto"/>
                    </a:rPr>
                    <a:t>Gêneros textuais;</a:t>
                  </a:r>
                </a:p>
                <a:p>
                  <a:pPr marL="171450" lvl="0" indent="-171450" algn="l" rtl="0">
                    <a:spcBef>
                      <a:spcPts val="0"/>
                    </a:spcBef>
                    <a:spcAft>
                      <a:spcPts val="0"/>
                    </a:spcAft>
                    <a:buFontTx/>
                    <a:buChar char="-"/>
                  </a:pPr>
                  <a:r>
                    <a:rPr lang="pt-BR" dirty="0" smtClean="0">
                      <a:latin typeface="Roboto"/>
                      <a:ea typeface="Roboto"/>
                      <a:cs typeface="Roboto"/>
                      <a:sym typeface="Roboto"/>
                    </a:rPr>
                    <a:t>Sistemas de escrita;</a:t>
                  </a:r>
                </a:p>
                <a:p>
                  <a:pPr marL="171450" lvl="0" indent="-171450" algn="l" rtl="0">
                    <a:spcBef>
                      <a:spcPts val="0"/>
                    </a:spcBef>
                    <a:spcAft>
                      <a:spcPts val="0"/>
                    </a:spcAft>
                    <a:buFontTx/>
                    <a:buChar char="-"/>
                  </a:pPr>
                  <a:r>
                    <a:rPr lang="pt-BR" dirty="0" err="1" smtClean="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Rockwell</a:t>
                  </a:r>
                  <a:r>
                    <a:rPr lang="pt-BR" dirty="0" smtClean="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 (1987):</a:t>
                  </a:r>
                </a:p>
                <a:p>
                  <a:pPr marL="171450" lvl="3" indent="-171450">
                    <a:buFont typeface="Wingdings" panose="05000000000000000000" pitchFamily="2" charset="2"/>
                    <a:buChar char="v"/>
                  </a:pPr>
                  <a:r>
                    <a:rPr lang="pt-BR" dirty="0" smtClean="0">
                      <a:latin typeface="Roboto"/>
                      <a:ea typeface="Roboto"/>
                      <a:cs typeface="Roboto"/>
                      <a:sym typeface="Roboto"/>
                    </a:rPr>
                    <a:t>Sistema de escrita;</a:t>
                  </a:r>
                </a:p>
                <a:p>
                  <a:pPr marL="171450" lvl="3" indent="-171450">
                    <a:buFont typeface="Wingdings" panose="05000000000000000000" pitchFamily="2" charset="2"/>
                    <a:buChar char="v"/>
                  </a:pPr>
                  <a:r>
                    <a:rPr lang="pt-BR" dirty="0" smtClean="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Usos escolares da língua escrita;</a:t>
                  </a:r>
                </a:p>
                <a:p>
                  <a:pPr marL="171450" lvl="3" indent="-171450">
                    <a:buFont typeface="Wingdings" panose="05000000000000000000" pitchFamily="2" charset="2"/>
                    <a:buChar char="v"/>
                  </a:pPr>
                  <a:r>
                    <a:rPr lang="pt-BR" dirty="0" smtClean="0">
                      <a:latin typeface="Roboto"/>
                      <a:ea typeface="Roboto"/>
                      <a:cs typeface="Roboto"/>
                      <a:sym typeface="Roboto"/>
                    </a:rPr>
                    <a:t>Acesso a conhecimentos através da língua escrita.</a:t>
                  </a:r>
                </a:p>
                <a:p>
                  <a:pPr lvl="3"/>
                  <a:r>
                    <a:rPr lang="pt-BR" dirty="0" smtClean="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-   Aprender a ler / Ler para aprender;</a:t>
                  </a:r>
                </a:p>
                <a:p>
                  <a:pPr lvl="3"/>
                  <a:r>
                    <a:rPr lang="pt-BR" dirty="0" smtClean="0">
                      <a:latin typeface="Roboto"/>
                      <a:ea typeface="Roboto"/>
                      <a:cs typeface="Roboto"/>
                      <a:sym typeface="Roboto"/>
                    </a:rPr>
                    <a:t>-   Necessidades e usos da língua escrita.</a:t>
                  </a:r>
                  <a:endParaRPr lang="pt-BR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marL="171450" lvl="0" indent="-171450" algn="l" rtl="0">
                    <a:spcBef>
                      <a:spcPts val="0"/>
                    </a:spcBef>
                    <a:spcAft>
                      <a:spcPts val="0"/>
                    </a:spcAft>
                    <a:buFontTx/>
                    <a:buChar char="-"/>
                  </a:pPr>
                  <a:endParaRPr sz="12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281" name="Google Shape;281;p22"/>
              <p:cNvGrpSpPr/>
              <p:nvPr/>
            </p:nvGrpSpPr>
            <p:grpSpPr>
              <a:xfrm>
                <a:off x="4196213" y="2300325"/>
                <a:ext cx="3733025" cy="964223"/>
                <a:chOff x="4196213" y="2300325"/>
                <a:chExt cx="3733025" cy="964223"/>
              </a:xfrm>
            </p:grpSpPr>
            <p:sp>
              <p:nvSpPr>
                <p:cNvPr id="282" name="Google Shape;282;p22"/>
                <p:cNvSpPr/>
                <p:nvPr/>
              </p:nvSpPr>
              <p:spPr>
                <a:xfrm flipH="1">
                  <a:off x="5986900" y="2300325"/>
                  <a:ext cx="1942337" cy="9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6" h="42627" extrusionOk="0">
                      <a:moveTo>
                        <a:pt x="19276" y="5360"/>
                      </a:moveTo>
                      <a:lnTo>
                        <a:pt x="19276" y="40934"/>
                      </a:lnTo>
                      <a:lnTo>
                        <a:pt x="13759" y="36233"/>
                      </a:lnTo>
                      <a:lnTo>
                        <a:pt x="8274" y="40934"/>
                      </a:lnTo>
                      <a:lnTo>
                        <a:pt x="8274" y="5360"/>
                      </a:lnTo>
                      <a:close/>
                      <a:moveTo>
                        <a:pt x="10907" y="1"/>
                      </a:moveTo>
                      <a:cubicBezTo>
                        <a:pt x="4889" y="32"/>
                        <a:pt x="0" y="4922"/>
                        <a:pt x="0" y="10939"/>
                      </a:cubicBezTo>
                      <a:lnTo>
                        <a:pt x="0" y="13259"/>
                      </a:lnTo>
                      <a:cubicBezTo>
                        <a:pt x="31" y="17929"/>
                        <a:pt x="3040" y="22097"/>
                        <a:pt x="7491" y="23602"/>
                      </a:cubicBezTo>
                      <a:lnTo>
                        <a:pt x="7491" y="42626"/>
                      </a:lnTo>
                      <a:lnTo>
                        <a:pt x="13759" y="37298"/>
                      </a:lnTo>
                      <a:lnTo>
                        <a:pt x="20028" y="42626"/>
                      </a:lnTo>
                      <a:lnTo>
                        <a:pt x="20028" y="24166"/>
                      </a:lnTo>
                      <a:lnTo>
                        <a:pt x="83246" y="24166"/>
                      </a:lnTo>
                      <a:lnTo>
                        <a:pt x="83246" y="23382"/>
                      </a:lnTo>
                      <a:lnTo>
                        <a:pt x="20059" y="23382"/>
                      </a:lnTo>
                      <a:lnTo>
                        <a:pt x="20059" y="19747"/>
                      </a:lnTo>
                      <a:lnTo>
                        <a:pt x="83246" y="19747"/>
                      </a:lnTo>
                      <a:lnTo>
                        <a:pt x="83246" y="18963"/>
                      </a:lnTo>
                      <a:lnTo>
                        <a:pt x="20059" y="18963"/>
                      </a:lnTo>
                      <a:lnTo>
                        <a:pt x="20059" y="16017"/>
                      </a:lnTo>
                      <a:lnTo>
                        <a:pt x="83246" y="16017"/>
                      </a:lnTo>
                      <a:lnTo>
                        <a:pt x="83246" y="15641"/>
                      </a:lnTo>
                      <a:lnTo>
                        <a:pt x="20059" y="15641"/>
                      </a:lnTo>
                      <a:lnTo>
                        <a:pt x="20059" y="12381"/>
                      </a:lnTo>
                      <a:lnTo>
                        <a:pt x="83246" y="12381"/>
                      </a:lnTo>
                      <a:lnTo>
                        <a:pt x="83246" y="11974"/>
                      </a:lnTo>
                      <a:lnTo>
                        <a:pt x="20059" y="11974"/>
                      </a:lnTo>
                      <a:lnTo>
                        <a:pt x="20059" y="8714"/>
                      </a:lnTo>
                      <a:lnTo>
                        <a:pt x="83246" y="8714"/>
                      </a:lnTo>
                      <a:lnTo>
                        <a:pt x="83246" y="8307"/>
                      </a:lnTo>
                      <a:lnTo>
                        <a:pt x="20059" y="8307"/>
                      </a:lnTo>
                      <a:lnTo>
                        <a:pt x="20059" y="5360"/>
                      </a:lnTo>
                      <a:lnTo>
                        <a:pt x="83246" y="5360"/>
                      </a:lnTo>
                      <a:lnTo>
                        <a:pt x="83246" y="4577"/>
                      </a:lnTo>
                      <a:lnTo>
                        <a:pt x="7491" y="4577"/>
                      </a:lnTo>
                      <a:lnTo>
                        <a:pt x="7491" y="22787"/>
                      </a:lnTo>
                      <a:cubicBezTo>
                        <a:pt x="3479" y="21314"/>
                        <a:pt x="815" y="17521"/>
                        <a:pt x="784" y="13259"/>
                      </a:cubicBezTo>
                      <a:lnTo>
                        <a:pt x="784" y="10939"/>
                      </a:lnTo>
                      <a:cubicBezTo>
                        <a:pt x="784" y="5360"/>
                        <a:pt x="5328" y="816"/>
                        <a:pt x="10907" y="784"/>
                      </a:cubicBezTo>
                      <a:lnTo>
                        <a:pt x="83246" y="784"/>
                      </a:lnTo>
                      <a:lnTo>
                        <a:pt x="8324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83" name="Google Shape;283;p22"/>
                <p:cNvCxnSpPr/>
                <p:nvPr/>
              </p:nvCxnSpPr>
              <p:spPr>
                <a:xfrm rot="10800000">
                  <a:off x="4196213" y="2491286"/>
                  <a:ext cx="1790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 txBox="1"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 Ensino da Produção de Textos</a:t>
            </a:r>
            <a:endParaRPr dirty="0"/>
          </a:p>
        </p:txBody>
      </p:sp>
      <p:grpSp>
        <p:nvGrpSpPr>
          <p:cNvPr id="301" name="Google Shape;301;p23"/>
          <p:cNvGrpSpPr/>
          <p:nvPr/>
        </p:nvGrpSpPr>
        <p:grpSpPr>
          <a:xfrm>
            <a:off x="2898208" y="1105329"/>
            <a:ext cx="4818100" cy="2302339"/>
            <a:chOff x="5808177" y="995815"/>
            <a:chExt cx="3466775" cy="2302339"/>
          </a:xfrm>
        </p:grpSpPr>
        <p:sp>
          <p:nvSpPr>
            <p:cNvPr id="302" name="Google Shape;302;p23"/>
            <p:cNvSpPr txBox="1"/>
            <p:nvPr/>
          </p:nvSpPr>
          <p:spPr>
            <a:xfrm>
              <a:off x="5808177" y="995815"/>
              <a:ext cx="22143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Gêneros Textuais</a:t>
              </a:r>
              <a:endParaRPr sz="20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3" name="Google Shape;303;p23"/>
            <p:cNvSpPr txBox="1"/>
            <p:nvPr/>
          </p:nvSpPr>
          <p:spPr>
            <a:xfrm>
              <a:off x="5808177" y="2923154"/>
              <a:ext cx="3466775" cy="3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/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Todas as esferas da atividade humana, por mais variadas que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sejam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, estão sempre relacionadas com a utilização da língua. Não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é de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surpreender que o caráter e os modos dessa utilização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sejam tão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variados como as próprias esferas da atividade humana, 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que não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contradiz a unidade nacional de uma língua. A utilização da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língua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efetua-se em forma de enunciados (orais e escritos),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concretos e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únicos, que emanam dos integrantes duma ou doutra esfera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da atividade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humana. O enunciado reflete as condições específicas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e as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finalidades de cada uma dessas esferas, não só por seu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conteúdo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(temático) e por seu estilo verbal, ou seja, pela seleção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operada nos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recursos da língua — recursos lexicais, fraseológicos e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gramaticais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—, mas também, e sobretudo, por sua construção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composicional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. Estes três elementos (conteúdo temático, estilo e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construção composicional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) fundem-se indissoluvelmente no todo do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enunciado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, e todos eles são marcados pela especificidade de uma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esfera de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comunicação. Qualquer enunciado considerado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isoladamente é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, claro, individual, mas cada esfera de utilização da língua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elabora seus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tipos relativamente estáveis de enunciados, sendo isso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que denominamos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gêneros do discurso. </a:t>
              </a:r>
              <a:r>
                <a:rPr lang="pt-BR" sz="1200" dirty="0">
                  <a:latin typeface="Roboto"/>
                  <a:ea typeface="Roboto"/>
                  <a:cs typeface="Roboto"/>
                  <a:sym typeface="Roboto"/>
                </a:rPr>
                <a:t>(BAKHTIN, 1997, p. 279)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0" name="Google Shape;310;p23"/>
          <p:cNvGrpSpPr/>
          <p:nvPr/>
        </p:nvGrpSpPr>
        <p:grpSpPr>
          <a:xfrm>
            <a:off x="369786" y="1277979"/>
            <a:ext cx="2280823" cy="2485762"/>
            <a:chOff x="795902" y="2116568"/>
            <a:chExt cx="1838632" cy="2003839"/>
          </a:xfrm>
        </p:grpSpPr>
        <p:sp>
          <p:nvSpPr>
            <p:cNvPr id="311" name="Google Shape;311;p23"/>
            <p:cNvSpPr/>
            <p:nvPr/>
          </p:nvSpPr>
          <p:spPr>
            <a:xfrm>
              <a:off x="795902" y="3900178"/>
              <a:ext cx="129823" cy="220229"/>
            </a:xfrm>
            <a:custGeom>
              <a:avLst/>
              <a:gdLst/>
              <a:ahLst/>
              <a:cxnLst/>
              <a:rect l="l" t="t" r="r" b="b"/>
              <a:pathLst>
                <a:path w="787" h="1335" extrusionOk="0">
                  <a:moveTo>
                    <a:pt x="349" y="515"/>
                  </a:moveTo>
                  <a:cubicBezTo>
                    <a:pt x="390" y="515"/>
                    <a:pt x="435" y="542"/>
                    <a:pt x="453" y="596"/>
                  </a:cubicBezTo>
                  <a:cubicBezTo>
                    <a:pt x="477" y="643"/>
                    <a:pt x="453" y="691"/>
                    <a:pt x="381" y="738"/>
                  </a:cubicBezTo>
                  <a:cubicBezTo>
                    <a:pt x="370" y="744"/>
                    <a:pt x="356" y="747"/>
                    <a:pt x="342" y="747"/>
                  </a:cubicBezTo>
                  <a:cubicBezTo>
                    <a:pt x="301" y="747"/>
                    <a:pt x="256" y="721"/>
                    <a:pt x="239" y="667"/>
                  </a:cubicBezTo>
                  <a:cubicBezTo>
                    <a:pt x="239" y="619"/>
                    <a:pt x="262" y="548"/>
                    <a:pt x="310" y="524"/>
                  </a:cubicBezTo>
                  <a:cubicBezTo>
                    <a:pt x="322" y="518"/>
                    <a:pt x="335" y="515"/>
                    <a:pt x="349" y="515"/>
                  </a:cubicBezTo>
                  <a:close/>
                  <a:moveTo>
                    <a:pt x="334" y="0"/>
                  </a:moveTo>
                  <a:lnTo>
                    <a:pt x="24" y="500"/>
                  </a:lnTo>
                  <a:cubicBezTo>
                    <a:pt x="24" y="500"/>
                    <a:pt x="215" y="929"/>
                    <a:pt x="0" y="1334"/>
                  </a:cubicBezTo>
                  <a:cubicBezTo>
                    <a:pt x="0" y="1334"/>
                    <a:pt x="1" y="1335"/>
                    <a:pt x="1" y="1335"/>
                  </a:cubicBezTo>
                  <a:cubicBezTo>
                    <a:pt x="14" y="1335"/>
                    <a:pt x="249" y="949"/>
                    <a:pt x="620" y="834"/>
                  </a:cubicBezTo>
                  <a:lnTo>
                    <a:pt x="786" y="16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909888" y="2230560"/>
              <a:ext cx="1622536" cy="1602972"/>
            </a:xfrm>
            <a:custGeom>
              <a:avLst/>
              <a:gdLst/>
              <a:ahLst/>
              <a:cxnLst/>
              <a:rect l="l" t="t" r="r" b="b"/>
              <a:pathLst>
                <a:path w="9836" h="9717" extrusionOk="0">
                  <a:moveTo>
                    <a:pt x="9835" y="0"/>
                  </a:moveTo>
                  <a:cubicBezTo>
                    <a:pt x="9789" y="38"/>
                    <a:pt x="9743" y="76"/>
                    <a:pt x="9697" y="114"/>
                  </a:cubicBezTo>
                  <a:lnTo>
                    <a:pt x="9697" y="114"/>
                  </a:lnTo>
                  <a:cubicBezTo>
                    <a:pt x="9748" y="75"/>
                    <a:pt x="9795" y="37"/>
                    <a:pt x="9835" y="0"/>
                  </a:cubicBezTo>
                  <a:close/>
                  <a:moveTo>
                    <a:pt x="9697" y="114"/>
                  </a:moveTo>
                  <a:lnTo>
                    <a:pt x="9697" y="114"/>
                  </a:lnTo>
                  <a:cubicBezTo>
                    <a:pt x="9352" y="371"/>
                    <a:pt x="8789" y="650"/>
                    <a:pt x="8478" y="857"/>
                  </a:cubicBezTo>
                  <a:cubicBezTo>
                    <a:pt x="7502" y="1477"/>
                    <a:pt x="6311" y="2048"/>
                    <a:pt x="4644" y="3406"/>
                  </a:cubicBezTo>
                  <a:cubicBezTo>
                    <a:pt x="3358" y="4477"/>
                    <a:pt x="1667" y="6668"/>
                    <a:pt x="238" y="9192"/>
                  </a:cubicBezTo>
                  <a:lnTo>
                    <a:pt x="0" y="9645"/>
                  </a:lnTo>
                  <a:lnTo>
                    <a:pt x="262" y="9716"/>
                  </a:lnTo>
                  <a:lnTo>
                    <a:pt x="405" y="9359"/>
                  </a:lnTo>
                  <a:cubicBezTo>
                    <a:pt x="1191" y="8002"/>
                    <a:pt x="3239" y="4406"/>
                    <a:pt x="7049" y="1977"/>
                  </a:cubicBezTo>
                  <a:cubicBezTo>
                    <a:pt x="7049" y="1977"/>
                    <a:pt x="8362" y="1198"/>
                    <a:pt x="9697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866669" y="2116568"/>
              <a:ext cx="1728605" cy="1638440"/>
            </a:xfrm>
            <a:custGeom>
              <a:avLst/>
              <a:gdLst/>
              <a:ahLst/>
              <a:cxnLst/>
              <a:rect l="l" t="t" r="r" b="b"/>
              <a:pathLst>
                <a:path w="10479" h="9932" extrusionOk="0">
                  <a:moveTo>
                    <a:pt x="9597" y="0"/>
                  </a:moveTo>
                  <a:lnTo>
                    <a:pt x="9597" y="0"/>
                  </a:lnTo>
                  <a:cubicBezTo>
                    <a:pt x="8288" y="120"/>
                    <a:pt x="7073" y="763"/>
                    <a:pt x="7073" y="763"/>
                  </a:cubicBezTo>
                  <a:cubicBezTo>
                    <a:pt x="6597" y="1334"/>
                    <a:pt x="6192" y="2263"/>
                    <a:pt x="6192" y="2263"/>
                  </a:cubicBezTo>
                  <a:cubicBezTo>
                    <a:pt x="6192" y="1810"/>
                    <a:pt x="6478" y="1096"/>
                    <a:pt x="6478" y="1096"/>
                  </a:cubicBezTo>
                  <a:lnTo>
                    <a:pt x="6478" y="1096"/>
                  </a:lnTo>
                  <a:cubicBezTo>
                    <a:pt x="6240" y="1215"/>
                    <a:pt x="5382" y="1691"/>
                    <a:pt x="5382" y="1691"/>
                  </a:cubicBezTo>
                  <a:cubicBezTo>
                    <a:pt x="4954" y="2049"/>
                    <a:pt x="4811" y="2977"/>
                    <a:pt x="4811" y="2977"/>
                  </a:cubicBezTo>
                  <a:cubicBezTo>
                    <a:pt x="4715" y="2620"/>
                    <a:pt x="5025" y="1906"/>
                    <a:pt x="5025" y="1906"/>
                  </a:cubicBezTo>
                  <a:lnTo>
                    <a:pt x="5025" y="1906"/>
                  </a:lnTo>
                  <a:cubicBezTo>
                    <a:pt x="3810" y="2620"/>
                    <a:pt x="2905" y="3835"/>
                    <a:pt x="2905" y="3835"/>
                  </a:cubicBezTo>
                  <a:cubicBezTo>
                    <a:pt x="2372" y="4901"/>
                    <a:pt x="2699" y="5776"/>
                    <a:pt x="2653" y="5776"/>
                  </a:cubicBezTo>
                  <a:cubicBezTo>
                    <a:pt x="2648" y="5776"/>
                    <a:pt x="2637" y="5765"/>
                    <a:pt x="2620" y="5740"/>
                  </a:cubicBezTo>
                  <a:cubicBezTo>
                    <a:pt x="2429" y="5502"/>
                    <a:pt x="2453" y="4692"/>
                    <a:pt x="2453" y="4692"/>
                  </a:cubicBezTo>
                  <a:lnTo>
                    <a:pt x="2453" y="4692"/>
                  </a:lnTo>
                  <a:cubicBezTo>
                    <a:pt x="1191" y="5954"/>
                    <a:pt x="1024" y="6526"/>
                    <a:pt x="1024" y="6526"/>
                  </a:cubicBezTo>
                  <a:cubicBezTo>
                    <a:pt x="834" y="7050"/>
                    <a:pt x="619" y="8455"/>
                    <a:pt x="619" y="8455"/>
                  </a:cubicBezTo>
                  <a:cubicBezTo>
                    <a:pt x="500" y="8336"/>
                    <a:pt x="619" y="7597"/>
                    <a:pt x="619" y="7597"/>
                  </a:cubicBezTo>
                  <a:lnTo>
                    <a:pt x="619" y="7597"/>
                  </a:lnTo>
                  <a:cubicBezTo>
                    <a:pt x="310" y="8240"/>
                    <a:pt x="476" y="8859"/>
                    <a:pt x="476" y="8859"/>
                  </a:cubicBezTo>
                  <a:cubicBezTo>
                    <a:pt x="310" y="8812"/>
                    <a:pt x="286" y="7883"/>
                    <a:pt x="286" y="7883"/>
                  </a:cubicBezTo>
                  <a:cubicBezTo>
                    <a:pt x="0" y="8931"/>
                    <a:pt x="24" y="9693"/>
                    <a:pt x="143" y="9931"/>
                  </a:cubicBezTo>
                  <a:lnTo>
                    <a:pt x="310" y="9931"/>
                  </a:lnTo>
                  <a:cubicBezTo>
                    <a:pt x="786" y="8931"/>
                    <a:pt x="3167" y="5240"/>
                    <a:pt x="4644" y="4097"/>
                  </a:cubicBezTo>
                  <a:cubicBezTo>
                    <a:pt x="6144" y="2906"/>
                    <a:pt x="7335" y="2215"/>
                    <a:pt x="8335" y="1715"/>
                  </a:cubicBezTo>
                  <a:cubicBezTo>
                    <a:pt x="8692" y="1548"/>
                    <a:pt x="9026" y="1310"/>
                    <a:pt x="9335" y="1072"/>
                  </a:cubicBezTo>
                  <a:cubicBezTo>
                    <a:pt x="9716" y="763"/>
                    <a:pt x="10121" y="429"/>
                    <a:pt x="10478" y="120"/>
                  </a:cubicBezTo>
                  <a:lnTo>
                    <a:pt x="10478" y="120"/>
                  </a:lnTo>
                  <a:lnTo>
                    <a:pt x="9454" y="763"/>
                  </a:lnTo>
                  <a:lnTo>
                    <a:pt x="9454" y="763"/>
                  </a:lnTo>
                  <a:lnTo>
                    <a:pt x="9907" y="72"/>
                  </a:lnTo>
                  <a:lnTo>
                    <a:pt x="9050" y="953"/>
                  </a:lnTo>
                  <a:lnTo>
                    <a:pt x="9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1004080" y="2199051"/>
              <a:ext cx="1630454" cy="1563710"/>
            </a:xfrm>
            <a:custGeom>
              <a:avLst/>
              <a:gdLst/>
              <a:ahLst/>
              <a:cxnLst/>
              <a:rect l="l" t="t" r="r" b="b"/>
              <a:pathLst>
                <a:path w="9884" h="9479" extrusionOk="0">
                  <a:moveTo>
                    <a:pt x="9645" y="1"/>
                  </a:moveTo>
                  <a:cubicBezTo>
                    <a:pt x="9645" y="1"/>
                    <a:pt x="9122" y="477"/>
                    <a:pt x="8502" y="953"/>
                  </a:cubicBezTo>
                  <a:cubicBezTo>
                    <a:pt x="7526" y="1739"/>
                    <a:pt x="6550" y="2382"/>
                    <a:pt x="6550" y="2382"/>
                  </a:cubicBezTo>
                  <a:cubicBezTo>
                    <a:pt x="2787" y="4621"/>
                    <a:pt x="667" y="8217"/>
                    <a:pt x="1" y="9479"/>
                  </a:cubicBezTo>
                  <a:lnTo>
                    <a:pt x="358" y="9479"/>
                  </a:lnTo>
                  <a:cubicBezTo>
                    <a:pt x="453" y="9360"/>
                    <a:pt x="667" y="9288"/>
                    <a:pt x="1477" y="9050"/>
                  </a:cubicBezTo>
                  <a:cubicBezTo>
                    <a:pt x="2525" y="8764"/>
                    <a:pt x="3120" y="8121"/>
                    <a:pt x="3120" y="8121"/>
                  </a:cubicBezTo>
                  <a:lnTo>
                    <a:pt x="3120" y="8121"/>
                  </a:lnTo>
                  <a:cubicBezTo>
                    <a:pt x="3120" y="8121"/>
                    <a:pt x="2281" y="8604"/>
                    <a:pt x="1823" y="8604"/>
                  </a:cubicBezTo>
                  <a:cubicBezTo>
                    <a:pt x="1794" y="8604"/>
                    <a:pt x="1765" y="8602"/>
                    <a:pt x="1739" y="8598"/>
                  </a:cubicBezTo>
                  <a:cubicBezTo>
                    <a:pt x="1686" y="8592"/>
                    <a:pt x="1629" y="8589"/>
                    <a:pt x="1572" y="8589"/>
                  </a:cubicBezTo>
                  <a:cubicBezTo>
                    <a:pt x="1171" y="8589"/>
                    <a:pt x="715" y="8717"/>
                    <a:pt x="715" y="8717"/>
                  </a:cubicBezTo>
                  <a:cubicBezTo>
                    <a:pt x="715" y="8717"/>
                    <a:pt x="453" y="8598"/>
                    <a:pt x="1596" y="8455"/>
                  </a:cubicBezTo>
                  <a:cubicBezTo>
                    <a:pt x="2739" y="8288"/>
                    <a:pt x="4573" y="7026"/>
                    <a:pt x="4573" y="7026"/>
                  </a:cubicBezTo>
                  <a:lnTo>
                    <a:pt x="4573" y="7026"/>
                  </a:lnTo>
                  <a:cubicBezTo>
                    <a:pt x="4573" y="7026"/>
                    <a:pt x="3957" y="7293"/>
                    <a:pt x="3602" y="7293"/>
                  </a:cubicBezTo>
                  <a:cubicBezTo>
                    <a:pt x="3575" y="7293"/>
                    <a:pt x="3549" y="7291"/>
                    <a:pt x="3525" y="7288"/>
                  </a:cubicBezTo>
                  <a:cubicBezTo>
                    <a:pt x="3414" y="7280"/>
                    <a:pt x="3253" y="7277"/>
                    <a:pt x="3087" y="7277"/>
                  </a:cubicBezTo>
                  <a:cubicBezTo>
                    <a:pt x="2755" y="7277"/>
                    <a:pt x="2406" y="7288"/>
                    <a:pt x="2406" y="7288"/>
                  </a:cubicBezTo>
                  <a:cubicBezTo>
                    <a:pt x="2930" y="7169"/>
                    <a:pt x="3430" y="7240"/>
                    <a:pt x="4240" y="6931"/>
                  </a:cubicBezTo>
                  <a:cubicBezTo>
                    <a:pt x="4934" y="6686"/>
                    <a:pt x="5015" y="6668"/>
                    <a:pt x="5024" y="6668"/>
                  </a:cubicBezTo>
                  <a:cubicBezTo>
                    <a:pt x="5026" y="6668"/>
                    <a:pt x="5025" y="6669"/>
                    <a:pt x="5025" y="6669"/>
                  </a:cubicBezTo>
                  <a:cubicBezTo>
                    <a:pt x="5954" y="6383"/>
                    <a:pt x="6335" y="5430"/>
                    <a:pt x="6335" y="5430"/>
                  </a:cubicBezTo>
                  <a:lnTo>
                    <a:pt x="6335" y="5430"/>
                  </a:lnTo>
                  <a:cubicBezTo>
                    <a:pt x="6221" y="5463"/>
                    <a:pt x="5619" y="5540"/>
                    <a:pt x="5089" y="5540"/>
                  </a:cubicBezTo>
                  <a:cubicBezTo>
                    <a:pt x="4843" y="5540"/>
                    <a:pt x="4612" y="5523"/>
                    <a:pt x="4454" y="5478"/>
                  </a:cubicBezTo>
                  <a:cubicBezTo>
                    <a:pt x="4287" y="5430"/>
                    <a:pt x="4078" y="5414"/>
                    <a:pt x="3874" y="5414"/>
                  </a:cubicBezTo>
                  <a:cubicBezTo>
                    <a:pt x="3464" y="5414"/>
                    <a:pt x="3073" y="5478"/>
                    <a:pt x="3073" y="5478"/>
                  </a:cubicBezTo>
                  <a:cubicBezTo>
                    <a:pt x="3497" y="5341"/>
                    <a:pt x="3751" y="5308"/>
                    <a:pt x="3924" y="5308"/>
                  </a:cubicBezTo>
                  <a:cubicBezTo>
                    <a:pt x="4082" y="5308"/>
                    <a:pt x="4173" y="5335"/>
                    <a:pt x="4263" y="5335"/>
                  </a:cubicBezTo>
                  <a:cubicBezTo>
                    <a:pt x="4286" y="5335"/>
                    <a:pt x="4313" y="5335"/>
                    <a:pt x="4345" y="5335"/>
                  </a:cubicBezTo>
                  <a:cubicBezTo>
                    <a:pt x="4615" y="5335"/>
                    <a:pt x="5232" y="5316"/>
                    <a:pt x="6383" y="4954"/>
                  </a:cubicBezTo>
                  <a:cubicBezTo>
                    <a:pt x="7669" y="4502"/>
                    <a:pt x="8026" y="3954"/>
                    <a:pt x="8026" y="3954"/>
                  </a:cubicBezTo>
                  <a:lnTo>
                    <a:pt x="8026" y="3954"/>
                  </a:lnTo>
                  <a:lnTo>
                    <a:pt x="7169" y="4073"/>
                  </a:lnTo>
                  <a:cubicBezTo>
                    <a:pt x="7716" y="3978"/>
                    <a:pt x="8359" y="3597"/>
                    <a:pt x="8360" y="3597"/>
                  </a:cubicBezTo>
                  <a:lnTo>
                    <a:pt x="8360" y="3597"/>
                  </a:lnTo>
                  <a:cubicBezTo>
                    <a:pt x="7955" y="3716"/>
                    <a:pt x="7359" y="3739"/>
                    <a:pt x="7359" y="3739"/>
                  </a:cubicBezTo>
                  <a:cubicBezTo>
                    <a:pt x="8074" y="3597"/>
                    <a:pt x="8479" y="3358"/>
                    <a:pt x="8479" y="3358"/>
                  </a:cubicBezTo>
                  <a:cubicBezTo>
                    <a:pt x="9122" y="2858"/>
                    <a:pt x="9312" y="2120"/>
                    <a:pt x="9312" y="2120"/>
                  </a:cubicBezTo>
                  <a:lnTo>
                    <a:pt x="9312" y="2120"/>
                  </a:lnTo>
                  <a:cubicBezTo>
                    <a:pt x="8836" y="2287"/>
                    <a:pt x="8407" y="2328"/>
                    <a:pt x="8098" y="2328"/>
                  </a:cubicBezTo>
                  <a:cubicBezTo>
                    <a:pt x="7788" y="2328"/>
                    <a:pt x="7597" y="2287"/>
                    <a:pt x="7597" y="2287"/>
                  </a:cubicBezTo>
                  <a:cubicBezTo>
                    <a:pt x="8907" y="2191"/>
                    <a:pt x="9288" y="1882"/>
                    <a:pt x="9455" y="1787"/>
                  </a:cubicBezTo>
                  <a:cubicBezTo>
                    <a:pt x="9645" y="1691"/>
                    <a:pt x="9717" y="1382"/>
                    <a:pt x="9717" y="1382"/>
                  </a:cubicBezTo>
                  <a:lnTo>
                    <a:pt x="9717" y="1382"/>
                  </a:lnTo>
                  <a:cubicBezTo>
                    <a:pt x="9074" y="1620"/>
                    <a:pt x="8312" y="1644"/>
                    <a:pt x="8312" y="1644"/>
                  </a:cubicBezTo>
                  <a:cubicBezTo>
                    <a:pt x="9122" y="1525"/>
                    <a:pt x="9812" y="1096"/>
                    <a:pt x="9812" y="1096"/>
                  </a:cubicBezTo>
                  <a:lnTo>
                    <a:pt x="9812" y="691"/>
                  </a:lnTo>
                  <a:cubicBezTo>
                    <a:pt x="9503" y="858"/>
                    <a:pt x="8955" y="1025"/>
                    <a:pt x="8955" y="1025"/>
                  </a:cubicBezTo>
                  <a:lnTo>
                    <a:pt x="9812" y="453"/>
                  </a:lnTo>
                  <a:cubicBezTo>
                    <a:pt x="9884" y="191"/>
                    <a:pt x="9645" y="1"/>
                    <a:pt x="9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854792" y="3833367"/>
              <a:ext cx="98480" cy="74729"/>
            </a:xfrm>
            <a:custGeom>
              <a:avLst/>
              <a:gdLst/>
              <a:ahLst/>
              <a:cxnLst/>
              <a:rect l="l" t="t" r="r" b="b"/>
              <a:pathLst>
                <a:path w="597" h="453" extrusionOk="0">
                  <a:moveTo>
                    <a:pt x="96" y="0"/>
                  </a:moveTo>
                  <a:lnTo>
                    <a:pt x="1" y="238"/>
                  </a:lnTo>
                  <a:lnTo>
                    <a:pt x="501" y="453"/>
                  </a:lnTo>
                  <a:lnTo>
                    <a:pt x="596" y="2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"/>
          <p:cNvSpPr txBox="1"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 Ensino da Produção de Textos</a:t>
            </a:r>
            <a:endParaRPr dirty="0"/>
          </a:p>
        </p:txBody>
      </p:sp>
      <p:grpSp>
        <p:nvGrpSpPr>
          <p:cNvPr id="329" name="Google Shape;329;p24"/>
          <p:cNvGrpSpPr/>
          <p:nvPr/>
        </p:nvGrpSpPr>
        <p:grpSpPr>
          <a:xfrm>
            <a:off x="872351" y="1334374"/>
            <a:ext cx="3668475" cy="2416743"/>
            <a:chOff x="872352" y="1334375"/>
            <a:chExt cx="1865428" cy="702874"/>
          </a:xfrm>
        </p:grpSpPr>
        <p:sp>
          <p:nvSpPr>
            <p:cNvPr id="330" name="Google Shape;330;p24"/>
            <p:cNvSpPr txBox="1"/>
            <p:nvPr/>
          </p:nvSpPr>
          <p:spPr>
            <a:xfrm>
              <a:off x="872352" y="1334375"/>
              <a:ext cx="1865428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Gêneros Textuais</a:t>
              </a:r>
              <a:endParaRPr sz="20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1" name="Google Shape;331;p24"/>
            <p:cNvSpPr txBox="1"/>
            <p:nvPr/>
          </p:nvSpPr>
          <p:spPr>
            <a:xfrm>
              <a:off x="872352" y="1598349"/>
              <a:ext cx="1865428" cy="4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pt-BR" sz="1600" dirty="0" smtClean="0">
                  <a:latin typeface="Roboto"/>
                  <a:ea typeface="Roboto"/>
                  <a:cs typeface="Roboto"/>
                  <a:sym typeface="Roboto"/>
                </a:rPr>
                <a:t>C</a:t>
              </a:r>
              <a:r>
                <a:rPr lang="en" sz="1600" dirty="0" smtClean="0">
                  <a:latin typeface="Roboto"/>
                  <a:ea typeface="Roboto"/>
                  <a:cs typeface="Roboto"/>
                  <a:sym typeface="Roboto"/>
                </a:rPr>
                <a:t>omponentes pragmáticos da linguagem;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600" dirty="0" smtClean="0">
                  <a:latin typeface="Roboto"/>
                  <a:ea typeface="Roboto"/>
                  <a:cs typeface="Roboto"/>
                  <a:sym typeface="Roboto"/>
                </a:rPr>
                <a:t>Propósitos comunicativos;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600" dirty="0" smtClean="0">
                  <a:latin typeface="Roboto"/>
                  <a:ea typeface="Roboto"/>
                  <a:cs typeface="Roboto"/>
                  <a:sym typeface="Roboto"/>
                </a:rPr>
                <a:t>Contextualização;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600" dirty="0" smtClean="0">
                  <a:latin typeface="Roboto"/>
                  <a:ea typeface="Roboto"/>
                  <a:cs typeface="Roboto"/>
                  <a:sym typeface="Roboto"/>
                </a:rPr>
                <a:t>Documentos x prática.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600" dirty="0" smtClean="0">
                  <a:latin typeface="Roboto"/>
                  <a:ea typeface="Roboto"/>
                  <a:cs typeface="Roboto"/>
                  <a:sym typeface="Roboto"/>
                </a:rPr>
                <a:t>Particularidades dos gêneros</a:t>
              </a:r>
              <a:r>
                <a:rPr lang="en" sz="1200" dirty="0" smtClean="0"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7" name="Google Shape;347;p24"/>
          <p:cNvGrpSpPr/>
          <p:nvPr/>
        </p:nvGrpSpPr>
        <p:grpSpPr>
          <a:xfrm>
            <a:off x="6049205" y="1334374"/>
            <a:ext cx="1160391" cy="2611323"/>
            <a:chOff x="3991805" y="1760610"/>
            <a:chExt cx="1160391" cy="2611323"/>
          </a:xfrm>
        </p:grpSpPr>
        <p:grpSp>
          <p:nvGrpSpPr>
            <p:cNvPr id="348" name="Google Shape;348;p24"/>
            <p:cNvGrpSpPr/>
            <p:nvPr/>
          </p:nvGrpSpPr>
          <p:grpSpPr>
            <a:xfrm>
              <a:off x="3991805" y="1760610"/>
              <a:ext cx="1160391" cy="1411527"/>
              <a:chOff x="1768821" y="3361108"/>
              <a:chExt cx="278739" cy="339073"/>
            </a:xfrm>
          </p:grpSpPr>
          <p:sp>
            <p:nvSpPr>
              <p:cNvPr id="349" name="Google Shape;349;p24"/>
              <p:cNvSpPr/>
              <p:nvPr/>
            </p:nvSpPr>
            <p:spPr>
              <a:xfrm>
                <a:off x="1784374" y="3549744"/>
                <a:ext cx="32218" cy="215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78" extrusionOk="0">
                    <a:moveTo>
                      <a:pt x="830" y="1"/>
                    </a:moveTo>
                    <a:cubicBezTo>
                      <a:pt x="804" y="1"/>
                      <a:pt x="776" y="8"/>
                      <a:pt x="750" y="23"/>
                    </a:cubicBezTo>
                    <a:lnTo>
                      <a:pt x="143" y="380"/>
                    </a:lnTo>
                    <a:cubicBezTo>
                      <a:pt x="0" y="451"/>
                      <a:pt x="48" y="677"/>
                      <a:pt x="214" y="677"/>
                    </a:cubicBezTo>
                    <a:cubicBezTo>
                      <a:pt x="238" y="677"/>
                      <a:pt x="274" y="677"/>
                      <a:pt x="286" y="665"/>
                    </a:cubicBezTo>
                    <a:lnTo>
                      <a:pt x="893" y="308"/>
                    </a:lnTo>
                    <a:cubicBezTo>
                      <a:pt x="1000" y="261"/>
                      <a:pt x="1012" y="154"/>
                      <a:pt x="976" y="82"/>
                    </a:cubicBezTo>
                    <a:cubicBezTo>
                      <a:pt x="944" y="33"/>
                      <a:pt x="889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1998326" y="3551652"/>
                <a:ext cx="32218" cy="21532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77" extrusionOk="0">
                    <a:moveTo>
                      <a:pt x="199" y="0"/>
                    </a:moveTo>
                    <a:cubicBezTo>
                      <a:pt x="141" y="0"/>
                      <a:pt x="80" y="33"/>
                      <a:pt x="48" y="82"/>
                    </a:cubicBezTo>
                    <a:cubicBezTo>
                      <a:pt x="0" y="153"/>
                      <a:pt x="36" y="260"/>
                      <a:pt x="107" y="308"/>
                    </a:cubicBezTo>
                    <a:cubicBezTo>
                      <a:pt x="726" y="665"/>
                      <a:pt x="714" y="677"/>
                      <a:pt x="810" y="677"/>
                    </a:cubicBezTo>
                    <a:cubicBezTo>
                      <a:pt x="953" y="677"/>
                      <a:pt x="1012" y="451"/>
                      <a:pt x="881" y="379"/>
                    </a:cubicBezTo>
                    <a:lnTo>
                      <a:pt x="274" y="22"/>
                    </a:lnTo>
                    <a:cubicBezTo>
                      <a:pt x="251" y="7"/>
                      <a:pt x="226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1826007" y="3466383"/>
                <a:ext cx="142041" cy="233799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7351" extrusionOk="0">
                    <a:moveTo>
                      <a:pt x="1715" y="346"/>
                    </a:moveTo>
                    <a:cubicBezTo>
                      <a:pt x="1882" y="346"/>
                      <a:pt x="2013" y="489"/>
                      <a:pt x="2013" y="643"/>
                    </a:cubicBezTo>
                    <a:lnTo>
                      <a:pt x="2013" y="941"/>
                    </a:lnTo>
                    <a:lnTo>
                      <a:pt x="1668" y="941"/>
                    </a:lnTo>
                    <a:cubicBezTo>
                      <a:pt x="1501" y="941"/>
                      <a:pt x="1370" y="810"/>
                      <a:pt x="1370" y="643"/>
                    </a:cubicBezTo>
                    <a:cubicBezTo>
                      <a:pt x="1370" y="489"/>
                      <a:pt x="1501" y="346"/>
                      <a:pt x="1668" y="346"/>
                    </a:cubicBezTo>
                    <a:close/>
                    <a:moveTo>
                      <a:pt x="3573" y="346"/>
                    </a:moveTo>
                    <a:cubicBezTo>
                      <a:pt x="3739" y="346"/>
                      <a:pt x="3870" y="489"/>
                      <a:pt x="3870" y="643"/>
                    </a:cubicBezTo>
                    <a:cubicBezTo>
                      <a:pt x="3870" y="810"/>
                      <a:pt x="3739" y="941"/>
                      <a:pt x="3573" y="941"/>
                    </a:cubicBezTo>
                    <a:lnTo>
                      <a:pt x="3239" y="941"/>
                    </a:lnTo>
                    <a:lnTo>
                      <a:pt x="3239" y="643"/>
                    </a:lnTo>
                    <a:cubicBezTo>
                      <a:pt x="3239" y="489"/>
                      <a:pt x="3370" y="346"/>
                      <a:pt x="3537" y="346"/>
                    </a:cubicBezTo>
                    <a:close/>
                    <a:moveTo>
                      <a:pt x="3727" y="4370"/>
                    </a:moveTo>
                    <a:lnTo>
                      <a:pt x="3727" y="5049"/>
                    </a:lnTo>
                    <a:lnTo>
                      <a:pt x="1513" y="5049"/>
                    </a:lnTo>
                    <a:lnTo>
                      <a:pt x="1513" y="4370"/>
                    </a:lnTo>
                    <a:close/>
                    <a:moveTo>
                      <a:pt x="3739" y="5370"/>
                    </a:moveTo>
                    <a:lnTo>
                      <a:pt x="3739" y="5799"/>
                    </a:lnTo>
                    <a:lnTo>
                      <a:pt x="3727" y="5799"/>
                    </a:lnTo>
                    <a:cubicBezTo>
                      <a:pt x="3727" y="5930"/>
                      <a:pt x="3620" y="6037"/>
                      <a:pt x="3489" y="6037"/>
                    </a:cubicBezTo>
                    <a:lnTo>
                      <a:pt x="1763" y="6037"/>
                    </a:lnTo>
                    <a:cubicBezTo>
                      <a:pt x="1620" y="6037"/>
                      <a:pt x="1525" y="5930"/>
                      <a:pt x="1525" y="5799"/>
                    </a:cubicBezTo>
                    <a:lnTo>
                      <a:pt x="1525" y="5370"/>
                    </a:lnTo>
                    <a:close/>
                    <a:moveTo>
                      <a:pt x="1656" y="0"/>
                    </a:moveTo>
                    <a:cubicBezTo>
                      <a:pt x="1310" y="0"/>
                      <a:pt x="1037" y="286"/>
                      <a:pt x="1037" y="631"/>
                    </a:cubicBezTo>
                    <a:cubicBezTo>
                      <a:pt x="1037" y="977"/>
                      <a:pt x="1310" y="1262"/>
                      <a:pt x="1656" y="1262"/>
                    </a:cubicBezTo>
                    <a:lnTo>
                      <a:pt x="2001" y="1262"/>
                    </a:lnTo>
                    <a:lnTo>
                      <a:pt x="2001" y="2548"/>
                    </a:lnTo>
                    <a:cubicBezTo>
                      <a:pt x="2001" y="2644"/>
                      <a:pt x="2072" y="2715"/>
                      <a:pt x="2168" y="2715"/>
                    </a:cubicBezTo>
                    <a:cubicBezTo>
                      <a:pt x="2251" y="2715"/>
                      <a:pt x="2322" y="2644"/>
                      <a:pt x="2322" y="2548"/>
                    </a:cubicBezTo>
                    <a:lnTo>
                      <a:pt x="2322" y="1262"/>
                    </a:lnTo>
                    <a:lnTo>
                      <a:pt x="2906" y="1262"/>
                    </a:lnTo>
                    <a:lnTo>
                      <a:pt x="2906" y="4037"/>
                    </a:lnTo>
                    <a:lnTo>
                      <a:pt x="2322" y="4037"/>
                    </a:lnTo>
                    <a:lnTo>
                      <a:pt x="2322" y="3191"/>
                    </a:lnTo>
                    <a:cubicBezTo>
                      <a:pt x="2322" y="3108"/>
                      <a:pt x="2251" y="3025"/>
                      <a:pt x="2168" y="3025"/>
                    </a:cubicBezTo>
                    <a:cubicBezTo>
                      <a:pt x="2072" y="3025"/>
                      <a:pt x="2001" y="3108"/>
                      <a:pt x="2001" y="3191"/>
                    </a:cubicBezTo>
                    <a:lnTo>
                      <a:pt x="2001" y="4060"/>
                    </a:lnTo>
                    <a:lnTo>
                      <a:pt x="1513" y="4060"/>
                    </a:lnTo>
                    <a:cubicBezTo>
                      <a:pt x="1489" y="3596"/>
                      <a:pt x="1298" y="3167"/>
                      <a:pt x="941" y="2846"/>
                    </a:cubicBezTo>
                    <a:cubicBezTo>
                      <a:pt x="679" y="2608"/>
                      <a:pt x="465" y="2310"/>
                      <a:pt x="334" y="1989"/>
                    </a:cubicBezTo>
                    <a:cubicBezTo>
                      <a:pt x="305" y="1930"/>
                      <a:pt x="235" y="1887"/>
                      <a:pt x="165" y="1887"/>
                    </a:cubicBezTo>
                    <a:cubicBezTo>
                      <a:pt x="150" y="1887"/>
                      <a:pt x="135" y="1889"/>
                      <a:pt x="120" y="1893"/>
                    </a:cubicBezTo>
                    <a:cubicBezTo>
                      <a:pt x="48" y="1929"/>
                      <a:pt x="1" y="2036"/>
                      <a:pt x="36" y="2108"/>
                    </a:cubicBezTo>
                    <a:cubicBezTo>
                      <a:pt x="179" y="2477"/>
                      <a:pt x="417" y="2810"/>
                      <a:pt x="715" y="3084"/>
                    </a:cubicBezTo>
                    <a:cubicBezTo>
                      <a:pt x="1001" y="3358"/>
                      <a:pt x="1179" y="3727"/>
                      <a:pt x="1179" y="4120"/>
                    </a:cubicBezTo>
                    <a:lnTo>
                      <a:pt x="1179" y="5823"/>
                    </a:lnTo>
                    <a:cubicBezTo>
                      <a:pt x="1179" y="6096"/>
                      <a:pt x="1358" y="6311"/>
                      <a:pt x="1608" y="6382"/>
                    </a:cubicBezTo>
                    <a:cubicBezTo>
                      <a:pt x="1608" y="6513"/>
                      <a:pt x="1644" y="6644"/>
                      <a:pt x="1703" y="6775"/>
                    </a:cubicBezTo>
                    <a:cubicBezTo>
                      <a:pt x="1738" y="6837"/>
                      <a:pt x="1793" y="6872"/>
                      <a:pt x="1848" y="6872"/>
                    </a:cubicBezTo>
                    <a:cubicBezTo>
                      <a:pt x="1868" y="6872"/>
                      <a:pt x="1887" y="6868"/>
                      <a:pt x="1906" y="6858"/>
                    </a:cubicBezTo>
                    <a:cubicBezTo>
                      <a:pt x="1989" y="6811"/>
                      <a:pt x="2025" y="6715"/>
                      <a:pt x="1989" y="6644"/>
                    </a:cubicBezTo>
                    <a:cubicBezTo>
                      <a:pt x="1953" y="6573"/>
                      <a:pt x="1930" y="6477"/>
                      <a:pt x="1930" y="6394"/>
                    </a:cubicBezTo>
                    <a:lnTo>
                      <a:pt x="3263" y="6394"/>
                    </a:lnTo>
                    <a:cubicBezTo>
                      <a:pt x="3243" y="6759"/>
                      <a:pt x="2922" y="7025"/>
                      <a:pt x="2575" y="7025"/>
                    </a:cubicBezTo>
                    <a:cubicBezTo>
                      <a:pt x="2503" y="7025"/>
                      <a:pt x="2430" y="7014"/>
                      <a:pt x="2358" y="6989"/>
                    </a:cubicBezTo>
                    <a:cubicBezTo>
                      <a:pt x="2336" y="6981"/>
                      <a:pt x="2314" y="6977"/>
                      <a:pt x="2294" y="6977"/>
                    </a:cubicBezTo>
                    <a:cubicBezTo>
                      <a:pt x="2227" y="6977"/>
                      <a:pt x="2171" y="7018"/>
                      <a:pt x="2144" y="7073"/>
                    </a:cubicBezTo>
                    <a:cubicBezTo>
                      <a:pt x="2120" y="7168"/>
                      <a:pt x="2168" y="7251"/>
                      <a:pt x="2239" y="7287"/>
                    </a:cubicBezTo>
                    <a:cubicBezTo>
                      <a:pt x="2356" y="7330"/>
                      <a:pt x="2473" y="7350"/>
                      <a:pt x="2588" y="7350"/>
                    </a:cubicBezTo>
                    <a:cubicBezTo>
                      <a:pt x="3106" y="7350"/>
                      <a:pt x="3563" y="6940"/>
                      <a:pt x="3573" y="6394"/>
                    </a:cubicBezTo>
                    <a:cubicBezTo>
                      <a:pt x="3835" y="6334"/>
                      <a:pt x="4013" y="6108"/>
                      <a:pt x="4013" y="5846"/>
                    </a:cubicBezTo>
                    <a:lnTo>
                      <a:pt x="4013" y="4156"/>
                    </a:lnTo>
                    <a:cubicBezTo>
                      <a:pt x="4013" y="3798"/>
                      <a:pt x="4144" y="3465"/>
                      <a:pt x="4370" y="3203"/>
                    </a:cubicBezTo>
                    <a:cubicBezTo>
                      <a:pt x="4466" y="3108"/>
                      <a:pt x="4454" y="3001"/>
                      <a:pt x="4394" y="2941"/>
                    </a:cubicBezTo>
                    <a:cubicBezTo>
                      <a:pt x="4366" y="2913"/>
                      <a:pt x="4326" y="2898"/>
                      <a:pt x="4287" y="2898"/>
                    </a:cubicBezTo>
                    <a:cubicBezTo>
                      <a:pt x="4243" y="2898"/>
                      <a:pt x="4199" y="2916"/>
                      <a:pt x="4168" y="2953"/>
                    </a:cubicBezTo>
                    <a:cubicBezTo>
                      <a:pt x="3906" y="3251"/>
                      <a:pt x="3739" y="3644"/>
                      <a:pt x="3727" y="4060"/>
                    </a:cubicBezTo>
                    <a:lnTo>
                      <a:pt x="3239" y="4060"/>
                    </a:lnTo>
                    <a:lnTo>
                      <a:pt x="3239" y="1262"/>
                    </a:lnTo>
                    <a:lnTo>
                      <a:pt x="3573" y="1262"/>
                    </a:lnTo>
                    <a:cubicBezTo>
                      <a:pt x="3918" y="1262"/>
                      <a:pt x="4204" y="977"/>
                      <a:pt x="4204" y="631"/>
                    </a:cubicBezTo>
                    <a:cubicBezTo>
                      <a:pt x="4204" y="286"/>
                      <a:pt x="3918" y="0"/>
                      <a:pt x="3573" y="0"/>
                    </a:cubicBezTo>
                    <a:lnTo>
                      <a:pt x="3537" y="0"/>
                    </a:lnTo>
                    <a:cubicBezTo>
                      <a:pt x="3192" y="0"/>
                      <a:pt x="2906" y="286"/>
                      <a:pt x="2906" y="631"/>
                    </a:cubicBezTo>
                    <a:lnTo>
                      <a:pt x="2906" y="929"/>
                    </a:lnTo>
                    <a:lnTo>
                      <a:pt x="2322" y="929"/>
                    </a:lnTo>
                    <a:lnTo>
                      <a:pt x="2322" y="631"/>
                    </a:lnTo>
                    <a:cubicBezTo>
                      <a:pt x="2322" y="286"/>
                      <a:pt x="2049" y="0"/>
                      <a:pt x="17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1820345" y="3409706"/>
                <a:ext cx="177631" cy="144236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4535" extrusionOk="0">
                    <a:moveTo>
                      <a:pt x="2818" y="1"/>
                    </a:moveTo>
                    <a:cubicBezTo>
                      <a:pt x="1382" y="1"/>
                      <a:pt x="0" y="1113"/>
                      <a:pt x="0" y="2782"/>
                    </a:cubicBezTo>
                    <a:cubicBezTo>
                      <a:pt x="0" y="2937"/>
                      <a:pt x="24" y="3080"/>
                      <a:pt x="36" y="3223"/>
                    </a:cubicBezTo>
                    <a:cubicBezTo>
                      <a:pt x="47" y="3299"/>
                      <a:pt x="107" y="3355"/>
                      <a:pt x="190" y="3355"/>
                    </a:cubicBezTo>
                    <a:cubicBezTo>
                      <a:pt x="198" y="3355"/>
                      <a:pt x="206" y="3355"/>
                      <a:pt x="214" y="3354"/>
                    </a:cubicBezTo>
                    <a:cubicBezTo>
                      <a:pt x="298" y="3342"/>
                      <a:pt x="357" y="3259"/>
                      <a:pt x="345" y="3175"/>
                    </a:cubicBezTo>
                    <a:cubicBezTo>
                      <a:pt x="333" y="3044"/>
                      <a:pt x="310" y="2925"/>
                      <a:pt x="310" y="2782"/>
                    </a:cubicBezTo>
                    <a:cubicBezTo>
                      <a:pt x="310" y="1416"/>
                      <a:pt x="1429" y="318"/>
                      <a:pt x="2779" y="318"/>
                    </a:cubicBezTo>
                    <a:cubicBezTo>
                      <a:pt x="2793" y="318"/>
                      <a:pt x="2807" y="318"/>
                      <a:pt x="2822" y="318"/>
                    </a:cubicBezTo>
                    <a:cubicBezTo>
                      <a:pt x="4143" y="330"/>
                      <a:pt x="5227" y="1437"/>
                      <a:pt x="5239" y="2759"/>
                    </a:cubicBezTo>
                    <a:lnTo>
                      <a:pt x="5239" y="2782"/>
                    </a:lnTo>
                    <a:cubicBezTo>
                      <a:pt x="5239" y="3318"/>
                      <a:pt x="5060" y="3842"/>
                      <a:pt x="4751" y="4271"/>
                    </a:cubicBezTo>
                    <a:cubicBezTo>
                      <a:pt x="4691" y="4354"/>
                      <a:pt x="4703" y="4437"/>
                      <a:pt x="4775" y="4497"/>
                    </a:cubicBezTo>
                    <a:cubicBezTo>
                      <a:pt x="4809" y="4522"/>
                      <a:pt x="4844" y="4534"/>
                      <a:pt x="4877" y="4534"/>
                    </a:cubicBezTo>
                    <a:cubicBezTo>
                      <a:pt x="4923" y="4534"/>
                      <a:pt x="4966" y="4510"/>
                      <a:pt x="5001" y="4461"/>
                    </a:cubicBezTo>
                    <a:cubicBezTo>
                      <a:pt x="5370" y="3973"/>
                      <a:pt x="5572" y="3390"/>
                      <a:pt x="5572" y="2782"/>
                    </a:cubicBezTo>
                    <a:cubicBezTo>
                      <a:pt x="5584" y="2782"/>
                      <a:pt x="5584" y="2771"/>
                      <a:pt x="5584" y="2759"/>
                    </a:cubicBezTo>
                    <a:cubicBezTo>
                      <a:pt x="5572" y="2032"/>
                      <a:pt x="5286" y="1342"/>
                      <a:pt x="4763" y="818"/>
                    </a:cubicBezTo>
                    <a:cubicBezTo>
                      <a:pt x="4198" y="253"/>
                      <a:pt x="3502" y="1"/>
                      <a:pt x="28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1904406" y="3361108"/>
                <a:ext cx="10241" cy="32982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37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70"/>
                    </a:lnTo>
                    <a:cubicBezTo>
                      <a:pt x="0" y="965"/>
                      <a:pt x="72" y="1036"/>
                      <a:pt x="155" y="1036"/>
                    </a:cubicBezTo>
                    <a:cubicBezTo>
                      <a:pt x="250" y="1036"/>
                      <a:pt x="322" y="965"/>
                      <a:pt x="322" y="870"/>
                    </a:cubicBezTo>
                    <a:lnTo>
                      <a:pt x="322" y="167"/>
                    </a:lnTo>
                    <a:cubicBezTo>
                      <a:pt x="310" y="60"/>
                      <a:pt x="250" y="0"/>
                      <a:pt x="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1836248" y="3378219"/>
                <a:ext cx="23504" cy="2986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939" extrusionOk="0">
                    <a:moveTo>
                      <a:pt x="181" y="0"/>
                    </a:moveTo>
                    <a:cubicBezTo>
                      <a:pt x="154" y="0"/>
                      <a:pt x="125" y="7"/>
                      <a:pt x="95" y="22"/>
                    </a:cubicBezTo>
                    <a:cubicBezTo>
                      <a:pt x="24" y="70"/>
                      <a:pt x="0" y="165"/>
                      <a:pt x="36" y="248"/>
                    </a:cubicBezTo>
                    <a:lnTo>
                      <a:pt x="393" y="855"/>
                    </a:lnTo>
                    <a:cubicBezTo>
                      <a:pt x="429" y="903"/>
                      <a:pt x="488" y="939"/>
                      <a:pt x="536" y="939"/>
                    </a:cubicBezTo>
                    <a:cubicBezTo>
                      <a:pt x="667" y="939"/>
                      <a:pt x="738" y="796"/>
                      <a:pt x="679" y="701"/>
                    </a:cubicBezTo>
                    <a:lnTo>
                      <a:pt x="322" y="82"/>
                    </a:lnTo>
                    <a:cubicBezTo>
                      <a:pt x="289" y="33"/>
                      <a:pt x="239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1787014" y="3427072"/>
                <a:ext cx="31073" cy="2169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82" extrusionOk="0">
                    <a:moveTo>
                      <a:pt x="187" y="0"/>
                    </a:moveTo>
                    <a:cubicBezTo>
                      <a:pt x="129" y="0"/>
                      <a:pt x="69" y="32"/>
                      <a:pt x="36" y="81"/>
                    </a:cubicBezTo>
                    <a:cubicBezTo>
                      <a:pt x="0" y="153"/>
                      <a:pt x="24" y="260"/>
                      <a:pt x="96" y="308"/>
                    </a:cubicBezTo>
                    <a:lnTo>
                      <a:pt x="715" y="665"/>
                    </a:lnTo>
                    <a:cubicBezTo>
                      <a:pt x="737" y="676"/>
                      <a:pt x="762" y="681"/>
                      <a:pt x="788" y="681"/>
                    </a:cubicBezTo>
                    <a:cubicBezTo>
                      <a:pt x="846" y="681"/>
                      <a:pt x="904" y="655"/>
                      <a:pt x="929" y="605"/>
                    </a:cubicBezTo>
                    <a:cubicBezTo>
                      <a:pt x="977" y="510"/>
                      <a:pt x="953" y="427"/>
                      <a:pt x="870" y="379"/>
                    </a:cubicBezTo>
                    <a:lnTo>
                      <a:pt x="262" y="22"/>
                    </a:lnTo>
                    <a:cubicBezTo>
                      <a:pt x="240" y="7"/>
                      <a:pt x="214" y="0"/>
                      <a:pt x="1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1768821" y="3494021"/>
                <a:ext cx="33363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334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882" y="334"/>
                    </a:lnTo>
                    <a:cubicBezTo>
                      <a:pt x="965" y="334"/>
                      <a:pt x="1049" y="251"/>
                      <a:pt x="1049" y="167"/>
                    </a:cubicBezTo>
                    <a:cubicBezTo>
                      <a:pt x="1049" y="72"/>
                      <a:pt x="965" y="1"/>
                      <a:pt x="8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2014610" y="3495930"/>
                <a:ext cx="32950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34" extrusionOk="0">
                    <a:moveTo>
                      <a:pt x="167" y="0"/>
                    </a:moveTo>
                    <a:cubicBezTo>
                      <a:pt x="71" y="0"/>
                      <a:pt x="0" y="71"/>
                      <a:pt x="0" y="167"/>
                    </a:cubicBezTo>
                    <a:cubicBezTo>
                      <a:pt x="0" y="250"/>
                      <a:pt x="71" y="333"/>
                      <a:pt x="167" y="333"/>
                    </a:cubicBezTo>
                    <a:lnTo>
                      <a:pt x="881" y="333"/>
                    </a:lnTo>
                    <a:cubicBezTo>
                      <a:pt x="964" y="333"/>
                      <a:pt x="1036" y="250"/>
                      <a:pt x="1036" y="167"/>
                    </a:cubicBezTo>
                    <a:cubicBezTo>
                      <a:pt x="1024" y="71"/>
                      <a:pt x="953" y="0"/>
                      <a:pt x="8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1999439" y="3428948"/>
                <a:ext cx="31105" cy="2188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688" extrusionOk="0">
                    <a:moveTo>
                      <a:pt x="795" y="1"/>
                    </a:moveTo>
                    <a:cubicBezTo>
                      <a:pt x="769" y="1"/>
                      <a:pt x="741" y="8"/>
                      <a:pt x="715" y="22"/>
                    </a:cubicBezTo>
                    <a:lnTo>
                      <a:pt x="108" y="380"/>
                    </a:lnTo>
                    <a:cubicBezTo>
                      <a:pt x="25" y="427"/>
                      <a:pt x="1" y="511"/>
                      <a:pt x="48" y="606"/>
                    </a:cubicBezTo>
                    <a:cubicBezTo>
                      <a:pt x="73" y="655"/>
                      <a:pt x="125" y="687"/>
                      <a:pt x="183" y="687"/>
                    </a:cubicBezTo>
                    <a:cubicBezTo>
                      <a:pt x="209" y="687"/>
                      <a:pt x="237" y="680"/>
                      <a:pt x="263" y="665"/>
                    </a:cubicBezTo>
                    <a:lnTo>
                      <a:pt x="882" y="308"/>
                    </a:lnTo>
                    <a:cubicBezTo>
                      <a:pt x="953" y="249"/>
                      <a:pt x="977" y="153"/>
                      <a:pt x="941" y="82"/>
                    </a:cubicBezTo>
                    <a:cubicBezTo>
                      <a:pt x="909" y="33"/>
                      <a:pt x="854" y="1"/>
                      <a:pt x="7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1958156" y="3379269"/>
                <a:ext cx="23917" cy="29579"/>
              </a:xfrm>
              <a:custGeom>
                <a:avLst/>
                <a:gdLst/>
                <a:ahLst/>
                <a:cxnLst/>
                <a:rect l="l" t="t" r="r" b="b"/>
                <a:pathLst>
                  <a:path w="752" h="930" extrusionOk="0">
                    <a:moveTo>
                      <a:pt x="562" y="0"/>
                    </a:moveTo>
                    <a:cubicBezTo>
                      <a:pt x="506" y="0"/>
                      <a:pt x="449" y="30"/>
                      <a:pt x="418" y="84"/>
                    </a:cubicBezTo>
                    <a:lnTo>
                      <a:pt x="61" y="691"/>
                    </a:lnTo>
                    <a:cubicBezTo>
                      <a:pt x="1" y="799"/>
                      <a:pt x="72" y="930"/>
                      <a:pt x="191" y="930"/>
                    </a:cubicBezTo>
                    <a:cubicBezTo>
                      <a:pt x="251" y="930"/>
                      <a:pt x="299" y="894"/>
                      <a:pt x="334" y="858"/>
                    </a:cubicBezTo>
                    <a:lnTo>
                      <a:pt x="692" y="239"/>
                    </a:lnTo>
                    <a:cubicBezTo>
                      <a:pt x="751" y="168"/>
                      <a:pt x="715" y="72"/>
                      <a:pt x="644" y="25"/>
                    </a:cubicBezTo>
                    <a:cubicBezTo>
                      <a:pt x="619" y="8"/>
                      <a:pt x="591" y="0"/>
                      <a:pt x="5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</p:grpSp>
        <p:grpSp>
          <p:nvGrpSpPr>
            <p:cNvPr id="360" name="Google Shape;360;p24"/>
            <p:cNvGrpSpPr/>
            <p:nvPr/>
          </p:nvGrpSpPr>
          <p:grpSpPr>
            <a:xfrm>
              <a:off x="4399640" y="4071004"/>
              <a:ext cx="344654" cy="300929"/>
              <a:chOff x="5718454" y="2979991"/>
              <a:chExt cx="208313" cy="152223"/>
            </a:xfrm>
          </p:grpSpPr>
          <p:sp>
            <p:nvSpPr>
              <p:cNvPr id="361" name="Google Shape;361;p24"/>
              <p:cNvSpPr/>
              <p:nvPr/>
            </p:nvSpPr>
            <p:spPr>
              <a:xfrm>
                <a:off x="5718454" y="2979991"/>
                <a:ext cx="208313" cy="115098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3382" extrusionOk="0">
                    <a:moveTo>
                      <a:pt x="0" y="0"/>
                    </a:moveTo>
                    <a:lnTo>
                      <a:pt x="2144" y="3382"/>
                    </a:lnTo>
                    <a:lnTo>
                      <a:pt x="3930" y="3382"/>
                    </a:lnTo>
                    <a:lnTo>
                      <a:pt x="6121" y="0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805169" y="3104613"/>
                <a:ext cx="34067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811" extrusionOk="0">
                    <a:moveTo>
                      <a:pt x="1" y="0"/>
                    </a:moveTo>
                    <a:lnTo>
                      <a:pt x="501" y="810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</p:grpSp>
        <p:sp>
          <p:nvSpPr>
            <p:cNvPr id="363" name="Google Shape;363;p24"/>
            <p:cNvSpPr/>
            <p:nvPr/>
          </p:nvSpPr>
          <p:spPr>
            <a:xfrm>
              <a:off x="4399660" y="2998200"/>
              <a:ext cx="344700" cy="1120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4475285" y="3049775"/>
              <a:ext cx="31500" cy="1021200"/>
            </a:xfrm>
            <a:prstGeom prst="roundRect">
              <a:avLst>
                <a:gd name="adj" fmla="val 3658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5"/>
          <p:cNvSpPr txBox="1"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Escrita e a BNCC</a:t>
            </a:r>
            <a:endParaRPr dirty="0"/>
          </a:p>
        </p:txBody>
      </p:sp>
      <p:sp>
        <p:nvSpPr>
          <p:cNvPr id="434" name="Google Shape;434;p25"/>
          <p:cNvSpPr txBox="1"/>
          <p:nvPr/>
        </p:nvSpPr>
        <p:spPr>
          <a:xfrm>
            <a:off x="720000" y="1494095"/>
            <a:ext cx="7399707" cy="2797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</a:t>
            </a:r>
            <a:r>
              <a:rPr lang="pt-BR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Eixo da Produção de Textos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compreende as práticas de linguagem relacionadas à interação e à autoria (individual ou coletiva) do texto escrito, oral e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multissemiótico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com diferentes finalidades e projetos enunciativos como, por exemplo, construir um álbum de personagens famosas, de heróis/heroínas ou de vilões ou vilãs; produzir um almanaque que retrate as práticas culturais da comunidade; narrar fatos cotidianos, de forma crítica, lírica ou bem-humorada em uma crônica; comentar e indicar diferentes produções culturais por meio de resenhas ou de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playlists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comentadas; descrever, avaliar e recomendar (ou não) um game em uma resenha,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gameplay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ou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vlog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 escrever verbetes de curiosidades científicas; sistematizar dados de um estudo em um relatório ou relato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multimidiático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campo; divulgar conhecimentos específicos por meio de um verbete de enciclopédia digital colaborativa; relatar fatos relevantes para a comunidade em notícias; cobrir acontecimentos ou levantar dados relevantes para a comunidade em uma reportagem; expressar posição em uma carta de leitor ou artigo de opinião; denunciar situações de desrespeito aos direitos por meio de fotorreportagem,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fotodenúncia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poema, lambe-lambe,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microrroteiro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dentre outros (BNCC, 2017, p. 476). 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26"/>
          <p:cNvGrpSpPr/>
          <p:nvPr/>
        </p:nvGrpSpPr>
        <p:grpSpPr>
          <a:xfrm>
            <a:off x="1197912" y="503590"/>
            <a:ext cx="6636060" cy="2855862"/>
            <a:chOff x="1197912" y="503590"/>
            <a:chExt cx="6636060" cy="2855862"/>
          </a:xfrm>
        </p:grpSpPr>
        <p:grpSp>
          <p:nvGrpSpPr>
            <p:cNvPr id="440" name="Google Shape;440;p26"/>
            <p:cNvGrpSpPr/>
            <p:nvPr/>
          </p:nvGrpSpPr>
          <p:grpSpPr>
            <a:xfrm rot="5400000">
              <a:off x="3655400" y="-819119"/>
              <a:ext cx="2855862" cy="5501282"/>
              <a:chOff x="936327" y="-610380"/>
              <a:chExt cx="2855862" cy="5501282"/>
            </a:xfrm>
          </p:grpSpPr>
          <p:sp>
            <p:nvSpPr>
              <p:cNvPr id="441" name="Google Shape;441;p26"/>
              <p:cNvSpPr/>
              <p:nvPr/>
            </p:nvSpPr>
            <p:spPr>
              <a:xfrm rot="-5400000" flipH="1">
                <a:off x="1546304" y="1494780"/>
                <a:ext cx="705614" cy="354211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24261" extrusionOk="0">
                    <a:moveTo>
                      <a:pt x="27165" y="1"/>
                    </a:moveTo>
                    <a:cubicBezTo>
                      <a:pt x="26805" y="1"/>
                      <a:pt x="26444" y="36"/>
                      <a:pt x="26086" y="110"/>
                    </a:cubicBezTo>
                    <a:cubicBezTo>
                      <a:pt x="23017" y="777"/>
                      <a:pt x="21249" y="3946"/>
                      <a:pt x="20515" y="6914"/>
                    </a:cubicBezTo>
                    <a:cubicBezTo>
                      <a:pt x="19481" y="11117"/>
                      <a:pt x="19615" y="15621"/>
                      <a:pt x="21049" y="19690"/>
                    </a:cubicBezTo>
                    <a:cubicBezTo>
                      <a:pt x="20374" y="18258"/>
                      <a:pt x="18735" y="17330"/>
                      <a:pt x="17109" y="17330"/>
                    </a:cubicBezTo>
                    <a:cubicBezTo>
                      <a:pt x="16727" y="17330"/>
                      <a:pt x="16346" y="17381"/>
                      <a:pt x="15979" y="17489"/>
                    </a:cubicBezTo>
                    <a:cubicBezTo>
                      <a:pt x="14044" y="18089"/>
                      <a:pt x="12710" y="20191"/>
                      <a:pt x="13043" y="22125"/>
                    </a:cubicBezTo>
                    <a:cubicBezTo>
                      <a:pt x="11496" y="20578"/>
                      <a:pt x="9309" y="19720"/>
                      <a:pt x="7117" y="19720"/>
                    </a:cubicBezTo>
                    <a:cubicBezTo>
                      <a:pt x="6756" y="19720"/>
                      <a:pt x="6396" y="19743"/>
                      <a:pt x="6038" y="19790"/>
                    </a:cubicBezTo>
                    <a:cubicBezTo>
                      <a:pt x="3503" y="20157"/>
                      <a:pt x="1168" y="21758"/>
                      <a:pt x="1" y="23960"/>
                    </a:cubicBezTo>
                    <a:lnTo>
                      <a:pt x="44266" y="24260"/>
                    </a:lnTo>
                    <a:cubicBezTo>
                      <a:pt x="45833" y="21925"/>
                      <a:pt x="44399" y="18489"/>
                      <a:pt x="41764" y="17422"/>
                    </a:cubicBezTo>
                    <a:cubicBezTo>
                      <a:pt x="41052" y="17117"/>
                      <a:pt x="40292" y="16976"/>
                      <a:pt x="39526" y="16976"/>
                    </a:cubicBezTo>
                    <a:cubicBezTo>
                      <a:pt x="37526" y="16976"/>
                      <a:pt x="35485" y="17937"/>
                      <a:pt x="34158" y="19457"/>
                    </a:cubicBezTo>
                    <a:cubicBezTo>
                      <a:pt x="35459" y="15654"/>
                      <a:pt x="35659" y="11484"/>
                      <a:pt x="34692" y="7582"/>
                    </a:cubicBezTo>
                    <a:cubicBezTo>
                      <a:pt x="34192" y="5580"/>
                      <a:pt x="33358" y="3579"/>
                      <a:pt x="31857" y="2078"/>
                    </a:cubicBezTo>
                    <a:cubicBezTo>
                      <a:pt x="30639" y="833"/>
                      <a:pt x="28917" y="1"/>
                      <a:pt x="27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-5400000" flipH="1">
                <a:off x="1636969" y="-544095"/>
                <a:ext cx="310194" cy="177624"/>
              </a:xfrm>
              <a:custGeom>
                <a:avLst/>
                <a:gdLst/>
                <a:ahLst/>
                <a:cxnLst/>
                <a:rect l="l" t="t" r="r" b="b"/>
                <a:pathLst>
                  <a:path w="20149" h="12166" extrusionOk="0">
                    <a:moveTo>
                      <a:pt x="7537" y="0"/>
                    </a:moveTo>
                    <a:cubicBezTo>
                      <a:pt x="6516" y="0"/>
                      <a:pt x="5533" y="646"/>
                      <a:pt x="4904" y="2192"/>
                    </a:cubicBezTo>
                    <a:cubicBezTo>
                      <a:pt x="3904" y="4761"/>
                      <a:pt x="4738" y="7096"/>
                      <a:pt x="5238" y="9264"/>
                    </a:cubicBezTo>
                    <a:cubicBezTo>
                      <a:pt x="5238" y="9264"/>
                      <a:pt x="4230" y="8475"/>
                      <a:pt x="3028" y="8475"/>
                    </a:cubicBezTo>
                    <a:cubicBezTo>
                      <a:pt x="2609" y="8475"/>
                      <a:pt x="2167" y="8571"/>
                      <a:pt x="1736" y="8830"/>
                    </a:cubicBezTo>
                    <a:cubicBezTo>
                      <a:pt x="635" y="9431"/>
                      <a:pt x="1" y="10765"/>
                      <a:pt x="268" y="12032"/>
                    </a:cubicBezTo>
                    <a:lnTo>
                      <a:pt x="19081" y="12166"/>
                    </a:lnTo>
                    <a:cubicBezTo>
                      <a:pt x="20149" y="11165"/>
                      <a:pt x="20149" y="9264"/>
                      <a:pt x="19181" y="8163"/>
                    </a:cubicBezTo>
                    <a:cubicBezTo>
                      <a:pt x="18493" y="7302"/>
                      <a:pt x="17405" y="6859"/>
                      <a:pt x="16307" y="6859"/>
                    </a:cubicBezTo>
                    <a:cubicBezTo>
                      <a:pt x="15915" y="6859"/>
                      <a:pt x="15522" y="6915"/>
                      <a:pt x="15145" y="7029"/>
                    </a:cubicBezTo>
                    <a:cubicBezTo>
                      <a:pt x="13744" y="7429"/>
                      <a:pt x="12577" y="8530"/>
                      <a:pt x="11843" y="9831"/>
                    </a:cubicBezTo>
                    <a:cubicBezTo>
                      <a:pt x="11909" y="7896"/>
                      <a:pt x="11843" y="6028"/>
                      <a:pt x="11476" y="4160"/>
                    </a:cubicBezTo>
                    <a:cubicBezTo>
                      <a:pt x="11018" y="1769"/>
                      <a:pt x="9226" y="0"/>
                      <a:pt x="7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-5400000" flipH="1">
                <a:off x="2487959" y="2429477"/>
                <a:ext cx="265518" cy="151563"/>
              </a:xfrm>
              <a:custGeom>
                <a:avLst/>
                <a:gdLst/>
                <a:ahLst/>
                <a:cxnLst/>
                <a:rect l="l" t="t" r="r" b="b"/>
                <a:pathLst>
                  <a:path w="17247" h="10381" extrusionOk="0">
                    <a:moveTo>
                      <a:pt x="6449" y="1"/>
                    </a:moveTo>
                    <a:cubicBezTo>
                      <a:pt x="5574" y="1"/>
                      <a:pt x="4732" y="553"/>
                      <a:pt x="4203" y="1874"/>
                    </a:cubicBezTo>
                    <a:cubicBezTo>
                      <a:pt x="3303" y="4076"/>
                      <a:pt x="4070" y="6110"/>
                      <a:pt x="4470" y="7912"/>
                    </a:cubicBezTo>
                    <a:cubicBezTo>
                      <a:pt x="4470" y="7912"/>
                      <a:pt x="3612" y="7236"/>
                      <a:pt x="2584" y="7236"/>
                    </a:cubicBezTo>
                    <a:cubicBezTo>
                      <a:pt x="2223" y="7236"/>
                      <a:pt x="1841" y="7319"/>
                      <a:pt x="1468" y="7545"/>
                    </a:cubicBezTo>
                    <a:cubicBezTo>
                      <a:pt x="567" y="8145"/>
                      <a:pt x="0" y="9279"/>
                      <a:pt x="201" y="10280"/>
                    </a:cubicBezTo>
                    <a:lnTo>
                      <a:pt x="16279" y="10380"/>
                    </a:lnTo>
                    <a:cubicBezTo>
                      <a:pt x="17246" y="9546"/>
                      <a:pt x="17213" y="7945"/>
                      <a:pt x="16412" y="6978"/>
                    </a:cubicBezTo>
                    <a:cubicBezTo>
                      <a:pt x="15813" y="6254"/>
                      <a:pt x="14840" y="5885"/>
                      <a:pt x="13885" y="5885"/>
                    </a:cubicBezTo>
                    <a:cubicBezTo>
                      <a:pt x="13564" y="5885"/>
                      <a:pt x="13245" y="5926"/>
                      <a:pt x="12943" y="6010"/>
                    </a:cubicBezTo>
                    <a:cubicBezTo>
                      <a:pt x="11742" y="6344"/>
                      <a:pt x="10741" y="7278"/>
                      <a:pt x="10108" y="8379"/>
                    </a:cubicBezTo>
                    <a:cubicBezTo>
                      <a:pt x="10174" y="6744"/>
                      <a:pt x="10174" y="5143"/>
                      <a:pt x="9807" y="3542"/>
                    </a:cubicBezTo>
                    <a:cubicBezTo>
                      <a:pt x="9433" y="1506"/>
                      <a:pt x="7895" y="1"/>
                      <a:pt x="6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6"/>
              <p:cNvSpPr/>
              <p:nvPr/>
            </p:nvSpPr>
            <p:spPr>
              <a:xfrm rot="-5400000" flipH="1">
                <a:off x="2968812" y="3627401"/>
                <a:ext cx="192068" cy="133911"/>
              </a:xfrm>
              <a:custGeom>
                <a:avLst/>
                <a:gdLst/>
                <a:ahLst/>
                <a:cxnLst/>
                <a:rect l="l" t="t" r="r" b="b"/>
                <a:pathLst>
                  <a:path w="12476" h="9172" extrusionOk="0">
                    <a:moveTo>
                      <a:pt x="3129" y="1"/>
                    </a:moveTo>
                    <a:cubicBezTo>
                      <a:pt x="2974" y="1"/>
                      <a:pt x="2819" y="21"/>
                      <a:pt x="2669" y="65"/>
                    </a:cubicBezTo>
                    <a:cubicBezTo>
                      <a:pt x="0" y="899"/>
                      <a:pt x="934" y="3667"/>
                      <a:pt x="2335" y="6269"/>
                    </a:cubicBezTo>
                    <a:cubicBezTo>
                      <a:pt x="2736" y="7036"/>
                      <a:pt x="4070" y="9171"/>
                      <a:pt x="4070" y="9171"/>
                    </a:cubicBezTo>
                    <a:cubicBezTo>
                      <a:pt x="5671" y="8604"/>
                      <a:pt x="8006" y="7370"/>
                      <a:pt x="9574" y="6436"/>
                    </a:cubicBezTo>
                    <a:cubicBezTo>
                      <a:pt x="11609" y="5202"/>
                      <a:pt x="12476" y="1533"/>
                      <a:pt x="9074" y="1499"/>
                    </a:cubicBezTo>
                    <a:cubicBezTo>
                      <a:pt x="9043" y="1498"/>
                      <a:pt x="9013" y="1497"/>
                      <a:pt x="8983" y="1497"/>
                    </a:cubicBezTo>
                    <a:cubicBezTo>
                      <a:pt x="7384" y="1497"/>
                      <a:pt x="5938" y="3200"/>
                      <a:pt x="5938" y="3200"/>
                    </a:cubicBezTo>
                    <a:cubicBezTo>
                      <a:pt x="5671" y="2400"/>
                      <a:pt x="5404" y="1533"/>
                      <a:pt x="4904" y="899"/>
                    </a:cubicBezTo>
                    <a:cubicBezTo>
                      <a:pt x="4497" y="384"/>
                      <a:pt x="3804" y="1"/>
                      <a:pt x="3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 rot="-5400000" flipH="1">
                <a:off x="3166831" y="3595503"/>
                <a:ext cx="429613" cy="305841"/>
              </a:xfrm>
              <a:custGeom>
                <a:avLst/>
                <a:gdLst/>
                <a:ahLst/>
                <a:cxnLst/>
                <a:rect l="l" t="t" r="r" b="b"/>
                <a:pathLst>
                  <a:path w="27906" h="20948" extrusionOk="0">
                    <a:moveTo>
                      <a:pt x="22454" y="0"/>
                    </a:moveTo>
                    <a:cubicBezTo>
                      <a:pt x="21683" y="0"/>
                      <a:pt x="20805" y="166"/>
                      <a:pt x="19815" y="533"/>
                    </a:cubicBezTo>
                    <a:cubicBezTo>
                      <a:pt x="16345" y="1801"/>
                      <a:pt x="14544" y="6771"/>
                      <a:pt x="14544" y="6771"/>
                    </a:cubicBezTo>
                    <a:cubicBezTo>
                      <a:pt x="13377" y="5236"/>
                      <a:pt x="12142" y="3702"/>
                      <a:pt x="10475" y="2735"/>
                    </a:cubicBezTo>
                    <a:cubicBezTo>
                      <a:pt x="9609" y="2233"/>
                      <a:pt x="8572" y="1937"/>
                      <a:pt x="7565" y="1937"/>
                    </a:cubicBezTo>
                    <a:cubicBezTo>
                      <a:pt x="6633" y="1937"/>
                      <a:pt x="5726" y="2191"/>
                      <a:pt x="5004" y="2768"/>
                    </a:cubicBezTo>
                    <a:cubicBezTo>
                      <a:pt x="0" y="6704"/>
                      <a:pt x="4303" y="11875"/>
                      <a:pt x="9507" y="16278"/>
                    </a:cubicBezTo>
                    <a:cubicBezTo>
                      <a:pt x="10942" y="17479"/>
                      <a:pt x="15612" y="20948"/>
                      <a:pt x="15612" y="20948"/>
                    </a:cubicBezTo>
                    <a:cubicBezTo>
                      <a:pt x="18647" y="18379"/>
                      <a:pt x="22617" y="13776"/>
                      <a:pt x="25018" y="10640"/>
                    </a:cubicBezTo>
                    <a:cubicBezTo>
                      <a:pt x="27906" y="6858"/>
                      <a:pt x="27419" y="0"/>
                      <a:pt x="224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6"/>
              <p:cNvSpPr/>
              <p:nvPr/>
            </p:nvSpPr>
            <p:spPr>
              <a:xfrm rot="-5400000" flipH="1">
                <a:off x="2440459" y="2487521"/>
                <a:ext cx="2291915" cy="338486"/>
              </a:xfrm>
              <a:custGeom>
                <a:avLst/>
                <a:gdLst/>
                <a:ahLst/>
                <a:cxnLst/>
                <a:rect l="l" t="t" r="r" b="b"/>
                <a:pathLst>
                  <a:path w="148874" h="23184" extrusionOk="0">
                    <a:moveTo>
                      <a:pt x="57141" y="1"/>
                    </a:moveTo>
                    <a:cubicBezTo>
                      <a:pt x="42297" y="1"/>
                      <a:pt x="30022" y="14544"/>
                      <a:pt x="4504" y="18014"/>
                    </a:cubicBezTo>
                    <a:lnTo>
                      <a:pt x="1" y="23184"/>
                    </a:lnTo>
                    <a:lnTo>
                      <a:pt x="62545" y="16879"/>
                    </a:lnTo>
                    <a:lnTo>
                      <a:pt x="62779" y="21182"/>
                    </a:lnTo>
                    <a:lnTo>
                      <a:pt x="74454" y="18814"/>
                    </a:lnTo>
                    <a:lnTo>
                      <a:pt x="86129" y="21182"/>
                    </a:lnTo>
                    <a:lnTo>
                      <a:pt x="86329" y="16879"/>
                    </a:lnTo>
                    <a:lnTo>
                      <a:pt x="148874" y="23184"/>
                    </a:lnTo>
                    <a:lnTo>
                      <a:pt x="144370" y="18014"/>
                    </a:lnTo>
                    <a:cubicBezTo>
                      <a:pt x="118885" y="14544"/>
                      <a:pt x="106577" y="1"/>
                      <a:pt x="91733" y="1"/>
                    </a:cubicBezTo>
                    <a:cubicBezTo>
                      <a:pt x="80024" y="1"/>
                      <a:pt x="75888" y="7806"/>
                      <a:pt x="74454" y="12410"/>
                    </a:cubicBezTo>
                    <a:cubicBezTo>
                      <a:pt x="73019" y="7806"/>
                      <a:pt x="68850" y="1"/>
                      <a:pt x="57141" y="1"/>
                    </a:cubicBezTo>
                    <a:close/>
                  </a:path>
                </a:pathLst>
              </a:custGeom>
              <a:solidFill>
                <a:srgbClr val="FEFD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-5400000" flipH="1">
                <a:off x="2515970" y="2542841"/>
                <a:ext cx="2288836" cy="224767"/>
              </a:xfrm>
              <a:custGeom>
                <a:avLst/>
                <a:gdLst/>
                <a:ahLst/>
                <a:cxnLst/>
                <a:rect l="l" t="t" r="r" b="b"/>
                <a:pathLst>
                  <a:path w="148674" h="15395" extrusionOk="0">
                    <a:moveTo>
                      <a:pt x="89594" y="1"/>
                    </a:moveTo>
                    <a:cubicBezTo>
                      <a:pt x="83677" y="1"/>
                      <a:pt x="78476" y="1720"/>
                      <a:pt x="75188" y="6684"/>
                    </a:cubicBezTo>
                    <a:lnTo>
                      <a:pt x="73286" y="6684"/>
                    </a:lnTo>
                    <a:cubicBezTo>
                      <a:pt x="69987" y="1936"/>
                      <a:pt x="64871" y="284"/>
                      <a:pt x="59070" y="284"/>
                    </a:cubicBezTo>
                    <a:cubicBezTo>
                      <a:pt x="49914" y="284"/>
                      <a:pt x="39049" y="4399"/>
                      <a:pt x="30923" y="6951"/>
                    </a:cubicBezTo>
                    <a:cubicBezTo>
                      <a:pt x="21789" y="9828"/>
                      <a:pt x="12913" y="10327"/>
                      <a:pt x="7857" y="10327"/>
                    </a:cubicBezTo>
                    <a:cubicBezTo>
                      <a:pt x="5176" y="10327"/>
                      <a:pt x="3570" y="10187"/>
                      <a:pt x="3570" y="10187"/>
                    </a:cubicBezTo>
                    <a:lnTo>
                      <a:pt x="1" y="14223"/>
                    </a:lnTo>
                    <a:lnTo>
                      <a:pt x="61778" y="8052"/>
                    </a:lnTo>
                    <a:lnTo>
                      <a:pt x="62378" y="9019"/>
                    </a:lnTo>
                    <a:cubicBezTo>
                      <a:pt x="62345" y="9053"/>
                      <a:pt x="62278" y="9053"/>
                      <a:pt x="62212" y="9086"/>
                    </a:cubicBezTo>
                    <a:lnTo>
                      <a:pt x="62012" y="11521"/>
                    </a:lnTo>
                    <a:lnTo>
                      <a:pt x="62645" y="13556"/>
                    </a:lnTo>
                    <a:lnTo>
                      <a:pt x="64880" y="15157"/>
                    </a:lnTo>
                    <a:lnTo>
                      <a:pt x="77623" y="15157"/>
                    </a:lnTo>
                    <a:cubicBezTo>
                      <a:pt x="77708" y="15311"/>
                      <a:pt x="77768" y="15395"/>
                      <a:pt x="77782" y="15395"/>
                    </a:cubicBezTo>
                    <a:cubicBezTo>
                      <a:pt x="77796" y="15395"/>
                      <a:pt x="77771" y="15319"/>
                      <a:pt x="77689" y="15157"/>
                    </a:cubicBezTo>
                    <a:lnTo>
                      <a:pt x="83127" y="15157"/>
                    </a:lnTo>
                    <a:lnTo>
                      <a:pt x="85528" y="14156"/>
                    </a:lnTo>
                    <a:lnTo>
                      <a:pt x="86462" y="11821"/>
                    </a:lnTo>
                    <a:lnTo>
                      <a:pt x="86462" y="9086"/>
                    </a:lnTo>
                    <a:lnTo>
                      <a:pt x="86396" y="9053"/>
                    </a:lnTo>
                    <a:cubicBezTo>
                      <a:pt x="86329" y="8986"/>
                      <a:pt x="86262" y="8986"/>
                      <a:pt x="86195" y="8952"/>
                    </a:cubicBezTo>
                    <a:lnTo>
                      <a:pt x="86963" y="7752"/>
                    </a:lnTo>
                    <a:lnTo>
                      <a:pt x="148673" y="13923"/>
                    </a:lnTo>
                    <a:lnTo>
                      <a:pt x="145104" y="9886"/>
                    </a:lnTo>
                    <a:cubicBezTo>
                      <a:pt x="145104" y="9886"/>
                      <a:pt x="143486" y="10028"/>
                      <a:pt x="140785" y="10028"/>
                    </a:cubicBezTo>
                    <a:cubicBezTo>
                      <a:pt x="135730" y="10028"/>
                      <a:pt x="126882" y="9532"/>
                      <a:pt x="117751" y="6684"/>
                    </a:cubicBezTo>
                    <a:cubicBezTo>
                      <a:pt x="109608" y="4111"/>
                      <a:pt x="98745" y="1"/>
                      <a:pt x="89594" y="1"/>
                    </a:cubicBezTo>
                    <a:close/>
                  </a:path>
                </a:pathLst>
              </a:custGeom>
              <a:solidFill>
                <a:srgbClr val="E2DF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-5400000" flipH="1">
                <a:off x="2535189" y="2582701"/>
                <a:ext cx="2369460" cy="144540"/>
              </a:xfrm>
              <a:custGeom>
                <a:avLst/>
                <a:gdLst/>
                <a:ahLst/>
                <a:cxnLst/>
                <a:rect l="l" t="t" r="r" b="b"/>
                <a:pathLst>
                  <a:path w="153911" h="9900" extrusionOk="0">
                    <a:moveTo>
                      <a:pt x="64001" y="1"/>
                    </a:moveTo>
                    <a:cubicBezTo>
                      <a:pt x="63895" y="1"/>
                      <a:pt x="63787" y="9"/>
                      <a:pt x="63679" y="26"/>
                    </a:cubicBezTo>
                    <a:lnTo>
                      <a:pt x="1235" y="7298"/>
                    </a:lnTo>
                    <a:cubicBezTo>
                      <a:pt x="501" y="7398"/>
                      <a:pt x="0" y="8032"/>
                      <a:pt x="100" y="8732"/>
                    </a:cubicBezTo>
                    <a:cubicBezTo>
                      <a:pt x="163" y="9391"/>
                      <a:pt x="727" y="9872"/>
                      <a:pt x="1404" y="9872"/>
                    </a:cubicBezTo>
                    <a:cubicBezTo>
                      <a:pt x="1447" y="9872"/>
                      <a:pt x="1491" y="9870"/>
                      <a:pt x="1535" y="9866"/>
                    </a:cubicBezTo>
                    <a:lnTo>
                      <a:pt x="63479" y="2628"/>
                    </a:lnTo>
                    <a:lnTo>
                      <a:pt x="63479" y="4963"/>
                    </a:lnTo>
                    <a:cubicBezTo>
                      <a:pt x="63479" y="7531"/>
                      <a:pt x="65581" y="9599"/>
                      <a:pt x="68116" y="9599"/>
                    </a:cubicBezTo>
                    <a:lnTo>
                      <a:pt x="85662" y="9599"/>
                    </a:lnTo>
                    <a:cubicBezTo>
                      <a:pt x="88197" y="9599"/>
                      <a:pt x="90298" y="7531"/>
                      <a:pt x="90298" y="4963"/>
                    </a:cubicBezTo>
                    <a:lnTo>
                      <a:pt x="90298" y="2628"/>
                    </a:lnTo>
                    <a:lnTo>
                      <a:pt x="152376" y="9900"/>
                    </a:lnTo>
                    <a:lnTo>
                      <a:pt x="152543" y="9900"/>
                    </a:lnTo>
                    <a:cubicBezTo>
                      <a:pt x="153210" y="9900"/>
                      <a:pt x="153743" y="9399"/>
                      <a:pt x="153844" y="8732"/>
                    </a:cubicBezTo>
                    <a:cubicBezTo>
                      <a:pt x="153910" y="8032"/>
                      <a:pt x="153410" y="7398"/>
                      <a:pt x="152709" y="7298"/>
                    </a:cubicBezTo>
                    <a:lnTo>
                      <a:pt x="90265" y="26"/>
                    </a:lnTo>
                    <a:cubicBezTo>
                      <a:pt x="90157" y="9"/>
                      <a:pt x="90050" y="1"/>
                      <a:pt x="89943" y="1"/>
                    </a:cubicBezTo>
                    <a:cubicBezTo>
                      <a:pt x="89421" y="1"/>
                      <a:pt x="88918" y="200"/>
                      <a:pt x="88530" y="560"/>
                    </a:cubicBezTo>
                    <a:cubicBezTo>
                      <a:pt x="88030" y="960"/>
                      <a:pt x="87796" y="1594"/>
                      <a:pt x="87796" y="2228"/>
                    </a:cubicBezTo>
                    <a:lnTo>
                      <a:pt x="87796" y="4963"/>
                    </a:lnTo>
                    <a:cubicBezTo>
                      <a:pt x="87796" y="6097"/>
                      <a:pt x="86862" y="7031"/>
                      <a:pt x="85762" y="7031"/>
                    </a:cubicBezTo>
                    <a:lnTo>
                      <a:pt x="68182" y="7031"/>
                    </a:lnTo>
                    <a:cubicBezTo>
                      <a:pt x="67082" y="7031"/>
                      <a:pt x="66148" y="6097"/>
                      <a:pt x="66148" y="4963"/>
                    </a:cubicBezTo>
                    <a:lnTo>
                      <a:pt x="66148" y="2228"/>
                    </a:lnTo>
                    <a:cubicBezTo>
                      <a:pt x="66148" y="1594"/>
                      <a:pt x="65847" y="960"/>
                      <a:pt x="65414" y="560"/>
                    </a:cubicBezTo>
                    <a:cubicBezTo>
                      <a:pt x="65026" y="200"/>
                      <a:pt x="64523" y="1"/>
                      <a:pt x="640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6"/>
              <p:cNvSpPr/>
              <p:nvPr/>
            </p:nvSpPr>
            <p:spPr>
              <a:xfrm rot="-5400000" flipH="1">
                <a:off x="1457979" y="2103530"/>
                <a:ext cx="1647942" cy="2654251"/>
              </a:xfrm>
              <a:custGeom>
                <a:avLst/>
                <a:gdLst/>
                <a:ahLst/>
                <a:cxnLst/>
                <a:rect l="l" t="t" r="r" b="b"/>
                <a:pathLst>
                  <a:path w="107044" h="181798" extrusionOk="0">
                    <a:moveTo>
                      <a:pt x="86529" y="1"/>
                    </a:moveTo>
                    <a:cubicBezTo>
                      <a:pt x="72853" y="17747"/>
                      <a:pt x="78023" y="35126"/>
                      <a:pt x="80358" y="41764"/>
                    </a:cubicBezTo>
                    <a:cubicBezTo>
                      <a:pt x="85295" y="60144"/>
                      <a:pt x="80358" y="79824"/>
                      <a:pt x="61845" y="86629"/>
                    </a:cubicBezTo>
                    <a:cubicBezTo>
                      <a:pt x="42131" y="93834"/>
                      <a:pt x="34392" y="102274"/>
                      <a:pt x="31156" y="124256"/>
                    </a:cubicBezTo>
                    <a:cubicBezTo>
                      <a:pt x="30089" y="131361"/>
                      <a:pt x="29155" y="138933"/>
                      <a:pt x="24852" y="144704"/>
                    </a:cubicBezTo>
                    <a:cubicBezTo>
                      <a:pt x="20148" y="151042"/>
                      <a:pt x="12176" y="154178"/>
                      <a:pt x="6972" y="160115"/>
                    </a:cubicBezTo>
                    <a:cubicBezTo>
                      <a:pt x="2036" y="165686"/>
                      <a:pt x="1" y="173725"/>
                      <a:pt x="1635" y="181030"/>
                    </a:cubicBezTo>
                    <a:lnTo>
                      <a:pt x="3070" y="181797"/>
                    </a:lnTo>
                    <a:cubicBezTo>
                      <a:pt x="2069" y="174359"/>
                      <a:pt x="4804" y="166553"/>
                      <a:pt x="10208" y="161383"/>
                    </a:cubicBezTo>
                    <a:cubicBezTo>
                      <a:pt x="15912" y="155946"/>
                      <a:pt x="24151" y="153510"/>
                      <a:pt x="29388" y="147640"/>
                    </a:cubicBezTo>
                    <a:cubicBezTo>
                      <a:pt x="34192" y="142269"/>
                      <a:pt x="35793" y="134797"/>
                      <a:pt x="37461" y="127792"/>
                    </a:cubicBezTo>
                    <a:cubicBezTo>
                      <a:pt x="42564" y="106177"/>
                      <a:pt x="51004" y="98438"/>
                      <a:pt x="71252" y="92967"/>
                    </a:cubicBezTo>
                    <a:cubicBezTo>
                      <a:pt x="90332" y="87830"/>
                      <a:pt x="97003" y="68650"/>
                      <a:pt x="93601" y="49903"/>
                    </a:cubicBezTo>
                    <a:cubicBezTo>
                      <a:pt x="87864" y="23217"/>
                      <a:pt x="101540" y="5738"/>
                      <a:pt x="107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6"/>
              <p:cNvSpPr/>
              <p:nvPr/>
            </p:nvSpPr>
            <p:spPr>
              <a:xfrm rot="-5400000" flipH="1">
                <a:off x="1315517" y="2261743"/>
                <a:ext cx="1940663" cy="2693204"/>
              </a:xfrm>
              <a:custGeom>
                <a:avLst/>
                <a:gdLst/>
                <a:ahLst/>
                <a:cxnLst/>
                <a:rect l="l" t="t" r="r" b="b"/>
                <a:pathLst>
                  <a:path w="126058" h="184466" extrusionOk="0">
                    <a:moveTo>
                      <a:pt x="126057" y="0"/>
                    </a:moveTo>
                    <a:lnTo>
                      <a:pt x="105543" y="467"/>
                    </a:lnTo>
                    <a:cubicBezTo>
                      <a:pt x="100506" y="5571"/>
                      <a:pt x="85628" y="23283"/>
                      <a:pt x="91533" y="50970"/>
                    </a:cubicBezTo>
                    <a:cubicBezTo>
                      <a:pt x="94868" y="69717"/>
                      <a:pt x="88197" y="88897"/>
                      <a:pt x="69183" y="94034"/>
                    </a:cubicBezTo>
                    <a:cubicBezTo>
                      <a:pt x="48902" y="99505"/>
                      <a:pt x="40496" y="107210"/>
                      <a:pt x="35359" y="128859"/>
                    </a:cubicBezTo>
                    <a:cubicBezTo>
                      <a:pt x="33691" y="135897"/>
                      <a:pt x="32123" y="143336"/>
                      <a:pt x="27320" y="148707"/>
                    </a:cubicBezTo>
                    <a:cubicBezTo>
                      <a:pt x="22050" y="154577"/>
                      <a:pt x="13844" y="157013"/>
                      <a:pt x="8140" y="162450"/>
                    </a:cubicBezTo>
                    <a:cubicBezTo>
                      <a:pt x="2702" y="167620"/>
                      <a:pt x="1" y="175426"/>
                      <a:pt x="1001" y="182864"/>
                    </a:cubicBezTo>
                    <a:lnTo>
                      <a:pt x="1869" y="184466"/>
                    </a:lnTo>
                    <a:cubicBezTo>
                      <a:pt x="1869" y="177027"/>
                      <a:pt x="5671" y="169622"/>
                      <a:pt x="11742" y="165252"/>
                    </a:cubicBezTo>
                    <a:cubicBezTo>
                      <a:pt x="18147" y="160615"/>
                      <a:pt x="26620" y="159381"/>
                      <a:pt x="32624" y="154244"/>
                    </a:cubicBezTo>
                    <a:cubicBezTo>
                      <a:pt x="38128" y="149574"/>
                      <a:pt x="40696" y="142402"/>
                      <a:pt x="43298" y="135631"/>
                    </a:cubicBezTo>
                    <a:cubicBezTo>
                      <a:pt x="51337" y="114916"/>
                      <a:pt x="60711" y="108411"/>
                      <a:pt x="81525" y="105776"/>
                    </a:cubicBezTo>
                    <a:cubicBezTo>
                      <a:pt x="101073" y="103274"/>
                      <a:pt x="110313" y="85194"/>
                      <a:pt x="109545" y="66181"/>
                    </a:cubicBezTo>
                    <a:cubicBezTo>
                      <a:pt x="111080" y="23651"/>
                      <a:pt x="126057" y="0"/>
                      <a:pt x="1260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6"/>
              <p:cNvSpPr/>
              <p:nvPr/>
            </p:nvSpPr>
            <p:spPr>
              <a:xfrm rot="-5400000" flipH="1">
                <a:off x="1175296" y="2429849"/>
                <a:ext cx="2222084" cy="2700022"/>
              </a:xfrm>
              <a:custGeom>
                <a:avLst/>
                <a:gdLst/>
                <a:ahLst/>
                <a:cxnLst/>
                <a:rect l="l" t="t" r="r" b="b"/>
                <a:pathLst>
                  <a:path w="144338" h="184933" extrusionOk="0">
                    <a:moveTo>
                      <a:pt x="123356" y="0"/>
                    </a:moveTo>
                    <a:cubicBezTo>
                      <a:pt x="123322" y="100"/>
                      <a:pt x="123256" y="167"/>
                      <a:pt x="123189" y="267"/>
                    </a:cubicBezTo>
                    <a:lnTo>
                      <a:pt x="124056" y="267"/>
                    </a:lnTo>
                    <a:cubicBezTo>
                      <a:pt x="124056" y="267"/>
                      <a:pt x="109079" y="23850"/>
                      <a:pt x="107544" y="66381"/>
                    </a:cubicBezTo>
                    <a:cubicBezTo>
                      <a:pt x="107578" y="67348"/>
                      <a:pt x="107578" y="68282"/>
                      <a:pt x="107578" y="69250"/>
                    </a:cubicBezTo>
                    <a:cubicBezTo>
                      <a:pt x="107578" y="69850"/>
                      <a:pt x="107544" y="70384"/>
                      <a:pt x="107544" y="70984"/>
                    </a:cubicBezTo>
                    <a:lnTo>
                      <a:pt x="107544" y="71018"/>
                    </a:lnTo>
                    <a:cubicBezTo>
                      <a:pt x="107511" y="71551"/>
                      <a:pt x="107511" y="72118"/>
                      <a:pt x="107478" y="72685"/>
                    </a:cubicBezTo>
                    <a:lnTo>
                      <a:pt x="107478" y="72752"/>
                    </a:lnTo>
                    <a:cubicBezTo>
                      <a:pt x="107411" y="73319"/>
                      <a:pt x="107378" y="73853"/>
                      <a:pt x="107311" y="74387"/>
                    </a:cubicBezTo>
                    <a:lnTo>
                      <a:pt x="107311" y="74520"/>
                    </a:lnTo>
                    <a:cubicBezTo>
                      <a:pt x="107244" y="75054"/>
                      <a:pt x="107178" y="75554"/>
                      <a:pt x="107077" y="76088"/>
                    </a:cubicBezTo>
                    <a:lnTo>
                      <a:pt x="107077" y="76221"/>
                    </a:lnTo>
                    <a:lnTo>
                      <a:pt x="106844" y="77722"/>
                    </a:lnTo>
                    <a:cubicBezTo>
                      <a:pt x="106844" y="77756"/>
                      <a:pt x="106811" y="77856"/>
                      <a:pt x="106811" y="77889"/>
                    </a:cubicBezTo>
                    <a:cubicBezTo>
                      <a:pt x="106711" y="78389"/>
                      <a:pt x="106577" y="78856"/>
                      <a:pt x="106510" y="79357"/>
                    </a:cubicBezTo>
                    <a:cubicBezTo>
                      <a:pt x="106510" y="79424"/>
                      <a:pt x="106477" y="79490"/>
                      <a:pt x="106477" y="79557"/>
                    </a:cubicBezTo>
                    <a:cubicBezTo>
                      <a:pt x="106344" y="80024"/>
                      <a:pt x="106244" y="80491"/>
                      <a:pt x="106143" y="80991"/>
                    </a:cubicBezTo>
                    <a:cubicBezTo>
                      <a:pt x="106143" y="81058"/>
                      <a:pt x="106077" y="81158"/>
                      <a:pt x="106043" y="81225"/>
                    </a:cubicBezTo>
                    <a:cubicBezTo>
                      <a:pt x="105910" y="81692"/>
                      <a:pt x="105810" y="82159"/>
                      <a:pt x="105676" y="82559"/>
                    </a:cubicBezTo>
                    <a:cubicBezTo>
                      <a:pt x="105643" y="82659"/>
                      <a:pt x="105643" y="82726"/>
                      <a:pt x="105576" y="82859"/>
                    </a:cubicBezTo>
                    <a:cubicBezTo>
                      <a:pt x="105476" y="83260"/>
                      <a:pt x="105343" y="83727"/>
                      <a:pt x="105176" y="84160"/>
                    </a:cubicBezTo>
                    <a:cubicBezTo>
                      <a:pt x="105143" y="84227"/>
                      <a:pt x="105076" y="84360"/>
                      <a:pt x="105043" y="84427"/>
                    </a:cubicBezTo>
                    <a:cubicBezTo>
                      <a:pt x="104909" y="84861"/>
                      <a:pt x="104742" y="85261"/>
                      <a:pt x="104576" y="85628"/>
                    </a:cubicBezTo>
                    <a:cubicBezTo>
                      <a:pt x="104542" y="85761"/>
                      <a:pt x="104509" y="85861"/>
                      <a:pt x="104476" y="85995"/>
                    </a:cubicBezTo>
                    <a:cubicBezTo>
                      <a:pt x="104309" y="86362"/>
                      <a:pt x="104175" y="86762"/>
                      <a:pt x="104009" y="87162"/>
                    </a:cubicBezTo>
                    <a:cubicBezTo>
                      <a:pt x="103975" y="87262"/>
                      <a:pt x="103875" y="87396"/>
                      <a:pt x="103842" y="87529"/>
                    </a:cubicBezTo>
                    <a:cubicBezTo>
                      <a:pt x="103675" y="87896"/>
                      <a:pt x="103508" y="88263"/>
                      <a:pt x="103341" y="88597"/>
                    </a:cubicBezTo>
                    <a:cubicBezTo>
                      <a:pt x="103308" y="88730"/>
                      <a:pt x="103208" y="88864"/>
                      <a:pt x="103141" y="88997"/>
                    </a:cubicBezTo>
                    <a:cubicBezTo>
                      <a:pt x="102975" y="89331"/>
                      <a:pt x="102808" y="89698"/>
                      <a:pt x="102574" y="90031"/>
                    </a:cubicBezTo>
                    <a:cubicBezTo>
                      <a:pt x="102508" y="90165"/>
                      <a:pt x="102407" y="90265"/>
                      <a:pt x="102374" y="90431"/>
                    </a:cubicBezTo>
                    <a:cubicBezTo>
                      <a:pt x="102207" y="90765"/>
                      <a:pt x="102007" y="91099"/>
                      <a:pt x="101840" y="91399"/>
                    </a:cubicBezTo>
                    <a:cubicBezTo>
                      <a:pt x="101740" y="91532"/>
                      <a:pt x="101674" y="91699"/>
                      <a:pt x="101574" y="91832"/>
                    </a:cubicBezTo>
                    <a:cubicBezTo>
                      <a:pt x="101373" y="92099"/>
                      <a:pt x="101207" y="92433"/>
                      <a:pt x="101006" y="92733"/>
                    </a:cubicBezTo>
                    <a:cubicBezTo>
                      <a:pt x="100906" y="92900"/>
                      <a:pt x="100806" y="93033"/>
                      <a:pt x="100706" y="93167"/>
                    </a:cubicBezTo>
                    <a:cubicBezTo>
                      <a:pt x="100506" y="93434"/>
                      <a:pt x="100339" y="93734"/>
                      <a:pt x="100139" y="94034"/>
                    </a:cubicBezTo>
                    <a:cubicBezTo>
                      <a:pt x="100006" y="94201"/>
                      <a:pt x="99906" y="94334"/>
                      <a:pt x="99806" y="94501"/>
                    </a:cubicBezTo>
                    <a:cubicBezTo>
                      <a:pt x="99572" y="94734"/>
                      <a:pt x="99372" y="95035"/>
                      <a:pt x="99172" y="95268"/>
                    </a:cubicBezTo>
                    <a:cubicBezTo>
                      <a:pt x="99038" y="95435"/>
                      <a:pt x="98905" y="95568"/>
                      <a:pt x="98805" y="95735"/>
                    </a:cubicBezTo>
                    <a:lnTo>
                      <a:pt x="98171" y="96502"/>
                    </a:lnTo>
                    <a:cubicBezTo>
                      <a:pt x="98038" y="96669"/>
                      <a:pt x="97871" y="96769"/>
                      <a:pt x="97737" y="96936"/>
                    </a:cubicBezTo>
                    <a:cubicBezTo>
                      <a:pt x="97537" y="97203"/>
                      <a:pt x="97337" y="97403"/>
                      <a:pt x="97070" y="97603"/>
                    </a:cubicBezTo>
                    <a:lnTo>
                      <a:pt x="96637" y="98070"/>
                    </a:lnTo>
                    <a:cubicBezTo>
                      <a:pt x="96403" y="98270"/>
                      <a:pt x="96170" y="98504"/>
                      <a:pt x="95970" y="98704"/>
                    </a:cubicBezTo>
                    <a:cubicBezTo>
                      <a:pt x="95803" y="98871"/>
                      <a:pt x="95636" y="98971"/>
                      <a:pt x="95469" y="99171"/>
                    </a:cubicBezTo>
                    <a:cubicBezTo>
                      <a:pt x="95236" y="99371"/>
                      <a:pt x="95002" y="99538"/>
                      <a:pt x="94802" y="99738"/>
                    </a:cubicBezTo>
                    <a:cubicBezTo>
                      <a:pt x="94635" y="99905"/>
                      <a:pt x="94402" y="100038"/>
                      <a:pt x="94235" y="100172"/>
                    </a:cubicBezTo>
                    <a:cubicBezTo>
                      <a:pt x="94035" y="100338"/>
                      <a:pt x="93768" y="100539"/>
                      <a:pt x="93534" y="100705"/>
                    </a:cubicBezTo>
                    <a:cubicBezTo>
                      <a:pt x="93334" y="100839"/>
                      <a:pt x="93134" y="101006"/>
                      <a:pt x="92901" y="101106"/>
                    </a:cubicBezTo>
                    <a:cubicBezTo>
                      <a:pt x="92667" y="101272"/>
                      <a:pt x="92467" y="101439"/>
                      <a:pt x="92200" y="101573"/>
                    </a:cubicBezTo>
                    <a:cubicBezTo>
                      <a:pt x="92000" y="101706"/>
                      <a:pt x="91800" y="101840"/>
                      <a:pt x="91533" y="102006"/>
                    </a:cubicBezTo>
                    <a:cubicBezTo>
                      <a:pt x="91266" y="102106"/>
                      <a:pt x="91066" y="102273"/>
                      <a:pt x="90833" y="102407"/>
                    </a:cubicBezTo>
                    <a:cubicBezTo>
                      <a:pt x="90566" y="102540"/>
                      <a:pt x="90366" y="102673"/>
                      <a:pt x="90132" y="102774"/>
                    </a:cubicBezTo>
                    <a:cubicBezTo>
                      <a:pt x="89865" y="102907"/>
                      <a:pt x="89665" y="103040"/>
                      <a:pt x="89398" y="103174"/>
                    </a:cubicBezTo>
                    <a:cubicBezTo>
                      <a:pt x="89165" y="103274"/>
                      <a:pt x="88898" y="103407"/>
                      <a:pt x="88664" y="103507"/>
                    </a:cubicBezTo>
                    <a:cubicBezTo>
                      <a:pt x="88397" y="103608"/>
                      <a:pt x="88164" y="103708"/>
                      <a:pt x="87964" y="103841"/>
                    </a:cubicBezTo>
                    <a:cubicBezTo>
                      <a:pt x="87697" y="103941"/>
                      <a:pt x="87397" y="104041"/>
                      <a:pt x="87130" y="104175"/>
                    </a:cubicBezTo>
                    <a:cubicBezTo>
                      <a:pt x="86863" y="104241"/>
                      <a:pt x="86630" y="104375"/>
                      <a:pt x="86396" y="104441"/>
                    </a:cubicBezTo>
                    <a:cubicBezTo>
                      <a:pt x="86129" y="104575"/>
                      <a:pt x="85829" y="104675"/>
                      <a:pt x="85529" y="104742"/>
                    </a:cubicBezTo>
                    <a:cubicBezTo>
                      <a:pt x="85295" y="104842"/>
                      <a:pt x="85062" y="104908"/>
                      <a:pt x="84828" y="105009"/>
                    </a:cubicBezTo>
                    <a:cubicBezTo>
                      <a:pt x="84495" y="105075"/>
                      <a:pt x="84161" y="105175"/>
                      <a:pt x="83861" y="105242"/>
                    </a:cubicBezTo>
                    <a:cubicBezTo>
                      <a:pt x="83627" y="105275"/>
                      <a:pt x="83394" y="105375"/>
                      <a:pt x="83160" y="105409"/>
                    </a:cubicBezTo>
                    <a:lnTo>
                      <a:pt x="82026" y="105676"/>
                    </a:lnTo>
                    <a:cubicBezTo>
                      <a:pt x="81826" y="105709"/>
                      <a:pt x="81659" y="105742"/>
                      <a:pt x="81459" y="105776"/>
                    </a:cubicBezTo>
                    <a:cubicBezTo>
                      <a:pt x="80859" y="105909"/>
                      <a:pt x="80292" y="106009"/>
                      <a:pt x="79658" y="106076"/>
                    </a:cubicBezTo>
                    <a:cubicBezTo>
                      <a:pt x="58843" y="108745"/>
                      <a:pt x="49436" y="115249"/>
                      <a:pt x="41431" y="135931"/>
                    </a:cubicBezTo>
                    <a:cubicBezTo>
                      <a:pt x="38795" y="142702"/>
                      <a:pt x="36193" y="149807"/>
                      <a:pt x="30756" y="154544"/>
                    </a:cubicBezTo>
                    <a:cubicBezTo>
                      <a:pt x="24752" y="159648"/>
                      <a:pt x="16279" y="160915"/>
                      <a:pt x="9841" y="165552"/>
                    </a:cubicBezTo>
                    <a:cubicBezTo>
                      <a:pt x="3804" y="169922"/>
                      <a:pt x="1" y="177294"/>
                      <a:pt x="1" y="184766"/>
                    </a:cubicBezTo>
                    <a:lnTo>
                      <a:pt x="968" y="184932"/>
                    </a:lnTo>
                    <a:cubicBezTo>
                      <a:pt x="2136" y="177560"/>
                      <a:pt x="7073" y="170889"/>
                      <a:pt x="13744" y="167487"/>
                    </a:cubicBezTo>
                    <a:cubicBezTo>
                      <a:pt x="20782" y="163951"/>
                      <a:pt x="29322" y="164051"/>
                      <a:pt x="36093" y="159914"/>
                    </a:cubicBezTo>
                    <a:cubicBezTo>
                      <a:pt x="42264" y="156145"/>
                      <a:pt x="45934" y="149474"/>
                      <a:pt x="49536" y="143236"/>
                    </a:cubicBezTo>
                    <a:cubicBezTo>
                      <a:pt x="60140" y="125143"/>
                      <a:pt x="69883" y="119695"/>
                      <a:pt x="88564" y="119695"/>
                    </a:cubicBezTo>
                    <a:cubicBezTo>
                      <a:pt x="89687" y="119695"/>
                      <a:pt x="90843" y="119715"/>
                      <a:pt x="92033" y="119752"/>
                    </a:cubicBezTo>
                    <a:cubicBezTo>
                      <a:pt x="92404" y="119764"/>
                      <a:pt x="92771" y="119770"/>
                      <a:pt x="93136" y="119770"/>
                    </a:cubicBezTo>
                    <a:cubicBezTo>
                      <a:pt x="112161" y="119770"/>
                      <a:pt x="123731" y="103685"/>
                      <a:pt x="125924" y="85094"/>
                    </a:cubicBezTo>
                    <a:lnTo>
                      <a:pt x="126024" y="85194"/>
                    </a:lnTo>
                    <a:cubicBezTo>
                      <a:pt x="127492" y="35125"/>
                      <a:pt x="141669" y="5270"/>
                      <a:pt x="1443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2" name="Google Shape;452;p26"/>
              <p:cNvGrpSpPr/>
              <p:nvPr/>
            </p:nvGrpSpPr>
            <p:grpSpPr>
              <a:xfrm rot="-5400000">
                <a:off x="2967722" y="1643552"/>
                <a:ext cx="566270" cy="567434"/>
                <a:chOff x="2933677" y="3466247"/>
                <a:chExt cx="397159" cy="397976"/>
              </a:xfrm>
            </p:grpSpPr>
            <p:sp>
              <p:nvSpPr>
                <p:cNvPr id="453" name="Google Shape;453;p26"/>
                <p:cNvSpPr/>
                <p:nvPr/>
              </p:nvSpPr>
              <p:spPr>
                <a:xfrm>
                  <a:off x="3078757" y="3474381"/>
                  <a:ext cx="248029" cy="248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8" h="7288" extrusionOk="0">
                      <a:moveTo>
                        <a:pt x="6073" y="0"/>
                      </a:moveTo>
                      <a:lnTo>
                        <a:pt x="1" y="5215"/>
                      </a:lnTo>
                      <a:lnTo>
                        <a:pt x="2073" y="7287"/>
                      </a:lnTo>
                      <a:lnTo>
                        <a:pt x="7288" y="1215"/>
                      </a:lnTo>
                      <a:lnTo>
                        <a:pt x="607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26"/>
                <p:cNvSpPr/>
                <p:nvPr/>
              </p:nvSpPr>
              <p:spPr>
                <a:xfrm>
                  <a:off x="3006643" y="3660777"/>
                  <a:ext cx="132931" cy="132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6" h="3906" extrusionOk="0">
                      <a:moveTo>
                        <a:pt x="1858" y="0"/>
                      </a:moveTo>
                      <a:lnTo>
                        <a:pt x="0" y="2668"/>
                      </a:lnTo>
                      <a:lnTo>
                        <a:pt x="1215" y="3906"/>
                      </a:lnTo>
                      <a:lnTo>
                        <a:pt x="3906" y="2048"/>
                      </a:lnTo>
                      <a:lnTo>
                        <a:pt x="185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26"/>
                <p:cNvSpPr/>
                <p:nvPr/>
              </p:nvSpPr>
              <p:spPr>
                <a:xfrm>
                  <a:off x="2933677" y="3765325"/>
                  <a:ext cx="102166" cy="9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906" extrusionOk="0">
                      <a:moveTo>
                        <a:pt x="1501" y="1310"/>
                      </a:moveTo>
                      <a:cubicBezTo>
                        <a:pt x="1644" y="1310"/>
                        <a:pt x="1763" y="1429"/>
                        <a:pt x="1763" y="1572"/>
                      </a:cubicBezTo>
                      <a:cubicBezTo>
                        <a:pt x="1763" y="1715"/>
                        <a:pt x="1644" y="1834"/>
                        <a:pt x="1501" y="1834"/>
                      </a:cubicBezTo>
                      <a:cubicBezTo>
                        <a:pt x="1334" y="1834"/>
                        <a:pt x="1215" y="1715"/>
                        <a:pt x="1215" y="1572"/>
                      </a:cubicBezTo>
                      <a:cubicBezTo>
                        <a:pt x="1215" y="1429"/>
                        <a:pt x="1334" y="1310"/>
                        <a:pt x="1501" y="1310"/>
                      </a:cubicBezTo>
                      <a:close/>
                      <a:moveTo>
                        <a:pt x="2144" y="0"/>
                      </a:moveTo>
                      <a:lnTo>
                        <a:pt x="834" y="1001"/>
                      </a:lnTo>
                      <a:cubicBezTo>
                        <a:pt x="834" y="1001"/>
                        <a:pt x="789" y="2168"/>
                        <a:pt x="46" y="2865"/>
                      </a:cubicBezTo>
                      <a:lnTo>
                        <a:pt x="46" y="2865"/>
                      </a:lnTo>
                      <a:cubicBezTo>
                        <a:pt x="225" y="2724"/>
                        <a:pt x="915" y="2273"/>
                        <a:pt x="1664" y="2273"/>
                      </a:cubicBezTo>
                      <a:cubicBezTo>
                        <a:pt x="1736" y="2273"/>
                        <a:pt x="1809" y="2277"/>
                        <a:pt x="1882" y="2287"/>
                      </a:cubicBezTo>
                      <a:lnTo>
                        <a:pt x="3001" y="834"/>
                      </a:lnTo>
                      <a:lnTo>
                        <a:pt x="2144" y="0"/>
                      </a:lnTo>
                      <a:close/>
                      <a:moveTo>
                        <a:pt x="46" y="2865"/>
                      </a:moveTo>
                      <a:cubicBezTo>
                        <a:pt x="17" y="2888"/>
                        <a:pt x="1" y="2903"/>
                        <a:pt x="1" y="2906"/>
                      </a:cubicBezTo>
                      <a:cubicBezTo>
                        <a:pt x="16" y="2892"/>
                        <a:pt x="31" y="2879"/>
                        <a:pt x="46" y="286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26"/>
                <p:cNvSpPr/>
                <p:nvPr/>
              </p:nvSpPr>
              <p:spPr>
                <a:xfrm>
                  <a:off x="3291903" y="3466247"/>
                  <a:ext cx="38933" cy="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1121" extrusionOk="0">
                      <a:moveTo>
                        <a:pt x="6" y="1"/>
                      </a:moveTo>
                      <a:cubicBezTo>
                        <a:pt x="3" y="1"/>
                        <a:pt x="1" y="1"/>
                        <a:pt x="1" y="1"/>
                      </a:cubicBezTo>
                      <a:lnTo>
                        <a:pt x="1144" y="1120"/>
                      </a:lnTo>
                      <a:cubicBezTo>
                        <a:pt x="1144" y="23"/>
                        <a:pt x="90" y="1"/>
                        <a:pt x="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57" name="Google Shape;457;p26"/>
            <p:cNvSpPr/>
            <p:nvPr/>
          </p:nvSpPr>
          <p:spPr>
            <a:xfrm flipH="1">
              <a:off x="6487703" y="2746755"/>
              <a:ext cx="310194" cy="177624"/>
            </a:xfrm>
            <a:custGeom>
              <a:avLst/>
              <a:gdLst/>
              <a:ahLst/>
              <a:cxnLst/>
              <a:rect l="l" t="t" r="r" b="b"/>
              <a:pathLst>
                <a:path w="20149" h="12166" extrusionOk="0">
                  <a:moveTo>
                    <a:pt x="7537" y="0"/>
                  </a:moveTo>
                  <a:cubicBezTo>
                    <a:pt x="6516" y="0"/>
                    <a:pt x="5533" y="646"/>
                    <a:pt x="4904" y="2192"/>
                  </a:cubicBezTo>
                  <a:cubicBezTo>
                    <a:pt x="3904" y="4761"/>
                    <a:pt x="4738" y="7096"/>
                    <a:pt x="5238" y="9264"/>
                  </a:cubicBezTo>
                  <a:cubicBezTo>
                    <a:pt x="5238" y="9264"/>
                    <a:pt x="4230" y="8475"/>
                    <a:pt x="3028" y="8475"/>
                  </a:cubicBezTo>
                  <a:cubicBezTo>
                    <a:pt x="2609" y="8475"/>
                    <a:pt x="2167" y="8571"/>
                    <a:pt x="1736" y="8830"/>
                  </a:cubicBezTo>
                  <a:cubicBezTo>
                    <a:pt x="635" y="9431"/>
                    <a:pt x="1" y="10765"/>
                    <a:pt x="268" y="12032"/>
                  </a:cubicBezTo>
                  <a:lnTo>
                    <a:pt x="19081" y="12166"/>
                  </a:lnTo>
                  <a:cubicBezTo>
                    <a:pt x="20149" y="11165"/>
                    <a:pt x="20149" y="9264"/>
                    <a:pt x="19181" y="8163"/>
                  </a:cubicBezTo>
                  <a:cubicBezTo>
                    <a:pt x="18493" y="7302"/>
                    <a:pt x="17405" y="6859"/>
                    <a:pt x="16307" y="6859"/>
                  </a:cubicBezTo>
                  <a:cubicBezTo>
                    <a:pt x="15915" y="6859"/>
                    <a:pt x="15522" y="6915"/>
                    <a:pt x="15145" y="7029"/>
                  </a:cubicBezTo>
                  <a:cubicBezTo>
                    <a:pt x="13744" y="7429"/>
                    <a:pt x="12577" y="8530"/>
                    <a:pt x="11843" y="9831"/>
                  </a:cubicBezTo>
                  <a:cubicBezTo>
                    <a:pt x="11909" y="7896"/>
                    <a:pt x="11843" y="6028"/>
                    <a:pt x="11476" y="4160"/>
                  </a:cubicBezTo>
                  <a:cubicBezTo>
                    <a:pt x="11018" y="1769"/>
                    <a:pt x="9226" y="0"/>
                    <a:pt x="7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 flipH="1">
              <a:off x="6735387" y="1897319"/>
              <a:ext cx="705614" cy="354211"/>
            </a:xfrm>
            <a:custGeom>
              <a:avLst/>
              <a:gdLst/>
              <a:ahLst/>
              <a:cxnLst/>
              <a:rect l="l" t="t" r="r" b="b"/>
              <a:pathLst>
                <a:path w="45834" h="24261" extrusionOk="0">
                  <a:moveTo>
                    <a:pt x="27165" y="1"/>
                  </a:moveTo>
                  <a:cubicBezTo>
                    <a:pt x="26805" y="1"/>
                    <a:pt x="26444" y="36"/>
                    <a:pt x="26086" y="110"/>
                  </a:cubicBezTo>
                  <a:cubicBezTo>
                    <a:pt x="23017" y="777"/>
                    <a:pt x="21249" y="3946"/>
                    <a:pt x="20515" y="6914"/>
                  </a:cubicBezTo>
                  <a:cubicBezTo>
                    <a:pt x="19481" y="11117"/>
                    <a:pt x="19615" y="15621"/>
                    <a:pt x="21049" y="19690"/>
                  </a:cubicBezTo>
                  <a:cubicBezTo>
                    <a:pt x="20374" y="18258"/>
                    <a:pt x="18735" y="17330"/>
                    <a:pt x="17109" y="17330"/>
                  </a:cubicBezTo>
                  <a:cubicBezTo>
                    <a:pt x="16727" y="17330"/>
                    <a:pt x="16346" y="17381"/>
                    <a:pt x="15979" y="17489"/>
                  </a:cubicBezTo>
                  <a:cubicBezTo>
                    <a:pt x="14044" y="18089"/>
                    <a:pt x="12710" y="20191"/>
                    <a:pt x="13043" y="22125"/>
                  </a:cubicBezTo>
                  <a:cubicBezTo>
                    <a:pt x="11496" y="20578"/>
                    <a:pt x="9309" y="19720"/>
                    <a:pt x="7117" y="19720"/>
                  </a:cubicBezTo>
                  <a:cubicBezTo>
                    <a:pt x="6756" y="19720"/>
                    <a:pt x="6396" y="19743"/>
                    <a:pt x="6038" y="19790"/>
                  </a:cubicBezTo>
                  <a:cubicBezTo>
                    <a:pt x="3503" y="20157"/>
                    <a:pt x="1168" y="21758"/>
                    <a:pt x="1" y="23960"/>
                  </a:cubicBezTo>
                  <a:lnTo>
                    <a:pt x="44266" y="24260"/>
                  </a:lnTo>
                  <a:cubicBezTo>
                    <a:pt x="45833" y="21925"/>
                    <a:pt x="44399" y="18489"/>
                    <a:pt x="41764" y="17422"/>
                  </a:cubicBezTo>
                  <a:cubicBezTo>
                    <a:pt x="41052" y="17117"/>
                    <a:pt x="40292" y="16976"/>
                    <a:pt x="39526" y="16976"/>
                  </a:cubicBezTo>
                  <a:cubicBezTo>
                    <a:pt x="37526" y="16976"/>
                    <a:pt x="35485" y="17937"/>
                    <a:pt x="34158" y="19457"/>
                  </a:cubicBezTo>
                  <a:cubicBezTo>
                    <a:pt x="35459" y="15654"/>
                    <a:pt x="35659" y="11484"/>
                    <a:pt x="34692" y="7582"/>
                  </a:cubicBezTo>
                  <a:cubicBezTo>
                    <a:pt x="34192" y="5580"/>
                    <a:pt x="33358" y="3579"/>
                    <a:pt x="31857" y="2078"/>
                  </a:cubicBezTo>
                  <a:cubicBezTo>
                    <a:pt x="30639" y="833"/>
                    <a:pt x="28917" y="1"/>
                    <a:pt x="27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 flipH="1">
              <a:off x="1197912" y="2658469"/>
              <a:ext cx="705614" cy="354211"/>
            </a:xfrm>
            <a:custGeom>
              <a:avLst/>
              <a:gdLst/>
              <a:ahLst/>
              <a:cxnLst/>
              <a:rect l="l" t="t" r="r" b="b"/>
              <a:pathLst>
                <a:path w="45834" h="24261" extrusionOk="0">
                  <a:moveTo>
                    <a:pt x="27165" y="1"/>
                  </a:moveTo>
                  <a:cubicBezTo>
                    <a:pt x="26805" y="1"/>
                    <a:pt x="26444" y="36"/>
                    <a:pt x="26086" y="110"/>
                  </a:cubicBezTo>
                  <a:cubicBezTo>
                    <a:pt x="23017" y="777"/>
                    <a:pt x="21249" y="3946"/>
                    <a:pt x="20515" y="6914"/>
                  </a:cubicBezTo>
                  <a:cubicBezTo>
                    <a:pt x="19481" y="11117"/>
                    <a:pt x="19615" y="15621"/>
                    <a:pt x="21049" y="19690"/>
                  </a:cubicBezTo>
                  <a:cubicBezTo>
                    <a:pt x="20374" y="18258"/>
                    <a:pt x="18735" y="17330"/>
                    <a:pt x="17109" y="17330"/>
                  </a:cubicBezTo>
                  <a:cubicBezTo>
                    <a:pt x="16727" y="17330"/>
                    <a:pt x="16346" y="17381"/>
                    <a:pt x="15979" y="17489"/>
                  </a:cubicBezTo>
                  <a:cubicBezTo>
                    <a:pt x="14044" y="18089"/>
                    <a:pt x="12710" y="20191"/>
                    <a:pt x="13043" y="22125"/>
                  </a:cubicBezTo>
                  <a:cubicBezTo>
                    <a:pt x="11496" y="20578"/>
                    <a:pt x="9309" y="19720"/>
                    <a:pt x="7117" y="19720"/>
                  </a:cubicBezTo>
                  <a:cubicBezTo>
                    <a:pt x="6756" y="19720"/>
                    <a:pt x="6396" y="19743"/>
                    <a:pt x="6038" y="19790"/>
                  </a:cubicBezTo>
                  <a:cubicBezTo>
                    <a:pt x="3503" y="20157"/>
                    <a:pt x="1168" y="21758"/>
                    <a:pt x="1" y="23960"/>
                  </a:cubicBezTo>
                  <a:lnTo>
                    <a:pt x="44266" y="24260"/>
                  </a:lnTo>
                  <a:cubicBezTo>
                    <a:pt x="45833" y="21925"/>
                    <a:pt x="44399" y="18489"/>
                    <a:pt x="41764" y="17422"/>
                  </a:cubicBezTo>
                  <a:cubicBezTo>
                    <a:pt x="41052" y="17117"/>
                    <a:pt x="40292" y="16976"/>
                    <a:pt x="39526" y="16976"/>
                  </a:cubicBezTo>
                  <a:cubicBezTo>
                    <a:pt x="37526" y="16976"/>
                    <a:pt x="35485" y="17937"/>
                    <a:pt x="34158" y="19457"/>
                  </a:cubicBezTo>
                  <a:cubicBezTo>
                    <a:pt x="35459" y="15654"/>
                    <a:pt x="35659" y="11484"/>
                    <a:pt x="34692" y="7582"/>
                  </a:cubicBezTo>
                  <a:cubicBezTo>
                    <a:pt x="34192" y="5580"/>
                    <a:pt x="33358" y="3579"/>
                    <a:pt x="31857" y="2078"/>
                  </a:cubicBezTo>
                  <a:cubicBezTo>
                    <a:pt x="30639" y="833"/>
                    <a:pt x="28917" y="1"/>
                    <a:pt x="27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 flipH="1">
              <a:off x="2130325" y="2357712"/>
              <a:ext cx="265518" cy="151563"/>
            </a:xfrm>
            <a:custGeom>
              <a:avLst/>
              <a:gdLst/>
              <a:ahLst/>
              <a:cxnLst/>
              <a:rect l="l" t="t" r="r" b="b"/>
              <a:pathLst>
                <a:path w="17247" h="10381" extrusionOk="0">
                  <a:moveTo>
                    <a:pt x="6449" y="1"/>
                  </a:moveTo>
                  <a:cubicBezTo>
                    <a:pt x="5574" y="1"/>
                    <a:pt x="4732" y="553"/>
                    <a:pt x="4203" y="1874"/>
                  </a:cubicBezTo>
                  <a:cubicBezTo>
                    <a:pt x="3303" y="4076"/>
                    <a:pt x="4070" y="6110"/>
                    <a:pt x="4470" y="7912"/>
                  </a:cubicBezTo>
                  <a:cubicBezTo>
                    <a:pt x="4470" y="7912"/>
                    <a:pt x="3612" y="7236"/>
                    <a:pt x="2584" y="7236"/>
                  </a:cubicBezTo>
                  <a:cubicBezTo>
                    <a:pt x="2223" y="7236"/>
                    <a:pt x="1841" y="7319"/>
                    <a:pt x="1468" y="7545"/>
                  </a:cubicBezTo>
                  <a:cubicBezTo>
                    <a:pt x="567" y="8145"/>
                    <a:pt x="0" y="9279"/>
                    <a:pt x="201" y="10280"/>
                  </a:cubicBezTo>
                  <a:lnTo>
                    <a:pt x="16279" y="10380"/>
                  </a:lnTo>
                  <a:cubicBezTo>
                    <a:pt x="17246" y="9546"/>
                    <a:pt x="17213" y="7945"/>
                    <a:pt x="16412" y="6978"/>
                  </a:cubicBezTo>
                  <a:cubicBezTo>
                    <a:pt x="15813" y="6254"/>
                    <a:pt x="14840" y="5885"/>
                    <a:pt x="13885" y="5885"/>
                  </a:cubicBezTo>
                  <a:cubicBezTo>
                    <a:pt x="13564" y="5885"/>
                    <a:pt x="13245" y="5926"/>
                    <a:pt x="12943" y="6010"/>
                  </a:cubicBezTo>
                  <a:cubicBezTo>
                    <a:pt x="11742" y="6344"/>
                    <a:pt x="10741" y="7278"/>
                    <a:pt x="10108" y="8379"/>
                  </a:cubicBezTo>
                  <a:cubicBezTo>
                    <a:pt x="10174" y="6744"/>
                    <a:pt x="10174" y="5143"/>
                    <a:pt x="9807" y="3542"/>
                  </a:cubicBezTo>
                  <a:cubicBezTo>
                    <a:pt x="9433" y="1506"/>
                    <a:pt x="7895" y="1"/>
                    <a:pt x="6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 flipH="1">
              <a:off x="3524702" y="1487654"/>
              <a:ext cx="192068" cy="133911"/>
            </a:xfrm>
            <a:custGeom>
              <a:avLst/>
              <a:gdLst/>
              <a:ahLst/>
              <a:cxnLst/>
              <a:rect l="l" t="t" r="r" b="b"/>
              <a:pathLst>
                <a:path w="12476" h="9172" extrusionOk="0">
                  <a:moveTo>
                    <a:pt x="3129" y="1"/>
                  </a:moveTo>
                  <a:cubicBezTo>
                    <a:pt x="2974" y="1"/>
                    <a:pt x="2819" y="21"/>
                    <a:pt x="2669" y="65"/>
                  </a:cubicBezTo>
                  <a:cubicBezTo>
                    <a:pt x="0" y="899"/>
                    <a:pt x="934" y="3667"/>
                    <a:pt x="2335" y="6269"/>
                  </a:cubicBezTo>
                  <a:cubicBezTo>
                    <a:pt x="2736" y="7036"/>
                    <a:pt x="4070" y="9171"/>
                    <a:pt x="4070" y="9171"/>
                  </a:cubicBezTo>
                  <a:cubicBezTo>
                    <a:pt x="5671" y="8604"/>
                    <a:pt x="8006" y="7370"/>
                    <a:pt x="9574" y="6436"/>
                  </a:cubicBezTo>
                  <a:cubicBezTo>
                    <a:pt x="11609" y="5202"/>
                    <a:pt x="12476" y="1533"/>
                    <a:pt x="9074" y="1499"/>
                  </a:cubicBezTo>
                  <a:cubicBezTo>
                    <a:pt x="9043" y="1498"/>
                    <a:pt x="9013" y="1497"/>
                    <a:pt x="8983" y="1497"/>
                  </a:cubicBezTo>
                  <a:cubicBezTo>
                    <a:pt x="7384" y="1497"/>
                    <a:pt x="5938" y="3200"/>
                    <a:pt x="5938" y="3200"/>
                  </a:cubicBezTo>
                  <a:cubicBezTo>
                    <a:pt x="5671" y="2400"/>
                    <a:pt x="5404" y="1533"/>
                    <a:pt x="4904" y="899"/>
                  </a:cubicBezTo>
                  <a:cubicBezTo>
                    <a:pt x="4497" y="384"/>
                    <a:pt x="3804" y="1"/>
                    <a:pt x="3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6"/>
          <p:cNvSpPr txBox="1"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Atividade</a:t>
            </a:r>
            <a:endParaRPr dirty="0"/>
          </a:p>
        </p:txBody>
      </p:sp>
      <p:grpSp>
        <p:nvGrpSpPr>
          <p:cNvPr id="467" name="Google Shape;467;p26"/>
          <p:cNvGrpSpPr/>
          <p:nvPr/>
        </p:nvGrpSpPr>
        <p:grpSpPr>
          <a:xfrm>
            <a:off x="3751820" y="3579225"/>
            <a:ext cx="1648097" cy="1029272"/>
            <a:chOff x="3747951" y="3579225"/>
            <a:chExt cx="1648097" cy="1029272"/>
          </a:xfrm>
        </p:grpSpPr>
        <p:sp>
          <p:nvSpPr>
            <p:cNvPr id="468" name="Google Shape;468;p26"/>
            <p:cNvSpPr txBox="1"/>
            <p:nvPr/>
          </p:nvSpPr>
          <p:spPr>
            <a:xfrm>
              <a:off x="3747951" y="3907184"/>
              <a:ext cx="16479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Redação</a:t>
              </a:r>
              <a:endParaRPr sz="20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69" name="Google Shape;469;p26"/>
            <p:cNvSpPr txBox="1"/>
            <p:nvPr/>
          </p:nvSpPr>
          <p:spPr>
            <a:xfrm>
              <a:off x="3756849" y="4169597"/>
              <a:ext cx="1639200" cy="4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latin typeface="Roboto"/>
                  <a:ea typeface="Roboto"/>
                  <a:cs typeface="Roboto"/>
                  <a:sym typeface="Roboto"/>
                </a:rPr>
                <a:t>Correção e criação de rubricas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0" name="Google Shape;470;p26"/>
            <p:cNvSpPr txBox="1"/>
            <p:nvPr/>
          </p:nvSpPr>
          <p:spPr>
            <a:xfrm>
              <a:off x="4266409" y="3579225"/>
              <a:ext cx="620100" cy="25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 Styles Infographics by Slidesgo">
  <a:themeElements>
    <a:clrScheme name="Simple Light">
      <a:dk1>
        <a:srgbClr val="000000"/>
      </a:dk1>
      <a:lt1>
        <a:srgbClr val="FFFFFF"/>
      </a:lt1>
      <a:dk2>
        <a:srgbClr val="58687A"/>
      </a:dk2>
      <a:lt2>
        <a:srgbClr val="EEEEEE"/>
      </a:lt2>
      <a:accent1>
        <a:srgbClr val="882315"/>
      </a:accent1>
      <a:accent2>
        <a:srgbClr val="BE3626"/>
      </a:accent2>
      <a:accent3>
        <a:srgbClr val="E75B30"/>
      </a:accent3>
      <a:accent4>
        <a:srgbClr val="BD782A"/>
      </a:accent4>
      <a:accent5>
        <a:srgbClr val="E7A33E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601</Words>
  <Application>Microsoft Office PowerPoint</Application>
  <PresentationFormat>Apresentação na tela (16:9)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Bebas Neue</vt:lpstr>
      <vt:lpstr>Fira Sans Extra Condensed SemiBold</vt:lpstr>
      <vt:lpstr>Arial</vt:lpstr>
      <vt:lpstr>Fira Sans Extra Condensed</vt:lpstr>
      <vt:lpstr>Roboto</vt:lpstr>
      <vt:lpstr>Wingdings</vt:lpstr>
      <vt:lpstr>Writing Styles Infographics by Slidesgo</vt:lpstr>
      <vt:lpstr>O Eixo da Escrita: ensino e método</vt:lpstr>
      <vt:lpstr>Escolaridade e aquisição da escrita</vt:lpstr>
      <vt:lpstr>Apresentação do PowerPoint</vt:lpstr>
      <vt:lpstr>O Ensino da Produção de Textos</vt:lpstr>
      <vt:lpstr>O Ensino da Produção de Textos</vt:lpstr>
      <vt:lpstr>Escrita e a BNCC</vt:lpstr>
      <vt:lpstr>Atividade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Eixo da Escrita: ensino e método</dc:title>
  <dc:creator>Eduardo Perioli Júnior</dc:creator>
  <cp:lastModifiedBy>Usuario</cp:lastModifiedBy>
  <cp:revision>7</cp:revision>
  <dcterms:modified xsi:type="dcterms:W3CDTF">2023-04-27T00:12:41Z</dcterms:modified>
</cp:coreProperties>
</file>