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425" r:id="rId2"/>
    <p:sldId id="426" r:id="rId3"/>
    <p:sldId id="434" r:id="rId4"/>
    <p:sldId id="436" r:id="rId5"/>
    <p:sldId id="431" r:id="rId6"/>
    <p:sldId id="427" r:id="rId7"/>
    <p:sldId id="432" r:id="rId8"/>
    <p:sldId id="433" r:id="rId9"/>
    <p:sldId id="437" r:id="rId10"/>
    <p:sldId id="435" r:id="rId11"/>
    <p:sldId id="430" r:id="rId12"/>
    <p:sldId id="429" r:id="rId13"/>
    <p:sldId id="299" r:id="rId14"/>
    <p:sldId id="428" r:id="rId15"/>
    <p:sldId id="29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m" initials="Rm" lastIdx="2" clrIdx="0">
    <p:extLst>
      <p:ext uri="{19B8F6BF-5375-455C-9EA6-DF929625EA0E}">
        <p15:presenceInfo xmlns:p15="http://schemas.microsoft.com/office/powerpoint/2012/main" userId="91fcc0925d0d2d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AE788-23A3-4481-BE95-CE1087E73E71}" v="770" dt="2023-12-04T00:24:52.173"/>
    <p1510:client id="{75775298-F56C-6798-B51A-E140D1D81BCE}" v="9" dt="2023-12-04T13:25:55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ques Moralejo Bermudi, Patricia" userId="S::pmarque1@ic.ac.uk::5cfd45b1-d1d9-4bf0-aa22-bb4794d299c0" providerId="AD" clId="Web-{521AE788-23A3-4481-BE95-CE1087E73E71}"/>
    <pc:docChg chg="addSld modSld sldOrd">
      <pc:chgData name="Marques Moralejo Bermudi, Patricia" userId="S::pmarque1@ic.ac.uk::5cfd45b1-d1d9-4bf0-aa22-bb4794d299c0" providerId="AD" clId="Web-{521AE788-23A3-4481-BE95-CE1087E73E71}" dt="2023-12-04T00:24:52.173" v="669" actId="1076"/>
      <pc:docMkLst>
        <pc:docMk/>
      </pc:docMkLst>
      <pc:sldChg chg="addSp delSp modSp">
        <pc:chgData name="Marques Moralejo Bermudi, Patricia" userId="S::pmarque1@ic.ac.uk::5cfd45b1-d1d9-4bf0-aa22-bb4794d299c0" providerId="AD" clId="Web-{521AE788-23A3-4481-BE95-CE1087E73E71}" dt="2023-12-03T20:54:27.123" v="44" actId="1076"/>
        <pc:sldMkLst>
          <pc:docMk/>
          <pc:sldMk cId="1422985016" sldId="425"/>
        </pc:sldMkLst>
        <pc:spChg chg="mod">
          <ac:chgData name="Marques Moralejo Bermudi, Patricia" userId="S::pmarque1@ic.ac.uk::5cfd45b1-d1d9-4bf0-aa22-bb4794d299c0" providerId="AD" clId="Web-{521AE788-23A3-4481-BE95-CE1087E73E71}" dt="2023-12-03T20:54:27.123" v="44" actId="1076"/>
          <ac:spMkLst>
            <pc:docMk/>
            <pc:sldMk cId="1422985016" sldId="425"/>
            <ac:spMk id="10" creationId="{00000000-0000-0000-0000-000000000000}"/>
          </ac:spMkLst>
        </pc:spChg>
        <pc:spChg chg="del">
          <ac:chgData name="Marques Moralejo Bermudi, Patricia" userId="S::pmarque1@ic.ac.uk::5cfd45b1-d1d9-4bf0-aa22-bb4794d299c0" providerId="AD" clId="Web-{521AE788-23A3-4481-BE95-CE1087E73E71}" dt="2023-12-03T20:52:57.589" v="38"/>
          <ac:spMkLst>
            <pc:docMk/>
            <pc:sldMk cId="1422985016" sldId="425"/>
            <ac:spMk id="58" creationId="{00000000-0000-0000-0000-000000000000}"/>
          </ac:spMkLst>
        </pc:spChg>
        <pc:spChg chg="mod">
          <ac:chgData name="Marques Moralejo Bermudi, Patricia" userId="S::pmarque1@ic.ac.uk::5cfd45b1-d1d9-4bf0-aa22-bb4794d299c0" providerId="AD" clId="Web-{521AE788-23A3-4481-BE95-CE1087E73E71}" dt="2023-12-03T20:52:54.574" v="37" actId="20577"/>
          <ac:spMkLst>
            <pc:docMk/>
            <pc:sldMk cId="1422985016" sldId="425"/>
            <ac:spMk id="59" creationId="{00000000-0000-0000-0000-000000000000}"/>
          </ac:spMkLst>
        </pc:spChg>
        <pc:picChg chg="add mod">
          <ac:chgData name="Marques Moralejo Bermudi, Patricia" userId="S::pmarque1@ic.ac.uk::5cfd45b1-d1d9-4bf0-aa22-bb4794d299c0" providerId="AD" clId="Web-{521AE788-23A3-4481-BE95-CE1087E73E71}" dt="2023-12-03T20:54:20.701" v="43" actId="1076"/>
          <ac:picMkLst>
            <pc:docMk/>
            <pc:sldMk cId="1422985016" sldId="425"/>
            <ac:picMk id="3" creationId="{36961BC1-E34A-CC09-6E79-BCB83A74B8BC}"/>
          </ac:picMkLst>
        </pc:picChg>
      </pc:sldChg>
      <pc:sldChg chg="addSp delSp modSp">
        <pc:chgData name="Marques Moralejo Bermudi, Patricia" userId="S::pmarque1@ic.ac.uk::5cfd45b1-d1d9-4bf0-aa22-bb4794d299c0" providerId="AD" clId="Web-{521AE788-23A3-4481-BE95-CE1087E73E71}" dt="2023-12-03T21:18:28.626" v="254" actId="1076"/>
        <pc:sldMkLst>
          <pc:docMk/>
          <pc:sldMk cId="2782962396" sldId="426"/>
        </pc:sldMkLst>
        <pc:spChg chg="del">
          <ac:chgData name="Marques Moralejo Bermudi, Patricia" userId="S::pmarque1@ic.ac.uk::5cfd45b1-d1d9-4bf0-aa22-bb4794d299c0" providerId="AD" clId="Web-{521AE788-23A3-4481-BE95-CE1087E73E71}" dt="2023-12-03T20:54:48.468" v="45"/>
          <ac:spMkLst>
            <pc:docMk/>
            <pc:sldMk cId="2782962396" sldId="426"/>
            <ac:spMk id="2" creationId="{00000000-0000-0000-0000-000000000000}"/>
          </ac:spMkLst>
        </pc:spChg>
        <pc:spChg chg="add mod">
          <ac:chgData name="Marques Moralejo Bermudi, Patricia" userId="S::pmarque1@ic.ac.uk::5cfd45b1-d1d9-4bf0-aa22-bb4794d299c0" providerId="AD" clId="Web-{521AE788-23A3-4481-BE95-CE1087E73E71}" dt="2023-12-03T21:18:28.626" v="254" actId="1076"/>
          <ac:spMkLst>
            <pc:docMk/>
            <pc:sldMk cId="2782962396" sldId="426"/>
            <ac:spMk id="5" creationId="{5C124A22-3643-39BD-D633-07564575DA02}"/>
          </ac:spMkLst>
        </pc:spChg>
        <pc:picChg chg="add">
          <ac:chgData name="Marques Moralejo Bermudi, Patricia" userId="S::pmarque1@ic.ac.uk::5cfd45b1-d1d9-4bf0-aa22-bb4794d299c0" providerId="AD" clId="Web-{521AE788-23A3-4481-BE95-CE1087E73E71}" dt="2023-12-03T21:18:18.079" v="252"/>
          <ac:picMkLst>
            <pc:docMk/>
            <pc:sldMk cId="2782962396" sldId="426"/>
            <ac:picMk id="7" creationId="{BD1235A8-A387-00A7-1BBC-220A938D0B19}"/>
          </ac:picMkLst>
        </pc:picChg>
      </pc:sldChg>
      <pc:sldChg chg="addSp delSp modSp">
        <pc:chgData name="Marques Moralejo Bermudi, Patricia" userId="S::pmarque1@ic.ac.uk::5cfd45b1-d1d9-4bf0-aa22-bb4794d299c0" providerId="AD" clId="Web-{521AE788-23A3-4481-BE95-CE1087E73E71}" dt="2023-12-03T21:20:49.318" v="267" actId="1076"/>
        <pc:sldMkLst>
          <pc:docMk/>
          <pc:sldMk cId="3210482836" sldId="427"/>
        </pc:sldMkLst>
        <pc:spChg chg="del">
          <ac:chgData name="Marques Moralejo Bermudi, Patricia" userId="S::pmarque1@ic.ac.uk::5cfd45b1-d1d9-4bf0-aa22-bb4794d299c0" providerId="AD" clId="Web-{521AE788-23A3-4481-BE95-CE1087E73E71}" dt="2023-12-03T21:12:31.315" v="180"/>
          <ac:spMkLst>
            <pc:docMk/>
            <pc:sldMk cId="3210482836" sldId="427"/>
            <ac:spMk id="2" creationId="{00000000-0000-0000-0000-000000000000}"/>
          </ac:spMkLst>
        </pc:spChg>
        <pc:spChg chg="mod">
          <ac:chgData name="Marques Moralejo Bermudi, Patricia" userId="S::pmarque1@ic.ac.uk::5cfd45b1-d1d9-4bf0-aa22-bb4794d299c0" providerId="AD" clId="Web-{521AE788-23A3-4481-BE95-CE1087E73E71}" dt="2023-12-03T21:16:01.090" v="229" actId="1076"/>
          <ac:spMkLst>
            <pc:docMk/>
            <pc:sldMk cId="3210482836" sldId="427"/>
            <ac:spMk id="3" creationId="{00000000-0000-0000-0000-000000000000}"/>
          </ac:spMkLst>
        </pc:spChg>
        <pc:spChg chg="add mod">
          <ac:chgData name="Marques Moralejo Bermudi, Patricia" userId="S::pmarque1@ic.ac.uk::5cfd45b1-d1d9-4bf0-aa22-bb4794d299c0" providerId="AD" clId="Web-{521AE788-23A3-4481-BE95-CE1087E73E71}" dt="2023-12-03T21:18:57.080" v="264" actId="14100"/>
          <ac:spMkLst>
            <pc:docMk/>
            <pc:sldMk cId="3210482836" sldId="427"/>
            <ac:spMk id="5" creationId="{5D4C1857-EB7A-BC04-4DB8-0884A8FD7B5E}"/>
          </ac:spMkLst>
        </pc:spChg>
        <pc:spChg chg="add mod">
          <ac:chgData name="Marques Moralejo Bermudi, Patricia" userId="S::pmarque1@ic.ac.uk::5cfd45b1-d1d9-4bf0-aa22-bb4794d299c0" providerId="AD" clId="Web-{521AE788-23A3-4481-BE95-CE1087E73E71}" dt="2023-12-03T21:20:49.318" v="267" actId="1076"/>
          <ac:spMkLst>
            <pc:docMk/>
            <pc:sldMk cId="3210482836" sldId="427"/>
            <ac:spMk id="6" creationId="{56B2CF3A-C2B2-5AF0-52AF-692E9DEA9DF4}"/>
          </ac:spMkLst>
        </pc:spChg>
        <pc:spChg chg="add mod">
          <ac:chgData name="Marques Moralejo Bermudi, Patricia" userId="S::pmarque1@ic.ac.uk::5cfd45b1-d1d9-4bf0-aa22-bb4794d299c0" providerId="AD" clId="Web-{521AE788-23A3-4481-BE95-CE1087E73E71}" dt="2023-12-03T21:19:05.299" v="265" actId="14100"/>
          <ac:spMkLst>
            <pc:docMk/>
            <pc:sldMk cId="3210482836" sldId="427"/>
            <ac:spMk id="7" creationId="{40ECE3E8-9698-C8D2-D5A7-88817BAB46C0}"/>
          </ac:spMkLst>
        </pc:spChg>
        <pc:spChg chg="add del mod">
          <ac:chgData name="Marques Moralejo Bermudi, Patricia" userId="S::pmarque1@ic.ac.uk::5cfd45b1-d1d9-4bf0-aa22-bb4794d299c0" providerId="AD" clId="Web-{521AE788-23A3-4481-BE95-CE1087E73E71}" dt="2023-12-03T21:15:37.042" v="223"/>
          <ac:spMkLst>
            <pc:docMk/>
            <pc:sldMk cId="3210482836" sldId="427"/>
            <ac:spMk id="8" creationId="{CDDD7738-9B41-7402-DD6F-300016E6649F}"/>
          </ac:spMkLst>
        </pc:spChg>
        <pc:spChg chg="add mod">
          <ac:chgData name="Marques Moralejo Bermudi, Patricia" userId="S::pmarque1@ic.ac.uk::5cfd45b1-d1d9-4bf0-aa22-bb4794d299c0" providerId="AD" clId="Web-{521AE788-23A3-4481-BE95-CE1087E73E71}" dt="2023-12-03T21:20:38.427" v="266" actId="1076"/>
          <ac:spMkLst>
            <pc:docMk/>
            <pc:sldMk cId="3210482836" sldId="427"/>
            <ac:spMk id="9" creationId="{67431DAA-4D90-7A93-C774-0CC652165C40}"/>
          </ac:spMkLst>
        </pc:spChg>
        <pc:spChg chg="add del mod">
          <ac:chgData name="Marques Moralejo Bermudi, Patricia" userId="S::pmarque1@ic.ac.uk::5cfd45b1-d1d9-4bf0-aa22-bb4794d299c0" providerId="AD" clId="Web-{521AE788-23A3-4481-BE95-CE1087E73E71}" dt="2023-12-03T21:17:22.968" v="241"/>
          <ac:spMkLst>
            <pc:docMk/>
            <pc:sldMk cId="3210482836" sldId="427"/>
            <ac:spMk id="10" creationId="{4E0095AF-DC2E-8BA6-C7AD-5093D9C335D2}"/>
          </ac:spMkLst>
        </pc:spChg>
        <pc:spChg chg="add mod">
          <ac:chgData name="Marques Moralejo Bermudi, Patricia" userId="S::pmarque1@ic.ac.uk::5cfd45b1-d1d9-4bf0-aa22-bb4794d299c0" providerId="AD" clId="Web-{521AE788-23A3-4481-BE95-CE1087E73E71}" dt="2023-12-03T21:17:59.453" v="247" actId="1076"/>
          <ac:spMkLst>
            <pc:docMk/>
            <pc:sldMk cId="3210482836" sldId="427"/>
            <ac:spMk id="11" creationId="{B70F2CBC-B34A-2639-063E-697CF9F0ED44}"/>
          </ac:spMkLst>
        </pc:spChg>
        <pc:picChg chg="add mod">
          <ac:chgData name="Marques Moralejo Bermudi, Patricia" userId="S::pmarque1@ic.ac.uk::5cfd45b1-d1d9-4bf0-aa22-bb4794d299c0" providerId="AD" clId="Web-{521AE788-23A3-4481-BE95-CE1087E73E71}" dt="2023-12-03T21:18:10.829" v="251" actId="1076"/>
          <ac:picMkLst>
            <pc:docMk/>
            <pc:sldMk cId="3210482836" sldId="427"/>
            <ac:picMk id="12" creationId="{13729953-2194-A739-C7E0-99446B42C29B}"/>
          </ac:picMkLst>
        </pc:picChg>
      </pc:sldChg>
      <pc:sldChg chg="ord">
        <pc:chgData name="Marques Moralejo Bermudi, Patricia" userId="S::pmarque1@ic.ac.uk::5cfd45b1-d1d9-4bf0-aa22-bb4794d299c0" providerId="AD" clId="Web-{521AE788-23A3-4481-BE95-CE1087E73E71}" dt="2023-12-03T21:38:10.347" v="550"/>
        <pc:sldMkLst>
          <pc:docMk/>
          <pc:sldMk cId="1846357652" sldId="429"/>
        </pc:sldMkLst>
      </pc:sldChg>
      <pc:sldChg chg="modSp">
        <pc:chgData name="Marques Moralejo Bermudi, Patricia" userId="S::pmarque1@ic.ac.uk::5cfd45b1-d1d9-4bf0-aa22-bb4794d299c0" providerId="AD" clId="Web-{521AE788-23A3-4481-BE95-CE1087E73E71}" dt="2023-12-03T21:37:07.938" v="509" actId="20577"/>
        <pc:sldMkLst>
          <pc:docMk/>
          <pc:sldMk cId="967698213" sldId="430"/>
        </pc:sldMkLst>
        <pc:spChg chg="mod">
          <ac:chgData name="Marques Moralejo Bermudi, Patricia" userId="S::pmarque1@ic.ac.uk::5cfd45b1-d1d9-4bf0-aa22-bb4794d299c0" providerId="AD" clId="Web-{521AE788-23A3-4481-BE95-CE1087E73E71}" dt="2023-12-03T21:37:07.938" v="509" actId="20577"/>
          <ac:spMkLst>
            <pc:docMk/>
            <pc:sldMk cId="967698213" sldId="430"/>
            <ac:spMk id="4" creationId="{00000000-0000-0000-0000-000000000000}"/>
          </ac:spMkLst>
        </pc:spChg>
      </pc:sldChg>
      <pc:sldChg chg="addSp modSp add ord replId">
        <pc:chgData name="Marques Moralejo Bermudi, Patricia" userId="S::pmarque1@ic.ac.uk::5cfd45b1-d1d9-4bf0-aa22-bb4794d299c0" providerId="AD" clId="Web-{521AE788-23A3-4481-BE95-CE1087E73E71}" dt="2023-12-03T21:33:33.179" v="473" actId="20577"/>
        <pc:sldMkLst>
          <pc:docMk/>
          <pc:sldMk cId="1404088092" sldId="431"/>
        </pc:sldMkLst>
        <pc:spChg chg="mod">
          <ac:chgData name="Marques Moralejo Bermudi, Patricia" userId="S::pmarque1@ic.ac.uk::5cfd45b1-d1d9-4bf0-aa22-bb4794d299c0" providerId="AD" clId="Web-{521AE788-23A3-4481-BE95-CE1087E73E71}" dt="2023-12-03T21:33:33.179" v="473" actId="20577"/>
          <ac:spMkLst>
            <pc:docMk/>
            <pc:sldMk cId="1404088092" sldId="431"/>
            <ac:spMk id="5" creationId="{5C124A22-3643-39BD-D633-07564575DA02}"/>
          </ac:spMkLst>
        </pc:spChg>
        <pc:picChg chg="add">
          <ac:chgData name="Marques Moralejo Bermudi, Patricia" userId="S::pmarque1@ic.ac.uk::5cfd45b1-d1d9-4bf0-aa22-bb4794d299c0" providerId="AD" clId="Web-{521AE788-23A3-4481-BE95-CE1087E73E71}" dt="2023-12-03T21:18:20.157" v="253"/>
          <ac:picMkLst>
            <pc:docMk/>
            <pc:sldMk cId="1404088092" sldId="431"/>
            <ac:picMk id="4" creationId="{1584BDA5-5590-7223-C78E-3879E5BF77CD}"/>
          </ac:picMkLst>
        </pc:picChg>
      </pc:sldChg>
      <pc:sldChg chg="addSp delSp modSp new">
        <pc:chgData name="Marques Moralejo Bermudi, Patricia" userId="S::pmarque1@ic.ac.uk::5cfd45b1-d1d9-4bf0-aa22-bb4794d299c0" providerId="AD" clId="Web-{521AE788-23A3-4481-BE95-CE1087E73E71}" dt="2023-12-03T21:32:14.856" v="467" actId="1076"/>
        <pc:sldMkLst>
          <pc:docMk/>
          <pc:sldMk cId="1809765421" sldId="432"/>
        </pc:sldMkLst>
        <pc:spChg chg="mod">
          <ac:chgData name="Marques Moralejo Bermudi, Patricia" userId="S::pmarque1@ic.ac.uk::5cfd45b1-d1d9-4bf0-aa22-bb4794d299c0" providerId="AD" clId="Web-{521AE788-23A3-4481-BE95-CE1087E73E71}" dt="2023-12-03T21:32:14.856" v="467" actId="1076"/>
          <ac:spMkLst>
            <pc:docMk/>
            <pc:sldMk cId="1809765421" sldId="432"/>
            <ac:spMk id="2" creationId="{A74E2492-45DC-FD1E-D5B0-854212A3C206}"/>
          </ac:spMkLst>
        </pc:spChg>
        <pc:spChg chg="add mod">
          <ac:chgData name="Marques Moralejo Bermudi, Patricia" userId="S::pmarque1@ic.ac.uk::5cfd45b1-d1d9-4bf0-aa22-bb4794d299c0" providerId="AD" clId="Web-{521AE788-23A3-4481-BE95-CE1087E73E71}" dt="2023-12-03T21:28:39.959" v="412" actId="1076"/>
          <ac:spMkLst>
            <pc:docMk/>
            <pc:sldMk cId="1809765421" sldId="432"/>
            <ac:spMk id="11" creationId="{5F2BCD91-97D4-49C5-228D-02636451647F}"/>
          </ac:spMkLst>
        </pc:spChg>
        <pc:picChg chg="add del">
          <ac:chgData name="Marques Moralejo Bermudi, Patricia" userId="S::pmarque1@ic.ac.uk::5cfd45b1-d1d9-4bf0-aa22-bb4794d299c0" providerId="AD" clId="Web-{521AE788-23A3-4481-BE95-CE1087E73E71}" dt="2023-12-03T21:23:49.621" v="310"/>
          <ac:picMkLst>
            <pc:docMk/>
            <pc:sldMk cId="1809765421" sldId="432"/>
            <ac:picMk id="4" creationId="{AE632424-B5B8-C824-1486-C0120BEC1B86}"/>
          </ac:picMkLst>
        </pc:picChg>
        <pc:picChg chg="add del">
          <ac:chgData name="Marques Moralejo Bermudi, Patricia" userId="S::pmarque1@ic.ac.uk::5cfd45b1-d1d9-4bf0-aa22-bb4794d299c0" providerId="AD" clId="Web-{521AE788-23A3-4481-BE95-CE1087E73E71}" dt="2023-12-03T21:27:46.441" v="398"/>
          <ac:picMkLst>
            <pc:docMk/>
            <pc:sldMk cId="1809765421" sldId="432"/>
            <ac:picMk id="6" creationId="{91F00065-8255-B01A-77E6-CBA8A028FF49}"/>
          </ac:picMkLst>
        </pc:picChg>
        <pc:picChg chg="add del mod">
          <ac:chgData name="Marques Moralejo Bermudi, Patricia" userId="S::pmarque1@ic.ac.uk::5cfd45b1-d1d9-4bf0-aa22-bb4794d299c0" providerId="AD" clId="Web-{521AE788-23A3-4481-BE95-CE1087E73E71}" dt="2023-12-03T21:28:02.754" v="402"/>
          <ac:picMkLst>
            <pc:docMk/>
            <pc:sldMk cId="1809765421" sldId="432"/>
            <ac:picMk id="8" creationId="{C258CD8E-EFB2-DE7D-E634-78B457F02677}"/>
          </ac:picMkLst>
        </pc:picChg>
        <pc:picChg chg="add mod">
          <ac:chgData name="Marques Moralejo Bermudi, Patricia" userId="S::pmarque1@ic.ac.uk::5cfd45b1-d1d9-4bf0-aa22-bb4794d299c0" providerId="AD" clId="Web-{521AE788-23A3-4481-BE95-CE1087E73E71}" dt="2023-12-03T21:30:39.353" v="445" actId="1076"/>
          <ac:picMkLst>
            <pc:docMk/>
            <pc:sldMk cId="1809765421" sldId="432"/>
            <ac:picMk id="10" creationId="{943E3B01-F4E9-0F50-241A-04D5348535DA}"/>
          </ac:picMkLst>
        </pc:picChg>
      </pc:sldChg>
      <pc:sldChg chg="modSp add replId">
        <pc:chgData name="Marques Moralejo Bermudi, Patricia" userId="S::pmarque1@ic.ac.uk::5cfd45b1-d1d9-4bf0-aa22-bb4794d299c0" providerId="AD" clId="Web-{521AE788-23A3-4481-BE95-CE1087E73E71}" dt="2023-12-03T21:32:19.138" v="468" actId="1076"/>
        <pc:sldMkLst>
          <pc:docMk/>
          <pc:sldMk cId="3114033450" sldId="433"/>
        </pc:sldMkLst>
        <pc:spChg chg="mod">
          <ac:chgData name="Marques Moralejo Bermudi, Patricia" userId="S::pmarque1@ic.ac.uk::5cfd45b1-d1d9-4bf0-aa22-bb4794d299c0" providerId="AD" clId="Web-{521AE788-23A3-4481-BE95-CE1087E73E71}" dt="2023-12-03T21:32:19.138" v="468" actId="1076"/>
          <ac:spMkLst>
            <pc:docMk/>
            <pc:sldMk cId="3114033450" sldId="433"/>
            <ac:spMk id="2" creationId="{A74E2492-45DC-FD1E-D5B0-854212A3C206}"/>
          </ac:spMkLst>
        </pc:spChg>
      </pc:sldChg>
      <pc:sldChg chg="addSp delSp modSp add replId">
        <pc:chgData name="Marques Moralejo Bermudi, Patricia" userId="S::pmarque1@ic.ac.uk::5cfd45b1-d1d9-4bf0-aa22-bb4794d299c0" providerId="AD" clId="Web-{521AE788-23A3-4481-BE95-CE1087E73E71}" dt="2023-12-03T21:36:01.717" v="500" actId="1076"/>
        <pc:sldMkLst>
          <pc:docMk/>
          <pc:sldMk cId="1307933016" sldId="434"/>
        </pc:sldMkLst>
        <pc:spChg chg="mod">
          <ac:chgData name="Marques Moralejo Bermudi, Patricia" userId="S::pmarque1@ic.ac.uk::5cfd45b1-d1d9-4bf0-aa22-bb4794d299c0" providerId="AD" clId="Web-{521AE788-23A3-4481-BE95-CE1087E73E71}" dt="2023-12-03T21:36:01.717" v="500" actId="1076"/>
          <ac:spMkLst>
            <pc:docMk/>
            <pc:sldMk cId="1307933016" sldId="434"/>
            <ac:spMk id="5" creationId="{5C124A22-3643-39BD-D633-07564575DA02}"/>
          </ac:spMkLst>
        </pc:spChg>
        <pc:picChg chg="add mod">
          <ac:chgData name="Marques Moralejo Bermudi, Patricia" userId="S::pmarque1@ic.ac.uk::5cfd45b1-d1d9-4bf0-aa22-bb4794d299c0" providerId="AD" clId="Web-{521AE788-23A3-4481-BE95-CE1087E73E71}" dt="2023-12-03T21:35:51.795" v="497" actId="1076"/>
          <ac:picMkLst>
            <pc:docMk/>
            <pc:sldMk cId="1307933016" sldId="434"/>
            <ac:picMk id="2" creationId="{B4109C43-E918-D609-6696-625AD39285E0}"/>
          </ac:picMkLst>
        </pc:picChg>
        <pc:picChg chg="del">
          <ac:chgData name="Marques Moralejo Bermudi, Patricia" userId="S::pmarque1@ic.ac.uk::5cfd45b1-d1d9-4bf0-aa22-bb4794d299c0" providerId="AD" clId="Web-{521AE788-23A3-4481-BE95-CE1087E73E71}" dt="2023-12-03T21:35:46.076" v="494"/>
          <ac:picMkLst>
            <pc:docMk/>
            <pc:sldMk cId="1307933016" sldId="434"/>
            <ac:picMk id="7" creationId="{BD1235A8-A387-00A7-1BBC-220A938D0B19}"/>
          </ac:picMkLst>
        </pc:picChg>
      </pc:sldChg>
      <pc:sldChg chg="modSp new">
        <pc:chgData name="Marques Moralejo Bermudi, Patricia" userId="S::pmarque1@ic.ac.uk::5cfd45b1-d1d9-4bf0-aa22-bb4794d299c0" providerId="AD" clId="Web-{521AE788-23A3-4481-BE95-CE1087E73E71}" dt="2023-12-03T21:37:33.892" v="549" actId="20577"/>
        <pc:sldMkLst>
          <pc:docMk/>
          <pc:sldMk cId="2520555527" sldId="435"/>
        </pc:sldMkLst>
        <pc:spChg chg="mod">
          <ac:chgData name="Marques Moralejo Bermudi, Patricia" userId="S::pmarque1@ic.ac.uk::5cfd45b1-d1d9-4bf0-aa22-bb4794d299c0" providerId="AD" clId="Web-{521AE788-23A3-4481-BE95-CE1087E73E71}" dt="2023-12-03T21:37:33.892" v="549" actId="20577"/>
          <ac:spMkLst>
            <pc:docMk/>
            <pc:sldMk cId="2520555527" sldId="435"/>
            <ac:spMk id="2" creationId="{A392A01B-829E-B909-E60F-83EC26430B87}"/>
          </ac:spMkLst>
        </pc:spChg>
      </pc:sldChg>
      <pc:sldChg chg="addSp delSp modSp add ord replId">
        <pc:chgData name="Marques Moralejo Bermudi, Patricia" userId="S::pmarque1@ic.ac.uk::5cfd45b1-d1d9-4bf0-aa22-bb4794d299c0" providerId="AD" clId="Web-{521AE788-23A3-4481-BE95-CE1087E73E71}" dt="2023-12-04T00:10:25.928" v="596" actId="1076"/>
        <pc:sldMkLst>
          <pc:docMk/>
          <pc:sldMk cId="2482129080" sldId="436"/>
        </pc:sldMkLst>
        <pc:spChg chg="add mod">
          <ac:chgData name="Marques Moralejo Bermudi, Patricia" userId="S::pmarque1@ic.ac.uk::5cfd45b1-d1d9-4bf0-aa22-bb4794d299c0" providerId="AD" clId="Web-{521AE788-23A3-4481-BE95-CE1087E73E71}" dt="2023-12-04T00:10:25.928" v="596" actId="1076"/>
          <ac:spMkLst>
            <pc:docMk/>
            <pc:sldMk cId="2482129080" sldId="436"/>
            <ac:spMk id="4" creationId="{5CEFC06A-AC0F-B765-86CE-D0C472A4F591}"/>
          </ac:spMkLst>
        </pc:spChg>
        <pc:spChg chg="mod">
          <ac:chgData name="Marques Moralejo Bermudi, Patricia" userId="S::pmarque1@ic.ac.uk::5cfd45b1-d1d9-4bf0-aa22-bb4794d299c0" providerId="AD" clId="Web-{521AE788-23A3-4481-BE95-CE1087E73E71}" dt="2023-12-04T00:10:12.959" v="593" actId="1076"/>
          <ac:spMkLst>
            <pc:docMk/>
            <pc:sldMk cId="2482129080" sldId="436"/>
            <ac:spMk id="5" creationId="{5C124A22-3643-39BD-D633-07564575DA02}"/>
          </ac:spMkLst>
        </pc:spChg>
        <pc:picChg chg="add mod modCrop">
          <ac:chgData name="Marques Moralejo Bermudi, Patricia" userId="S::pmarque1@ic.ac.uk::5cfd45b1-d1d9-4bf0-aa22-bb4794d299c0" providerId="AD" clId="Web-{521AE788-23A3-4481-BE95-CE1087E73E71}" dt="2023-12-04T00:10:17.193" v="594" actId="1076"/>
          <ac:picMkLst>
            <pc:docMk/>
            <pc:sldMk cId="2482129080" sldId="436"/>
            <ac:picMk id="2" creationId="{725FADE1-B7BD-2574-CA12-2661403CBE0B}"/>
          </ac:picMkLst>
        </pc:picChg>
        <pc:picChg chg="del">
          <ac:chgData name="Marques Moralejo Bermudi, Patricia" userId="S::pmarque1@ic.ac.uk::5cfd45b1-d1d9-4bf0-aa22-bb4794d299c0" providerId="AD" clId="Web-{521AE788-23A3-4481-BE95-CE1087E73E71}" dt="2023-12-03T21:44:25.999" v="569"/>
          <ac:picMkLst>
            <pc:docMk/>
            <pc:sldMk cId="2482129080" sldId="436"/>
            <ac:picMk id="4" creationId="{1584BDA5-5590-7223-C78E-3879E5BF77CD}"/>
          </ac:picMkLst>
        </pc:picChg>
      </pc:sldChg>
      <pc:sldChg chg="addSp delSp modSp new">
        <pc:chgData name="Marques Moralejo Bermudi, Patricia" userId="S::pmarque1@ic.ac.uk::5cfd45b1-d1d9-4bf0-aa22-bb4794d299c0" providerId="AD" clId="Web-{521AE788-23A3-4481-BE95-CE1087E73E71}" dt="2023-12-04T00:24:52.173" v="669" actId="1076"/>
        <pc:sldMkLst>
          <pc:docMk/>
          <pc:sldMk cId="1420938581" sldId="437"/>
        </pc:sldMkLst>
        <pc:spChg chg="del">
          <ac:chgData name="Marques Moralejo Bermudi, Patricia" userId="S::pmarque1@ic.ac.uk::5cfd45b1-d1d9-4bf0-aa22-bb4794d299c0" providerId="AD" clId="Web-{521AE788-23A3-4481-BE95-CE1087E73E71}" dt="2023-12-04T00:04:07.649" v="583"/>
          <ac:spMkLst>
            <pc:docMk/>
            <pc:sldMk cId="1420938581" sldId="437"/>
            <ac:spMk id="2" creationId="{DE22643F-A9DF-AC77-213E-8A7C4B54D90B}"/>
          </ac:spMkLst>
        </pc:spChg>
        <pc:spChg chg="add mod">
          <ac:chgData name="Marques Moralejo Bermudi, Patricia" userId="S::pmarque1@ic.ac.uk::5cfd45b1-d1d9-4bf0-aa22-bb4794d299c0" providerId="AD" clId="Web-{521AE788-23A3-4481-BE95-CE1087E73E71}" dt="2023-12-04T00:24:52.173" v="669" actId="1076"/>
          <ac:spMkLst>
            <pc:docMk/>
            <pc:sldMk cId="1420938581" sldId="437"/>
            <ac:spMk id="4" creationId="{EF495694-A497-1F28-D08A-47C0ED4DCEAB}"/>
          </ac:spMkLst>
        </pc:spChg>
      </pc:sldChg>
    </pc:docChg>
  </pc:docChgLst>
  <pc:docChgLst>
    <pc:chgData name="Marques Moralejo Bermudi, Patricia" userId="S::pmarque1@ic.ac.uk::5cfd45b1-d1d9-4bf0-aa22-bb4794d299c0" providerId="AD" clId="Web-{75775298-F56C-6798-B51A-E140D1D81BCE}"/>
    <pc:docChg chg="addSld delSld modSld">
      <pc:chgData name="Marques Moralejo Bermudi, Patricia" userId="S::pmarque1@ic.ac.uk::5cfd45b1-d1d9-4bf0-aa22-bb4794d299c0" providerId="AD" clId="Web-{75775298-F56C-6798-B51A-E140D1D81BCE}" dt="2023-12-04T13:25:55.868" v="8" actId="1076"/>
      <pc:docMkLst>
        <pc:docMk/>
      </pc:docMkLst>
      <pc:sldChg chg="new del">
        <pc:chgData name="Marques Moralejo Bermudi, Patricia" userId="S::pmarque1@ic.ac.uk::5cfd45b1-d1d9-4bf0-aa22-bb4794d299c0" providerId="AD" clId="Web-{75775298-F56C-6798-B51A-E140D1D81BCE}" dt="2023-12-04T13:25:36.898" v="2"/>
        <pc:sldMkLst>
          <pc:docMk/>
          <pc:sldMk cId="1965262573" sldId="438"/>
        </pc:sldMkLst>
      </pc:sldChg>
      <pc:sldChg chg="addSp delSp modSp add replId">
        <pc:chgData name="Marques Moralejo Bermudi, Patricia" userId="S::pmarque1@ic.ac.uk::5cfd45b1-d1d9-4bf0-aa22-bb4794d299c0" providerId="AD" clId="Web-{75775298-F56C-6798-B51A-E140D1D81BCE}" dt="2023-12-04T13:25:55.868" v="8" actId="1076"/>
        <pc:sldMkLst>
          <pc:docMk/>
          <pc:sldMk cId="3638999435" sldId="439"/>
        </pc:sldMkLst>
        <pc:spChg chg="del">
          <ac:chgData name="Marques Moralejo Bermudi, Patricia" userId="S::pmarque1@ic.ac.uk::5cfd45b1-d1d9-4bf0-aa22-bb4794d299c0" providerId="AD" clId="Web-{75775298-F56C-6798-B51A-E140D1D81BCE}" dt="2023-12-04T13:25:41.711" v="4"/>
          <ac:spMkLst>
            <pc:docMk/>
            <pc:sldMk cId="3638999435" sldId="439"/>
            <ac:spMk id="3" creationId="{00000000-0000-0000-0000-000000000000}"/>
          </ac:spMkLst>
        </pc:spChg>
        <pc:spChg chg="add mod">
          <ac:chgData name="Marques Moralejo Bermudi, Patricia" userId="S::pmarque1@ic.ac.uk::5cfd45b1-d1d9-4bf0-aa22-bb4794d299c0" providerId="AD" clId="Web-{75775298-F56C-6798-B51A-E140D1D81BCE}" dt="2023-12-04T13:25:55.868" v="8" actId="1076"/>
          <ac:spMkLst>
            <pc:docMk/>
            <pc:sldMk cId="3638999435" sldId="439"/>
            <ac:spMk id="4" creationId="{86B09E3C-59D6-E5F6-800A-CEFE7D793007}"/>
          </ac:spMkLst>
        </pc:spChg>
        <pc:picChg chg="del">
          <ac:chgData name="Marques Moralejo Bermudi, Patricia" userId="S::pmarque1@ic.ac.uk::5cfd45b1-d1d9-4bf0-aa22-bb4794d299c0" providerId="AD" clId="Web-{75775298-F56C-6798-B51A-E140D1D81BCE}" dt="2023-12-04T13:25:39.055" v="3"/>
          <ac:picMkLst>
            <pc:docMk/>
            <pc:sldMk cId="3638999435" sldId="439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755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16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74e4c61ff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74e4c61ff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93bdc96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93bdc96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37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so-r.com/material/ggplot/#header-exerc%C3%ADcio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ookbook-r.com/Graphs/" TargetMode="External"/><Relationship Id="rId4" Type="http://schemas.openxmlformats.org/officeDocument/2006/relationships/hyperlink" Target="https://r-graphics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thub.com/leb-fmvz-usp/manipulacao-e-visualizacao-de-dados-no-r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urso-r.com/material/ggplo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pringer.com/gp/book/978038724544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25738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800" y="1480457"/>
            <a:ext cx="909716" cy="98919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38806" y="4298284"/>
            <a:ext cx="7490123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err="1">
                <a:solidFill>
                  <a:schemeClr val="tx1"/>
                </a:solidFill>
              </a:rPr>
              <a:t>Patricia</a:t>
            </a:r>
            <a:r>
              <a:rPr lang="pt-BR" sz="1800" dirty="0">
                <a:solidFill>
                  <a:schemeClr val="tx1"/>
                </a:solidFill>
              </a:rPr>
              <a:t> Marques Moralejo </a:t>
            </a:r>
            <a:r>
              <a:rPr lang="pt-BR" sz="1800" dirty="0" err="1">
                <a:solidFill>
                  <a:schemeClr val="tx1"/>
                </a:solidFill>
              </a:rPr>
              <a:t>Bermudi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tx1"/>
                </a:solidFill>
              </a:rPr>
              <a:t>Patricia.bermudi@usp.br</a:t>
            </a:r>
          </a:p>
        </p:txBody>
      </p:sp>
      <p:pic>
        <p:nvPicPr>
          <p:cNvPr id="1026" name="Picture 2" descr="RStudio Logo Usage Guidelines - RStu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6" y="1624588"/>
            <a:ext cx="1951591" cy="6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99792" y="1204152"/>
            <a:ext cx="8345478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Construindo Gráficos com o </a:t>
            </a:r>
            <a:r>
              <a:rPr lang="pt-BR" dirty="0" err="1">
                <a:solidFill>
                  <a:schemeClr val="bg1"/>
                </a:solidFill>
              </a:rPr>
              <a:t>GGplot</a:t>
            </a:r>
            <a:endParaRPr lang="en-US" dirty="0" err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</a:t>
            </a:fld>
            <a:endParaRPr lang="pt-BR"/>
          </a:p>
        </p:txBody>
      </p:sp>
      <p:pic>
        <p:nvPicPr>
          <p:cNvPr id="3" name="Picture 2" descr="A hexagon with blue dots and black text&#10;&#10;Description automatically generated">
            <a:extLst>
              <a:ext uri="{FF2B5EF4-FFF2-40B4-BE49-F238E27FC236}">
                <a16:creationId xmlns:a16="http://schemas.microsoft.com/office/drawing/2014/main" id="{36961BC1-E34A-CC09-6E79-BCB83A74B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376" y="3589046"/>
            <a:ext cx="1114425" cy="13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A01B-829E-B909-E60F-83EC2643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Desafio</a:t>
            </a:r>
            <a:r>
              <a:rPr lang="en-US" dirty="0"/>
              <a:t>: </a:t>
            </a:r>
            <a:r>
              <a:rPr lang="en-US" dirty="0" err="1"/>
              <a:t>identifique</a:t>
            </a:r>
            <a:r>
              <a:rPr lang="en-US" dirty="0"/>
              <a:t> o </a:t>
            </a:r>
            <a:r>
              <a:rPr lang="en-US" dirty="0" err="1"/>
              <a:t>erro</a:t>
            </a:r>
          </a:p>
        </p:txBody>
      </p:sp>
    </p:spTree>
    <p:extLst>
      <p:ext uri="{BB962C8B-B14F-4D97-AF65-F5344CB8AC3E}">
        <p14:creationId xmlns:p14="http://schemas.microsoft.com/office/powerpoint/2010/main" val="252055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5057" y="2308692"/>
            <a:ext cx="3385457" cy="841800"/>
          </a:xfrm>
        </p:spPr>
        <p:txBody>
          <a:bodyPr/>
          <a:lstStyle/>
          <a:p>
            <a:r>
              <a:rPr lang="pt-BR" sz="2800" dirty="0"/>
              <a:t>Por que o título da legenda não foi alterado?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87" y="0"/>
            <a:ext cx="5669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9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9343"/>
          <a:stretch/>
        </p:blipFill>
        <p:spPr>
          <a:xfrm>
            <a:off x="3131934" y="87085"/>
            <a:ext cx="6012066" cy="4435929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884149"/>
            <a:ext cx="3679371" cy="841800"/>
          </a:xfrm>
        </p:spPr>
        <p:txBody>
          <a:bodyPr/>
          <a:lstStyle/>
          <a:p>
            <a:r>
              <a:rPr lang="pt-BR" sz="2800" dirty="0"/>
              <a:t>Por que os pontos não ficaram com a cor azul?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5771" y="4369296"/>
            <a:ext cx="80663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dirty="0"/>
              <a:t>Exemplo retirado do site </a:t>
            </a:r>
            <a:r>
              <a:rPr lang="pt-BR" sz="1400" dirty="0" err="1"/>
              <a:t>course</a:t>
            </a:r>
            <a:r>
              <a:rPr lang="pt-BR" sz="1400" dirty="0"/>
              <a:t>-r: </a:t>
            </a:r>
          </a:p>
          <a:p>
            <a:r>
              <a:rPr lang="pt-BR" sz="1400" dirty="0">
                <a:hlinkClick r:id="rId3"/>
              </a:rPr>
              <a:t>https://www.curso-r.com/material/ggplot/#header-exerc%C3%ADcios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35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2" y="277231"/>
            <a:ext cx="3480026" cy="452540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11700" y="3778576"/>
            <a:ext cx="1874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https://r-graphics.org/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11700" y="4311976"/>
            <a:ext cx="3029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5"/>
              </a:rPr>
              <a:t>http://www.cookbook-r.com/Graphs/</a:t>
            </a:r>
            <a:endParaRPr lang="pt-BR" dirty="0"/>
          </a:p>
        </p:txBody>
      </p:sp>
      <p:sp>
        <p:nvSpPr>
          <p:cNvPr id="7" name="Google Shape;380;p55"/>
          <p:cNvSpPr txBox="1">
            <a:spLocks/>
          </p:cNvSpPr>
          <p:nvPr/>
        </p:nvSpPr>
        <p:spPr>
          <a:xfrm>
            <a:off x="177950" y="189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/>
              <a:t>Bibliografia</a:t>
            </a:r>
            <a:endParaRPr lang="pt-B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04257" y="4043440"/>
            <a:ext cx="6640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https://github.com/leb-fmvz-usp/manipulacao-e-visualizacao-de-dados-no-r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76" y="1121582"/>
            <a:ext cx="8601075" cy="2562225"/>
          </a:xfrm>
          <a:prstGeom prst="rect">
            <a:avLst/>
          </a:prstGeom>
        </p:spPr>
      </p:pic>
      <p:sp>
        <p:nvSpPr>
          <p:cNvPr id="7" name="Google Shape;380;p55"/>
          <p:cNvSpPr txBox="1">
            <a:spLocks noGrp="1"/>
          </p:cNvSpPr>
          <p:nvPr>
            <p:ph type="title"/>
          </p:nvPr>
        </p:nvSpPr>
        <p:spPr>
          <a:xfrm>
            <a:off x="177950" y="189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Bibliografia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50610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51" y="392950"/>
            <a:ext cx="6424699" cy="375293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090181" y="4473170"/>
            <a:ext cx="3377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https://www.curso-r.com/material/ggplot/</a:t>
            </a:r>
            <a:endParaRPr lang="pt-BR" dirty="0"/>
          </a:p>
        </p:txBody>
      </p:sp>
      <p:sp>
        <p:nvSpPr>
          <p:cNvPr id="6" name="Google Shape;380;p55"/>
          <p:cNvSpPr txBox="1">
            <a:spLocks/>
          </p:cNvSpPr>
          <p:nvPr/>
        </p:nvSpPr>
        <p:spPr>
          <a:xfrm>
            <a:off x="177950" y="189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/>
              <a:t>Bibliografia</a:t>
            </a:r>
            <a:endParaRPr lang="pt-B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24A22-3643-39BD-D633-07564575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19885"/>
            <a:ext cx="8520600" cy="841800"/>
          </a:xfrm>
        </p:spPr>
        <p:txBody>
          <a:bodyPr/>
          <a:lstStyle/>
          <a:p>
            <a:r>
              <a:rPr lang="en-US" b="1" i="1" dirty="0"/>
              <a:t>O que é o </a:t>
            </a:r>
            <a:r>
              <a:rPr lang="en-US" b="1" i="1" err="1"/>
              <a:t>pacote</a:t>
            </a:r>
            <a:r>
              <a:rPr lang="en-US" b="1" i="1" dirty="0"/>
              <a:t> </a:t>
            </a:r>
            <a:r>
              <a:rPr lang="en-US" b="1" i="1" err="1"/>
              <a:t>ggplot</a:t>
            </a:r>
            <a:r>
              <a:rPr lang="en-US" b="1" i="1" dirty="0"/>
              <a:t>?</a:t>
            </a:r>
            <a:br>
              <a:rPr lang="en-US" b="1" i="1" dirty="0"/>
            </a:br>
            <a:endParaRPr lang="en-US" dirty="0"/>
          </a:p>
          <a:p>
            <a:r>
              <a:rPr lang="en-US" dirty="0"/>
              <a:t>Ferramenta </a:t>
            </a:r>
            <a:r>
              <a:rPr lang="en-US" dirty="0" err="1"/>
              <a:t>poderosa</a:t>
            </a:r>
            <a:r>
              <a:rPr lang="en-US" dirty="0"/>
              <a:t> e </a:t>
            </a:r>
            <a:r>
              <a:rPr lang="en-US" dirty="0" err="1"/>
              <a:t>amplamente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para a </a:t>
            </a:r>
            <a:r>
              <a:rPr lang="en-US" dirty="0" err="1"/>
              <a:t>criação</a:t>
            </a:r>
            <a:r>
              <a:rPr lang="en-US" dirty="0"/>
              <a:t> de </a:t>
            </a:r>
            <a:r>
              <a:rPr lang="en-US" dirty="0" err="1"/>
              <a:t>gráficos</a:t>
            </a:r>
            <a:r>
              <a:rPr lang="en-US" dirty="0"/>
              <a:t> no R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pic>
        <p:nvPicPr>
          <p:cNvPr id="7" name="Picture 6" descr="A hexagon with blue dots and black text&#10;&#10;Description automatically generated">
            <a:extLst>
              <a:ext uri="{FF2B5EF4-FFF2-40B4-BE49-F238E27FC236}">
                <a16:creationId xmlns:a16="http://schemas.microsoft.com/office/drawing/2014/main" id="{BD1235A8-A387-00A7-1BBC-220A938D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376" y="3589046"/>
            <a:ext cx="1114425" cy="13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6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24A22-3643-39BD-D633-07564575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98" y="2424526"/>
            <a:ext cx="5260636" cy="841800"/>
          </a:xfrm>
        </p:spPr>
        <p:txBody>
          <a:bodyPr/>
          <a:lstStyle/>
          <a:p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  <a:p>
            <a:r>
              <a:rPr lang="en-US" dirty="0"/>
              <a:t>Faz </a:t>
            </a:r>
            <a:r>
              <a:rPr lang="en-US" dirty="0" err="1"/>
              <a:t>parte</a:t>
            </a:r>
            <a:r>
              <a:rPr lang="en-US" dirty="0"/>
              <a:t> do conjunto de </a:t>
            </a:r>
            <a:r>
              <a:rPr lang="en-US" dirty="0" err="1"/>
              <a:t>pacotes</a:t>
            </a:r>
            <a:r>
              <a:rPr lang="en-US" dirty="0"/>
              <a:t> do </a:t>
            </a:r>
            <a:r>
              <a:rPr lang="en-US" dirty="0" err="1"/>
              <a:t>tidyverse</a:t>
            </a:r>
            <a:r>
              <a:rPr lang="en-US" dirty="0"/>
              <a:t>: </a:t>
            </a:r>
            <a:r>
              <a:rPr lang="en-US" dirty="0" err="1"/>
              <a:t>coleção</a:t>
            </a:r>
            <a:r>
              <a:rPr lang="en-US" dirty="0"/>
              <a:t> de </a:t>
            </a:r>
            <a:r>
              <a:rPr lang="en-US" dirty="0" err="1"/>
              <a:t>pacotes</a:t>
            </a:r>
            <a:r>
              <a:rPr lang="en-US" dirty="0"/>
              <a:t> para </a:t>
            </a:r>
            <a:r>
              <a:rPr lang="en-US" dirty="0" err="1"/>
              <a:t>análise</a:t>
            </a:r>
            <a:r>
              <a:rPr lang="en-US" dirty="0"/>
              <a:t> e </a:t>
            </a:r>
            <a:r>
              <a:rPr lang="en-US" dirty="0" err="1"/>
              <a:t>manipulação</a:t>
            </a:r>
            <a:r>
              <a:rPr lang="en-US" dirty="0"/>
              <a:t> de dados no R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pic>
        <p:nvPicPr>
          <p:cNvPr id="2" name="Picture 1" descr="A screenshot of a cellphone&#10;&#10;Description automatically generated">
            <a:extLst>
              <a:ext uri="{FF2B5EF4-FFF2-40B4-BE49-F238E27FC236}">
                <a16:creationId xmlns:a16="http://schemas.microsoft.com/office/drawing/2014/main" id="{B4109C43-E918-D609-6696-625AD392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72" y="639823"/>
            <a:ext cx="3218108" cy="425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3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24A22-3643-39BD-D633-07564575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43" y="1869125"/>
            <a:ext cx="8520600" cy="841800"/>
          </a:xfrm>
        </p:spPr>
        <p:txBody>
          <a:bodyPr/>
          <a:lstStyle/>
          <a:p>
            <a:r>
              <a:rPr lang="en-US" b="1" i="1" dirty="0"/>
              <a:t>No que </a:t>
            </a:r>
            <a:r>
              <a:rPr lang="en-US" b="1" i="1" dirty="0" err="1"/>
              <a:t>consiste</a:t>
            </a:r>
            <a:r>
              <a:rPr lang="en-US" b="1" i="1" dirty="0"/>
              <a:t> o </a:t>
            </a:r>
            <a:r>
              <a:rPr lang="en-US" b="1" i="1" dirty="0" err="1"/>
              <a:t>ggplot</a:t>
            </a:r>
            <a:r>
              <a:rPr lang="en-US" b="1" i="1" dirty="0"/>
              <a:t>?</a:t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dirty="0"/>
              <a:t>Conjunto de dados,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coordenadas</a:t>
            </a:r>
            <a:r>
              <a:rPr lang="en-US" dirty="0"/>
              <a:t> e </a:t>
            </a:r>
            <a:r>
              <a:rPr lang="en-US" dirty="0" err="1"/>
              <a:t>geometria</a:t>
            </a:r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25FADE1-B7BD-2574-CA12-2661403CB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" t="9756" r="3535" b="-371"/>
          <a:stretch/>
        </p:blipFill>
        <p:spPr>
          <a:xfrm>
            <a:off x="1332963" y="2520895"/>
            <a:ext cx="6619452" cy="209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FC06A-AC0F-B765-86CE-D0C472A4F591}"/>
              </a:ext>
            </a:extLst>
          </p:cNvPr>
          <p:cNvSpPr txBox="1"/>
          <p:nvPr/>
        </p:nvSpPr>
        <p:spPr>
          <a:xfrm>
            <a:off x="2282780" y="4588903"/>
            <a:ext cx="49809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err="1">
                <a:solidFill>
                  <a:srgbClr val="343541"/>
                </a:solidFill>
                <a:latin typeface="Söhne"/>
              </a:rPr>
              <a:t>ggplot</a:t>
            </a:r>
            <a:r>
              <a:rPr lang="en-US" sz="1800" b="1" dirty="0">
                <a:solidFill>
                  <a:srgbClr val="343541"/>
                </a:solidFill>
                <a:latin typeface="Söhne"/>
              </a:rPr>
              <a:t>(data = </a:t>
            </a:r>
            <a:r>
              <a:rPr lang="en-US" sz="1800" b="1" err="1">
                <a:solidFill>
                  <a:srgbClr val="343541"/>
                </a:solidFill>
                <a:latin typeface="Söhne"/>
              </a:rPr>
              <a:t>df</a:t>
            </a:r>
            <a:r>
              <a:rPr lang="en-US" sz="1800" b="1" dirty="0">
                <a:solidFill>
                  <a:srgbClr val="343541"/>
                </a:solidFill>
                <a:latin typeface="Söhne"/>
              </a:rPr>
              <a:t>, </a:t>
            </a:r>
            <a:r>
              <a:rPr lang="en-US" sz="1800" b="1" err="1">
                <a:solidFill>
                  <a:srgbClr val="343541"/>
                </a:solidFill>
                <a:latin typeface="Söhne"/>
              </a:rPr>
              <a:t>aes</a:t>
            </a:r>
            <a:r>
              <a:rPr lang="en-US" sz="1800" b="1" dirty="0">
                <a:solidFill>
                  <a:srgbClr val="343541"/>
                </a:solidFill>
                <a:latin typeface="Söhne"/>
              </a:rPr>
              <a:t>(x = </a:t>
            </a:r>
            <a:r>
              <a:rPr lang="en-US" sz="1800" b="1" err="1">
                <a:solidFill>
                  <a:srgbClr val="343541"/>
                </a:solidFill>
                <a:latin typeface="Söhne"/>
              </a:rPr>
              <a:t>varX</a:t>
            </a:r>
            <a:r>
              <a:rPr lang="en-US" sz="1800" b="1" dirty="0">
                <a:solidFill>
                  <a:srgbClr val="343541"/>
                </a:solidFill>
                <a:latin typeface="Söhne"/>
              </a:rPr>
              <a:t>, y = </a:t>
            </a:r>
            <a:r>
              <a:rPr lang="en-US" sz="1800" b="1" err="1">
                <a:solidFill>
                  <a:srgbClr val="343541"/>
                </a:solidFill>
                <a:latin typeface="Söhne"/>
              </a:rPr>
              <a:t>varY</a:t>
            </a:r>
            <a:r>
              <a:rPr lang="en-US" sz="1800" b="1" dirty="0">
                <a:solidFill>
                  <a:srgbClr val="343541"/>
                </a:solidFill>
                <a:latin typeface="Söhne"/>
              </a:rPr>
              <a:t>))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8212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24A22-3643-39BD-D633-07564575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69414"/>
            <a:ext cx="8520600" cy="841800"/>
          </a:xfrm>
        </p:spPr>
        <p:txBody>
          <a:bodyPr/>
          <a:lstStyle/>
          <a:p>
            <a:r>
              <a:rPr lang="en-US" b="1" i="1" dirty="0"/>
              <a:t>No que </a:t>
            </a:r>
            <a:r>
              <a:rPr lang="en-US" b="1" i="1" dirty="0" err="1"/>
              <a:t>consiste</a:t>
            </a:r>
            <a:r>
              <a:rPr lang="en-US" b="1" i="1" dirty="0"/>
              <a:t> o </a:t>
            </a:r>
            <a:r>
              <a:rPr lang="en-US" b="1" i="1" dirty="0" err="1"/>
              <a:t>ggplot</a:t>
            </a:r>
            <a:r>
              <a:rPr lang="en-US" b="1" i="1" dirty="0"/>
              <a:t>?</a:t>
            </a:r>
            <a:br>
              <a:rPr lang="en-US" b="1" i="1" dirty="0"/>
            </a:br>
            <a:endParaRPr lang="en-US"/>
          </a:p>
          <a:p>
            <a:r>
              <a:rPr lang="en-US" dirty="0" err="1"/>
              <a:t>Junção</a:t>
            </a:r>
            <a:r>
              <a:rPr lang="en-US" dirty="0"/>
              <a:t> de </a:t>
            </a:r>
            <a:r>
              <a:rPr lang="en-US" dirty="0" err="1"/>
              <a:t>camadas</a:t>
            </a:r>
            <a:r>
              <a:rPr lang="en-US" dirty="0"/>
              <a:t> </a:t>
            </a:r>
            <a:r>
              <a:rPr lang="en-US" dirty="0" err="1"/>
              <a:t>estruturais</a:t>
            </a:r>
            <a:r>
              <a:rPr lang="en-US" dirty="0"/>
              <a:t> e </a:t>
            </a:r>
            <a:r>
              <a:rPr lang="en-US" dirty="0" err="1"/>
              <a:t>camadas</a:t>
            </a:r>
            <a:r>
              <a:rPr lang="en-US" dirty="0"/>
              <a:t> </a:t>
            </a:r>
            <a:r>
              <a:rPr lang="en-US" dirty="0" err="1"/>
              <a:t>estéticas</a:t>
            </a:r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pic>
        <p:nvPicPr>
          <p:cNvPr id="4" name="Picture 3" descr="A hexagon with blue dots and black text&#10;&#10;Description automatically generated">
            <a:extLst>
              <a:ext uri="{FF2B5EF4-FFF2-40B4-BE49-F238E27FC236}">
                <a16:creationId xmlns:a16="http://schemas.microsoft.com/office/drawing/2014/main" id="{1584BDA5-5590-7223-C78E-3879E5BF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376" y="3589046"/>
            <a:ext cx="1114425" cy="13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8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hlinkClick r:id="rId2"/>
          </p:cNvPr>
          <p:cNvSpPr/>
          <p:nvPr/>
        </p:nvSpPr>
        <p:spPr>
          <a:xfrm>
            <a:off x="4955789" y="4744645"/>
            <a:ext cx="4222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hlinkClick r:id="rId2"/>
              </a:rPr>
              <a:t>https://www.springer.com/gp/book/9780387245447</a:t>
            </a:r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4C1857-EB7A-BC04-4DB8-0884A8FD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518" y="219020"/>
            <a:ext cx="3900304" cy="841800"/>
          </a:xfrm>
        </p:spPr>
        <p:txBody>
          <a:bodyPr/>
          <a:lstStyle/>
          <a:p>
            <a:r>
              <a:rPr lang="en-US" sz="2800" dirty="0" err="1"/>
              <a:t>Uso</a:t>
            </a:r>
            <a:r>
              <a:rPr lang="en-US" sz="2800" dirty="0"/>
              <a:t> do pipe %&gt;%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2CF3A-C2B2-5AF0-52AF-692E9DEA9DF4}"/>
              </a:ext>
            </a:extLst>
          </p:cNvPr>
          <p:cNvSpPr txBox="1"/>
          <p:nvPr/>
        </p:nvSpPr>
        <p:spPr>
          <a:xfrm>
            <a:off x="503887" y="1288693"/>
            <a:ext cx="804768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solidFill>
                  <a:schemeClr val="dk1"/>
                </a:solidFill>
              </a:rPr>
              <a:t>Leitura de códigos mais lógica e compreensível.</a:t>
            </a:r>
          </a:p>
          <a:p>
            <a:endParaRPr lang="pt-BR" sz="2000" dirty="0">
              <a:solidFill>
                <a:schemeClr val="dk1"/>
              </a:solidFill>
            </a:endParaRPr>
          </a:p>
          <a:p>
            <a:r>
              <a:rPr lang="pt-BR" sz="2000" dirty="0">
                <a:solidFill>
                  <a:schemeClr val="dk1"/>
                </a:solidFill>
              </a:rPr>
              <a:t>Utiliza o resultado do que está à esquerda como primeiro argumento do que está à direita.</a:t>
            </a:r>
          </a:p>
          <a:p>
            <a:endParaRPr lang="pt-BR" sz="2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CE3E8-9698-C8D2-D5A7-88817BAB46C0}"/>
              </a:ext>
            </a:extLst>
          </p:cNvPr>
          <p:cNvSpPr txBox="1"/>
          <p:nvPr/>
        </p:nvSpPr>
        <p:spPr>
          <a:xfrm>
            <a:off x="560231" y="2858306"/>
            <a:ext cx="839380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esfrie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asse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coloque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bata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acrescente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recipiente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rep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"farinha"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A070"/>
                </a:solidFill>
                <a:latin typeface="Verdana"/>
                <a:ea typeface="Verdana"/>
              </a:rPr>
              <a:t>2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"água"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"fermento"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"leite"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"óleo"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"farinha"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até =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 "macio"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), duraçã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o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"3min"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), 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lugar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"forma"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tipo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"grande"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untada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T), duraçã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o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"50min"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"geladeira"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"20min"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31DAA-4D90-7A93-C774-0CC652165C40}"/>
              </a:ext>
            </a:extLst>
          </p:cNvPr>
          <p:cNvSpPr txBox="1"/>
          <p:nvPr/>
        </p:nvSpPr>
        <p:spPr>
          <a:xfrm>
            <a:off x="3643112" y="3405657"/>
            <a:ext cx="53109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recipiente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rep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"farinha"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A070"/>
                </a:solidFill>
                <a:latin typeface="Verdana"/>
                <a:ea typeface="Verdana"/>
              </a:rPr>
              <a:t>2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"água"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"fermento"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"leite"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"óleo"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 </a:t>
            </a:r>
            <a:r>
              <a:rPr lang="pt-BR" sz="1000" b="1">
                <a:solidFill>
                  <a:srgbClr val="333333"/>
                </a:solidFill>
                <a:latin typeface="Verdana"/>
                <a:ea typeface="Verdana"/>
              </a:rPr>
              <a:t>%&gt;%</a:t>
            </a:r>
            <a:br>
              <a:rPr lang="pt-BR" sz="1000" b="1">
                <a:solidFill>
                  <a:srgbClr val="333333"/>
                </a:solidFill>
                <a:latin typeface="Verdana"/>
                <a:ea typeface="Verdana"/>
              </a:rPr>
            </a:b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acrescente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"farinha"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até =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 "macio"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 </a:t>
            </a:r>
            <a:r>
              <a:rPr lang="pt-BR" sz="1000" b="1">
                <a:solidFill>
                  <a:srgbClr val="333333"/>
                </a:solidFill>
                <a:latin typeface="Verdana"/>
                <a:ea typeface="Verdana"/>
              </a:rPr>
              <a:t>%&gt;%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/>
            </a:r>
            <a:br>
              <a:rPr lang="pt-BR" sz="1000">
                <a:solidFill>
                  <a:srgbClr val="333333"/>
                </a:solidFill>
                <a:latin typeface="Verdana"/>
                <a:ea typeface="Verdana"/>
              </a:rPr>
            </a:b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bata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(duraçã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o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"3min"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 </a:t>
            </a:r>
            <a:r>
              <a:rPr lang="pt-BR" sz="1000" b="1">
                <a:solidFill>
                  <a:srgbClr val="333333"/>
                </a:solidFill>
                <a:latin typeface="Verdana"/>
                <a:ea typeface="Verdana"/>
              </a:rPr>
              <a:t>%&gt;%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/>
            </a:r>
            <a:br>
              <a:rPr lang="pt-BR" sz="1000">
                <a:solidFill>
                  <a:srgbClr val="333333"/>
                </a:solidFill>
                <a:latin typeface="Verdana"/>
                <a:ea typeface="Verdana"/>
              </a:rPr>
            </a:b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coloque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lugar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"forma"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tipo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"grande"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untada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T) </a:t>
            </a:r>
            <a:r>
              <a:rPr lang="pt-BR" sz="1000" b="1">
                <a:solidFill>
                  <a:srgbClr val="333333"/>
                </a:solidFill>
                <a:latin typeface="Verdana"/>
                <a:ea typeface="Verdana"/>
              </a:rPr>
              <a:t>%&gt;%</a:t>
            </a:r>
            <a:br>
              <a:rPr lang="pt-BR" sz="1000" b="1">
                <a:solidFill>
                  <a:srgbClr val="333333"/>
                </a:solidFill>
                <a:latin typeface="Verdana"/>
                <a:ea typeface="Verdana"/>
              </a:rPr>
            </a:b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asse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(duraçã</a:t>
            </a:r>
            <a:r>
              <a:rPr lang="pt-BR" sz="1000">
                <a:solidFill>
                  <a:srgbClr val="902000"/>
                </a:solidFill>
                <a:latin typeface="Verdana"/>
                <a:ea typeface="Verdana"/>
              </a:rPr>
              <a:t>o =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"50min"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 </a:t>
            </a:r>
            <a:r>
              <a:rPr lang="pt-BR" sz="1000" b="1">
                <a:solidFill>
                  <a:srgbClr val="333333"/>
                </a:solidFill>
                <a:latin typeface="Verdana"/>
                <a:ea typeface="Verdana"/>
              </a:rPr>
              <a:t>%&gt;%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/>
            </a:r>
            <a:br>
              <a:rPr lang="pt-BR" sz="1000">
                <a:solidFill>
                  <a:srgbClr val="333333"/>
                </a:solidFill>
                <a:latin typeface="Verdana"/>
                <a:ea typeface="Verdana"/>
              </a:rPr>
            </a:b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latin typeface="Verdana"/>
                <a:ea typeface="Verdana"/>
              </a:rPr>
              <a:t>esfrie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"geladeira"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, </a:t>
            </a:r>
            <a:r>
              <a:rPr lang="pt-BR" sz="1000">
                <a:solidFill>
                  <a:srgbClr val="4070A0"/>
                </a:solidFill>
                <a:latin typeface="Verdana"/>
                <a:ea typeface="Verdana"/>
              </a:rPr>
              <a:t>"20min"</a:t>
            </a:r>
            <a:r>
              <a:rPr lang="pt-BR" sz="1000">
                <a:solidFill>
                  <a:srgbClr val="333333"/>
                </a:solidFill>
                <a:latin typeface="Verdana"/>
                <a:ea typeface="Verdana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F2CBC-B34A-2639-063E-697CF9F0ED44}"/>
              </a:ext>
            </a:extLst>
          </p:cNvPr>
          <p:cNvSpPr txBox="1"/>
          <p:nvPr/>
        </p:nvSpPr>
        <p:spPr>
          <a:xfrm>
            <a:off x="503886" y="417034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dirty="0">
                <a:solidFill>
                  <a:schemeClr val="dk2"/>
                </a:solidFill>
              </a:rPr>
              <a:t>Atalho no </a:t>
            </a:r>
            <a:r>
              <a:rPr lang="pt-BR" sz="1800" dirty="0" err="1">
                <a:solidFill>
                  <a:schemeClr val="dk2"/>
                </a:solidFill>
              </a:rPr>
              <a:t>RStudio</a:t>
            </a:r>
            <a:r>
              <a:rPr lang="pt-BR" sz="1800" dirty="0">
                <a:solidFill>
                  <a:schemeClr val="dk2"/>
                </a:solidFill>
              </a:rPr>
              <a:t>: 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b="1" dirty="0" err="1">
                <a:solidFill>
                  <a:srgbClr val="FF0000"/>
                </a:solidFill>
              </a:rPr>
              <a:t>ctrl</a:t>
            </a:r>
            <a:r>
              <a:rPr lang="pt-BR" sz="1800" b="1" dirty="0">
                <a:solidFill>
                  <a:srgbClr val="FF0000"/>
                </a:solidFill>
              </a:rPr>
              <a:t> + shift + m</a:t>
            </a:r>
          </a:p>
        </p:txBody>
      </p:sp>
      <p:pic>
        <p:nvPicPr>
          <p:cNvPr id="12" name="Picture 11" descr="A hexagon with a symbol and text&#10;&#10;Description automatically generated">
            <a:extLst>
              <a:ext uri="{FF2B5EF4-FFF2-40B4-BE49-F238E27FC236}">
                <a16:creationId xmlns:a16="http://schemas.microsoft.com/office/drawing/2014/main" id="{13729953-2194-A739-C7E0-99446B42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08" y="215654"/>
            <a:ext cx="1059020" cy="12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8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2492-45DC-FD1E-D5B0-854212A3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00" y="2150849"/>
            <a:ext cx="7957150" cy="841800"/>
          </a:xfrm>
        </p:spPr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600" dirty="0"/>
              <a:t>1. </a:t>
            </a:r>
            <a:r>
              <a:rPr lang="en-US" sz="2600" err="1"/>
              <a:t>Construídos</a:t>
            </a:r>
            <a:r>
              <a:rPr lang="en-US" sz="2600" dirty="0"/>
              <a:t> </a:t>
            </a:r>
            <a:r>
              <a:rPr lang="en-US" sz="2600" err="1"/>
              <a:t>em</a:t>
            </a:r>
            <a:r>
              <a:rPr lang="en-US" sz="2600" dirty="0"/>
              <a:t> </a:t>
            </a:r>
            <a:r>
              <a:rPr lang="en-US" sz="2600" err="1"/>
              <a:t>camadas</a:t>
            </a:r>
            <a:r>
              <a:rPr lang="en-US" sz="2600" dirty="0"/>
              <a:t>, </a:t>
            </a:r>
            <a:r>
              <a:rPr lang="en-US" sz="2600" err="1"/>
              <a:t>permitindo</a:t>
            </a:r>
            <a:r>
              <a:rPr lang="en-US" sz="2600" dirty="0"/>
              <a:t> </a:t>
            </a:r>
            <a:r>
              <a:rPr lang="en-US" sz="2600" err="1"/>
              <a:t>adicionar</a:t>
            </a:r>
            <a:r>
              <a:rPr lang="en-US" sz="2600" dirty="0"/>
              <a:t> dados, </a:t>
            </a:r>
            <a:r>
              <a:rPr lang="en-US" sz="2600" err="1"/>
              <a:t>formatação</a:t>
            </a:r>
            <a:r>
              <a:rPr lang="en-US" sz="2600" dirty="0"/>
              <a:t> e </a:t>
            </a:r>
            <a:r>
              <a:rPr lang="en-US" sz="2600" err="1"/>
              <a:t>ajustar</a:t>
            </a:r>
            <a:r>
              <a:rPr lang="en-US" sz="2600" dirty="0"/>
              <a:t> </a:t>
            </a:r>
            <a:r>
              <a:rPr lang="en-US" sz="2600" err="1"/>
              <a:t>escalas</a:t>
            </a:r>
            <a:r>
              <a:rPr lang="en-US" sz="2600" dirty="0"/>
              <a:t>.</a:t>
            </a:r>
            <a:br>
              <a:rPr lang="en-US" sz="2600" dirty="0"/>
            </a:br>
            <a:endParaRPr lang="en-US" sz="2600" dirty="0"/>
          </a:p>
          <a:p>
            <a:pPr algn="l"/>
            <a:r>
              <a:rPr lang="en-US" sz="2600" dirty="0"/>
              <a:t>2. </a:t>
            </a:r>
            <a:r>
              <a:rPr lang="en-US" sz="2600" err="1"/>
              <a:t>Sintaxe</a:t>
            </a:r>
            <a:r>
              <a:rPr lang="en-US" sz="2600" dirty="0"/>
              <a:t> simples e </a:t>
            </a:r>
            <a:r>
              <a:rPr lang="en-US" sz="2600" err="1"/>
              <a:t>intuitiva</a:t>
            </a:r>
            <a:r>
              <a:rPr lang="en-US" sz="2600" dirty="0"/>
              <a:t> </a:t>
            </a:r>
            <a:br>
              <a:rPr lang="en-US" sz="2600" dirty="0"/>
            </a:br>
            <a:endParaRPr lang="en-US" sz="2600" dirty="0"/>
          </a:p>
          <a:p>
            <a:pPr algn="l"/>
            <a:r>
              <a:rPr lang="en-US" sz="2600" dirty="0"/>
              <a:t>3. </a:t>
            </a:r>
            <a:r>
              <a:rPr lang="en-US" sz="2600" err="1"/>
              <a:t>Ampla</a:t>
            </a:r>
            <a:r>
              <a:rPr lang="en-US" sz="2600" dirty="0"/>
              <a:t> </a:t>
            </a:r>
            <a:r>
              <a:rPr lang="en-US" sz="2600" err="1"/>
              <a:t>flexibilidade</a:t>
            </a:r>
            <a:r>
              <a:rPr lang="en-US" sz="2600" dirty="0"/>
              <a:t> </a:t>
            </a:r>
            <a:r>
              <a:rPr lang="en-US" sz="2600" err="1"/>
              <a:t>na</a:t>
            </a:r>
            <a:r>
              <a:rPr lang="en-US" sz="2600" dirty="0"/>
              <a:t> </a:t>
            </a:r>
            <a:r>
              <a:rPr lang="en-US" sz="2600" err="1"/>
              <a:t>customização</a:t>
            </a:r>
            <a:r>
              <a:rPr lang="en-US" sz="2600" dirty="0"/>
              <a:t> </a:t>
            </a:r>
            <a:br>
              <a:rPr lang="en-US" sz="2600" dirty="0"/>
            </a:br>
            <a:endParaRPr lang="en-US" sz="2400"/>
          </a:p>
        </p:txBody>
      </p:sp>
      <p:pic>
        <p:nvPicPr>
          <p:cNvPr id="10" name="Picture 9" descr="A hexagon with blue dots and black text&#10;&#10;Description automatically generated">
            <a:extLst>
              <a:ext uri="{FF2B5EF4-FFF2-40B4-BE49-F238E27FC236}">
                <a16:creationId xmlns:a16="http://schemas.microsoft.com/office/drawing/2014/main" id="{943E3B01-F4E9-0F50-241A-04D53485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932" y="3669539"/>
            <a:ext cx="1114425" cy="1346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2BCD91-97D4-49C5-228D-02636451647F}"/>
              </a:ext>
            </a:extLst>
          </p:cNvPr>
          <p:cNvSpPr txBox="1"/>
          <p:nvPr/>
        </p:nvSpPr>
        <p:spPr>
          <a:xfrm>
            <a:off x="367048" y="427418"/>
            <a:ext cx="46347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Pontos importantes: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2492-45DC-FD1E-D5B0-854212A3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0" y="1514954"/>
            <a:ext cx="7957150" cy="841800"/>
          </a:xfrm>
        </p:spPr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algn="l"/>
            <a:r>
              <a:rPr lang="en-US" sz="2600" dirty="0"/>
              <a:t>4. </a:t>
            </a:r>
            <a:r>
              <a:rPr lang="en-US" sz="2600" dirty="0" err="1"/>
              <a:t>Suporte</a:t>
            </a:r>
            <a:r>
              <a:rPr lang="en-US" sz="2600" dirty="0"/>
              <a:t> a </a:t>
            </a:r>
            <a:r>
              <a:rPr lang="en-US" sz="2600" dirty="0" err="1"/>
              <a:t>diferentes</a:t>
            </a:r>
            <a:r>
              <a:rPr lang="en-US" sz="2600" dirty="0"/>
              <a:t> </a:t>
            </a:r>
            <a:r>
              <a:rPr lang="en-US" sz="2600" dirty="0" err="1"/>
              <a:t>tipos</a:t>
            </a:r>
            <a:r>
              <a:rPr lang="en-US" sz="2600" dirty="0"/>
              <a:t> de </a:t>
            </a:r>
            <a:r>
              <a:rPr lang="en-US" sz="2600" dirty="0" err="1"/>
              <a:t>gráficos</a:t>
            </a:r>
            <a:r>
              <a:rPr lang="en-US" sz="2600" dirty="0"/>
              <a:t>, </a:t>
            </a:r>
            <a:r>
              <a:rPr lang="en-US" sz="2600" dirty="0" err="1"/>
              <a:t>como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scatter plots, box plots e outros</a:t>
            </a:r>
            <a:br>
              <a:rPr lang="en-US" sz="2600" dirty="0"/>
            </a:br>
            <a:endParaRPr lang="en-US" sz="2600" dirty="0"/>
          </a:p>
          <a:p>
            <a:pPr algn="l"/>
            <a:r>
              <a:rPr lang="en-US" sz="2600" dirty="0"/>
              <a:t>5. </a:t>
            </a:r>
            <a:r>
              <a:rPr lang="en-US" sz="2600" err="1"/>
              <a:t>Comunidade</a:t>
            </a:r>
            <a:r>
              <a:rPr lang="en-US" sz="2600" dirty="0"/>
              <a:t> </a:t>
            </a:r>
            <a:r>
              <a:rPr lang="en-US" sz="2600" err="1"/>
              <a:t>ativa</a:t>
            </a:r>
            <a:r>
              <a:rPr lang="en-US" sz="2600" dirty="0"/>
              <a:t>, com </a:t>
            </a:r>
            <a:r>
              <a:rPr lang="en-US" sz="2600" err="1"/>
              <a:t>tutoriais</a:t>
            </a:r>
            <a:r>
              <a:rPr lang="en-US" sz="2600" dirty="0"/>
              <a:t> e </a:t>
            </a:r>
            <a:r>
              <a:rPr lang="en-US" sz="2600" err="1"/>
              <a:t>exemplos</a:t>
            </a:r>
            <a:r>
              <a:rPr lang="en-US" sz="2600" dirty="0"/>
              <a:t> </a:t>
            </a:r>
            <a:endParaRPr lang="en-US" sz="2600"/>
          </a:p>
        </p:txBody>
      </p:sp>
      <p:pic>
        <p:nvPicPr>
          <p:cNvPr id="10" name="Picture 9" descr="A hexagon with blue dots and black text&#10;&#10;Description automatically generated">
            <a:extLst>
              <a:ext uri="{FF2B5EF4-FFF2-40B4-BE49-F238E27FC236}">
                <a16:creationId xmlns:a16="http://schemas.microsoft.com/office/drawing/2014/main" id="{943E3B01-F4E9-0F50-241A-04D53485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932" y="3669539"/>
            <a:ext cx="1114425" cy="1346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2BCD91-97D4-49C5-228D-02636451647F}"/>
              </a:ext>
            </a:extLst>
          </p:cNvPr>
          <p:cNvSpPr txBox="1"/>
          <p:nvPr/>
        </p:nvSpPr>
        <p:spPr>
          <a:xfrm>
            <a:off x="367048" y="427418"/>
            <a:ext cx="46347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Pontos importantes: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495694-A497-1F28-D08A-47C0ED4DCEAB}"/>
              </a:ext>
            </a:extLst>
          </p:cNvPr>
          <p:cNvSpPr txBox="1"/>
          <p:nvPr/>
        </p:nvSpPr>
        <p:spPr>
          <a:xfrm>
            <a:off x="358999" y="1176003"/>
            <a:ext cx="793499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Pratica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Abrir</a:t>
            </a:r>
            <a:r>
              <a:rPr lang="en-US" sz="3600" dirty="0"/>
              <a:t> o </a:t>
            </a:r>
            <a:r>
              <a:rPr lang="en-US" sz="3600" dirty="0" err="1"/>
              <a:t>arquivo</a:t>
            </a:r>
            <a:r>
              <a:rPr lang="en-US" sz="3600" dirty="0"/>
              <a:t> "script_aula_ggplot2.R" no </a:t>
            </a:r>
            <a:r>
              <a:rPr lang="en-US" sz="3600" dirty="0" err="1"/>
              <a:t>Rstudio</a:t>
            </a:r>
            <a:r>
              <a:rPr lang="en-US" sz="3600" dirty="0"/>
              <a:t> 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09385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418</Words>
  <Application>Microsoft Office PowerPoint</Application>
  <PresentationFormat>Apresentação na tela (16:9)</PresentationFormat>
  <Paragraphs>51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Söhne</vt:lpstr>
      <vt:lpstr>Verdana</vt:lpstr>
      <vt:lpstr>Simple Light</vt:lpstr>
      <vt:lpstr>Apresentação do PowerPoint</vt:lpstr>
      <vt:lpstr>O que é o pacote ggplot?  Ferramenta poderosa e amplamente utilizada para a criação de gráficos no R  </vt:lpstr>
      <vt:lpstr>  Faz parte do conjunto de pacotes do tidyverse: coleção de pacotes para análise e manipulação de dados no R  </vt:lpstr>
      <vt:lpstr>No que consiste o ggplot?  Conjunto de dados, sistema de coordenadas e geometria   </vt:lpstr>
      <vt:lpstr>No que consiste o ggplot?  Junção de camadas estruturais e camadas estéticas   </vt:lpstr>
      <vt:lpstr>Uso do pipe %&gt;%</vt:lpstr>
      <vt:lpstr>  1. Construídos em camadas, permitindo adicionar dados, formatação e ajustar escalas.  2. Sintaxe simples e intuitiva   3. Ampla flexibilidade na customização  </vt:lpstr>
      <vt:lpstr>    4. Suporte a diferentes tipos de gráficos, como  scatter plots, box plots e outros  5. Comunidade ativa, com tutoriais e exemplos </vt:lpstr>
      <vt:lpstr>Apresentação do PowerPoint</vt:lpstr>
      <vt:lpstr>Desafio: identifique o erro</vt:lpstr>
      <vt:lpstr>Por que o título da legenda não foi alterado?</vt:lpstr>
      <vt:lpstr>Por que os pontos não ficaram com a cor azul?</vt:lpstr>
      <vt:lpstr>Apresentação do PowerPoint</vt:lpstr>
      <vt:lpstr>Bibliografia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</dc:creator>
  <cp:lastModifiedBy>Francisco Chiaravalloti Neto</cp:lastModifiedBy>
  <cp:revision>338</cp:revision>
  <dcterms:modified xsi:type="dcterms:W3CDTF">2023-12-04T18:39:57Z</dcterms:modified>
</cp:coreProperties>
</file>