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19/11/2018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000100" y="2000240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Relação entre </a:t>
            </a:r>
            <a:r>
              <a:rPr lang="pt-BR" sz="4000" dirty="0" err="1" smtClean="0"/>
              <a:t>frequencia</a:t>
            </a:r>
            <a:r>
              <a:rPr lang="pt-BR" sz="4000" dirty="0" smtClean="0"/>
              <a:t> elétrica e velocidade de rotação do campo magnético</a:t>
            </a:r>
            <a:endParaRPr lang="pt-B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2614" t="5299" r="12756"/>
          <a:stretch>
            <a:fillRect/>
          </a:stretch>
        </p:blipFill>
        <p:spPr bwMode="auto">
          <a:xfrm>
            <a:off x="357158" y="2214554"/>
            <a:ext cx="3865965" cy="38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402482" y="5929330"/>
            <a:ext cx="8598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Campo magnético girante em um </a:t>
            </a:r>
            <a:r>
              <a:rPr lang="pt-BR" dirty="0" err="1" smtClean="0"/>
              <a:t>estator</a:t>
            </a:r>
            <a:r>
              <a:rPr lang="pt-BR" dirty="0" smtClean="0"/>
              <a:t>, representando como </a:t>
            </a:r>
            <a:r>
              <a:rPr lang="pt-BR" dirty="0" err="1" smtClean="0"/>
              <a:t>polos</a:t>
            </a:r>
            <a:r>
              <a:rPr lang="pt-BR" dirty="0" smtClean="0"/>
              <a:t> norte e sul girando no </a:t>
            </a:r>
            <a:r>
              <a:rPr lang="pt-BR" dirty="0" err="1" smtClean="0"/>
              <a:t>estator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215074" y="3936689"/>
            <a:ext cx="11269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err="1" smtClean="0"/>
              <a:t>fe</a:t>
            </a:r>
            <a:r>
              <a:rPr lang="pt-BR" sz="2600" dirty="0" smtClean="0"/>
              <a:t> = </a:t>
            </a:r>
            <a:r>
              <a:rPr lang="pt-BR" sz="2600" dirty="0" err="1" smtClean="0"/>
              <a:t>fm</a:t>
            </a:r>
            <a:endParaRPr lang="pt-BR" sz="2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143636" y="4508193"/>
            <a:ext cx="13917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smtClean="0">
                <a:sym typeface="Symbol"/>
              </a:rPr>
              <a:t></a:t>
            </a:r>
            <a:r>
              <a:rPr lang="pt-BR" sz="2600" dirty="0" smtClean="0"/>
              <a:t>e = </a:t>
            </a:r>
            <a:r>
              <a:rPr lang="pt-BR" sz="2600" dirty="0" smtClean="0">
                <a:sym typeface="Symbol"/>
              </a:rPr>
              <a:t></a:t>
            </a:r>
            <a:r>
              <a:rPr lang="pt-BR" sz="2600" dirty="0" smtClean="0"/>
              <a:t>m</a:t>
            </a:r>
            <a:endParaRPr lang="pt-BR" sz="2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929322" y="2579367"/>
            <a:ext cx="1582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u="sng" dirty="0" smtClean="0">
                <a:sym typeface="Symbol"/>
              </a:rPr>
              <a:t>Dois pólos</a:t>
            </a:r>
            <a:endParaRPr lang="pt-BR" sz="2600" u="sng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43636" y="3500438"/>
            <a:ext cx="127951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smtClean="0">
                <a:sym typeface="Symbol"/>
              </a:rPr>
              <a:t></a:t>
            </a:r>
            <a:r>
              <a:rPr lang="pt-BR" sz="2600" dirty="0" smtClean="0"/>
              <a:t>e = </a:t>
            </a:r>
            <a:r>
              <a:rPr lang="pt-BR" sz="2600" dirty="0" smtClean="0">
                <a:sym typeface="Symbol"/>
              </a:rPr>
              <a:t></a:t>
            </a:r>
            <a:r>
              <a:rPr lang="pt-BR" sz="2600" dirty="0" smtClean="0"/>
              <a:t>m</a:t>
            </a:r>
            <a:endParaRPr lang="pt-BR" sz="2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28596" y="28572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-</a:t>
            </a:r>
            <a:r>
              <a:rPr lang="pt-BR" sz="2400" dirty="0" err="1" smtClean="0"/>
              <a:t>fm</a:t>
            </a:r>
            <a:r>
              <a:rPr lang="pt-BR" sz="2400" dirty="0" smtClean="0"/>
              <a:t> e </a:t>
            </a:r>
            <a:r>
              <a:rPr lang="pt-BR" sz="2400" dirty="0" smtClean="0">
                <a:sym typeface="Symbol"/>
              </a:rPr>
              <a:t></a:t>
            </a:r>
            <a:r>
              <a:rPr lang="pt-BR" sz="2400" dirty="0" smtClean="0"/>
              <a:t>m representa a velocidade mecânica dos campos </a:t>
            </a:r>
            <a:r>
              <a:rPr lang="pt-BR" sz="2400" dirty="0" err="1" smtClean="0"/>
              <a:t>mangéticos</a:t>
            </a:r>
            <a:r>
              <a:rPr lang="pt-BR" sz="2400" dirty="0" smtClean="0"/>
              <a:t> do </a:t>
            </a:r>
            <a:r>
              <a:rPr lang="pt-BR" sz="2400" dirty="0" err="1" smtClean="0"/>
              <a:t>estator</a:t>
            </a:r>
            <a:r>
              <a:rPr lang="pt-BR" sz="2400" dirty="0" smtClean="0"/>
              <a:t> em (RPM) ou </a:t>
            </a:r>
            <a:r>
              <a:rPr lang="pt-BR" sz="2400" dirty="0" err="1" smtClean="0"/>
              <a:t>rad</a:t>
            </a:r>
            <a:r>
              <a:rPr lang="pt-BR" sz="2400" dirty="0" smtClean="0"/>
              <a:t> por seg.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28596" y="113620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-</a:t>
            </a:r>
            <a:r>
              <a:rPr lang="pt-BR" sz="2400" dirty="0" err="1" smtClean="0"/>
              <a:t>fe</a:t>
            </a:r>
            <a:r>
              <a:rPr lang="pt-BR" sz="2400" dirty="0" smtClean="0"/>
              <a:t> e </a:t>
            </a:r>
            <a:r>
              <a:rPr lang="pt-BR" sz="2400" dirty="0" smtClean="0">
                <a:sym typeface="Symbol"/>
              </a:rPr>
              <a:t>e</a:t>
            </a:r>
            <a:r>
              <a:rPr lang="pt-BR" sz="2400" dirty="0" smtClean="0"/>
              <a:t> representa a </a:t>
            </a:r>
            <a:r>
              <a:rPr lang="pt-BR" sz="2400" dirty="0" err="1" smtClean="0"/>
              <a:t>frequencia</a:t>
            </a:r>
            <a:r>
              <a:rPr lang="pt-BR" sz="2400" dirty="0" smtClean="0"/>
              <a:t> elétrica das correntes do </a:t>
            </a:r>
            <a:r>
              <a:rPr lang="pt-BR" sz="2400" dirty="0" err="1" smtClean="0"/>
              <a:t>estator</a:t>
            </a:r>
            <a:r>
              <a:rPr lang="pt-BR" sz="2400" dirty="0" smtClean="0"/>
              <a:t> em hertz em </a:t>
            </a:r>
            <a:r>
              <a:rPr lang="pt-BR" sz="2400" dirty="0" err="1" smtClean="0"/>
              <a:t>em</a:t>
            </a:r>
            <a:r>
              <a:rPr lang="pt-BR" sz="2400" dirty="0" smtClean="0"/>
              <a:t> </a:t>
            </a:r>
            <a:r>
              <a:rPr lang="pt-BR" sz="2400" dirty="0" err="1" smtClean="0"/>
              <a:t>rad</a:t>
            </a:r>
            <a:r>
              <a:rPr lang="pt-BR" sz="2400" dirty="0" smtClean="0"/>
              <a:t> por seg.</a:t>
            </a: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57158" y="4286256"/>
            <a:ext cx="8598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Campo magnético girante em um </a:t>
            </a:r>
            <a:r>
              <a:rPr lang="pt-BR" dirty="0" err="1" smtClean="0"/>
              <a:t>estator</a:t>
            </a:r>
            <a:r>
              <a:rPr lang="pt-BR" dirty="0" smtClean="0"/>
              <a:t>, representando como </a:t>
            </a:r>
            <a:r>
              <a:rPr lang="pt-BR" dirty="0" err="1" smtClean="0"/>
              <a:t>polos</a:t>
            </a:r>
            <a:r>
              <a:rPr lang="pt-BR" dirty="0" smtClean="0"/>
              <a:t> norte e sul girando no </a:t>
            </a:r>
            <a:r>
              <a:rPr lang="pt-BR" dirty="0" err="1" smtClean="0"/>
              <a:t>estator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512156" y="5357826"/>
            <a:ext cx="12952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err="1" smtClean="0"/>
              <a:t>fe</a:t>
            </a:r>
            <a:r>
              <a:rPr lang="pt-BR" sz="2600" dirty="0" smtClean="0"/>
              <a:t> = </a:t>
            </a:r>
            <a:r>
              <a:rPr lang="pt-BR" sz="2600" dirty="0" smtClean="0"/>
              <a:t>2</a:t>
            </a:r>
            <a:r>
              <a:rPr lang="pt-BR" sz="2600" dirty="0" smtClean="0"/>
              <a:t>fm</a:t>
            </a:r>
            <a:endParaRPr lang="pt-BR" sz="2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858016" y="5357826"/>
            <a:ext cx="1560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smtClean="0">
                <a:sym typeface="Symbol"/>
              </a:rPr>
              <a:t></a:t>
            </a:r>
            <a:r>
              <a:rPr lang="pt-BR" sz="2600" dirty="0" smtClean="0"/>
              <a:t>e = 2</a:t>
            </a:r>
            <a:r>
              <a:rPr lang="pt-BR" sz="2600" dirty="0" smtClean="0">
                <a:sym typeface="Symbol"/>
              </a:rPr>
              <a:t></a:t>
            </a:r>
            <a:r>
              <a:rPr lang="pt-BR" sz="2600" dirty="0" smtClean="0"/>
              <a:t>m</a:t>
            </a:r>
            <a:endParaRPr lang="pt-BR" sz="2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428596" y="5286388"/>
            <a:ext cx="20404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u="sng" dirty="0" smtClean="0">
                <a:sym typeface="Symbol"/>
              </a:rPr>
              <a:t>Quatro pólos:</a:t>
            </a:r>
            <a:endParaRPr lang="pt-BR" sz="26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772076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2571736" y="5286388"/>
            <a:ext cx="14478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smtClean="0">
                <a:sym typeface="Symbol"/>
              </a:rPr>
              <a:t></a:t>
            </a:r>
            <a:r>
              <a:rPr lang="pt-BR" sz="2600" dirty="0" smtClean="0"/>
              <a:t>e = 2</a:t>
            </a:r>
            <a:r>
              <a:rPr lang="pt-BR" sz="2600" dirty="0" smtClean="0">
                <a:sym typeface="Symbol"/>
              </a:rPr>
              <a:t></a:t>
            </a:r>
            <a:r>
              <a:rPr lang="pt-BR" sz="2600" dirty="0" smtClean="0"/>
              <a:t>m</a:t>
            </a:r>
            <a:endParaRPr lang="pt-BR" sz="2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643174" y="6143644"/>
            <a:ext cx="19527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smtClean="0">
                <a:sym typeface="Symbol"/>
              </a:rPr>
              <a:t></a:t>
            </a:r>
            <a:r>
              <a:rPr lang="pt-BR" sz="2600" dirty="0" smtClean="0"/>
              <a:t>e = (p/2)</a:t>
            </a:r>
            <a:r>
              <a:rPr lang="pt-BR" sz="2600" dirty="0" smtClean="0">
                <a:sym typeface="Symbol"/>
              </a:rPr>
              <a:t></a:t>
            </a:r>
            <a:r>
              <a:rPr lang="pt-BR" sz="2600" dirty="0" smtClean="0"/>
              <a:t>m</a:t>
            </a:r>
            <a:endParaRPr lang="pt-BR" sz="26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643438" y="6143644"/>
            <a:ext cx="18002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err="1" smtClean="0">
                <a:sym typeface="Symbol"/>
              </a:rPr>
              <a:t>f</a:t>
            </a:r>
            <a:r>
              <a:rPr lang="pt-BR" sz="2600" dirty="0" err="1" smtClean="0"/>
              <a:t>e</a:t>
            </a:r>
            <a:r>
              <a:rPr lang="pt-BR" sz="2600" dirty="0" smtClean="0"/>
              <a:t> = (p/2)</a:t>
            </a:r>
            <a:r>
              <a:rPr lang="pt-BR" sz="2600" dirty="0" err="1" smtClean="0">
                <a:sym typeface="Symbol"/>
              </a:rPr>
              <a:t>f</a:t>
            </a:r>
            <a:r>
              <a:rPr lang="pt-BR" sz="2600" dirty="0" err="1" smtClean="0"/>
              <a:t>m</a:t>
            </a:r>
            <a:endParaRPr lang="pt-BR" sz="26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858016" y="6072206"/>
            <a:ext cx="20649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dirty="0" smtClean="0">
                <a:sym typeface="Symbol"/>
              </a:rPr>
              <a:t></a:t>
            </a:r>
            <a:r>
              <a:rPr lang="pt-BR" sz="2600" dirty="0" smtClean="0"/>
              <a:t>e = (p/2)</a:t>
            </a:r>
            <a:r>
              <a:rPr lang="pt-BR" sz="2600" dirty="0" smtClean="0">
                <a:sym typeface="Symbol"/>
              </a:rPr>
              <a:t></a:t>
            </a:r>
            <a:r>
              <a:rPr lang="pt-BR" sz="2600" dirty="0" smtClean="0"/>
              <a:t>m</a:t>
            </a:r>
            <a:endParaRPr lang="pt-BR" sz="26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41222" y="6143644"/>
            <a:ext cx="15018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600" u="sng" dirty="0" smtClean="0">
                <a:sym typeface="Symbol"/>
              </a:rPr>
              <a:t>Em Geral:</a:t>
            </a:r>
            <a:endParaRPr lang="pt-BR" sz="26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143</Words>
  <PresentationFormat>Apresentação na tela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Elmer</dc:creator>
  <cp:lastModifiedBy>Elmer</cp:lastModifiedBy>
  <cp:revision>5</cp:revision>
  <dcterms:created xsi:type="dcterms:W3CDTF">2018-11-19T19:56:21Z</dcterms:created>
  <dcterms:modified xsi:type="dcterms:W3CDTF">2018-11-19T20:13:03Z</dcterms:modified>
</cp:coreProperties>
</file>