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6" r:id="rId4"/>
    <p:sldId id="277" r:id="rId5"/>
    <p:sldId id="278" r:id="rId6"/>
    <p:sldId id="279" r:id="rId7"/>
    <p:sldId id="265" r:id="rId8"/>
    <p:sldId id="289" r:id="rId9"/>
    <p:sldId id="268" r:id="rId10"/>
    <p:sldId id="272" r:id="rId11"/>
    <p:sldId id="270" r:id="rId12"/>
    <p:sldId id="271" r:id="rId13"/>
    <p:sldId id="273" r:id="rId14"/>
    <p:sldId id="274" r:id="rId15"/>
    <p:sldId id="291" r:id="rId16"/>
    <p:sldId id="290" r:id="rId17"/>
    <p:sldId id="267" r:id="rId18"/>
    <p:sldId id="285" r:id="rId19"/>
    <p:sldId id="288" r:id="rId20"/>
    <p:sldId id="261" r:id="rId21"/>
    <p:sldId id="286" r:id="rId22"/>
    <p:sldId id="258" r:id="rId23"/>
    <p:sldId id="280" r:id="rId24"/>
    <p:sldId id="281" r:id="rId25"/>
    <p:sldId id="284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26daae191040345/amd2/grad/2020/BF/aulas/Arquivo%20base%20para%20Px%20Pp%20e%20mi%20por%20polinom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26daae191040345/amd2/grad/2020/BF/aulas/Arquivo%20base%20para%20Px%20Pp%20e%20mi%20por%20polinom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26daae191040345/amd2/grad/2020/BF/aulas/aula%20cinetica%201/Arquivo%20base%20para%20Px%20Pp%20e%20mi%20por%20polinomio-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Planilha1!$C$2</c:f>
              <c:strCache>
                <c:ptCount val="1"/>
                <c:pt idx="0">
                  <c:v>X (g/L)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Planilha1!$B$3:$B$11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Planilha1!$C$3:$C$11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14</c:v>
                </c:pt>
                <c:pt idx="3">
                  <c:v>22.5</c:v>
                </c:pt>
                <c:pt idx="4">
                  <c:v>32.5</c:v>
                </c:pt>
                <c:pt idx="5">
                  <c:v>40</c:v>
                </c:pt>
                <c:pt idx="6">
                  <c:v>44</c:v>
                </c:pt>
                <c:pt idx="7">
                  <c:v>49</c:v>
                </c:pt>
                <c:pt idx="8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61-409B-B1C6-270238075BC7}"/>
            </c:ext>
          </c:extLst>
        </c:ser>
        <c:ser>
          <c:idx val="1"/>
          <c:order val="1"/>
          <c:tx>
            <c:strRef>
              <c:f>Planilha1!$D$2</c:f>
              <c:strCache>
                <c:ptCount val="1"/>
                <c:pt idx="0">
                  <c:v>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Planilha1!$B$3:$B$11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Planilha1!$D$3:$D$11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9.01</c:v>
                </c:pt>
                <c:pt idx="3">
                  <c:v>13.145</c:v>
                </c:pt>
                <c:pt idx="4">
                  <c:v>18.36</c:v>
                </c:pt>
                <c:pt idx="5">
                  <c:v>22.06</c:v>
                </c:pt>
                <c:pt idx="6">
                  <c:v>24.09</c:v>
                </c:pt>
                <c:pt idx="7">
                  <c:v>26.574999999999999</c:v>
                </c:pt>
                <c:pt idx="8">
                  <c:v>27.630000000000003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C61-409B-B1C6-270238075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114175"/>
        <c:axId val="483337951"/>
      </c:scatterChart>
      <c:valAx>
        <c:axId val="542114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337951"/>
        <c:crosses val="autoZero"/>
        <c:crossBetween val="midCat"/>
      </c:valAx>
      <c:valAx>
        <c:axId val="48333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 (g/L); P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21141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Planilha1!$C$2</c:f>
              <c:strCache>
                <c:ptCount val="1"/>
                <c:pt idx="0">
                  <c:v>X (g/L)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Planilha1!$B$3:$B$11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Planilha1!$C$3:$C$11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14</c:v>
                </c:pt>
                <c:pt idx="3">
                  <c:v>22.5</c:v>
                </c:pt>
                <c:pt idx="4">
                  <c:v>32.5</c:v>
                </c:pt>
                <c:pt idx="5">
                  <c:v>40</c:v>
                </c:pt>
                <c:pt idx="6">
                  <c:v>44</c:v>
                </c:pt>
                <c:pt idx="7">
                  <c:v>49</c:v>
                </c:pt>
                <c:pt idx="8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61-409B-B1C6-270238075BC7}"/>
            </c:ext>
          </c:extLst>
        </c:ser>
        <c:ser>
          <c:idx val="1"/>
          <c:order val="1"/>
          <c:tx>
            <c:strRef>
              <c:f>Planilha1!$D$2</c:f>
              <c:strCache>
                <c:ptCount val="1"/>
                <c:pt idx="0">
                  <c:v>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Planilha1!$B$3:$B$11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Planilha1!$D$3:$D$11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9.01</c:v>
                </c:pt>
                <c:pt idx="3">
                  <c:v>13.145</c:v>
                </c:pt>
                <c:pt idx="4">
                  <c:v>18.36</c:v>
                </c:pt>
                <c:pt idx="5">
                  <c:v>22.06</c:v>
                </c:pt>
                <c:pt idx="6">
                  <c:v>24.09</c:v>
                </c:pt>
                <c:pt idx="7">
                  <c:v>26.574999999999999</c:v>
                </c:pt>
                <c:pt idx="8">
                  <c:v>27.630000000000003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C61-409B-B1C6-270238075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114175"/>
        <c:axId val="483337951"/>
      </c:scatterChart>
      <c:valAx>
        <c:axId val="542114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337951"/>
        <c:crosses val="autoZero"/>
        <c:crossBetween val="midCat"/>
      </c:valAx>
      <c:valAx>
        <c:axId val="48333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 (g/L); P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21141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9612005021111"/>
          <c:y val="5.9062513481144871E-2"/>
          <c:w val="0.77242012529182513"/>
          <c:h val="0.7171611576075925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Planilha1!$F$4</c:f>
              <c:strCache>
                <c:ptCount val="1"/>
                <c:pt idx="0">
                  <c:v> Atividade Enzimática (U/mL)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6.3563144179170111E-2"/>
                  <c:y val="-3.235432726872443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Planilha1!$E$5:$E$12</c:f>
              <c:numCache>
                <c:formatCode>General</c:formatCode>
                <c:ptCount val="8"/>
                <c:pt idx="0">
                  <c:v>4</c:v>
                </c:pt>
                <c:pt idx="1">
                  <c:v>5.2</c:v>
                </c:pt>
                <c:pt idx="2">
                  <c:v>6</c:v>
                </c:pt>
                <c:pt idx="3">
                  <c:v>6.8</c:v>
                </c:pt>
                <c:pt idx="4">
                  <c:v>8.1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</c:numCache>
            </c:numRef>
          </c:xVal>
          <c:yVal>
            <c:numRef>
              <c:f>Planilha1!$F$5:$F$12</c:f>
              <c:numCache>
                <c:formatCode>General</c:formatCode>
                <c:ptCount val="8"/>
                <c:pt idx="0">
                  <c:v>100</c:v>
                </c:pt>
                <c:pt idx="1">
                  <c:v>420</c:v>
                </c:pt>
                <c:pt idx="2">
                  <c:v>560</c:v>
                </c:pt>
                <c:pt idx="3">
                  <c:v>680</c:v>
                </c:pt>
                <c:pt idx="4">
                  <c:v>674</c:v>
                </c:pt>
                <c:pt idx="5">
                  <c:v>550</c:v>
                </c:pt>
                <c:pt idx="6">
                  <c:v>230</c:v>
                </c:pt>
                <c:pt idx="7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8-4C26-81A1-859C8E990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7762192"/>
        <c:axId val="1107330608"/>
      </c:scatterChart>
      <c:valAx>
        <c:axId val="1097762192"/>
        <c:scaling>
          <c:orientation val="minMax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Valor de 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7330608"/>
        <c:crosses val="autoZero"/>
        <c:crossBetween val="midCat"/>
      </c:valAx>
      <c:valAx>
        <c:axId val="110733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Atividade enzimática (U/mL)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7762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'[Arquivo base para Px Pp e mi por polinomio-1.xlsx]Planilha1'!$C$2</c:f>
              <c:strCache>
                <c:ptCount val="1"/>
                <c:pt idx="0">
                  <c:v>X (g/L)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1"/>
            <c:trendlineLbl>
              <c:layout>
                <c:manualLayout>
                  <c:x val="-0.1153011980808335"/>
                  <c:y val="-7.52951107242248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aseline="0"/>
                      <a:t>y = -1,4714x</a:t>
                    </a:r>
                    <a:r>
                      <a:rPr lang="en-US" sz="1100" baseline="30000"/>
                      <a:t>3</a:t>
                    </a:r>
                    <a:r>
                      <a:rPr lang="en-US" sz="1100" baseline="0"/>
                      <a:t> + 7,7395x</a:t>
                    </a:r>
                    <a:r>
                      <a:rPr lang="en-US" sz="1100" baseline="30000"/>
                      <a:t>2</a:t>
                    </a:r>
                    <a:r>
                      <a:rPr lang="en-US" sz="1100" baseline="0"/>
                      <a:t> + 3,9223x + 4,0051</a:t>
                    </a:r>
                    <a:endParaRPr lang="en-US" sz="11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'[Arquivo base para Px Pp e mi por polinomio-1.xlsx]Planilha1'!$B$3:$B$11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'[Arquivo base para Px Pp e mi por polinomio-1.xlsx]Planilha1'!$C$3:$C$11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14</c:v>
                </c:pt>
                <c:pt idx="3">
                  <c:v>22.5</c:v>
                </c:pt>
                <c:pt idx="4">
                  <c:v>32.5</c:v>
                </c:pt>
                <c:pt idx="5">
                  <c:v>40</c:v>
                </c:pt>
                <c:pt idx="6">
                  <c:v>44</c:v>
                </c:pt>
                <c:pt idx="7">
                  <c:v>49</c:v>
                </c:pt>
                <c:pt idx="8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5E-4C31-BE91-1CC80D626B2C}"/>
            </c:ext>
          </c:extLst>
        </c:ser>
        <c:ser>
          <c:idx val="1"/>
          <c:order val="1"/>
          <c:tx>
            <c:strRef>
              <c:f>'[Arquivo base para Px Pp e mi por polinomio-1.xlsx]Planilha1'!$D$2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'[Arquivo base para Px Pp e mi por polinomio-1.xlsx]Planilha1'!$B$3:$B$11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'[Arquivo base para Px Pp e mi por polinomio-1.xlsx]Planilha1'!$D$3:$D$11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95E-4C31-BE91-1CC80D626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114175"/>
        <c:axId val="483337951"/>
      </c:scatterChart>
      <c:valAx>
        <c:axId val="542114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tempo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337951"/>
        <c:crosses val="autoZero"/>
        <c:crossBetween val="midCat"/>
        <c:minorUnit val="0.5"/>
      </c:valAx>
      <c:valAx>
        <c:axId val="48333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X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21141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3:27:4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0 880,'0'0'192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43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0 864,'0'0'4648,"-2"2"-4024,-1-1-393,-14 5 6248,18 3-6470,0 0 1,0 0-1,0 0 1,1 0-1,1-1 0,-1 1 1,2-1-1,3 9 1,7 11 273,19 25 0,-4-6 88,38 76 213,77 123 374,-105-187-649,-22-32-151,1 0 1,1-1-1,2-1 1,24 24 0,-45-49-195,0 0 0,0 0 1,1 0-1,-1 0 1,0 0-1,0 0 1,0 0-1,0 0 1,1 0-1,-1 0 1,0 0-1,0 0 1,0 0-1,0 0 0,1 0 1,-1 0-1,0 0 1,0 0-1,0 0 1,0 0-1,1 0 1,-1 0-1,0 0 1,0-1-1,0 1 0,0 0 1,0 0-1,1 0 1,-1 0-1,0 0 1,0 0-1,0-1 1,0 1-1,0 0 1,0 0-1,0 0 1,0 0-1,0 0 0,0-1 1,0 1-1,1 0 1,-1 0-1,0 0 1,0-1-1,0 1 1,0 0-1,0 0 1,0 0-1,0 0 0,-1-1 1,1 1-1,0 0 1,0 0-1,0 0 1,0 0-1,0-1 1,0 1-1,0 0 1,0 0-1,0 0 0,-1-22-3432,1 11 765,0-3-1099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4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92 136 5939,'0'0'2379,"-5"26"-1720,-11 84-280,14-100-355,1 0-1,1 0 0,0-1 0,0 1 0,1 0 1,0 0-1,1-1 0,0 1 0,0-1 1,4 10-1,-3-13-14,0 1 1,0-1 0,1 0-1,0-1 1,0 1-1,0-1 1,1 0 0,0 0-1,0 0 1,0-1 0,11 8-1,-14-10-8,0 0 1,0-1-1,0 1 1,0-1-1,1 0 0,-1 0 1,1 0-1,-1 0 0,1 0 1,-1 0-1,1 0 0,0-1 1,-1 0-1,1 1 0,0-1 1,-1 0-1,1 0 0,0 0 1,-1-1-1,1 1 0,0-1 1,-1 1-1,1-1 1,-1 0-1,1 0 0,-1 0 1,1 0-1,-1-1 0,0 1 1,1 0-1,-1-1 0,0 0 1,0 0-1,0 1 0,0-1 1,-1 0-1,1-1 0,1-1 1,3-5 2,-1 0 1,-1 0-1,0 0 1,0-1-1,0 0 1,-1 0-1,-1 0 1,3-16-1,-2 5-13,-1 0-1,-1 0 0,0 0 0,-2 0 0,0 1 0,-7-32 0,6 43-22,-1 0 0,0 0 0,0 0 0,-1 1 0,0 0 0,-1-1 0,0 1 0,0 1 0,0-1 0,-1 1 0,0 0 0,-1 0 0,0 1 0,0 0 0,0 0 0,-14-8 0,12 9-258,1 1 0,-1 0 0,0 0 1,0 1-1,-14-4 0,19 6 123,-1 0 1,0 1 0,0-1-1,0 1 1,0 0-1,0 0 1,1 0-1,-1 1 1,0 0-1,0 0 1,0 0-1,-6 3 1,6-2-88,1 1 1,0 0 0,0 0 0,0 1-1,0-1 1,-4 6 0,7-8 212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2.5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387 134 10565,'0'0'888,"-9"-19"-1224,-1-6 156,-18-28 0,26 50 172,0 1-1,1-1 1,-2 1 0,1-1 0,0 1 0,0 0-1,-1 0 1,1 0 0,-1 0 0,0 0 0,0 1-1,1-1 1,-1 1 0,0 0 0,0 0-1,-1 0 1,1 0 0,0 0 0,0 0 0,0 1-1,0 0 1,-1 0 0,1 0 0,0 0 0,-4 1-1,-5-1 23,-1-1-2,-8 0 91,-1 1 0,1 0 1,-1 2-1,-21 4 0,38-5-20,0 1 0,-1-1 0,1 1 0,0 0 0,0 0 0,0 1 0,0-1 0,1 1 0,-1 0 0,1 0 0,-1 1 0,1 0 0,0-1-1,0 1 1,1 0 0,-1 1 0,1-1 0,0 1 0,0-1 0,0 1 0,-2 6 0,1 8-15,0 0-1,1 1 1,0-1 0,2 0-1,1 1 1,0-1 0,3 20-1,-3-34-60,0 0-1,1 0 1,0 0-1,0-1 0,0 1 1,0-1-1,0 1 0,1 0 1,0-1-1,0 0 1,0 0-1,1 1 0,-1-1 1,1-1-1,0 1 0,0 0 1,1-1-1,-1 1 1,1-1-1,-1 0 0,1 0 1,0-1-1,0 1 0,7 2 1,1 0 6,1-1 1,0-1-1,0 0 1,0 0-1,0-2 0,0 1 1,23-2-1,-13-1 6,0-1 0,0-2 1,30-7-1,-47 10-16,23-3 33,0 1-1,0 1 1,51 3-1,-22 1-2183,-42-2-1080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3.0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76 9780,'0'0'1719,"-36"-13"-1634,-118-39-34,148 49-41,-1 1 0,1 1 0,-1-1 0,0 1 0,0 0 1,0 1-1,1 0 0,-1 0 0,0 0 0,-12 3 0,14-2 21,1 1-1,-1 1 0,0-1 0,1 1 1,0-1-1,0 1 0,0 1 1,0-1-1,-4 5 0,0-1 36,-8 9 142,0 0 0,1 1 0,1 1 0,1 1 0,0-1 0,2 2 0,0 0 0,1 0 1,-13 39-1,13-24 46,1 0-1,2 0 1,1 1 0,2 0 0,0 50 0,4-79-249,0-1-1,0 0 1,1 0 0,0 0-1,0 0 1,0 0-1,1 0 1,0 0 0,0-1-1,1 1 1,-1-1-1,1 1 1,6 7 0,-4-8-6,0 1 1,0-2 0,0 1 0,1-1-1,-1 1 1,1-2 0,0 1 0,1-1-1,-1 0 1,1 0 0,10 3 0,0-1-166,1 0-1,-1-2 1,1 0 0,0-1 0,0 0 0,0-2 0,0 0 0,0-1 0,0-1 0,0-1 0,0 0 0,-1-2 0,1 1 0,-1-2 0,0-1 0,23-12 0,-24 9-595,-1-1 0,-1 0-1,0-1 1,0-1 0,-1 0 0,-1-1 0,0-1 0,-1 0 0,16-28-1,-2-2-3175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3.4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175 13 880,'0'0'6497,"4"0"-6417,75-13-70,-78 13 38,-9 1 747,-4 2-695,1 1-1,-1 0 0,1 1 1,0 0-1,1 1 0,-1 0 1,1 1-1,-13 10 0,4-2 479,2 1-1,0 1 1,-23 27 0,34-35-475,1-1 0,-1 1 0,2 0 0,-1 1 0,1-1 1,0 1-1,1 0 0,0 0 0,1 0 0,0 0 0,1 0 1,0 1-1,0-1 0,2 15 0,-1-22-101,0 0-1,0-1 1,1 1 0,-1 0-1,1-1 1,0 1 0,0 0-1,0-1 1,0 1 0,0-1-1,0 0 1,1 1 0,-1-1-1,1 0 1,-1 0 0,1 0-1,3 3 1,-1-1-1,1-1 1,0 1-1,0-1 0,0 0 0,1 0 1,-1-1-1,10 4 0,1-2-25,0 0-1,0-1 1,0 0-1,33 0 0,-24-3-91,-15 1-52,0-1-1,-1 0 1,1-1 0,18-3 0,-24 3 97,-1 0 1,0-1-1,1 1 1,-1-1 0,0 0-1,0 0 1,0 0-1,-1 0 1,1 0 0,0 0-1,-1-1 1,1 1-1,-1-1 1,0 0 0,0 0-1,0 0 1,2-5-1,1-3-179,-1 0-1,0 0 1,0 0 0,-1-1-1,-1 1 1,0-1-1,1-17 1,-4-85-2495,-1 87 1789,0-15-1101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3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0 1 3554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4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94 111 3554,'-30'50'3252,"23"-39"-2771,0 0 1,0 0-1,-5 12 1,6-7-317,1 0 0,0 0 0,1 1 0,0-1 0,2 1 0,0 0-1,0-1 1,2 1 0,0 0 0,4 28 0,-2-41-158,0 1-1,-1-1 1,1 0-1,1 0 1,-1 0-1,1 0 1,-1-1-1,1 1 1,0-1 0,1 1-1,-1-1 1,0 0-1,1-1 1,0 1-1,0 0 1,-1-1-1,8 3 1,0 1 24,1-1 0,0 0 0,0-1 0,0 0 0,15 2 0,-15-4-46,0 0-1,0-1 1,0-1-1,0 0 1,0 0-1,22-5 1,-27 4-21,0-1 0,0-1 0,-1 1 1,1-1-1,-1-1 0,1 1 0,-1-1 1,-1 0-1,1 0 0,0 0 0,-1-1 0,9-10 1,7-13-75,-1-1 0,-1 0 0,-1-2 0,15-37 0,-15 30 79,2 1 0,29-41 0,-48 76 17,-1 1-1,1 0 1,0-1 0,0 1 0,0 0 0,0 0 0,0 0-1,1 0 1,-1 0 0,0 0 0,0 1 0,1-1 0,-1 0-1,0 1 1,1-1 0,-1 0 0,3 1 0,-4 0 19,1 0-1,0 0 1,0 0 0,0 0 0,0 0-1,0 1 1,0-1 0,-1 0 0,1 1-1,0-1 1,0 1 0,0-1 0,-1 1-1,1-1 1,0 1 0,-1-1 0,1 1 0,0 0-1,-1-1 1,1 1 0,0 1 0,3 4 105,-1 1 0,1 0 0,-1 0 0,0 1 0,1 8 1,-1-8-3,3 11 118,4 17 78,2-1 1,2 0-1,30 56 0,-42-89-304,-1 0-1,0 0 1,0 0 0,1 0-1,-1 0 1,1-1-1,0 1 1,-1-1 0,1 1-1,0-1 1,0 0 0,0 1-1,0-1 1,0 0 0,0 0-1,0 0 1,1-1 0,-1 1-1,0-1 1,0 1-1,1-1 1,-1 1 0,0-1-1,0 0 1,1 0 0,-1 0-1,4-1 1,-2-1-17,0 1-1,0 0 1,0-1 0,0 1-1,-1-1 1,1 0 0,-1-1 0,1 1-1,-1-1 1,0 1 0,0-1-1,0 0 1,0 0 0,3-4 0,136-208-3102,-111 167 936,-29 52 2422,0 1-1,0-1 0,0 1 0,-1 0 0,0 0 0,0 0 1,1 8-1,7 27 415,-5-29-548,-1-1 0,2 0-1,-1 0 1,1 0 0,1-1 0,-1 0 0,2 0-1,-1 0 1,13 12 0,-14-17-99,0 1-1,1-1 1,0 0-1,0 0 1,0-1-1,0 0 1,1 0-1,-1 0 1,1-1-1,0 0 1,-1 0-1,1-1 1,0 0-1,0 0 1,13 0 0,-13-1-43,-1 0 0,1 0 0,0 0 1,0-1-1,0 0 0,0-1 1,-1 1-1,1-1 0,-1 0 1,1-1-1,-1 0 0,0 0 1,0 0-1,0-1 0,0 0 1,-1 0-1,1 0 0,-1-1 1,7-8-1,14-17-790,-1-1 1,-1-1-1,-2-2 0,-2 0 1,20-43-1,-8 9-723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5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0 2161,'0'0'2855,"12"39"-1265,39 127-174,-6-51-165,-38-101-1179,0 1-1,-2-1 0,0 1 0,0 0 0,3 27 0,-7-37-62,0 0 9,-1-1 1,1 1-1,-1-1 1,0 1-1,0 0 1,-2 5-1,2-9-17,0 0 1,-1 0-1,1 0 0,-1 0 0,1 0 1,-1 0-1,1 0 0,-1 0 1,0 0-1,0-1 0,1 1 0,-1 0 1,0 0-1,0-1 0,0 1 1,0-1-1,0 1 0,0-1 0,0 1 1,0-1-1,0 1 0,0-1 1,0 0-1,0 1 0,0-1 0,0 0 1,0 0-1,0 0 0,-2 0 1,-22 1-55,0 0 0,1-2 1,-1-1-1,1-1 1,-1-1-1,-39-12 0,45 11-69,-14-5 27,29 7 90,17 1 27,20 2-53,0-1 0,0-2 0,0-2 0,0 0 0,55-19 0,-74 20-145,-1-2-1,1 1 1,-1-2-1,-1 0 1,1 0-1,-1-1 1,-1-1 0,1 0-1,-1-1 1,-1 0-1,0 0 1,0-1-1,-1 0 1,-1-1-1,14-24 1,-16 25 265,0 0-1,-1 0 1,-1-1 0,0 0-1,0 1 1,-1-1 0,2-21 1694,-5 37-1351,0 15-260,1 0 0,0 0 1,2-1-1,0 1 0,1-1 1,1 1-1,13 32 0,-12-40-91,-1 0 0,2-1 0,-1 0 0,1 0-1,1-1 1,-1 1 0,2-2 0,-1 1 0,1-1 0,1-1 0,-1 1 0,1-2-1,21 12 1,-22-14-89,0-1-1,1 0 0,-1 0 1,1-1-1,-1 0 1,14 0-1,-19-1-37,1-1 1,0 1-1,0-1 1,-1-1-1,1 1 0,0-1 1,-1 0-1,1 0 1,0 0-1,-1-1 0,1 1 1,-1-1-1,0 0 1,8-5-1,-6 1-59,0-1-1,-1 1 1,0-1 0,0 0-1,-1 0 1,1 0 0,-2-1-1,6-12 1,-1-3-522,10-42 1,-11 26-927,-1-1-1,-3 1 1,0-42-1,-4 141 2950,7 144 2480,-4-180-3524,2-1 0,0 0 0,1-1 1,2 1-1,0-1 0,18 37 0,-23-56-337,-1-1-1,1 1 0,0 0 0,0 0 0,0-1 0,0 1 1,1-1-1,-1 1 0,1-1 0,-1 0 0,1 0 1,0 0-1,0-1 0,0 1 0,4 1 0,-5-2-15,0-1-1,0 0 1,0 1 0,0-1-1,0 0 1,0 0-1,0 0 1,0 0-1,0-1 1,0 1-1,0 0 1,0-1 0,0 1-1,0-1 1,0 0-1,0 0 1,0 0-1,0 0 1,-1 0 0,1 0-1,0 0 1,-1 0-1,1-1 1,-1 1-1,0-1 1,1 1 0,0-3-1,59-85-228,-40 56-98,27-33 0,-33 48 243,-4 3-32,1 0 0,1 1 0,0 0 0,1 1 0,0 1 0,18-12 0,-31 23 111,0 0 0,0 1 0,0-1 0,0 0 0,0 1 0,0-1 0,1 0 0,-1 1 0,0-1 0,0 1 0,0 0 0,1-1 0,-1 1 0,0 0 0,0 0 0,1 0 0,-1 0-1,0 0 1,1 0 0,-1 0 0,0 0 0,0 1 0,1-1 0,-1 0 0,0 1 0,0-1 0,0 1 0,1-1 0,-1 1 0,0 0 0,0-1 0,0 1 0,0 0 0,0 0 0,0 0 0,0 0 0,0 1 0,2 3 92,-1 0 0,0 1-1,0-1 1,-1 1 0,1-1 0,0 12-1,1-2 163,2 16 316,-2-6-347,2-1-1,0 1 1,2-1 0,0 0-1,2-1 1,15 30 0,-24-51-233,1 0 0,0-1 0,0 1 0,0-1 1,0 1-1,0-1 0,0 1 0,0-1 0,1 0 0,-1 0 0,0 1 1,1-1-1,-1 0 0,1 0 0,-1 0 0,1 0 0,0-1 0,-1 1 1,1 0-1,0-1 0,0 1 0,-1-1 0,1 0 0,0 1 0,0-1 1,0 0-1,-1 0 0,1 0 0,0 0 0,0-1 0,0 1 0,-1 0 1,1-1-1,0 1 0,0-1 0,-1 0 0,1 1 0,0-1 0,-1 0 0,1 0 1,-1 0-1,1 0 0,-1 0 0,0-1 0,1 1 0,-1 0 0,0-1 1,0 1-1,0-1 0,0 1 0,0-1 0,0 1 0,1-3 0,41-74-635,56-88-1534,-70 135 1643,-29 31 545,1-1 0,-1 0 0,1 1 0,0-1 1,-1 1-1,1-1 0,0 1 0,0-1 0,-1 1 0,1-1 0,0 1 0,0 0 0,0-1 0,0 1 0,-1 0 1,1 0-1,0 0 0,0 0 0,0 0 0,0 0 0,0 0 0,0 0 0,0 0 0,-1 0 0,1 0 0,0 0 1,0 1-1,0-1 0,0 0 0,-1 1 0,1-1 0,0 0 0,0 1 0,0-1 0,-1 1 0,1 0 0,0-1 1,-1 1-1,1-1 0,-1 1 0,1 0 0,0 0 0,-1-1 0,0 1 0,1 1 0,5 12 364,0 0-1,4 22 1,-8-27-213,0 0 1,1 0 0,0 0 0,0 0-1,1 0 1,0 0 0,1-1-1,0 0 1,0 0 0,13 14 0,-17-20-148,1-1 0,0 1 0,0-1 0,-1 0-1,1 0 1,0 0 0,0 0 0,0 0 0,0 0 0,0 0 0,0-1 0,1 1 0,-1-1 0,0 1 0,0-1 0,0 0 0,0 0 0,1 0 0,-1 0 0,0 0 0,0-1 0,0 1 0,0-1 0,0 1 0,1-1 0,-1 0 0,0 0 0,0 0 0,-1 0 0,1 0 0,0 0 0,0 0 0,1-2 0,5-4-21,0 0 0,-1-1 1,1 0-1,-2 0 0,8-11 0,8-13-125,-5 5-228,2 2 0,26-30 0,-44 54 288,0 0 0,0 1 0,0-1 0,0 0 0,0 0 0,0 0 0,0 1 0,0-1 0,0 0 0,0 1 0,0-1 0,1 1 0,-1-1 0,0 1 0,3-1 0,-4 1 57,1 1 1,0-1-1,-1 0 1,1 0 0,0 0-1,-1 0 1,1 1-1,0-1 1,-1 0-1,1 1 1,-1-1-1,1 0 1,0 1-1,-1-1 1,1 1-1,-1-1 1,1 1-1,-1-1 1,0 1-1,1 0 1,0 0-1,1 4 78,0 1-1,0-1 1,0 1 0,0-1-1,1 10 1,0 0 168,1 0 171,0 0 0,1 0 0,1-1 0,11 20 0,-15-30-401,0 0 0,1-1 0,-1 0 0,1 1 0,0-1 0,0 0 0,0 0 0,1-1 0,-1 1 0,1 0 0,-1-1 0,1 0 0,0 0 0,0 0 0,0-1 0,0 1 0,0-1 0,0 0 0,0 0 0,0 0 0,5 0 0,-5-1-73,0 0-1,0 0 0,0 0 1,0 0-1,0-1 1,0 0-1,0 0 1,0 0-1,0 0 1,-1 0-1,1-1 0,4-2 1,-1-1-112,0 0-1,-1 0 1,0-1 0,8-9-1,2-2-210,-4 5-419,-7 5 639,1 1-1,1 0 1,-1 0 0,1 0 0,0 1 0,0 0 0,9-4 0,-14 8 292,0 0 0,-1 1 0,1-1 0,0 1 1,0 0-1,0-1 0,0 1 0,0 0 1,0 0-1,0 0 0,0 1 0,0-1 0,0 0 1,0 1-1,0-1 0,0 1 0,0 0 1,3 1-1,26 26 1897,-28-25-2013,-1 0 0,1 0 0,-1 0 0,1-1 0,0 1 0,0-1 0,0 0 0,1 0 0,-1 0 0,0 0 0,1 0 0,-1-1 0,8 3 0,-3-4-2416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5.6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17080,'0'0'0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6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552 941 8244,'0'0'864,"-12"-16"-992,5 5 124,4 6 17,0-1 0,0 1-1,-1 0 1,0 1 0,0-1 0,0 0-1,0 1 1,-1 0 0,0 0 0,1 1 0,-1-1-1,-1 1 1,1 0 0,0 0 0,-1 1-1,0-1 1,1 1 0,-1 0 0,0 1-1,-9-2 1,3 2 40,-21-2 456,-1 2-1,-65 4 1,89-1-375,1-1 0,-1 1 0,1 1 0,-1 0 0,1 0 0,0 1 0,0 0 0,0 0 0,1 1 0,-1 0 0,1 1 0,0 0 0,1 0 0,-12 13 0,6-3-3,2 1 1,0 0-1,0 1 1,2 0 0,0 1-1,1 0 1,1 0-1,1 0 1,1 1 0,1 0-1,0 0 1,1 1 0,2-1-1,0 30 1,1-49-129,0 1 1,0-1-1,0 0 0,1 1 1,-1-1-1,0 1 0,1-1 1,-1 0-1,1 1 0,-1-1 1,1 0-1,0 0 1,0 0-1,0 1 0,-1-1 1,1 0-1,0 0 0,0 0 1,0 0-1,1 0 1,-1 0-1,0-1 0,0 1 1,0 0-1,1-1 0,-1 1 1,0 0-1,1-1 1,-1 0-1,0 1 0,1-1 1,-1 0-1,1 1 0,0-1 1,2 0-8,1 0 0,-1 0-1,0 0 1,0 0 0,0-1 0,0 0 0,0 0 0,-1 0-1,1 0 1,0 0 0,0-1 0,5-2 0,-1-2-20,-1 0 1,0 0-1,0 0 1,0-1-1,-1 0 1,10-13 0,34-58-74,-47 73 94,29-51-158,-3-1 1,-3-1-1,-2-2 0,31-119 1,-36 96-79,-5 0 0,-3-2 0,0-104 1,-10 147 196,-3-111 36,-4 117-3,6 35 19,-1 0 1,1 0 0,-1 0-1,1 0 1,-1-1-1,1 1 1,-1 0-1,0 0 1,0 0 0,0 0-1,0 1 1,1-1-1,-1 0 1,0 0 0,0 0-1,-1 1 1,1-1-1,0 0 1,0 1-1,0-1 1,-2 0 0,2 1 14,1 0 1,-1 0-1,1 0 1,-1 0 0,0 0-1,1 0 1,-1 0 0,0 0-1,1 0 1,-1 0-1,1 0 1,-1 0 0,0 0-1,1 0 1,-1 1-1,1-1 1,-1 0 0,1 1-1,-1-1 1,1 0-1,-1 1 1,1-1 0,-1 0-1,1 1 1,-1-1 0,1 1-1,-1-1 1,1 1-1,0-1 1,-1 1 0,1-1-1,0 1 1,-1-1-1,1 2 1,-8 17 120,1 1 0,1-1 1,1 1-1,1 1 0,-4 35 0,5-34-121,-11 118 731,4 226 0,12-314-622,1-1-1,14 66 1,-12-93-162,1-1 1,2 0-1,0 0 1,1 0-1,1-1 1,25 39 0,-31-54-197,0-1 0,1 1 0,0-1 0,0 0 1,1 0-1,-1-1 0,1 1 0,0-1 0,1 0 1,-1-1-1,1 0 0,0 0 0,0 0 0,1-1 0,-1 0 1,1-1-1,12 4 0,39-3-4287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7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303 73 7860,'0'0'1448,"-6"-12"-5852,2 4 4010,3 5 319,0 0-1,0 0 0,-1 0 0,1 0 1,0 1-1,-1-1 0,0 1 0,0-1 1,0 1-1,0-1 0,0 1 0,0 0 1,0 0-1,-1 0 0,1 0 0,-1 1 1,1-1-1,-1 1 0,0-1 0,0 1 1,1 0-1,-1 0 0,0 0 0,0 0 1,0 1-1,-5-1 0,-1 2 391,-1 0 1,1 1-1,0 1 0,1-1 1,-1 1-1,0 1 0,1-1 1,0 1-1,0 1 0,0 0 0,0 0 1,1 0-1,0 1 0,0 0 1,0 1-1,1-1 0,-10 15 0,7-10 121,0 0 0,1 1 1,0 1-1,1-1 0,1 1 0,0 0 0,1 1 0,0 0 0,1-1 0,-4 28 0,7 18 529,2-58-969,0 0-1,-1 0 0,1 1 0,0-1 0,0 0 0,0 0 0,0 0 1,0 0-1,0-1 0,0 1 0,0 0 0,0 0 0,0-1 0,0 1 1,1 0-1,-1-1 0,0 1 0,1-1 0,-1 0 0,0 1 0,1-1 1,-1 0-1,0 0 0,1 0 0,-1 0 0,0 0 0,1 0 0,-1 0 1,2-1-1,45-4-250,-37 2 89,-1-1-1,1 0 0,-1-1 1,0-1-1,0 1 1,-1-1-1,1-1 0,-2 0 1,1 0-1,14-16 1,-8 9-412,33-24 0,-43 34 551,1 0 0,0 1 0,0 0-1,0 1 1,0-1 0,1 1 0,-1 1 0,0-1 0,1 1 0,8-1-1,-8 1 239,1 1-1,-1 0 0,1 1 1,-1 0-1,1 0 0,-1 0 0,0 1 1,1 0-1,-1 0 0,0 1 1,0 0-1,0 1 0,-1-1 0,1 1 1,-1 0-1,8 7 0,19 13 1139,53 29-1,-71-46-1249,0 0 0,-1-2 0,2 1-1,-1-2 1,1 0 0,31 4 0,-31-7-275,9 2 224,1-1-1,34-3 1,-55 0-404,0 1 0,0 0 0,0-1 0,-1 0 0,1 0 0,0-1 1,0 1-1,-1-1 0,1 0 0,-1 0 0,0-1 0,1 1 0,-1-1 0,0 0 0,0 0 0,-1 0 0,1-1 0,4-5 0,-4-6-6441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8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521 1048 576,'0'0'9359,"-28"-20"-9436,-91-63 48,114 80 40,-1-1 0,1 1 0,-1 0 0,1 1 1,-1-1-1,0 1 0,0 0 0,0 1 1,0-1-1,0 1 0,0 1 0,0-1 1,-1 1-1,1 0 0,-7 1 0,-7 0 124,14-2-28,-1 1 0,1 0 0,-1 1 0,0 0 0,1 0 0,-1 0 0,1 1 0,0-1 0,-1 2 0,1-1 0,0 1 0,0 0 0,1 0 0,-1 0 0,1 1 0,-1 0 0,1 0 0,0 1 0,0-1 0,-7 11 0,-4 6 33,2 1 0,1 0 0,0 2-1,2-1 1,0 1 0,2 1 0,1 0 0,1 0 0,0 1 0,-2 32 0,8-54-119,0 23 81,1-27-102,0 1-1,-1 0 1,1-1-1,0 1 1,0-1 0,0 1-1,1 0 1,-1-1-1,0 1 1,0-1 0,0 1-1,0 0 1,0-1-1,1 1 1,-1-1-1,0 1 1,0-1 0,1 1-1,-1-1 1,1 1-1,-1-1 1,0 1 0,1-1-1,-1 0 1,1 1-1,-1-1 1,1 1-1,-1-1 1,1 0 0,-1 0-1,1 1 1,0-1-1,6 0 10,0-1-1,-1-1 1,0 1-1,1-1 1,-1 0-1,0 0 1,0-1-1,0 0 1,0 0-1,0 0 1,-1-1-1,1 0 1,-1 0-1,0 0 1,-1-1-1,1 0 0,5-6 1,9-14 53,0 0 0,21-39 0,1-10-100,-4 0 0,-3-3 1,-3-1-1,-4-1 0,-3-1 0,-4-1 0,-3-1 0,-4-1 0,4-139 0,-16 179-21,1 18 35,-2 0 1,-5-45-1,4 67 31,0 0 0,-1 0 0,1 0 1,-1 0-1,1 0 0,-1 0 0,0 0 1,0 1-1,0-1 0,0 1 0,-1-1 1,1 1-1,-1 0 0,1 0 0,-1 0 1,0 0-1,0 1 0,0-1 0,0 1 0,0-1 1,0 1-1,0 0 0,0 0 0,0 1 1,-1-1-1,1 1 0,0-1 0,-1 1 1,1 0-1,0 0 0,-1 1 0,1-1 1,0 1-1,0-1 0,-1 1 0,1 0 1,0 0-1,0 0 0,0 1 0,0-1 1,0 1-1,0 0 0,1 0 0,-1 0 1,0 0-1,1 0 0,0 0 0,-3 4 1,-5 9-20,2 1 1,0 0 0,1 0-1,1 0 1,-7 26 0,-14 93 63,19-80 43,2 1 1,2 0-1,3 0 1,10 94-1,-4-128-61,0 0 1,1-1-1,1 1 0,1-1 0,1-1 0,1 0 1,1 0-1,1-1 0,0 0 0,1-1 1,1 0-1,1-1 0,1-1 0,0-1 1,24 19-1,-17-17-24,0-1-1,1 0 1,1-2 0,0-1-1,1-1 1,0-2 0,1 0 0,0-1-1,1-2 1,0-1 0,48 4-1,-41-8-65,65-5 0,-96 3 17,0-1-1,0 1 0,0-1 1,0 0-1,0-1 0,0 1 1,0-1-1,0 0 0,-1 0 1,1 0-1,0 0 0,-1-1 1,0 1-1,0-1 0,0 0 1,0 0-1,0 0 0,0 0 1,-1 0-1,1-1 0,-1 1 1,2-6-1,-1 2-10,-1 1 0,0-1 0,0 0 0,-1 0 0,1 1 0,-2-1 0,1 0-1,-1 0 1,0 0 0,0 0 0,-1 0 0,-2-9 0,2 13 45,1-1 0,-1 1 0,-1 0 0,1 0 0,0 0 0,-1 1 0,0-1 0,1 0 0,-1 1 0,0-1 0,0 1 0,-1-1 0,1 1 0,0 0 0,-1 0 0,1 0 0,-1 0 0,0 0 0,0 1 0,-3-2 0,-1 0 87,0 0 0,0 1 0,-1 0-1,1 1 1,0-1 0,0 2 0,-13-1 0,18 1-71,1 0 0,-1 0 1,1 0-1,0 0 0,-1 0 1,1 1-1,-1-1 1,1 1-1,0-1 0,0 1 1,-1-1-1,1 1 1,0 0-1,0 0 0,-1-1 1,1 1-1,0 0 1,0 0-1,0 0 0,0 0 1,0 0-1,1 0 1,-1 1-1,0-1 0,0 0 1,1 0-1,-1 1 0,1-1 1,-1 0-1,0 3 1,0 4 26,0-1 1,0 1-1,0-1 1,2 14 0,-1-8-28,0-13-11,0 22-7,0-1 0,2 0 1,4 27-1,-4-42 4,0 1 0,0 0 1,0-1-1,1 0 1,0 1-1,0-1 0,1 0 1,-1-1-1,1 1 0,1-1 1,-1 0-1,1 1 1,0-2-1,6 6 0,-1-3-42,0-1-1,0 0 0,0-1 0,0 0 0,1-1 1,0 0-1,0 0 0,0-1 0,1-1 1,11 2-1,6-1-1010,0-2 0,53-3 0,26-12-4479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6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244 346 4802,'0'0'6921,"-6"-1"-6132,-43-3 698,45 4-1460,0 0 1,1 1-1,-1-1 1,0 1 0,1 0-1,-1 0 1,1 0 0,0 0-1,-1 1 1,1-1-1,0 1 1,0 0 0,-4 3-1,-9 12-32,0 0 0,1 2-1,2 0 1,0 0 0,0 1-1,2 0 1,-11 28 0,18-36-10,1 0 0,0 0 0,0 1 0,1-1 0,1 1 1,0 0-1,1-1 0,1 19 0,-1-29 10,1 0 0,-1 0 1,1 0-1,0 0 0,-1 0 0,1 0 0,0 0 0,0-1 1,0 1-1,1 0 0,-1 0 0,0-1 0,1 1 0,-1-1 1,1 1-1,-1-1 0,1 0 0,0 1 0,-1-1 0,1 0 0,0 0 1,0 0-1,0 0 0,0-1 0,0 1 0,0 0 0,0-1 1,3 1-1,9 1-2,-1 0 1,1 0-1,17-1 1,-22-1 23,42 2 33,11 0-533,1-1-1,-1-4 1,61-10-1,-117 12 398,-1 0 0,0 0 0,0-1 0,1 0 0,-1 1 1,-1-2-1,1 1 0,8-6 0,-11 6 76,0 0 0,0 0 1,0 0-1,0 0 0,-1 0 1,1-1-1,-1 1 0,1-1 0,-1 1 1,0-1-1,0 1 0,0-1 1,0 0-1,0 0 0,-1 1 1,0-1-1,1 0 0,-1-3 0,1-8-38,0 0 0,-1 0 0,-1-1 0,0 1-1,-6-27 1,6 38-14,0-1 0,0 1 0,-1-1 0,1 1-1,-1 0 1,0-1 0,0 1 0,0 0 0,0 0 0,0 0 0,-1 0-1,1 1 1,-1-1 0,0 1 0,0 0 0,0-1 0,0 1-1,0 1 1,-1-1 0,1 0 0,0 1 0,-1-1 0,1 1 0,-1 0-1,1 0 1,-1 1 0,0-1 0,-4 1 0,6-1 69,-1 1 0,0 0 1,1 0-1,-1 0 0,0 0 0,1 0 1,-1 1-1,1-1 0,-1 1 1,0 0-1,1-1 0,-1 1 0,1 0 1,-1 1-1,1-1 0,0 0 0,0 1 1,-1-1-1,-2 4 0,2-1 7,0 0-1,1 0 1,0 0-1,0 0 1,0 0-1,1 0 0,-1 1 1,1-1-1,0 0 1,0 1-1,0 6 1,-1 62 140,3-42-122,-1-28-31,0 0 0,0 0 0,1 0-1,-1 0 1,1 0 0,-1 0 0,1 0-1,0 0 1,0 0 0,0 0-1,1-1 1,-1 1 0,1-1 0,0 1-1,-1-1 1,1 1 0,4 3 0,-2-3 2,1 0 0,-1 0 0,0 0 0,1-1 0,0 1 0,-1-1 0,1-1 0,0 1 0,9 1 0,7 1 13,0-2-1,0-1 0,42-2 1,-58 0-15,6 1-2,0-2-1,1 0 1,-1 0-1,0-1 1,0 0 0,0-1-1,-1 0 1,1-1-1,17-11 1,-14 6-42,0 0 0,0-1-1,-1-1 1,-1 0 0,0-1 0,10-14-1,-5 3-29,-1 0-1,-1-2 0,-1 0 0,-1 0 0,-2-1 1,-1-1-1,10-41 0,-12 26 60,-3 0-1,-2 0 1,-2-50 0,-1 88 12,0 0 10,0 1 0,0 0 0,0-1-1,-1 1 1,0 0 0,0 0 0,0 0-1,0 0 1,-1-1 0,0 2 0,0-1-1,0 0 1,0 0 0,0 1 0,-1-1 0,0 1-1,1-1 1,-5-2 0,3 3 31,0 0 0,-1 0 0,1 0 0,-1 1 0,0 0 0,0 0 0,0 0 0,0 0 1,0 1-1,0 0 0,0 0 0,0 0 0,0 1 0,-8-1 0,12 2-39,0-1 0,0 0 0,0 1-1,0-1 1,0 1 0,1-1 0,-1 1 0,0-1 0,1 1 0,-1-1-1,0 1 1,1 0 0,-1-1 0,0 1 0,1 0 0,-1 0 0,1-1-1,-1 1 1,1 0 0,0 0 0,-1 0 0,1 0 0,0 0 0,0-1 0,-1 1-1,1 0 1,0 0 0,0 1 0,-3 32 15,3-30-7,-1 17 34,-2 22 301,2 0 1,8 66-1,-4-93-268,1 0 0,1 0-1,0-1 1,1 0 0,1 0 0,1 0-1,0-1 1,0 0 0,1 0-1,1-1 1,12 12 0,-14-16-63,0 0-1,1-1 1,0-1 0,0 1-1,1-1 1,0-1-1,0 0 1,1 0 0,-1-1-1,1 0 1,1-1 0,-1 0-1,0-1 1,1 0 0,23 2-1,-21-5 0,-1 1-17,0 0 0,0-1-1,-1-1 1,23-4-1,-31 4-7,1 0-1,-1-1 1,-1 0-1,1 1 1,0-1 0,0-1-1,-1 1 1,1 0-1,-1-1 1,1 0-1,-1 0 1,0 0-1,0 0 1,-1 0-1,1-1 1,-1 1-1,1-1 1,1-4-1,0-1-145,0-1 0,-1 0 1,0 0-1,0 0 0,-1 0 0,-1 0 0,0 0 0,0-1 0,-1 1 1,0 0-1,0 0 0,-3-12 0,2 20 193,0 1 0,1 0 0,-1 0 0,0 0 0,0 0 0,0 0 0,0 0 0,0 0 0,0 0 0,0 0 0,0 0 0,0 1 0,-1-1 0,1 0 0,0 1 0,0-1 0,-1 1 0,1-1 0,0 1 0,-1 0 0,1 0 0,-1-1 0,1 1 1,0 0-1,-1 0 0,1 0 0,0 0 0,-1 1 0,1-1 0,-1 0 0,1 1 0,0-1 0,0 1 0,-1-1 0,1 1 0,-2 1 0,0 1-39,1 1 0,0 0 0,0 0 0,0 0 0,0 0 0,1 1 0,0-1 0,0 0 0,0 1 1,0-1-1,0 5 0,0 59-107,2-44 89,-1-19 22,1-1 0,-1 0 0,1 0 0,0 0 0,0 0 0,1 0 0,-1 0 0,1 0 0,0 0 0,0-1 0,0 1 0,0-1 0,1 1 1,-1-1-1,1 0 0,0 0 0,0 0 0,0 0 0,1-1 0,-1 1 0,0-1 0,1 0 0,0 0 0,7 3 0,0 0-25,1-1 0,-1 0-1,1-1 1,0 0 0,0-1-1,0 0 1,19-1 0,-15-1-13,-6 1-137,0-1 0,0-1 0,0 1 0,15-5 0,-22 4 17,1 0 0,-1 0 0,1-1 0,-1 0 0,0 0 0,1 0 0,-1 0 0,0 0 0,0-1 0,0 1 0,-1-1 1,1 0-1,-1 0 0,1 0 0,1-4 0,-2 5 18,0-1 1,-1 1-1,1 0 1,0 0-1,0 0 1,0 0-1,0 0 1,0 0-1,1 0 1,-1 1-1,1 0 1,-1-1-1,1 1 1,-1 0-1,6-2 1,-1 2 311,1 0 0,-1 0 1,0 1-1,12 1 0,1-1-222,1 0 72,-16 1-18,0 0-1,0-1 1,1 0-1,-1 0 1,0 0-1,0-1 1,1 0-1,-1 0 1,0 0-1,0-1 0,0 1 1,0-1-1,0 0 1,-1-1-1,1 1 1,6-5-1,4-9-118,1-1-1,-2-1 0,-1 0 0,0 0 0,-1-2 1,-1 1-1,-1-1 0,0-1 0,-2 0 0,0 0 1,-2-1-1,5-23 0,-4-3-928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9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1 911 9284,'0'0'5827,"27"-45"-5816,-1 3-10,152-273-45,-79 85-639,-87 194 373,-1-1-1,-1-1 0,-2 0 1,4-56-1,-12 74 282,0 17 245,0 8 56,2 44-158,2 0-1,2 0 1,2 0-1,15 48 1,76 187 524,-94-273-627,-3-8 0,-1 1-1,1-1 0,-1 1 0,0 0 1,0-1-1,0 1 0,0 5 0,-10-8 212,-17-1-245,1-2 0,-1 0-1,1-2 1,-1 0 0,-23-9 0,-9 1 163,42 9 276,49 2-326,-24 1-91,17 0 10,0 0 1,38-7-1,-55 5-6,0 0 0,0-1-1,0 0 1,0 0 0,-1-1 0,0 0 0,0-1 0,0 0 0,0 0 0,11-11-1,-1 0-194,-2-1-1,0-1 1,-1 0 0,0-1-1,-2-1 1,-1 0-1,0-1 1,17-42-1,-19 34-58,-1-1-1,-2 0 1,-1 0-1,-1-1 1,-1 1 0,-1-44-1,-3 53 1271,0 30-90,-1 19-871,2 0 1,1 0 0,1 0 0,7 30-1,-8-50-25,1 0 0,0 0 0,0 0 0,0 0-1,1-1 1,0 1 0,0-1 0,1 0 0,0-1-1,0 1 1,1-1 0,0 0 0,0 0 0,0 0-1,0-1 1,1 0 0,0-1 0,0 1 0,9 3-1,-7-4-21,1-1-1,-1 0 0,1 0 0,0-1 0,-1 0 0,1-1 1,0 0-1,0-1 0,18-1 0,-20 1-10,-1-2 0,0 1-1,0-1 1,0 0 0,0 0 0,0 0 0,0-1-1,-1 0 1,1-1 0,-1 0 0,0 0 0,0 0-1,10-9 1,2-6-70,-1-1 0,0 0 0,-2-2 0,0 1 0,14-31 0,-21 36-182,-1 0 0,0-1 0,-2 1-1,0-2 1,-1 1 0,0-1 0,-2 1 0,2-29 0,-4 44 383,-1 3-54,0 1 1,0-1 0,0 1-1,0-1 1,1 1 0,-1 0 0,1-1-1,-1 1 1,1 0 0,0-1-1,0 1 1,-1 0 0,1 0-1,0-1 1,1 1 0,-1 2 0,0 5 44,-1 7-81,0-5 11,0-1-1,1 1 1,0-1-1,0 1 1,1 0 0,1-1-1,-1 1 1,2-1-1,0 0 1,6 17-1,-2-16-22,0-1 0,1 0-1,0-1 1,1 0 0,0 0-1,0-1 1,1 0 0,-1-1-1,2 0 1,-1 0 0,1-1-1,13 5 1,-5-3-126,0 0-1,1-2 1,-1 0-1,1-2 1,1 0-1,32 2 1,-42-5-383,0 0-1,0-1 1,0 0 0,0-1 0,0 0-1,-1-1 1,1 0 0,0-1 0,11-4 0,-16 3-524,0 0 0,-1 0 0,1 0 0,-1-1 0,9-9-1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0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11253,'0'0'3364,"7"42"-3022,-1 4-252,40 222 364,-31-195-226,-3-1-1,3 124 1,-15-194-151,2-9-238,1 0-1,-1 0 0,1 0 0,1 0 0,6-11 1,-5 9-61,-1 3 184,0 0 0,1 1 1,-1 0-1,1 0 0,0 0 0,0 0 1,0 1-1,1 0 0,-1 0 0,1 0 1,0 1-1,1 0 0,-1 0 0,0 0 1,1 1-1,-1 0 0,1 0 1,0 1-1,0 0 0,0 0 0,0 0 1,-1 1-1,1 0 0,0 1 0,0-1 1,0 1-1,0 1 0,0-1 0,-1 1 1,1 0-1,-1 1 0,1-1 0,8 6 1,-2-1 61,-1 0 1,0 1-1,0 1 1,-1 0 0,0 0-1,0 1 1,-1 0-1,-1 1 1,1 0 0,-2 1-1,0-1 1,0 2-1,-1-1 1,0 1 0,-2 0-1,1 1 1,-1-1-1,-1 1 1,-1 0-1,0 0 1,0 0 0,0 20-1,-3-18 16,0-11-6,1 0 0,-1 1 0,-1-1 1,1 0-1,-1 1 0,-1 5 0,1-9-24,0 0 1,0-1-1,0 1 1,0-1-1,0 1 0,0-1 1,0 1-1,0-1 1,0 0-1,-1 1 0,1-1 1,-1 0-1,1 0 0,-1 0 1,1 0-1,-1 0 1,1-1-1,-1 1 0,0 0 1,1-1-1,-1 1 0,-2 0 1,-8 1 8,0 0 1,-1 0 0,1-1-1,0 0 1,-1-1-1,1-1 1,0 0-1,-1-1 1,1 0-1,0 0 1,0-2 0,0 1-1,1-2 1,-20-9-1,2-3-56,17 10 33,0-1-1,0 2 1,-1 0-1,0 0 1,-16-4-1,27 10 85,2 2-125,2 2 31,-1-1 1,1 0-1,0 0 1,0 0-1,0-1 1,0 1-1,0 0 1,1-1-1,-1 1 1,1-1-1,-1 0 1,1 0-1,0 0 1,0 0-1,0-1 1,0 1-1,0-1 1,1 1-1,-1-1 1,7 1-1,4 2 16,1-1-1,0 0 1,25 2-1,-15-4 3,0-1 0,1-1 0,37-6 0,-50 4-1,0 0 1,0-1-1,0-1 0,0 0 1,-1 0-1,1-1 0,-1-1 1,12-9-1,-8 4-12,0-1 1,-1-1-1,-1 0 1,0-1-1,-1 0 1,-1-1-1,0-1 1,10-19-1,-6 5-207,-2-1 0,-1 0-1,17-63 1,-30 92 193,8-17-145,-8 20 164,1 0 1,-1-1 0,0 1 0,1-1 0,-1 1 0,0 0 0,1 0 0,-1-1 0,1 1-1,-1 0 1,1 0 0,-1-1 0,0 1 0,1 0 0,-1 0 0,1 0 0,-1 0 0,1 0 0,-1 0-1,1 0 1,-1 0 0,1 0 0,-1 0 0,1 0 0,-1 0 0,1 0 0,-1 0 0,1 0-1,-1 1 1,1-1 0,-1 0 0,1 0 0,-1 0 0,0 1 0,1-1 0,-1 0 0,1 1 0,-1-1-1,0 0 1,1 1 0,-1-1 0,0 0 0,1 1 0,5 6 4,-1 0 0,1 0 1,-2 0-1,1 1 0,5 10 0,3 6 83,25 40 302,-7-15-224,-2 2 0,-3 0 1,28 77-1,-54-128-147,0 1 1,0-1 0,0 1 0,-1-1-1,1 1 1,0-1 0,0 1 0,-1-1-1,1 1 1,0-1 0,0 0 0,-1 1-1,1-1 1,-1 0 0,1 1 0,0-1-1,-1 0 1,1 1 0,-1-1-1,1 0 1,-1 0 0,1 0 0,-1 1-1,1-1 1,0 0 0,-1 0 0,1 0-1,-1 0 1,1 0 0,-1 0 0,1 0-1,-1 0 1,0 0 0,1 0 0,-1 0-1,1 0 1,0 0 0,-1 0-1,1-1 1,-1 1 0,-25-3 182,7-2-98,0-2 1,0 0 0,1-1 0,-26-15-1,-12-5 461,36 18-315,14 7-230,0-1-1,0 1 1,0 1 0,-1-1-1,1 1 1,-1 1 0,-13-3-1,19 4-143,3 0-859,20 0-843,-12 1 1046,0-1 0,0 0 0,0-1 1,13-2-1,16-13-3178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0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8260,'0'0'4442,"0"42"-3308,0 302 757,0 422 921,0-752-2900,0 4 147,0 1 1,1-1-1,1 0 1,5 24-1,-6-39-118,0 1-1,-1-1 1,1 0-1,1 0 1,-1 0 0,0 0-1,1 0 1,-1-1-1,1 1 1,0 0 0,0-1-1,0 1 1,0-1-1,1 0 1,-1 1 0,1-1-1,-1 0 1,1-1-1,0 1 1,-1 0-1,1-1 1,0 1 0,0-1-1,0 0 1,0 0-1,1 0 1,-1-1 0,0 1-1,0-1 1,6 1-1,0-1-638,-6 0 237,1 0 1,-1 0-1,1 0 0,-1 0 1,0 0-1,1-1 1,3-1-1,8-8-4010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0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17160,'0'0'448,"206"-13"-624,-87 7 160,-1 3-896,-17 3-2402,-31 9-4273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1.1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0 401 5330,'0'0'7108,"33"-26"-6737,105-92-361,-123 104-169,-1 0-1,-1-2 0,0 1 0,21-35 1,-12 17-435,-11 17 273,-3 4 132,0 1 0,0 0 1,1 0-1,0 1 1,1 0-1,17-13 1,-26 22 220,1 0 0,0 0-1,0 0 1,-1 0 0,1 0 0,0 0 0,0 0 0,0 1 0,0-1-1,0 1 1,0 0 0,0-1 0,0 1 0,0 0 0,0 0 0,0 0-1,0 0 1,0 1 0,1-1 0,-1 0 0,-1 1 0,1 0 0,0-1 0,0 1-1,0 0 1,0 0 0,0 0 0,-1 0 0,1 0 0,0 1 0,-1-1-1,4 3 1,1 4 296,0-1-1,0 1 1,-1 0-1,0 1 1,5 12-1,-6-14-166,14 31 619,30 54 113,-41-81-894,0 0 0,1-1 0,0 0 0,0 0 1,20 16-1,-25-23-234,0-1-1,0 0 1,1 0 0,-1 0 0,0-1 0,1 1 0,-1-1 0,1 0 0,-1 1-1,1-2 1,0 1 0,-1 0 0,1-1 0,6 1 0,12-1-3201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1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0 7251,'0'0'2738,"-8"27"-1068,-25 86 130,30-104-1632,1-1-1,0 1 1,0-1-1,1 1 0,0 0 1,1-1-1,0 1 0,0 0 1,0 0-1,4 14 0,-3-22-163,-1 0-1,1 1 0,0-1 1,-1 0-1,1 0 0,0 0 0,0 0 1,0 0-1,0-1 0,0 1 1,0 0-1,0 0 0,0-1 0,0 1 1,0 0-1,0-1 0,0 1 1,0-1-1,1 0 0,-1 1 1,0-1-1,0 0 0,1 0 0,-1 1 1,0-1-1,2 0 0,43 0-42,-31-1 24,-7 0-2,1 0 0,-1 0 0,0 0 0,0-1-1,0-1 1,0 0 0,0 0 0,0 0 0,13-8 0,-1 0-1,-16 9 29,0 1 1,0-1 0,0 1 0,0 0-1,1 0 1,-1 0 0,0 0-1,1 1 1,-1 0 0,0 0 0,1 0-1,-1 0 1,0 1 0,0 0 0,1-1-1,-1 2 1,0-1 0,0 0 0,0 1-1,0 0 1,0 0 0,3 2-1,8 7 160,0 0-1,-1 0 1,-1 1-1,14 16 1,-14-14-80,28 22 0,-34-31-200,0-1 0,-1 0 1,2-1-1,-1 0 0,0 0 0,1 0 0,10 1 0,-13-3-241,-1 0 0,1 0 0,-1-1-1,1 0 1,-1 0 0,1 0 0,0 0 0,-1-1 0,1 0 0,-1 0-1,1 0 1,-1 0 0,9-5 0,-7 2-1037,-1 0-1,1-1 1,-1 1 0,8-11 0,-13 15 1376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1.8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1 10085,'0'0'3703,"-6"42"-2708,1-4-892,-53 445 3876,29 201-1672,29-672-2304,0 0-1,0 1 0,1-1 1,1 0-1,0 0 0,1 0 1,1 0-1,7 19 0,-9-27-8,1 1-1,0-1 0,0 1 0,0-1 0,1 0 1,0 0-1,0-1 0,0 1 0,0-1 1,0 0-1,1 0 0,-1 0 0,1-1 0,0 1 1,0-1-1,0 0 0,0 0 0,0-1 1,0 0-1,0 0 0,8 1 0,5 0-427,1 0 0,31-1 0,-45-1 150,-1 0-1,0-1 1,0 1-1,0-1 1,0 0-1,0 0 1,0-1-1,0 1 1,0-1-1,0 1 1,-1-1 0,1-1-1,-1 1 1,1 0-1,-1-1 1,0 0-1,0 0 1,3-3-1,13-27-4304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2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18777,'0'0'352,"272"32"-192,-156-32-160,-5 0-464,-13 0-1329,-22 6-1553,-20 16-2576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2.5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0 270 11157,'0'0'4637,"9"30"-4023,28 94-233,-35-117-363,0-1 0,0 0 0,1 0 0,0 0 0,0 0 0,1 0 0,-1-1 0,1 0 0,0 1 0,1-1 0,7 7-1,0-1 56,-7-6-54,0-1 0,1 1 0,-1-1 1,1 0-1,0 0 0,0-1 0,1 0 0,-1 0 0,0 0 0,1-1 0,8 2 0,-1-1-26,1-1 0,0-1 1,-1 0-1,19-1 0,-25-2-53,-1 1 0,1-1 1,-1 0-1,0 0 0,0-1 0,0 0 0,0 0 1,0-1-1,0 0 0,-1 0 0,0-1 0,0 1 1,0-1-1,7-8 0,2-3-286,-1 1 0,-1-2-1,-1 0 1,13-22 0,-18 25-110,1-1 0,-2-1 1,0 1-1,-1-1 0,-1 0 0,5-28 0,-5 1-1566,0-58 0,-4 96 2023,-1 0 1,1 1 0,-1-1-1,1 1 1,-1 0 0,-1-1 0,1 1-1,-1 0 1,1-1 0,-1 1-1,0 0 1,-1 0 0,1 0-1,-1 1 1,1-1 0,-1 1 0,0-1-1,-1 1 1,1 0 0,-1 0-1,1 0 1,-1 1 0,0-1-1,0 1 1,0 0 0,0 0-1,-7-2 1,-1 0 255,0 0 0,-1 2-1,0-1 1,0 1 0,0 1 0,0 1 0,0 0-1,-21 2 1,24 0-99,1 0 1,-1 1-1,0 0 0,1 0 0,-1 1 0,1 1 1,-16 9-1,-58 46 2206,65-46-1488,16-12-805,1-1 0,0 1 0,-1-1 0,1 1 0,0 0 0,0 0 0,0-1 0,0 1 0,1 0 0,-1 0 0,0 0 0,1 0 0,-1 0 1,1 0-1,0 0 0,0 4 0,1 35-47,0-34 30,0-4-51,0-1 0,0 1 0,0-1 1,0 0-1,0 1 0,0-1 0,1 0 0,-1 0 0,1 0 0,-1 1 0,1-2 0,0 1 0,0 0 1,0 0-1,0-1 0,0 1 0,0-1 0,1 1 0,-1-1 0,0 0 0,5 2 0,3 1 26,1-1 0,-1 1 0,1-2 1,11 3-1,1-2 62,0-1 0,-1-1-1,35-2 1,-46 0-68,1-1-1,-1 0 0,1-1 0,-1 0 0,0 0 0,0-1 0,-1-1 0,19-9 0,3-9-122,-2 0 0,0-2 0,-1-2-1,34-40 1,-59 62-428,1 0-1,-2 0 1,1 0 0,0-1 0,-1 0-1,5-11 1,-6 3-3636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43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133 157 5635,'0'0'2371,"18"-3"3307,-18-18-4845,1-31-498,-1 50-333,0-1 0,-1 1-1,1 0 1,0 0-1,-1 0 1,1 0-1,-1 0 1,0 0-1,0 0 1,1 0-1,-1 0 1,-1 0-1,1 1 1,0-1-1,0 0 1,-1 1-1,1-1 1,-3-2-1,-25-4 883,24 4-835,-1 0 0,0 0 0,0 1 0,0-1 0,0 1 0,-1 1 0,-9-4 0,-14 2-3115,14 4-757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6.9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 3826,'0'0'3057,"-57"172"-2000,54-121-369,3 0-128,0 6-240,10-9-96,15-3-128,6-14-176,1-5 80,-4-12-336,4-11-608,-7-3 63,3 0-447,-3-23-1121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18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38 11349,'0'0'3423,"0"-6"-3164,-3-26 611,22 56-628,-1 6-22,0 0-1,-3 1 1,0 1-1,18 63 1,25 141 428,-53-214-617,26 166 133,9 243-1,-35-367-162,-4-5-1209,-12-69-3794,-17-20 375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18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1 700 9668,'0'0'2177,"129"-210"-1216,-66 134-769,7 1-64,-1-3-128,1 5-112,-11 1-929,-3 9-1264,-18 10-1440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19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11301,'0'0'2113,"150"213"-1889,-94-125-208,-4 3 32,-6-3 48,-8-16-192,-3-12 0,-7-23-752,-11-18-1297,-6-16-1105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19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575 1 10549,'0'0'2945,"-97"182"-2545,48-91-400,-14 12 0,-10-5 0,-4-14-32,4-24-352,10-29-96,18-21-609,17-10-847,21-3-1890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19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670 0 12342,'0'0'4482,"-178"207"-4434,91-103-16,-11 3-32,4-13 32,14-22-64,17-16 32,21-15-641,18-19-911,20-12-1378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0.0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398 13 11637,'0'0'4104,"-11"-4"-4022,8 3-82,0-1-1,0 1 0,0 0 0,-1 0 1,1 0-1,0 0 0,-1 1 1,1 0-1,-1-1 0,1 1 1,-1 0-1,1 1 0,0-1 1,-1 0-1,1 1 0,-1 0 1,1 0-1,0 0 0,0 0 0,0 1 1,-1-1-1,1 1 0,1-1 1,-1 1-1,0 0 0,0 1 1,1-1-1,-1 0 0,1 1 1,-3 3-1,-144 152-103,121-124 104,1 1 0,-44 76 0,70-108-9,-1 0 1,0 0-1,1 0 0,-1 1 1,1-1-1,0 1 0,0-1 1,0 1-1,1-1 0,-1 1 1,1-1-1,0 1 0,0 0 1,0-1-1,1 1 0,-1-1 1,1 1-1,1 4 0,0-5-13,-1 0 0,1 0-1,0 0 1,1 0 0,-1 0-1,0 0 1,1-1 0,0 1-1,0-1 1,-1 1 0,1-1-1,1 0 1,-1 0 0,0-1-1,0 1 1,7 2 0,22 6-3,1-1 0,49 7 0,-57-13 25,-1 2-1,1 0 1,-1 2-1,-1 0 1,1 2 0,28 14-1,-48-21 59,-1 1 0,1-1 0,-1 1-1,0 0 1,0 0 0,0 0 0,-1 0-1,1 0 1,-1 0 0,0 1 0,0-1 0,0 1-1,0 0 1,0 0 0,-1-1 0,0 1 0,1 0-1,-2 0 1,1 0 0,0 1 0,-1-1-1,0 0 1,0 0 0,-1 8 0,1-5 87,-2 0 0,1-1 1,-1 1-1,0 0 0,0-1 1,-1 1-1,0-1 0,0 0 1,0 0-1,-1 0 0,0 0 1,0 0-1,-8 7 0,1-3-148,-1 0 0,0-1 0,0-1 0,-1 0 0,0 0 0,-1-1 0,0-1 0,0 0 0,0-1 0,0-1 0,-1 0 0,0-1 0,0 0-1,0-1 1,0-1 0,0 0 0,0-1 0,-1-1 0,1-1 0,-18-3 0,29 4-141,0 0 0,1 0-1,-1-1 1,0 1 0,1-1 0,-1 0 0,1 0-1,-1 0 1,1 0 0,0-1 0,0 0-1,0 1 1,0-1 0,0 0 0,1 0-1,-1-1 1,1 1 0,-3-6 0,1 1-499,2 1 0,-1-1 0,1 1 0,0-1 0,1 0 0,0 0 0,0 0 0,1-12 1,0-42-6570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0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51 14279,'0'0'2785,"206"-31"-2449,-129 21-288,3 1-96,-10 9-384,-7 0-1361,-15 0-1024,-27 22-2498</inkml:trace>
  <inkml:trace contextRef="#ctx0" brushRef="#br0" timeOffset="1">0 478 16103,'0'0'192,"238"13"385,-116-13-465,0 0 0,-7 0-224,-7 0 0,-18 0-1729,-23 0-2353,-36 0-5635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2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578 208 8388,'0'0'701,"-17"29"172,7-12-630,-107 189 2390,79-132-2023,-46 81 418,66-126-612,-1-1 0,-1 0 1,-25 25-1,38-45-294,5-6-99,0 1-1,0-1 1,0 1-1,0-1 1,-1 0 0,1 0-1,-1 0 1,1 0-1,-1-1 1,0 1-1,0 0 1,0-1-1,0 0 1,0 0 0,0 0-1,0 0 1,0 0-1,0-1 1,-4 1-1,3-8-182,1-30-127,1 1-1,3-37 0,0 13 113,1 10 107,1 1 0,3 0 0,2 0 0,15-49 0,2 16-6,53-119 0,-77 199 72,2-6 26,1 0 0,1-1 0,-1 2 0,1-1 0,7-9 0,-10 16 8,-1-1 1,0 1-1,0 0 1,1-1 0,-1 1-1,1 0 1,-1 0-1,1 0 1,-1 0-1,1 0 1,0 1-1,0-1 1,-1 0-1,1 1 1,0-1-1,0 1 1,0 0 0,-1-1-1,1 1 1,0 0-1,0 0 1,0 0-1,0 1 1,0-1-1,-1 0 1,1 1-1,0-1 1,0 1 0,0-1-1,-1 1 1,1 0-1,0 0 1,-1 0-1,2 1 1,6 4-6,-1 1-1,0 0 1,-1 0 0,0 1 0,0 0-1,9 12 1,34 61 263,-39-61-186,77 139 130,-44-75-120,4-1-1,71 92 0,-91-141-109,2 2 9,-1 2 0,24 44 0,-52-81 0,-1 0 1,1 0 0,-1-1-1,0 1 1,1 0 0,-1 0-1,0 1 1,0-1 0,0 0 0,0 0-1,0 0 1,0 0 0,0 0-1,0 0 1,0 0 0,0 0-1,0 0 1,-1 0 0,1 0-1,0 0 1,-1 0 0,1 0-1,-1 0 1,1-1 0,-1 1 0,0 0-1,1 0 1,-1 0 0,0-1-1,0 1 1,0 1 0,-29 17 598,29-19-603,-42 20 138,-1-2 0,-1-2 0,-1-2 0,0-2 0,-1-2 1,-61 5-1,-290-3 1044,283-13-1099,104 5-2009,11-3 1818,0-1 1,1 1-1,-1-1 1,0 1-1,0-1 0,0 0 1,1 1-1,-1-1 1,0 1-1,0-1 1,1 0-1,-1 1 0,0-1 1,1 0-1,-1 0 1,0 1-1,1-1 0,-1 0 1,1 0-1,-1 1 1,1-1-1,-1 0 0,0 0 1,1 0-1,-1 0 1,1 1-1,-1-1 0,1 0 1,-1 0-1,1 0 1,-1 0-1,1 0 1,37 5-2802,13-4-1169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2.6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9188,'0'0'6721,"21"21"-5900,52 47-350,130 96 0,168 68-220,-363-227-466,1-1 1,0 0 0,0 0-1,18 5 1,-25-9 19,-1 1 1,0-1 0,1 0-1,-1 0 1,1 1 0,-1-1-1,1 0 1,-1 0-1,1 0 1,-1 0 0,1-1-1,-1 1 1,0 0 0,1-1-1,-1 1 1,1-1-1,-1 1 1,0-1 0,1 0-1,-1 1 1,0-1 0,0 0-1,1 0 1,-1 0-1,0 0 1,0 0 0,0 0-1,0 0 1,0 0 0,-1-1-1,1 1 1,0 0-1,0 0 1,-1-1 0,1 1-1,-1 0 1,1-1 0,-1 1-1,0-1 1,1-1-1,1-46-7213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2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939 0 13654,'0'0'5763,"-167"213"-5667,58-118 16,-13-11-32,-3-18-64,10-16-16,17-15-272,21-16-528,22-10-1089,13-9-881,14 0-4225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8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0 193 2577,'0'0'9853,"0"-15"-9989,1 2 149,0 0 0,0 0 1,6-21-1,-6 28-24,1 0-1,0 1 0,0-1 1,0 1-1,1 0 0,-1-1 1,1 1-1,1 1 0,-1-1 1,7-7-1,-10 12 25,0-1 27,0-1-58,1 1-60,-1 0 0,0 1 0,1-1 0,-1 0 0,1 1 0,-1-1 0,1 1 0,-1-1 0,1 0 0,-1 1 0,1-1 1,-1 1-1,1-1 0,0 1 0,-1 0 0,1-1 0,0 1 0,-1 0 0,1-1 0,0 1 0,0 0 0,-1 0 0,3 0 0,-3 0 241,0 0-163,1 0-1,-1 0 0,0 0 1,0 0-1,1 0 0,-1 0 1,0 0-1,0 0 0,1 0 1,-1 0-1,0 0 1,0 0-1,1 0 0,-1 0 1,0 0-1,0 0 0,1 0 1,-1 0-1,0 0 0,0 0 1,1 0-1,-1 0 1,0 0-1,0 0 0,1 0 1,-1-1-1,0 1 0,0 0 1,1 0-1,-1 0 1,0-1-1,0 1 0,0 0 1,0 0-1,1 0 0,-1-1 1,0 1-1,0 0 0,0-1 1,10-7-124,5-5-481,-10 28 591,-3-2 209,2 15 220,-2 0 0,-1 43 0,-2-38 12,3-29-439,0 0 0,0-1 0,0 1 0,1 0-1,-1-1 1,1 0 0,0 1 0,0-1 0,0 0-1,0-1 1,1 1 0,-1 0 0,6 2 0,-7-4 193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3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621 1 12086,'0'0'2561,"-233"100"-2113,170-43-304,-7 15 208,0 25-336,4 16 160,7 13-16,20 2 240,19-2-79,20-7-305,0-3-32,41-9-32,29-10-593,31-25-1360,11-31-2032,6-34-2995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3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231 1 13478,'0'0'416,"87"166"817,-45-94-865,-4 7-224,-10 6-144,-14 15 32,-14 13 96,0 13-32,-45 5 272,-22-5 97,-2-19 127,2-26-448,8-31-144,14-28-48,3-19-1409,11-3-2272,17-15-4691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3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639 7 9076,'0'0'1580,"-41"-3"-1604,-4-1 56,-87 5 0,123 0 6,0 1 1,0 0 0,0 0 0,1 1 0,-1 0 0,1 0 0,0 1 0,0 0 0,0 1 0,0 0 0,-13 11-1,-16 13 819,2 2-1,1 1 0,-55 67 0,75-82-510,2 1 0,0 1 0,0 0 0,2 1 0,1 0 0,0 0 0,1 1 0,1 0 0,2 0-1,-5 29 1,8-41-276,1-1-1,1 1 1,0 0-1,0-1 0,1 1 1,0 0-1,0-1 1,1 1-1,5 14 0,-5-18-57,0-1 0,1 1-1,0-1 1,0 0 0,0 0 0,0 0-1,1 0 1,0 0 0,-1-1-1,1 0 1,0 0 0,1 0-1,-1 0 1,0 0 0,1-1-1,0 0 1,7 2 0,8 3-47,1-2-1,-1 0 1,1-2 0,0 0 0,1-1 0,-1-2-1,0 0 1,1-1 0,-1-1 0,0 0 0,39-12-1,-35 7-615,0-2 1,-1 0-1,41-23 0,-47 21-732,0 0 0,0-2 0,-1 0 0,25-26 0,-15 2-7301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4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26 320,'0'0'14719,"-3"-3"-12291,3 3-2399,0-1 0,0 1 0,0 0 0,0 0 0,0 0 0,1-1 1,-1 1-1,0 0 0,0 0 0,0 0 0,0-1 0,0 1 0,1 0 0,-1 0 0,0 0 0,0 0 0,0 0 1,1-1-1,-1 1 0,0 0 0,0 0 0,0 0 0,1 0 0,-1 0 0,0 0 0,0 0 0,1 0 0,-1 0 1,0 0-1,0 0 0,0 0 0,1 0 0,-1 0 0,0 0 0,0 0 0,1 0 0,-1 0 0,0 0 1,0 0-1,0 0 0,1 0 0,-1 1 0,503-11 1016,8 1-780,1101 19-262,-1153 2 40,90 0 4,-278-12-226,-271 0 149,1 0 0,-1 0-1,0 0 1,0 0-1,0 0 1,0 0 0,1 0-1,-1 0 1,0 0-1,0 0 1,0 0 0,1 0-1,-1 0 1,0 0 0,0 0-1,0 0 1,0 0-1,1 0 1,-1 0 0,0 1-1,0-1 1,0 0-1,0 0 1,1 0 0,-1 0-1,0 0 1,0 0-1,0 0 1,0 1 0,0-1-1,0 0 1,0 0-1,1 0 1,-1 0 0,0 1-1,0-1 1,0 0-1,0 0 1,0 0 0,0 0-1,0 1 1,0-1-1,0 0 1,0 0 0,0 0-1,0 0 1,0 1-1,0-1 1,0 0 0,0 0-1,0 0 1,0 1-1,0-1 1,0 0 0,0 0-1,-1 1 1,-12 10-1490,-52 13-1948,-34 7-3799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5.5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581 207 3858,'0'0'10511,"-30"39"-10431,20-27-78,-199 286 34,166-229 291,-2-2 1,-4-1-1,-82 85 1,127-148-249,0 2 99,-1 0-1,1-1 1,-1 0-1,0 0 1,-1 0-1,1-1 0,-11 6 1,16-9-181,0 0-1,0 0 1,-1 0 0,1 0 0,0 0-1,-1 0 1,1 0 0,0 0 0,-1 0 0,1 0-1,0 0 1,-1 0 0,1 0 0,0 0-1,-1 0 1,1 0 0,0 0 0,0 0-1,-1 0 1,1-1 0,0 1 0,-1 0-1,1 0 1,0 0 0,0 0 0,-1-1 0,1 1-1,0 0 1,0 0 0,0-1 0,-1 1-1,1 0 1,0 0 0,0-1 0,0 1-1,0 0 1,0-1 0,-1 1 0,1 0-1,0 0 1,0-1 0,0 1 0,0 0 0,0-1-1,0 1 1,0 0 0,0-1 0,0 1-1,0 0 1,0-1 0,0 1 0,1 0-1,-1-1 1,0 1 0,0 0 0,0 0-1,0-1 1,0 1 0,1 0 0,-1 0 0,0-1-1,0 1 1,1-3-92,1-9-106,1-1 0,0 1 0,0 0 0,2 0 0,10-21 0,38-58 92,-28 52 26,397-625-645,-417 657 737,-3 4 0,-1-1 0,1 1 0,0 0 0,0 0 0,0 1 0,1-1 0,-1 0 0,1 1 0,-1-1 1,1 1-1,0 0 0,0 0 0,5-3 0,-8 5 468,5 17 548,55 272-655,-42-186-168,59 197 0,-35-199-233,-27-68 12,-1 1 0,-1 1 0,14 64 0,-26-94 28,0 1-1,-1-1 1,1 1 0,-1-1-1,-1 1 1,1-1 0,-1 1 0,-2 10-1,2-13 2,-1 0 0,1 0-1,-1 1 1,0-1 0,0 0 0,0 0-1,0-1 1,0 1 0,-1 0-1,1-1 1,-1 1 0,0-1 0,1 0-1,-7 3 1,-7 4 67,0-1 0,-1-1 0,0 0 0,0-2 0,-1 0 0,1 0 0,-37 3 0,-129-3 694,172-5-720,-16-1 74,1-1-1,-1-1 1,1-1 0,0-1 0,0-1-1,1-2 1,-1 0 0,2-2-1,-1-1 1,1-1 0,-27-18 0,43 24 971,1-1-3795,30 26-14945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6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810 1 8180,'0'0'6435,"-6"0"-6275,-34 0 36,0 2-1,-44 7 1,67-6-60,1 1 0,0 0-1,-1 2 1,2 0 0,-1 0-1,1 1 1,0 1 0,-15 11 0,13-6-37,-1 1 0,2 0 0,0 1 0,0 1 0,2 1 0,-24 34 1,30-38-111,1 0 0,0 1 0,0-1 0,1 1 0,1 1 0,1-1 0,0 1 0,1 0 0,0 0 0,-1 29 0,5-41 2,0 0-1,-1 0 0,1 0 1,0-1-1,1 1 1,-1 0-1,0-1 1,1 1-1,0-1 0,-1 0 1,1 0-1,0 1 1,0-1-1,0 0 1,0 0-1,1-1 0,-1 1 1,0 0-1,1-1 1,-1 0-1,6 3 0,11 5-19,38 13 0,-41-17 15,73 25-62,54 19 47,-124-40 25,0-1-1,-1 2 1,0 1 0,0 0 0,17 15 0,-30-21 16,1 1 1,-1 0-1,0 0 1,-1 0-1,1 0 1,-1 1 0,-1 0-1,1 0 1,-1 0-1,0 0 1,-1 0-1,0 1 1,0-1-1,0 1 1,-1-1-1,0 1 1,-1 0 0,1-1-1,-2 1 1,1 0-1,-1 0 1,0-1-1,-1 1 1,1-1-1,-2 1 1,-3 9-1,0-7 13,1-1 0,-2 0 0,1-1 0,-1 1-1,0-1 1,-1-1 0,0 1 0,0-1-1,-16 10 1,6-6-25,0 0 0,-1-1 0,0-1 1,-26 8-1,16-9-150,0-1 0,0-2 0,-1-1 1,-39 1-1,8-5-924,-67-8-1,95 4-593,-63-18-1,-21-16-3184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6.5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707 0 5491,'0'0'4145,"-30"23"-2795,-102 79 248,92-70-896,2 2 0,0 2 0,-57 72-1,87-98-637,-37 46 332,1 2 1,4 2-1,2 2 0,-31 68 1,52-93-328,2 0-1,2 1 1,2 0 0,1 1 0,2 0 0,1 1 0,3-1-1,0 78 1,4-104-80,2 0-1,-1 0 1,2-1-1,-1 1 1,2 0-1,0-1 1,0 0 0,1 1-1,1-2 1,0 1-1,13 18 1,-8-17-136,0 0 0,1-1 0,0 0 0,1-1 0,0 0 1,1-1-1,0-1 0,25 12 0,-13-8-521,1-1-1,0-2 1,34 8 0,97 12-3695,-155-30 4278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6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1 8196,'0'0'4340,"31"22"-3827,100 73-140,-116-84-240,-1 0 0,0 1 0,-1 0 0,-1 1 0,0 0 0,19 27 0,-22-27-15,7 10 83,-2 1 1,0 1 0,-1 0 0,-2 0-1,-1 1 1,-1 1 0,-1 0-1,-1 0 1,-1 0 0,-2 1 0,-1 0-1,0 34 1,-2-13-30,-1 0-1,-3-1 0,-2 1 1,-2-1-1,-3 1 1,-1-2-1,-25 66 0,16-61-19,-3-1-1,-2 0 0,-3-2 0,-1-1 0,-54 68 1,73-105-135,0 0 1,0 0 0,-1-1 0,-17 12 0,24-20-95,0 1 0,-1 0 1,1-1-1,-1 0 0,0 0 0,0-1 0,0 1 1,0-1-1,0 0 0,0 0 0,0-1 1,0 1-1,0-1 0,0 0 0,-8-1 0,11 0-100,-1 1 0,1-1-1,-1 0 1,1 1 0,0-1-1,-1 0 1,1 0 0,0-1-1,0 1 1,0 0 0,0-1-1,0 1 1,0-1-1,0 0 1,0 1 0,1-1-1,-1 0 1,-1-3 0,0-1-654,0 0 0,0 0 0,0-1 1,-3-13-1,-6-44-7461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27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534 5 1425,'0'0'12440,"-3"-3"-11600,-10 2-696,-1 0-1,1 1 0,-1 0 0,1 1 0,-1 1 1,1 0-1,0 1 0,0 0 0,0 1 0,0 1 0,1 0 1,-1 0-1,1 1 0,-21 14 0,-10 11 255,1 1 1,-52 50-1,93-80-379,-9 6 66,-12 12 209,1 1-1,-19 24 0,35-39-220,0 0-1,1 1 1,0-1-1,0 1 0,1 0 1,0 0-1,0 0 1,0 1-1,1-1 1,0 0-1,1 1 1,0 0-1,-1 7 1,2-12-72,1 0 1,-1-1 0,1 1 0,-1 0 0,1 0 0,0-1 0,0 1 0,0-1 0,0 1 0,0-1 0,1 1 0,-1-1 0,1 0 0,0 1 0,-1-1 0,1 0 0,0 0 0,0 0 0,1-1 0,-1 1 0,0 0 0,0-1 0,1 1 0,-1-1 0,4 1 0,5 3-4,1-1 0,0 0-1,0-1 1,17 3 0,16 0-4,1-2 1,-1-2 0,1-2-1,62-8 1,-79 3-140,0-1-1,-1-1 1,1-1 0,-1-2-1,28-14 1,-35 14-945,-2-1 0,1 0 0,33-28 0,-26 11-3061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35.6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 6963,'0'0'6769,"0"-10"-2109,1 12-4667,-1 0-1,0 0 0,1 0 0,-1 0 0,1 0 0,0 0 1,0-1-1,0 1 0,0 0 0,0 0 0,0-1 1,0 1-1,0-1 0,0 1 0,1-1 0,2 3 0,8 9-37,49 75 109,53 104-1,36 104 146,-108-199-178,-3 2 1,-5 1-1,40 204 0,-75-316-1005,-8-47-5946,-1 24 2334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30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268 47 2545,'0'0'8423,"-22"0"-7956,-54-3-672,43 1 324,0 1 0,-38 4 0,69-2-122,1-1 1,-1 1-1,1-1 1,-1 1-1,1-1 1,-1 1-1,1 0 1,0 0-1,-1 0 1,1 0-1,0 0 1,0 0-1,0 0 1,-1 0 0,1 1-1,0-1 1,1 0-1,-1 1 1,0-1-1,0 1 1,1-1-1,-1 1 1,0-1-1,1 1 1,0-1-1,-1 1 1,1 2-1,-2 6-29,1 1 1,1-1-1,0 13 0,0-12 34,0 2-24,-1-8 13,1 0 0,0 0-1,1 0 1,-1 0 0,1 0 0,0 0-1,2 8 1,-2-11-12,0-1 1,0 1-1,0-1 0,0 0 1,0 1-1,1-1 0,-1 0 1,0 0-1,1 0 0,-1 1 1,1-2-1,-1 1 0,1 0 1,-1 0-1,1 0 1,0-1-1,0 1 0,-1-1 1,1 1-1,0-1 0,0 0 1,-1 0-1,1 0 0,0 0 1,0 0-1,2 0 0,1 0-37,1 0 0,-1 0 0,1-1 1,-1 1-1,0-1 0,1-1 0,-1 1 0,0-1 0,0 0 0,8-4 0,-6 2-87,-1-1-1,0 0 1,0 0 0,-1-1 0,1 0-1,7-10 1,9-22-1316,-18 31 1150,0 0 0,0 1 0,0-1 0,1 1 0,9-11 0,-14 17 306,13 7 288,-10-2-196,1-1 0,0 1 0,-1-1 0,1 0 1,0 0-1,1-1 0,-1 1 0,1-1 0,0 0 0,-1 0 0,1 0 1,1-1-1,-1 0 0,0 0 0,0 0 0,1 0 0,-1-1 0,1 0 1,0 0-1,-1-1 0,1 1 0,0-1 0,9-1 0,-13 0-80,1 0 0,-1 0 0,0 0 0,0 0 0,0 0 0,0 0 0,0 0 0,0-1 0,0 1-1,0 0 1,0-1 0,-1 0 0,1 0 0,2-2 0,22-34-46,-16 23-10,-2 4 49,-4 4-49,1 1 1,0 0-1,0 0 0,8-7 1,-11 11 106,1 1 0,-1-1 0,1 0-1,0 1 1,0 0 0,-1 0 0,1 0 0,0 0 0,0 0-1,0 0 1,0 1 0,0 0 0,0-1 0,4 1 0,7 0 54,-7 0-77,0 0-1,0 0 0,0 1 0,13 2 0,-17-2-7,0 0 0,-1 0 0,1 1 1,0-1-1,-1 1 0,1-1 0,-1 1 0,0 0 1,1 0-1,-1 0 0,0 0 0,0 0 0,0 1 0,2 4 1,2 3 139,-1 1 1,0-1 0,-1 1 0,0 0 0,-1 1-1,3 12 1,-3-9 223,1-1 0,11 28 0,-13-39-364,-1 0 0,1 0 0,1 0-1,-1 0 1,0 0 0,1 0-1,-1-1 1,1 1 0,0-1 0,0 0-1,0 0 1,0 0 0,0 0-1,0 0 1,1-1 0,-1 1 0,1-1-1,-1 0 1,7 2 0,2-2 24,1 1 1,-1-2 0,0 1-1,20-3 1,-26 1-128,-1 0 0,0 0 0,0-1-1,0 0 1,0 1 0,0-2 0,0 1 0,0 0 0,-1-1 0,1 0 0,-1 0 0,0-1 0,0 1 0,0-1 0,6-6 0,-1-2-417,0 0 1,-1-1-1,0 1 1,8-19 0,-14 24-2536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35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1 512 3874,'0'0'9663,"21"-34"-8703,136-215-18,-122 190-787,-15 24-112,1 1 1,45-54 0,-52 75-314,-6 14-2182,-7 2 1997,0-1-1,-1 0 0,0 0 1,1 1-1,-1-1 0,0 0 0,0 1 1,0-1-1,0 0 0,-1 5 0,-5 31-6381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36.3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9973,'0'0'5253,"20"20"-5061,-10-9-159,22 21 159,-2 2 1,42 62 0,23 58 112,43 66-288,-128-208 21,-4-9-1490,-4-39-9563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36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436 0 10949,'0'0'5074,"-132"242"-5234,69-138 320,0-7-160,4-25 0,13-25-64,12-22 32,9-22-512,11-3-769,14-12-1728,0-29-1985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37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7 5699,'0'0'8969,"0"0"-8952,0-1 0,0 1 0,-1 0 0,1-1 0,0 1 0,0 0 0,-1-1 1,1 1-1,0-1 0,-1 1 0,1 0 0,0 0 0,-1-1 0,1 1 0,-1 0 0,1 0 0,0-1 0,-1 1 0,1 0 0,-1 0 0,1 0 0,-1 0 0,1 0 0,-1 0 1,1 0-1,-1 0 0,1 0 0,0 0 0,-1 0 0,1 0 0,-1 0 0,0 0 0,-11 0-16,0 1-1,0 0 1,0 1 0,0 0 0,0 1 0,0 0-1,1 1 1,0 0 0,0 1 0,0 0-1,0 1 1,1 0 0,-11 9 0,2-3-25,3-1 56,1 0 1,-22 21-1,34-28-27,0-1 1,0 1 0,0-1-1,0 1 1,1 0-1,-1 0 1,1 0 0,0 0-1,0 0 1,1 0-1,-1 1 1,1-1 0,0 1-1,0-1 1,0 9-1,1-8-8,0-1 0,0 1-1,0-1 1,1 0 0,-1 1-1,1-1 1,0 0 0,1 1-1,-1-1 1,1 0-1,0 0 1,0 0 0,0 0-1,0 0 1,1-1 0,-1 1-1,1-1 1,0 1 0,0-1-1,0 0 1,1 0-1,-1 0 1,1-1 0,0 1-1,-1-1 1,6 2 0,45 28 28,-34-22-18,-2 1 0,1 1 0,-1 0 0,-1 1-1,30 30 1,-45-41 25,-1 0 0,1 0 0,-1 0 0,1 0-1,-1 1 1,0-1 0,0 0 0,0 1 0,0-1-1,-1 1 1,1-1 0,-1 1 0,1-1 0,-1 1-1,0-1 1,0 1 0,0 0 0,0-1 0,-1 1 0,1-1-1,-1 1 1,1-1 0,-1 1 0,-1 2 0,-1 0 46,1-1 1,-1 1-1,1-1 1,-1 0-1,-1 1 1,1-2 0,-1 1-1,1 0 1,-1-1-1,-7 6 1,-15 7 66,-1-1 0,0-2 0,0 0 1,-2-2-1,1-1 0,-56 11 0,77-20 258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38.5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454 0 3185,'0'0'9522,"0"14"-9327,1 2-77,-1 0 0,-1 0 0,-1 0 0,0-1 0,-1 1 0,0 0 0,-8 20 0,-45 132-187,32-90 88,-108 390 50,109-344 111,16-77-62,-23 78 0,-47 88 939,40-117 13,34-87-803,3-8-295,0 0-1,0 1 1,-1-1 0,1 0-1,-1 0 1,1 1-1,-1-1 1,0 0 0,0 0-1,1 0 1,-1 0-1,0 0 1,0 0 0,-1 1-1,-15 0-3275,1-4-405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39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 6883,'0'0'4514,"1"34"-3815,18 405 1251,-39 666 1577,-4-490-2641,24-614-611,32-1-93,-1 0 1,1-2-1,-1-2 0,1 0 0,59-19 1,65-30 228,206-57 368,-338 105-968,-1 1 0,1 1 0,36 0 1,-58 3-615,-8 3-2354,-26 8-546,-28 4-4303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0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11077,'0'0'4554,"31"0"-4303,218 0 877,-143 1-720,-40 2-282,0-3-1,-1-4 1,74-12-1,-113 10-73,-15 3-52,1 1-1,0 0 1,20-1 0,-31 3-176,-5 28-7534,-17 10 634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1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0 226 11589,'0'0'3674,"38"-4"-3266,273-30 280,-215 22-599,0-4-1,-1-5 0,-1-4 0,139-56 0,-218 74-75,-6 3-9,-1 0-1,1 0 1,0 1-1,0 0 1,1 1-1,-1 0 1,0 0 0,15 0-1,-20 8-62,14 62 172,16 114 0,-7 78 218,-19-163-285,10 73 120,6-1-1,59 210 1,-37-233-51,20 79-102,-55-178-1,-2 0-1,5 89 0,-13 106-155,-1-241 123,0 36 18,0-36 11,0-1-1,0 1 1,0-1-1,-1 1 1,1 0-1,0-1 1,0 1-1,0-1 1,0 1-1,-1-1 1,1 1-1,0 0 1,-1-1-1,1 0 0,0 1 1,-1-1-1,1 1 1,-1-1-1,1 1 1,-1-1-1,1 0 1,-1 1-1,1-1 1,-1 0-1,1 1 1,-1-1-1,1 0 1,-1 0-1,1 0 1,-1 1-1,1-1 1,-1 0-1,-1 0 1,-24 0 229,15-1-147,-403-26 849,222 17 240,109 10-6160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1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11877,'0'0'6339,"5"0"-6016,410-15 56,-360 10-462,60-4-394,-38 7-2858,-69 3 326,-7 7-1514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1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11877,'0'0'4979,"227"22"-3683,-123-16-944,-2 0 177,-12-3-497,-13 0-64,-11 4 0,-13-4-897,-15-3-1280,-17 0-2097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57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0 5090,'-9'31'611,"-54"193"745,34-88 658,29-128 1353,0-28-3239,-1 4-297,1 0 0,1-1 0,0 1 0,1 0 0,1 0 1,5-17-1,57-123-5319,-47 107 2553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6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591 69 9396,'0'0'2087,"-3"-7"-2066,2 4 22,0 0 0,0 0 0,-1 0 0,1 0-1,-1 0 1,0 0 0,0 1 0,0-1 0,0 1 0,0-1 0,0 1 0,-1 0 0,1 0 0,-1 0 0,0 0-1,0 0 1,1 1 0,-1-1 0,0 1 0,0 0 0,-1-1 0,1 2 0,-6-2 0,-13-2 143,0 1 1,1 1-1,-1 1 1,-26 3-1,2-1-115,32-1-64,0 1 0,0 0 0,1 1 0,-1 1 0,1 0 0,-1 1 0,1 0 0,0 1 0,1 0 0,-1 1 0,1 1 0,0 0 0,0 1 0,1 0 0,-14 13 0,6-6 6,0 2 0,-26 27 0,40-38-13,1-1-1,0 1 1,0-1 0,0 1 0,1 0 0,0 1 0,0-1 0,0 0 0,1 1 0,0 0 0,0-1 0,1 1-1,0 0 1,-1 7 0,2-12-13,0 0 1,0-1-1,0 1 0,0 0 0,0-1 0,0 1 0,0 0 1,1-1-1,-1 1 0,1-1 0,-1 1 0,1-1 0,-1 1 0,2 1 1,0-2 6,-1 0 1,1 0 0,-1-1-1,1 1 1,-1 0 0,1-1 0,0 0-1,-1 1 1,1-1 0,0 0-1,-1 0 1,1 1 0,0-1-1,1-1 1,7 2-19,0 0 0,1-1 0,-1 0 0,0-1 0,0 0 0,0 0 0,0-1 0,0-1 0,0 0 0,0 0 0,-1-1 0,18-9 0,-5 0-295,-1-2-1,0 0 1,-1-1 0,0-1-1,-2 0 1,0-2 0,-1 0-1,-1-1 1,19-30 0,-34 127 2730,-2-35-2169,2 1-1,2-1 1,1 0-1,2 0 1,17 57-1,30 41 101,14 50-142,-61-164-131,-2 1 0,-1 0 1,-1-1-1,-2 53 0,-1-73-62,1 1 1,-1-1-1,0 0 0,0 0 0,-1-1 0,1 1 0,-1 0 0,-1 0 0,1-1 0,-1 1 0,0-1 0,0 0 0,-1 0 0,1 0 0,-7 5 0,3-3-25,0-1 0,0 0-1,-1-1 1,0 0-1,0 0 1,-1-1 0,1 0-1,-19 6 1,-3-2-148,0-2 1,0-1-1,-1-1 1,-60-1-1,75-3 148,0 0 0,1-1 0,-1-1 0,0-1 0,1 0 0,-20-7 0,31 9 39,0-1 0,0 0 0,0 0 0,0 0 1,0 0-1,1 0 0,-1-1 0,1 0 0,0 1 1,-1-1-1,1-1 0,0 1 0,1 0 0,-1-1 0,1 1 1,-1-1-1,1 0 0,0 0 0,0 0 0,1 0 1,-1 0-1,1 0 0,0-1 0,0 1 0,1 0 0,-1 0 1,1-8-1,0-2 23,-1 9-16,1-1 0,-1 1 0,2-1 0,-1 1 0,0-1 0,1 1-1,0 0 1,1-1 0,-1 1 0,1 0 0,0-1 0,0 1 0,0 0 0,1 1 0,6-9 0,15-13 111,1 1 1,2 2-1,45-32 1,-43 34-997,-1-1 1,0-2-1,33-36 1,-34 24-3408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7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109 806 6787,'0'0'6939,"-8"3"-6880,1 1-37,0 1 0,0 0 1,0 0-1,1 1 0,-1 0 0,1 0 0,1 0 1,-1 1-1,1 0 0,0 0 0,1 0 0,0 1 0,0-1 1,0 1-1,1 0 0,0 0 0,1 0 0,-1 1 1,2-1-1,-1 0 0,0 12 0,2-14 3,0-1-1,-1 1 0,2-1 1,-1 1-1,0-1 0,1 1 1,0-1-1,1 0 0,-1 1 1,1-1-1,0 0 0,5 9 1,-4-11-30,0 1 1,1 0 0,0-1-1,0 1 1,0-1-1,0 0 1,0-1 0,1 1-1,-1-1 1,1 0 0,-1 0-1,1 0 1,0 0-1,8 1 1,5 1-11,1 0 0,0-1 0,0-1 0,0-1 1,23-2-1,-30 1 8,0-1 1,0-1-1,0 0 0,0-1 1,0 0-1,-1-1 1,1 0-1,-1-1 1,14-7-1,-5-2-67,0-1 0,-1 0 0,-1-2 0,0 0 0,-1-1-1,24-32 1,-32 37 14,0-1 1,0 0-1,-1 0 0,-1-1 0,-1 0 0,0 0 0,-1 0 0,0-1 0,-2 0 0,0 0 0,2-18 0,-5 28 15,1-6-52,-1-1-1,0 1 0,0-1 0,-1 1 1,-6-24-1,6 33 108,0 0-1,0 0 1,-1 0 0,1 0-1,-1 1 1,0-1 0,0 0 0,0 1-1,0-1 1,0 1 0,0 0 0,-1 0-1,1 0 1,-1 0 0,1 0-1,-1 0 1,0 1 0,0-1 0,0 1-1,0 0 1,0 0 0,0 0 0,0 0-1,0 0 1,0 1 0,-1-1-1,1 1 1,-4 0 0,3 0 18,0-1 0,0 1 0,0 0-1,0 0 1,0 0 0,0 1 0,0-1 0,0 1 0,0 0 0,0 0 0,0 1 0,1-1-1,-1 1 1,0 0 0,1 0 0,-1 0 0,1 0 0,0 1 0,0-1 0,0 1 0,0 0-1,0 0 1,0 0 0,1 0 0,-1 0 0,1 1 0,0-1 0,0 1 0,0 0 0,1-1-1,-1 1 1,0 5 0,-2 5 2,1 0 0,1 0 0,0 1 0,1-1 0,1 1 0,0-1 0,1 1 0,3 17 0,-3-26-28,0 0 1,1 0-1,0 0 1,0 0-1,1 0 1,0 0-1,0 0 1,0-1-1,0 1 1,1-1-1,0 0 1,0 0-1,0-1 1,1 1-1,0-1 1,0 0-1,0 0 1,0 0-1,1-1 1,-1 0-1,12 5 1,-3-3-8,0 0 1,0 0 0,0-2-1,0 0 1,1 0 0,-1-2-1,1 1 1,25-3 0,-31 0 5,-1-1 1,0 0-1,0 0 1,0-1-1,0 0 1,0 0-1,-1-1 1,1 0-1,-1 0 1,0-1-1,0 0 1,0 0-1,-1-1 1,11-12-1,5-6-28,-2-1 0,26-43 0,-15 15-10,-2 0-1,-3-2 1,-2-1 0,-3-1-1,-2 0 1,-2-2 0,-3 0-1,-3-1 1,-3 0 0,3-113-1,-29 172 401,15 2-356,0 0-1,0 0 0,1 1 1,-1-1-1,1 0 1,-1 1-1,1 0 1,0-1-1,0 1 1,0 0-1,0 0 1,0 0-1,0 1 1,0-1-1,0 0 1,1 1-1,-1-1 1,1 1-1,0-1 1,-1 4-1,-4 4 13,-13 27 54,2 0 1,1 0 0,2 2 0,1 0-1,-7 44 1,9-21 412,2-1 0,0 106-1,9-154-368,0 1 0,1-1 0,0 1 0,1-1 0,0 0 0,1 0 0,7 18-1,-7-25-99,0 0 0,1 0-1,-1-1 1,1 1-1,1-1 1,-1 0-1,1 0 1,-1 0-1,1-1 1,1 0 0,-1 0-1,1 0 1,-1 0-1,1-1 1,0 0-1,10 3 1,0 0-39,1-1 1,0-1-1,0 0 0,0-2 1,1 0-1,-1 0 1,1-2-1,-1 0 0,19-3 1,-33 3-121,1-1 0,-1 0-1,0 0 1,1 0 0,-1 0 0,0-1 0,0 1 0,0-1 0,0 1 0,0-1 0,0 0-1,0-1 1,-1 1 0,1 0 0,-1-1 0,0 1 0,1-1 0,-1 0 0,0 0 0,-1 0-1,1 0 1,0 0 0,-1 0 0,0 0 0,0 0 0,0-1 0,0 1 0,0 0 0,0-7-1,1-27-3645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8.1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13974,'0'0'2225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8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5 7043,'0'0'8167,"0"-4"-7654,0 11-474,-2 54 182,-3 0 0,-22 103-1,-46 122 547,60-238-627,-128 409 766,49-169 181,82-249-896,5-18-283,4-18-565,0-5-653,2-145-4207,5 95 1678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48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 10421,'0'0'5357,"0"31"-5018,1 17-233,-3 144 513,-10-11-12,-3 79 777,15-260-1432,4 0-35,32 0 125,69 1 447,188-23-1,-268 17-504,-10 2-126,0 1-1,21-1 1,-36 3 41,1-1 0,-1 1-1,0 0 1,0-1 0,0 1-1,0 0 1,0-1 0,1 1-1,-1 0 1,0-1 0,0 1-1,0-1 1,0 1 0,0 0-1,0-1 1,0 1 0,0 0-1,0-1 1,-1 1 0,1 0-1,0-1 1,0 1 0,0 0-1,0-1 1,0 1 0,-1 0-1,1-1 1,0 1 0,0 0-1,-1-1 1,1 1 0,0 0-1,0 0 1,-1-1 0,1 1 0,0 0-1,-1 0 1,1 0 0,0 0-1,-1-1 1,1 1 0,0 0-1,-1 0 1,1 0 0,0 0-1,-1 0 1,-37-9-3162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0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18 233 10805,'0'0'3089,"-3"0"-2830,-12 0 4506,32 0-4461,155 1-517,7 2 370,266-30 1,-343 13-155,425-45 31,-309 51-42,337-27 59,-388 11 25,194-24-76,2 27 30,300 21 349,-679 1-1147,-1 0 0,0 2 0,1 0 0,0 1 0,-17 6 0,-3 0-1206,-84 23-5682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1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437 76 9716,'0'0'3565,"-1"-9"-3557,1 3-1,0 4-1,1 0 0,-1 0-1,0 0 1,0 0-1,0 1 1,0-1 0,-1 0-1,1 0 1,0 0-1,-1 0 1,1 0 0,-1 1-1,0-1 1,0 0-1,1 0 1,-1 1 0,0-1-1,0 1 1,-1-1-1,1 1 1,0-1 0,0 1-1,-1 0 1,1-1-1,-1 1 1,1 0 0,-1 0-1,0 0 1,1 0-1,-1 1 1,-3-2 0,-10-2 60,-1 2 1,-1-1 0,1 2 0,0 0 0,-30 3 0,35-1-29,0 1 1,1 0-1,-1 0 1,1 1 0,0 1-1,0-1 1,0 2-1,0-1 1,-16 12 0,7-2 40,1 1 0,1 1 1,0 0-1,-18 24 0,29-32-16,0 0 0,0 0-1,1 0 1,0 1 0,1 0-1,0 0 1,0 0 0,1 0-1,0 1 1,0-1-1,1 1 1,-1 19 0,2-26-63,1 1 0,0-1 1,0 1-1,1 0 0,-1-1 0,1 1 1,0-1-1,1 6 0,-1-7-2,1-1-1,-1 0 0,0 0 1,0 0-1,1 0 0,-1 0 1,1 0-1,-1 0 0,1 0 1,-1 0-1,1 0 0,-1-1 1,1 1-1,0-1 0,-1 1 1,1-1-1,0 0 0,-1 0 1,3 0-1,12 3-6,0-2 0,0 0 0,0-1 0,0-1 0,-1 0 0,1-2 0,0 1-1,0-2 1,-1 0 0,0-1 0,0 0 0,25-14 0,-23 10-117,-1-1 0,-1 0 0,0-1 0,0-1 0,-1 0 0,-1-1 0,0 0 0,-1-2 0,0 1-1,17-29 1,-27 40 66,0 0-1,-1-1 0,1 1 0,-1 0 1,1-1-1,-1 1 0,0-1 0,0 0 1,0 1-1,-1-1 0,0 0 0,1-5 1,-3 9 109,1 0 1,0 0 0,0 0 0,0 0-1,0 0 1,0 1 0,-1-1-1,1 0 1,0 1 0,0-1 0,0 1-1,0-1 1,0 1 0,0-1-1,0 1 1,0 0 0,0-1 0,0 1-1,1 0 1,-1 0 0,-1 1 0,-3 12-9,1-1 0,1 1 1,0-1-1,1 1 1,0 0-1,1 0 1,1 0-1,2 18 0,-2-8 75,0-3-14,0 1-1,2-1 1,1 1 0,0-1 0,2 0 0,0 0 0,1-1 0,1 1 0,1-1-1,21 36 1,153 226 576,-75-122-601,-99-147-57,-1-1 0,0 1 1,-1 1-1,0-1 0,-1 1 0,0 0 0,-1 0 0,-1 0 0,0 1 0,-1-1 0,-1 1 1,0 17-1,-1-27-1,-1 1 1,1-1-1,-1 0 1,0 0-1,0 1 1,-1-1 0,1 0-1,-1 0 1,0 0-1,-1-1 1,1 1-1,-1 0 1,-6 7-1,3-5-1,0-1-1,-1 1 0,0-1 0,0-1 0,0 1 0,-1-1 0,-12 6 0,1-2-18,-1-2 0,1 0 0,-1-1 0,0-1 0,-1 0 0,-30 1 0,-145-4-141,180-3 143,1 0-1,-1-1 1,0-1-1,1 0 0,-1-1 1,-23-10-1,34 12 18,0 0 0,0-1 0,1 1 0,-1-1 0,0 0 0,1 0 0,0-1 0,0 1 0,0-1 0,0 0 0,1 0 0,-1 0 0,1-1 0,0 1 0,0-1 0,0 1 0,1-1 0,0 0 0,0 0 0,0-1 0,1 1 0,-1 0 0,0-6 0,1-4 3,1 0 0,0 0 0,1 0 1,0 0-1,2 0 0,-1 0 0,2 1 0,0-1 0,1 1 0,0 0 1,1 0-1,15-25 0,-4 14-115,1 0-1,1 1 1,1 0 0,1 2 0,34-28-1,-28 27-1771,-1-2-1,39-49 0,-33 30-2647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1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192 20 6419,'0'0'4298,"0"-6"-3607,0 6-678,1 0 1,-1-1-1,0 1 0,0-1 1,0 1-1,0-1 1,0 1-1,0-1 0,0 1 1,0 0-1,0-1 1,0 1-1,0-1 0,-1 1 1,1-1-1,0 1 1,0-1-1,0 1 0,0 0 1,-1-1-1,1 1 1,0 0-1,0-1 0,-1 1 1,1 0-1,0-1 1,-1 1-1,1 0 0,0-1 1,-1 1-1,1 0 1,-1 0-1,1-1 0,0 1 1,-1 0-1,1 0 1,-1 0-1,0 0 0,-19 11 297,-31 42 233,37-36-195,-4 1-121,4-3 204,1 0 1,-15 22-1,24-31-364,1-1-1,0 1 1,0 0 0,1 0-1,-1 0 1,1 0 0,1 0 0,-1 1-1,1-1 1,0 0 0,0 10-1,1-12-77,0 0 0,0 0 0,0 0 0,1 0 1,0 0-1,-1 0 0,1-1 0,0 1 0,1 0 0,-1 0 0,1 0 0,3 6 0,-1-7-4,-1 1-1,0-1 1,1 0 0,0 0 0,0 0 0,0-1 0,0 1-1,0-1 1,1 0 0,7 3 0,32 9-86,1-2 0,0-1 0,92 8 1,31 7-129,-166-25 231,0-1 1,0 1-1,1-1 1,-1 1 0,0 0-1,0-1 1,0 1-1,0 0 1,0 1-1,0-1 1,0 0 0,-1 1-1,1-1 1,0 1-1,-1-1 1,1 1-1,-1 0 1,1-1 0,-1 1-1,0 0 1,0 0-1,0 0 1,0 0 0,0 0-1,1 4 1,-2-3 22,0 0 0,0 1 1,0-1-1,0 0 0,0 1 1,-1-1-1,0 0 0,0 0 1,1 0-1,-2 1 0,1-1 1,0 0-1,-1 0 0,1-1 1,-1 1-1,0 0 0,-4 4 1,-13 13 86,-1 0 1,-1-1 0,-1-2 0,0 0 0,-1-1 0,-1-2 0,-1 0 0,-37 14 0,44-21-193,0-1 1,-1-1-1,0-1 0,0 0 1,0-1-1,-1-2 0,-20 0 0,39-1 11,1 1-1,-1-1 1,1 0-1,-1 0 1,1 0-1,-1 0 1,1 0-1,-1 0 1,1-1-1,0 1 1,-1 0-1,1 0 1,-1 0-1,1 0 1,-1 0-1,1-1 1,-1 1-1,1 0 1,0 0-1,-1-1 1,1 1-1,-1 0 1,1-1-1,0 1 1,-1 0-1,1-1 1,0 1-1,0-1 1,-1 1-1,1-1 1,0 1-1,0 0 1,0-1-1,-1 1 1,1-1-1,0 1 1,0-1-1,0 1 1,0-1-1,0 1 1,0-1-1,0 1 1,0-1-1,0 1 1,0-1-1,0 1 1,0-1-1,1 0 1,-1-4-682,0-19-3974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1.8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231 0 11989,'0'0'2610,"-4"264"-1874,-17-142 32,-10 16-319,-7 16 447,-1 0-336,1-13-96,7-22-367,13-40-81,8-35-32,10-32-161,0-34-4961,17-43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2.3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10373,'0'0'4565,"3"29"-3864,-1-10-589,14 198 838,-12 260 1680,-5-301-991,2-175-1625,-1 0 0,0 0 1,1-1-1,-1 1 0,0 0 0,1 0 1,-1-1-1,1 1 0,-1 0 1,1-1-1,-1 1 0,1 0 1,0-1-1,-1 1 0,1-1 1,0 1-1,-1-1 0,1 1 1,0-1-1,0 0 0,-1 1 1,1-1-1,0 0 0,0 0 0,0 0 1,-1 1-1,1-1 0,0 0 1,0 0-1,1 0 0,37 2 88,-22-2-36,276 7 897,-96-4-873,-193-3-141,5 0-226,1 0 1,0 1-1,-1 0 0,1 1 1,-1-1-1,13 6 1,-39-7-9665,-26-13 307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58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0 7459,'0'0'6025,"2"25"-5428,6 0-360,1-1 0,0-1 1,18 32-1,-2-5 20,7 17-129,2-2 1,48 66-1,-54-92-127,3 0 0,1-2 0,2-2 0,44 37 0,61 48 31,-136-118-31,-1 0 0,0 0 1,1 0-1,-1-1 0,1 1 1,0-1-1,-1 1 0,1-1 1,0 0-1,0 0 0,0-1 1,0 1-1,0-1 0,0 1 1,0-1-1,0 0 0,4 0 1,0 5 5,-6-5-1,-1 0 0,0 1 1,0-1-1,0 0 0,0 0 1,0 0-1,0 0 1,1 0-1,-1 0 0,0 0 1,0 0-1,0 0 0,0 1 1,0-1-1,0 0 1,0 0-1,0 0 0,0 0 1,0 0-1,1 0 0,-1 1 1,0-1-1,0 0 0,0 0 1,0 0-1,0 0 1,0 1-1,0-1 0,0 0 1,0 0-1,0 0 0,0 0 1,0 0-1,0 1 1,-1-1-1,1 0 0,0 0 1,0 0-1,0 0 0,0 0 1,0 0-1,0 1 1,0-1-1,0 0 0,0 0 1,0 0-1,-1 0 0,1 0 1,0 0-1,0 0 0,0 0 1,0 1-1,0-1 1,0 0-1,-1 0 0,1 0 1,0 0-1,0 0 0,0 0 1,0 0-1,0 0 1,-1 0-1,1 0 0,0 0 1,0 0-1,0 0 0,0 0 1,-352 29 533,146-14-259,40-8 1304,165-7-1598,-24-3-1372,23 1 1074,0 0 1,0 0-1,0 0 0,1 0 0,-1-1 0,0 1 0,1-1 0,-2-3 1,-5-8-1770,-15-15-4189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2.8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 13958,'0'0'5283,"233"9"-4979,-159-9-256,-1-19-96,-10 3 16,-11 4-208,-14 6-913,-10 6-143,-14 0-657,-14 6-848,0 32-1537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3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 13414,'0'0'6451,"181"3"-6451,-87-3 48,-7 0-96,-10-3-1761,-21-9-1632,-28 2-4035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4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672 114 10181,'0'0'1000,"-15"-18"-816,-3-3-53,-32-30 0,46 49-87,1-1 1,-1 0-1,-1 1 1,1 0-1,0 0 1,-1 0-1,1 0 1,-1 1-1,1 0 1,-1 0-1,0 0 1,1 0-1,-1 1 1,0 0-1,1 0 1,-1 0-1,-9 2 1,-8-1 149,6 0-69,0 0 1,1 1-1,-1 1 1,0 0-1,1 1 1,0 1 0,0 0-1,0 1 1,0 1-1,1 0 1,0 1-1,1 0 1,0 1-1,0 1 1,1 0-1,0 1 1,-14 16-1,5-5 137,2 1 0,0 1 0,-25 43 0,38-56-178,0 0-1,1 0 0,0 1 0,1-1 0,0 1 1,1 0-1,0 0 0,1 0 0,0 0 0,1 1 1,1 20-1,0-31-85,1-1 0,-1 0-1,1 0 1,0 1 0,-1-1 0,1 0 0,0 0 0,0 0 0,0 0 0,0 0 0,0 0 0,0 0 0,0 0-1,0 0 1,0 0 0,0-1 0,1 1 0,-1 0 0,0-1 0,1 1 0,-1-1 0,0 0 0,1 1-1,-1-1 1,0 0 0,1 0 0,-1 0 0,1 0 0,-1 0 0,0 0 0,3 0 0,2 0-11,5 1-27,0 0 0,0-1 1,0 0-1,1-1 0,-1 0 1,0-1-1,0 0 0,0-1 1,13-5-1,-9 2-80,-2-1 0,1 0 0,-1-2-1,0 1 1,0-2 0,14-13 0,10-12-795,-2-2 1,-1-1 0,43-63-1,-77 101 891,0-1 0,0 1 0,0-1 0,1 0 0,-1 1 0,0-1 0,0 1 0,1-1 0,-1 1 0,0-1 0,1 1 0,-1-1 0,1 1 0,-1 0 0,1-1 0,-1 1 0,1-1 0,-1 1 0,1 0 0,-1 0 0,1-1 0,-1 1 0,1 0 0,-1 0 0,2-1 0,-1 17-52,-1-6 163,0 30 90,5 181 1229,-2-179-1095,3 0 0,1 0 0,15 51 0,67 155 1101,1 5-657,-83-228-721,-1 0-1,-1 0 1,-2 0 0,0 0 0,-2 30 0,-1-49-33,0 0 0,-1 0 0,0 0 0,0 0 1,0-1-1,-1 1 0,0 0 0,0 0 1,-1-1-1,1 0 0,-1 1 0,-7 8 1,3-6-35,0 0 0,0 0 0,0-1 0,-1 0 0,-1-1 0,-16 11 0,3-5-108,-1-1-1,0-1 0,0-1 0,-1-1 1,-35 6-1,28-8 62,0-1 1,0-1-1,0-2 0,0-1 0,-1-2 1,-49-7-1,68 6 62,0-1 1,0 0-1,0-1 1,0 0 0,1-1-1,0 0 1,0-1-1,0-1 1,0 0-1,1 0 1,1-1-1,-1-1 1,1 0-1,0 0 1,1-1 0,0 0-1,-12-19 1,18 23 42,0 1 0,0 0 1,0-1-1,1 1 0,0-1 0,0 0 1,1 1-1,-1-1 0,1 0 1,1 0-1,-1 0 0,1 0 0,0 0 1,0 0-1,1 0 0,-1 0 1,2 0-1,-1 0 0,0 0 0,1 0 1,0 1-1,1-1 0,-1 1 1,1-1-1,4-5 0,8-9 184,0 1 0,1 1-1,1 0 1,35-28 0,-46 40-171,473-342 1258,-285 217-3355,-167 112-657,-23 10-1739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7.8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106 719 7347,'0'0'9821,"-2"8"-8765,-2 2-866,-1 0-1,0 0 1,-1-1-1,0 1 1,-9 9 0,-18 30-76,28-38-104,0 0 0,1 0 0,1 1 0,-1 0 0,2-1 0,-3 23 0,3-2 6,4 41-1,-2-69-26,0 1-1,1-1 1,-1 0-1,1 0 1,0 1-1,1-1 1,-1 0-1,1 0 1,0 0-1,-1 0 1,2-1 0,-1 1-1,0 0 1,1-1-1,0 0 1,5 6-1,-2-4-34,0-1 0,0 0 0,0 0 0,0-1 0,1 0-1,-1 0 1,1 0 0,0-1 0,9 2 0,8 1-153,1-2 1,0-1-1,-1-1 1,48-4-1,-60 2 46,0-1 0,-1-1 0,1 0 0,0 0 0,-1-1 0,1-1 1,-1 1-1,0-2 0,-1 0 0,1 0 0,-1-1 0,-1 0 0,1-1 0,-1 0 0,0 0 0,-1-1 0,12-16 0,-17 20 105,-1 0 0,0-1 0,0 1 0,-1-1 0,0 0 0,0 1 0,0-1-1,0 0 1,-1 0 0,0 1 0,-1-11 0,0-4 81,1 18-28,0-1 1,-1 1 0,1 0 0,-1 0-1,0-1 1,0 1 0,0 0-1,0 0 1,0 0 0,0 0 0,0 0-1,-1 0 1,1 0 0,-1 0 0,1 0-1,-1 1 1,0-1 0,0 1-1,0-1 1,0 1 0,0 0 0,0 0-1,0 0 1,0 0 0,0 0 0,0 0-1,-1 0 1,1 1 0,0-1-1,-4 1 1,-8-3 50,-1 1 1,0 0-1,-22 2 1,35 0-42,0 0 0,1 0 0,-1 0 1,0 1-1,1-1 0,-1 1 1,1-1-1,-1 1 0,0 0 1,1-1-1,-1 1 0,1 0 0,0 0 1,-1 0-1,1 0 0,0 1 1,-1-1-1,1 0 0,0 0 0,0 1 1,0-1-1,0 1 0,0-1 1,1 1-1,-1-1 0,0 1 1,1-1-1,-1 1 0,1 0 0,-1-1 1,1 1-1,0 2 0,-2 8 34,1 0 0,1 0 0,1 21 0,-1-13 24,0-15-59,1-1 1,-1 1-1,1 0 0,0 0 0,0 0 1,0-1-1,0 1 0,1 0 0,0-1 1,0 0-1,0 1 0,1-1 0,-1 0 1,1 0-1,0 0 0,0 0 0,0-1 1,1 1-1,-1-1 0,1 0 0,0 0 0,0 0 1,0-1-1,9 5 0,-1-2-4,1 0-1,0-1 0,0 0 1,0-1-1,0-1 0,0 0 1,1-1-1,17 0 0,-18-2-40,-1 0 0,1-2 0,-1 1 0,0-1 1,1-1-1,-1 0 0,-1-1 0,1 0 0,-1-1 0,0 0 0,0 0 0,-1-2 0,1 1 0,-2-1 0,14-13 0,11-15-433,-2 0 1,46-69-1,-37 45-452,-3-1-1,-3-2 1,39-96-1,-58 117 682,-2-1 0,-1-1 0,-3 0 0,-1-1 0,-3 0 0,2-71-1,-7 81 266,0-28 30,-1 59-2,0 0 0,-1 0 0,0-1 0,0 1 0,0 0-1,0 0 1,-1 0 0,1 0 0,-1 1 0,0-1 0,-3-4 0,4 6-5,0 1 0,0 0 0,0 0 0,-1 0 0,1 0 0,0 0 0,0 0 0,-1 0 0,1 0 0,0 0 0,-1 1 0,1-1 0,-1 0 0,1 1 0,-1-1 0,0 1 0,1 0 0,-1 0 0,1-1-1,-1 1 1,0 0 0,-2 1 0,2-1 25,0 1 0,0-1-1,0 1 1,0 0-1,0 0 1,0 0-1,0 0 1,0 0-1,0 1 1,1-1-1,-1 0 1,1 1-1,-1-1 1,1 1 0,-1 0-1,1 0 1,0-1-1,-2 5 1,-7 12 119,1 1 1,2 1 0,0-1-1,1 1 1,-5 25 0,-11 111 995,7 200 2132,15-339-3212,0 0 0,1 0 1,1 0-1,8 31 0,-8-43-121,-1 0 0,1-1 0,0 1 0,0-1 0,0 0 0,0 0 0,1 0 0,0 0 0,0 0 0,0 0 0,0-1 0,1 1 0,-1-1 0,1 0-1,0 0 1,0 0 0,0-1 0,0 1 0,0-1 0,1 0 0,6 2 0,-5-2-262,0-1 0,0 0-1,0 0 1,0 0 0,11-1-1,-15 0 40,0 0-1,0 0 0,0 0 1,0-1-1,1 1 1,-1-1-1,0 1 1,0-1-1,0 0 0,0 0 1,0 0-1,0 0 1,-1 0-1,1 0 1,0-1-1,0 1 0,-1 0 1,1-1-1,2-2 1,8-30-5012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8.1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13942,'0'0'4274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8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1 355 12582,'0'0'2433,"54"1"-1862,-5-1-354,404-13 1850,268-129-1199,-237 35-955,-357 86-241,236-10 0,-272 32 192,-54 1-355,1-2 0,64-8 0,-73-2-1804,-17-4-2040,-9 1-3564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9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702 13 5523,'0'0'6200,"-4"-2"-6206,-6-1 22,-1 1 1,1 0-1,-1 0 0,0 1 0,-20 0 0,-60 8 816,72-4-636,1 2-1,0 0 1,0 1 0,1 1-1,-1 0 1,1 2 0,1 0 0,0 0-1,-23 19 1,9-4 216,0 2 0,2 1-1,-39 48 1,54-59-47,-22 34 0,32-44-271,0 0 0,0 0 0,1 1 0,-1-1 0,1 0 0,1 1 0,-1-1 0,1 1 0,0 11 0,1-17-96,0-1-1,1 1 0,-1 0 1,1-1-1,-1 1 1,1 0-1,0-1 1,-1 1-1,1-1 0,0 1 1,-1-1-1,1 1 1,0-1-1,-1 0 0,1 1 1,0-1-1,0 0 1,-1 0-1,1 1 1,0-1-1,0 0 0,0 0 1,0 0-1,-1 0 1,1 0-1,0 0 0,0 0 1,0 0-1,-1 0 1,1-1-1,0 1 1,1-1-1,6 1-27,5 0-22,0 0 0,0-1-1,0-1 1,0 0-1,0-1 1,0 0 0,0-1-1,-1 0 1,1-1-1,-1-1 1,-1 0 0,1 0-1,18-14 1,11-11-796,-1-1 0,-1-2 0,-1-2 0,52-65 1,-87 94 534,-18 29 1130,5-2-657,2 2 0,1-1 0,1 1 0,0 1 0,2-1 0,-3 31 0,1 147 800,6-184-869,1 37 215,3 0 0,2 0-1,3 0 1,2-1 0,2 0-1,27 68 1,57 105 431,-23-58-537,-67-153-176,-2 2 0,0-1 1,4 23-1,-8-35-27,0 1 1,-1-1-1,1 0 1,-1 1-1,0-1 1,0 1-1,0-1 1,-1 1-1,1-1 1,-1 0-1,0 1 1,0-1-1,0 0 1,0 0-1,-1 0 1,1 1-1,-1-2 1,0 1-1,0 0 1,0 0-1,0 0 1,0-1-1,-3 3 1,-4 1-28,-1 0-1,1-1 1,-1 0 0,0-1 0,0 0 0,0 0-1,0-1 1,-1-1 0,-13 3 0,-19 0-180,-43-1 1,81-4 199,-33 1-9,0-2 1,0-1-1,0-2 0,0-2 0,-37-11 1,58 12 18,0 0 0,0-1 0,1-1 0,0-1 0,0 0 0,1-2 0,0 1 0,0-2 0,1 0 0,1 0 0,0-1 0,-22-27 0,30 33-37,1-1-1,0 1 1,0-1 0,1 0 0,-1 0 0,2-1 0,-1 1-1,1-1 1,0 1 0,0-1 0,1 0 0,0 1 0,1-1-1,0 0 1,0 0 0,0 0 0,1 1 0,0-1 0,1 0-1,-1 1 1,2-1 0,-1 1 0,1-1 0,0 1-1,0 0 1,1 0 0,0 1 0,0-1 0,10-10 0,7-1-676,1 1 1,0 1 0,2 0-1,42-20 1,27-9-3394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7:59.8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302 114 8116,'0'0'3377,"0"-16"-3742,0-81 103,-17 97 1132,8 0-596,-12 0 397,0 0 0,-25 5 0,38-3-555,0-1 0,1 2-1,-1-1 1,1 1 0,0 0 0,0 1-1,0 0 1,0 0 0,-8 7-1,3-2-20,1 1 0,0 0 0,1 0 0,0 1 0,0 1 0,1 0 0,-11 20 1,18-29-100,0 1 1,0 0-1,0 0 1,1-1 0,0 1-1,0 0 1,0 0-1,0 0 1,1 0 0,-1 0-1,1 0 1,0 0-1,0 1 1,1-1 0,-1 0-1,1 0 1,0 0-1,0 0 1,0 0 0,0-1-1,1 1 1,0 0 0,-1-1-1,2 1 1,-1-1-1,0 1 1,1-1 0,-1 0-1,1 0 1,0 0-1,0 0 1,4 3 0,18 12-37,0-1 1,1-1 0,39 19 0,91 29-143,-17-7 62,-134-54 135,20 7-39,-1 3 1,-1 0-1,26 18 0,-44-27 69,1 0 0,-1 0-1,0 1 1,-1-1 0,1 1 0,-1 0-1,0 1 1,0-1 0,0 1 0,-1 0 0,0 0-1,0 0 1,-1 0 0,1 0 0,-2 1-1,1-1 1,0 1 0,0 7 0,-2-8 134,1-1 0,-1 1 0,0-1 1,0 1-1,-1-1 0,0 1 0,-2 6 0,2-9-125,0-1 0,-1 1 1,1-1-1,-1 0 0,0 1 0,0-1 0,1 0 0,-2 0 0,1-1 0,0 1 0,0 0 0,0-1 0,-1 1 1,1-1-1,-1 0 0,-3 2 0,-15 6 28,0-2 1,-1 0 0,0-1-1,0-1 1,-1-1-1,-24 1 1,-142-3-1223,104-3-833,-29 1-5766,80 0 431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8:11.2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0 930 5202,'0'0'3012,"8"0"-2678,35 0 78,4 0 5115,-19-29-4383,28-27-1086,-3-1 0,56-81-1,24-28 8,-29 61-65,224-178 0,-314 273 171,0 2 1,0-1-1,1 2 0,27-11 1,-22 10 98,33-18 1,-45 22-286,-2 0-391,-20 3-1126,-17 1-2465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8:12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1033 4978,'-1'-2'12447,"1"0"-12425,-1 1 0,1-1 0,0 1 0,-1-1 0,1 0 0,0 1 0,0-1 0,0 1 0,0-1 0,1 0 0,-1 1 0,0-1 0,1 1 0,0-2 0,5-17 41,2 2 0,0-1 0,1 1 0,13-18 0,3-7-31,29-58-61,204-360 44,-242 435-17,35-44 0,-43 61-15,1 0 0,0 0 0,0 1 1,1 0-1,0 0 0,1 1 0,13-7 1,-12 7 60,-1 0 0,-1 0 0,1-1-1,-1-1 1,0 0 0,-1 0 0,0-1 0,8-11 0,7-7 668,-23 26-712,0 2 34,-1-1 1,0 1-1,1 0 0,-1-1 1,0 1-1,1 0 0,-1-1 1,1 1-1,-1 0 0,0-1 1,1 1-1,-1 0 1,1 0-1,-1 0 0,1-1 1,-1 1-1,1 0 0,-1 0 1,1 0-1,0 0 0,-1 0 1,1 0-1,-1 0 0,1 0 1,0 0-27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59.1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11349,'0'0'3092,"6"6"-3238,135 144 368,-94-95-61,76 67 0,-115-115-228,0-1-1,1 0 1,15 9 0,-21-14-258,-1 0 1,1 0-1,-1 0 0,1 0 1,-1 0-1,1 0 0,0-1 1,0 1-1,-1-1 0,1 0 1,0 1-1,0-1 0,-1-1 1,1 1-1,0 0 0,0-1 1,-1 1-1,5-3 0,8-10-3914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45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6675,'0'0'6969,"3"23"-6900,-3-22-66,8 55 214,2 80 0,-11 9 627,2 163 1066,-1-301-1884,0 0 1,1 0 0,0 0 0,0 0-1,1 0 1,0 0 0,0 0-1,0 0 1,1-1 0,0 1 0,6 9-1,-5-11-25,0 0 0,1-1 0,-1 1 0,1-1 0,0 0 0,0-1 0,0 1 0,1-1 0,-1 0 0,1 0-1,0-1 1,0 1 0,7 1 0,16 3-8,0 0 0,1-1 0,47 1-1,93-5 56,-91-3-13,-29 1-12,0-1 0,96-17 0,-58 1-3,-39 9-450,55-18 0,-102 26 238,0-1 1,0 0 0,0 1 0,0-1 0,-1 0 0,1 0 0,0 0 0,0 0-1,-1-1 1,1 1 0,-1 0 0,1-1 0,1-2 0,-3 4-79,1-1 0,-1 0 0,1 0 0,-1 0 0,0 0 0,1 0 0,-1 0 0,0 0 0,0 0 0,0 0 0,0 0-1,0 0 1,0 0 0,0 0 0,0 0 0,0 0 0,-1 0 0,1-2 0,-9-13-6122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45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11637,'0'0'1889,"216"38"-1761,-143-35-32,-3-3-96,-4 0 16,-14 0-16,-17 0-624,-17 0-689,-18-12-5009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46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8292,'0'0'4274,"199"37"-3090,-94-18-479,6-3-641,4-10-48,-3-6-16,-11 0-641,-14 0-1744,-17 0-2001</inkml:trace>
  <inkml:trace contextRef="#ctx0" brushRef="#br0" timeOffset="1">1357 107 12182,'0'0'2337,"111"189"-1969,-55-108 800,3-5-880,4-4-223,-4-13-65,1-2 32,-11-16-64,-8-7-769,1-12-832,-10-15-1088,-11-7-1649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46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468 0 9941,'0'0'9140,"-199"195"-9140,136-110-16,0-1-64,4-12-224,17-18-321,14-13-831,14-10-177,14-6-1393,0-9-1712</inkml:trace>
  <inkml:trace contextRef="#ctx0" brushRef="#br0" timeOffset="1">813 531 16728,'0'0'1873,"-70"-182"-13927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46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0 17576,'0'0'2545,"-35"0"-13126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4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11493,'0'0'5168,"5"4"-5248,41 33 397,77 77-1,-85-76-81,1-1-1,2-2 1,53 36-1,-85-66-992,1 0-1,-1 0 1,1-1-1,0 0 0,0 0 1,0-1-1,1-1 1,-1 0-1,1 0 1,-1-1-1,12 0 0,-10-1-5185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5.4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454 1 4738,'0'0'6795,"-12"6"-4732,-11 18-1202,1 1 1,-32 47 0,38-49-558,-90 127 362,-99 187-1,199-327-755,-2 2-105,6-3-4277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6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1 827 8852,'0'0'1254,"30"-11"-806,-9 4-397,-6 3-40,0-1 0,0 0 1,0-1-1,-1-1 0,0-1 1,0 1-1,-1-2 0,0 0 1,0-1-1,-1 0 1,21-23-1,-6-2-305,-2-1 0,-1-2 1,-2 0-1,-1-2 0,-2 0 1,15-50-1,-22 53 313,-2-1 0,-1 0 0,-2 0-1,-1-1 1,-3 0 0,-1 0 0,-4-49 0,2 86 42,0 1-1,-1 0 0,1 0 1,-1 0-1,1 0 1,-1 0-1,0-1 1,1 1-1,-1 0 1,0 0-1,0 1 1,0-1-1,1 0 1,-1 0-1,0 0 1,0 0-1,0 1 0,0-1 1,-1 0-1,1 1 1,0-1-1,0 1 1,0 0-1,0-1 1,-1 1-1,1 0 1,0 0-1,0-1 1,-1 1-1,1 0 1,-1 0-1,-44 2 1048,42-2-1016,1 1-24,-1 0 1,1 0 0,-1 0 0,1 0-1,0 0 1,-1 1 0,1 0-1,0-1 1,0 1 0,0 0-1,0 1 1,1-1 0,-1 0-1,1 1 1,-1-1 0,1 1-1,-4 6 1,-2 4 93,0 1 0,-11 27-1,14-29-57,-19 50 567,2 2 0,3 0 0,3 1 0,3 0 1,-5 73-1,1 334 1472,17-467-2201,0-1 0,0 0-1,1 0 1,-1 0-1,1 0 1,0 0-1,0 0 1,1 0-1,-1-1 1,1 1-1,-1 0 1,1-1-1,1 1 1,2 3-1,-4-6-103,-1 0 1,1 0-1,0-1 0,0 1 0,0 0 0,0-1 0,0 1 0,0-1 1,0 1-1,0-1 0,0 1 0,1-1 0,-1 1 0,0-1 0,0 0 1,0 0-1,0 0 0,1 0 0,1 0 0,-1 0-247,0-1 0,0 0 0,1 1 0,-1-1 1,0 0-1,0 0 0,0 0 0,0-1 0,0 1 0,-1 0 0,1-1 0,0 1 0,2-4 0,17-21-5588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6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7459,'0'0'10827,"15"4"-10400,-12-3-425,219 50-15,-103-41-7,43 6-3300,-162-16 3278,3 0-309,-1 1 1,0-1 0,0 0 0,0 0 0,0 1 0,0-1 0,0 1 0,0 0-1,0 0 1,0 0 0,0 0 0,0 0 0,0 0 0,-1 0 0,1 1 0,0-1 0,2 3-1,-2 13-6521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6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1 160,'0'0'15111,"185"25"-14807,-115-22-288,-8-3 0,-6 0-16,-7 0-16,-14 0-16,-7 3-352,-7 4-480,-11-1-689,-6 3-2273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59.5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809 0 10053,'0'0'5490,"-163"110"-5426,72-47-112,-7 0 64,1-13-16,6-28 80,7-9-48,18-13-32,14 0-1200,13-7-1378,11-12-2784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8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11493,'0'0'3551,"0"4"-3617,5 66 230,-5 91 0,-2-63 284,2 35 430,0-132-876,0 0 0,1 0 1,-1 0-1,0 0 0,0 0 1,1 0-1,-1 0 0,1-1 1,-1 1-1,1 0 0,-1 0 1,1 0-1,0-1 0,-1 1 1,1 0-1,0-1 0,-1 1 1,1 0-1,0-1 0,0 1 1,0-1-1,-1 1 0,1-1 1,0 0-1,0 1 0,0-1 1,0 0-1,0 0 0,0 1 1,0-1-1,0 0 0,1 0 0,40 0 16,-29 0 21,32 1 284,-1-3 0,1-1-1,49-11 1,-56 7-748,1 1-1,0 2 1,44 1-1,-81 3 141,-1 1 1,1-1-1,0-1 0,-1 1 0,1 0 1,-1 0-1,1-1 0,-1 1 0,1 0 1,-1-1-1,1 0 0,-1 1 0,1-1 1,-1 0-1,1 0 0,-1 0 0,0 0 1,0 0-1,1 0 0,-1 0 0,0 0 1,0 0-1,0-1 0,0 1 0,0 0 1,-1-1-1,1 1 0,0 0 0,0-3 1,6-11-6440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8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10869,'0'0'2625,"24"248"-1696,-10-129-385,-3 13-256,3-4 304,-4-15 177,1-25-689,3-22-80,-4-22 0,-3-16-48,-3-12-833,-4-10-303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9.1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7892,'0'0'4418,"18"-3"-4157,145-10 654,-154 13-870,0 1-1,-1-1 1,1 2-1,0-1 1,-1 1-1,1 0 0,-1 1 1,0 0-1,14 6 1,-17-6-2,-1 0 1,1 0-1,-1 1 1,0-1 0,0 1-1,0 0 1,0 0-1,-1 0 1,1 1-1,-1-1 1,0 1-1,-1 0 1,1-1-1,-1 1 1,0 0-1,3 11 1,0 6-12,-1 1 0,-1-1 0,-1 1 0,-1 0 0,-1-1 0,-2 1 0,0 0 0,-1-1 0,-1 1 0,-1-1 1,-12 35-1,5-25 54,-2-1 0,-1 0 0,-2-1 1,0-1-1,-2 0 0,-2-2 1,-25 29-1,45-56-47,1 0-1,-1 1 1,0-1 0,1 1-1,-1-1 1,1 1-1,-1-1 1,0 1 0,1 0-1,-1-1 1,1 1 0,0-1-1,-1 1 1,1 0 0,0 0-1,-1-1 1,1 1 0,0 0-1,0 0 1,-1-1 0,1 1-1,0 0 1,0 0 0,0 0-1,0-1 1,0 1 0,0 0-1,0 0 1,0-1 0,1 1-1,-1 0 1,1 1 0,1-1-33,0 0 0,0 0 0,0 0 0,0 0 0,1 0 0,-1 0 0,0-1 0,0 1 0,1-1 0,3 0 0,94 10 287,141-6 1,-163-4-1031,-74 0 272,-3 0 331,-1 1-1,1-1 1,-1 0 0,1 0-1,0 0 1,-1 0-1,1 0 1,-1 0 0,1 0-1,-1 0 1,1 0-1,-1 0 1,1 0 0,-1 0-1,1-1 1,-1 1-1,1 0 1,-1 0-1,1-1 1,-1 1 0,1 0-1,-1 0 1,1-1-1,-1 1 1,1-1 0,-1 1-1,1-1 1,0-7-4172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0.8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325 121 5202,'0'0'5208,"0"-8"-4754,1-12-168,0 6 43,0-1 1,-1 1 0,-1-1-1,-2-14 1,2 28-275,0 0 0,-1 1 0,1-1 0,-1 0 0,1 1 0,-1-1 0,1 1 0,-1 0 0,0-1 0,1 1 0,-1 0 0,1 0 0,-1 0 1,0 0-1,1 0 0,-1 1 0,-1-1 0,-3 1 37,-10-1 1,8-1-73,0 1 0,-1 0 1,1 0-1,0 1 0,0 0 0,-1 0 1,1 1-1,0 0 0,0 1 1,0 0-1,-10 5 0,3 1 29,1 1-1,1 1 1,0 0-1,1 1 0,0 0 1,0 0-1,-11 18 1,17-21-10,0 0 1,0 1 0,1 0 0,0 0-1,1 1 1,0-1 0,0 1 0,1 0-1,1 0 1,0 0 0,-1 21 0,2-29-43,1 0 0,0-1 0,0 1 0,1 0 0,-1 0 0,0 0-1,1 0 1,0 0 0,0-1 0,0 1 0,0 0 0,2 3 0,-2-5-6,1 1 0,-1-1-1,1 0 1,0 0-1,0 0 1,-1 0-1,1 0 1,0 0-1,0 0 1,0 0-1,0-1 1,0 1 0,0-1-1,0 0 1,0 1-1,0-1 1,0 0-1,3 0 1,0 0-46,12 1-177,-1-1 0,28-2-1,-39 1 184,0 0 0,0 0-1,0 0 1,0-1 0,0 0-1,0 0 1,-1 0 0,1-1-1,-1 1 1,1-1 0,-1 0-1,5-5 1,10-12-484,-1 0 0,29-44-1,-16 20-675,-27 42 785,-3 8 546,-2-4-119,3 22 221,0-1 0,1 1 0,1-1 0,1 1 0,10 24 0,48 113 1019,-62-160-1231,182 392 940,-178-383-925,-1 1-1,0-1 1,-1 1-1,0 0 1,1 12 0,-3-20-6,-1 0 1,0 0-1,0 0 1,0 0-1,0 0 1,-1 0 0,1-1-1,-1 1 1,1 0-1,-1 0 1,0 0 0,0-1-1,0 1 1,-1 0-1,1-1 1,-1 1-1,1-1 1,-1 0 0,0 1-1,0-1 1,0 0-1,0 0 1,0 0-1,-4 2 1,-5 2 17,1-1 0,-1 0 0,-1-1 0,1 0 0,0-1 0,-1 0 0,0 0 0,-20 0 0,-11-1 75,-45-3 0,66-1 14,1-1 0,1-1 0,-1-1 0,1 0 0,-1-2 0,2-1 0,-1 0 0,1-1 0,0-1 1,1-1-1,0 0 0,-17-16 0,33 25-120,1 0 0,0-1 1,-1 1-1,1 0 0,0-1 0,0 1 1,0 0-1,1-1 0,-1 1 1,0-1-1,1 1 0,0-1 0,0 0 1,0 1-1,0-1 0,0 1 1,0-1-1,0 0 0,1 1 0,0-1 1,-1 1-1,1-1 0,0 1 1,0 0-1,0-1 0,0 1 1,2-2-1,5-8-65,0 1 1,1 0 0,0 1-1,1-1 1,14-11 0,65-46-832,-43 34-18,14-13-1263,-4 2-1334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1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 6787,'0'0'7945,"0"37"-6528,0-2-1131,-7 215 767,-18 381 1068,25-630-2262,-2-1-1844,-11-3-937,-7-10-2147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1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0 2273,'0'0'13598,"-5"19"-13198,-10 56 364,2 1 0,-2 82 0,14-29 42,1-126-800,0 0 1,1-1-1,-1 1 1,1 0-1,0-1 1,-1 1-1,1-1 1,0 0-1,0 1 1,1-1-1,-1 1 0,0-1 1,1 0-1,0 0 1,-1 0-1,1 0 1,0 0-1,0 0 1,0-1-1,0 1 1,0-1-1,0 1 1,1-1-1,-1 0 0,0 0 1,1 0-1,-1 0 1,1 0-1,-1 0 1,1-1-1,4 1 1,10 2 16,0-1 0,1-1 1,30-1-1,-25-1 56,294-2-946,-315 3 729,-2 0 44,0 0 0,1 0 0,-1 0 0,0-1 0,1 1 0,-1 0 0,0 0 0,1 0 0,-1 0 0,0 0 0,1 0-1,-1 0 1,0 0 0,1 0 0,-1 0 0,0 0 0,1 0 0,-1 0 0,0 0 0,1 1 0,-1-1 0,0 0 0,1 0 0,-1 0 0,0 0 0,0 1 0,1-1 0,-1 0 0,0 0 0,0 0 0,1 1 0,-1-1 0,0 0 0,0 1 0,0-1 0,1 0 0,-1 0-1,0 1 1,0-1 0,0 0 0,0 1 0,0-1 0,0 0 0,0 1 0,1-1 0,-1 0 0,0 1 0,0-1 0,0 0 0,-1 1 0,1-1 0,0 0 0,0 1 0,0-1 0,0 0 0,0 1 0,0-1 0,0 0 0,0 1 0,-1-1 0,1 0 0,0 1 0,0-1-1,0 0 1,-1 1 0,-11 24-7128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49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11125,'0'0'1793,"34"29"-1561,112 97 267,30 48 625,-72-68-842,-92-95-291,32 32-125,2-2 0,58 39 0,-98-76-383,1 0-1,-1 0 1,1-1 0,0 0 0,0 0-1,0-1 1,0 0 0,15 2 0,4-2-4494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49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698 1 8436,'0'0'7795,"-136"169"-7747,66-68-48,-13 12 129,-8-3-145,-3-13 16,14-19 0,13-31-609,25-15-239,18-17-1105,14-8-1297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0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0 497 13414,'0'0'-77,"34"-40"432,112-132-238,-35 24-229,-42 54-256,-61 84 284,-7 8 70,0-1 0,0 1 0,1 0 0,-1 0 0,1 0 0,0 0 0,0 0 0,0 0 0,0 1 0,0-1 0,0 1 0,0-1 0,0 1 0,1 0 0,-1 0 0,0 0 0,1 0 0,3-1 0,-5 3 91,0-1 0,-1 1 0,1 0 0,0-1 0,-1 1 0,1 0 0,-1 0 0,1 0 0,-1 0 0,0-1 0,1 1 0,-1 0 0,0 0 0,0 0 0,0 0 0,1 0 0,-1 0 0,0 2 0,1 5 221,8 31 343,2 0-1,2-1 0,1 0 1,24 45-1,-31-72-625,-1-1 0,1 0 0,1 0-1,0-1 1,0 0 0,1 0-1,0-1 1,11 8 0,-13-12-148,0 1 1,1-1 0,-1-1-1,1 1 1,0-1 0,0-1-1,1 1 1,-1-1 0,0-1-1,1 0 1,-1 0 0,17-1-1,-22 1-89,1-2 0,-1 1-1,0 0 1,0-1 0,0 1-1,0-1 1,0 0 0,0 0 0,0 0-1,0 0 1,0-1 0,0 1-1,-1-1 1,1 0 0,-1 1-1,1-1 1,-1-1 0,1 1 0,-1 0-1,0 0 1,0-1 0,0 1-1,-1-1 1,1 0 0,-1 0 0,1 1-1,1-6 1,17-49-5490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0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14295,'0'0'4402,"28"0"-10325,-7 0 1361</inkml:trace>
  <inkml:trace contextRef="#ctx0" brushRef="#br0" timeOffset="1">569 107 13654,'0'0'3282,"181"19"-3378,-104-19 144,-1 0-48,-6-4-272,-7-11-657,-18 2-1088,-17 7-784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59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91 9652,'0'0'4931,"12"-1"-5057,45-4 72,183-11 76,-36 18 1,256-6 48,-263-10-68,155-4 4,-200 20-423,164-5-1665,-311 3 1768,-1-1 1,1 1-1,-1-1 0,1 0 0,-1 0 1,0 0-1,1-1 0,-1 1 0,0-1 1,0 0-1,0 0 0,5-5 0,1-6-3139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0.9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10805,'0'0'6899,"230"47"-6899,-153-43-32,-7-4 32,-8 0-400,-6 0-913,-11-10-1040,-17 1-1376,-17 2-2866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1.7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66 9156,'0'0'6126,"-12"-4"-5980,12 3-145,0 0-1,-1 1 0,1-1 1,0 1-1,0-1 0,0 0 0,-1 1 1,1-1-1,0 0 0,0 1 1,0-1-1,0 1 0,0-1 1,0 0-1,0 1 0,1-1 0,-1 0 1,0 1-1,0-1 0,0 0 1,1 1-1,-1-1 0,0 1 1,1-1-1,-1 1 0,0-1 0,1 1 1,-1-1-1,1 1 0,-1-1 1,1 1-1,-1-1 0,1 1 0,-1 0 1,1-1-1,-1 1 0,1 0 1,1-1-1,24-13 255,2 6-100,1 2 0,0 1-1,1 1 1,-1 2 0,53 1 0,-80 1-157,0 1 1,0-1 0,1 0 0,-1 0-1,0 1 1,0-1 0,0 1 0,0 0-1,0 0 1,0 0 0,0 0-1,0 0 1,0 0 0,0 0 0,-1 1-1,1-1 1,0 1 0,-1-1 0,1 1-1,-1-1 1,0 1 0,1 0 0,-1 0-1,0 0 1,0 0 0,0 0-1,0 0 1,0 0 0,-1 0 0,1 4-1,2 6-12,-1 1 0,-1-1 0,0 1 0,-1 16 0,0-16 9,-1 13-5,-2 1-1,0-1 1,-2 1 0,-1-2-1,-1 1 1,-1 0 0,-1-2-1,-19 37 1,0-9 108,-2-2-1,-67 85 1,96-134-78,-1 1 0,1 0-1,0-1 1,-1 1 0,1 0 0,0 0 0,0 0 0,0 0 0,0 0-1,0 0 1,1 1 0,-1-1 0,1 0 0,-1 0 0,1 0-1,0 1 1,0-1 0,0 0 0,0 0 0,0 1 0,0-1-1,1 0 1,-1 0 0,1 0 0,-1 1 0,1-1 0,0 0-1,0 0 1,0 0 0,0 0 0,0 0 0,1-1 0,-1 1-1,1 0 1,-1 0 0,3 1 0,3 3-25,1 0 0,-1-1 0,1 0 0,1 0 0,-1-1 0,1 0 0,9 3 0,28 8-152,2-3 0,0-1 0,0-3 0,1-1 0,0-3-1,53-3 1,-100-10-7134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3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10645,'0'0'3778,"28"214"-2722,-21-151-752,0-16-288,-4-3 32,1-22-48,-1-10-16,-3-6-1152,-21-24-10550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9:53.6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13574,'0'0'5843,"7"-3"-8228,-7-4-32,0 1-2386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3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357 145 5394,'0'0'3493,"0"-4"-2995,0 0 0,0 1 0,0-1 1,-1 0-1,0 1 0,1-1 0,-3-5 1,-7 1-482,0 1 1,0 0 0,-1 1 0,0 0 0,0 0 0,0 1 0,-1 1 0,0 0 0,1 1 0,-24-4 0,6 3-44,-1 1 1,1 2 0,-45 4 0,73-3 10,-1 0 1,0 0 0,0 0 0,0 0-1,1 1 1,-1-1 0,0 1 0,1-1-1,-1 1 1,0 0 0,1 0 0,-1 0-1,0 0 1,1 0 0,0 0 0,-1 0-1,1 0 1,0 0 0,-1 1 0,1-1-1,0 0 1,0 1 0,0-1 0,0 1 0,0 0-1,-1 2 1,1 2-125,-1 0 0,1 1 0,1-1 0,-1 1 1,1-1-1,0 7 0,0-5 7,2-7 113,0 0 1,0 0-1,0-1 1,0 1-1,0-1 0,0 1 1,0-1-1,0 0 1,0 0-1,0 0 0,0 0 1,0 0-1,3-1 1,0 1 6,-1 0 1,0 0 0,0 0 1,0 0-1,0-1 0,0 1 0,0-1 1,0 0-1,0 0 0,0-1 1,0 1-1,3-3 0,-1 0-3,-1 0 0,0 0 0,-1-1 0,1 0 0,-1 0 0,5-7 0,-4 6-73,-1 0 0,0 0 1,-1 0-1,1-1 0,-1 0 0,0 1 0,-1-1 0,1 0 1,-1 0-1,1-9 0,-3 15 172,1 2-75,0-1 1,0 1-1,0-1 0,0 1 0,1-1 0,-1 1 0,0 0 0,0 0 0,0 0 1,0-1-1,-1 1 0,1 0 0,0 0 0,0 0 0,0 0 0,-1 0 0,1 2 0,4 2-2,38 42-10,2-3 0,72 55 0,-73-62-14,-43-36 17,20 15 5,-1 1 1,-1 1 0,-1 1 0,21 27 0,-37-42 6,0 0-1,0-1 1,-1 2-1,1-1 1,-1 0 0,0 0-1,0 0 1,-1 0-1,1 1 1,-1 5 0,-2 43 192,1-51-202,0 4 15,-1 0 0,0 0 0,0 0 0,0 0 0,-1 0 0,0 0 1,0 0-1,-1-1 0,1 1 0,-1-1 0,0 0 0,-1 0 0,1-1 0,-9 8 0,-8 4 7,0 0-1,-27 15 0,29-20 190,1 0 0,-1-2 1,0 0-1,-1-1 0,0-1 0,-1-1 0,1 0 0,-1-2 0,0 0 1,-31 0-1,51-4-205,0 0 0,1 0 0,-1 0 0,0-1-1,1 1 1,-1 0 0,1-1 0,-1 1 0,1-1 0,-1 1 0,1 0 0,-1-1 0,1 1 0,-1-1 0,1 1 0,-1-1 0,1 1 0,0-1-1,-1 0 1,1 1 0,0-1 0,0 0 0,-1 1 0,1-1 0,0 1 0,0-1 0,0 0 0,0 1 0,0-1 0,0 0 0,0 1 0,0-2-1,0-30-70,1 19 70,-1-3-18,2-1 0,0 1 0,1 0 0,1 0 0,0 0 0,1 0 0,1 1 0,13-25 0,-3 11-85,2 0 0,0 1 0,30-33 0,-39 50-523,1 1-1,-1 0 0,1 0 1,1 1-1,0 1 1,0-1-1,25-12 0,-16 16-3401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3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0 7347,'0'0'2658,"4"195"-2354,-4-110-160,0-1 0,0 1-128,0-10-16,0-12 0,-4-16-64,-6-18-657,-1-14-1824,4-15-1761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4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3794,'0'0'5055,"7"29"-4809,22 98-62,-23-100 75,-2 0 0,-1 1 0,-2 42 0,2 9 1359,-3-77-1584,1-1-1,-1 1 0,0 0 0,1-1 0,0 1 0,-1-1 0,1 1 1,0-1-1,0 1 0,-1-1 0,1 0 0,0 1 0,0-1 0,1 0 1,-1 0-1,0 0 0,0 0 0,0 0 0,1 0 0,-1 0 0,1 0 0,-1 0 1,1-1-1,-1 1 0,1 0 0,-1-1 0,1 0 0,2 1 0,4 1-50,1-1 0,0 0 0,0-1 0,9 0 0,-6-1 75,170 1-690,-180 0 491,-2 0 59,0 0 0,1 0 1,-1 0-1,0 0 0,0 0 0,1 0 0,-1 0 1,0 0-1,0 0 0,1 0 0,-1 0 0,0 0 1,0 0-1,1 0 0,-1 0 0,0 0 0,0 0 0,1 1 1,-1-1-1,0 0 0,0 0 0,1 0 0,-1 0 1,0 0-1,0 1 0,0-1 0,1 0 0,-1 0 1,0 0-1,0 1 0,0-1 0,0 0 0,0 0 1,0 1-1,1-1 0,-1 0 0,0 0 0,0 1 0,0-1 1,0 0-1,0 0 0,0 1 0,0-1 0,0 0 1,0 0-1,0 1 0,0-1 0,0 0 0,0 0 1,0 1-1,0-1 0,0 0 0,-1 0 0,1 1 1,0-1-1,0 20-4246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5.9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363 21 8884,'0'0'1766,"-1"-3"-1619,1 2-92,0 0 1,-1 0-1,1 0 0,-1 0 1,1 1-1,-1-1 0,1 0 1,-1 1-1,1-1 0,-1 0 1,1 1-1,-1-1 0,0 0 1,1 1-1,-1-1 0,0 1 1,0-1-1,1 1 0,-1 0 1,0-1-1,-1 1 0,-23-2 1780,19 2-1883,-4-1 97,0 1 0,0 0 0,-1 1 0,1 0 0,0 0-1,0 1 1,0 0 0,0 1 0,0 0 0,0 1 0,1 0 0,0 1 0,0 0 0,-12 8 0,11-6-61,1 0 1,-1 1-1,1 0 1,1 0-1,-1 1 1,2 0-1,-1 1 1,1 0-1,1 0 1,0 0-1,0 1 1,-8 22-1,4-7-30,1 0 0,1 1-1,2-1 1,0 1 0,2 1-1,-1 49 1,5-76 34,0 0-1,1 1 1,-1-1 0,1 0-1,0 0 1,-1 0 0,1 0-1,0 0 1,0 0-1,0 0 1,-1 0 0,1 0-1,0 0 1,0 0 0,0-1-1,1 1 1,-1 0 0,0-1-1,0 1 1,0-1-1,0 1 1,1-1 0,-1 1-1,0-1 1,0 0 0,1 0-1,1 1 1,44 4-128,-43-4 119,182-1-162,-125-2 153,0 2 1,90 12-1,-143-11 30,0 1-1,0 0 0,0 0 1,0 1-1,-1 0 1,9 4-1,-15-5 23,0 1 0,-1-1 0,1 0 0,-1 1 0,0-1 0,0 1 0,0-1 0,0 1 0,0-1 0,-1 5 0,0-3 64,0 4-28,-1 0-1,0-1 1,-1 0-1,1 1 1,-1-1-1,-1 0 1,0-1-1,0 1 1,0 0-1,0-1 0,-1 0 1,-9 8-1,2-1-5,-1-1 0,0 0 0,-1-1-1,-26 16 1,24-18-1,-1-2 0,0 1 0,-1-2 0,1-1 0,-1 0 0,-35 5 0,0-5-1913,-57-2-1,97-2-742,9 4-1268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6.4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1 535 1313,'0'0'10909,"16"-20"-10845,-12 16-63,13-17 14,-1 0 0,0-1 0,-2-1 0,0-1 0,18-43-1,79-265 16,-111 332-29,0 0 0,0 0 0,0 0 0,0 1 0,0-1 0,0 0 0,1 0 0,-1 0 0,0 0 0,0 1 0,0-1 0,0 0 0,0 0 0,0 0 0,0 0 0,1 0 0,-1 1 0,0-1 0,0 0 0,0 0 0,0 0 0,0 0 0,1 0 0,-1 0 0,0 0 0,0 0 0,0 0 0,1 0 0,-1 0 0,0 0 0,0 0 1,0 0-1,0 0 0,1 0 0,-1 0 0,0 0 0,0 0 0,0 0 0,1 0 0,-1 0 0,0 0 0,0 0 0,0 0 0,0 0 0,1 0 0,-1 0 0,0 0 0,0 0 0,0-1 0,0 1 0,0 0 0,1 0 0,-1 0 0,0 0 0,0 0 0,0-1 0,0 1 0,0 0 0,0 0 0,0 0 0,0 0 0,1-1 0,7 22 120,-6-17-90,2 8 44,6 14 204,0 0-1,2-1 0,29 46 0,-37-65-278,0 0-1,1 0 1,0-1-1,0 0 1,0 0-1,0 0 1,1-1 0,0 1-1,0-1 1,0-1-1,1 1 1,-1-1-1,1 0 1,0 0 0,-1-1-1,1 0 1,1-1-1,-1 1 1,0-1-1,12 0 1,-11-1-177,-6 1 9,1-1 1,-1 0-1,1 0 0,-1 0 0,1 0 0,-1 0 0,0 0 0,1-1 0,-1 1 0,1-1 0,-1 0 0,0 0 1,1 0-1,-1 0 0,0 0 0,0 0 0,0-1 0,2-1 0,15-32-3271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6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70 15271,'0'0'0,"83"-69"-13606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43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979 77 6419,'0'0'7230,"-6"1"-6918,-135 35 214,-28-22 636,117-12-645,-101 18-1,137-17-467,1-1 0,-1 0 0,0-1 0,0-1 0,0 0 0,0-1 0,0-1 0,0 0 0,1-1-1,-1-1 1,-22-8 0,19 6 260,0 0-1,0 2 1,-1 0 0,0 1-1,-39 0 1,54-27-1376,3 25 599,0-1 1,-1 1-1,0-1 1,0 1 0,-1 0-1,1 0 1,-1 0 0,0 1-1,-6-5 1,-16-7-4888,6 9-2062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0.4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646 43 6419,'0'0'4631,"-29"-7"-4647,-96-22 67,114 26-35,1 2 0,-1 0-1,0 0 1,0 1 0,0 0 0,1 1-1,-1 0 1,0 1 0,1 0 0,-1 1-1,1 0 1,-15 6 0,5 1 26,1 1 1,1 1-1,0 1 0,-19 17 0,36-29-39,-115 112 473,23-20-205,83-86-167,5-10-906,4-16-1472,1 10 1839,0-25-3159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7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 1 15719,'0'0'480,"181"3"-928,-104-3 368,-7 0 80,-11 0-192,-7 0-624,-7 0-785,-13 0-1392,-22 0-1778</inkml:trace>
  <inkml:trace contextRef="#ctx0" brushRef="#br0" timeOffset="1">1 537 9700,'0'0'4450,"213"-12"-4738,-102-17 336,-10-5 0,-10 6 0,-28 6-96,-14 12-1216,-29 7-1954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8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0 613 8772,'0'0'-886,"10"0"321,36 0 5706,-39-15-5088,152-485-274,-154 483 146,-1 1 46,-2 8 22,0 0 0,0 0 0,1 1 0,0-1 0,0 1 0,6-10 1,-9 17 19,0 0 1,0 0 0,0 0 0,1 0 0,-1-1 0,0 1 0,0 0 0,0 0 0,0 0 0,1 0 0,-1 0 0,0 0 0,0 0 0,0 0-1,1 0 1,-1 0 0,0 0 0,0 0 0,0-1 0,1 1 0,-1 0 0,0 1 0,0-1 0,0 0 0,1 0 0,-1 0 0,0 0 0,0 0-1,0 0 1,1 0 0,-1 0 0,0 0 0,0 0 0,0 0 0,1 0 0,-1 1 0,0-1 0,0 0 0,0 0 0,0 0 0,0 0 0,1 1-1,-1-1 1,0 0 0,0 0 0,0 0 0,0 0 0,0 1 0,0-1 0,0 0 0,0 0 0,0 0 0,0 1 0,0-1 0,0 0 0,0 1-1,6 16 18,5 53 509,3 110 0,-13 76 388,-3-118-444,0 2 62,1-36-2856,-2-219-4037,2 51 505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8.5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0 318 5010,'0'0'6417,"17"-34"-6297,56-109-110,-58 112 33,2 1 0,34-47-1,-51 77 51,3-2-116,-1 10 2128,-15 668 896,12-404-2745,1-264-252,0 1 0,0 0 1,1-1-1,0 1 0,5 15 0,-5-22-90,-1 0 0,1 0 0,0-1 1,0 1-1,0 0 0,0-1 0,0 1 0,0 0 0,1-1 0,-1 1 0,0-1 0,1 0 1,-1 0-1,1 1 0,-1-1 0,1 0 0,0 0 0,0 0 0,-1-1 0,1 1 0,0 0 1,0-1-1,0 1 0,0-1 0,0 1 0,0-1 0,0 0 0,0 0 0,0 0 1,0 0-1,0 0 0,2-1 0,-1 0-105,1 0 0,-1 0 0,0-1 1,0 1-1,1-1 0,-1 0 0,0 0 0,-1 0 0,1 0 0,0 0 1,0-1-1,-1 1 0,0-1 0,1 1 0,-1-1 0,0 0 1,0 0-1,-1 0 0,1 0 0,-1-1 0,3-4 0,2-5-567,29-50-3727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8.8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4 283 4690,'0'0'7665,"9"2"-7630,-5-2-27,0 1 0,0 0 0,0 0 0,-1 0 0,1 0 1,0 0-1,-1 1 0,1 0 0,-1 0 0,1 0 0,-1 0 0,0 0 1,0 1-1,0 0 0,0-1 0,0 1 0,3 5 0,-2-3 10,5 9 121,2-1-1,19 21 1,-26-31-119,0 0 0,0 1 0,0-2 0,0 1 0,0 0 0,1-1 0,-1 0 0,1 0 0,-1 0 0,1 0 0,0-1 0,0 0 0,0 0 0,5 1 0,-2-2-21,0 0-1,0 0 1,0 0 0,-1-1-1,1 0 1,0-1-1,-1 0 1,1 0 0,-1-1-1,10-4 1,-7 1-2,0 0 0,0-1 0,-1 0 1,1-1-1,-2 0 0,10-11 0,-8 9-21,0-1 0,-1-1-1,0 0 1,-1 0 0,-1-1-1,1 0 1,-2 0 0,0 0-1,-1-1 1,0 0 0,-1 0-1,0 0 1,-1-1 0,-1 1 0,-1-1-1,1-24 1,-2 36 37,0-1 1,-1 1-1,1 0 1,-1 0-1,1 0 1,-1 0-1,0 0 1,0 0-1,0 0 0,0 0 1,-1 0-1,1 0 1,-1 1-1,0-1 1,0 0-1,-4-3 1,2 3 59,0-1 1,0 1 0,0 0-1,0 1 1,-1-1 0,0 1 0,1 0-1,-1 0 1,-7-2 0,-9 0 219,0 1-1,0 0 1,1 2 0,-23 1 0,38 0-263,-20-1 87,2 1-24,-37 4 0,52-3-98,0 0 0,0 1 0,1 0 0,-1 1 0,1 0 0,0 0 0,-1 0 0,-9 8 0,6-4-21,0 1 0,0 1 0,-11 10 0,20-16-315,-1 0 0,1 0 0,-1 0 0,1 0 0,0 0-1,0 1 1,1-1 0,-1 1 0,1-1 0,-1 1 0,1-1 0,0 1-1,0 0 1,1 0 0,-1 5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9.6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23 1072,'0'0'10768,"6"-3"-11275,17-12 339,-23 15 181,0 0 1,0 0-1,0 0 0,0-1 0,0 1 0,0 0 0,0 0 1,0 0-1,0 0 0,0 0 0,0 0 0,0-1 1,0 1-1,0 0 0,0 0 0,0 0 0,0 0 1,0 0-1,0 0 0,0-1 0,0 1 0,0 0 1,0 0-1,0 0 0,0 0 0,0 0 0,0 0 1,0 0-1,-1 0 0,1-1 0,0 1 0,0 0 1,0 0-1,0 0 0,0 0 0,0 0 0,0 0 1,-1 0-1,1 0 0,0 0 0,0 0 0,0 0 1,0 0-1,0 0 0,0 0 0,-1 0 0,1 0 1,0 0-1,0 0 0,0 0 0,0 0 0,0 0 1,0 0-1,-1 0 0,1 0 0,0 0 0,0 0 1,0 0-1,0 0 0,0 0 0,0 0 0,0 1 1,-1-1-1,1 0 0,0 0 0,-13-1 226,4 3-139,1-1-1,-1 1 1,1 0-1,0 1 1,0 0-1,0 0 1,1 1 0,-1-1-1,1 2 1,-1-1-1,1 1 1,1 0 0,-1 1-1,-10 12 1,-1-1 81,2 2 1,1 0-1,0 1 1,-13 24-1,22-34-97,1 1 0,1 0 1,-1 0-1,2 0 0,0 0 0,0 0 0,1 1 0,0 0 0,1-1 1,0 18-1,2-28-86,-1 0-1,0 0 1,0 0 0,1 0 0,-1 0 0,0 0-1,1 0 1,-1-1 0,1 1 0,-1 0 0,1 0-1,0 0 1,-1-1 0,1 1 0,0 0 0,-1-1-1,1 1 1,0 0 0,0-1 0,0 1 0,0-1-1,-1 0 1,1 1 0,0-1 0,0 0 0,0 1 0,0-1-1,0 0 1,0 0 0,0 0 0,2 0 0,38 2-134,-31-2 96,0-1-20,-1 0-1,1-1 1,-1 0 0,1 0-1,-1-1 1,1 0-1,-1-1 1,-1 0-1,1 0 1,0-1 0,-1 0-1,0 0 1,0-1-1,0 0 1,11-13-1,8-10-610,-2 0-1,34-53 1,-45 61 208,-3 1-202,-10 17 496,1 0 0,-1 0 0,1 0-1,-1 0 1,1 0 0,0 1 0,0-1 0,4-3-1,-5 12 864,-1 265 1302,2-241-1882,0 0 1,2 0 0,2 0 0,1 0-1,0-1 1,3 0 0,0-1-1,23 43 1,4-3-57,52 73 1,19 34-13,-102-163-45,0 0 0,-1 0 0,0 0 0,-1 1 1,-1 0-1,0 0 0,0 0 0,-2 0 0,1 0 0,-2 1 0,0-1 1,0 0-1,-3 15 0,2-25 1,0 0 0,0 0 0,0 0 0,-1 0 0,1 0 1,-1 0-1,0 0 0,0 0 0,0-1 0,0 1 0,0-1 0,0 0 0,-1 1 0,1-1 0,-1 0 1,0 0-1,1-1 0,-1 1 0,0-1 0,-5 3 0,-3 0 5,1-1-1,-1 1 1,0-2 0,-20 3-1,12-2 63,-2-1 0,1-2-1,0 0 1,0 0 0,0-2 0,0-1-1,0 0 1,1-1 0,-1-2 0,1 0-1,0 0 1,1-2 0,-1 0 0,2-2-1,-1 0 1,-30-23 0,43 29-60,0 0-1,0-1 1,1 1 0,0-1 0,-1 0 0,2 0-1,-1 0 1,0-1 0,1 0 0,0 1 0,1-1-1,-1 0 1,1 0 0,0 0 0,1-1 0,-1 1-1,1 0 1,0-1 0,1 1 0,0-1 0,0 1-1,0 0 1,1-1 0,0 1 0,0-1 0,0 1-1,1 0 1,0 0 0,0 0 0,1 0 0,0 0-1,0 0 1,0 1 0,0-1 0,1 1-1,5-6 1,20-19-372,1 2-1,1 1 0,1 1 1,66-40-1,-48 33-1427,8-4-2000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09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213 1 11909,'0'0'2466,"-24"282"-2098,-4-128 128,-10 12-208,-4-2 320,4-14-335,13-27-209,11-36-128,11-40-1025,3-31-976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0.5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1008,'0'0'12972,"1"14"-12916,8 405 1504,-16-296-415,7-121-1150,1 0 0,-1 1-1,1-1 1,0 0 0,-1 1 0,1-1 0,0 0-1,0 0 1,1 1 0,-1-1 0,0 0 0,1 0 0,-1-1-1,1 1 1,0 0 0,-1 0 0,1-1 0,0 1-1,0-1 1,0 1 0,0-1 0,0 0 0,1 0-1,-1 0 1,4 1 0,8 3 9,0-1 0,1 0 0,15 2 0,-23-5 8,90 12 206,99-1-1,-148-10-198,149-1-1102,-201 16-1905,-16 17 40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2.8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0 7395,'0'0'4322,"-21"170"-4242,17-111 609,1 1-513,3-7-144,0-2 32,0-4-80,0-19 16,0-12-304,0-4-737,-14-40-7539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3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54 12886,'0'0'2641,"17"-34"-8900,-17 15 1985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3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353 33 10293,'0'0'3447,"4"-4"-3343,-2 2 22,-1 2-63,1-1 0,-1 0 0,0 1 0,0-1 0,0 0 0,0 0 0,0 0 0,0 0 0,0 0 0,0 0 0,0 0 0,0 0 1,-1 0-1,1-1 0,0 1 0,-1 0 0,1 0 0,-1-1 0,1-1 0,-2 2 1,0 0-1,-1 1 1,1-1-1,0 1 1,-1 0-1,1-1 1,0 1-1,-1 0 1,1 0 0,0 0-1,-1 0 1,1 0-1,0 0 1,-1 0-1,-1 0 1,-1 0 34,-4 0-77,-2 0-16,0-1 0,-1 2 0,1-1 0,0 1 1,0 1-1,1 0 0,-1 0 0,0 1 0,0 0 0,-16 9 1,7-2 11,1 2 0,1 0 1,0 1-1,0 0 0,2 2 1,0 0-1,0 1 0,1 0 1,1 1-1,1 0 0,-16 30 1,25-39-33,0 0-1,1 1 1,0-1 0,-2 11 0,4-17 8,-1 1 0,1-1 0,0 1 0,0-1 0,0 1-1,0-1 1,0 1 0,0-1 0,1 1 0,-1-1 0,1 0 0,0 1 0,0-1-1,-1 1 1,2-1 0,-1 0 0,0 0 0,3 3 0,4 1-12,1-2-1,0 1 1,0-1 0,0-1 0,0 1-1,1-2 1,0 1 0,-1-1 0,15 1-1,4 2-1,14 3 2,-1 2-1,-1 2 1,0 1-1,-1 2 1,52 29-1,-86-42 23,-1 1-1,0 0 1,0 0-1,0 1 1,0-1-1,-1 1 1,1-1-1,-1 1 1,0 0-1,0 1 1,0-1-1,-1 0 1,0 1 0,1 0-1,-2-1 1,1 1-1,0 0 1,-1 0-1,1 9 1,-1-7 19,-1 1 1,0-1-1,-1 1 1,1-1-1,-1 0 1,-1 1-1,0-1 1,0 0-1,0 0 1,-1 0-1,0 0 1,0-1-1,-6 9 1,-12 14 62,-2-2 1,0-1 0,-2-1 0,-1-1-1,-1-1 1,-34 22 0,42-32-29,-1 0 0,0-1 0,-34 14-1,44-22-108,0-1 0,-1 1-1,1-2 1,-1 1 0,0-1-1,0-1 1,0 0-1,0-1 1,-14-1 0,23 1-34,1 0 0,0-1 1,0 1-1,0-1 0,-1 1 1,1-1-1,0 0 0,0 1 1,0-1-1,0 0 1,0 0-1,0 0 0,0 0 1,0 0-1,0 0 0,1 0 1,-1 0-1,0 0 0,1 0 1,-1 0-1,1-1 0,-1 1 1,1 0-1,-1 0 0,1-1 1,0 1-1,0 0 0,-1-1 1,1 1-1,0 0 1,0 0-1,1-2 0,-1-2-464,0 0 0,0 1-1,1-1 1,-1 1-1,1-1 1,0 0 0,1 1-1,2-7 1,0 4-868,2 0 0,-1-1-1,0 2 1,10-9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0.9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433 1 7443,'0'0'4341,"22"36"-3935,72 120-86,-13 5 439,-67-129-621,1 0 0,2-1-1,22 30 1,-37-59-129,20 28 39,29 31 1,-45-54-48,0 0-1,1-1 1,0 0 0,0-1 0,1 1-1,-1-1 1,1-1 0,0 0 0,0 0 0,12 4-1,-9-4 369,-22-4 428,-25-6 356,-189-49-910,-73-33 127,252 73-178,0 1 1,-92-14-1,118 26-225,-25-4 427,43 6-661,1-1 1,-1 1-1,1-1 0,0 1 1,-1-1-1,1 0 1,0 1-1,-1-1 0,1 0 1,0 0-1,0 0 0,0 0 1,0 0-1,0 0 1,0 0-1,0-1 0,0 1 1,0 0-1,1-1 1,-1 1-1,0 0 0,1-1 1,-1 1-1,0-2 0,1-5-4884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4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1 704 2865,'0'0'6451,"38"-7"-5037,-2 1-1325,-13 3-26,1-1-1,-1 0 1,0-2 0,0-1-1,-1-1 1,0-1-1,0 0 1,-1-2 0,22-14-1,-19 8-133,-1 0 0,0-2 0,-1-1 0,-1 0 0,26-34 0,-37 40-152,0-1 0,-1 0 0,0 0-1,-1 0 1,-1-1 0,-1-1 0,0 1 0,-1-1-1,-1 0 1,4-24 0,-6 17-126,0 0 0,-1 0 0,-4-44 0,2 62 407,1 0 0,-1 1 1,-1-1-1,1 0 0,-1 1 0,0-1 0,0 1 0,0-1 0,-1 1 0,0 0 0,0 0 0,0 0 1,-1 1-1,1-1 0,-1 1 0,0 0 0,-1 0 0,1 0 0,-1 1 0,1-1 0,-7-2 1,9 4 40,0 1 1,0 0 0,-1 0 0,1 0 0,0 0 0,-1 0 0,1 0 0,-1 1 0,1-1 0,-1 1-1,0 0 1,1-1 0,-1 1 0,1 1 0,-1-1 0,1 0 0,-1 0 0,1 1 0,-1 0 0,1-1-1,-1 1 1,1 0 0,-1 0 0,1 0 0,0 1 0,0-1 0,0 1 0,0-1 0,0 1 0,0-1 0,0 1-1,0 0 1,0 0 0,1 0 0,-1 0 0,1 0 0,0 1 0,-1-1 0,0 3 0,-4 10 41,1 0 0,0 1 0,1 0 0,1-1 0,-2 20 1,2-15 212,-93 731 5013,88-601-4941,8-119-6820,0-78 1483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4.5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1217,'0'0'13430,"212"-44"-12918,-138 28-464,-8 10-16,0 0-32,-17 6-192,-4 0-608,-13 0-721,-18 0-816,-14 9-1105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4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 7684,'0'0'8611,"216"-16"-8386,-126 13-177,-13 3 16,-18 0-64,-17 0-465,-17 0-863,-18 0-801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6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0 376 13158,'0'0'1246,"10"-7"-1593,-3 3 336,-1 0 13,-1 0 0,1 1-1,-1-2 1,0 1 0,0-1 0,0 0-1,-1 0 1,0 0 0,0 0-1,7-12 1,26-72 163,10-20-62,-39 94-95,0 1 0,1 0 0,0 1-1,1 0 1,12-13 0,-22 26-6,1-1-1,-1 0 1,1 1 0,-1-1-1,0 1 1,1-1-1,-1 1 1,1-1 0,-1 1-1,1-1 1,0 1 0,-1-1-1,1 1 1,-1 0 0,1-1-1,0 1 1,-1 0 0,1 0-1,0-1 1,-1 1 0,1 0-1,0 0 1,0 0-1,-1 0 1,1 0 0,0 0-1,-1 0 1,2 0 0,-1 2 33,0-1 1,-1 1 0,1-1-1,0 1 1,-1-1 0,1 1-1,-1-1 1,1 1 0,-1-1-1,0 1 1,0 0 0,0-1-1,0 4 1,5 414 1476,-6-275-1471,1-142-108,0-1 0,0 1 0,0 0 0,0 0 0,0 0 0,1 0 0,-1 0 0,1 0 0,-1-1 0,1 1 0,1 3 0,5 0-2520,5-3-3304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6.6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0 146 7796,'0'0'3879,"5"17"-3773,5 20 207,1-1-1,2-1 0,23 45 0,-29-66-193,2 0 0,0-1-1,0 1 1,1-2-1,14 14 1,-19-21-116,2 1 0,-1-1 0,1 0-1,-1-1 1,1 1 0,1-2 0,-1 1 0,1-1 0,-1 0 0,1 0 0,11 2 0,-3-2 0,0-1 0,0-1 0,0 0 1,0-1-1,23-3 0,-30 2 1,-1 0 0,1-1-1,-1-1 1,1 0 0,-1 0-1,0 0 1,0-1 0,0 0 0,-1 0-1,1-1 1,8-7 0,-3-1-20,0 0-1,-1-1 1,-1 0-1,0 0 1,-1-1 0,0-1-1,-1 0 1,-1 0-1,0-1 1,-2 1 0,0-2-1,0 1 1,-2-1-1,0 0 1,-1 1-1,-1-2 1,-1 1 0,0 0-1,-3-26 1,1 40 20,1 0 0,-1 1 0,1-1 0,-1 0 0,0 1 0,-1-1 0,1 1 0,-1-1 0,1 1 0,-1 0 0,0 0 0,0 0 1,0 0-1,-1 0 0,-4-5 0,2 4 15,-1 0 0,1 1 1,0-1-1,-1 1 0,1 0 1,-1 1-1,0 0 1,-10-3-1,-8 0 44,0 1 1,0 2-1,-44 0 0,63 2-64,-42-1-16,-57 2 40,95 0-71,-1 0-1,1 0 0,-1 1 0,1 1 1,0-1-1,0 2 0,0-1 0,-10 6 1,17-8-34,0 1 0,0-1 0,1 0 0,-1 1 0,0-1 0,1 1 0,-1 0 0,1 0 0,-1-1 0,1 1 0,0 0 0,0 0 0,0 0 0,0 0 0,0 0 0,0 0 0,0 3 0,-1 2-717,2 0 1,-1 1-1,1-1 0,1 10 0,2 22-3653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7.3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361 27 3522,'0'0'8782,"-7"-4"-8990,0 0 169,0 1 1,0 0-1,-1 0 0,1 1 0,-1 0 0,1 0 1,-1 1-1,0-1 0,1 2 0,-1-1 0,0 1 1,0 0-1,1 1 0,-1 0 0,-10 2 0,7 0 115,-1 1 0,1-1-1,0 2 1,0 0-1,1 0 1,-1 1 0,1 0-1,0 1 1,1 0-1,-11 10 1,19-17-67,-18 18 566,-22 27 0,37-41-489,1 1 1,-1-1 0,1 1 0,0 0-1,0 0 1,0 1 0,1-1 0,0 0-1,0 1 1,0 0 0,1-1 0,-2 11-1,3-16-86,1 1 0,-1 0 0,0 0 0,0 0-1,0 0 1,1 0 0,-1 0 0,0-1 0,1 1-1,-1 0 1,1 0 0,-1 0 0,1-1 0,-1 1-1,1 0 1,0-1 0,-1 1 0,1 0 0,0-1-1,-1 1 1,1-1 0,0 1 0,0-1 0,0 0-1,-1 1 1,1-1 0,0 0 0,0 1 0,0-1-1,0 0 1,0 0 0,0 0 0,1 0 0,39 0-118,-26-1 56,-3 1-121,1-1 0,-1-1 1,1 0-1,-1 0 0,0-1 1,1-1-1,-1 0 0,-1-1 0,1 0 1,-1-1-1,0 0 0,0-1 1,-1 0-1,0 0 0,0-1 1,0-1-1,-1 0 0,15-19 1,-18 19-249,-2 3 977,-3 19 328,-3 13-723,-1 29 314,2 56-1,2-93-370,1-1 0,1 0 0,0 0 0,1 0-1,1 0 1,1 0 0,11 24 0,15 13 147,3-1 0,70 82 0,-56-74-220,-48-60-19,12 15 8,0 2-1,17 30 0,-27-43 14,-1 0-1,0-1 1,0 1-1,0 1 0,0-1 1,-1 0-1,0 0 0,0 1 1,-1-1-1,1 0 1,-1 1-1,0-1 0,-1 0 1,1 1-1,-1-1 0,-1 6 1,0-8-10,1 0 0,-1 0 1,0 0-1,0-1 0,0 1 0,0-1 1,0 1-1,-1-1 0,1 0 0,-1 0 1,1 0-1,-1 0 0,0-1 0,0 1 1,0-1-1,0 1 0,0-1 0,0 0 1,0 0-1,-5 0 0,-10 3 12,0-1 0,-25 2 1,36-5-23,-18 3 37,0-2-1,-1-1 0,1-1 0,0-1 0,-1-1 1,1-1-1,1-2 0,-1 0 0,-27-12 1,-57-34 42,97 46-78,1-1-1,1 0 1,-1-1-1,1 0 0,1 0 1,-17-20-1,23 25-19,0-1-1,1 0 0,-1 0 1,1 0-1,0 0 0,0-1 1,1 1-1,-1 0 1,1-1-1,0 1 0,0-1 1,0 1-1,1-1 1,0 0-1,0 1 0,0-1 1,0 0-1,1 1 0,-1-1 1,1 1-1,1-1 1,1-5-1,0 3-140,0 1 0,0 0 1,1 0-1,0 0 0,0 0 1,0 0-1,1 1 0,0 0 0,0 0 1,0 0-1,1 1 0,11-8 0,38-16-2180,4 5-1390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7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1 13398,'0'0'1601,"-52"160"-481,42-53-431,3 9-433,3 12-160,4-2 96,0-22-80,0-26-112,0-28-96,0-25-1185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8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1 9957,'0'0'4658,"4"29"-3925,-1-1-604,4 21 174,-3-1 0,-3 71 0,-7-56 423,-24 102 0,17-110-395,3 0-1,-6 104 1,17-157-328,-1-1-1,0 1 1,0-1-1,1 1 1,-1-1 0,1 1-1,-1-1 1,1 1 0,-1-1-1,1 1 1,0-1 0,0 0-1,0 1 1,0-1-1,0 0 1,0 0 0,0 0-1,0 0 1,0 0 0,1 0-1,-1 0 1,0 0 0,1 0-1,-1-1 1,1 1-1,-1 0 1,1-1 0,-1 1-1,1-1 1,-1 0 0,1 0-1,1 1 1,9 0-19,0 0 1,0 0-1,18-2 0,-10 0 5,31 1-73,-1 2-113,1-3-1,-1-2 0,0-2 1,57-13-1,-90 13-264,17-3-439,-11 5-2923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9.4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12230,'0'0'861,"20"26"-418,-2-3-362,20 25 108,56 95 0,-2 37 1153,73 206 0,-84-187-704,-79-192-627,11 24 23,1-1 1,1 0-1,20 30 1,-19-46-886,-16-14 809,1 0 1,-1 0-1,0 0 0,1 0 1,-1 1-1,1-1 0,-1 0 1,0 0-1,1 0 0,-1 0 1,1 0-1,-1 0 0,0-1 1,1 1-1,-1 0 0,1 0 1,-1 0-1,0 0 0,1 0 0,-1-1 1,1 1-1,-1 0 0,0 0 1,1 0-1,-1-1 0,0 1 1,0 0-1,1-1 0,-1 1 1,0 0-1,0-1 0,1 1 1,-1 0-1,0-1 0,0 1 1,0 0-1,1-1 0,-1 1 1,0-1-1,0 1 0,0 0 1,0-1-1,0 1 0,0-1 1,0 1-1,0-1 0,0 1 1,0 0-1,0-2 0,1-44-2884,-1-15-1025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19.8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1 427 14150,'0'0'721,"83"-160"-529,-34 97 272,4 13-464,-5 3-96,-6 9-544,-10 10-385,-8 0-816,-14 15-1024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1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0 6323,'0'0'7374,"-15"30"-7329,-50 100-26,47-93 308,2 1 1,-20 71-1,30-79-7,1-1-1,2 1 0,-1 50 1,4-76-318,0 1 0,1-1 0,-1 1 0,1-1 0,0 1 0,0-1 0,0 1 0,0-1 0,1 0 0,0 0 0,0 0 0,0 0 0,0 0 0,1 0 1,-1 0-1,1-1 0,0 1 0,0-1 0,1 0 0,-1 0 0,1 0 0,-1 0 0,1-1 0,0 1 0,0-1 0,0 0 0,0 0 0,0-1 0,0 1 0,1-1 0,6 2 1,12 0-38,0 0 1,1-1 0,-1-1 0,43-3-1,-51 1 2,4-1-123,1-2 1,-1 1-1,-1-2 1,34-12-1,7-3-1571,-27 15-2304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0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4178,'0'0'10757,"213"154"-10437,-154-101-32,-6-6-288,-11-12 16,-11-7-16,-10 0 0,-4-9-192,-6 3-736,-4 0-1025,-7 0-1249,0-3-2784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0.5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475 1 4290,'0'0'10517,"-136"172"-10517,94-115 32,-3-1 48,-4-9-160,-4 4-240,5-7-801,6 3-1040,7-7-576,10-5-2145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0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575 0 10965,'0'0'4834,"-139"188"-4562,83-109-176,-7 9 737,1 3-673,-5-13-96,8-3 0,7-18-128,6-13-320,22-13-769,17-9-608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1.2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555 0 4290,'0'0'9020,"-11"2"-8780,-4 1-150,0 1-1,0 0 1,0 1 0,-26 13-1,-66 41 779,37-20-338,20-13 64,-58 33 410,106-54-1287,11-3 124,22-1 67,-17-1 82,44 7 3,0 1-1,0 4 1,-1 1-1,80 32 1,-129-42 5,0 0-1,0 0 1,0 1 0,-1 1 0,11 6 0,-16-9 3,1 0 1,-1 1 0,0-1 0,0 0 0,0 1 0,0-1 0,0 1 0,0 0 0,-1-1 0,1 1 0,-1 0 0,0 0 0,0 0-1,0 0 1,0 0 0,0 0 0,0 5 0,0-2 37,-1 1 1,1-1-1,-1 0 0,0 0 0,-1 0 1,1 1-1,-1-1 0,0 0 1,-1 0-1,0 0 0,0 0 0,0-1 1,-1 1-1,1 0 0,-1-1 0,-1 0 1,1 1-1,-1-1 0,0-1 0,-5 7 1,-16 16 268,-2 0 0,0-2-1,-52 37 1,61-51-186,1 0 0,-2-1-1,0 0 1,0-2 0,0 0-1,-1-2 1,0 0-1,-27 5 1,21-7-136,0-1 0,-1-1 0,1-1 0,-51-6 1,75 5-59,1 0 0,-1 0 0,0-1 0,1 1 1,-1-1-1,1 1 0,-1-1 0,1 0 0,-1 0 0,1 0 1,-1 1-1,1-1 0,0 0 0,-1-1 0,1 1 0,0 0 1,0 0-1,0-1 0,0 1 0,0 0 0,0-1 1,0 1-1,1-1 0,-1 1 0,0-1 0,1 1 0,-1-1 1,1 0-1,0 1 0,-1-1 0,1 0 0,0 1 1,0-1-1,0 0 0,1-2 0,-1-1-298,1 1 1,0 0-1,0 0 0,0 0 1,1 0-1,0 0 0,-1 0 1,1 0-1,1 0 0,-1 1 1,0-1-1,1 1 0,5-6 1,39-26-4135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1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0 113 13366,'0'0'4130,"248"-37"-3794,-171 18-192,-1 3 32,-6-3-176,-11 10-48,-13 3-944,-11-1-769,-18 7-352,-17 19-8260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1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88 144,'0'0'16584,"206"-34"-16536,-91 21 112,3-3-112,-16 4-96,-19-1-64,-20 13-1217,-18 0-816,-24 0-1280,-21 25-2722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5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8420,'0'0'4463,"0"-7"-3734,0 5-219,0 6 2237,0 390-2720,0-393-34,1 1 0,-1 0 0,0-1 1,0 1-1,1 0 0,-1-1 0,1 1 0,0-1 1,-1 1-1,1 0 0,0-1 0,0 0 0,0 1 1,0-1-1,0 1 0,0-1 0,1 0 0,-1 0 1,0 0-1,1 0 0,-1 0 0,0 0 0,1 0 1,-1 0-1,1-1 0,0 1 0,-1 0 0,1-1 1,-1 1-1,3-1 0,8 3-30,-1-1-1,0-1 1,20 0 0,-7 0 74,25 3-63,4 1 62,59 12-1,-98-15-153,-1-1 0,1 0-1,26-3 1,-9 1-4830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5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9652,'0'0'1126,"1"32"-219,0-21-800,20 213 1235,-8-69 498,-7 192 0,-7-223-1838,1-123-827,0-22-3814,0-11 586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6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9076,'0'0'3559,"27"-8"-3233,86-24 2,-108 31-272,0 0-1,1 0 1,-1 0 0,1 0 0,-1 1 0,1 0 0,-1 0 0,1 0-1,-1 1 1,0 0 0,1 0 0,-1 0 0,8 3 0,-10-2-8,0 0 1,0 0-1,1 0 1,-1 0-1,-1 1 0,1-1 1,0 1-1,-1-1 1,1 1-1,-1 0 1,0 0-1,1 1 1,-2-1-1,4 6 0,-1 5 117,0 0-1,0 0 0,-2 0 0,0 1 0,0-1 0,-2 0 0,0 17 0,0-30-149,0 32 193,-6 41 1,5-63-184,-2 1 0,1 0 0,-2-1 0,1 0 0,-2 0 0,-9 19 0,9-22 102,0 2 140,-1 0 0,0 0 0,0-1 0,-2 1 0,-12 12 0,20-22-3,2 8-53,0-7-208,1 1 0,-1-1 0,1 0 1,0 0-1,-1 0 0,1 0 0,0 0 0,0-1 1,-1 1-1,1-1 0,0 0 0,3 0 1,44-1 70,-26 0-46,41 1-135,18 0-367,-29 0-9481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6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12870,'0'0'3794,"178"-44"-3522,-126 35-256,-7 2 32,-13 1 48,-4 0-192,-11 6-208,-6 0-961,-4 0-496,-7 28-5698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1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1 111 3426,'0'0'9060,"247"-7"-8964,-156-14-96,-11 2-208,-17-16-1297,-25 7-2225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7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8180,'0'0'5768,"34"-11"-5200,107-33-467,-134 41-94,1 1 0,0 0 0,0 0 0,0 0 1,0 1-1,0 0 0,0 1 0,1 0 0,13 1 0,-6 1 37,-15-2-39,1 1 1,-1-1-1,0 0 1,0 1-1,1-1 0,-1 1 1,0 0-1,0 0 0,0-1 1,0 1-1,0 0 0,0 0 1,0 0-1,0 0 0,0 0 1,0 0-1,0 0 1,-1 0-1,1 0 0,0 0 1,-1 1-1,1-1 0,-1 0 1,1 0-1,-1 1 0,0-1 1,1 0-1,-1 1 0,0 1 1,1 49 483,-1-36-261,0 1-144,0-1-1,-1 1 1,-1-1 0,0 1-1,-1-1 1,-1 0 0,-9 25-1,-13 13-3,10-22 322,-15 47 1,28-70-232,0 0-1,1 0 1,0 1-1,1-1 1,0 0 0,0 1-1,1-1 1,0 0 0,1 1-1,2 11 1,-1-18-150,-1 0 1,1 0 0,-1 0 0,1-1-1,0 1 1,0 0 0,0-1-1,0 1 1,1-1 0,-1 0 0,1 0-1,-1 0 1,1 0 0,0 0-1,0-1 1,0 1 0,0-1 0,0 0-1,0 0 1,3 1 0,8 3 7,0-2 1,-1 0-1,21 2 0,68-3 74,-62-2-83,-31 0-79,0-1-1,0 0 1,0 0-1,16-5 1,-22 5-148,0 0 1,0 0-1,0 0 0,0 0 0,-1-1 0,1 1 1,0-1-1,0 0 0,-1 0 0,1 0 0,-1 0 1,0 0-1,0 0 0,1-1 0,-2 1 0,4-5 1,-3 1-2670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8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7 412 7139,'0'0'9578,"-3"-2"-9154,3 2-400,0 1 0,0-1-1,-1 0 1,1 0 0,0 0 0,0 0-1,0 0 1,0 0 0,0 0 0,0 0-1,-1 0 1,1 0 0,0 0 0,0 0-1,0-1 1,0 1 0,0 0-1,0 0 1,0 0 0,-1 0 0,1 0-1,0 0 1,0 0 0,0 0 0,0 0-1,0 0 1,0 0 0,0 0 0,0-1-1,0 1 1,-1 0 0,1 0 0,0 0-1,0 0 1,0 0 0,0 0-1,0 0 1,0-1 0,0 1 0,0 0-1,0 0 1,0 0 0,0 0 0,0 0-1,0 0 1,0-1 0,0 1 0,0 0-1,0 0 1,0 0 0,0 0 0,0 0-1,0 0 1,0 0 0,0-1-1,0 1 1,1 0 0,-1 0 0,0 0-1,0 0 1,0 0 0,0 0 0,0 0-1,0-1 1,15-2 613,40-1-625,-17 2 269,130-14 126,307-71 0,-314 44-359,313-40 0,-289 60-45,-99 11 34,115-3 0,-107 15-29,117-16 0,161-9-27,-356 25 20,30-4 10,0-2 0,51-13 0,50-7 129,-100 18-69,-27 5-19,-1 0 0,23 0 0,-55 2-5386,-7-1 3209,-23 2-4164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29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12 273 13894,'0'0'2914,"-8"2"-2873,8-2-42,0 0-1,0 0 1,0 0-1,0 0 1,1 0 0,-1 0-1,0 0 1,0 0 0,0-1-1,0 1 1,0 0-1,0 0 1,0 0 0,0 0-1,0 0 1,0 0-1,0-1 1,0 1 0,0 0-1,0 0 1,0 0-1,0 0 1,0 0 0,0 0-1,0-1 1,0 1-1,0 0 1,0 0 0,0 0-1,0 0 1,0 0-1,0 0 1,0-1 0,0 1-1,0 0 1,-1 0 0,1 0-1,0 0 1,0 0-1,0 0 1,0 0 0,0 0-1,0 0 1,0 0-1,0-1 1,-1 1 0,1 0-1,0 0 1,0 0-1,0 0 1,0 0 0,0 0-1,0 0 1,-1 0-1,1 0 1,0 0 0,0 0-1,0 0 1,0 0-1,0 0 1,0 0 0,-1 0-1,1 0 1,0 0 0,0 0-1,0 0 1,0 1-1,133-204 1323,-128 195-1304,26-31-10,-29 37-8,0 0 1,0 0-1,0 0 1,0 1-1,0-1 1,0 1-1,1 0 1,-1-1-1,0 1 1,1 0-1,-1 0 1,1 0-1,-1 1 1,1-1-1,5 0 1,-7 2 4,0-1 0,0 1 0,0-1 0,0 1 0,-1 0 0,1-1 0,0 1 0,0 0-1,0 0 1,-1 0 0,1 0 0,0-1 0,-1 1 0,1 0 0,-1 0 0,1 0 0,-1 0 0,1 0 0,-1 1 0,0-1 0,1 0 0,-1 0 0,0 0 0,0 2 0,1 1 4,13 45 151,-3 1 1,5 57 0,2 107 243,-16-175-336,2 70 32,-4-59-66,8 57 1,-3-95 600,-4-8-2652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0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1 380 9845,'0'0'2777,"7"-28"-2510,1-5-49,-1 5-65,0 1 0,2 1-1,1-1 1,15-27-1,-2 8-70,41-61-1,-64 107-42,0 0-1,0 0 1,0 0 0,0-1-1,0 1 1,0 0-1,0 0 1,0 0 0,0 0-1,1 0 1,-1-1-1,0 1 1,0 0 0,0 0-1,0 0 1,0 0 0,1 0-1,-1 0 1,0-1-1,0 1 1,0 0 0,0 0-1,1 0 1,-1 0 0,0 0-1,0 0 1,0 0-1,1 0 1,-1 0 0,0 0-1,0 0 1,0 0-1,1 0 1,-1 0 0,0 0-1,0 0 1,0 0 0,1 0-1,-1 0 1,0 0-1,0 1 1,0-1 0,0 0-1,1 0 1,-1 0-1,0 0 1,0 0 0,0 0-1,0 1 1,0-1 0,0 0-1,1 0 1,-1 0-1,0 0 1,0 1 0,0-1-1,6 19 563,1 33-402,-6-48-41,5 275 1672,-5-105-1142,-1-169-974,0 7 493,0-1 1,2 1-1,4 20 0,-6-30-302,1 0 0,-1 0 0,1-1 0,0 1-1,0 0 1,0 0 0,0 0 0,0-1 0,0 1 0,1-1 0,-1 1-1,3 2 1,-3-4-134,0 1 0,0-1 0,0 1 0,0-1 0,0 1 0,0-1 0,1 0 0,-1 0 0,0 1-1,0-1 1,0 0 0,1 0 0,-1 0 0,0 0 0,0-1 0,0 1 0,0 0 0,1 0 0,-1-1 0,0 1-1,0 0 1,0-1 0,1 0 0,13-12-3618,2-13-990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0.5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31 276 10005,'0'0'4127,"7"24"-4087,26 72 131,-32-93-152,1-1 0,-1 1 0,0-1 0,1 1 0,-1-1 0,1 0 0,-1 0 0,1 0 0,0 0 0,0 0 0,0 0 0,0 0 0,1-1 0,-1 1 0,0-1 0,1 0 0,-1 1 0,1-1 0,-1 0 0,1 0 0,0-1 0,-1 1 0,1-1 0,0 1 0,-1-1 0,5 0 0,1 1 12,0 0-13,-1 0 1,1-1 0,0 0-1,0 0 1,-1 0-1,1-1 1,0-1 0,-1 1-1,1-1 1,-1 0-1,13-6 1,-12 3-9,0 0-1,0 0 1,0-1 0,-1 0 0,0-1-1,0 1 1,0-1 0,-1-1-1,7-9 1,0-2-96,-2 0 0,0 0 0,-1-1 0,0 0 0,-2-1 0,-1 0 0,0 0 0,-2-1 0,0 0 0,-2 0 0,2-35-1,-5 55 92,0-1 0,-1 1-1,0 0 1,1 0-1,-1 0 1,0 0 0,0 0-1,0 0 1,0 0-1,-1 0 1,1 0 0,0 0-1,-1 0 1,1 1-1,-1-1 1,0 1 0,1-1-1,-1 1 1,0 0-1,0 0 1,0-1 0,0 1-1,0 1 1,0-1-1,0 0 1,-1 0-1,-2 0 1,-11-3 166,1 0 0,-30-2 1,28 4-57,-30-3 242,-64 2-1,89 3-274,15 0-44,-1 0 0,0 1 0,1 0 0,-1 0 0,-8 2 0,14-2-40,-1 0 1,1 0 0,0 0 0,-1 0 0,1 0 0,0 1-1,0-1 1,0 1 0,0-1 0,0 1 0,1 0 0,-1 0-1,0 0 1,1-1 0,-1 2 0,1-1 0,0 0-1,0 0 1,-1 0 0,0 4 0,0 2-143,0 0-1,1 0 1,-1 0 0,1 0 0,1 0-1,0 0 1,0 0 0,1 0 0,1 10-1,-1-12-391,0 0-1,1 0 0,0 0 0,0 1 1,1-2-1,-1 1 0,1 0 0,0-1 1,1 1-1,0-1 0,7 9 0,24 16-6997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0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 12694,'0'0'4914,"171"0"-4914,-129 0 0,-4 0 0,-7 0-384,-3-6-1233,-10-3-880,-11 2-1985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1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1 166 12982,'0'0'2745,"10"-18"-3017,3-6 229,2-1 24,-2 0 1,15-38-1,-20 52 225,-1 18 260,3 20 334,-10-25-783,80 341 170,-78-333-510,10 35 20,-12-43 22,1-1 1,-1 1-1,1-1 1,-1 1-1,1-1 1,0 0-1,0 0 1,0 1-1,-1-1 1,1 0 0,0 0-1,1 0 1,-1 0-1,0 0 1,0 0-1,0 0 1,1 0-1,-1 0 1,0 0-1,1-1 1,-1 1-1,0-1 1,1 1-1,-1-1 1,3 1 0,13-1-3968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1.5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130 310 3249,'0'0'10093,"23"10"-10029,76 32-19,-95-40-49,0 0 0,0-1 0,1 1 0,-1-1 0,0 0 0,1-1 0,-1 1 0,1-1 0,-1 1 0,1-1 0,-1-1 0,1 1 0,-1 0 0,1-1 0,-1 0 0,0 0 0,1-1 0,-1 1 0,0-1 0,0 0 0,0 0 0,6-4 0,-3-1-10,-1 1-1,0-1 1,0-1-1,0 1 0,-1-1 1,0 0-1,7-16 1,-4 8 9,-2 4 74,0 0-1,-1-1 1,-1 0 0,0 0-1,-1 0 1,0 0 0,-1 0-1,0-1 1,-1 1-1,-1-22 1,-1 32-34,0 0 0,0 0 0,0 0 0,0 0 0,-1 0-1,0 1 1,1-1 0,-1 0 0,0 1 0,0-1 0,0 1 0,-1-1 0,1 1-1,0 0 1,-1 0 0,0 0 0,1 1 0,-1-1 0,0 0 0,0 1 0,-5-2 0,-12-6 167,-38-11 1,57 19-189,-14-3 47,0 0 0,0 2 0,0-1 1,0 2-1,-1 0 0,1 1 0,-1 0 0,-14 3 0,25-2-32,1 0 1,-1 1-1,1-1 0,-1 1 1,1 0-1,0 0 0,0 1 1,0-1-1,0 1 0,0 0 1,0 0-1,1 0 0,0 0 1,-1 1-1,-4 7 0,-3 4-184,1 2 0,-13 27-1,10-17-386,-20 38-5554,20-42-1318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4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42 8180,'0'0'9463,"-5"0"-9175,4 0-109,-15 2-271,16-2 173,0 0 0,-1 0 0,1 0 0,0 1 0,-1-1-1,1 0 1,0 0 0,-1 0 0,1 0 0,0 0 0,0 1 0,-1-1 0,1 0 0,0 0 0,-1 1 0,1-1 0,0 0 0,0 0 0,0 1 0,-1-1 0,1 0 0,0 1 0,0-1 0,0 0 0,0 1-1,0-1 1,0 0 0,-1 1 0,1-1 0,0 0 0,0 1 0,0-1 0,0 0 0,0 1 0,0-1 0,1 1 0,-1-1 0,0 0 0,0 1 0,0-1 0,0 0 0,0 1 0,0-1 0,0 0 0,1 0-1,-1 1 1,0-1 0,11 7-38,21-2-27,1 0 0,-1-2 0,0-2-1,37-2 1,-18 0 33,-34 2-119,0-2 0,0 0 0,0-1 1,0-1-1,-1 0 0,1-1 0,-1-1 0,0 0 0,25-13 0,-25 9-341,-10 5 39,-1 1 0,1 0-1,0 0 1,0 1-1,0-1 1,0 1-1,1 1 1,-1-1-1,8 0 1,-14 2 255,1 0 0,-1 0 0,0 0 0,1 0 1,-1 0-1,0 0 0,1 0 0,-1 0 0,0 0 0,1 0 1,-1 1-1,0-1 0,0 0 0,1 0 0,-1 0 0,0 0 0,0 1 1,1-1-1,-1 0 0,0 0 0,0 0 0,1 1 0,-1-1 0,0 0 1,0 1-1,0-1 0,0 0 0,1 0 0,-1 1 0,0-1 0,0 0 1,0 1-1,0-1 0,0 0 0,0 1 0,0-1 0,0 0 0,0 1 1,0-1-1,0 0 0,0 0 0,0 1 0,0-1 0,0 1 0,0 23-4709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4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10709,'0'0'6883,"223"-22"-6227,-142 9-111,-5 7-193,-13 0-96,-7 6-176,-7 0-128,-14 0 48,-4 0-304,-14 0-865,-6 0-1872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2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146 0 6643,'0'0'3338,"0"32"-2645,0 384-266,-73 416 587,23-391-298,27 1-389,23-427-335,0-14 5,1 0 1,-1 0-1,0 0 0,1 0 0,-1 0 1,1-1-1,0 1 0,-1 0 0,1 0 1,-1 0-1,1 0 0,0-1 0,0 1 1,0 0-1,-1-1 0,1 1 0,0 0 1,0-1-1,0 1 0,0-1 0,0 1 1,0-1-1,0 0 0,0 0 0,0 1 1,0-1-1,0 0 0,0 0 0,1 0 1,-1 0-1,0 0 0,0 0 0,0 0 1,0 0-1,2-1 0,0 1-2,26 5 72,-1 2-1,0 1 1,0 1 0,35 16-1,4 1 177,2-2 0,1-4 0,0-3-1,79 9 1,291 11 1082,-379-33-1294,-29-3-31,-22-1-4,1 0 1,0 1 0,17 3-1,-22-3 353,-12-2-5134,-41-4-375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5.8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98 13798,'0'0'1681,"-7"26"-1203,-21 90-377,25-99-92,1-1 0,0 0 0,1 1 1,2 20-1,-1-8 6,1-5 46,0-1 1,2 1-1,1-1 0,1 1 0,0-1 0,2 0 0,1-1 0,0 0 0,2 0 1,16 27-1,-23-45-53,-1 0 0,1 0 0,0-1 0,0 1 0,1-1 0,-1 1 1,1-1-1,0 0 0,0-1 0,0 1 0,0-1 0,0 1 0,0-1 0,1-1 0,5 3 1,3-1-10,-1-1 0,1-1 1,-1 0-1,18-1 1,-14-1 3,-6 0-21,1 0-1,-1-1 0,1 0 0,-1-1 0,0 0 1,0-1-1,0 0 0,-1-1 0,0 0 0,1 0 0,-2-1 1,1 0-1,-1 0 0,1-1 0,7-10 0,0 1-122,0-1-1,-1-1 0,-1 0 0,-1-2 0,-1 1 0,11-24 0,-17 26 54,0 0 0,-1 0 0,-1 0-1,-1-1 1,-1 1 0,0-1-1,-1 0 1,-1 0 0,-3-31-1,1 38 99,0 0-1,0 0 1,-1 1 0,-1-1-1,1 0 1,-2 1-1,0 0 1,0 0-1,0 0 1,-1 1-1,-14-17 1,5 9 27,0 1 0,-1 0 0,-1 1 0,0 1 0,-21-12 0,32 22 23,-1 0 1,0 1 0,1 0 0,-1 0 0,0 0 0,0 1 0,-10-1 0,14 2-41,0 0 0,0 1 1,0 0-1,0 0 0,0 0 1,0 0-1,0 0 0,0 1 1,0-1-1,0 1 0,0 0 0,0 0 1,1 0-1,-1 0 0,0 0 1,0 1-1,1-1 0,-1 1 0,1 0 1,0 0-1,-4 3 0,-2 5-34,1 1 1,0 0-1,1 0 0,0 0 0,1 1 0,0 0 0,0 0 0,-3 19 0,3-5-1396,0-1-1,2 0 0,-1 38 0,4-15-4450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6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6467,'0'0'8732,"0"32"-8572,0 196 1190,0-51 491,0-175-1839,-1 0 0,1 0 0,0 0 0,0 0-1,0 0 1,1 0 0,-1 1 0,0-1 0,1 0 0,-1 0 0,1 0 0,0 0 0,0 0 0,0 0 0,0-1 0,0 1 0,0 0 0,0 0-1,3 2 1,-1-3-37,0 1-1,0-1 0,1 0 1,-1 0-1,0 0 0,0-1 1,1 1-1,-1-1 0,0 0 1,1 0-1,4 0 0,-2-1-101,0 1 0,-1-1 0,1 0 0,-1 0-1,0-1 1,1 0 0,-1 0 0,0 0-1,0-1 1,0 1 0,0-1 0,-1 0 0,1-1-1,-1 1 1,5-5 0,3-4-976,-1 0 1,0-1-1,16-27 1,-1-2-4176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7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196 118 4898,'0'0'6235,"0"16"-6150,0 107 617,1-72 36,1-15-46,-4 41 0,1-68-615,0 0 1,0-1-1,-1 1 1,0-1 0,0 0-1,-1 0 1,0 0-1,-1 0 1,0 0-1,-5 9 1,5-13-55,0 1 1,-1-1-1,1 0 1,-1 0-1,1-1 1,-1 1 0,0-1-1,0 0 1,-1 0-1,1-1 1,-1 0-1,-6 2 1,-13 6 419,2 6-24,15-9-442,5-4-218,3-11 36,2-50-119,13-67 1,-1 19-596,3-193-215,-17 298 1374,0-3 1206,2 31-1427,1 0 1,2 0-1,14 49 1,-10-42 134,9 57 1,-14 75 369,-4-116-443,0-44-68,-1 0 0,1 0-1,-1-1 1,0 1-1,0 0 1,-1-1-1,1 1 1,-1-1 0,0 0-1,-1 1 1,0-1-1,1 0 1,-1 0-1,-1-1 1,1 1 0,-1-1-1,0 1 1,0-1-1,0 0 1,-1-1-1,1 1 1,-1-1-1,0 0 1,0 0 0,0 0-1,0-1 1,0 0-1,-1 0 1,1 0-1,-12 2 1,16-4-314,-21 2 963,14-3-4659,8-4 299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8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0 11781,'0'0'3767,"0"4"-3687,-1 47 1264,-11 75-1,9-115-1186,2 0 0,0 1 0,0-1 0,1 1 0,0-1 0,3 17 0,-2-26-160,0-1 0,0 1 0,0-1 0,0 1 0,0-1 0,1 0 0,-1 1 0,1-1-1,-1 0 1,1 0 0,-1 0 0,1 0 0,-1 0 0,1 0 0,0 0 0,0-1 0,-1 1 0,1-1 0,0 1 0,0-1 0,0 0-1,0 0 1,3 0 0,54 3-97,-48-3 47,11 0-123,-6 0-353,0 0 1,29-4-1,-40 3 180,0-1 0,0 1 0,1-1 1,-1 0-1,0 0 0,-1 0 1,1-1-1,0 0 0,-1 0 0,1 0 1,-1 0-1,5-6 0,14-21-3978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8.5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 4818,'0'0'5715,"0"216"-3506,-4-122-192,-3 4-753,0-1-255,0-12-641,7-26-240,0-31-128,0-21-880,0-26-8517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9.0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0 6307,'0'0'6600,"-35"24"-4884,-109 78-654,132-93-860,0 0 1,1 0 0,-12 14-1,20-19-120,0-1-1,1 1 1,0 0 0,0 0-1,0 0 1,-2 7-1,-1 0 34,1 2-65,1-1-1,0 1 1,1 0 0,1-1-1,-1 1 1,2 0 0,0 0-1,3 22 1,-2-23-49,-1-9-24,1-1-1,-1 0 1,1 0-1,0 1 1,0-1-1,0 0 0,0 0 1,0 0-1,0 0 1,1 0-1,-1 0 1,1 0-1,-1-1 0,1 1 1,0 0-1,-1-1 1,1 1-1,0-1 1,0 0-1,0 0 0,0 1 1,0-2-1,1 1 1,-1 0-1,0 0 1,0-1-1,5 2 0,-3-1-118,-1-1 0,1 1 0,0-1 0,0 0 0,0 1 0,0-2 0,0 1 0,0 0 0,-1-1 0,1 0 0,0 0-1,0 0 1,-1 0 0,1-1 0,0 1 0,-1-1 0,6-3 0,-3-1-243,0 0 0,-1-1 0,1 0-1,-1 1 1,-1-2 0,1 1 0,-1 0 0,-1-1 0,1 0-1,2-10 1,1-3-1873,-1 0 0,5-40 1,-10 54 1634,1-11-1094,5 13 3795,-5 9-984,114 416 7851,-104-365-8679,-1 0-1,-3 1 0,-3 0 0,-2 64 0,-3-118-273,0-1 0,0 1 0,0-1 0,0 0 0,0 1 1,0-1-1,-1 1 0,1-1 0,0 0 0,-1 1 0,0-1 0,1 0 0,-1 0 0,0 1 0,1-1 0,-1 0 0,0 0 0,0 0 0,0 0 0,0 0 0,0 0 0,0 0 0,0 0 0,0 0 0,-1-1 0,1 1 0,0 0 0,0-1 0,-1 1 0,-1 0 0,-4 0-108,1 0 0,-1 0 0,1-1 0,-1 1 0,-9-2 0,1 0-101,9 1 191,-1-1 1,1-1 0,0 1 0,0-1-1,0 0 1,0 0 0,0-1-1,0 0 1,0 0 0,1 0-1,0-1 1,-1 0 0,1 0 0,1 0-1,-9-10 1,-3-4 35,0 0-1,-24-41 1,33 45 119,0 0 0,1-1-1,0 0 1,2 0 0,-1 0 0,2 0 0,0-1 0,1 1 0,1-1 0,0 0 0,2-22 0,-1 31-65,1 0-1,-1 0 1,2 0-1,-1 0 1,1 0-1,0 0 1,0 0-1,1 1 1,0-1 0,0 1-1,0 0 1,1 0-1,0 0 1,6-7-1,-3 5-330,1 1-1,-1-1 0,1 2 1,1-1-1,-1 1 0,1 1 1,0-1-1,0 1 0,12-4 1,8-3-3434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39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87 402 1569,'0'0'13208,"-12"21"-12959,-36 68 121,43-78-163,0 0-1,1 1 1,1 0-1,0-1 1,1 1-1,0 0 1,0 0-1,2 0 1,-1 0-1,3 20 0,-1 3-30,-1-30-167,0-1 1,0 1 0,0-1-1,1 1 1,-1-1 0,1 1-1,0-1 1,1 0 0,-1 1-1,1-1 1,0 0 0,3 5-1,-3-7-11,0 1 0,0-1 0,0 0-1,1 0 1,-1 0 0,1 0 0,0-1-1,-1 1 1,1-1 0,0 0 0,0 1-1,0-1 1,0-1 0,0 1 0,0 0-1,0-1 1,0 1 0,5-1 0,3 1-122,0 0 0,0 0 1,0-1-1,0-1 0,0 1 1,0-2-1,0 0 1,-1 0-1,1-1 0,0 0 1,-1-1-1,0 0 1,0-1-1,0 0 0,-1 0 1,1-1-1,8-8 1,3-5-670,-1-1 0,-1 0 0,-1-2 0,-1 0 0,-1-1 1,0-1-1,-2 0 0,-1-1 0,-1-1 0,-1 0 1,14-50-1,-24 69 878,0-1 0,0 1 1,0-1-1,-1-9 0,0 14 233,-22 1 1929,18 2-2190,0 0 0,-1 1 0,1-1 1,0 1-1,0 0 0,0 0 0,0 0 1,0 1-1,0-1 0,0 1 0,1 0 1,-1 0-1,0 1 0,1-1 0,-4 4 1,2-1 133,0 0 1,1 0-1,-1 1 1,1-1-1,1 1 1,-1 0 0,1 0-1,-4 11 1,1 0 308,1 1 1,1 0-1,0 0 1,1 0 0,1 0-1,1 23 1,0-18-74,1-14-218,-1 1-1,2 0 1,1 13 0,-1-20-189,0 0 0,-1 0 0,1 0 0,1 0 0,-1 0 0,0 0 1,1 0-1,-1-1 0,1 1 0,0-1 0,0 1 0,0-1 0,0 0 0,5 5 0,0-3-8,-1 0-1,1 0 1,0 0-1,1-1 1,-1 0-1,1 0 1,-1-1-1,1 0 1,9 1-1,7 0-14,45 0 0,-58-3-17,0-1-1,0 0 0,0-1 0,0 0 0,0-1 0,-1 0 1,1-1-1,-1 0 0,11-6 0,-5 1-89,0 0 0,-2-2 0,1 0 0,-1 0 0,12-14-1,7-11-414,-3-1-1,-1-2 0,31-54 0,-18 22-2401,-3-3-1,43-112 1,-49 84-1369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40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513 1 8964,'0'0'4962,"-76"219"-2945,58-109 817,11-16-785,7-25-801,0-19-1040,0-18-208,21-13 0,0-13-704,0-6-1249,-7 0-1377,-11-31-2576</inkml:trace>
  <inkml:trace contextRef="#ctx0" brushRef="#br0" timeOffset="1">1 176 13334,'0'0'3538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41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7716,'0'0'4506,"1"7"-3615,2 2-484,1 0 0,-1 0 0,2 0 0,0-1 1,0 1-1,10 12 0,1 2 219,12 20 50,2-1 0,67 72 0,-93-111-694,-1-1 1,0 1-1,1-1 1,-1 0-1,1 0 1,0 0 0,0 0-1,0-1 1,0 0-1,0 0 1,0 0-1,0 0 1,0 0-1,1-1 1,-1 0 0,0 0-1,0 0 1,6-1-1,2 1-309,-10 0 186,0 0 1,0-1-1,1 1 1,-1-1-1,0 1 1,0-1-1,1 0 1,-1 0-1,0 0 1,0 0-1,0 0 1,0 0-1,0 0 1,-1-1-1,1 1 1,0-1-1,-1 0 1,3-2-1,-1 0-687,0 0 0,0 0 0,-1 0-1,0-1 1,0 1 0,0-1 0,2-8 0,-3 2-4970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42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94 1681,'0'0'6795,"0"-26"2107,0 14-9334,0 3 509,1-21-35,-2 29-42,1 0 0,0 1 0,1-1 0,-1 0 0,0 1 0,0-1 0,0 0 0,0 1 0,0-1 0,1 0 0,-1 1-1,0-1 1,1 1 0,-1-1 0,0 0 0,1 1 0,-1-1 0,1 1 0,-1-1 0,1 1 0,-1-1 0,1 1 0,-1 0 0,1-1 0,-1 1 0,1 0 0,0-1 0,-1 1 0,1 0 0,0 0 0,1-1 0,-2 1-38,0 129-7338,0-142 303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2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 7299,'0'0'2810,"36"0"-2464,240 0 636,-142-1-495,244-33 0,-311 23-953,0 2 0,128 2 0,-191 7 92,0 0-1,1 1 1,-1-1-1,0 1 1,0 0 0,0 1-1,0-1 1,0 1-1,0-1 1,0 1 0,6 4-1,2 5-5745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43.1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1346 5 2497,'0'0'14079,"0"1"-14055,0-1 0,0 0 1,0 0-1,0 0 1,-1 0-1,1 0 0,0 0 1,0 1-1,0-1 1,0 0-1,-1 0 1,1 0-1,0 0 0,0 0 1,0 0-1,-1 0 1,1 0-1,0 0 0,0 0 1,0 0-1,-1 0 1,1 0-1,0 0 1,0 0-1,0 0 0,-1 0 1,1 0-1,0 0 1,0 0-1,0 0 0,-1-1 1,1 1-1,0 0 1,0 0-1,0 0 1,0 0-1,0 0 0,-1 0 1,1-1-1,0 1 1,0 0-1,0 0 0,0 0 1,0 0-1,0-1 1,0 1-1,-1 0 1,1 0-1,0 0 0,0-1 1,0 1-1,0 0 1,0 0-1,0 0 0,0-1 1,0 1-1,0 0 1,0 0-1,0 0 1,0-1-1,0 1 0,0 0 1,0 0-1,1 0 1,-1-1-1,-31 31 331,1 2-1,1 0 1,-41 64 0,51-69-187,-196 278 719,-103 141 266,-34-30 468,199-279-837,67-62-530,85-74-447,-34 2-22534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44.1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429 61 3057,'0'0'8943,"0"-7"-9210,1-1 135,0 5 110,-1 1 0,1-1 0,-1 1 1,0-1-1,0 0 0,0 1 0,0-1 0,-1 0 0,1 1 0,-1-1 0,0-2 1,-2 3 116,0 1 0,0-1 1,0 1-1,0 0 0,-1 0 1,1 1-1,0-1 1,0 0-1,-1 1 0,1 0 1,0 0-1,-5 0 1,3 0 94,-19-1 354,0 1 1,-42 5 0,55-3-440,0 0 0,0 1 1,0 1-1,0-1 0,0 2 1,1-1-1,0 2 1,-10 6-1,5-2 70,1 0-1,0 1 0,1 1 1,0 0-1,1 1 1,-19 25-1,25-29-125,0 0-1,1 1 0,0 0 0,1 0 1,0 0-1,0 1 0,1-1 1,0 1-1,1 0 0,1 0 0,-1 0 1,1 11-1,1-17-55,0 0 1,0 1-1,1-1 1,-1 0-1,1 0 1,0 0 0,1 1-1,3 7 1,-4-10 0,1-1-1,-1 0 1,1 1 0,0-1 0,0 0 0,0 0 0,0 0 0,0-1 0,1 1 0,-1 0 0,0-1 0,1 0 0,-1 1 0,1-1 0,0 0 0,-1 0 0,1-1 0,5 2-1,0 0-104,0 0-1,1-1 1,-1 1-1,0-2 1,0 1-1,0-1 1,1-1-1,-1 1 1,0-1-1,0-1 1,0 0-1,0 0 1,0 0-1,0-1 1,0 0-1,-1-1 1,1 0-1,-1 0 1,0 0-1,-1-1 1,1 0-1,-1 0 1,0-1-1,10-10 1,-8 6-467,-1 0 0,0-1 1,0 0-1,-1 0 1,9-20-1,-12 18 175,-2 10 2420,-1 29-1100,-2-12-691,2 1 0,0-1-1,1 0 1,0 0 0,1 1 0,1-1-1,0-1 1,1 1 0,8 19 0,16 16 343,35 46 1,-34-53-422,38 72 0,-61-99-130,-1 0 1,-1 0-1,0 0 0,-1 1 1,-1-1-1,0 1 0,-1 0 1,-2 28-1,1-28 23,0-9-36,0-1 0,-1 0 1,1 0-1,-1 0 1,0 0-1,-1 0 1,0 0-1,0-1 1,0 1-1,0 0 1,-1-1-1,0 1 1,0-1-1,0 0 0,-1 0 1,0 0-1,0-1 1,-8 7-1,6-6-44,-1 0-1,0-1 1,0 0 0,0-1-1,0 0 1,-1 0-1,1 0 1,-1-1-1,0 0 1,0 0 0,1-1-1,-1 0 1,-16 0-1,13-1 4,-2 1-5,0-1-1,0 0 1,0-1-1,0-1 1,0 0-1,0 0 1,1-1-1,-1-1 1,-23-10-1,27 10 7,-7-4-89,1-1 0,-28-20 0,39 27 169,1-1-1,0 0 1,-1-1-1,1 1 1,0 0-1,0-1 1,1 0-1,-1 0 1,1 1-1,0-2 1,0 1-1,0 0 1,1 0-1,-1 0 1,1-1-1,-1-8 1,0 2 44,1 0 0,1-1 0,0 1 0,0 0 0,1 0 0,1 0 0,0-1 0,0 1 0,1 1 0,1-1 0,-1 0 0,2 1 0,0 0 1,0 0-1,11-16 0,26-26-450,81-77 1,-77 83-2446,-22 17-577,-5 1-1542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0:45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336 19 8628,'0'0'1867,"0"-11"-1034,-2 6 2592,-54 4-2546,17-1-704,-52 6-1,85-3-133,0 1 0,0 0 1,-1 0-1,2 1 0,-1 0 1,0 0-1,1 0 0,-1 1 1,1-1-1,0 1 0,0 1 1,0-1-1,1 1 0,0 0 1,0-1-1,0 2 0,-5 7 1,2-1-48,-1 1 0,1 0-1,1 0 1,1 1 0,0 0 0,-5 21 0,9 7-113,1-27 28,0-14 57,1 1 1,-1-1-1,1 1 1,0-1-1,-1 1 1,1-1 0,0 0-1,0 1 1,0-1-1,0 0 1,0 0 0,0 0-1,0 1 1,1-1-1,-1 0 1,0-1-1,0 1 1,1 0 0,-1 0-1,1 0 1,-1-1-1,1 1 1,-1-1 0,1 1-1,2-1 1,42 9-886,30-3-606,78 15 1,-144-18 1508,0 0 0,0 0 1,0 1-1,0 0 0,-1 0 1,0 1-1,17 12 0,-3 0 19,33 34 0,-48-43 26,-1 1 1,0 0-1,-1 1 1,1-1-1,-2 1 1,0 1-1,0-1 1,-1 1-1,0-1 1,0 1-1,-1 0 1,-1 1-1,0-1 1,-1 0-1,0 1 1,-1 20-1,0-19 32,0-3 199,0-1 0,0 1 0,-1-1 0,-3 15 0,3-20-177,-1 0 1,1-1-1,-1 1 1,0-1-1,0 1 1,0-1-1,0 0 1,-1 0-1,1 0 0,-1 0 1,0 0-1,0-1 1,-6 5-1,1-1-17,0-2 0,-1 1-1,1-1 1,-1-1 0,0 0 0,0 0-1,0 0 1,0-1 0,-18 1-1,-7 0-161,-48-4 0,27-1-513,-18 0-886,-3 1-4917,51 1 2399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27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9428,'0'0'4058,"4"1"-4036,1 1 4,0-1 0,0 1 0,0 1 0,0-1 0,0 1 0,-1-1 0,1 1 0,-1 1 0,0-1 0,0 1 1,0-1-1,0 1 0,-1 0 0,1 1 0,3 5 0,11 16 368,19 37 0,-16-18-68,0 0 0,-3 1 0,18 72-1,16 150 453,-21 100-410,-28 1-190,-4-225-89,2-117-127,-2-1 0,-6 38 0,7-64-1,0 0 0,0 1 0,0-1 0,0 0 0,0 0 0,0 0 0,0 1 0,0-1 0,-1 0 0,1 0 1,0 1-1,0-1 0,0 0 0,0 0 0,0 0 0,0 0 0,-1 1 0,1-1 0,0 0 0,0 0 0,0 0 0,0 0 1,-1 0-1,1 1 0,0-1 0,0 0 0,0 0 0,-1 0 0,1 0 0,0 0 0,0 0 0,-1 0 0,1 0 0,0 0 1,0 0-1,-1 0 0,1 0 0,0 0 0,0 0 0,0 0 0,-1 0 0,1 0 0,-1 0 0,-9-12-1495,-8-42-1342,-5-24-2313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27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0 726 3298,'0'0'2374,"3"0"-1838,1 0 25,0-1 0,0 1 0,0 0 0,-1-1 0,1 0 0,0 0 1,0 0-1,4-2 0,-3 0-214,1 0 1,-1-1-1,1 0 1,8-8-1,174-180 2179,-71 67-2344,-82 84-783,-1 0 0,-3-2 0,-1-2-1,27-53 1,-45 76-291,35-50-5257,-41 60 1854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27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9668,'0'0'4979,"56"226"-4051,-35-126-464,-4 7-208,-3-10-240,-3-9 113,-4-22-129,-4-19 0,4-22-497,-7-16-751,0-40-6036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28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2 11333,'0'0'2028,"29"0"-1737,17-2-210,117 4 195,-162-2-270,0 0-1,0 1 1,0-1-1,-1 0 1,1 0 0,0 1-1,0-1 1,0 1-1,-1-1 1,1 0 0,0 1-1,0-1 1,-1 1-1,1 0 1,-1-1 0,1 1-1,0-1 1,-1 1-1,1 0 1,-1 0-1,0-1 1,1 1 0,-1 0-1,1 1 1,4 27 179,-5-19-38,-1 1 0,0-1 0,-4 18 0,1-14-31,-1 0 1,-1-1-1,-1 0 1,0 0 0,0 0-1,-1-1 1,-1 0 0,-12 13-1,1-3-56,-1-1 0,-1-1-1,-27 19 1,41-33-113,0-1 0,0 0 0,0 0-1,-1-1 1,0 0 0,0 0 0,0-1 0,0 0-1,0-1 1,0 0 0,-1 0 0,1-1 0,-1 0-1,0-1 1,-18-2 0,26 2-73,1-1 0,0 1-1,0-1 1,0 1 0,0-1 0,0 0-1,0 0 1,0 0 0,0 0 0,0 1 0,0-1-1,1 0 1,-1 0 0,0 0 0,1-1-1,-1 1 1,0 0 0,1 0 0,-1 0-1,1 0 1,0-1 0,-1 1 0,1 0 0,0 0-1,0-1 1,0 1 0,0 0 0,0 0-1,0-1 1,0 1 0,0 0 0,1 0-1,-1-1 1,1-1 0,-1-5-941,0-36-4341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28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471 1 944,'0'0'4701,"7"1"-3850,22 7 134,-28-7-733,0-1 0,0 1 0,0 0 0,0 1 0,0-1 0,-1 0 0,1 0 0,0 0 0,0 0 1,-1 1-1,1-1 0,-1 0 0,1 1 0,-1-1 0,1 0 0,-1 1 0,0-1 0,0 0 0,0 1 0,0-1 0,0 1 0,0-1 0,0 1 1,0-1-1,0 0 0,-1 1 0,0 1 0,0 7-86,1 21 142,-2-1-1,-2 0 0,0 0 0,-2 0 0,-1-1 0,-2 0 0,-1 0 0,-17 35 0,-320 633 915,335-675-1202,3-5-6,1-1 0,-2-1-1,0 0 1,-1 0-1,-21 20 1,32-35-18,0 1 0,0-1 0,0 0 0,0 0 0,0 0 0,0 0 0,-1 0 0,1 0 0,0 1 0,0-1 0,0 0 0,0 0 0,-1 0 0,1 0 0,0 0 1,0 0-1,0 0 0,-1 0 0,1 0 0,0 0 0,0 0 0,0 0 0,-1 0 0,1 0 0,0 0 0,0 0 0,0 0 0,0 0 0,-1 0 0,1 0 0,0 0 0,0 0 0,0 0 1,-1 0-1,1-1 0,0 1 0,0 0 0,0 0 0,0 0 0,0 0 0,-1 0 0,1-1 0,0 1 0,0 0 0,0 0 0,0 0 0,0 0 0,0-1 0,0 1 0,0 0 0,0 0 1,0 0-1,0 0 0,-1-1 0,1 1 0,0 0 0,0 0 0,0 0 0,0-1 0,0 1 0,0 0 0,1 0 0,-1 0 0,0-1 0,-1-20-1082,1 14 380,0-4-205,1 0 0,0-1-1,3-16 1,3 6-1757,15-35 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29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498 15 9828,'0'0'6267,"0"-3"-5282,0 3-955,1-1 1,-1 1-1,0 0 0,0-1 1,0 1-1,0 0 0,0-1 1,0 1-1,0-1 1,0 1-1,0 0 0,0-1 1,0 1-1,0 0 0,-1-1 1,1 1-1,0 0 1,0-1-1,0 1 0,0 0 1,-1-1-1,1 1 1,0 0-1,0-1 0,-1 1 1,1 0-1,0 0 0,0-1 1,-1 1-1,1 0 1,0 0-1,-1-1 0,1 1 1,0 0-1,-1 0 0,1 0 1,0 0-1,-1 0 1,1 0-1,0 0 0,-1 0 1,1-1-1,-1 1 0,1 0 1,0 0-1,-1 1 1,1-1-1,0 0 0,-1 0 1,0 0-1,-24 15 446,2 4-477,0 2 1,2 0 0,1 1 0,0 1-1,2 0 1,1 2 0,0 0-1,-15 35 1,29-54-1,1-1-1,0 1 1,0-1-1,1 1 1,-1 0-1,1-1 0,1 1 1,-1 0-1,1 0 1,1 11-1,-1-13-3,1 0 0,0-1 0,0 1 0,0-1 0,1 1 0,0-1 0,-1 1 0,1-1 0,0 0 0,0 0 0,1 0 0,-1 0 0,1 0 0,-1 0 0,1-1 0,0 0 0,5 4 0,26 14-24,1-3 0,0 0 0,2-3 0,70 20 0,-65-23 17,-1 3-1,0 1 1,64 34 0,-102-47 19,0-1 1,0 1 0,0 0 0,-1 0 0,1 0-1,-1 0 1,1 0 0,-1 1 0,0-1-1,0 1 1,0 0 0,0-1 0,0 1 0,-1 0-1,1 0 1,-1 0 0,0 0 0,0 0 0,0 0-1,0 1 1,-1-1 0,1 0 0,-1 0-1,0 1 1,0-1 0,0 0 0,0 1 0,0-1-1,-1 0 1,0 0 0,1 1 0,-1-1 0,-1 0-1,-1 5 1,-4 5 61,0 0-1,0-1 1,-2-1-1,1 1 1,-1-1-1,-19 17 1,-10 9 220,-2-1 0,-1-2 0,-2-2 0,-54 31 0,77-52-183,0-1-1,0-1 0,-1 0 0,0-2 0,0 0 0,-1-2 0,0 0 0,0-2 0,0 0 1,0-1-1,0-1 0,-44-4 0,59 2-160,0-1 0,0 1 0,0-1 0,0-1-1,0 1 1,0-1 0,0 0 0,1 0 0,0-1 0,-1 0 0,1 0 0,1-1 0,-1 1 0,1-1 0,-1-1-1,2 1 1,-1-1 0,0 0 0,-6-12 0,6 9-214,1 0 0,1-1 0,0 0 0,0 0 0,0 0 1,2 0-1,-1 0 0,1 0 0,1-1 0,-1 1 0,2 0 0,0-1 0,0 1 0,3-10 0,0 1-615,2 1-1,0 0 0,1 0 1,10-18-1,51-79-5486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29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 17064,'0'0'352,"216"3"-432,-118-3 96,3-6-16,-10-13-416,-15 4-1777,-27 11-1697,-38 4-2993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3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10405,'0'0'485,"30"9"-317,-19-5-162,50 15 5,0-3-1,68 10 1,295 5 49,12 2-216,-78 18 118,-348-50 38,1 2-1,-1-1 0,0 1 1,0 0-1,0 1 1,0 1-1,-1-1 0,0 1 1,1 1-1,-2 0 0,1 0 1,-1 1-1,0 0 1,0 0-1,-1 1 0,0 0 1,0 0-1,-1 0 0,0 1 1,6 12-1,1 5 6,-2 0-1,0 0 1,-2 1-1,0 1 1,-2-1-1,5 43 1,19 376 24,-11-100-10,-12-267-30,3 0 0,3-1 0,4-1 0,3 0-1,48 111 1,-36-110 304,-4 1 0,21 87-1,-47-149-25,-1 0-1,0 0 1,-1 0 0,-1 21 0,-1-12 155,0-24-374,0-1 0,0 0 1,-1 1-1,1-1 0,0 0 1,-1 0-1,1 0 1,-1 0-1,1 0 0,-1 0 1,0 0-1,1 0 0,-1-1 1,0 1-1,0-1 1,1 1-1,-1-1 0,0 0 1,-4 1-1,-6 2 108,-90 29 372,-2-4 1,-1-4 0,-1-5-1,-1-5 1,0-4-1,-116-5 1,203-6-466,0 0 0,0-1 0,0-1 0,0-1 0,0-1 0,1-1 0,-1-1-1,2 0 1,-1-1 0,1-1 0,-22-15 0,37 22-73,2 2 4,0 0-1,1-1 0,-1 1 1,0-1-1,0 1 1,0-1-1,1 0 1,-1 1-1,0-1 0,1 0 1,-1 1-1,0-1 1,1 0-1,-1 0 0,1 0 1,-1 0-1,1 1 1,0-1-1,-1 0 1,1 0-1,0-1 0,0 1-670,2-8-3557,11 2-270,6 1-1786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29.7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7443,'0'0'8468,"191"31"-7091,-79-21-561,10-1-672,-7 0-112,-7 1-64,-17-1-992,-35-2-2514,-39-1-6354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48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32 391 4610,'0'0'2484,"-6"28"-1756,-18 84 22,24-110-727,-1-1 1,1 1 0,0-1-1,-1 1 1,1 0-1,0-1 1,0 1-1,0-1 1,0 1-1,1 0 1,-1-1-1,0 1 1,1-1-1,-1 1 1,1-1 0,-1 1-1,1-1 1,0 1-1,-1-1 1,1 0-1,0 1 1,0-1-1,1 2 1,0-3-15,-1 1 0,1 0 1,-1-1-1,1 1 0,-1-1 1,1 0-1,-1 1 0,1-1 0,-1 0 1,1 0-1,-1 0 0,1 0 1,2-1-1,3 1 27,53 4 25,119-9 1,-171 4-151,1-1 1,-1 0-1,0-1 1,0 0-1,0 0 1,0-1 0,0 0-1,0 0 1,-1-1-1,0 0 1,0 0-1,0-1 1,-1 0-1,0 0 1,9-11 0,2-5-712,-1-1-1,-1 0 1,21-43 0,-22 36 150,-2-1 0,0 0 0,-2 0 1,7-40-1,-14 49 1418,0-1 0,-1 1 1,-2-46-1,-1 67-622,1-1 0,-1 0 0,1 1 0,-1-1 1,0 1-1,0-1 0,0 1 0,0-1 0,0 1 0,0 0 0,0 0 0,0-1 0,0 1 0,-1 0 1,1 0-1,0 0 0,-1 0 0,1 0 0,-1 1 0,1-1 0,-1 0 0,1 1 0,-1-1 0,0 1 0,1-1 1,-1 1-1,0 0 0,1 0 0,-4 0 0,-9-2 310,0 1 0,-23 2-1,20 0-90,10-1-236,0 1 0,0 0 0,0 1 0,0-1 1,0 1-1,1 1 0,-1-1 0,0 1 0,1 0 0,0 1 0,0-1 0,0 1 1,0 1-1,-8 7 0,0 1 194,2 0-1,-1 1 1,2 1 0,-15 22 0,21-29-144,0 0 0,1 1 0,0 0 1,1-1-1,0 1 0,0 0 0,1 1 0,0-1 1,1 0-1,0 1 0,0 14 0,1-21-125,1-1-1,-1 1 0,0 0 1,1 0-1,0 0 0,-1-1 1,1 1-1,0 0 1,1-1-1,-1 1 0,0-1 1,1 1-1,-1-1 0,1 0 1,2 3-1,1 0 25,0-1 0,0 0 0,0 0-1,0 0 1,1 0 0,8 3 0,7 2 94,0 0 1,42 9-1,-20-10-87,1-2-1,-1-2 1,78-2 0,-98-2-35,-4-1 4,0-1-1,-1 0 0,1-2 1,-1 0-1,0-1 0,0-1 1,29-13-1,-38 15-494,4-1 1029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0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 11701,'0'0'4197,"4"27"-4154,30 358 832,-31-342-821,-3-11-12,2 0 0,2 0 0,0-1 0,15 48 0,-3-46-57,-16-33 14,1 1 0,-1 0 0,1-1-1,-1 1 1,1 0 0,-1-1-1,1 1 1,0 0 0,-1-1 0,1 1-1,0-1 1,-1 1 0,1-1 0,0 0-1,0 1 1,-1-1 0,1 0 0,0 1-1,0-1 1,0 0 0,-1 0-1,1 0 1,0 0 0,0 0 0,0 0-1,0 0 1,-1 0 0,1 0 0,0 0-1,0 0 1,0-1 0,0 1 0,-1 0-1,1 0 1,0-1 0,1 0-1,3-15-99,20-303-1752,-20 208 1169,0 25 105,12-322-1062,-17 389 1671,7 51 503,14 108 79,-12-71 33,3-1 1,22 74-1,-32-137-629,-1 1 0,1-1 0,1 1 0,-1-1 0,1 0 0,0 0 0,0 0 0,1-1 0,4 6 0,-6-8-16,-1-1-1,1 0 1,0 1 0,0-1-1,0 0 1,0 0 0,0 0-1,0-1 1,0 1 0,0 0 0,1-1-1,-1 0 1,0 1 0,0-1-1,0 0 1,1 0 0,-1 0-1,0 0 1,0-1 0,1 1 0,-1 0-1,0-1 1,0 0 0,0 1-1,4-3 1,0-1-4,1 0 0,-1 0 1,0-1-1,-1 0 0,1 0 0,-1 0 0,0-1 0,0 1 0,-1-1 1,1-1-1,5-10 0,1 0-3,31-48-75,-6 9-304,47-56 0,-78 105 348,1 1 1,0-1-1,1 1 1,0 1-1,0-1 1,0 1-1,12-6 1,-17 10 32,0 0 1,-1 1 0,1-1-1,0 0 1,0 1 0,0 0-1,0-1 1,0 1 0,0 0-1,0 0 1,0 0 0,0 0-1,0 0 1,0 0 0,0 1-1,0-1 1,0 1 0,0-1-1,0 1 1,0 0 0,0 0-1,-1 0 1,1 0 0,0 0-1,-1 0 1,1 0 0,-1 1-1,1-1 1,-1 0 0,1 1-1,-1-1 1,0 1-1,0 0 1,0-1 0,0 1-1,0 0 1,0 0 0,1 3-1,12 33 216,-1 0-1,-2 1 0,-1 1 0,6 63 0,-11-71-4,5 47 165,16 84 133,-22-147-504,0-1 1,1 0 0,1 0-1,0 0 1,1-1 0,0 0 0,18 24-1,-21-33-106,0-1 0,0 0 0,0 0 0,0-1 0,1 1 0,0-1 0,0 0 0,0 0 0,0 0 0,0-1 0,0 0 0,10 3 0,-8-4-367,0 1-1,-1-1 1,1-1-1,-1 1 1,1-1-1,0 0 1,-1-1-1,1 0 0,0 0 1,11-3-1,-9 0-706,0 0-1,0-1 0,-1 0 0,9-6 0,-17 11 1171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1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580 238 3362,'0'0'9577,"-17"-17"-9710,-61-54-366,74 68 463,0-1 1,0 1-1,-1 0 0,0 1 1,1-1-1,-1 1 0,0 0 1,0 0-1,0 1 0,-1 0 0,1-1 1,0 2-1,0-1 0,-1 1 1,1-1-1,-1 1 0,-6 2 1,-8-2-38,8 0 91,0 0 0,-1 0 0,1 2 0,0-1 0,0 1 0,0 1 0,0 0 0,1 1 0,-1 1 0,1-1 0,0 2 1,0-1-1,1 1 0,-1 1 0,1 0 0,-16 15 0,12-9 204,-1 1-1,2 1 1,0 0 0,1 1 0,0 0-1,1 1 1,1 0 0,1 1 0,0 0-1,1 0 1,1 1 0,1 0 0,1 0-1,1 0 1,0 1 0,-2 39 0,6-57-214,0 1 0,0-1 1,0 1-1,0 0 1,0-1-1,1 1 0,-1-1 1,1 1-1,0-1 1,0 1-1,-1-1 1,2 1-1,-1-1 0,0 0 1,0 0-1,1 1 1,-1-1-1,1 0 0,0 0 1,3 3-1,-1-3-5,1 0-1,-1 0 1,1 0 0,-1-1-1,1 1 1,0-1 0,-1 0-1,1-1 1,0 1-1,7-1 1,0 1-20,0-1 1,1-1-1,-1 0 1,0-1-1,-1 0 1,1 0-1,0-1 1,0-1-1,-1 0 1,0-1-1,20-11 1,-9 2-100,-1-2 1,-1 0-1,-1-1 0,29-32 1,71-93-1331,-104 121 977,-1 0-1,-1 0 1,-1-2 0,0 1 0,9-30 0,-20 48 388,1 0 1,-1 0-1,0-1 0,-1 1 0,1-1 1,-1 1-1,1-7 0,-18 23 1813,9-3-1599,1 1 0,0 0 0,1 0 0,0 1 0,1-1 1,0 1-1,0 0 0,2 1 0,-1-1 0,-1 13 0,-1 7 145,3 0-1,-1 56 1,4-76-225,0 0 0,0 0 0,2-1-1,-1 1 1,1 0 0,1-1 0,0 1 0,6 14 0,-6-20-42,0 0 0,0 0 1,0-1-1,1 1 0,-1-1 0,1 0 0,0 0 0,0 0 1,1-1-1,-1 1 0,1-1 0,0 0 0,0-1 0,0 1 1,0-1-1,0 0 0,0 0 0,8 2 0,3-1-29,-1 1 0,1-2-1,0 0 1,0-1 0,1-1 0,-1 0 0,0-1-1,0-1 1,0 0 0,22-7 0,-17 2-53,0-1 0,0-1 1,0 0-1,-1-2 0,-1 0 1,31-24-1,-8-1-134,-2-2 0,-1-2 0,-2-1-1,-2-2 1,37-58 0,39-69-2586,-100 159 2803,-5 15 180,-3 26 339,-2-19-396,29 355 3907,-29-302-3861,-5-63-285,-65-11-208,93 25 349,-7-11-47,-1 0-1,1-1 0,0-1 0,0-1 0,-1-1 0,1 0 0,0-1 0,0 0 0,21-6 0,-19 3 9,0-2-1,0 0 0,-1-2 1,0 0-1,0-1 1,-1 0-1,29-21 1,-15 6-62,-1-2 1,53-56-1,-43 33-693,48-79 0,-41 59-316,-31 50 818,-16 18 250,1 1 0,-1 0 1,0-1-1,1 1 0,-1 0 0,1 0 0,-1-1 0,1 1 0,-1 0 0,1 0 0,-1 0 0,0 0 0,1-1 0,-1 1 0,1 0 0,-1 0 0,1 0 0,-1 0 0,1 0 0,-1 0 0,1 0 0,-1 1 0,1-1 0,0 0 0,0 2 11,1-1 0,-1 1-1,1 0 1,-1 0 0,0 0-1,0 0 1,0 0 0,0 0-1,0 0 1,0 1-1,-1-1 1,1 0 0,-1 0-1,1 4 1,19 76 1457,15 151 1,-34-224-1474,-2 18 834,1-26-781,-1 0 0,1 0-1,-1-1 1,0 1 0,1 0 0,-1 0-1,0-1 1,1 1 0,-1-1 0,0 1-1,1 0 1,-1-1 0,0 1 0,0-1-1,0 0 1,0 1 0,0-1 0,0 0 0,1 1-1,-1-1 1,0 0 0,0 0 0,0 0-1,0 0 1,0 0 0,-1 0 0,-15 1 181,-1-1 0,1-1 0,0 0 0,-33-7 0,44 6-464,-1 0 1,1 0-1,0 0 1,0 0-1,0-1 0,0 0 1,0-1-1,1 1 1,-1-1-1,1 0 0,0 0 1,0-1-1,1 0 1,-1 1-1,-7-12 0,6-4-3353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2.0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19 8404,'0'0'2943,"-20"-5"-2514,3 1-278,0 1 0,-33-3 1,46 6-110,1 1-1,0-1 1,-1 1 0,1 0 0,0 0 0,-1 0 0,1 0 0,0 1 0,0-1 0,0 1 0,0 0 0,0 0 0,1 0 0,-1 0 0,0 1 0,1-1 0,-4 6 0,-2 1 204,2 1 0,-1 0 0,-6 15 0,11-21-131,-1 4 27,0 0 0,0 0 1,1 0-1,0 0 1,-2 10-1,4-15-117,-1 0 0,1 0 0,0 1 0,0-1 0,0 0-1,0 0 1,0 1 0,1-1 0,-1 0 0,1 0 0,0 0 0,0 1 0,0-1 0,0 0 0,1 0 0,2 3 0,0-2-27,0-1 0,0 0 1,0 0-1,0 0 0,1-1 1,0 1-1,-1-1 0,1 0 1,0-1-1,0 1 0,0-1 1,0 0-1,0 0 0,9 0 0,11 1 41,42-4 0,-60 2-27,9-3-9,-1 0 0,1 0 0,0-2-1,-1 0 1,0-1 0,0 0 0,0-1 0,13-9 0,-7 4 0,0 2 0,1 0-1,23-6 1,-16 10-904,1 2 1,0 1-1,0 1 0,60 4 1,-54 1-3529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2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638 467 8292,'0'0'2633,"-3"-13"-2449,3 12-180,-1-2 13,0-1 0,1 1 0,-1 0 0,0 0 0,-1 0 0,1 0 0,0-1 0,-1 2 0,0-1 0,1 0 0,-1 0 0,-1 0 0,1 1 0,0-1 0,0 1 0,-1 0 0,0 0 0,1 0 1,-1 0-1,0 0 0,0 0 0,0 1 0,0-1 0,0 1 0,0 0 0,0 0 0,-1 0 0,1 1 0,-7-2 0,-36-2 734,-1 1 1,-90 6-1,120 0-485,1 0-1,-1 1 0,1 1 0,0 0 1,0 1-1,1 1 0,-1 0 1,2 1-1,-26 18 0,25-15-99,0 1-1,1 0 1,1 1 0,0 1-1,0 0 1,1 1-1,1 0 1,-14 24 0,22-32-136,0 1 0,0-1 0,1 0 0,0 1 0,0 0 0,1-1 1,0 1-1,0 0 0,1 11 0,0-17-35,0 1 0,1-1 1,-1 0-1,1 0 0,-1 0 0,1 0 0,-1 0 1,1 0-1,0 0 0,0 0 0,0 0 0,0 0 1,0-1-1,1 1 0,-1 0 0,0-1 0,1 1 0,0-1 1,-1 1-1,1-1 0,0 0 0,-1 1 0,1-1 1,0 0-1,0 0 0,0-1 0,0 1 0,0 0 1,3 0-1,7 2-15,1-1 0,-1 0 0,1 0 0,12-1 0,-18-1 13,13 0-113,0-1 0,0-1 0,-1 0 0,1-1 0,-1-2 0,0 0 0,0-1 0,0 0 0,-1-2 0,0 0 0,0-1 0,-1-1 0,0-1 0,19-15-1,1-3-649,-1-1-1,-1-1 1,-2-2-1,-1-2 0,49-68 1,-67 83 447,-1-2 1,-1 1-1,-1-1 0,-1-1 1,0 0-1,-2-1 1,-1 1-1,-1-1 0,-1-1 1,-1 1-1,-1-1 1,0-38-1,-3 62 395,0-1 0,-1 0-1,1 1 1,0-1 0,-1 0-1,1 1 1,-1-1 0,1 1 0,-1-1-1,0 1 1,1-1 0,-1 1-1,0-1 1,0 1 0,0 0 0,-1-1-1,1 1 1,0 0 0,0 0 0,-1 0-1,-2-2 1,1 1 83,0 1 1,-1 0-1,1-1 1,-1 1-1,0 0 0,1 1 1,-1-1-1,0 0 1,-6 1-1,1 0 14,1 1 0,-1 0 0,1 0 0,-1 1 0,1 0 0,0 0 0,-1 1 0,-14 7 0,13-3-75,1 0 0,-1 0 0,2 1 0,-1 0 1,1 1-1,0 0 0,1 0 0,0 1 0,0 0 0,-6 13 0,0 4 248,1 0-1,-18 57 0,20-46 10,2 0-1,1 1 0,3 0 1,0 0-1,3 0 0,5 62 0,-3-92-307,0-1 0,0 0-1,1 0 1,1-1 0,-1 1 0,1 0-1,1-1 1,-1 0 0,1 1 0,1-1-1,-1-1 1,1 1 0,8 8 0,-5-8-20,0 0 0,1 0 0,0 0 1,0-1-1,1-1 0,0 1 0,0-2 1,20 8-1,-2-5-89,1 0 0,0-2 0,0-2 1,0 0-1,0-2 0,48-4 0,-61 1-138,0 0 0,-1-1 0,1-1 0,-1 0 0,0-1 0,0-1 0,0-1 0,-1 0 0,0 0 0,18-14 0,3-5-1211,-2-2-1,46-49 0,-72 72 1357,1 23 822,-5-8-955,0 0 0,0 0 0,1 0 0,0-1 0,1 1 0,0-1 0,10 13 0,-1-12-3511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4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0 527 7940,'0'0'3737,"12"0"-1386,19 0-2332,-17 1-4,1 0-1,-1-2 1,1 1 0,-1-2 0,1 0-1,-1-1 1,0 0 0,20-8 0,0-5 23,-1-1 1,-1-2-1,-1-1 1,56-48 0,-69 50-22,0 0 0,-1-1 1,-1-1-1,0 0 1,-2-2-1,-1 1 0,0-2 1,10-27-1,-18 37-51,-2 0 0,0 0-1,-1-1 1,0 1-1,-1-1 1,0 1 0,-1-1-1,-3-19 1,3 32 35,0 0 0,0 1 0,-1-1 0,1 0 0,-1 0 0,1 1 0,-1-1 0,1 0 0,-1 0 0,1 1 0,-1-1 0,1 1 0,-1-1 0,0 0 1,1 1-1,-1-1 0,0 1 0,0 0 0,1-1 0,-1 1 0,0-1 0,0 1 0,0 0 0,0 0 0,0 0 0,1-1 0,-1 1 0,0 0 0,-1 0 0,0 0-2,0 0 0,0 0 0,0 0 0,-1 0 0,1 0 0,0 1 0,0-1 0,0 1 0,0-1 0,0 1 0,0 0 0,-1 1 1,-6 5-25,2 1 0,-1 0 0,1 0 0,0 0 0,1 1 0,0 0 0,-9 20 0,0-3-10,-2 2 35,2 1 1,-14 35-1,23-49 30,1 0 0,1 1 0,0 0 0,1-1 0,1 1 0,0 23 0,1-13-1,1-16-20,-1-1-1,2 1 1,-1 0 0,4 17-1,-3-24-9,0 0 0,1 0-1,-1 0 1,0 0 0,1 0-1,0 0 1,0 0 0,0-1 0,0 1-1,0-1 1,0 1 0,1-1-1,-1 0 1,1 0 0,-1 0-1,1 0 1,0 0 0,3 1 0,6 2-108,1-2 1,-1 1-1,1-1 1,0-1-1,-1 0 1,1-1 0,0-1-1,0 0 1,0 0-1,20-4 1,-30 3-226,0 1-1,0-1 1,-1 0-1,1 1 1,0-1-1,0-1 1,-1 1-1,1 0 1,-1-1 0,1 1-1,-1-1 1,1 0-1,2-3 1,1-2-4356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5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131 303 8932,'0'0'1075,"0"44"-96,1 21-341,-3 209 1659,-3-192-1833,-3 1 0,-25 110 1,33-193-462,0 0-1,-1 0 1,1-1 0,0 1 0,0 0 0,0 0 0,0 0-1,0 0 1,0-1 0,-1 1 0,1 0 0,0 0 0,0 0-1,0 0 1,0 0 0,-1-1 0,1 1 0,0 0 0,0 0-1,0 0 1,-1 0 0,1 0 0,0 0 0,0 0 0,0 0 0,-1 0-1,1 0 1,0 0 0,0 0 0,-1 0 0,1 0 0,0 0-1,0 0 1,0 0 0,-1 0 0,1 0 0,0 0 0,0 0-1,0 0 1,-1 1 0,1-1 0,0 0 0,0 0 0,0 0 0,0 0-1,-1 0 1,1 1 0,0-1 0,0 0 0,0 0 0,0 0-1,0 0 1,0 1 0,-1-1 0,1 0 0,0 0 0,0 0-1,0 1 1,-10-26 250,9 22-230,-15-53-104,2 0 1,3 0 0,-7-89 0,15-174-923,4 294 948,2 0 0,1 0 0,1 0 0,1 1 0,1 0 0,20-46 0,-22 59 41,1 0 1,0 0-1,1 0 0,0 0 1,0 1-1,1 1 1,0-1-1,1 1 0,0 1 1,1-1-1,0 2 1,0-1-1,0 1 1,1 1-1,21-10 0,-19 13 31,0 0 0,0 0 0,1 2-1,-1-1 1,1 2 0,16 1 0,-9-1 28,-17 0-30,0 0-1,-1 0 1,1 0-1,0 1 1,-1 0-1,1 0 1,0 0-1,-1 0 1,1 0 0,-1 1-1,1-1 1,-1 1-1,0 0 1,0 0-1,0 0 1,0 1-1,0-1 1,0 1-1,0-1 1,-1 1 0,0 0-1,1 0 1,-1 0-1,0 0 1,0 1-1,-1-1 1,1 0-1,1 7 1,1 5 58,0 0 0,-2 0 0,1 0-1,-2 0 1,0 28 0,-2-27 13,0 0 0,-1 0 1,0-1-1,-1 1 0,-1-1 0,-1 1 0,0-1 0,-12 23 0,12-28-56,0-1-1,-1 1 0,0-1 0,-1-1 1,1 1-1,-2-1 0,1 0 0,-1 0 0,-1-1 1,1 0-1,-1-1 0,0 0 0,-15 7 1,15-10-274,0 0 0,0-1 0,-1 0 0,1 0 0,-1-1 0,1-1 0,-19 0 0,14 0-1059,-8 0-2979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5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0 393 12005,'16'-33'31,"-6"8"-12,2 0-1,1 1 1,0 0-1,2 1 1,1 1-1,36-40 1,-38 49-29,73-68 4,-77 72-56,0 1 0,1 1 1,0 0-1,1 0 0,-1 1 0,23-8 0,-34 14 64,1-1-1,0 1 0,0 0 0,0-1 1,0 1-1,0 0 0,-1 0 1,1 0-1,0 0 0,0 0 0,0 0 1,0 0-1,0 0 0,0 0 1,0 1-1,0-1 0,-1 0 0,1 0 1,0 1-1,0-1 0,0 0 1,0 1-1,-1-1 0,1 1 0,0 0 1,0-1-1,-1 1 0,1-1 1,-1 1-1,1 0 0,0-1 0,-1 1 1,1 0-1,-1 0 0,0 0 0,1-1 1,-1 1-1,1 2 0,0 2 89,0 0 0,0 1 0,0-1 0,-1 1 0,0 7 0,0-1 145,3 71 1199,-4-46-1068,3-1 0,9 57 0,-10-88-403,0-1 1,0 1-1,1-1 1,-1 0 0,1 0-1,0 0 1,0 0-1,0 0 1,1 0 0,-1 0-1,1-1 1,0 1-1,0-1 1,0 0 0,0 0-1,1 0 1,-1 0-1,1 0 1,0-1 0,0 0-1,0 0 1,0 0-1,0 0 1,0 0 0,1-1-1,5 1 1,-3-1-396,0 0 0,0-1 0,0 0 1,0 0-1,0-1 0,0 0 0,0 0 0,0 0 1,0-1-1,-1 0 0,1-1 0,-1 1 0,1-1 1,-1 0-1,12-9 0,28-26-5085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6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269 205 704,'0'0'9474,"11"-25"-9277,33-82-167,-33 63-76,-10 43 40,-1 0 1,0 0-1,0 0 1,0 0-1,0-1 1,0 1-1,-1 0 0,1 0 1,0 0-1,0-1 1,-1 1-1,1 0 1,-1 0-1,1 0 1,-1 0-1,-1-2 0,0 2 2,0 0-1,0 0 0,0 0 0,0 0 1,0 1-1,-1-1 0,1 0 0,0 1 1,0 0-1,-1-1 0,1 1 1,0 0-1,-1 0 0,1 1 0,0-1 1,-4 1-1,2-1 15,-5 2 38,0 0 0,0 0 0,1 1 0,-1 0 0,1 0 0,0 1 0,0 0 0,0 1 0,0-1 0,1 2 0,0-1-1,0 1 1,0 0 0,-7 9 0,-5 6 161,1 1 0,1 0 0,-19 35 0,24-37 36,2 1 0,0 0 0,2 0 0,-9 33 0,13-41-169,2 0 1,0 0 0,0 0 0,1 0 0,1 0 0,0 1 0,1-1 0,0 0-1,4 16 1,-4-25-76,1 0 0,-1 0 0,1-1 0,0 1 0,0-1-1,0 1 1,1-1 0,-1 0 0,1 0 0,0 0 0,0 0-1,0-1 1,0 1 0,0-1 0,0 0 0,1 1 0,-1-1 0,1-1-1,0 1 1,-1-1 0,1 1 0,0-1 0,0 0 0,0 0-1,6 0 1,6 1 0,0-1-1,0-1 0,0 0 1,0-1-1,16-3 0,-23 3-23,0-1 1,0-1-1,0 0 0,0 0 0,-1 0 0,0-1 0,0 0 0,0-1 0,0 0 0,0 0 0,-1-1 1,0 0-1,0 0 0,-1 0 0,0-1 0,0 0 0,9-14 0,-9 11-10,0 0-1,-1-1 1,0 1-1,-1-1 1,0 0-1,-1 0 1,0-1 0,-1 1-1,0-1 1,-1 1-1,0-1 1,-1 1-1,-2-20 1,2 28 19,-1 0 0,1 0 0,-1 0 0,0 0 0,0 0 0,0 0 0,0 1 0,-1-1 0,1 0 0,-1 1 0,0-1 0,0 1 0,0-1 0,0 1 0,0 0 0,0 0 0,-5-3 0,2 1-1,-1 1-1,1 0 1,-1 0-1,0 1 1,0 0-1,-1 0 1,1 0-1,-7-1 0,-12 1-140,1 0 0,-1 1 0,-33 4 0,54-3 113,1 0-159,-1 0 0,0 1-1,1 0 1,-1-1 0,1 1 0,-1 1 0,1-1 0,0 0 0,-1 1 0,1 0 0,0-1 0,0 1 0,0 1-1,0-1 1,0 0 0,1 1 0,-1-1 0,1 1 0,0 0 0,-1 0 0,1 0 0,0 0 0,1 0 0,-1 0-1,0 0 1,1 1 0,0-1 0,0 1 0,0-1 0,0 1 0,0 4 0,-1 25-3957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4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14038,'0'0'833,"286"-12"-961,-171 5 128,-7 1-96,-10-3-977,-15 3-816,-27 2-1152,-28 4-657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7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245 547 2417,'0'0'8876,"-11"3"-8716,4-1-160,0 0 0,0 0 0,0 1-1,0 0 1,0 0 0,1 1 0,-1 0 0,1 0 0,0 0-1,0 1 1,1 0 0,-1 0 0,-8 11 0,-9 14 443,1 0 0,-25 48 0,40-65-236,0 1 0,2 0 0,-1 1-1,2-1 1,0 1 0,1 0 0,0 0 0,-1 29-1,4-43-207,1 0 0,-1 0 0,0 0-1,1 0 1,-1 0 0,1 0-1,-1 0 1,1 0 0,0 0 0,0 0-1,-1 0 1,1 0 0,0 0 0,0-1-1,0 1 1,0 0 0,0-1-1,0 1 1,0 0 0,0-1 0,0 1-1,0-1 1,0 0 0,0 1 0,0-1-1,0 0 1,0 0 0,0 0-1,1 0 1,-1 0 0,0 0 0,0 0-1,0 0 1,2 0 0,47-6-35,-43 4 13,1 0 0,-1-1 0,1 0-1,-1-1 1,0 0 0,-1 0 0,1 0 0,-1 0-1,1-1 1,-1-1 0,-1 1 0,10-11 0,3-8-132,0 0 1,15-28 0,-26 39 102,25-40-235,-4-1 0,-1-2 0,-3 0 0,-3-2 0,-2 0 0,-3-2 1,-2 0-1,-3 0 0,-3-1 0,2-76 0,-10 136 283,-3-27 569,2 28-522,1-1 1,-1 1-1,1 0 0,0-1 0,-1 1 0,1-1 0,-1 1 0,1 0 0,-1-1 1,0 1-1,1 0 0,-1-1 0,1 1 0,-1 0 0,1 0 0,-1 0 1,0 0-1,1-1 0,-1 1 0,1 0 0,-1 0 0,0 0 0,1 0 1,-1 0-1,0 1 0,1-1 0,-1 0 0,1 0 0,-1 0 0,0 0 0,1 1 1,-1-1-1,1 0 0,-1 1 0,1-1 0,-1 0 0,1 1 0,-1 0 1,-3 2-14,-1 0 1,2 1-1,-1 0 1,0 0-1,1 0 1,0 0-1,0 0 1,0 1-1,0 0 1,1-1-1,-1 1 1,1 0-1,1 0 1,-1 0-1,-1 8 1,0-2-5,-11 37 173,2 0 0,3 1-1,-7 99 1,14 153 550,2-293-748,1 7 10,0 0-1,0-1 0,2 1 1,0-1-1,0 1 0,8 16 1,-10-27-13,1 0-1,0 0 1,0-1 0,0 1 0,1 0 0,0-1 0,-1 0 0,1 1 0,0-1-1,0 0 1,5 3 0,-5-5-8,0 1 0,-1-1 0,1 0-1,0 0 1,-1 0 0,1 0 0,0-1 0,0 1-1,0-1 1,0 1 0,0-1 0,0 0 0,0 0-1,-1-1 1,1 1 0,0-1 0,0 1 0,4-2-1,-3 0-29,-1 0 0,1 1 0,-1-1-1,0 0 1,1-1 0,-1 1 0,0-1-1,-1 1 1,1-1 0,0 0-1,-1 0 1,0 0 0,1 0 0,-1 0-1,2-5 1,24-60-306,-21 50 253,6-16-325,-1-1-1,-2-1 1,-1 0 0,-2 0-1,5-72 1,-12 106 1352,0 27 226,-1 47-1076,3 93 382,-2-163-466,0 0 1,1 0-1,-1 0 1,1 0-1,-1 1 1,1-1 0,0 0-1,0 0 1,0-1-1,0 1 1,0 0-1,0 0 1,0 0-1,1-1 1,-1 1-1,1 0 1,-1-1 0,1 0-1,0 1 1,-1-1-1,1 0 1,0 0-1,0 0 1,0 0-1,2 1 1,-1-1-7,1 0 1,-1 0-1,0-1 0,0 1 1,0-1-1,1 1 0,-1-1 0,0 0 1,0-1-1,1 1 0,-1 0 1,0-1-1,0 0 0,0 0 1,0 0-1,0 0 0,4-2 1,2-5-35,1 1 1,-2-2 0,1 1-1,-1-2 1,0 1-1,-1-1 1,0 0 0,9-18-1,-5 10-38,7-11-189,37-54-1130,-54 82 1575,-1 18 36,2-1-1,0 1 0,0 0 0,2-1 0,0 0 0,1 0 0,0 0 0,2 0 0,-1-1 1,2 0-1,16 24 0,-19-31-269,1 0 0,0 0 1,1-1-1,0 0 0,0 0 0,0-1 1,1 0-1,0 0 0,0 0 0,0-1 1,1-1-1,0 1 0,0-1 1,0-1-1,0 0 0,0 0 0,1-1 1,0 0-1,-1 0 0,1-1 0,10-1 1,-14 0-216,0 0 0,0-1 0,0 0-1,0 0 1,-1-1 0,1 0 0,0 0 0,-1 0 0,1-1 0,-1 0 0,0 0 0,0 0 0,0 0 0,0-1 0,-1 0 0,1 0 0,-1 0 0,0 0 0,5-8 0,41-55-5908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7.4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1 10533,'0'0'4770,"-10"242"-4610,-4-89 432,-4 26 113,-3 16-97,1-1-160,2-30-432,11-48-16,7-47-80,0-41 48,14-34-3778,7-54 193,-4-25-2594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7.7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15255,'0'0'1601,"198"0"-1841,-90 0 160,-6 0-2017,-15 0-1665,-28 19-4914</inkml:trace>
  <inkml:trace contextRef="#ctx0" brushRef="#br0" timeOffset="1">677 772 9828,'0'0'2514,"202"129"-2274,-135-148-192,-5-34 384,-9-13-432,-18-6 64,-22 3 48,-13 3-80,-3 9 320,-42 13-352,-18 16 0,-14 19-208,-7 9-672,4 15-1569,4 39-2242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9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140 613 11781,'-3'28'777,"-12"78"-619,-22 183 297,22-95-194,-4 55-140,14-226-77,0-20 47,-1-18 1,-4-30-90,2-1 0,-4-66 1,8-104-24,4 151 7,4-1 0,3 1 1,2 0-1,3 1 0,3 0 0,3 1 0,2 0 0,32-64 0,-32 83 5,3 1 0,38-54 0,-50 82-1,0 0-1,1 1 1,1 0-1,0 1 1,1 1 0,0 0-1,1 1 1,0 0 0,19-9-1,-24 16-16,0-1 0,0 2-1,0 0 1,0 0 0,0 1-1,19-2 1,-25 3 23,0 1 0,-1 0 0,1 0 0,0 0 0,0 0 0,-1 1 0,1 0 0,0-1 0,-1 1 0,1 0 0,-1 1 0,1-1 0,-1 1 0,1 0 0,-1-1 0,0 1 0,0 1 0,0-1 0,0 0 0,0 1 0,-1-1 0,4 5 0,-1 2 17,-1 1 0,1-1 1,-2 1-1,1 1 0,-1-1 0,-1 0 0,0 1 0,0-1 0,0 17 0,-4 104 261,0-100-206,2-18-47,-1 0 1,-1 0 0,0-1 0,-1 1-1,0 0 1,-1-1 0,0 0-1,-1 0 1,0 0 0,-1-1 0,-1 1-1,0-2 1,-8 12 0,12-19 23,1 0 0,-1-1 0,0 1 0,0-1 0,0 1 0,0-1 0,0 0 0,-1 0 0,1 0 0,0-1 0,-7 3 0,9-4-27,0 0 1,0 1-1,0-1 1,0 0-1,0 0 1,0 0-1,0 0 1,0 0-1,0 0 1,0 0 0,0 0-1,0 0 1,0 0-1,0-1 1,0 1-1,0 0 1,1-1-1,-1 1 1,0 0-1,0-1 1,0 1-1,0-1 1,1 0 0,-1 1-1,0-1 1,0 0-1,1 1 1,-1-1-1,1 0 1,-1 0-1,0 1 1,1-1-1,0 0 1,-1 0-1,1 0 1,-1 0 0,1 0-1,0 0 1,0 0-1,-1 0 1,1 0-1,0 0 1,0 1-1,0-1 1,0-2-1,0-9-34,0 0-1,0 0 1,1 0-1,0 1 0,1-1 1,1 0-1,-1 1 1,2-1-1,0 1 0,0 0 1,1 0-1,0 1 1,1 0-1,0-1 0,1 2 1,0-1-1,11-10 1,35-44-148,4 3 1,2 2-1,87-68 1,-130 116 84,0 0 0,24-12 0,-35 21 54,-1 0-1,1 0 0,-1 0 0,1 0 0,-1 1 0,1 0 0,0 0 1,0 0-1,0 1 0,-1 0 0,1 0 0,0 0 0,0 0 1,9 2-1,-12 0 22,0-1-1,0 1 1,0-1 0,0 1 0,0 0 0,-1 0 0,1-1 0,-1 1 0,1 0 0,-1 1 0,0-1 0,0 0 0,1 0 0,-2 0-1,1 1 1,0-1 0,0 1 0,-1-1 0,1 0 0,-1 1 0,0 3 0,2 2 3,3 28 188,2 36 1,-6-50-67,0 0 0,2-1 0,0 1 0,2 0 0,0-1 0,12 30 0,-13-45-128,0 1 0,0-1 0,1 0 0,0 0 0,0 0 0,0-1 0,0 1 0,1-1 0,0-1 0,0 1 0,1-1 0,-1 0 0,1 0 0,0-1 0,0 0 0,0 0 0,0-1 0,0 0 0,1 0 0,-1 0 0,1-1 0,10 0 0,-6 0-317,1-1 0,-1 0 1,1-1-1,0 0 0,-1-1 0,1-1 0,-1 0 1,0 0-1,0-1 0,0-1 0,-1 0 1,20-12-1,40-39-3998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39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294 89 3105,'0'0'7532,"5"-9"-7489,-3 6-48,1-2-13,-1 0 0,1-1 0,-1 1 0,1 0 0,-2-1 0,1 1 0,0-1 0,-1 0 0,1-10 0,-2 16 18,0-1 0,0 1 0,0 0 0,0 0 0,0 0-1,0 0 1,0-1 0,0 1 0,0 0 0,0 0 0,-1 0-1,1-1 1,0 1 0,0 0 0,0 0 0,0 0 0,0 0-1,0 0 1,0-1 0,0 1 0,-1 0 0,1 0 0,0 0-1,0 0 1,0 0 0,0 0 0,0 0 0,-1 0 0,1-1-1,0 1 1,0 0 0,0 0 0,0 0 0,-1 0 0,1 0-1,0 0 1,0 0 0,0 0 0,0 0 0,-1 0 0,1 0-1,0 0 1,0 0 0,0 0 0,-1 0 0,1 0 0,0 1-1,-9-2 41,1 0 0,-1 1 0,0 0-1,1 1 1,-1 0 0,1 0 0,-1 1-1,1 0 1,-1 1 0,1 0 0,0 0-1,0 1 1,1-1 0,-1 2 0,1-1-1,0 1 1,0 0 0,0 1 0,-12 12 0,0 3 214,1 0 0,1 2 0,-27 46 0,37-56-73,0 0 0,1 0 0,1 1 0,0-1 1,1 1-1,1 1 0,0-1 0,1 0 0,-1 19 0,3-32-173,0 1 0,-1-1-1,1 1 1,0 0 0,1-1-1,-1 1 1,0-1 0,0 1-1,1-1 1,-1 1 0,1-1-1,-1 1 1,1-1 0,-1 1-1,1-1 1,0 0 0,0 1-1,0-1 1,0 0 0,0 0-1,0 0 1,0 1 0,3 1-1,-1-2 2,0 0-1,1 0 0,-1-1 0,1 1 1,-1-1-1,0 1 0,1-1 0,6-1 0,-5 1-7,4 0 4,0-1 0,1-1-1,-1 0 1,0 0-1,0-1 1,-1 0 0,1 0-1,-1-1 1,1 0 0,-1-1-1,0 0 1,-1 0-1,1 0 1,-1-1 0,0-1-1,0 1 1,8-12 0,-6 8 1,-1-1 1,0 0-1,-1 0 1,0-1 0,-1 0-1,0 0 1,-1 0 0,-1-1-1,0 0 1,0 0-1,3-24 1,-6 25-79,0 1 1,-1-1-1,0 1 0,0-1 1,-1 0-1,-3-12 0,3 21-26,0 0 0,-1 0 0,1 0-1,0 0 1,-1 0 0,0 0-1,1 0 1,-1 0 0,0 1-1,0-1 1,-1 1 0,1-1 0,-1 1-1,1 0 1,-1 0 0,0 0-1,1 0 1,-1 1 0,0-1-1,0 1 1,0 0 0,0 0-1,-1 0 1,1 0 0,-5-1 0,4 1-101,-1 1-1,1-1 1,0 1 0,0 0 0,0 0 0,0 0 0,0 0 0,0 1 0,-1-1 0,1 1 0,0 0 0,0 1 0,0-1 0,1 1 0,-1-1 0,0 1 0,-6 5 0,5-2-416,0 1 0,0 0 1,0 0-1,-4 9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41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348 772 12678,'0'0'2622,"-29"1"-2598,-6 1-10,-51 7-1,80-7-13,0-1 1,0 1-1,0 1 0,0-1 0,0 1 1,1 0-1,0 0 0,-1 1 0,1-1 1,0 1-1,1 0 0,-1 1 0,1-1 1,-1 1-1,1 0 0,1 0 0,-7 10 1,-1 2 13,-5 4 108,1 1 1,-23 45-1,35-59-98,-1 0 1,1 0-1,1 0 0,-1 0 0,2 0 1,-1 0-1,1 1 0,0-1 0,1 1 1,-1-1-1,2 1 0,-1-1 0,4 14 1,-3-20-27,0 0 0,0-1 0,0 1 0,0 0 0,1 0 0,-1-1 0,1 1-1,-1-1 1,1 1 0,0-1 0,-1 0 0,1 0 0,0 1 0,0-1 0,0 0 0,0-1 0,0 1 0,0 0 0,0 0 0,0-1 0,0 0 0,0 1 0,0-1 0,0 0 0,0 0 0,5 0 0,6 0-18,0 0 1,1-1-1,13-3 0,-17 1 16,0 1 0,0-2 0,0 1 0,0-1 1,0-1-1,-1 0 0,0 0 0,0-1 0,-1 0 0,1 0 0,11-12 0,2-5-67,-1-1 1,28-41 0,-26 30-65,-1-1 0,-2-1 1,-1-1-1,-2-1 0,-2 0 1,-1-1-1,11-59 0,-11 19-279,-4-1-1,1-150 0,-11 210 400,0 1 0,-2 0 0,0 0 0,-6-25 0,7 42 47,0-1 0,0 0 0,0 0-1,0 1 1,-1-1 0,0 0 0,0 1-1,1-1 1,-2 1 0,1 0 0,0 0-1,-1 0 1,1 0 0,-1 0 0,0 1-1,0-1 1,0 1 0,-1-1 0,1 1-1,0 0 1,-1 1 0,1-1 0,-1 0-1,0 1 1,1 0 0,-1 0 0,0 0-1,-6 0 1,7 1 5,1 0-1,-1 1 1,0-1 0,1 1-1,-1 0 1,0-1-1,1 1 1,-1 1 0,1-1-1,0 0 1,-1 0-1,1 1 1,0 0 0,0-1-1,0 1 1,0 0-1,0 0 1,0 0 0,1 0-1,-1 0 1,0 1-1,1-1 1,0 0 0,0 1-1,0-1 1,-2 4 0,-3 10-46,1 0 0,0 0 0,-2 18 0,5-26 38,-9 64 16,4 0-1,3 1 1,9 130 0,-4-176-17,2 0 0,2-1 0,0 1 0,1-1 0,18 44 0,-18-57-20,-1 0 1,2 0 0,0-1 0,0 0 0,1 0 0,1-1-1,0 0 1,0 0 0,1-1 0,1 0 0,-1-1 0,21 13 0,-23-18-12,0 0 1,0 0-1,0-1 1,1 0-1,0-1 1,-1 0-1,1 0 1,0-1-1,17 1 1,-20-2-2,0 0 0,0-1 0,0 1 1,0-1-1,0-1 0,0 1 0,0-1 0,-1 0 1,1 0-1,-1-1 0,1 1 0,-1-1 1,0 0-1,0-1 0,9-7 0,-2-2-46,-1-1 0,0-1 0,-1 0-1,0 0 1,-2-1 0,0 0 0,7-19 0,-1-3-253,-2 0 0,8-45 0,-16 56-9,-1-1 0,-1-49 0,-2 63 293,0 14 32,0 0 0,0 0 0,0 0 0,0 0 0,-1-1 0,1 1 0,0 0 0,0 0 0,0 0 0,0 0 0,0 0 0,0 0 1,-1 0-1,1 0 0,0 0 0,0 0 0,0 0 0,0 0 0,0 0 0,0 0 0,-1 0 0,1 0 0,0 0 0,0 0 0,0 0 0,0 0 0,0 0 0,-1 0 0,1 0 0,0 0 0,0 0 0,0 0 0,0 0 0,0 0 0,0 0 0,-1 0 0,1 0 0,0 0 0,0 1 0,0-1 0,0 0 0,0 0 0,0 0 0,0 0 1,0 0-1,-1 0 0,1 0 0,0 1 0,0-1 0,0 0 0,0 0 0,-3 3 20,0 1 1,0-1-1,0 1 1,0-1 0,1 1-1,0 0 1,-1 0-1,1 0 1,1 0 0,-1 0-1,1 1 1,-1-1-1,0 8 1,-7 61-9,9-71-19,-3 32 100,2 0 0,1 0 0,2 0 0,12 63 0,-12-86-82,0-1 1,1 0-1,1 0 1,0 0-1,0-1 1,1 1-1,0-1 1,0 0-1,1 0 1,1-1-1,-1 0 1,1 0-1,1 0 1,-1-1-1,1 0 1,1-1-1,-1 1 0,1-2 1,19 10-1,-20-11-28,-1-1 0,2-1 0,-1 1 0,0-1-1,0-1 1,1 1 0,-1-2 0,1 1 0,-1-1 0,1 0-1,0-1 1,-1 0 0,0 0 0,1-1 0,-1 0-1,0 0 1,0-1 0,0 0 0,0-1 0,0 0-1,-1 0 1,0 0 0,1-1 0,-2 0 0,1 0-1,-1-1 1,9-9 0,3-6-146,0-1 1,-2-1-1,-1 0 0,-1-1 0,-1 0 1,0-1-1,-2-1 0,-2 0 0,0 0 0,-1-1 1,-2 0-1,-1 0 0,-1 0 0,1-53 1,-5 79 177,0 1 0,0-1 0,0 1 0,0 0-1,0-1 1,0 1 0,0-1 0,-1 1 0,1 0 0,0-1 0,0 1 0,0-1 0,-1 1 0,1 0 0,0-1 0,-1 1 0,1 0 0,0-1 0,0 1 0,-1 0 0,1 0 0,0-1 0,-1 1 0,1 0 0,-1 0-1,1 0 1,0 0 0,-1-1 0,1 1 0,-1 0 0,1 0 0,-1 0 0,1 0 0,0 0 0,-1 0 0,1 0 0,-1 0 0,1 0 0,0 0 0,-1 0 0,1 0 0,-1 0 0,1 1 0,-1-1 0,-1 0-4,1 1 1,-1-1-1,1 1 1,-1 0-1,1-1 1,-1 1-1,1 0 0,0 0 1,-1 0-1,1 0 1,0 0-1,0 0 1,-2 1-1,-1 6-27,-1 0 0,2 0 0,-1 1 0,1-1 0,0 1 0,1-1-1,0 1 1,0 0 0,-1 13 0,-1 88-18,4-96 23,-1 12-7,1-13 40,-1-1 0,1 0-1,4 24 1,-4-34-34,1 1 0,-1-1-1,1 0 1,0 0 0,-1 0 0,1 0 0,0 0 0,0 0 0,1 0-1,-1 0 1,0 0 0,1 0 0,-1 0 0,1-1 0,-1 1 0,1 0 0,0-1-1,0 0 1,0 1 0,-1-1 0,1 0 0,1 0 0,-1 0 0,0 0-1,0 0 1,3 0 0,0 0-3,1 0 0,-1-1 0,1 0-1,-1 0 1,0 0 0,1 0 0,-1-1 0,1 0 0,-1 0-1,0 0 1,1-1 0,-1 0 0,0 0 0,0 0-1,0-1 1,-1 0 0,1 1 0,7-8 0,4-4-10,-1 0 0,-1-2 0,21-27-1,-7 7-54,-21 28 54,62-67-87,-60 66 89,1 0-1,0 1 1,0 1-1,1 0 1,20-11-1,-30 18 9,0-1-1,-1 1 0,1 0 1,0 0-1,0 0 0,0-1 1,-1 1-1,1 0 0,0 0 1,0 0-1,0 0 0,0 0 1,-1 1-1,1-1 0,0 0 0,0 0 1,0 0-1,-1 1 0,1-1 1,0 0-1,-1 1 0,1-1 1,0 1-1,-1-1 0,1 1 1,0-1-1,-1 1 0,1-1 1,-1 1-1,1 0 0,-1-1 1,1 1-1,-1 0 0,1-1 1,-1 1-1,0 0 0,1 1 1,10 35 65,-9-27-35,27 123 738,-29-132-759,1-1 0,-1 1 0,0-1 1,1 1-1,-1-1 0,0 1 0,1-1 0,-1 1 0,1-1 0,-1 1 0,1-1 0,-1 0 0,1 1 0,-1-1 0,1 0 0,-1 1 0,1-1 0,0 0 1,-1 0-1,1 0 0,-1 1 0,1-1 0,0 0 0,-1 0 0,1 0 0,-1 0 0,1 0 0,0 0 0,24-1-85,-18 0 76,30-1-25,6-1 36,67 3 1,-97 1-13,0 1 0,-1 0 0,1 0 0,0 2 0,-1-1 0,0 2 0,0 0 0,0 0 0,18 11 0,-20-9 9,1 0 0,-1 0 0,-1 1 0,1 1 0,-1 0 0,-1 0 0,0 0 0,0 1 0,-1 1 1,0-1-1,0 1 0,-1 0 0,-1 0 0,0 1 0,-1 0 0,0 0 0,0 0 0,2 21 0,-4-8 51,0 1 1,-2-1-1,-1 0 0,-5 32 1,3-42-24,0 1 1,-1-1-1,-1 0 1,-1 0-1,0 0 1,0-1-1,-17 25 1,12-22-10,-2 0-1,0-1 1,-1-1 0,0 0 0,-1-1 0,-29 21 0,32-27-2,1-1-1,-1 0 1,-1-1-1,1-1 1,-1 0 0,0 0-1,0-2 1,-1 1 0,1-2-1,-1 0 1,-16 1-1,13-3 58,-1 2-138,1-2 0,-1 0 0,0-1 0,1-1 0,-24-5 0,37 6 29,1-1 0,-1 1 0,0 0 0,1-1 0,0 0 0,-1 0 0,1 0-1,0 0 1,0 0 0,0-1 0,0 1 0,0-1 0,1 0 0,-1 0 0,1 0 0,0 0-1,0 0 1,0 0 0,0-1 0,0 1 0,1-1 0,-1 1 0,1-1 0,0 0 0,0 1-1,1-1 1,-1 0 0,1 0 0,0 0 0,0-5 0,0 4 10,0-1 0,1 1-1,0 0 1,0 0 0,1-1 0,-1 1 0,1 0 0,0 0 0,0 1-1,1-1 1,-1 0 0,1 1 0,0-1 0,4-4 0,6-5 0,1 0 1,26-19-1,-16 12 10,69-56-9,219-207-198,-282 252-271,-2-2-1,-1 0 1,-1-2-1,-2-1 1,-2-1 0,-1 0-1,23-62 1,-31 54-138,-8 31 2636,-4 50-494,-4 85-456,0 35 68,3-148-1109,0 0 0,1 0 0,0 0 0,0 0 0,0 0 0,1 0 1,0 0-1,1-1 0,5 11 0,-7-14-33,1 0 0,0-1-1,0 1 1,0-1 0,1 0 0,-1 1-1,1-1 1,-1 0 0,1-1 0,-1 1-1,1 0 1,0-1 0,0 1 0,0-1-1,0 0 1,0 0 0,0 0 0,0-1-1,1 1 1,-1-1 0,0 1 0,6-1-1,-7 0-89,1 0 0,-1-1 0,0 1 1,0 0-1,1 0 0,-1-1 0,0 0 0,0 1 0,0-1 0,0 0 0,0 0 0,0 0 0,0 0 0,0 0 0,0-1 0,2-1 0,0-1-236,-1-1-1,0 1 1,0-1 0,0 1 0,0-1 0,2-6 0,20-57-4449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41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3890,'0'0'2417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41.7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247 631 6835,'0'0'5576,"0"5"-5168,0-2-357,0 0-1,0 1 1,-1-1-1,1 0 1,-1 0 0,0 0-1,0 0 1,0 0-1,0 0 1,-1 0-1,1 0 1,-1 0-1,0 0 1,-3 4 0,-39 41 6,16-18 40,2 0 356,2 2 1,-28 50 0,44-68-261,0 1 1,1 0-1,1 1 0,1 0 0,0 0 0,1 0 0,0 0 1,-1 27-1,4-29-141,1-8-42,-1 0 0,1 0 1,0 0-1,0 0 1,2 6-1,-2-11-11,1 1 0,-1-1-1,1 0 1,-1 0 0,1 1 0,-1-1-1,1 0 1,0 0 0,0 0-1,-1 0 1,1 0 0,0 0 0,0 0-1,0 0 1,0 0 0,0 0-1,0 0 1,1-1 0,-1 1 0,0 0-1,0-1 1,1 1 0,-1-1 0,0 1-1,0-1 1,3 1 0,2 0-6,1 0 0,-1-1 0,1 1 0,0-1 0,-1 0 0,1-1 0,-1 0 0,1 0 0,-1 0 0,1-1 0,-1 0 0,0 0 0,1-1 0,-1 1 0,-1-1 0,1-1 0,0 1 0,-1-1 0,9-7 0,2-5-79,0-1 1,-1-1-1,-1 0 0,19-32 0,-4 0-262,-1-2-1,-3-1 1,-2-1-1,-2 0 1,-3-2-1,13-70 1,-17 51 75,-3-1 0,-4-1 0,-3 0 0,-7-94 0,2 163 281,1 0 1,-1 0-1,-1 0 1,-2-9-1,3 16 27,1-1-1,-1 0 1,0 1 0,0-1 0,0 0-1,0 1 1,0-1 0,0 1-1,0 0 1,0-1 0,0 1 0,-1 0-1,1 0 1,-1 0 0,1 0-1,-1 0 1,1 0 0,-1 0 0,0 0-1,1 1 1,-3-2 0,3 2 1,0 0 1,0-1 0,0 1-1,0 0 1,0 0-1,0 0 1,0 0 0,0 0-1,0 0 1,0 0 0,0 0-1,-1 0 1,1 1-1,0-1 1,0 0 0,0 1-1,1-1 1,-1 1-1,0-1 1,0 1 0,0-1-1,0 1 1,0-1 0,0 1-1,1 0 1,-1 0-1,0-1 1,-1 3 0,-3 5 26,0 1 0,0-1 0,0 1 1,1 0-1,1 1 0,-5 15 0,-14 71-41,10-9-13,4 1 0,6 143 0,2-207-12,1 14-126,1 0 1,11 58-1,-9-81-341,0 1-1,0-1 1,2 0-1,0 0 0,1 0 1,0-1-1,1 0 1,15 20-1,-15-25-433,1 0 1,-1-1-1,18 13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42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260 1 3265,'0'0'8540,"-29"10"-7363,-92 36 2,115-44-1092,1 1 1,0-1-1,0 1 0,0 0 1,0 1-1,0-1 0,0 1 0,1 0 1,0 0-1,0 0 0,0 1 0,0 0 1,1-1-1,0 1 0,0 0 1,-4 9-1,2-5 57,1 1-50,-1 0 1,1 0 0,1 0 0,0 1 0,0 0 0,1-1 0,1 1 0,0 0 0,0 0 0,1 0-1,0 0 1,1 0 0,2 12 0,-2-20-99,1 0 0,-1 0 1,1 0-1,0-1 0,-1 1 0,1 0 0,0-1 0,1 0 1,-1 1-1,0-1 0,1 0 0,-1 0 0,1 0 0,0 0 1,-1-1-1,1 1 0,0-1 0,0 0 0,0 0 0,0 0 1,0 0-1,0 0 0,7 0 0,4 1-77,0 0 0,1-2 1,-1 1-1,17-3 0,-23 1-49,0-1 0,0 1 1,0-1-1,0-1 0,0 1 0,-1-1 0,1-1 1,-1 0-1,0 0 0,13-9 0,0-4-344,0 0 1,18-22-1,-22 21-226,1 1 0,36-27 0,-51 43 787,0 0 1,-1 0-1,1 0 0,0 1 0,0-1 1,0 0-1,-1 1 0,1 0 1,0-1-1,0 1 0,0 0 1,0 0-1,0 0 0,0 0 0,0 0 1,0 1-1,-1-1 0,1 0 1,0 1-1,0-1 0,0 1 0,1 1 1,38 24 796,-22-12-711,-12-10-179,0-1 0,1 1-1,-1-1 1,1-1-1,-1 0 1,1 0-1,13 2 1,12-2-3283,-24-2-2553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44.8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35 261 5715,'0'0'4780,"-5"0"-4209,-24 0 1750,29 1-2327,0 1 0,0-1 0,0 1 0,1-1 0,-1 0 0,0 1 0,1-1 0,0 0 0,-1 1-1,1-1 1,0 0 0,-1 0 0,3 2 0,5 4-7,1 0 1,0-1-1,0 0 0,1-1 0,0 0 1,0 0-1,11 3 0,83 23 27,-95-28-1,103 24 7,140 15-1,120-7-50,-225-22 34,973 37-45,-958-46 39,596 43-1,101 2-59,-123-49 36,-115-42 50,-32 0-6,-76 42-1,117-1-18,-479-10 7,266-52 1,-140 16 4,770-45 1090,-606 64-775,227-6-11,48-3 580,-370-8-766,105-5 851,61 43-441,49-2-3,312 3-156,-481 29 418,-141-6-492,139 8 184,312 11 1012,-284-27-949,489 2 923,-580-40-912,-72 3 3,-136 25-365,-78 2-128,0-1 1,-1-2 0,54-10 0,-91 11-194,0 1-1,-1-1 1,1 0-1,0 0 1,0 0 0,0 0-1,0-1 1,-1 1-1,1-1 1,-1 1 0,1-1-1,2-3 1,-4 4-5,0-1 0,0 1 1,-1-1-1,1 1 0,0-1 0,-1 0 1,1 1-1,0-1 0,-1 0 0,0 0 1,0 0-1,1 1 0,-1-1 0,0 0 0,0 0 1,0 0-1,-1 1 0,1-1 0,0 0 1,-1 0-1,1 1 0,-1-1 0,-1-2 1,1 0-243,-1-1 1,0 1-1,-1 0 1,1 0-1,-1 0 1,0 0-1,0 0 1,0 1 0,0-1-1,-7-4 1,-15-10-3428,-39-22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4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3314,'0'0'8467,"230"-19"-8146,-147 13-321,-6 0-16,-11 6-161,-10 0-767,-17 6-1249,-15 10-1153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2.4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0 8756,'0'0'2340,"1"12"-1935,6 267 1335,-8-187-1602,-7 71 86,-45 246 0,52-403-223,-3 16 0,4-22-1,0 0 0,0 0 0,0-1 0,0 1 0,0 0 0,0 0 0,0 0 0,0 0 0,0 0 0,0 0 0,0 0 0,0 0 0,0 0 0,0 0 0,0 0 0,0-1 0,0 1 0,0 0 0,-1 0 0,1 0 0,0 0 0,0 0 0,0 0 0,0 0 0,0 0 0,0 0 0,0 0 0,0 0 0,0 0 0,0 0 0,0 0 0,0 0 0,0 0 0,0 0 0,-1 0 0,1 0 0,0 0 0,0 0 0,0 0 0,0 0 0,0 0 0,0 0 0,0 0 0,0 0 0,0 0 0,-1-42-4,1 35 4,0-77-117,4-1 1,20-119 0,80-274 30,-102 467 68,9-25 46,-10 35-30,-1 0 0,1 0 0,-1 0 0,1 0 0,-1 0 0,1 0 0,0 0 0,-1 0 0,1 0 0,0 1 0,0-1 0,-1 0 0,1 0 0,0 1 0,0-1 0,0 1 0,0-1 0,0 0 0,0 1 0,0 0 0,0-1 0,0 1 0,1 0 0,1-1 0,-2 2-2,0 0-1,0 0 1,1 0-1,-1 0 1,0 1-1,0-1 1,0 0-1,0 1 1,-1-1 0,1 0-1,0 1 1,0-1-1,-1 1 1,1-1-1,-1 1 1,0-1-1,1 1 1,-1 0-1,0-1 1,0 1 0,0 2-1,2 2-4,28 179 473,16 60 353,-45-239-803,0 0-8,1 0 0,0 0 0,0 0 0,0 0 1,7 10-1,-8-15-9,0 0 1,0 0 0,-1 0 0,1 0 0,1 0 0,-1 0 0,0 0 0,0 0 0,0-1 0,0 1 0,1 0 0,-1-1 0,0 1-1,0-1 1,1 1 0,-1-1 0,1 0 0,-1 0 0,0 1 0,1-1 0,-1 0 0,1 0 0,-1 0 0,0 0 0,1-1-1,-1 1 1,0 0 0,1-1 0,-1 1 0,0 0 0,3-2 0,-1 0 3,1 0 0,-1-1 0,1 1 0,-1-1 0,0 0 0,0 0 0,0 0 0,-1 0 0,1 0 0,-1-1 0,1 1 0,-1-1 0,0 0 0,-1 1 0,3-6 0,4-6 18,23-47 34,-19 36-31,1 0 1,1 1 0,1 1 0,1 0-1,33-37 1,-47 59-26,0 0 1,0 0-1,0 0 0,1 0 1,-1 0-1,1 1 1,-1-1-1,1 1 0,-1 0 1,1 0-1,0 0 0,0 0 1,-1 0-1,1 0 0,0 1 1,4-1-1,-4 1-2,-1 0-1,0 1 1,0-1-1,0 1 1,0 0 0,0 0-1,0 0 1,0 0-1,0 0 1,0 0 0,-1 0-1,1 0 1,0 1-1,-1-1 1,1 1 0,-1-1-1,3 3 1,3 8-15,0 0-1,0 0 1,-1 0 0,-1 1-1,7 21 1,-8-21 31,68 276 456,2 2-243,-74-290-228,4 12-37,1 0 0,0-1 0,13 23 0,-16-33-121,0 1 0,0 0 0,0 0 0,1-1 0,-1 1 0,1-1 0,0 0 0,-1 0 0,1 0 0,0 0 0,0 0 0,0-1 1,0 1-1,1-1 0,-1 0 0,0 0 0,0 0 0,1-1 0,4 2 0,-5-2-96,-1 0 1,0 0 0,1 0 0,-1 0-1,0 0 1,1 0 0,-1 0 0,0-1-1,0 0 1,1 1 0,-1-1 0,0 0-1,4-2 1,-1-1-740,1-1-1,-1 0 1,0-1-1,9-10 1,-14 16 992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3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376 463 10293,'0'0'1019,"-5"-8"-966,3 5-52,0 0 0,0 1-1,0-1 1,0 0 0,0 1 0,-1 0-1,1-1 1,-1 1 0,0 0-1,1 0 1,-1 1 0,0-1 0,0 0-1,0 1 1,-1 0 0,1 0 0,0 0-1,0 0 1,-1 0 0,1 1-1,-6-1 1,-3 0 0,0 1-1,0 0 1,0 1 0,0 1-1,-12 2 1,17-2 6,1 1 0,0-1 0,-1 1 0,1 0 0,0 1-1,0 0 1,1-1 0,-1 2 0,1-1 0,-5 6 0,-6 8 91,0 0-1,2 1 1,0 1-1,1 0 1,1 1-1,1 0 0,1 1 1,1 0-1,1 0 1,1 1-1,1 0 1,1 0-1,0 1 1,2 0-1,1 0 1,2 44-1,1-65-96,-1 1 0,1-1 0,0 1 0,0-1 0,0 0 0,0 1 0,0-1 0,1 0 0,0 0 0,-1 0 0,1 0 0,1 0 0,-1 0 0,0-1 0,0 1 0,1-1 0,0 1 0,-1-1 0,1 0 1,0 0-1,0 0 0,0 0 0,0-1 0,1 1 0,-1-1 0,0 0 0,1 0 0,-1 0 0,1 0 0,5 0 0,-1 0-8,0 0-1,0-1 1,0 1 0,0-1 0,0-1-1,0 0 1,0 0 0,0 0 0,0-1 0,-1 0-1,1-1 1,0 0 0,9-5 0,-6 0-39,1-1-1,-1 0 1,0-1 0,-1 0 0,0-1 0,16-23 0,-1-2-324,20-43 1,-31 54 102,-1 0 0,-1-2 0,-1 1 1,-2-1-1,0-1 0,4-30 0,-13 169 1111,1-43-733,-1-47-2,1 0 0,0 0 0,2-1-1,7 28 1,-9-42-89,1-1 0,-1 1 0,1-1 0,0 0 0,1 1 0,0-1 0,0 0 0,0-1 0,0 1 0,1 0 0,-1-1 0,1 0 0,0 0 0,1 0 0,-1 0 0,1-1 0,-1 1 0,1-1 0,0 0 0,10 4 0,-7-5-15,0 0 1,0 0 0,0-1 0,0 0 0,1 0-1,-1-1 1,0 0 0,0-1 0,1 0 0,-1 0-1,0 0 1,0-1 0,0 0 0,0-1 0,-1 0-1,1 0 1,-1-1 0,1 0 0,-1 0 0,0 0-1,-1-1 1,1 0 0,9-11 0,7-7 31,-2-1-1,-1-1 1,0-1 0,26-49-1,9-29-31,61-163 0,-19 39-375,-92 217 336,1-1-22,0-1 0,0 1 0,1 1-1,12-16 1,-19 26 51,1 1 0,-1-1-1,0 1 1,1-1 0,-1 1-1,0-1 1,1 1 0,-1-1-1,1 1 1,-1 0-1,1-1 1,-1 1 0,0 0-1,1-1 1,-1 1 0,1 0-1,0 0 1,-1 0 0,1-1-1,-1 1 1,1 0 0,-1 0-1,1 0 1,-1 0 0,1 0-1,0 0 1,-1 0 0,1 0-1,-1 0 1,1 0-1,-1 0 1,1 1 0,-1-1-1,1 0 1,0 0 0,-1 0-1,1 1 1,-1-1 0,1 0-1,-1 1 1,0-1 0,1 0-1,-1 1 1,1-1 0,-1 1-1,14 26-7,-12-22 40,29 77 965,25 112-1,-44-140-724,-2 2-1,-3-1 1,1 70 0,-7-100-204,0-19-20,0 0 1,-1 0 0,0 0-1,0 0 1,0 0 0,-1 0-1,1 0 1,-4 10 0,3-15-10,0-1-1,-1 1 1,1 0 0,0-1 0,0 1 0,-1-1 0,1 1-1,0-1 1,-1 1 0,1-1 0,0 0 0,-1 0 0,1 0-1,-1 0 1,1 0 0,0 0 0,-1 0 0,1 0 0,-2-1-1,-4 1 73,-148 0 355,172 15-936,-5-9 450,1 1-1,0-1 1,0-1-1,1-1 1,0 0-1,-1 0 0,28 2 1,-6-2 28,2-3 0,37-2 0,-56 0 0,-1-2 0,0 0-1,0-1 1,0 0-1,-1-1 1,0-1-1,0-1 1,0-1-1,0 0 1,-1 0 0,-1-2-1,0 0 1,0 0-1,24-25 1,4-11-109,-3-1 1,64-101-1,-2 5-1091,-99 140 1137,0 0-1,1 1 1,-1-1 0,1 1-1,-1-1 1,1 1 0,0 0 0,0 0-1,0 0 1,4-1 0,-6 2 52,0 1 0,0 0 0,0 0 0,0 0 0,0 0 0,0 0 0,1 0 0,-1 0 1,0 0-1,0 0 0,0 0 0,0 1 0,0-1 0,0 0 0,0 1 0,0-1 1,0 1-1,0-1 0,0 1 0,0-1 0,0 1 0,-1 0 0,1-1 0,0 1 1,0 0-1,-1 0 0,1 0 0,0 0 0,-1-1 0,1 1 0,-1 0 0,1 0 1,-1 0-1,1 0 0,-1 0 0,1 2 0,8 22 64,-2-1-1,0 1 1,-1 1-1,-2-1 1,2 28 0,0 134 1223,-6-173-1155,0-6-23,0-1 1,0 1-1,-1-1 1,0 1-1,-1-1 1,-2 10-1,3-15-57,0 0 0,0 0-1,0 0 1,0 0 0,-1 0 0,1 0-1,-1 0 1,1 0 0,-1 0 0,0-1 0,1 1-1,-1-1 1,0 1 0,0-1 0,0 0-1,0 1 1,-1-1 0,1 0 0,0 0 0,0-1-1,-1 1 1,1 0 0,-3-1 0,-5 2-33,1-1 0,-1 0 0,0-1 1,0 0-1,0-1 0,1 0 0,-1-1 1,0 0-1,1 0 0,-1-1 0,1 0 1,-12-6-1,15 6-255,1 0 0,0 0 0,0 0 0,0-1 0,1 0 1,-1 0-1,1 0 0,0-1 0,-4-5 0,5 6-234,0 0 0,1-1 0,0 1 0,0-1-1,0 1 1,0-1 0,1 0 0,0 0 0,0 1 0,0-1 0,1 0 0,-1-6 0,1-6-4332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3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360 70 12470,'0'0'872,"-13"-12"-851,3 3-21,6 5-4,0-1 0,-1 1 0,0 0 0,0 0 0,0 1 0,0-1 0,0 1 0,-1 0 0,0 1 0,1-1-1,-1 1 1,0 0 0,0 1 0,0 0 0,0-1 0,-13 1 0,4 1 33,1 1-1,-1 0 1,0 1-1,1 0 1,-1 2-1,1-1 1,0 2-1,0 0 1,1 1-1,-1 0 1,1 1-1,-18 12 1,29-17-9,-1-1-1,1 1 1,0 0 0,0-1-1,0 1 1,0 0-1,0 1 1,0-1 0,1 0-1,-1 0 1,1 1 0,-1-1-1,1 1 1,0-1 0,0 1-1,0 0 1,0-1 0,1 1-1,-1 0 1,1-1 0,0 1-1,-1 0 1,1 0 0,1 0-1,-1-1 1,0 1-1,0 0 1,1 0 0,0-1-1,0 1 1,-1 0 0,4 4-1,-1-1-32,0 0-1,1 0 0,0 0 0,0-1 1,0 0-1,1 0 0,-1 0 0,1 0 1,0-1-1,1 1 0,-1-1 0,8 3 0,3 1 17,1-2 0,0 0-1,1-1 1,-1-1 0,1 0-1,0-2 1,28 2-1,18 2 39,-57-4-31,1 0-1,-1 0 1,0 1 0,0 0 0,0 0-1,-1 0 1,8 6 0,-8-6 8,0 1 0,0-1 0,0 1 0,1-2 0,0 1-1,-1-1 1,13 3 0,45-4-1684,-39-1-2414,-6 0-4543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4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648 723 8020,'-15'-27'-697,"-54"-84"599,66 107 107,0 0-1,0 0 1,-1 0 0,1 1 0,-1-1 0,0 1 0,0 0 0,0 0-1,0 1 1,0-1 0,-1 1 0,1 0 0,-1 0 0,0 0 0,0 0-1,1 1 1,-1 0 0,0 0 0,0 1 0,0-1 0,0 1 0,0 0-1,-7 1 1,-4-1 93,3 0 42,0 0-1,0 1 0,0 0 0,0 1 0,0 1 1,0 0-1,1 1 0,0 0 0,-1 1 0,1 0 0,1 1 1,-1 1-1,1 0 0,1 0 0,-1 1 0,1 0 0,-17 18 1,5-4 167,1 2 1,1 1-1,0 1 1,2 0 0,2 1-1,-21 45 1,27-50-195,1 1 0,1 0 1,1 1-1,2 0 0,0 0 0,1 0 0,2 0 1,0 1-1,3 27 0,-1-49-118,1 0-1,-1 1 0,1-1 1,0 1-1,0-1 0,0 0 1,1 0-1,-1 0 1,1 0-1,0 0 0,0 0 1,0 0-1,0 0 0,0-1 1,1 1-1,-1-1 1,1 1-1,0-1 0,-1 0 1,1 0-1,0 0 1,0-1-1,0 1 0,1-1 1,-1 1-1,0-1 0,1 0 1,-1-1-1,0 1 1,6 0-1,2 1-7,-1-1 1,1-1-1,0 0 1,-1 0-1,1-1 0,-1 0 1,1-1-1,-1-1 1,16-4-1,-12 1-17,-2 0 0,1-1 1,-1-1-1,0 1 0,-1-2 0,14-12 0,62-69-150,-54 50-71,-1-2 0,-3-1 0,-1-2 0,-2 0 0,-2-2 0,-3-1 0,23-70 0,-25 50-140,-3 0 1,-3-1-1,-2-1 0,-4 1 1,-2-73-1,-5 133 414,0-1-1,-1 0 1,0 1-1,0-1 1,-1 1-1,-5-16 1,6 23 38,1 1-1,-1-1 1,0 0 0,0 1 0,0-1 0,0 1-1,0-1 1,0 1 0,-1-1 0,1 1 0,-1 0-1,1-1 1,0 1 0,-1 0 0,0 0 0,1 0-1,-1 0 1,0 0 0,1 1 0,-1-1 0,0 0-1,0 1 1,0 0 0,0-1 0,0 1-1,1 0 1,-1 0 0,0 0 0,0 0 0,0 0-1,0 0 1,0 1 0,0-1 0,1 0 0,-1 1-1,0 0 1,0-1 0,0 1 0,-2 2 0,1-1 20,0-1 1,0 1-1,0 0 1,1 0-1,-1 0 1,1 0-1,-1 0 1,1 0-1,0 1 1,0-1 0,0 1-1,0 0 1,-2 5-1,-16 45 106,17-44-163,-10 37 144,2 1-1,3-1 1,-5 72-1,10 146 781,4-238-864,1 0-1,1 0 1,1 0-1,13 44 0,-11-54-73,0 0 0,1 0-1,1-1 1,0 0 0,1 0 0,1-1-1,0 0 1,15 15 0,-13-17-12,0-1 0,0-1 0,1 0 0,0 0 0,1-1 1,0-1-1,0 0 0,1-1 0,29 9 0,-17-8-52,0-3-1,0 0 0,1-1 0,54-1 0,-64-2-134,-1-2-1,0 0 0,0-1 0,0 0 0,0-1 1,-1-2-1,1 1 0,-1-2 0,0 0 0,0-1 0,-1 0 1,0-2-1,0 1 0,-1-2 0,0 0 0,-1-1 1,0 0-1,0-1 0,11-15 0,-19 22 109,-1 0-1,0-1 1,0 0 0,0 0-1,-1 0 1,0 0 0,0-1-1,0 1 1,-1-1-1,0 0 1,-1 0 0,1 1-1,-1-1 1,0 0 0,-1 0-1,0 0 1,-1-8-1,1 13 118,-1 1 0,1 0 0,-1 0-1,1 0 1,-1 0 0,0 0-1,0 0 1,1 0 0,-1 0-1,0 0 1,0 0 0,0 0-1,0 1 1,0-1 0,0 0-1,0 1 1,0-1 0,0 1-1,-1-1 1,1 1 0,0-1 0,0 1-1,0 0 1,-1-1 0,1 1-1,0 0 1,0 0 0,-3 0-1,-42 2 1623,37-1-1249,6-1-346,-1 0 0,1 1 0,0 0 0,0 0 0,-1 0 0,1 0 0,0 0 0,0 0 0,0 1 0,0-1 0,0 1 0,1 0 1,-1 0-1,0 0 0,1 0 0,0 1 0,-1-1 0,1 1 0,0-1 0,0 1 0,0 0 0,1 0 0,-1 0 0,1 0 0,-1 0 0,1 0 0,-1 4 0,-1 8 11,0-1 0,1 1 0,0-1 1,1 30-1,1-35-76,1-1 0,0 1 0,0-1 0,0 0 0,1 1 0,0-1 0,1 0 0,0 0 0,0-1 0,1 1 0,0-1-1,8 12 1,-4-8-35,1-1-1,0 0 1,1-1-1,0 0 1,1-1-1,0 0 0,17 10 1,-7-7-586,0 0 0,1-2 0,1-1 0,-1 0 0,1-2 0,46 7 0,37-6-3308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5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1009 9636,'0'0'262,"16"-45"-113,124-318-21,41-175-1256,-177 523 1176,-4 11 22,1 1-1,-1-1 1,1 1 0,0-1 0,0 1 0,0 0-1,1-1 1,-1 1 0,1 0 0,0 0-1,0 0 1,2-3 0,-3 6-17,-1 0-1,1-1 1,-1 1 0,0 0 0,1 0 0,-1 0-1,1 0 1,-1 0 0,1 0 0,-1 0 0,1 0-1,-1 0 1,0 0 0,1 0 0,-1 0 0,1 1-1,-1-1 1,1 0 0,-1 0 0,0 0 0,1 0-1,-1 1 1,0-1 0,1 0 0,-1 0 0,0 1-1,1-1 1,-1 0 0,0 1 0,1-1 0,-1 0-1,0 1 1,0-1 0,1 1 0,-1-1 0,0 1-1,7 20 316,52 286 1419,-55-270-1570,0 67 0,-4-88-104,0-15-105,-1 0 0,1-1-1,0 1 1,0 0 0,0 0-1,0 0 1,-1-1 0,1 1-1,0 0 1,-1 0 0,1-1-1,-1 1 1,1 0 0,-1-1 0,1 1-1,-1 0 1,1-1 0,-1 1-1,1-1 1,-1 1 0,0-1-1,1 1 1,-1-1 0,0 1-1,0-1 1,-1 1 0,-25 5 50,12-3-35,-10 3-33,15-3 19,0-1 1,1 1 0,-17 8 0,25-11-17,1 1 1,-1 0-1,0-1 0,0 1 1,1 0-1,-1-1 0,0 1 1,1 0-1,-1 0 0,1 0 1,-1 0-1,1 0 0,-1-1 1,1 1-1,0 0 0,0 0 1,-1 0-1,1 0 0,0 0 1,0 0-1,0 0 0,0 0 1,0 0-1,0 0 0,0 0 1,0 0-1,1 0 0,-1 0 1,0 0-1,0 0 0,2 2 1,-2-1-12,1 0 0,0 1 0,1-1 0,-1 0 0,0 1 0,1-1 0,-1 0-1,1 0 1,0 0 0,-1 0 0,5 2 0,1 0 10,1 0 1,0 0-1,0-1 0,0 0 0,0-1 0,1 0 0,-1 0 0,0-1 0,1 0 0,-1 0 0,1-1 0,0 0 0,16-3 1,-13 1-1,1 0 0,-1-1 0,0 0 0,0-1 0,0-1 0,0 0 1,-1 0-1,19-13 0,-6 1-130,0-2 1,-1-1-1,-1-1 1,30-37-1,-43 48-27,-1-2 1,0 1-1,-1-1 1,0 0-1,-1-1 0,0 1 1,-1-1-1,0-1 0,-1 1 1,-1 0-1,0-1 1,1-15-1,-4 17 164,0-29-145,0 40 183,0 0-1,0 0 1,0 0-1,0 0 1,0 0-1,-1 1 1,1-1-1,0 0 1,-1 0-1,1 0 1,0 0-1,-1 1 1,1-1-1,-1 0 1,1 0-1,-1 1 1,0-1-1,1 0 1,-1 1-1,0-1 1,1 1-1,-1-1 1,0 1-1,0-1 0,0 1 1,0-1-1,1 1 1,-1 0-1,0-1 1,0 1-1,0 0 1,0 0-1,-1 0 1,1 0 30,0 0 0,0 0 0,0 0 0,0 0 0,0 1 0,-1-1 0,1 0 0,0 1 0,0-1 0,1 1 0,-1-1 0,0 1 0,0-1 0,0 1 0,0 0 0,0-1 0,0 1 0,1 0 0,-1 0 0,0 0 0,1-1 0,-1 1 0,1 0 0,-1 0 0,1 0 0,-1 0 0,1 0 0,-1 0 0,1 0 0,0 2 0,-4 38-316,4-29 406,0-12-157,-1 23 48,0-1 0,2 1 0,0-1 0,2 0 0,5 24 0,-7-40-44,1-1 0,0 0 0,0 0 0,0 0 0,1 0 0,-1 0 0,1 0-1,0-1 1,1 1 0,-1-1 0,1 0 0,0 0 0,0 0 0,0 0 0,0-1 0,1 0 0,-1 0 0,1 0 0,0 0 0,0-1 0,0 1 0,0-1 0,0-1 0,1 1 0,-1-1 0,10 1 0,-5 0-52,1 0 1,0-1-1,0-1 1,0 0-1,-1 0 1,1-1 0,0 0-1,0-1 1,-1 0-1,1-1 1,-1 0-1,0-1 1,0 0 0,0-1-1,0 0 1,-1 0-1,10-8 1,-9 6-34,-1-1-1,0 0 1,0-1 0,-1 0 0,-1 0 0,1-1 0,-1 0 0,-1 0-1,0-1 1,0 1 0,-1-1 0,0-1 0,-1 1 0,-1-1-1,0 1 1,0-1 0,-1 0 0,1-18 2825,-1 57-2330,-1-19-420,1 0 1,0-1 0,0 1 0,1-1 0,0 0-1,1 0 1,0 0 0,0 0 0,0 0 0,0-1-1,1 0 1,0 0 0,1 0 0,-1-1 0,12 9-1,-8-8-30,-1-1 0,1 1 0,0-2 0,1 0 0,-1 0 0,1 0 1,0-1-1,0-1 0,0 1 0,0-2 0,19 2 0,-24-3-141,-1 1 1,0-1-1,1 0 1,-1-1 0,1 1-1,-1-1 1,0 0-1,1 0 1,-1 0-1,0-1 1,0 1 0,0-1-1,0 0 1,0 0-1,0-1 1,-1 1-1,1-1 1,-1 1 0,1-1-1,-1 0 1,0-1-1,5-6 1,32-56-3533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6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6739,'0'0'8327,"8"28"-7797,-6-20-478,51 213 828,-40-136-560,-4 1 0,-3 143 0,-6-227-275,2-3-148,0 1-1,0-1 0,-1 1 1,1-1-1,0 0 0,0 0 1,-1 1-1,1-1 0,0-1 1,-1 1-1,1 0 0,-1 0 1,2-2-1,3-3 39,-1 1 0,1 0 1,0 1-1,1-1 0,-1 1 0,1 1 0,-1-1 0,1 1 1,0 0-1,9-2 0,-12 4 59,1 0 0,0 0 0,-1 1-1,1 0 1,0 0 0,0 0 0,-1 0 0,1 1 0,0-1 0,0 1-1,-1 1 1,1-1 0,-1 1 0,1-1 0,-1 1 0,0 0 0,0 1-1,6 3 1,4 5 13,-2 1-1,1 0 0,-1 0 0,-1 1 1,-1 0-1,16 25 0,-6-4 139,28 66 0,-45-94-124,-1 0-1,0 0 1,0 1 0,0-1 0,-1 1-1,0 0 1,0-1 0,-1 9 0,-18-13 108,15-2-130,-7-1-54,-1 0 1,1 0 0,0-1-1,-1-1 1,1 1 0,0-2 0,1 1-1,-15-8 1,-75-49-505,9 5 433,85 54-20,10 6 76,18 11-24,-3-6 90,0 0 0,1-1 0,1-1 0,-1-2-1,1 0 1,1-1 0,22 2 0,-32-5-3,1-1 0,-1 0 1,1-1-1,-1-1 0,1 0 0,-1-1 1,1-1-1,-1 0 0,0 0 0,0-1 1,0-1-1,-1 0 0,14-8 0,-13 4-84,1-1 0,-2 0 0,1-1 0,-1 0 0,-1-1 0,0 0 0,-1-1 0,11-19 0,3-9-419,28-66 0,-2 1 306,-47 101 206,0-1 1,0 1 0,0 0-1,1 0 1,0 0 0,8-7-1,-10 10 12,0 0 0,1 1-1,0-1 1,-1 1 0,1-1 0,0 1-1,0 0 1,0 0 0,0 0-1,0 1 1,0-1 0,0 1-1,0-1 1,5 1 0,-7 0-6,-1 0 1,1 0 0,0 0 0,-1 0-1,1 0 1,0 0 0,-1 1 0,1-1-1,0 0 1,-1 0 0,1 0 0,0 1-1,-1-1 1,1 0 0,0 1 0,-1-1-1,1 1 1,-1-1 0,1 1 0,-1-1-1,1 1 1,-1-1 0,1 1 0,0 0-1,7 15 239,0 1 0,-1 0 0,0 0 0,-1 1 0,6 34 0,-3-15 75,2 5 319,-1 0 0,-3 1 0,4 80 0,-11-122-625,0-1 1,0 1 0,0-1-1,-1 1 1,1-1 0,0 1-1,0-1 1,-1 1-1,1-1 1,0 1 0,-1-1-1,1 1 1,0-1-1,-1 0 1,1 1 0,0-1-1,-1 0 1,1 1 0,-1-1-1,1 0 1,-1 0-1,1 1 1,-1-1 0,1 0-1,-1 0 1,1 0 0,-1 1-1,1-1 1,-1 0-1,1 0 1,-1 0 0,0 0-1,-23 0 35,17 0-18,-9 0-220,0 0 0,0-1 0,0-1 0,0 0 0,0-1 0,1-1 0,-1 0 0,1-1 0,-24-11 0,22 8-467,-21-14-3054,32 10-305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6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14006,'0'0'2065,"52"244"-1472,-31-105 255,-4 24-80,-6 19 97,-1 0-545,1-28-128,6-45-176,4-43-32,-4-34-48,11-26-800,-3-6-1425,-4-50-1265,-7-32-1921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6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 13846,'0'0'2513,"262"-25"-2769,-151 25-2033,-13 0-2577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7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 13302,'0'0'240,"37"-4"-285,120-16-65,-74 6 3,-67 11 95,1 0 0,0 1 1,21 1-1,-35 1 77,-1 0 0,0 1 0,0 0 0,0-1 0,0 1 0,0 0 0,-1 0 0,1 0 0,0 0 0,0 0 0,0 1 0,-1-1 0,1 0 0,-1 1 0,1-1 0,-1 1 0,3 3 0,25 39 1339,-11-14-916,-12-23-485,-1-1 0,1 0 0,-1 0 0,2-1 0,-1 0-1,1 0 1,-1 0 0,1-1 0,1 0 0,-1 0 0,14 4-1,-11-5-535,1 0-1,-1-1 0,0-1 0,1 0 0,13 0 0,-21 0 177,0-1 0,0 0-1,1-1 1,-1 1 0,0 0-1,0-1 1,1 0 0,-1 0 0,0 0-1,5-2 1,-4-1-668,1 1-1,-1-1 0,0 0 1,0-1-1,-1 1 1,6-9-1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7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243 851 10005,'0'0'1278,"-24"0"-1511,-79 5 236,99-4 49,0-1 0,-1 1 0,1 0-1,0 0 1,0 1 0,0-1 0,0 1 0,0 0 0,1 0 0,-1 0-1,0 0 1,1 1 0,0-1 0,-1 1 0,1 0 0,-4 4-1,3 0 216,0 0-1,0-1 1,0 1-1,1 1 1,-5 13-1,6-15-113,-3 10 227,1 2 0,0-1-1,2 0 1,0 1 0,0 0 0,2-1-1,0 1 1,4 25 0,-3-41-373,0 1-1,0 0 1,0-1 0,0 1 0,1-1 0,-1 1 0,1-1-1,-1 1 1,1-1 0,0 0 0,0 0 0,0 0 0,0 0 0,0 0-1,1 0 1,-1-1 0,1 1 0,-1-1 0,1 1 0,-1-1-1,1 0 1,0 0 0,-1 0 0,1-1 0,0 1 0,0-1-1,3 1 1,12 1 16,0 0 0,0-1 0,23-3 1,-14 1-17,-18 1-7,0-1 0,0-1 0,0 0 1,0 0-1,0-1 0,-1 0 0,13-6 1,-13 5-1,0 1 1,1 0 0,-1 0 0,1 0-1,0 1 1,0 1 0,12-2 0,5 4 65,-16 0-451,1-1 1,-1 0-1,18-2 1,-26 1 21,1 1 0,-1-1-1,1 1 1,-1-1 0,0 0 0,1 0 0,-1 0 0,0-1 0,0 1-1,0 0 1,0-1 0,0 0 0,0 1 0,0-1 0,0 0 0,0 0-1,-1 0 1,1 0 0,1-4 0,12-35-8161</inkml:trace>
  <inkml:trace contextRef="#ctx0" brushRef="#br0" timeOffset="1">578 0 9620,'0'0'4530,"-17"254"-2433,6-116-752,-3 26-288,4 14-145,3 14 0,7-13-543,0-35-353,0-50-32,21-40-97,0-29-1007,3-19-609,4-6-848,-4 0-1329,-6-22-1536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6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263 90 7732,'0'0'656,"-30"17"-104,-97 58 705,118-70-1142,2 0 1,-1 0-1,0 0 0,1 1 1,0 0-1,0 1 1,1 0-1,0 0 1,0 0-1,0 0 1,1 1-1,-5 10 1,7-8-99,0 0 0,1 1 1,0-1-1,0 1 1,1-1-1,1 1 1,1 16-1,-1-14 15,0-11-33,0 0-1,0 0 0,1 1 0,-1-1 0,1 0 1,0 0-1,0 0 0,0 0 0,0 0 0,0 0 1,0 0-1,0 0 0,0-1 0,1 1 0,-1 0 1,1-1-1,0 1 0,-1-1 0,1 1 0,0-1 1,0 0-1,0 0 0,0 0 0,0 0 0,0 0 1,4 1-1,-3-1-2,1 0 1,-1 0 0,1 0-1,-1-1 1,1 1 0,0-1-1,-1 0 1,1 0-1,-1 0 1,1-1 0,0 1-1,-1-1 1,1 0 0,-1 0-1,1 0 1,-1 0-1,4-2 1,1-4 13,-1 1 0,1-1 1,-2-1-1,1 1 0,-1-1 0,0 0 1,6-11-1,-2 5 1,25-43 38,50-108 0,-32 55-195,-44 96 225,-5 14 419,-2 27 476,-2-9-1167,4 66 251,5 0 0,3 0 0,3-1 0,4-1-1,53 140 1,-6-67-46,-32-80 4,36 120-1,-66-175 7,0 0 0,-2 1 0,0-1 0,-2 36-1,0-30 1,-1-10-15,-1 0 1,0 0 0,-1 0 0,-1-1-1,-1 1 1,0-1 0,-1 0 0,0 0-1,-1-1 1,-1 0 0,0 0-1,-1-1 1,-1 0 0,-10 12 0,10-13-15,-1-1 1,0-1-1,0 0 0,-1 0 1,0-1-1,0 0 1,-1-1-1,0-1 0,-1 0 1,0-1-1,0 0 1,0-1-1,-1 0 0,1-2 1,-17 3-1,12-4 13,1-1 0,-1-1 0,0-1 0,1 0 0,-1-1 0,1-1 0,-1-1 0,-19-7 0,31 8 8,1 1 0,0-1 1,0 0-1,0 0 0,0-1 0,0 1 0,1-2 0,0 1 0,-1 0 1,2-1-1,-1 0 0,0 0 0,1 0 0,0-1 0,0 1 0,1-1 1,0 0-1,0 0 0,0 0 0,1-1 0,-1 1 0,2-1 0,-1 1 1,1-1-1,-1-12 0,0-3-16,2 0 0,0 0 0,2 0 0,0 0 0,1 0 0,2 1 0,0-1 0,1 1 0,1 0 0,1 1 0,11-21 0,53-91 335,109-150 1,-173 270-402,1 0 1,17-15-1,-5 8-5132,-8 8 630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7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9220,'0'0'7188,"248"-3"-8741,-157 3-3089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1:58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0 158 224,'0'0'10186,"18"33"-7835,62 109-1394,-75-135-870,0 0 0,1 0 0,-1-1 0,1 0-1,0 0 1,1 0 0,0-1 0,0 1 0,0-2 0,0 1 0,1-1-1,-1 0 1,1-1 0,0 1 0,0-2 0,1 1 0,-1-1-1,17 2 1,-21-3-69,14 2 34,0 0 1,0-1-1,0-1 0,0 0 1,0-2-1,25-3 1,-34 2-51,0 1 0,-1-2 0,1 1 1,-1-1-1,0-1 0,0 0 0,0 0 0,-1 0 1,1-1-1,-1 0 0,0 0 0,-1-1 0,1 0 1,10-12-1,-10 8 3,-1 1 1,0-1-1,0 0 0,-1-1 1,0 1-1,-1-1 0,0 0 1,-1 0-1,0-1 0,-1 1 1,0 0-1,-1-1 0,0 0 1,-2-18-1,2 25 6,-2-1 0,1 0 0,-1 0 0,1 1 0,-2-1 0,1 1 0,0-1 0,-1 1 0,0-1 0,-1 1 0,1 0 0,-1 0 0,-5-8 0,2 7 6,0 0 0,0 0 1,0 1-1,-1 0 0,0 0 1,0 0-1,0 1 0,-15-7 0,0 3-291,0 0-1,-1 2 0,0 0 0,0 2 0,0 0 1,0 2-1,-1 1 0,-25 1 0,32 0-1005,-1 0-1,-30 6 1,30-1-1020,-1 1 0,-25 12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01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461 90 10197,'0'0'2414,"-36"12"-2286,-118 41 104,140-48-155,1 0-1,1 2 1,-23 13 0,28-15 4,1 1-1,0-1 1,0 1 0,-6 9 0,3-4 27,-7 10 53,0 1 0,1 0 0,1 2 0,2-1 0,0 2 0,1 0-1,-7 28 1,8-18 10,2-1-1,1 1 1,2 0-1,-1 67 1,6-98-166,0 0 0,0 0 0,0 0 1,1 0-1,0 0 0,-1 0 0,1-1 0,1 1 0,-1 0 0,1 0 1,-1-1-1,1 1 0,0-1 0,0 1 0,0-1 0,1 0 1,4 5-1,-2-4-4,0-1 1,0 1-1,1-1 1,0 0-1,-1 0 1,1 0-1,0-1 1,0 0-1,1 0 1,9 1-1,13 1-2,0-2-1,51-2 0,-58 0-9,4-2-29,0-1 0,1-2 0,-2 0 0,1-1 0,-1-2 0,0-1 0,0-1 0,-1 0 0,0-2 0,38-26 0,-31 16-327,0-1-1,-1-2 0,-2 0 0,0-2 0,-2-1 0,41-58 1,-45 52-87,-2-2 1,-1-1-1,24-69 0,-42 105 1474,16 1-369,-37 0 560,5 0-1164,0 0 0,1 2 0,-1 0 0,0 0 0,1 2 0,0 0 0,0 0 0,0 1 0,0 1 0,1 0 1,0 1-1,0 0 0,-21 17 0,22-15 24,0 1 0,1 0 1,0 1-1,0 0 1,1 1-1,-10 15 0,16-21-61,1 0 0,0 0-1,0 0 1,0 0 0,1 1-1,0-1 1,0 1 0,1-1-1,-1 1 1,2 0 0,-1 0 0,1-1-1,0 1 1,0 0 0,1 0-1,2 11 1,-2-15-10,0 0 0,0 0 0,1 0 0,-1 0 0,1-1 0,0 1 0,-1 0 0,1-1 0,1 1 0,-1-1 0,0 1 0,1-1 0,-1 0 0,1 0 0,0 0 0,-1-1 0,1 1 0,0-1 0,5 3-1,5 0 1,-1 1-1,1-2 1,18 4-1,1-3-14,-1-1 0,1-1-1,56-5 1,-81 2-17,-1 1-1,1-1 1,-1-1-1,1 1 1,-1-1-1,0 0 1,0 0-1,0-1 1,0 0-1,0 0 1,-1 0-1,0-1 1,1 0-1,-1 0 1,0 0-1,-1-1 1,1 1-1,-1-1 1,0 0-1,0 0 1,0-1 0,3-7-1,-1-1-67,0 0-1,-2 0 1,0 0-1,0 0 1,-1-1-1,-1 0 1,0 1-1,-1-28 1,-1 26 28,0-7-161,-5-41 0,4 57 178,0-1 0,-1 1 0,0-1-1,-1 1 1,0 0 0,0 0 0,0 0 0,-1 0 0,-6-8 0,3 7 82,0 0 1,-1 0-1,1 1 0,-2 0 0,1 0 1,-1 1-1,0 0 0,0 0 0,-1 1 0,1 0 1,-1 1-1,0 0 0,-1 1 0,1 0 1,-1 0-1,1 1 0,-1 1 0,0 0 1,1 0-1,-1 1 0,0 0 0,0 1 1,-18 3-1,26-2-13,0-1-1,0 1 1,0 0 0,0 0 0,0 0 0,1 0-1,-1 0 1,0 0 0,1 1 0,0 0 0,0-1-1,-1 1 1,2 0 0,-1 0 0,0 0 0,0 0-1,1 0 1,0 0 0,0 1 0,0-1 0,-1 4-1,-2 8 14,1-1-1,1 1 0,-1 24 0,2-22-22,0 1 48,1 1 0,0-1 0,6 35 0,-5-47-34,1 1-1,0-1 1,1 0 0,-1 0-1,1-1 1,0 1-1,0-1 1,1 1-1,-1-1 1,1 0 0,1 0-1,-1 0 1,1-1-1,-1 0 1,7 5-1,0-2-2,0-1 0,1 1 0,0-2 0,0 0 0,0 0 0,0-1 0,1-1-1,-1 0 1,1 0 0,0-1 0,0-1 0,0 0 0,21-2 0,-30 1-14,0-1 0,0 0 0,0 1 0,-1-1 0,1-1 0,0 1 0,-1 0 0,1-1 0,-1 0 0,1 0 0,-1 0 0,0 0 0,0 0 0,0-1 0,0 1 0,0-1 0,0 0 0,-1 0 0,1 0 0,2-5 0,5-9 10,0 0 0,14-35-1,-10 19-5,7-13-17,-12 24-7,2 0 0,25-41 0,-36 63 15,1 0-1,-1 0 1,1-1 0,-1 1-1,0 0 1,1 0 0,-1 0 0,1 0-1,-1 0 1,0-1 0,1 1-1,-1 0 1,1 0 0,-1 0-1,0 0 1,1 0 0,-1 0 0,1 0-1,-1 0 1,1 1 0,-1-1-1,0 0 1,1 0 0,-1 0 0,1 0-1,-1 0 1,0 1 0,1-1-1,-1 0 1,0 0 0,1 1-1,-1-1 1,0 0 0,1 0 0,-1 1-1,0-1 1,0 0 0,1 1-1,-1-1 1,0 1 0,60 113 609,-49-97-478,1-1-1,0 0 0,2-1 0,24 23 0,-32-33-120,-1-1 0,1 0 0,0 0 0,0 0 0,0-1 0,0 0 0,0 0 0,1-1 0,0 1 0,-1-1 0,1-1 0,0 1 0,0-1 0,0 0 0,0-1 0,0 0 0,9-1 0,-13 0-4,1 0 0,-1 0 0,0-1 0,1 1 0,-1-1 0,0 0 0,0 0 0,0 0 0,0-1 0,-1 1 0,1-1 0,-1 1 0,1-1-1,-1 0 1,0 0 0,3-5 0,32-63-44,-25 46 43,15-29-31,-9 15-350,31-49 1,-49 88 373,1-1 0,-1 1-1,0-1 1,0 1 0,0 0 0,0-1 0,0 1 0,0 0 0,1 0 0,-1-1 0,0 1 0,0 0 0,0-1 0,1 1 0,-1 0-1,0 0 1,1-1 0,-1 1 0,0 0 0,0 0 0,1 0 0,-1-1 0,0 1 0,1 0 0,-1 0 0,0 0 0,1 0-1,-1 0 1,1 0 0,-1 0 0,0 0 0,1 0 0,-1 0 0,0 0 0,1 0 0,-1 0 0,0 0 0,1 0 0,-1 0-1,0 0 1,1 0 0,-1 0 0,0 1 0,1-1 0,-1 0 0,0 0 0,1 0 0,-1 1 0,0-1 0,1 0 0,-1 0-1,0 1 1,0-1 0,0 0 0,1 0 0,-1 1 0,0-1 0,0 0 0,0 1 0,0-1 0,1 0 0,-1 1 0,0-1-1,0 1 1,0-1 0,0 0 0,0 1 0,8 39 111,-4-17-100,1-6 54,-1-1 0,2 0 0,0 0 0,1-1 0,1 0 0,17 26 0,-21-35-52,0-1 1,1 1-1,0-1 1,0 0-1,0-1 1,1 1-1,0-1 1,0 0-1,0-1 1,0 1-1,0-1 1,1 0-1,-1-1 1,1 1-1,0-2 1,0 1-1,0-1 1,0 1-1,8-1 1,-10-1-7,1 0 0,0 0 0,0-1 1,0 1-1,-1-1 0,1 0 1,0-1-1,-1 0 0,1 1 0,-1-2 1,0 1-1,0-1 0,0 0 1,0 0-1,0 0 0,5-5 0,2-4-21,0 0 0,-1-2 0,-1 1 0,11-19 0,-16 25 5,47-83-261,-37 61 29,1 1 1,2 1 0,32-39-1,-48 63 211,1 1 0,-1 0-1,0 0 1,1 0 0,0 0 0,-1 1-1,1-1 1,0 0 0,0 1-1,0 0 1,0 0 0,4-1 0,-6 2 33,1-1 0,-1 1 0,0 0 0,1 0-1,-1 0 1,1 1 0,-1-1 0,0 0 0,1 0 0,-1 1 0,0-1 0,1 1 0,-1-1 0,0 1 0,0 0 0,1-1 0,-1 1 0,0 0 0,0 0 0,0 0 0,0 0 0,0-1 0,0 2 0,0-1 0,0 0 0,-1 0 0,1 0 0,0 0 0,-1 0 0,2 3 0,4 12 151,0 0 0,-1 0 1,-1 1-1,-1 0 0,3 28 1,-1 91 874,-6-133-1011,1-1 0,0 0 0,0 0 0,-1 0 1,1 0-1,-1 1 0,0-1 0,0 0 0,1 0 1,-1 0-1,0 0 0,-1 0 0,1-1 1,0 1-1,-1 0 0,1 0 0,-1-1 0,1 1 1,-1-1-1,0 1 0,1-1 0,-1 0 0,0 0 1,0 0-1,0 0 0,0 0 0,0 0 0,0 0 1,-1-1-1,1 1 0,0-1 0,0 0 1,0 1-1,-3-1 0,-10 1 5,1-1-1,-1 0 1,1-1 0,-16-2 0,27 2-27,-37-12-270,36 11 254,-1 0-1,0 0 1,0 0 0,0 1-1,0-1 1,0 1 0,-9 0-1,31 20-186,-10-15 205,-1 1-1,1-1 1,0 0 0,0 0 0,1 0 0,-1-1 0,1-1-1,0 1 1,0-1 0,10 1 0,10 0 16,47-1 0,-59-2-4,-9 1 0,0-2 0,-1 1 0,1-1-1,0 0 1,0-1 0,-1 1-1,1-1 1,-1 0 0,1-1 0,-1 0-1,11-7 1,-10 5-9,0 0 1,-1-1-1,0 0 0,0-1 0,0 1 1,-1-1-1,0 0 0,0 0 0,4-10 1,-2 0-75,0 0 0,-2 0 0,0 0 0,-1 0 0,0-1 0,-2 1 0,0-1 0,-1 0 0,-2-26 0,1 45 101,-1-1-1,0 0 1,0 0 0,1 1-1,-1-1 1,0 1 0,0-1-1,1 1 1,-1-1 0,1 1-1,-1-1 1,0 1 0,1-1 0,-1 1-1,1 0 1,-1-1 0,1 1-1,0 0 1,-1 0 0,1-1-1,0 1 1,-1 0 0,1 1-1,-3 21 55,1-1-1,1 1 0,2 28 1,0-6 76,-1-33-115,1 0 0,0 0 0,0 0 0,1 0 0,1 0 0,0 0 0,1-1 0,0 1 0,1-1 0,0 0 0,1 0 0,0-1 0,0 1 0,1-1 0,1-1 0,0 1 0,0-1 0,1-1 0,0 0 0,0 0 0,1-1 0,0 0 0,19 10 0,-20-13-44,1-1 0,0 0 0,0-1 0,0 0 0,0 0 0,0-1 0,1-1 0,-1 0 0,0 0 0,17-3 0,-23 2-4,0 0 0,-1 0 0,1-1 0,-1 1-1,1-1 1,-1 0 0,0 0 0,0 0 0,0 0 0,0 0 0,0-1 0,0 1 0,0-1 0,-1 0 0,0 0 0,1 0 0,-1 0-1,3-6 1,2-6-69,0 0-1,9-31 0,-16 46 80,11-45-366,-2-1 1,-3 1-1,-1-1 0,-1-48 0,2-23-1013,-2 103 1376,-4 14 16,1 0 0,-1 0 0,1 0 0,-1 0 0,0 0 0,1 0 0,-1 1 0,1-1 0,-1 0 0,0 0 0,1 0 0,-1 0 0,0 0 0,1 0 0,-1 1 0,0-1 0,1 0 0,-1 0-1,0 1 1,1-1 0,-1 0 0,0 0 0,0 1 0,1-1 0,-1 0 0,0 1 0,0-1 0,1 0 0,-1 1 0,0-1 0,0 0 0,0 1 0,0-1 0,0 1 0,0-1 0,0 0 0,0 1 0,1-1-1,-2 1 1,11 21 325,10 42-1,2 7 211,-4-27-243,39 72 1,-51-105-272,0-1 0,1 0-1,0 0 1,0-1 0,1 0 0,0-1-1,1 1 1,0-2 0,0 1 0,1-1-1,0-1 1,16 9 0,-24-14-29,1 0 0,-1 0 0,1-1 0,-1 1 0,1 0 1,-1-1-1,1 0 0,0 1 0,-1-1 0,1 0 0,-1-1 0,1 1 1,0 0-1,-1-1 0,1 1 0,-1-1 0,1 0 0,-1 0 0,1 0 1,-1 0-1,0 0 0,3-3 0,2-1 5,-1 0-1,0-1 1,0 0-1,0-1 1,6-9 0,-2 2-10,22-27-23,-21 24-26,1 1 0,1 0 0,0 1 0,1 0 1,1 1-1,30-22 0,-44 35 48,0 1 1,-1-1-1,1 1 0,0-1 0,0 1 1,0-1-1,-1 1 0,1 0 0,0-1 1,0 1-1,0 0 0,0 0 0,0 0 1,0-1-1,0 1 0,0 0 0,0 0 1,0 0-1,-1 1 0,1-1 0,0 0 1,0 0-1,0 0 0,0 1 1,0-1-1,0 0 0,0 1 0,-1-1 1,1 1-1,0-1 0,0 1 0,-1-1 1,1 1-1,0 0 0,1 1 0,0 2 33,0 0 0,0 0-1,0 0 1,0 0 0,-1 1 0,2 5-1,3 7 85,3 5 89,3 6 114,16 31 0,-25-53-275,1 0-1,0 0 1,0-1-1,0 1 0,1-1 1,-1 0-1,1 0 1,1 0-1,-1-1 1,12 8-1,-14-11-38,1 0 1,-1 1-1,1-1 0,-1 0 1,1-1-1,0 1 0,-1-1 1,1 1-1,0-1 0,-1 0 1,1 0-1,0-1 1,-1 1-1,1-1 0,0 0 1,-1 0-1,1 0 0,-1 0 1,1-1-1,-1 1 0,0-1 1,0 0-1,1 0 0,3-4 1,7-5-21,-2-1 0,1 0 0,-2-1 0,11-14 0,-8 9-37,12-11-87,-10 11-147,-1 0 0,22-35 1,-37 52 443,0 4 48,0 7-169,1 1-1,0-1 0,0 1 1,1-1-1,1 0 1,-1 0-1,6 11 0,-7-18-28,0 1 0,1-1 1,0 1-1,0-1 0,0 0 0,0 0 0,0 0 0,1 0 0,-1 0 0,1-1 0,0 1 1,0-1-1,0 0 0,0 1 0,0-1 0,1-1 0,-1 1 0,0 0 0,1-1 0,0 0 1,-1 0-1,1 0 0,4 1 0,-2-1-55,1 0 1,-1 0-1,1 0 1,0-1-1,0 0 1,-1-1-1,1 0 1,0 1-1,-1-2 1,1 1-1,-1-1 1,1 0-1,-1-1 1,0 1-1,0-1 1,0-1-1,0 1 1,0-1-1,-1 0 1,10-9-1,12-16-343,-18 18 142,1 0 0,0 0 0,14-10 0,-23 21 295,-1 0 0,1-1 1,0 1-1,-1-1 0,1 1 0,0 0 0,-1 0 1,1-1-1,0 1 0,0 0 0,-1 0 1,1 0-1,0 0 0,0 0 0,-1 0 1,1 0-1,0 0 0,0 0 0,-1 0 0,1 0 1,0 0-1,-1 1 0,1-1 0,0 0 1,0 0-1,-1 1 0,1-1 0,-1 1 1,1-1-1,0 0 0,-1 1 0,1-1 0,0 2 1,16 22 582,-11-14-493,2 0 37,0 1 1,1-2-1,0 1 0,0-1 0,19 13 1,-23-19-245,0 1 0,1-1 1,-1-1-1,1 1 0,-1-1 0,1 0 1,0 0-1,-1-1 0,1 1 0,0-1 1,0-1-1,0 1 0,0-1 0,10-1 1,-15 1-62,1 0 0,-1 0 0,1 0 0,-1-1 0,0 1 0,1-1 0,-1 1 0,0-1 0,1 1 0,-1-1 0,0 0 0,0 0 0,1 1 0,-1-1 0,0 0 0,2-2 0,15-35-3376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01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13574,'0'0'961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01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140 835 7732,'0'0'4847,"-12"9"-4577,11-7-256,-8 4 108,0 2 1,1-1 0,0 1-1,1 0 1,-1 1 0,2 0-1,-1 0 1,1 0-1,-6 15 1,2-1 308,2 0 1,1 1-1,1 0 0,0 0 0,2 0 0,1 1 1,1 27-1,2-51-429,0 0 1,0 1-1,0-1 1,0 0-1,0 0 1,1 0-1,-1 0 1,0 0-1,1-1 1,-1 1-1,1 0 1,-1 0-1,1 0 1,0 0-1,-1 0 1,1-1 0,0 1-1,-1 0 1,1 0-1,0-1 1,0 1-1,1 0 1,1 1-7,0-1-1,0 0 1,0 0 0,0 0 0,0 0 0,0 0 0,0-1-1,4 1 1,-1-1-41,-1 0-1,1 0 1,0 0-1,0-1 1,-1 0-1,1 0 0,-1 0 1,1-1-1,9-3 1,-7-1-68,1 0 0,-2-1 0,1 0 0,-1 0 0,0-1 0,0 0 1,-1 0-1,0 0 0,0-1 0,-1 0 0,7-15 0,6-18-865,16-55 0,-14 25-2316,20-135 1,-22 56-1432</inkml:trace>
  <inkml:trace contextRef="#ctx0" brushRef="#br0" timeOffset="1">367 0 5491,'0'0'5122,"0"176"-3794,0-57 673,17 10-1120,15 0-305,9-4-576,12-15-256,6-29-945,0-37-3313,-3-34-2241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02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70 5603,'0'0'3204,"-4"29"-2276,-1 5-627,0-7 34,1 0 1,2 0 0,1 1 0,3 44 0,-1-65-244,0 1 1,0-1 0,1 1-1,0-1 1,0 0 0,1 1 0,0-1-1,0-1 1,0 1 0,1 0-1,0-1 1,1 0 0,-1 1-1,1-2 1,1 1 0,-1-1 0,1 0-1,-1 0 1,2 0 0,5 4-1,-1-4-13,-1 0-1,1-1 1,-1 0-1,1 0 1,0-1-1,1 0 1,-1-1-1,0-1 1,1 0-1,-1 0 0,1-1 1,19-2-1,-27 1-55,1 0-1,-1 0 0,0-1 0,0 1 0,0-1 0,-1 1 0,1-1 0,0-1 0,-1 1 1,1 0-1,-1-1 0,0 0 0,0 1 0,0-1 0,0-1 0,0 1 0,0 0 0,-1-1 1,0 1-1,0-1 0,0 0 0,0 0 0,0 1 0,-1-1 0,2-7 0,2-9 25,-1 1 0,0-1-1,-2 0 1,0-21 0,-1 30-58,0-12-18,0-1 0,-1 1 0,-7-40 1,6 57-60,0-1 0,-1 1 0,0 0 0,-1-1 0,1 1 0,-1 0 0,0 0 0,-1 1 0,1-1 0,-1 1 0,-1-1 0,1 1 0,0 0 0,-1 1 0,0-1 0,0 1 0,-9-6 0,6 6-286,0 0 1,0 0-1,-1 0 1,1 1-1,-16-3 1,-59-6-3386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03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1 371 784,'0'0'15549,"7"0"-15576,419-32 351,-347 23-301,648-11-23,-505 22-5,-150-6 13,95-16 0,9-1 8,-165 20-16,116-7 16,167-32 0,-122 1 40,166-60 0,-285 82 200,1 1 0,0 4 0,1 1 0,0 3 0,0 3 0,60 1 1,29-2 1007,-102 6-1529,-26 0-2309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39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7379,'0'0'4683,"-1"-7"-4120,2 6-478,1 6 387,32 132 530,26 230 0,-26 457 251,-20-278-892,37-3-127,32-63-221,29 211 111,-35 284 125,7 56 1054,17-525-677,-77-399-558,-17-73-160,-2 0 0,-2 1 0,-1-1 0,-2 1 0,-1 0 0,-9 55 1,-57 197-2124,45-207 1447,21-77 408,-3 9 50,0-27-3235,-5-59-1580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41.9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1200 6787,'0'0'4784,"-3"0"-3880,-11 0-202,10 0 1125,4 0-1833,0 0 0,0 1 0,0-1-1,0 0 1,0 1 0,0-1 0,0 0 0,0 1-1,0-1 1,0 0 0,0 1 0,0-1 0,0 0 0,0 1-1,0-1 1,0 0 0,0 1 0,0-1 0,1 0-1,-1 1 1,0-1 0,0 0 0,0 0 0,1 1-1,-1-1 1,0 0 0,1 1 0,5 1-3,0 1-1,0-1 1,1 0 0,-1-1-1,1 1 1,-1-1 0,1-1 0,7 1-1,7 1 14,268 30 24,296-4 0,-130 2-22,-5 38 26,-125-16-22,21-25 87,3-27-24,-153-2 210,1354-54 801,-870 6-1126,239-13 19,392 46 110,-966 18-101,-35-1-18,1175 4 101,-1050 5-74,85 0-14,262 1 109,-6-1 260,587-25-321,-712-6 46,476-37-59,-411-21 2,-121 6-4,-411 61 13,366-30 50,7 10-95,-189 15 74,252-66-62,-470 59 1,324-34-58,89-15 91,-379 39 55,318-17 0,-117 36-25,258-3-130,-590 19 66,324-9 24,-309 3-27,0-3 0,0-3 0,97-30 0,-130 30-26,0 3 0,0 1-1,73-7 1,-37 9-488,-1-3-1,0-3 1,-1-4 0,0-2 0,-1-3-1,-2-3 1,86-43 0,-93 37-374,2 3 1,1 2 0,1 3-1,89-18 1,274-58 533,-381 89 583,-1 1 0,69-3 0,12-1 1793,-122 11-1900,2 1 85,0-1 1,0 0-1,-1 0 1,1 0 0,0 0-1,-1-1 1,1 0-1,7-4 726,-22 6-9861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0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6259,'0'0'9596,"1"0"-9492,1 0-124,-1 0 0,1 0-1,0 0 1,-1 1 0,1-1-1,0 0 1,-1 1 0,1-1-1,0 1 1,-1-1 0,1 1-1,-1 0 1,1 0 0,-1-1-1,0 1 1,1 0 0,-1 1-1,0-1 1,1 0 0,-1 0-1,0 0 1,0 1 0,0-1-1,0 1 1,0-1 0,0 0 0,-1 1-1,1 0 1,0-1 0,0 2-1,6 11-24,34 63 76,-4 2 0,-2 1 1,-5 2-1,34 140 0,-41-113 80,-5 2 0,-5 0 0,-2 137 1,-11-73-70,0-173-46,0-1-1,0 1 1,0 0-1,0-1 1,0 1 0,-1-1-1,1 1 1,0-1-1,-1 1 1,1-1-1,-1 1 1,0-1-1,0 0 1,1 1-1,-1-1 1,0 0 0,-2 3-1,2-4-49,0 1 0,0-1 0,0 1 0,0-1 0,0 1 0,0-1 0,0 0 0,0 1 0,0-1 0,0 0 0,-1 0 0,1 0 0,0 0 0,0 0 0,0 0 0,0 0 0,0 0 0,0 0 0,0-1 0,-1 1 0,1 0 0,0-1 0,0 1 0,-1-1 0,0-1-301,0 0-1,0 1 0,0-1 1,0 0-1,0 0 0,0 0 1,1 0-1,-1 0 0,1 0 1,-1-1-1,1 1 0,0 0 1,0-1-1,-1-2 1,-1-3-946,-11-21-4096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44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193 1 4994,'0'0'6190,"-5"21"-5979,-1-1-151,-5 22 302,-24 59 0,28-83-145,-81 213 2310,78-197-2290,1 1 0,2 1 0,1-1 1,-1 67-1,7-93-209,-1-6-28,1 0 1,0 0-1,0 0 0,0 0 0,0 1 1,1-1-1,0 0 0,-1 0 0,1 0 1,2 3-1,-2-4-2,0-1-1,1 0 1,-1 0-1,1 0 1,-1 0 0,1 0-1,-1 0 1,1-1 0,0 1-1,-1 0 1,1-1-1,0 1 1,0-1 0,-1 0-1,1 1 1,0-1 0,0 0-1,0 0 1,-1 0-1,4-1 1,290 1-206,-294 0 117,0-1 0,0 1 0,0 0 1,1-1-1,-1 1 0,0-1 0,0 0 0,0 1 0,0-1 0,0 0 1,0 0-1,0 1 0,0-1 0,0 0 0,-1 0 0,1 0 1,0 0-1,0 0 0,-1 0 0,1-1 0,-1 1 0,1 0 0,-1 0 1,1 0-1,-1 0 0,0-1 0,0 1 0,1-2 0,3-38-4485,-4 13-1198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7.2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77 951 6467,'0'0'5824,"-11"21"-5640,-35 72-197,42-82 14,0 0 0,1 1 0,0-1 1,1 1-1,0 0 0,1 0 0,0 0 1,1 0-1,2 17 0,-1 7 21,-1-30-21,0 0-1,0-1 1,1 1-1,0 0 1,0 0-1,0-1 1,0 1-1,3 5 1,-2-8-2,-1-1 0,1 1 1,0-1-1,-1 0 0,1 0 0,0 1 1,1-1-1,-1 0 0,0-1 1,0 1-1,1 0 0,-1-1 0,1 1 1,0-1-1,-1 0 0,6 2 0,10 2-4,0-2 0,0 0-1,1 0 1,-1-2 0,37-1-1,-28 0-18,-9-1-91,-1-1-1,1 0 1,-1-1 0,1-1-1,-1 0 1,-1-2-1,1 0 1,-1 0-1,0-2 1,0 0-1,-1-1 1,0 0 0,0-1-1,-1-1 1,-1 0-1,0-1 1,0-1-1,-1 0 1,-1 0-1,0-1 1,-1-1 0,0 0-1,-2 0 1,1-1-1,-2 0 1,0 0-1,-1-1 1,-1 1-1,0-1 1,-1-1 0,-1 1-1,1-22 1,-3 17 43,0-1 0,-1 1 1,-2 0-1,0 0 0,-8-34 1,7 47 106,0 1 1,0-1-1,-1 1 1,0 0-1,0 0 1,-1 0-1,0 1 1,0-1-1,-1 1 1,0 0-1,0 1 1,-1 0-1,0 0 1,0 0-1,0 1 1,-9-6-1,10 8 107,1 0 0,0 1 1,-1-1-1,0 1 0,1 0 0,-1 1 1,0-1-1,0 1 0,0 1 0,0-1 0,0 1 1,-8 0-1,12 1-127,0-1-1,1 1 1,-1 0 0,0 0-1,1 0 1,-1 0 0,0 0 0,1 0-1,0 1 1,-1-1 0,1 1-1,0-1 1,-1 1 0,1-1 0,0 1-1,0-1 1,0 1 0,1 0-1,-1 0 1,0 0 0,1-1 0,-1 1-1,1 0 1,-1 0 0,1 0-1,0 0 1,0 0 0,0 2 0,-1 3-2,-4 26-26,2 0-1,1 1 1,5 64 0,-1-83 18,0-1 0,0 0 0,2 0 1,0 0-1,0 0 0,1 0 0,1-1 0,0 0 1,1 0-1,10 14 0,-11-18-4,1-1 1,-1 0-1,1-1 1,1 1-1,-1-2 0,1 1 1,0-1-1,1 0 1,-1 0-1,1-1 1,0 0-1,1-1 0,-1 0 1,1 0-1,12 2 1,-3-2-7,-1-1 1,1-1-1,-1-1 1,1-1-1,-1 0 1,1-1-1,-1-1 1,1-1-1,-1 0 1,0-2-1,0 0 0,0-1 1,-1-1-1,0 0 1,0-1-1,-1-1 1,0-1-1,0 0 1,-1-1-1,-1-1 1,0 0-1,20-23 1,0-4-41,-2-2 1,-3-2 0,-1 0-1,-2-2 1,-1-1 0,-3 0-1,19-62 1,-21 48 4,-4-1 0,-2-1 0,-3 0 0,-2 0 0,0-97 0,-9 46 50,0 112 6,0-1-1,0 1 1,1 0 0,-2-1-1,1 1 1,0 0-1,0-1 1,0 1-1,-1 0 1,1 0-1,0-1 1,-1 1-1,1 0 1,-1 0-1,0 0 1,1-1-1,-1 1 1,0 0-1,0 0 1,1 0-1,-1 0 1,-2-1-1,1 1 63,0 0 0,-1 1 0,1-1 0,0 1 0,0-1 0,0 1-1,-1 0 1,1 0 0,0 0 0,0 0 0,-5 2 0,5-2-41,0 0 1,0 1-1,0-1 1,0 1-1,1-1 0,-1 1 1,0 0-1,0 0 1,0 0-1,1 0 1,-1 0-1,1 0 1,-1 1-1,1-1 1,-1 1-1,-1 1 0,-16 31 75,16-28-87,-11 28 19,1 1 0,1 1 0,2 0 0,2 0 0,-6 53 0,2 190 781,12-252-757,1 0 0,1 0 0,2 0 0,8 34 0,-9-50-63,0 0-1,1 0 0,1 0 0,0-1 0,0 0 0,1 0 1,1 0-1,-1-1 0,1 0 0,1 0 0,0-1 1,14 12-1,-15-14-64,-1-1 1,1 0 0,0 0 0,0-1-1,0 0 1,1 0 0,0 0-1,0-1 1,0-1 0,0 1 0,0-1-1,0 0 1,0-1 0,1 0-1,-1-1 1,1 1 0,8-2 0,-15 1 0,-1 0 0,0 0 0,0-1 0,0 1 0,0 0 0,0-1 0,1 1 0,-1 0 0,0-1 0,0 1 0,0-1 0,0 0 0,0 1 0,0-1 0,-1 0 0,1 0 0,0 1 0,0-1 0,0 0 0,-1 0 0,2-2 0,4-24-1394,-5-13-1306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0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1 748 9925,'0'0'3124,"26"-29"-2999,-9 11-108,184-180 107,-160 164-80,46-39 28,138-148-1,-214 209-47,-1-1-1,-1 0 1,11-20-1,-17 27-126,0-2-1,0 1 1,-1 0-1,0 0 0,0-1 1,-1 1-1,1-1 1,-2 0-1,1-7 0,-1 14 1,0 0-1,0 1 0,0-1 1,0 1-1,0-1 0,0 0 0,0 1 1,-1-1-1,1 1 0,0-1 1,0 0-1,0 1 0,-1-1 1,1 1-1,0-1 0,0 1 0,-1-1 1,1 1-1,-1-1 0,1 1 1,0-1-1,-1 1 0,1 0 0,-1-1 1,1 1-1,-1 0 0,1-1 1,-1 1-1,0 0 0,1-1 1,-1 1-1,1 0 0,-1 0 0,1 0 1,-1 0-1,0 0 0,1-1 1,-2 1-1,-15-5-3322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7139,'0'0'4434,"84"103"-3377,-46-40-193,0 3-752,-3 0 176,0-6-256,-7-13 48,-4-13-80,1-5-32,-1-23-1312,-10-6-1666,-7-6-1216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1.5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827 0 9540,'0'0'4947,"-178"94"-4451,70-15-496,-18 12 208,-3 3-176,14-16 128,28-18-144,31-28 0,28-20-32,70-31-10005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1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715 1 12230,'0'0'3377,"-216"147"-3377,136-75 80,-11 10 128,4-4-352,7-2 144,14-20-160,13-15-1072,26-19-433,13-22-1633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2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510 1 9284,'0'0'3719,"-25"6"-3495,5-2-191,4-2-6,0 2 1,0 0 0,1 1 0,-1 0-1,1 1 1,0 1 0,1 1-1,0 0 1,-14 10 0,4 0 33,-2 1-21,1 0 0,1 2 0,1 0 0,-34 41 0,54-58-47,1 0 0,-1 0-1,1 1 1,-1-1 0,1 1-1,1-1 1,-1 1-1,1 0 1,-1 0 0,1 0-1,1-1 1,-1 1 0,1 0-1,0 6 1,0-7 0,1-1 1,0 1-1,0 0 1,0-1-1,0 0 1,0 1-1,1-1 1,0 1-1,-1-1 0,1 0 1,0 0-1,1 0 1,-1 0-1,0-1 1,1 1-1,0 0 1,0-1-1,3 3 1,32 19-11,2-2 0,55 24 0,-54-28 21,-1 2 1,50 34-1,-84-50 47,-1-1 0,0 1 0,-1 1 0,1-1-1,-1 1 1,0-1 0,0 1 0,0 1 0,0-1 0,-1 0-1,0 1 1,0 0 0,-1 0 0,0-1 0,0 2 0,0-1-1,0 0 1,-1 0 0,0 0 0,-1 1 0,1-1 0,-1 0-1,0 1 1,-1-1 0,0 0 0,0 1 0,0-1 0,-1 0 0,1 0-1,-1 0 1,-1 0 0,1 0 0,-1 0 0,0-1 0,-6 9-1,0-4 107,0-1-1,0 0 1,-1 0-1,0-1 1,-1 0-1,0-1 0,0 0 1,0 0-1,-1-1 1,0-1-1,0 0 1,-1-1-1,1 0 1,-25 3-1,7-2-50,-52 1 0,-33-7-3553,38 0-2300,53 1-2974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4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1206 4226,'0'0'7828,"21"-10"-7660,61-33 168,140-100 0,-129 71-178,120-121 1,-168 147-269,-3-2 1,-1-3 0,-3-1 0,40-71-1,-67 102-64,0 0 0,-2-1 0,-1 0 0,0-1 0,-2 0 0,-1 0-1,0 0 1,-2-1 0,-1 0 0,0-24 0,-2 40 138,0 0 0,0 1 1,-1-1-1,0 0 0,-1 1 0,1-1 0,-1 1 1,-1 0-1,1-1 0,-5-6 0,4 10 36,1 0-1,-1 0 1,-1 0 0,1 1-1,-1-1 1,1 1 0,-1 0-1,0 0 1,0 0-1,0 1 1,0-1 0,-1 1-1,1 0 1,-1 0-1,1 1 1,-9-2 0,2 0 38,0 0 0,0 1 0,0 1 0,-1 0 0,1 1 1,0 0-1,0 0 0,-1 2 0,-12 1 0,17-1 18,-1 0 1,1 1-1,0 0 0,0 0 0,0 0 0,0 1 1,1 0-1,0 0 0,-1 1 0,1 0 0,1 0 1,-1 0-1,1 0 0,-6 9 0,1-1 54,2 1 0,-1 0 0,2 1-1,0 0 1,0 0 0,2 1 0,0-1-1,1 1 1,-5 30 0,8-35-70,0-1-1,1 1 1,0-1 0,0 1 0,1-1 0,0 1-1,1-1 1,1 0 0,-1 0 0,1 0 0,1 0-1,0 0 1,1-1 0,-1 1 0,2-1 0,10 14-1,-4-9 2,1-1-1,1 0 0,0-1 1,1 0-1,0-1 0,0-1 1,23 11-1,-12-9-13,0-1 0,1-1-1,0-2 1,35 7 0,1-5-25,0-4 0,1-2 0,105-7 0,-122 0-409,-1-3 0,0-1 0,0-3 0,-1-2 0,54-20 1,41-30-2865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9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820 67 3201,'0'0'3445,"-11"-19"-641,5 15-2648,1 0 0,-1 1 0,0 0 0,0 0 0,0 0-1,-1 1 1,1 0 0,0 0 0,-1 0 0,1 1 0,-1 0 0,-13 0 0,7 1-180,-2-1 2,1 1-1,0 1 1,-1 0-1,1 0 1,0 2-1,0 0 1,0 0-1,-19 8 0,-1 7-5,1 1 0,1 1 0,0 2-1,-38 36 1,69-57 28,-38 30-12,23-20-5,1 0 1,0 2-1,1 0 1,1 0-1,0 2 1,1-1-1,-18 30 1,7 1-31,13-25 52,-1 0 0,-14 22 0,20-35-13,1 1 0,0 0 0,0 1 0,1-1 0,0 1 0,1-1 0,-3 12 0,-1 8-8,-52 240 56,43-183-48,11-49 6,1 1-1,4 69 1,1-34-2,-3-8 48,2 70 54,1-125-99,0-1 1,0 1-1,1-1 1,0 0-1,0 0 1,1 0-1,0 0 1,1-1-1,-1 1 1,8 7-1,-3-4 5,0-1-1,0 0 1,1 0-1,0-1 1,21 14 0,-11-12 12,1 0 0,1-2 0,40 13 0,70 10 45,-84-25-30,0-2 1,0-2-1,74-6 1,-110 2-19,0 0 1,0-1 0,-1-1 0,1 0 0,21-10 0,55-30 33,-69 33-20,27-18 15,81-64 0,-98 69-6,-6 5-13,0-2 0,-2-1 0,0 0 0,-1-1 0,-2-2 0,0 0 0,18-33 0,-25 37 79,0-2 1,-2 0-1,0 0 1,-2 0-1,0-1 1,-2 0-1,-1-1 1,0 1-1,0-41 1,-3 26 80,0 23-122,0 0 0,-1 0 0,-1 0-1,0 0 1,-1 1 0,-1-1 0,0 0 0,-7-17 0,-56-149 12,48 125-64,-26-107-6,31 106 20,-3 1 0,-29-70 0,42 120 27,0 0-1,0 1 1,0-1 0,-1 1-1,0 0 1,0 0-1,-1 0 1,1 0 0,-1 1-1,-7-5 1,0 1 242,-1 0 1,-27-10-1,-3-2-383,15 13-1184,25 6 530,-1 1 0,1 0-1,0 0 1,0 0 0,0 1-1,0-1 1,0 1 0,-3 1-1,-11 8-6257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4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11045,'0'0'1091,"31"20"-632,-5-4-271,-6-5-74,0 1 0,-1 1 0,0 1 0,-1 1 0,-1 0 0,0 1 0,-1 1 0,-1 0 1,14 22-1,8 24 176,-3 2 1,-2 1-1,-3 2 0,-4 1 1,-2 1-1,15 84 1,-30-116-248,-2 0 0,-2 0 0,-1 1 0,-2-1 0,-6 54 0,4-84-68,-2 1-1,1-1 0,-1 0 0,0 0 0,0 0 0,-1 0 0,0 0 0,-1-1 0,1 1 1,-2-1-1,1 0 0,-1-1 0,0 0 0,0 1 0,-9 5 0,7-5-270,0-2 0,0 1 0,0-1 0,-1 0 0,0-1 0,0 0 0,0-1 0,0 0-1,-1 0 1,1-1 0,-1 0 0,0 0 0,-11 0 0,5-6-1638,7-14-1561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4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1 644 5138,'0'0'5603,"146"-188"-4787,-83 106-143,13 0-321,-2 10-112,-5 9-240,-13 13 0,-10 9 0,-12 10-80,-6 9-432,-7 13-1041,-3 5-544,-11 4-1889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5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10117,'0'0'1680,"35"185"-111,-17-56-336,-1 9-497,-6-3-160,-4-16-528,-4-28 128,-3-40-96,0-26-128,4-38-3217,-1-50 416,-3-24-1153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7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0 340 8228,'0'0'3441,"42"-185"-3281,-32 153-144,4 1-16,0 0-112,-7 2-1680,0-2-2018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5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90 8772,'0'0'2100,"33"-14"-1727,105-45-21,-130 56-322,1 0 1,-1 0-1,0 1 0,1 0 0,-1 1 0,1 0 0,0 0 0,-1 1 0,12 0 0,1 1 75,-18-1-90,-1 0 0,1-1 0,-1 1 1,1 0-1,-1 0 0,1 1 0,0-1 0,-1 1 1,0-1-1,1 1 0,-1 0 0,1 0 0,-1 0 0,0 0 1,1 0-1,-1 0 0,0 1 0,0-1 0,0 1 1,0-1-1,0 1 0,0 0 0,-1 0 0,1 0 0,-1 0 1,1 0-1,-1 0 0,1 0 0,-1 0 0,0 1 1,0-1-1,0 1 0,-1-1 0,1 0 0,-1 1 1,1-1-1,-1 1 0,0 4 0,1 5 132,0 0 0,-1 0 0,-1 0 0,0 0 1,-1 0-1,0 0 0,-1 0 0,0-1 0,0 1 0,-2-1 0,1 0 0,-10 15 0,-3 2 20,-1-1 0,-2-1 0,-31 32 0,29-33-87,-2-1 0,0-2 0,-48 35 0,60-49-59,0-1 0,0-1 0,-1 1 0,0-2 0,0 0 1,0-1-1,-1 0 0,1 0 0,-1-2 0,0 0 0,-22 1 1,35-3-66,-1 0 1,0 0 0,1 0-1,-1 0 1,0 0 0,1-1 0,-1 1-1,1 0 1,-1-1 0,1 1-1,-1-1 1,1 1 0,-1-1 0,1 0-1,-1 0 1,1 0 0,0 1-1,-1-1 1,1-1 0,0 1 0,0 0-1,0 0 1,0 0 0,0-1-1,0 1 1,0 0 0,-1-2 0,1-2-317,0 0 0,0 0 0,0 0 0,0 1 1,1-1-1,0 0 0,0 0 0,1-7 1,5-39-3881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6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499 1 12566,'0'0'2305,"-112"172"-1329,29-46-191,-4 12-161,6-6-512,15-22-48,24-26-64,18-27-112,20-26-1569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2:56.3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653 0 7652,'0'0'6416,"-7"8"-5917,-112 108-357,-60 66 431,175-178-539,1 0 1,0 0 0,1 0-1,-1 0 1,1 0-1,-1 0 1,1 1 0,0-1-1,1 1 1,-1 0 0,0 4-1,2-6-39,-1-1-1,1 1 0,0-1 1,1 1-1,-1-1 0,0 0 1,1 1-1,-1-1 1,1 1-1,0-1 0,0 0 1,0 1-1,0-1 0,0 0 1,0 0-1,1 0 0,-1 0 1,1 0-1,-1 0 1,1 0-1,0-1 0,0 1 1,-1 0-1,4 1 0,23 15-11,2-2 0,0-1 0,0-1 0,34 10 0,43 20 92,-99-40-74,15 7 10,-1 0 0,34 24-1,-51-31-4,0 0-1,0 0 0,0 0 0,-1 1 1,0-1-1,0 1 0,0 0 0,0 0 0,-1 1 1,0-1-1,0 1 0,0-1 0,-1 1 1,0 0-1,3 12 0,-4-8 124,0 0-1,0 0 0,-1 0 1,0 1-1,-1-1 0,0 0 1,-1 0-1,0 0 0,0 0 1,-1-1-1,-1 1 0,1-1 1,-10 16-1,1-6 148,0-1 0,-2-1 0,0 0 0,-1-1 0,-21 19-1,19-20-187,0-2 0,0 1-1,-2-2 1,1-1 0,-1 0-1,-1-1 1,0-1 0,-38 11-1,43-16-154,0 0 0,0-2 0,-1 0-1,1 0 1,-1-2 0,1 0 0,-1 0 0,1-2-1,0 0 1,-1 0 0,1-2 0,0 0 0,-23-10-1,10 0-1327,1-3-1,0 0 0,1-1 0,-31-30 0,-8-10-5754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3:12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322 85 5811,'0'0'11797,"-8"0"-11495,3 1-324,0-1 1,0 1 0,0 0 0,0 0-1,1 1 1,-1-1 0,0 1 0,1 0 0,-1 0-1,1 1 1,0-1 0,0 1 0,-4 3-1,-9 8-178,-25 29 0,20-20 212,9-10-26,-13 13-5,-42 54 0,61-71 10,1 0-1,0 1 0,1 0 1,0 0-1,0 0 1,1 1-1,0-1 0,1 1 1,0 0-1,-1 18 0,-1 249-253,6-180 609,-1-87-281,2 0 0,0 0 0,0 0 0,1 0 0,0-1 1,8 18-1,33 60 21,-15-42 190,2-2 0,2-2 1,50 51-1,-47-54-90,-28-29-148,0-1 0,1 0 0,0 0-1,1-1 1,0 0 0,0-1 0,0 0 0,1-1 0,0 0-1,18 7 1,163 58-14,-123-52 83,1-4 1,1-2-1,0-4 0,130 1 0,-196-10-98,1-1 0,0 0 0,-1 0-1,1-1 1,-1 0 0,1 0 0,-1 0 0,0 0-1,9-6 1,47-36 87,-36 25-79,-11 10 0,0-1 1,-1-1 0,0 0-1,-1-1 1,-1 0 0,1-1-1,14-23 1,-12 14-6,-1-1-1,-1-1 1,-1 0-1,-1-1 1,-2 0-1,0 0 1,-2-1-1,0 0 1,-2 0 0,-1 0-1,0-43 1,-3-342-461,-1 398 465,0 0-1,-1 1 1,0-1-1,-1 0 1,0 1-1,-6-15 0,-37-71 171,15 34-130,-10-18-59,36 75 6,1-1 1,-2 1 0,1 0-1,-1 0 1,0 0-1,0 1 1,-1 0 0,-7-5-1,7 7 21,0 1 0,0 0 0,0 0 0,-9-2 0,-25-11-61,11-2-19,16 9 55,0 1 0,0 0 0,-1 1 0,0 1-1,0 0 1,-32-7 0,-35 3-89,-1 3 0,-105 5 0,117 2-179,61 1 261,0 1-1,1 0 1,-1 0 0,1 1 0,-15 6-1,-6 1-66,22-7 34,-1 1 0,0 0 0,1 0 0,0 1 0,0 0-1,-13 11 1,-43 44-122,25-22 32,35-34-5,0 0 1,-1 0-1,2 1 1,-1-1-1,1 1 0,-1 0 1,1 0-1,1 0 1,-1 1-1,1-1 0,-4 11 1,5-13-77,0-1 0,0 0 1,0 1-1,-1-1 0,1 0 1,-1 0-1,1 0 0,-1 0 1,0 0-1,0-1 0,0 1 0,0 0 1,0-1-1,0 0 0,-4 2 1,-37 12-5097,16-9 378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3:59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30 205 6259,'0'0'3452,"1"0"-3228,0 1-1,-1 0 0,1-1 1,0 1-1,0 0 1,-1-1-1,1 1 1,-1 0-1,1 0 0,0 0 1,-1-1-1,1 1 1,-1 0-1,0 0 1,1 2-1,-15 621-143,7-283-84,7-311 21,0-29-30,0-22 125,-8-125-228,0 12-237,6-485-561,3 325 2193,25 294-1284,74 4 102,123 22 1,-151-16-53,16-6-130,-84 0-2265,-13 5 436,-31 3-559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3:59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 10725,'0'0'1553,"188"3"-1617,-122-16 64,-3-6 0,3 7-1569,-13 9-896,-18 3-1697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1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1 535 5891,'0'0'2593,"39"-9"-2009,-39 9-584,169-42 611,-158 38-561,-1 0-1,1 0 1,-1-1-1,0-1 1,-1 0-1,1 0 1,-1 0-1,0-2 1,-1 1-1,0-1 1,0 0-1,13-17 1,-5 6 21,12-14-19,42-64 1,-62 85-126,-1 0 0,-1-1 0,0 1 0,-1-1 0,0-1 0,-1 1 1,0-1-1,-1 0 0,1-20 0,-3 25 11,-1 2 35,1 1 0,-1 0 0,0 0 0,-1 0 0,0 0 0,-1-7 0,1 11 30,1 1-1,-1-1 0,0 1 1,0-1-1,1 1 0,-1-1 1,0 1-1,0 0 0,-1 0 1,1 0-1,0-1 1,0 1-1,-1 0 0,1 0 1,0 1-1,-1-1 0,1 0 1,-1 0-1,1 1 0,-1-1 1,1 1-1,-1-1 1,0 1-1,1-1 0,-1 1 1,-3 0-1,0-1 39,-1 1-1,0-1 1,0 1 0,0 1-1,0-1 1,0 1-1,0 0 1,0 0 0,0 1-1,-10 3 1,12-2-30,0-1 1,0 1-1,0 0 1,0 0-1,0 1 1,1-1-1,-1 1 1,1 0-1,0 0 1,0 0-1,1 0 1,-1 0-1,1 0 1,-2 6-1,-5 12 42,1 1 0,0 0 0,2 0 0,1 1 0,-3 35-1,2 123 394,6-172-427,-1-2-12,1 1 0,1-1 0,-1 0-1,2 0 1,-1 0 0,1 0 0,0 0 0,0 0 0,1 0 0,0-1 0,1 1 0,0-1 0,0 0 0,0 0 0,1 0 0,0-1 0,0 1 0,1-1-1,9 8 1,-5-6-11,0 0-1,0-1 0,1 0 0,0-1 0,0 0 0,1 0 0,0-2 0,0 1 0,0-2 0,0 1 0,0-2 0,1 1 1,-1-2-1,1 0 0,0 0 0,-1-1 0,1-1 0,18-2 0,-24 1 9,1-1-1,-1 1 1,0-1 0,0 0 0,0-1-1,-1 1 1,1-2 0,-1 1-1,0 0 1,0-1 0,-1 0 0,1-1-1,-1 1 1,8-12 0,6-9-1,-2-1 0,16-30 0,-30 51-7,101-208-665,-104 214 667,0-1-1,0 1 1,0 0 0,0 0 0,0 0 0,1-1-1,-1 1 1,0 0 0,0 0 0,0-1 0,0 1-1,0 0 1,1 0 0,-1 0 0,0 0 0,0-1-1,0 1 1,1 0 0,-1 0 0,0 0 0,0 0-1,0 0 1,1 0 0,-1 0 0,0 0 0,0-1-1,1 1 1,-1 0 0,0 0 0,0 0 0,1 0-1,-1 0 1,0 0 0,0 0 0,1 1 0,-1-1-1,0 0 1,0 0 0,1 0 0,-1 0 0,0 0-1,0 0 1,0 0 0,1 0 0,-1 1 0,0-1-1,11 12-120,5 13 253,-1 2 1,12 28-1,24 42 325,-45-87-434,1 0 0,0 0 1,0-1-1,1 0 0,1 0 1,17 13-1,-21-19-24,0 0 0,-1 0 0,1-1 0,0 0 0,0 0 0,1 0 0,-1-1 0,6 2 0,-8-3 3,0 1-1,0-1 1,0 0-1,-1 0 1,1 0-1,0 0 1,0 0-1,0-1 0,-1 1 1,1-1-1,0 0 1,0 1-1,-1-1 1,1-1-1,-1 1 0,1 0 1,-1-1-1,4-2 1,7-10 10,-1 0 1,-1-1-1,0-1 0,14-27 1,0 1-50,-5 12-382,39-48-1,-58 77 409,-1 0 0,1 0 0,-1 0 0,1 1 0,-1-1 0,1 0 0,0 1 0,-1-1 0,1 1 0,0-1 0,0 1 1,-1-1-1,1 1 0,0-1 0,0 1 0,0 0 0,0-1 0,0 1 0,0 0 0,-1 0 0,1 0 0,0-1 0,0 1 0,0 0 0,0 0 0,0 1 0,0-1 0,0 0 0,0 0 0,0 0 0,-1 0 0,1 1 0,0-1 0,0 1 0,0-1 0,0 0 0,-1 1 0,1-1 1,0 1-1,0 0 0,-1-1 0,1 1 0,0 0 0,-1-1 0,2 2 0,2 4 54,0 0-1,-1 0 1,0 1 0,5 12 0,-3-8 55,-2-3-44,1-1 1,0 0-1,0 0 0,1-1 0,-1 1 1,11 9-1,-12-13-55,0-1 0,0 1 0,0-1 0,0 0 0,0 0 0,1 0 0,-1-1 0,1 1 0,0-1 0,-1 0 0,1 0 0,0 0 0,0 0-1,0-1 1,7 1 0,-1-2 24,-1 0 0,1 0 0,0-1 0,0 0 0,-1-1 0,1 0 0,-1 0 0,0-1 0,0 0 0,12-8 0,-6 5-11,-6 2-16,1 1 1,0 1 0,-1 0 0,2 0 0,-1 1 0,0 0 0,0 1 0,1 0 0,14 1 0,10 2 44,51 11-1,10 0-35,-82-12-15,12 1 22,1-2-1,36-2 1,-55 1-32,0-1 0,-1 1 0,1-1 0,0 0 0,-1-1 0,0 0 0,0 0 0,0 0 0,0-1 0,0 0 0,-1-1-1,11-8 1,-4 0-160,0-1-1,-1-1 0,0 0 0,-1-1 0,-1 0 0,14-31 0,-19 37 73,0-1 0,-1 0-1,-1-1 1,1 1 0,-2-1 0,0 1 0,0-1-1,-1 0 1,-1 0 0,0 0 0,0 0-1,-3-12 1,2 22 145,0 0-1,1-1 1,-1 1 0,0 1-1,-1-1 1,1 0-1,0 0 1,0 0 0,-1 1-1,1-1 1,-1 0-1,0 1 1,1 0 0,-1-1-1,0 1 1,0 0-1,0 0 1,0 0 0,0 0-1,-3-1 1,2 1 155,-1 0-1,1 0 1,-1 0 0,1 0 0,-1 0-1,1 1 1,-1 0 0,1 0 0,-1 0-1,1 0 1,-1 0 0,-4 2 0,7-2-168,1 1 1,-1-1-1,0 0 1,1 0 0,-1 1-1,1-1 1,0 1 0,-1-1-1,1 1 1,-1-1-1,1 0 1,-1 1 0,1-1-1,0 1 1,0 0 0,-1-1-1,1 1 1,0-1-1,0 1 1,-1-1 0,1 1-1,0 1 1,-6 24 70,2 0 1,0 0-1,2 1 1,1-1-1,4 39 1,-2-9 265,-2-42-329,2-1 0,0 0-1,0 1 1,2-1 0,-1 0-1,2 0 1,-1 0 0,2-1-1,0 1 1,0-1 0,1 0-1,1 0 1,0-1 0,1 0-1,0 0 1,0-1 0,1 0 0,0 0-1,1-1 1,0 0 0,1-1-1,0 0 1,13 7 0,-10-8-89,1-1 1,-1-1-1,1 0 1,0-1-1,1 0 1,-1-1-1,1-1 1,-1-1-1,1 0 1,0-1-1,-1 0 1,18-4-1,-26 3-48,0-1-1,1 0 1,-1 0-1,0-1 0,0 0 1,0 0-1,-1 0 1,1-1-1,-1 0 0,0-1 1,0 1-1,0-1 1,0 0-1,-1-1 0,0 1 1,7-10-1,0-4-217,0 0-1,0 0 0,-2-1 0,10-28 1,-18 43 209,10-15 428,-4 21 59,4 13-186,4 15 76,-7-11 23,1-1 1,22 28-1,-29-41-275,0 0 1,1 0-1,0 0 0,0-1 0,0 0 1,0 1-1,0-2 0,0 1 0,1 0 1,0-1-1,-1 0 0,1 0 0,0 0 0,0-1 1,9 2-1,5-2-97,-1-1 0,1 0 1,-1-2-1,25-4 0,4-1 44,-42 6 34,0 1 0,0 0 1,0 0-1,0 0 0,0 0 0,0 1 0,0 0 1,-1 0-1,1 0 0,0 1 0,0 0 0,7 3 1,-3 1 57,0 0 1,0 1 0,-1 0-1,10 10 1,-5-3-5,-2-3-201,1-1-1,-1 0 0,2-1 1,-1 0-1,1 0 1,1-2-1,-1 1 1,1-2-1,1 0 0,-1-1 1,1 0-1,0-1 1,0 0-1,0-2 1,29 2-1,10-4-3033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1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10101,'0'0'2657,"56"239"-2545,-28-82 384,-4 15 176,-3-2-63,3-19-65,1-29-464,-1-28 0,1-28-80,-4-19-16,-7-22-384,-8-19-1345,-6-37-6323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1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11125,'0'0'704,"286"0"-832,-168-16-352,-13 4-2289,-21 8-3522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2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1 5170,'0'0'4341,"4"1"-3503,-1 0 507,-9 1-396,-25-1 37,-58 0-735,73-1-146,13 0-106,-10-1 79,0 2 0,1-1 1,-1 1-1,-21 5 0,29-4-52,0 0-1,1 0 1,-1 0-1,1 1 1,0-1-1,0 1 1,0 0-1,0 0 1,0 1-1,1-1 0,-1 1 1,1-1-1,0 1 1,0 0-1,-3 6 1,0 3-12,0 0 1,0 0-1,2 1 1,0-1 0,0 1-1,1 0 1,1 0-1,0 0 1,1 1-1,1-1 1,0 0 0,3 22-1,-2-33-15,-1 0 0,1-1 0,0 0 0,-1 1 0,1-1 1,1 1-1,-1-1 0,0 0 0,0 0 0,1 1 0,-1-1 0,1 0 0,0-1 0,0 1 0,0 0 0,0 0 0,0-1 0,0 1 0,0-1 0,0 0 0,1 1 0,-1-1 1,0 0-1,1 0 0,-1-1 0,1 1 0,-1 0 0,3-1 0,9 3-13,0-2 0,0 0 1,27-1-1,-33-1 8,-1 1-7,-1-1 0,1-1 0,0 1 0,0-1 0,0-1 1,-1 1-1,1-1 0,-1 0 0,0 0 0,0-1 0,0 0 0,9-8 0,6-6-167,34-41 0,-31 34-20,-2-2 44,-14 17 81,-1 1 1,2 0-1,9-8 1,-15 14 58,0 1 1,1 0-1,-1 0 0,0 0 1,1 1-1,0-1 1,-1 1-1,1-1 0,0 1 1,-1 0-1,1 1 1,0-1-1,7 0 1,-1 2-3,0 1 1,1 0-1,-1 0 1,0 1 0,-1 0-1,1 1 1,-1 0 0,1 0-1,-1 1 1,12 8 0,-5-3 12,1-1 0,19 7 0,-14-9-486,43 9 0,-39-12-1746,37 1 0,-6-5-2816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8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1293 0 2225,'0'0'10546,"-36"38"-9930,17-18-559,-34 37 4,1 2 0,-85 130 1,-508 753 1363,536-790-452,-125 164 652,226-310-1737,9-12-2628,4-4 1767,32-84-5973,-29 64 1154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2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254 92 3698,'0'0'6018,"-1"-12"-5967,1 5-45,-5-29-25,4 34 23,0 0-1,1 1 0,-1-1 1,0 0-1,0 1 0,0-1 1,0 1-1,0 0 0,0-1 1,0 1-1,-1 0 0,1-1 1,0 1-1,-1 0 0,1 0 1,-1 0-1,1 0 0,-1 1 1,1-1-1,-1 0 0,0 1 1,-2-2-1,-9 0 185,-1-1 0,0 2 0,-15-1 0,23 2-93,1 0 0,0 1 1,-1-1-1,1 1 0,0 0 0,0 0 0,-1 0 1,1 1-1,0 0 0,0 0 0,-8 5 0,7-1 3,-1 0-1,1 1 1,1 0-1,-1 0 1,1 1 0,0-1-1,1 1 1,0 0-1,0 1 1,1-1-1,0 0 1,0 1-1,1 0 1,-2 13-1,0 0 42,2 1-1,0-1 1,2 0-1,4 43 1,-4-61-130,1 0 0,1 1 0,-1-1 0,1 0 0,-1 0 0,1 0 0,0 0 0,0-1 0,1 1 0,-1-1 0,1 1 0,0-1 0,0 0 0,0 0 0,0 0 0,0 0 0,1 0 0,-1-1 0,1 0 0,0 1 0,0-1 0,0-1 0,0 1 0,0-1 0,0 1 0,5 0 0,10 2-41,0 0 0,1-2 0,-1 0 0,28-1 0,-30-2-204,0 0 1,-1-1 0,1-1 0,-1-1-1,0 0 1,0-1 0,29-14-1,5-6-2041,48-34-1,36-18-1294,-106 65 3883,1 2 0,34-8 0,-16 4 1848,-46 14-2145,-1 0-1,0 0 1,0 0 0,1 0-1,-1 0 1,0 0 0,0 0-1,0 0 1,1 0 0,-1-1-1,0 1 1,0 0 0,0 0-1,0 0 1,1 0 0,-1-1-1,0 1 1,0 0 0,0 0-1,0 0 1,0-1 0,1 1-1,-1 0 1,0 0 0,0 0 0,0-1-1,0 1 1,0 0 0,0 0-1,0-1 1,0 1 0,0 0-1,0 0 1,0-1 0,0 1-1,0 0 1,0 0 0,0 0-1,0-1 1,0 1 0,-12-9 964,-4 5-905,-1 2 0,0-1 0,-1 2-1,1 0 1,-20 2 0,7 0 179,25-1-155,0 0 0,0 0 0,1 1 0,-1-1 1,0 1-1,0 0 0,0 1 0,1-1 0,-1 1 0,1 0 1,-1 0-1,1 1 0,0-1 0,0 1 0,0 0 1,0 0-1,0 0 0,1 1 0,-1-1 0,1 1 1,0 0-1,0 0 0,0 0 0,1 0 0,-1 0 0,1 1 1,0-1-1,0 1 0,1-1 0,-1 1 0,1 0 1,0 0-1,1 0 0,-1 4 0,-2 16 222,2 0-1,4 48 0,-2-69-303,0 0 0,0 0-1,0 0 1,1 0 0,-1 0 0,1 0-1,0-1 1,0 1 0,0-1 0,1 1-1,-1-1 1,1 0 0,0 0 0,0 0-1,0 0 1,0-1 0,0 1 0,1-1-1,-1 1 1,1-1 0,0-1 0,-1 1-1,1 0 1,0-1 0,0 0 0,0 0-1,0 0 1,0 0 0,5 0 0,-2 0-38,0 0 1,0-1 0,0 1 0,0-2-1,1 1 1,-1-1 0,0 0 0,0 0-1,0 0 1,-1-1 0,1 0 0,0-1-1,-1 0 1,1 0 0,-1 0 0,10-7-1,1-8-319,0 0 0,-1-2 0,-1 0 0,-1 0 0,19-37 0,-18 31-134,0 1 0,2 0 0,25-29 0,-41 53 488,0 1 0,0-1 0,0 0 0,0 1 0,0-1 0,0 1 0,0-1 0,0 1 1,0-1-1,0 1 0,0 0 0,1-1 0,-1 1 0,0 0 0,0 0 0,0 0 0,0 0 0,0 0 0,1 0 1,-1 0-1,0 0 0,0 1 0,0-1 0,0 0 0,0 1 0,0-1 0,0 1 0,1-1 0,-1 1 0,-1-1 1,1 1-1,0 0 0,0 0 0,1 0 0,28 30 335,-27-27-306,10 11 69,1 0 0,1 0 1,23 17-1,-31-27-344,0 0 1,1 0-1,-1-1 0,1 0 1,0-1-1,0 0 0,0 0 1,1 0-1,-1-1 0,15 1 1,16-2-3801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2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79 800,'0'0'11192,"-8"-4"-10490,4 3-674,-2-2-19,1 1-1,-1-1 0,0 1 0,0 1 0,-7-2 0,10 3-9,1-1 1,-1 1-1,1 0 1,-1 1-1,0-1 1,1 0-1,-1 1 1,1-1-1,-1 1 1,1 0-1,-1 0 1,1 0-1,-1 0 1,1 0-1,0 0 1,0 1-1,0-1 1,-1 1-1,-1 1 1,-1 3 72,-1 0 1,1 1 0,0-1 0,1 1 0,-1 0 0,1 0 0,1 0 0,-1 1-1,1-1 1,1 1 0,-1 0 0,1-1 0,1 1 0,0 0 0,0 1 0,0-1-1,1 0 1,1 10 0,-1-16-58,1 0-1,0 0 1,0 0-1,1 0 1,-1 0-1,0 0 1,0 0 0,1-1-1,0 1 1,-1-1-1,1 1 1,0-1-1,-1 1 1,1-1-1,0 0 1,0 0 0,0 0-1,0 0 1,0 0-1,0 0 1,1-1-1,-1 1 1,0-1-1,0 1 1,4-1 0,11 2 93,-1 0 1,23-2 0,-31 0-72,-1 0-46,0 0 1,0-1 0,0 0-1,-1-1 1,1 1 0,-1-1-1,1 0 1,-1-1-1,0 0 1,0 0 0,0 0-1,0-1 1,0 1 0,-1-1-1,1-1 1,-1 1-1,0-1 1,-1 0 0,1 0-1,3-6 1,-3 4-415,0-1 1,-1 1-1,-1-1 0,1 1 1,-1-1-1,0 0 0,-1-1 1,0 1-1,0 0 1,-1-1-1,0 1 0,0 0 1,-1-1-1,0 1 0,0-1 1,-3-8-1,-11-33-6415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3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6547,'0'0'6707,"199"3"-6659,-132-3-16,-12 0-32,-13 0-1280,-24 0-1474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3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367 0 10773,'0'0'3297,"-35"170"-2496,7-104-481,-14 6-256,-10-3-64,-7-13-240,-11-21-1745,-10-26-2321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5.0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1921 3314,'0'0'6378,"21"-35"-5182,1-3-1199,2-4 21,1 0 0,3 3 0,40-47 0,-62 79-18,28-32 10,1 0 0,52-41 1,-76 71-16,2-1 0,-1 2-1,1 0 1,0 0 0,1 1 0,0 1 0,0 1 0,1-1 0,-1 2 0,1 0 0,0 1 0,22-2 0,11 5-19,-34 1 23,1-1-1,0 0 1,-1-1 0,26-6 0,-36 6 8,0 0 0,0 0-1,-1-1 1,1 0 0,0 1 0,-1-2 0,1 1 0,-1 0-1,0-1 1,0 1 0,0-1 0,0 0 0,0 0 0,-1 0-1,1 0 1,-1 0 0,0-1 0,0 1 0,0-1 0,0 0 0,2-6-1,-2-2 8,1 1 1,-2-1-1,1 0 0,-2 0 0,1 0 0,-3-15 0,2 25-14,-1 0 0,1 1 0,-1-1 0,1 0 0,-1 1 0,0-1 0,1 1 0,-1-1 0,0 0 0,0 1 0,0 0 0,0-1 0,-1 1 0,1 0 0,0 0 0,-1-1 0,1 1 0,0 0 0,-1 0 0,1 0 0,-1 1 0,0-1 0,1 0 0,-1 1 0,0-1 0,1 1 0,-4-1 0,-7-2 3,1 1-1,-1 1 1,-14 0 0,16 1 2,-12-2 16,0 1-1,0 1 0,0 1 1,0 1-1,0 1 1,0 1-1,1 1 1,-41 15-1,36-8 43,0 0 0,2 2 0,0 1 0,0 1-1,2 0 1,0 2 0,0 1 0,-21 25 0,39-39-53,1 1 0,-1-1 0,1 1 0,0 0 1,1 0-1,-1 0 0,1 0 0,0 0 0,1 0 1,-1 0-1,1 1 0,1-1 0,-1 1 0,1-1 0,1 12 1,-1-15-13,0-1 1,1 1 0,-1-1 0,1 1 0,-1 0-1,1-1 1,0 0 0,0 1 0,0-1 0,1 1 0,-1-1-1,0 0 1,1 0 0,-1 0 0,1 0 0,0 0-1,0 0 1,0 0 0,0-1 0,0 1 0,0-1 0,0 1-1,1-1 1,-1 0 0,0 0 0,1 0 0,-1 0-1,1 0 1,-1 0 0,4 0 0,9 2-4,0-1 0,0 0 0,30-1 0,-44-1 3,4 0-2,0-1-1,0 0 1,1 0 0,-1 0 0,0 0 0,0-1 0,0 0-1,-1 0 1,1 0 0,0 0 0,-1-1 0,1 0 0,-1 0-1,0 0 1,0-1 0,0 1 0,4-6 0,6-8-151,-1 0 1,21-37-1,-10 14-480,-23 39 600,0 0 0,1-1 1,-1 1-1,0 0 0,1 0 0,-1 0 0,1 0 1,-1 0-1,1 0 0,-1 0 0,1 0 0,0 1 1,-1-1-1,1 0 0,0 1 0,0 0 0,-1-1 1,1 1-1,0 0 0,0 0 0,2 0 1,45 7 81,-19-1-47,-4-4 32,-1 0 0,1-2 0,-1-1 0,0-1 0,1-1 0,-1-1 0,0-2 0,-1 0 0,1-1 0,-1-2 0,43-22 0,-11 0-6,-2-4-1,-2-1 0,-1-3 1,-2-2-1,-2-2 0,-2-2 1,66-84-1,-83 91-118,-1-2-1,-2 0 1,-2-2 0,-1-1-1,-3 0 1,-1-1 0,-3-1-1,-1-1 1,-2 0-1,10-93 1,-19 90-79,-2-1-1,-5-49 1,3 91 165,0 0 0,0 0 0,-1 1 0,0-1 0,0 1 0,-1-1 0,0 1 0,0 0 0,-1 0 0,0 0 1,0 1-1,-1-1 0,-7-8 0,7 11 56,1 0 1,-1 0-1,-1 0 1,1 1-1,0 0 1,-1 0-1,1 0 1,-1 0-1,0 1 1,0 0-1,0 0 1,0 1-1,0 0 0,-1 0 1,1 0-1,-10 0 1,11 2-16,0-1 0,0 1 1,0-1-1,0 1 0,1 1 1,-1-1-1,0 1 0,1-1 0,-1 2 1,1-1-1,0 0 0,-1 1 1,1-1-1,1 1 0,-1 1 0,0-1 1,1 0-1,-1 1 0,-3 4 1,-3 7 17,0 0 0,0 1 0,-13 33 0,4-1 180,2 2 0,2 0 0,2 1 0,2 0 0,3 1 0,1 0 0,4 0 0,2 64 1,1-99-216,1 0 1,1 0 0,0 0 0,2-1-1,-1 1 1,2-1 0,0 0 0,1 0-1,1-1 1,0 0 0,1 0-1,1 0 1,0-1 0,1 0 0,1-1-1,0 0 1,0-1 0,1 0 0,20 14-1,-11-9-242,1-2 0,0-1 0,0-1-1,2-1 1,0 0 0,0-2 0,31 8-1,-17-8-555,0-2-1,0-2 1,0-1 0,48-1-1,21-3-4303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5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468 20 5330,'0'0'683,"-3"-3"30,-1 1-588,1 0-1,-1 0 1,0 0 0,0 0 0,0 1 0,0 0 0,0 0 0,0 0-1,-1 0 1,1 0 0,0 1 0,0 0 0,-6 0 0,-5 1 101,1 0 1,-1 0 0,-14 5-1,3 2 69,1 2 0,0 1 0,1 0 0,0 2-1,1 1 1,0 1 0,-37 32 0,52-41-178,0 0 0,1 1 0,-1 0 0,1 0 0,1 1 0,-1 0-1,1 0 1,1 0 0,-1 1 0,2 0 0,-1 0 0,1 0 0,0 1 0,1-1 0,0 1 0,1 0 0,0 0 0,-1 19 0,2-16-102,0 0 0,1-1 0,1 1 0,0 0 0,6 24 0,-5-32-14,0 1 1,0-1-1,0 0 0,1 0 1,0 0-1,0-1 1,1 1-1,-1-1 0,1 0 1,0 0-1,0 0 1,0 0-1,0 0 0,1-1 1,8 5-1,1-1-24,0 0 1,0-1-1,0-1 1,1 0-1,0-1 0,0-1 1,31 4-1,3-5-564,58-3 0,-83 0-91,0-1 1,0-2-1,0 0 0,-1-1 1,0-2-1,0 0 0,32-15 1,35-25-4747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6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275 181 3858,'0'0'3852,"9"-9"-3745,26-25 5,-35 34-69,1-1 0,-1 1 0,1-1 0,-1 1 0,1-1 0,-1 1-1,1-1 1,-1 1 0,1-1 0,-1 1 0,1-1 0,-1 0 0,0 1 0,1-1 0,-1 0 0,0 1 0,0-1 0,0 0 0,1 1 0,-1-1-1,0 0 1,0 1 0,0-1 0,0 0 0,0 0 0,-12-2 958,9 3-1032,-21-2 280,0 1 0,0 1 0,1 2 1,-30 4-1,45-4-151,0 0 0,-1 1 1,1 0-1,0 0 1,1 0-1,-1 1 1,0 0-1,1 1 0,0 0 1,0 0-1,1 0 1,-1 1-1,1 0 0,0 0 1,-8 12-1,8-8-53,0 1 0,1-1 0,1 1 0,0 0 0,0 0 0,1 1 0,1-1 0,0 1 0,0-1 0,1 1 0,1 0 0,0 0 0,0-1 0,5 24 0,-4-31-41,1 1 1,-1-1-1,1 0 0,0 0 0,0 0 0,1 0 0,-1 0 1,1 0-1,0-1 0,0 1 0,0-1 0,0 0 0,0 0 1,1 0-1,0 0 0,0-1 0,-1 1 0,1-1 0,1 0 1,-1 0-1,0 0 0,0-1 0,9 2 0,7 2 2,-1-1-1,1-1 1,0-1 0,22 0-1,-12-1-15,52-6 0,-72 4-35,1-1 0,-1-1 0,0 0-1,0 0 1,-1-1 0,1 0 0,0 0 0,12-10-1,-10 7-123,-1-1-1,0-1 1,-1 0-1,0-1 0,0 0 1,-1 0-1,14-21 0,-19 24 69,0 0 0,-1 0 0,1 0 0,-1-1 0,-1 1 0,0-1 0,0 0 0,0 0 0,-1 0 0,0 0-1,-1 0 1,0 0 0,0 0 0,-2-15 0,0 17 92,0 0 0,-1 0 0,1 1 0,-1-1 0,0 1 0,0 0-1,-1 0 1,1 0 0,-1 0 0,0 1 0,-1 0 0,1-1 0,-1 2 0,0-1 0,0 0 0,0 1 0,0 0 0,0 0-1,-1 0 1,-6-1 0,-4-3 116,-1 1 0,0 0 0,0 2 0,-1 0 0,-29-3 0,37 6 30,4 0-9,0 1 0,-1 0 0,1 0 1,0 0-1,-8 2 0,13-2-101,-1 1 0,0-1 0,0 1 0,0 0 0,1 0 0,-1 0 0,0 0 0,1 0 0,-1 0 0,1 0 0,-1 1 0,1-1 0,-1 0 0,1 1 0,0 0 0,0-1 0,0 1 0,0-1 0,0 1 0,-1 2 0,-2 9 14,1 1 0,0-1 0,0 1 0,2 0 1,-1 0-1,2 0 0,0 0 0,3 19 0,-3-28-33,1 0 0,0 0 0,0-1-1,0 1 1,0-1 0,1 1-1,0-1 1,0 0 0,0 1-1,0-1 1,1 0 0,0 0-1,0-1 1,5 7 0,-1-4 10,0 0 1,0-1-1,1 0 0,-1 0 1,1 0-1,0-1 1,11 4-1,8 1 50,1-1 1,1-1-1,51 5 1,-29-7-103,2-2 0,79-6 0,-117 2-46,1-2-1,-1 0 0,0-1 1,0 0-1,-1-2 0,1 1 1,-1-2-1,24-14 0,2-6-256,54-48 0,-11 9 219,-62 52 103,1 2-1,1 1 1,-1 1-1,2 1 0,31-8 1,-51 16-14,-4 1-11,11-7-206,-12 6 231,1-1 0,0 1 1,-1-1-1,1 0 0,-1 1 0,1-1 0,-1 1 0,0-1 1,0 1-1,0 0 0,0-1 0,0 1 0,0 0 0,0 0 1,0-1-1,0 1 0,-1 0 0,1 0 0,0 0 0,-1 0 1,1 1-1,-1-1 0,1 0 0,-1 1 0,1-1 0,-1 1 0,1-1 1,-1 1-1,-2-1 0,-8-1-74,0 0 1,-24 0-1,32 2 93,-15-1 13,-1 1 1,1 1-1,0 0 0,-31 8 0,41-7 33,0 1-1,0 0 0,1 1 0,-1 0 1,1 1-1,0 0 0,0 0 1,0 0-1,1 1 0,0 0 0,-10 11 1,10-9 5,0 1 0,1-1 0,0 1 0,1 1 0,0-1 0,1 1 0,-1 0 0,-3 16 0,6-22-47,1 0-1,0-1 1,1 1 0,-1 0-1,0 0 1,1 0 0,0 0-1,0 0 1,0-1 0,1 1-1,-1 0 1,1 0-1,0 0 1,0-1 0,0 1-1,1 0 1,-1-1 0,1 1-1,0-1 1,0 1 0,0-1-1,0 0 1,0 0-1,1 0 1,0 0 0,4 3-1,1 0-1,1-1-1,-1-1 1,1 0-1,1 0 1,-1 0-1,1-1 1,-1-1-1,1 0 0,12 2 1,13-1-9,44-2 1,-57-1-16,-7 0-58,1-1 0,-1-1-1,1 0 1,-1-1-1,0 0 1,0-2-1,0 0 1,0 0-1,-1-1 1,23-14-1,-30 16-108,1-1-1,-1 0 0,-1-1 1,1 0-1,-1 0 0,0 0 0,-1 0 1,1-1-1,-1 0 0,0 0 1,-1-1-1,0 1 0,0-1 1,-1 0-1,0 0 0,0 0 0,-1-1 1,0 1-1,0-1 0,1-15 1,-3 14-184,1 0-74,-1-1 0,0 1 0,-3-17 1,3 24 402,-1-1 1,0 1 0,-1-1 0,1 1 0,0 0 0,-1-1 0,0 1 0,1 0 0,-1 0 0,-1 0-1,1 1 1,0-1 0,-1 0 0,-3-2 0,-6-3 141,0 0-1,0 1 1,0 0 0,-1 2 0,0-1-1,0 1 1,0 1 0,-1 0-1,0 1 1,1 1 0,-1 0 0,0 1-1,0 0 1,0 1 0,-25 3-1,36-2 7,1 0 0,-1-1 0,1 1 0,-1 0 0,1 0 0,-1 0 0,1 0 0,0 1 0,0-1 0,0 1 0,0-1 0,0 1 0,0 0 0,0-1 0,0 1 0,1 0 0,-1 1 0,0-1 0,1 0 0,0 0 0,0 0 0,0 1 0,0-1 0,0 1 0,0-1 0,0 1 0,0 4-1,-1 8 209,0-1-1,1 1 0,2 27 0,0-28-181,-1-8-79,1 1 0,0-1 0,0 1-1,0-1 1,1 0 0,0 1 0,0-1 0,1 0-1,0 0 1,0 0 0,0-1 0,8 11-1,-5-9 12,1 1 0,0-1 0,1 0 0,0-1 0,0 0 0,0 0 0,17 8 0,-6-5 26,1-1 0,1-1 0,0-1 0,0 0-1,0-2 1,0 0 0,31 0 0,79-2-223,-127-2-16,1 0 0,-1 1 0,1-1-1,0-1 1,-1 1 0,1-1 0,-1 0 0,0 0 0,1 0 0,-1 0-1,0-1 1,0 0 0,1 1 0,-1-2 0,-1 1 0,1 0 0,0-1 0,0 0-1,4-4 1,13-29-4151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6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1 418 3698,'0'0'11973,"62"-164"-12053,-2 95 0,3 3-544,-11 10-1233,-17 18-1088,-18 13-1585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7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1430 5475,'0'0'2649,"39"0"-1582,-12 1-860,-5 0-99,0-1 0,1 0 1,-1-2-1,0 0 0,0-2 0,0 0 1,-1-1-1,1-1 0,-1-2 1,31-14-1,10-15-53,-2-3 0,-1-3 0,-2-2 0,-2-3 0,-3-1 0,-1-3 0,-3-3 0,-3-1 0,-1-2 0,67-122 0,-88 133-129,-1 0-1,-3-1 1,23-86-1,-33 97-48,-2 0 1,-2-1-1,-2 0 0,-1-1 0,-5-62 0,2 94 130,0 0-1,0 0 0,-1 1 0,0-1 1,0 0-1,-1 1 0,1-1 1,-2 1-1,1 0 0,-1 0 0,0 0 1,0 0-1,0 1 0,-1 0 1,0 0-1,0 0 0,0 0 0,-1 1 1,1 0-1,-1 0 0,0 0 1,0 1-1,-1 0 0,1 0 0,-7-2 1,4 3 28,1-1 0,-1 1-1,0 1 1,0-1 0,0 2 0,0-1 0,0 1 0,0 1 0,0-1 0,0 1 0,1 1 0,-1 0 0,0 0 0,1 1-1,-1 0 1,1 0 0,0 1 0,0 0 0,-12 9 0,2 1 12,1 0 0,1 1 0,1 2 0,0-1 0,1 1 0,-16 26 0,-2 11 246,-27 59 0,33-53-58,3 1 1,3 1-1,2 1 0,3 0 0,3 1 1,3 1-1,2-1 0,4 1 0,2 1 1,10 81-1,-8-130-198,2-1 1,0 1-1,1-1 1,0 0-1,2 0 1,0 0-1,0-1 0,2 0 1,14 23-1,-16-29-20,1 0-1,1 0 0,-1-1 0,1 0 1,1 0-1,0-1 0,0 0 1,0 0-1,1-1 0,0-1 1,0 1-1,0-2 0,1 1 1,21 5-1,2-4-40,1-1-1,1-1 1,-1-2-1,1-2 1,-1-1 0,37-6-1,-50 3-244,0-1 1,-1 0-1,1-2 0,-1 0 0,0-2 1,29-15-1,-38 17-143,0 0 1,-1-1-1,1 0 1,-1-1-1,-1 0 1,0-1-1,0 0 1,-1-1 0,0 0-1,-1 0 1,11-20-1,-10 11 2979,-7 44-1898,1-8-382,1-1 0,0 0 0,2 0 0,-1 0 0,2 0 0,0-1 0,0 0 0,11 14-1,-13-22-275,0 1 0,0 0-1,1-1 1,-1 0-1,2 0 1,-1-1-1,0 0 1,1 0-1,0 0 1,1-1-1,-1 0 1,0 0-1,1-1 1,0 0-1,0 0 1,16 3-1,-18-5-247,0 0 0,0-1 0,0 1 0,0-1 0,1 0 0,-1-1 0,0 0 0,0 0 0,0 0 0,0 0 0,0-1 0,0 0 0,7-3 0,-8 0-444,-1 1 0,1-1 1,-1 0-1,0 0 0,0 0 0,3-7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7.6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377 1 7411,'0'0'5966,"-27"6"-5884,7-2-59,7-2-8,0 0 0,0 1 0,1 1 0,-1 0 0,1 1-1,0 0 1,0 1 0,1 0 0,-1 0 0,2 2 0,-1-1 0,-14 14 0,9-5 117,1 0 1,0 1 0,2 1-1,0 0 1,1 0 0,1 1-1,0 1 1,2 0-1,0 0 1,1 1 0,1 0-1,2 1 1,0-1 0,0 1-1,2 0 1,1 0 0,1 25-1,1-44-136,0 1 1,1 0-1,0-1 0,-1 1 0,1-1 0,0 1 0,1-1 0,-1 1 0,1-1 1,-1 0-1,1 0 0,0 0 0,0 0 0,0 0 0,1 0 0,-1 0 0,1 0 1,-1-1-1,1 0 0,0 1 0,0-1 0,0 0 0,0-1 0,1 1 0,-1 0 1,0-1-1,1 0 0,5 2 0,8 1-272,-1-1-1,1 0 1,1-2 0,30 0-1,-32 0-439,-1-2-1,0 0 1,1 0-1,-1-2 1,0 0-1,0 0 1,0-2 0,24-10-1,36-29-5307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8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0 9268,'0'0'1113,"-7"36"-665,-1-1-323,-33 190 305,29-156 106,-4 0-1,-2-2 1,-3 0 0,-3-1 0,-47 92 0,64-146-326,5-9-174,0 0 0,0-1 0,1 1-1,-1 0 1,1 0 0,0-1 0,0 1-1,0 0 1,0 0 0,1 0 0,-1 0-1,1 1 1,-1-1 0,1 4 0,0-5-79,7-2-317,10-1 350,-1-1 1,0-1-1,31-9 0,1-1 9,166-49-2,-145 40-69,-56 19-158,1 0 0,-1 1 1,1 0-1,-1 1 0,23 1 0,-22 0-1067,-13 0 1259,-1 0-48,0 0 0,0 0 0,1 0 0,-1 0-1,0 0 1,0 0 0,1 0 0,-1 0 0,0 0 0,0 0 0,1 0 0,-1 0 0,0 0-1,0 0 1,1 1 0,-1-1 0,0 0 0,0 0 0,0 0 0,1 0 0,-1 0 0,0 0-1,0 1 1,0-1 0,1 0 0,-1 0 0,0 0 0,0 0 0,0 1 0,0-1 0,0 0-1,0 0 1,1 1 0,-1-1 0,0 0 0,0 0 0,0 0 0,0 1 0,0-1 0,0 0-1,0 0 1,0 1 0,0-1 0,0 0 0,0 0 0,0 1 0,0-1 0,0 0 0,0 0-1,0 1 1,0-1 0,-1 0 0,1 14-4503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8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291 2 1121,'0'0'5621,"-2"0"-4445,-21 0-900,1-1 64,0 1 0,-1 1-1,1 2 1,-30 6 0,45-8-179,1 1-1,0 1 1,-1-1 0,1 1 0,0 0-1,1 1 1,-1-1 0,0 1-1,1 0 1,0 0 0,0 1 0,0 0-1,1 0 1,0 0 0,0 0-1,0 1 1,0-1 0,1 1 0,-4 9-1,3-4-15,0 1 1,1 0-1,0 0 0,1 0 0,0 0 0,1 0 0,0 0 0,1 0 1,3 22-1,-2-32-136,-1 0 0,1 0 0,0 0 0,0 0 0,0 0 0,0 0 0,0-1 0,1 1 0,-1 0 0,0-1 0,1 1 0,0-1 0,-1 1 0,1-1 0,0 0 0,-1 0 0,1 0 0,0 0 0,0 0 0,0 0 0,0 0 0,0-1 0,0 1 0,0-1 0,0 1 0,4-1 0,9 2 63,-1 0-1,26-2 1,-29 0-34,9 0-21,2 1-1,-1-1-1,0 0 1,0-2-1,0-1 0,0-1 1,32-9-1,-3-4-49,-22 7-1248,37-17 0,-58 21-1242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8.3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14583,'0'0'2945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0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605 30 8100,'0'0'4378,"0"-3"-3866,0-19 1518,-1 22-1962,0-1 0,-1 1 0,1-1 0,0 1 0,0-1-1,-1 1 1,1 0 0,0 0 0,0-1 0,-1 1 0,1 0 0,0 0 0,-1 0-1,-1 1 1,2-1-19,-10 0-33,4-1-28,-1 0 0,0 1 0,0 1 0,0-1 0,0 1 0,1 0 1,-1 1-1,0 0 0,1 0 0,0 1 0,-1 0 0,1 0 0,0 0 1,-13 10-1,-28 28-41,1 2 1,3 2 0,1 3 0,3 1 0,2 1-1,-37 65 1,55-81 22,1 1-1,-28 73 1,42-91 12,-1 2 0,2-1 0,1 0 0,0 1 0,1-1 0,1 1 0,1 0 0,2 27 0,-1-42 6,0 0 0,0 0 1,0 0-1,0 0 0,1-1 0,-1 1 1,1 0-1,0 0 0,0-1 1,1 1-1,-1-1 0,1 0 0,0 0 1,-1 0-1,5 3 0,-1-1 3,1 0-1,0 0 0,1-1 1,-1 0-1,1 0 0,-1-1 1,9 2-1,5 1 7,1-1 1,-1-1-1,1-1 1,41 1-1,-42-4-26,-5 1 42,0-2 0,-1 1 0,1-2 0,20-4 0,-31 5-98,1-1 1,-1 0-1,0-1 0,0 1 0,0-1 0,0 0 1,0 0-1,-1-1 0,1 1 0,-1-1 1,0 0-1,0 0 0,0 0 0,-1-1 0,6-7 1,-6 7-259,0 0 0,0-1 0,-1 1 0,0-1 0,1 1 0,0-7 0,0-37-3921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1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278 0 7395,'0'0'3290,"0"5"-3101,-3 6-187,-1 1-1,0-1 0,0 0 1,-1 0-1,-1-1 1,1 1-1,-16 18 0,2 0 20,-17 28-93,-61 108 1042,88-147-842,1 0 1,1 0 0,1 1-1,0 0 1,2 0-1,0 1 1,-2 28 0,6-38-127,-1 0-17,1-1 0,0 1 0,1-1 0,1 11 0,-1-17 11,0 0-1,0 1 1,1-1 0,-1 0 0,1 0-1,-1 0 1,1 0 0,0 0 0,0 0 0,1 0-1,-1-1 1,0 1 0,1-1 0,4 3-1,7 6-2,1-2 0,1 0 0,-1-1 0,1 0 0,1-1 0,0-1 1,0-1-1,0 0 0,30 3 0,-5-3-136,1-2 0,81-6 0,-120 3 116,0 0 0,0 0 0,0-1 0,0 0 0,0 1 0,0-2 0,0 1 0,0 0 0,-1-1 1,1 0-1,0 1 0,-1-2 0,1 1 0,-1 0 0,0-1 0,0 1 0,6-7 0,-6 5 16,-1-1 0,1 0 1,-1 0-1,0 1 0,0-1 0,0-1 0,-1 1 0,0 0 0,0 0 0,0 0 0,-1-1 0,1 1 0,-2-6 0,1 7 16,0 1 1,0 0-1,0 0 0,-1-1 1,0 1-1,0 0 0,0 0 1,0 0-1,0 0 0,0 0 1,-1 0-1,1 0 0,-1 0 1,0 0-1,0 1 0,0-1 1,-3-2-1,0 1 18,1 0 0,-1 1 0,-1 0 1,1-1-1,0 2 0,-1-1 0,1 1 0,-11-4 0,-6 1 121,0 1 0,-1 1 0,-43 0 0,43 2-71,-13 0 37,0 1 0,-48 7-1,74-6-105,1 1 0,-1 0 0,1 1 0,0 0 0,0 0 0,0 1-1,0 0 1,1 0 0,-1 1 0,1 0 0,0 1 0,1 0 0,-14 13 0,19-16-31,-1 1 0,1-1 1,-1 1-1,1 0 0,0 0 1,1 0-1,-1 0 0,1 0 1,0 0-1,-2 6 0,3-9-89,0 0 0,0 0 0,0 1 0,0-1 0,0 0-1,0 0 1,0 1 0,0-1 0,0 0 0,0 0 0,1 0-1,-1 1 1,0-1 0,1 0 0,-1 0 0,1 0 0,-1 0 0,1 0-1,0 0 1,-1 0 0,1 0 0,0 0 0,0 0 0,0 0-1,0 0 1,0-1 0,0 1 0,0 0 0,0-1 0,0 1-1,0-1 1,0 1 0,0-1 0,0 1 0,0-1 0,1 0 0,-1 1-1,0-1 1,0 0 0,3 0 0,46 1-3755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1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8500,'0'0'4562,"-35"235"-4386,11-116 128,3 0 160,14-15-416,3-22-96,4-26 16,0-21-608,11-26-1537,17-9-1008,3-41-1538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2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9925,'0'0'1472,"38"241"-992,-31-134-319,-7 3 95,0-13-112,0-15 48,0-23-144,-7-15-96,0-22-32,4-19-1713,-8-3-1825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2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1 117 13078,'0'0'2993,"216"-75"-3361,-122 50-288,-10 12-897,-11 10-1168,-21 3-1777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2.7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1 287 11365,'0'0'1601,"18"-33"-2140,63-104-333,-73 121 545,1 1 0,0 1 1,1 0-1,1 0 0,0 1 1,18-17-1,-29 30 331,0 0-1,0 0 1,0 0-1,0 0 1,0 1-1,0-1 1,0 0 0,0 0-1,0 0 1,0 0-1,0 1 1,0-1-1,0 0 1,0 0-1,0 0 1,0 0-1,0 0 1,0 1-1,0-1 1,0 0-1,0 0 1,0 0 0,1 0-1,-1 0 1,0 1-1,0-1 1,0 0-1,0 0 1,0 0-1,0 0 1,0 0-1,1 0 1,-1 0-1,0 0 1,0 1 0,0-1-1,0 0 1,0 0-1,1 0 1,-1 0-1,0 0 1,0 0-1,0 0 1,0 0-1,0 0 1,1 0-1,-1 0 1,0 0 0,0 0-1,0 0 1,0 0-1,1 0 1,-1 0-1,0 0 1,0 0-1,0 0 1,0 0-1,0-1 1,1 1-1,-1 3 60,-6 92 941,-3-1 0,-25 107-1,11-70-754,17-82-279,0 97-1,5-144-75,1 0 0,0 0 0,0 0 0,0-1 0,0 1 0,0 0 0,0 0 0,0 0 0,0 0 0,1 0 0,-1 0 0,1-1 0,-1 1 0,1 0 0,0 0 0,0-1 0,0 1 0,0 0 0,0-1 0,0 1 0,0-1 0,0 1 0,1-1 0,-1 0 0,3 3 0,14-2-3013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3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61 7587,'0'0'75,"31"-11"-48,101-30 5,-125 38-32,0 2 0,0-1-1,0 1 1,0 0 0,12 0 0,-17 2 0,0-1-1,-1 0 1,1 0 0,-1 0-1,1 1 1,-1-1 0,1 1-1,-1-1 1,1 1 0,-1 0 0,1-1-1,-1 1 1,0 0 0,0 0-1,1 0 1,-1 0 0,1 2-1,0 0 15,0 1 1,-1-1-1,0 1 0,0 0 0,0 0 0,0 0 0,0 0 0,-1 0 0,0 0 0,0 0 0,0 0 0,0-1 0,-2 7 0,1 17 193,0-9 87,-1 0-1,0 0 1,-1 0-1,-2 0 1,1 0-1,-2-1 1,-11 24-1,-66 115 1837,53-105-1443,-16 26 304,-18 31 969,63-106-1952,0 1 0,0-1-1,0 0 1,0 1 0,0-1-1,0 0 1,1 1 0,-1-1-1,1 1 1,-1-1 0,1 1 0,0 0-1,0-1 1,0 1 0,1-1-1,-1 1 1,2 4 0,-2-6-6,1 1 0,1 0 0,-1-1 0,0 1 0,0-1 0,1 1 0,-1-1 1,1 1-1,-1-1 0,1 0 0,-1 0 0,1 0 0,0 0 0,0 0 0,-1 0 0,1 0 0,4 0 0,7 2-31,1-1 0,-1 0-1,1-1 1,0-1-1,17-1 1,-9 1-67,-16 0-255,0 1 1,1-1-1,-1-1 1,0 1-1,1-1 1,-1 0-1,0 0 1,1-1-1,-1 0 0,0 0 1,0 0-1,-1-1 1,1 0-1,10-7 1,11-17-4367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3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1 124 8980,'0'0'4394,"0"34"-4159,0 111-150,0-123-50,-1 0 10,2 1 1,0 0-1,5 28 1,-4-45-43,0 0-1,1 1 1,0-1 0,0 0 0,0 0 0,0-1 0,1 1-1,0-1 1,0 1 0,0-1 0,1-1 0,8 8 0,-5-6-1,0 0 0,1 0 1,0-1-1,0 0 0,0-1 1,1 1-1,-1-2 0,1 0 1,0 0-1,0-1 0,0 0 1,0 0-1,0-1 0,0-1 0,20-1 1,-20 1-9,1-1-1,-1-1 1,0 1 0,0-2 0,0 0 0,-1 0 0,1 0 0,-1-1-1,1-1 1,-1 0 0,-1 0 0,1 0 0,-1-1 0,0-1 0,12-11-1,-14 10-7,1 0-1,-2 0 0,1-1 0,-1 0 0,-1 0 0,1 0 1,-2-1-1,1 1 0,-1-1 0,3-20 0,-3 6 19,-1-1-1,-2 1 1,-3-36-1,2 47 27,-2 0 0,0 0-1,0 0 1,-1 1 0,-1 0 0,0 0 0,-1 0-1,0 0 1,-1 1 0,0 0 0,-1 0 0,0 1 0,0 0-1,-15-13 1,16 16 7,0 1 0,0 0 0,0 1 0,-1-1 0,0 1 0,0 1 0,0 0-1,0 0 1,-1 0 0,1 1 0,-1 1 0,0-1 0,0 1 0,0 1 0,-1 0 0,1 0 0,0 0 0,0 1-1,0 1 1,-1 0 0,-13 3 0,19-3-48,-1 1 0,1 0 1,0 0-1,-1 1 0,1-1 0,0 1 0,0 0 0,1 0 1,-1 1-1,1-1 0,-1 1 0,1-1 0,0 1 0,0 0 0,1 0 1,-1 0-1,1 1 0,-3 6 0,-2 8-269,0 0-1,2 0 1,-4 21-1,9-38 246,-13 82-2043,11-12-961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9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 4562,'0'0'14199,"3"0"-14359,1-4-1505,-1 4-16,8-6-816,-5-6-2145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3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221 0 8548,'-18'30'1339,"5"-9"-1145,-12 19 358,1 1 1,3 2-1,-26 68 1,36-71-265,2 1-1,1 0 1,2 0 0,2 0-1,2 50 1,1-81-286,2-1 1,-1 1-1,1 0 1,1-1-1,0 0 0,0 1 1,1-1-1,4 11 1,-4-14-5,1-1 1,-1 1 0,1-1-1,0 0 1,0 0 0,0 0-1,0-1 1,1 0 0,0 1-1,0-2 1,0 1-1,1-1 1,6 4 0,1-2-80,0 0 0,0-1 0,1-1 0,-1 0 0,1-1 0,0 0 0,0-1 0,-1 0 0,1-2 0,0 1 0,0-2 0,0 0 0,-1 0 0,1-1 0,-1-1 0,0-1 0,0 1 0,0-2 0,14-8 0,-10 4-379,-2-2 0,1 0 0,-1 0-1,-1-1 1,23-27 0,-31 32 129,0 1 0,-1-2 0,1 1 1,-1 0-1,-1-1 0,0 0 0,0 0 0,-1 0 1,0 0-1,0-1 0,-1 1 0,-1-1 0,2-12 1,-4 19 337,1 0 1,0-1 0,-1 1-1,0 0 1,0 0 0,0 0 0,0 0-1,0 0 1,0 0 0,-1 1-1,1-1 1,-1 0 0,0 1-1,0-1 1,0 1 0,0 0 0,-1-1-1,1 1 1,0 0 0,-1 0-1,0 1 1,1-1 0,-1 0-1,0 1 1,0 0 0,0-1-1,0 1 1,0 0 0,-6 0 0,-10-4 940,-1 2 0,0 0 1,-34 1-1,37 1-416,15 1-489,-39-1 1183,-43 3 1,71-1-1095,1 1 1,-1 0 0,1 1-1,-1 1 1,1 0-1,0 0 1,-18 10 0,18-7-111,0 0 0,1 1 0,1 0 1,-1 0-1,1 1 0,1 1 0,-10 10 1,15-14-144,0 0 0,0 0 0,0 1 0,0-1 0,1 1 0,0 0 0,1 0 0,-1 0 0,1 0 0,1 1 0,-1-1 0,1 0 0,0 12 0,1-18-78,0 1-1,0 0 0,0-1 0,0 1 1,0-1-1,0 1 0,0-1 0,1 1 1,-1-1-1,0 1 0,1-1 0,-1 1 1,1-1-1,1 2 0,-1-2-193,1 0 0,0 0-1,-1 0 1,1 0 0,-1-1 0,1 1-1,0-1 1,0 1 0,-1-1-1,1 0 1,3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4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2 261 7187,'0'0'6803,"0"0"-6793,0 0 0,0 0 0,0 1 0,-1-1 0,1 0 0,0 0 0,0 1 0,0-1 0,0 0 0,0 1 0,0-1 0,0 0 0,0 0 0,0 1 0,0-1 0,0 0 0,0 0 0,0 1 0,0-1 0,0 0 0,0 1 0,0-1 0,1 0 0,-1 0 0,0 1 0,0-1 0,0 0 0,0 0 0,0 0 0,1 1 0,-1-1 0,0 0 0,0 0 0,0 0 0,1 1 0,-1-1 0,0 0 0,0 0 0,0 0 0,1 0 0,-1 0 0,0 0 0,1 0 0,-1 1 0,0-1 0,1 0 0,18 8 112,1-1 1,-1-1-1,1-1 0,1 0 1,30 2-1,-19-2-21,22 1 39,101-2 1,-110-4-126,0-2 17,0-1 0,-1-3-1,45-11 1,129-42-1,-86 21-2,-27 9-8,1 5-1,1 5 1,183-10 0,-115 28-24,240-11-2,190-42 634,-421 33-687,-131 14-516,-51 7 121,5-2 559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5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12726,'0'0'3279,"3"0"-3333,4 1 52,0 1 0,0 0 0,0 1 0,-1 0 0,1 0 0,-1 0 0,1 1 0,-1-1 0,0 2 0,7 5 0,7 4 94,35 21 229,1 0-171,94 77 0,-147-109-153,-1-1-1,1 1 1,-1-1 0,1 1-1,-1 0 1,0 0-1,0 0 1,0 0-1,-1 0 1,1 0-1,-1 1 1,0-1 0,0 0-1,0 1 1,0-1-1,0 1 1,-1-1-1,1 1 1,-1 0-1,0-1 1,-1 1 0,1-1-1,0 1 1,-1-1-1,0 1 1,0-1-1,0 1 1,0-1-1,0 0 1,-1 1 0,-1 2-1,-7 10 28,0-1 0,-1 0 0,-1 0 0,-24 23 0,23-25-2,-192 207 616,203-219-760,1 1 0,-1-1 0,0 1 0,1-1 0,-1 0 0,0 0 0,0 0 0,0 0 0,0 0 0,0 0 0,0 0-1,0 0 1,-4 0 0,-18-1-7096,7-3 1042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5.4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3778,'0'0'9812,"0"34"-9195,0 218 1039,0-10 195,0-137-3768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7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370 132 10597,'0'0'2905,"-1"-5"-2841,1 1-28,0-1 0,1 1 1,-1 0-1,1-1 0,-1 1 0,1 0 0,1 0 0,-1 0 0,0 0 0,1 0 1,0 0-1,0 0 0,0 0 0,1 1 0,-1-1 0,1 1 0,0 0 0,0 0 1,0 0-1,5-4 0,-3 2 0,1 1 1,0 0-1,0 0 1,0 1-1,0-1 1,1 2-1,-1-1 0,1 0 1,0 1-1,-1 1 1,1-1-1,13-1 1,0 2-23,-4 0-29,1 0-1,21 3 1,-35-2 12,1 1 1,0-1 0,0 1 0,0 0 0,0 0 0,-1 0-1,1 1 1,-1-1 0,1 1 0,-1 0 0,1 0 0,-1 0 0,0 1-1,0-1 1,3 4 0,-1 0-2,-1 0 0,-1 0 0,1 1 0,-1 0 0,0-1 0,0 1 0,-1 0 0,1 0 0,-2 0-1,1 1 1,0 12 0,0 8 21,-4 48 0,2-69-15,-2 16 18,-2-1 0,0 1 1,-2-1-1,0 0 1,-1 0-1,-2-1 0,0 0 1,-1 0-1,-1-1 0,-1-1 1,-17 22-1,5-9-49,-2-2 1,0-2-1,-3 0 0,0-2 0,-58 41 1,65-52 18,-1 0 1,-1-1-1,-1-1 1,0-2-1,0 0 0,-1-2 1,0 0-1,-1-2 1,0-1-1,0-1 1,-52 2-1,76-7 122,22 0-243,422 0 601,-431 0-699,0 0-1,-1 0 1,1-1 0,0-1 0,-1 1-1,1-2 1,-1 1 0,1-1-1,-1-1 1,0 0 0,0 0 0,-1-1-1,1 0 1,-1 0 0,0-1-1,11-10 1,21-27-4021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7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457 0 2193,'0'0'11669,"-34"11"-11562,9-4-87,10-4-15,0 1 1,1 0 0,-1 1 0,1 1 0,0 1 0,0 0 0,1 0 0,0 1 0,0 1 0,1 0 0,0 1 0,1 1 0,0-1 0,-10 13 0,-8 16 219,2 1 0,2 1-1,-37 81 1,52-100-86,2 1 0,1 0 1,0 0-1,2 1 0,1 0 1,0 0-1,2 0 0,1 0 1,3 43-1,-1-62-138,0 1-1,0-1 1,1 0-1,-1 0 1,1 0-1,0 0 1,0 0-1,1 0 1,0 0-1,0-1 1,0 1-1,0-1 1,1 0-1,5 6 0,-2-4 0,1 0 0,-1-1 0,1 0 0,0 0-1,0-1 1,1 0 0,16 5 0,2-2-47,-1-1 0,1-2 0,0 0 0,51-1 0,-62-3-171,-1-1 1,0-1-1,0 0 1,0 0-1,0-2 1,0 0 0,-1-1-1,16-6 1,-15 3-685,-2 1 0,1-1 0,-1-1 0,18-16 0,15-22-6723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7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48 11045,'0'0'1633,"36"-8"-1575,113-25-39,-138 30-10,0 1-1,1 1 0,19 0 1,-29 1-12,1 0 1,-1 1 0,1-1 0,-1 0 0,1 1 0,-1 0-1,0-1 1,1 1 0,-1 0 0,0 0 0,0 0-1,0 1 1,3 1 0,-2 1 4,-1-1 1,0 1-1,0 0 0,0-1 1,-1 1-1,1 0 0,-1 0 1,0 1-1,0-1 0,0 0 1,-1 0-1,1 0 0,-1 1 1,0-1-1,-1 7 0,2 5 105,-2 0 0,0 0-1,-1 0 1,0 0 0,-1 0-1,-1-1 1,0 1 0,-2-1 0,1 0-1,-2 0 1,0-1 0,-1 0-1,-11 17 1,-51 65 1375,-127 136 0,197-231-1479,-1-1 0,1 0 0,-1 1 0,1-1 0,-1 1 0,1-1-1,-1 1 1,1-1 0,-1 1 0,1-1 0,0 1 0,-1 0 0,1-1 0,0 1 0,0-1-1,-1 1 1,1 0 0,0-1 0,0 1 0,0 0 0,0-1 0,0 1 0,0 0 0,0-1-1,0 1 1,0 0 0,0 0 0,0-1 0,0 1 0,0 0 0,1-1 0,-1 1-1,0-1 1,1 1 0,-1 0 0,0-1 0,1 1 0,-1-1 0,1 1 0,-1-1 0,0 1-1,1-1 1,-1 1 0,1-1 0,0 1 0,-1-1 0,1 0 0,0 1 0,35 10-241,-32-11 286,28 5-60,-1-2-1,62-3 0,-45 0-125,-29 0-335,0-1 0,0-1 0,0 0-1,-1-2 1,1 0 0,-1-1 0,1-1 0,-1 0-1,-1-2 1,27-14 0,5-12-4100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8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0 8612,'0'0'6611,"4"176"-6291,-4-57 288,0 13 65,-14 0-417,-4-19-160,15-22-48,3-25-96,0-29-897,0-24-1184,7-13-2417,7-19-3601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8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0 11365,'0'0'2017,"21"201"-1777,-7-113-224,4 0 0,-4-6-16,0-13 0,0-16-32,-7-19-1312,-7-15-1041</inkml:trace>
  <inkml:trace contextRef="#ctx0" brushRef="#br0" timeOffset="1">0 160 9380,'0'0'7300,"216"35"-7476,-139-26-369,-4-2-975,-17-7-1682,-14 0-2865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8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0 2577,'0'0'9629,"1"37"-8205,1 124-474,-2-123-652,-5 48 1,3-72-252,-1 1 0,-1 0 0,0-1 0,-8 18 0,8-24-4,4-7-195,0-4 49,2 0 0,-1-1 0,0 2 1,1-1-1,-1 0 0,1 0 0,0 0 0,0 1 0,0-1 1,0 1-1,0-1 0,1 1 0,-1 0 0,1 0 0,-1 0 1,4-1-1,-5 2 58,7-5 15,1 1 1,-1 1-1,1 0 0,0 0 0,0 0 0,0 1 1,0 1-1,0-1 0,1 1 0,10 0 0,3 0 13,-1 2-1,0 0 1,30 4 0,-44-3 64,-1 1 1,1 0 0,0 1-1,-1-1 1,0 1 0,1 1-1,-1-1 1,-1 1 0,1 0-1,-1 1 1,1 0 0,-1 0-1,0 0 1,-1 1 0,1 0-1,-1 0 1,-1 0 0,1 0-1,-1 1 1,0 0 0,0 0-1,-1 0 1,0 0 0,0 1-1,-1-1 1,0 1 0,0 0-1,-1-1 1,1 16 0,-1-14 72,0 1 0,-1-1-1,-1 0 1,1 0 0,-2 1 0,1-1 0,-1 0 0,0 0 0,-1 0 0,0-1 0,-1 1 0,0-1 0,0 1 0,0-1 0,-1-1 0,-1 1-1,1-1 1,-1 1 0,0-2 0,-11 10 0,8-8-110,0 0 0,0-1-1,0-1 1,-1 0 0,0 0 0,0-1 0,-1 0-1,1-1 1,-1 0 0,0 0 0,0-1-1,0-1 1,-1 0 0,1 0 0,-17-1 0,17-1-412,1-1-1,-1 0 1,1-1 0,0 0 0,0-1 0,0 0 0,0 0 0,0-1 0,0-1 0,-16-10 0,-54-45-5894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4:09.9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1 865 11013,'0'0'1379,"30"-22"-1325,100-78-60,-117 89-17,-1-1-1,0 0 1,-1-1-1,0 0 1,-1-1-1,-1 0 0,0-1 1,9-20-1,-9 17-54,3-4-111,-2 0 0,-1-1 0,-1-1 0,0 1 0,-2-1 0,-1-1 0,-1 1 0,-1-1 1,0-27-1,-3 25 46,-2-38-185,2 61 324,-1-1 0,0 1 1,0-1-1,-1 1 0,1 0 1,-1 0-1,0 0 0,0 0 1,0 0-1,-1 0 0,-3-4 1,-156-162-1224,162 170 1297,0-1 0,0 1 0,-1 0 0,1-1 0,0 1 0,0 0 0,-1 0 0,1-1 0,0 1 0,-1 0 0,1 0 0,0-1 1,-1 1-1,1 0 0,0 0 0,-1 0 0,1-1 0,0 1 0,-1 0 0,1 0 0,-1 0 0,1 0 0,0 0 0,-1 0 0,1 0 0,0 0 1,-1 0-1,1 0 0,-1 0 0,1 0 0,0 0 0,-1 0 0,1 1 0,-1-1 0,-6 14 582,4 28-1009,3-36 547,0-3-193,-3 90 113,9 104 0,-3-169-46,1 0 0,1 0 0,1 0 0,2-1 0,1 0-1,0-1 1,3 0 0,16 30 0,-17-39-59,2 0 0,0 0 0,1-1-1,22 20 1,-34-35-4,-1 0 0,0-1 0,0 1-1,1 0 1,-1-1 0,1 1 0,-1 0-1,0-1 1,1 1 0,-1-1 0,1 0-1,-1 0 1,1 1 0,-1-1-1,1 0 1,-1 0 0,1-1 0,-1 1-1,1 0 1,-1 0 0,1-1 0,-1 1-1,1-1 1,-1 1 0,1-1 0,-1 1-1,0-1 1,3-2 0,30-25 57,-33 26-55,13-11 26,81-80-29,-78 79-145,-1 1 1,2 1-1,0 0 1,22-11-1,-33 20 70,1 1 0,0 0 0,0 0-1,0 0 1,0 1 0,0 0 0,0 0-1,13 2 1,-16-1 38,0 0-1,1 0 1,-1 1 0,0 0-1,-1 0 1,1 1-1,0-1 1,0 1 0,0 0-1,-1 0 1,1 0 0,-1 1-1,0 0 1,6 5-1,10 15 26,-2 0-1,29 51 0,13 19 262,-45-73-104,-5-5 85,1-1 0,20 19 1,-28-30-218,0 0 1,1 0-1,0 0 1,-1 0 0,1-1-1,0 0 1,0 0 0,0 0-1,0 0 1,0-1 0,1 0-1,-1 0 1,0 0 0,1 0-1,5 0 1,4-1-2220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9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14727,'0'0'1024,"199"0"-1408,-119 22-224,-6 0-2146,-19-9-2208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9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1 8516,'0'0'3001,"-19"29"-2443,-63 103 5,77-120-483,-1 0 1,2 0-1,0 0 1,0 1 0,1-1-1,0 1 1,2 0-1,-1 0 1,1 0-1,2 24 1,0-10 52,-1-18-82,-1 14 97,2 1-1,5 35 1,-4-52-140,0 1 0,0-1 1,0 0-1,1 0 0,0 0 0,0 0 0,1-1 1,0 1-1,0-1 0,1 0 0,9 10 0,-4-7 11,0-1-1,0 0 0,1-1 1,0-1-1,0 1 0,1-2 1,0 1-1,0-2 0,0 0 1,1 0-1,-1-1 1,1 0-1,0-1 0,0-1 1,0 0-1,17-1 0,-24 0-23,-1 0 0,1-1-1,0 0 1,0 0-1,-1 0 1,1 0 0,-1-1-1,1 0 1,-1 0-1,1 0 1,-1-1 0,8-5-1,-7 3-10,0 0 0,0-1 0,-1 1-1,0-1 1,0 0 0,-1 0 0,0-1 0,0 1-1,5-11 1,-5 6-23,1-1 0,-1 0 1,-1 0-1,0 0 0,-1 0 0,1-16 0,-1-75-87,-2 91 119,-1-2-1,0 0 0,-1 1 0,-1-1 0,0 1 0,-1-1 0,0 1 1,-1 0-1,0 1 0,-1-1 0,0 1 0,-1 0 0,-1 1 0,0 0 0,-12-14 1,13 17-140,-1 0 1,0 1-1,0 0 1,-1 0 0,0 1-1,0 0 1,-1 1-1,1 0 1,-1 0-1,0 1 1,-1 0 0,1 1-1,-1 0 1,1 1-1,-1 0 1,0 1 0,0 0-1,-16 0 1,21 2-65,0-1 0,0 1 0,1 0 1,-1 0-1,0 0 0,0 1 0,-7 3 1,5 0-505,1-1 0,0 2 0,0-1 0,-11 13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9.8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11237,'0'0'3554,"14"233"-2690,-14-124-496,0 4-288,0-9-32,0-22-96,7-29-144,4-31-1120,-1-22-1426,4-6-1840,0-48-2609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0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0 10741,'0'0'1441,"0"214"-1,0-111-239,0-2-641,3-7-480,8-22-48,-1-25 16,-3-19-96,0-21-960</inkml:trace>
  <inkml:trace contextRef="#ctx0" brushRef="#br0" timeOffset="1">0 264 9076,'0'0'6195,"185"0"-6371,-98 0 112,0-6-1425,-17-4-1856,-21-2-4659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0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89 6883,'0'0'8724,"237"-25"-8660,-167 22-64,-7-4 80,-7 1-160,-4-7-464,-17-2-1377,-14-4-2449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0.8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0 9524,'0'0'2818,"-69"226"-1234,58-138-383,8-6-1009,3-17-192,0-11-128,0-26-1633,0-22-3057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2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126 362 7363,'0'-2'8408,"0"-23"-8198,1 13-210,1 0 0,0 0 1,0 0-1,1 0 0,1 0 1,0 1-1,1-1 0,0 1 1,0 0-1,14-19 0,-1 4-28,2 0-1,44-44 0,-57 63 17,0 1 0,1 0-1,-1 0 1,1 1 0,0 0 0,0 0 0,1 1 0,-1 0 0,1 0-1,0 1 1,0 1 0,0-1 0,1 1 0,-1 1 0,0 0-1,1 0 1,17 1 0,-22 0 10,-1 1 0,1-1 0,-1 1-1,0-1 1,1 1 0,-1 1 0,0-1 0,0 1-1,0-1 1,0 1 0,0 0 0,0 1-1,0-1 1,6 6 0,-5-3 7,1 1 1,-1 0-1,0 0 0,-1 0 1,1 1-1,-1-1 0,6 15 0,-3-1 51,0 0 0,-1 0 0,-2 1 0,0 0 0,2 33-1,-3-19 3,-1 0-1,-2 0 0,-1 0 0,-2 0 0,-2 0 1,-1 0-1,-1 0 0,-15 38 0,6-34-14,-2 0 0,-2-1-1,-48 68 1,54-88-19,0 0 0,-1 0-1,-1-1 1,-1-1 0,-1-1-1,0-1 1,0 0 0,-41 22-1,47-31 18,0 0 0,-1-1 0,1-1 0,-1 0-1,0 0 1,-14 0 0,-80-1 15,69-2-203,38 0 32,11 0-762,-3 1 895,0 0 0,0 1 1,0 0-1,0 0 0,0 1 1,-1 0-1,1 1 0,12 7 1,24 10 392,-11-9-212,1-1 0,0-2 0,1-2 0,50 6 0,142-5 524,-218-8-956,0 0 0,0-1 0,1 0 0,-2 0 0,1-1 0,0 0 1,12-5-1,-18 6 44,0-1 0,0 1 1,0-1-1,-1 0 1,1 0-1,0 0 1,-1 0-1,1 0 1,-1-1-1,0 1 1,0-1-1,0 0 0,0 1 1,0-1-1,-1 0 1,1 0-1,-1 0 1,0 0-1,0 0 1,0-1-1,0 1 0,0-5 1,1-26-5964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3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259 31 6563,'0'0'9514,"-1"-5"-8866,0 4-622,1-1 1,0 1-1,-1 0 0,1-1 0,-1 1 1,1 0-1,-1 0 0,0-1 0,0 1 1,1 0-1,-1 0 0,0 0 0,0 0 1,0 0-1,0 0 0,0 0 0,0 0 1,0 1-1,-1-1 0,-1-1 0,1 2-15,0-1 0,0 1 0,0 0 0,0 0 0,0 0 0,0 0-1,0 0 1,0 0 0,0 0 0,0 1 0,0-1 0,0 1-1,0-1 1,0 1 0,0 0 0,0 0 0,1 0 0,-1 0 0,-2 2-1,-6 4 1,0 1 0,1 0 0,0 0 0,1 1 0,0 0 0,0 1 0,-9 15 0,5-7 54,1 2-1,1-1 1,-10 30 0,15-31-26,1 0 0,0 0-1,2 1 1,0 0 0,1-1-1,1 1 1,3 30 0,-2-44-37,0 1 0,0-1 0,0 1 0,0-1 0,1 0 0,0 1 0,0-1 0,0 0 1,1 0-1,0-1 0,0 1 0,0 0 0,0-1 0,6 5 0,-4-3-13,1-1 0,1-1 0,-1 1 0,1-1 0,0 0 0,0 0 0,0-1 0,0 0 0,9 2 0,4 0-88,0 0 0,1-2 0,-1-1 1,1 0-1,-1-2 0,39-3 0,-50 1 57,-1 1 1,0-1 0,0-1-1,0 1 1,0-1 0,0-1-1,-1 1 1,1-1 0,-1-1-1,0 0 1,0 0 0,0 0-1,-1 0 1,0-1 0,0 0-1,0-1 1,-1 1 0,0-1-1,0 0 1,-1 0 0,0-1 0,0 1-1,4-15 1,-1 3 3,-1-1-1,0 1 1,-2-1 0,0-1-1,-2 1 1,0 0 0,-1-1-1,-4-36 1,3 52 52,-1 0-1,0 0 1,0 1 0,0-1 0,-1 0-1,0 1 1,0-1 0,0 1 0,0 0-1,-1-1 1,0 1 0,1 0-1,-2 1 1,-4-7 0,2 5 28,-1 0 1,0 0-1,0 0 0,0 1 1,0 0-1,-1 0 0,-15-5 1,1 3-29,-1 1 1,-1 0-1,1 2 1,0 1 0,-29 0-1,38 2-147,1 1-1,0 0 1,0 1-1,-1 0 1,1 1-1,-20 7 1,25-7-126,0 1 0,-1 0 1,2 1-1,-1 0 0,1 0 1,-1 1-1,1 0 0,1 0 0,-1 0 1,-8 12-1,8-9-838,0 2 0,1-1-1,-9 20 1,-5 27-6063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3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7860,'0'0'4215,"31"11"-3407,8 4-496,48 25 1,-83-38-284,0 1 1,-1-1 0,1 1 0,0 0 0,-1 0 0,0 0 0,0 1 0,0-1 0,0 1 0,0 0 0,-1 0 0,0 0 0,0 0 0,0 0 0,0 0 0,0 1-1,-1-1 1,0 1 0,0-1 0,0 1 0,-1-1 0,1 1 0,-1 0 0,-1 8 0,2 4 131,1 13 86,-1 0 0,-1 0 0,-1 0 0,-2-1 1,-1 1-1,-1-1 0,-2 1 0,-1-1 0,-15 36 0,2-21 161,14-31-233,0 1 0,0 1 0,1-1-1,1 1 1,1 0 0,0 0 0,1 1 0,-2 18 0,6-34-173,0 1 1,0 0-1,0-1 1,0 1-1,0 0 1,0-1-1,1 0 0,-1 1 1,0-1-1,0 0 1,0 1-1,1-1 1,-1 0-1,0 0 0,0 0 1,0 0-1,1 0 1,-1-1-1,0 1 1,2 0-1,1-1-2,5 1-95,0-1 0,-1 0 0,1-1 0,0 0 0,0 0 1,-1-1-1,1 0 0,-1-1 0,0 0 0,0 0 0,0-1 1,-1 1-1,0-2 0,14-11 0,-8 3-454,1 0 1,-2 0-1,0-2 1,-1 1-1,19-35 1,-7-4-4103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2.5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0 9236,'0'0'7009,"-22"26"-6895,10-12-95,-10 11 31,0 1 1,2 1-1,1 1 0,1 0 0,-21 46 1,25-37 114,0 0 0,3 0 0,1 2 0,2-1 0,1 1 0,2 0 0,1 61 0,3-90-143,2 0 0,-1 0 0,2 0 0,-1 0 0,1 0-1,1 0 1,0 0 0,0-1 0,6 12 0,-5-14-15,0 0 0,1-1 0,0 1 0,0-1 0,0 0 0,1-1 0,0 1 0,0-1 0,0 0 0,1-1 0,0 1 0,8 3 0,3-1-50,0 0 0,1-1 0,-1 0 0,2-2 0,-1 0 0,0-1 0,1-1 0,-1-1 0,1-1 0,-1 0 0,1-2 0,-1 0 0,1-1 1,-1-1-1,0-1 0,0-1 0,-1 0 0,0-1 0,0-1 0,26-16 0,-33 16-404,0 0 0,0-1 0,0 0-1,-1-1 1,-1 0 0,0-1 0,0 1 0,-1-2 0,9-15 0,-13 17-551,0 0 1,0-1 0,2-12 0,-5 20 773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3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 5410,'0'0'1679,"2"5"-1557,5 22 934,-2 0-1,0-1 0,1 42 0,-5 92-371,-2-78-264,-13 650 970,11-572-1329,-8 99-23,10-254-41,1 0 0,-1 0 0,0 0 0,-1 0 0,1 0 0,-1-1 0,-4 9 0,3-11-1600,-2-10-414,-5-29-440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5.1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209 442 2385,'0'0'5603,"-4"0"-4872,-7 0-288,2 0 5010,9-28-4653,-1-1-819,3-36-25,-1 60 42,0 0 1,0 0-1,1 0 0,0 0 0,-1 1 0,2-1 1,-1 1-1,0-1 0,1 1 0,6-8 0,24-22 85,1 2-1,1 1 1,54-35-1,5-6-1,-88 68-18,0 1 1,1 0-1,-1 0 0,1 0 1,-1 1-1,1 0 0,0 0 0,0 1 1,0 0-1,0 0 0,0 1 0,0-1 1,0 2-1,13 0 0,5 0-163,-24-1 95,0 0 10,0 0-1,0 0 1,0 0-1,0 0 1,0 0 0,0 0-1,0 0 1,0 0 0,0 0-1,1 1 1,-1-1 0,0 0-1,0 1 1,0-1-1,0 1 1,-1-1 0,1 1-1,0-1 1,1 2 0,-2-2 75,7 3 664,-3-3 112,-17 1-824,-19 4-118,0 1 0,-32 12 1,26-8 73,-42 8 1,66-17-6,0 2 0,1 0-1,-1 0 1,1 1 0,0 1-1,0 0 1,0 1 0,1 1-1,-15 9 1,7-3 7,1 2-1,0 0 1,1 1 0,1 0-1,0 2 1,1 0 0,1 1-1,1 0 1,0 1 0,2 1-1,0 0 1,2 1 0,0 0-1,-6 24 1,6-16-176,-10 40 351,14-24-2796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41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494 17 8132,'0'0'5269,"-2"-12"-2073,-55 10-2699,34 0-256,-1 1-1,0 1 1,-45 7-1,59-4-238,1 1 0,-1 0 0,0 0-1,1 1 1,0 0 0,0 1 0,1 0-1,-15 12 1,-57 63 14,69-69-16,0 0-1,1 1 1,1 1-1,0 0 1,1 0-1,0 0 1,1 1-1,1 0 1,0 1-1,1-1 1,1 1-1,0 0 1,1 0-1,1 1 1,0 22-1,2-35 0,0 0-1,1 1 0,0-1 0,0 0 0,0 1 1,0-1-1,0 0 0,1 0 0,0 0 1,0 0-1,0 0 0,0 0 0,1-1 1,3 5-1,0-1-4,1-1 0,0 1 0,0-1 0,1 0 0,0 0 0,9 4 0,11 5-13,1-2 0,60 18 0,-1-6 4,97 35-39,-178-57 52,0 0 1,-1 0 0,1 0 0,-1 1 0,0 0 0,-1 1 0,1-1 0,0 1-1,-1 0 1,0 0 0,-1 1 0,9 11 0,-11-14 12,-1 1 0,1 0 0,-1-1 0,0 1 0,1 0 0,-2 0 0,1 0 0,0 0 0,-1 0 0,0 0 0,0 0 0,0 0 0,0 0 0,-1 0 0,0 0 0,1 0 0,-1 0 0,-1 0 0,1 0 0,-1 0 0,1-1 1,-1 1-1,0-1 0,0 1 0,-4 3 0,-6 9 63,0-1 0,-2-1 0,1 0 0,-2-1 0,0 0 0,0-1 0,-1-1 0,-1 0 0,0-1 1,0-1-1,-1-1 0,0-1 0,-28 9 0,2-5-121,-1-2-1,1-2 1,-1-1-1,-77-2 1,90-5-724,32 1 671,-1-1 0,0 1 0,1 0-1,-1 0 1,0-1 0,1 1 0,-1-1 0,1 1 0,-1-1 0,0 1-1,1-1 1,-1 1 0,1-1 0,-1 1 0,1-1 0,0 1-1,-1-1 1,1 0 0,-1 1 0,1-1 0,0 0 0,0 0 0,-1 1-1,1-1 1,0 0 0,0 1 0,0-1 0,0 0 0,0 0 0,0 1-1,0-1 1,0 0 0,0 0 0,0 1 0,1-1 0,-1-1 0,0-2-797,0-18-4060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42.1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0 333 11477,'0'0'1593,"37"-10"-1220,-37 10-373,154-49 94,-146 46-106,0-1 0,0 0 0,-1 0 0,1-1 0,-1 0 0,-1 0 0,1-1-1,-1 0 1,1 0 0,-2-1 0,1 1 0,-1-1 0,0 0 0,0-1 0,5-12 0,0 3-86,47-104-1244,-50 107 1163,4-4 2343,-11 21-1089,3 11-758,0-1 0,1 1 0,0-1-1,1 0 1,1-1 0,11 20 0,-15-27-286,1-1 0,0 0 1,0-1-1,0 1 0,1 0 0,-1-1 1,1 0-1,0 0 0,0 0 0,5 3 1,-6-5-66,0 0 0,-1 0 0,1 0 0,0 0 0,0-1 0,0 1-1,-1-1 1,1 0 0,0 0 0,0 0 0,0 0 0,0 0 0,-1 0 0,1-1 0,0 0 0,0 1 0,0-1 0,-1 0 0,4-2 0,-4 2-133,0 0 0,0 0-1,0-1 1,0 0 0,0 1 0,0-1-1,0 0 1,0 0 0,-1 0-1,1 0 1,-1 0 0,3-4 0,15-45-3491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42.5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15255,'0'0'3874,"60"12"-12118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42.8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11013,'0'0'7171,"231"123"-7155,-165-111-16,-7-12-1312,0 0-673,-17 0-1329,-14 0-2016</inkml:trace>
  <inkml:trace contextRef="#ctx0" brushRef="#br0" timeOffset="1">18 430 13622,'0'0'4402,"199"57"-4034,-126-42-368,-7-5 48,-10 2-96,-14-2-656,-11-4-641,-13 3-1088,-15 1-1921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47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1 602 10261,'0'0'3097,"14"-33"-3054,48-106-38,-7 17 39,68-175 304,-119 287-27,-1 11 579,1 21-216,1 258 187,-7-166-683,-5 424 319,-5-553-7729,-10-13 1241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49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1 10597,'0'0'3863,"-7"13"-3818,-5 10 48,1-1-1,1 2 0,1-1 1,-11 45-1,14-27 489,1 0-1,2 45 1,3-82-556,0 0-1,0 0 1,1 0-1,0-1 1,0 1-1,0 0 1,0-1-1,0 1 1,1 0-1,-1-1 1,1 0 0,0 1-1,0-1 1,1 0-1,-1 0 1,4 3-1,-1-1-3,1 0-1,0 0 1,0-1-1,0 0 0,1 0 1,-1-1-1,15 6 1,-2-3-15,0-1 0,0-1 1,0 0-1,1-2 1,32 1-1,-41-3-8,8 1-298,-1-2 1,29-4 0,-40 4 54,-1-1 1,1 0-1,-1 0 0,0 0 0,0-1 0,0 0 0,0 0 0,0-1 0,-1 0 0,9-7 0,23-29-2820,-7-6-1153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49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10613,'0'0'2929,"0"178"-864,0-71-384,0 22-1041,0 15-144,0 7-159,0-13-289,0-28 32,0-38-80,0-34 0,4-26-849,10-12-1504,-4-16-2337,1-37-3234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0.0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57 393 12182,'0'0'2182,"32"15"-2089,104 43-55,-129-54-36,1-1 0,0-1 1,0 0-1,0 0 0,1 0 1,-1-1-1,0 0 0,1-1 0,-1 0 1,9-1-1,5 0 15,-15 1-6,0 0 0,1 0 1,-1-1-1,0 0 0,0-1 0,0 1 0,0-1 0,-1-1 0,1 1 0,0-1 0,-1 0 0,0-1 0,1 0 0,-2 0 0,1 0 0,0 0 0,-1-1 1,0 0-1,0 0 0,0-1 0,0 1 0,-1-1 0,0 0 0,-1 0 0,1-1 0,3-8 0,-3 6 11,0-1-1,-1 1 1,0-1 0,-1 0-1,0 0 1,0 0-1,-1 0 1,-1 0 0,0-12-1,0 15 6,-1-1 0,1 1 0,-2 0 0,1 0 1,-1 0-1,0 0 0,0 0 0,-1 0 0,0 1 0,0-1 0,-1 1 0,0 0 0,-6-8 0,-4-1 5,-1 1 1,-1 1-1,0 0 1,-1 2-1,0-1 1,-1 2-1,0 0 0,-1 1 1,-22-7-1,14 7-66,-1 1-1,0 1 1,-1 1-1,0 2 1,-54-2-1,80 6 22,1-1 0,-1 1-1,0 0 1,0 1-1,1-1 1,-1 0-1,0 1 1,0 0-1,1-1 1,-1 1 0,0 0-1,1 0 1,-1 1-1,1-1 1,0 0-1,-1 1 1,1-1-1,0 1 1,0 0-1,0 0 1,-2 2 0,1 1-86,1 0 0,0-1 0,0 1 0,1 0 0,-1 0 0,1 0 0,0 0 0,1 1 0,-1-1 0,1 6 0,-1 52-2401,1-5-1272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0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404 9 11541,'0'0'3242,"-12"-2"-3130,1 0-108,5 1-3,-1 0-1,0 0 1,0 0-1,0 1 1,0 0-1,0 0 1,0 0-1,1 1 1,-1 0-1,0 1 1,-12 4-1,5 1 36,1 1 0,0 0 0,1 1 0,0 0 0,0 1-1,1 1 1,-12 14 0,-66 89 923,82-105-841,-1 2 0,2-1 0,-1 1 0,1 0 0,1 0 0,0 0 0,1 1 0,0 0 0,0 0 0,1 0 0,1 0 0,-1 17 0,3-29-122,0 1-1,0-1 0,0 0 0,1 1 0,-1-1 0,0 1 0,0-1 0,0 0 0,1 1 0,-1-1 0,0 0 0,1 1 1,-1-1-1,0 0 0,1 0 0,-1 1 0,0-1 0,1 0 0,-1 0 0,1 1 0,-1-1 0,0 0 0,1 0 0,-1 0 0,1 0 1,-1 0-1,0 0 0,1 0 0,-1 0 0,1 0 0,0 0 0,18 0-158,-13 0 81,2 0-6,1-1 0,-1 0 1,0 0-1,0 0 0,0-1 1,0-1-1,0 1 0,0-1 1,0-1-1,-1 0 1,14-8-1,-2-2-318,0-2 0,28-29-1,-30 26-506,2 2 0,31-24-1,-48 40 860,6-3-577,-3 17 316,50 295 3260,-38-247-2616,2 0 0,3-2 0,29 59-1,-27-71-304,41 89 60,-59-119-77,0 0-1,-1 1 0,-1-1 1,-1 1-1,0 0 0,0 24 1,-3-25-2,0-9 1,0-1 0,0 1 1,0-1-1,-1 1 0,-3 12 0,2-17-3,1 1-1,-1-1 0,0 0 0,0 0 0,0 0 0,0 0 0,0 0 1,-1-1-1,1 1 0,-1-1 0,1 1 0,-1-1 0,0 0 1,0 0-1,-4 2 0,-13 6-10,1-1 1,-1-1-1,-1 0 1,1-2-1,-1 0 1,-1-2-1,-28 4 1,-155-1 130,164-7-18,22 0 23,-51-3 339,66 3-400,0 0 0,0-1 0,0 0 0,0 0-1,1 0 1,-1-1 0,0 1 0,1-1 0,-1 0 0,1 0 0,0 0-1,-1 0 1,1 0 0,-3-4 0,5 4-39,0 0-1,0 1 1,0-1-1,1 0 1,-1 0 0,0 0-1,1 0 1,0 0-1,-1 0 1,1 0 0,0 0-1,0 0 1,0 0-1,0 0 1,1 0 0,-1 0-1,1-4 1,1 0-48,-1 0 1,1 1-1,0-1 0,1 1 1,2-6-1,10-9-27,0 1-1,1 1 1,30-26 0,-17 16 46,205-180-811,-72 76-3039,-76 67-1295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3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0 491 6995,'0'0'1142,"13"-28"-907,42-95-168,-42 98-56,1-1 1,1 2-1,1 0 1,2 1-1,19-21 1,-19 24-9,-4 4-5,1 0 1,0 1 0,1 1 0,1 1-1,35-22 1,-40 28 2,1 1-1,0 0 1,0 1-1,0 0 1,1 1-1,0 1 0,0 0 1,0 1-1,27-1 1,-13 3 18,4 0 34,46 5 0,-66-3-34,-1 0 0,1 1-1,-1 0 1,0 1 0,0 0-1,-1 1 1,17 9 0,-16-7 14,5 2 7,-1 1 0,-1 0 0,18 16 0,-28-22-8,-1-1-1,1 1 1,-1 0-1,0 0 1,0 0-1,-1 0 0,1 0 1,-1 1-1,0-1 1,0 1-1,0 0 1,-1 0-1,0-1 1,0 1-1,0 0 1,0 9-1,-1-8 56,0 0 1,-1-1-1,0 1 0,0-1 0,0 1 1,-1-1-1,1 1 0,-2-1 1,1 0-1,0 0 0,-1 0 1,0 0-1,0 0 0,-7 8 0,-4 1 54,0-1-1,-1-1 1,-19 14-1,27-21-103,-24 16 157,-1-1 1,-1-2 0,-1-1 0,0-1 0,-2-2 0,1-2-1,-1-1 1,-39 6 0,39-11-1846,0-2 1,-45 1-1,108-5-2455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0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0 13286,'0'0'1937,"0"166"-833,0-37 289,-24 34-544,-7 16-241,-1 16-352,4-4-208,11-31-48,10-50-320,7-56-1457,31-102-7587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1.2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14038,'0'0'1777,"2"32"-1454,13 216 485,-11-165-549,-3-31 326,2 0 0,19 92 1,-21-138-533,0 1 1,1-1 0,1 0-1,-1 0 1,1 0 0,0 0-1,0 0 1,0-1 0,1 1-1,0-1 1,0 0-1,0 0 1,1-1 0,0 1-1,-1-1 1,10 6 0,-5-6 28,0 0 1,0 0-1,0-1 1,0 0-1,0-1 1,1 0-1,0-1 1,-1 0-1,1 0 1,13-1-1,23 0-16,-1-3 0,1-1 0,44-10 0,-76 10-174,3 0-552,1 1 0,-1 0 0,22 0 0,-39 3 517,1 0 1,-1 0-1,1 0 0,0 0 0,-1 0 0,1 0 0,-1 0 0,1 0 0,0 0 0,-1 0 0,1 0 0,-1 0 0,1 1 0,0-1 1,-1 0-1,1 0 0,-1 1 0,1-1 0,-1 0 0,1 1 0,-1-1 0,1 0 0,-1 1 0,0-1 0,1 1 0,-1-1 0,1 1 1,-1-1-1,0 1 0,0-1 0,1 1 0,-1-1 0,0 1 0,0-1 0,1 1 0,-1 0 0,0-1 0,0 1 0,0-1 0,0 1 1,0 0-1,0-1 0,0 1 0,0-1 0,0 1 0,0 0 0,0-1 0,-1 1 0,1-1 0,0 1 0,-1 0 0,1 1-412,0 33-8682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3.1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123 1 80,'0'0'14759,"3"160"-13927,-3-50-111,0 9-417,0 3-64,0-12-176,-3-10 112,-11-12-176,0-28-48,3-19 48,-3-26-881,-7-15-767,-3-3-1650,0-47-2881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3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15847,'0'0'1521,"48"22"-3426,-37-9-1376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3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716 34 11973,'0'0'5176,"-16"-6"-5144,9 4-33,-11-5-12,-36-7 0,47 12 11,-1 1 0,1 0 0,0 1 0,0-1 1,-1 2-1,1-1 0,0 1 0,-1 0 0,1 0 0,-12 4 0,4 4 4,0 1 0,1-1 0,0 2-1,0 0 1,1 1 0,-21 25 0,28-30-1,-47 49 180,2 3 0,3 2 1,2 2-1,-52 99 1,92-150-157,0 0 1,2 1 0,-1 0 0,2 0 0,0 0 0,0 0 0,1 0 0,1 1 0,0 18-1,1-28-25,0 0 0,1 0 0,-1 0-1,1-1 1,0 1 0,0 0-1,0 0 1,1 0 0,-1-1 0,1 1-1,0-1 1,0 1 0,0-1 0,3 3-1,0 0-1,0-1 0,1 0 0,0 0 0,0 0 0,0-1 0,13 8 0,6-1-14,1 0-1,0-2 1,31 8-1,-36-11-3,52 11-189,-48-12 127,0 1-1,0 2 1,-1 0-1,36 17 1,-57-23 93,0 0 1,0 0 0,-1 0-1,1 0 1,0 0 0,-1 0-1,0 1 1,1 0 0,-1-1-1,0 1 1,0 0 0,0 0-1,-1 0 1,1 0 0,-1 0-1,0 0 1,0 1 0,0-1-1,0 0 1,0 1 0,-1-1-1,1 1 1,-1-1 0,0 0-1,0 1 1,0-1 0,-1 1-1,1-1 1,-1 0 0,0 1-1,0-1 1,0 0 0,0 1-1,-2 2 1,-3 7 89,0-1 0,-1 0 0,0-1 0,0 0 0,-2 0 0,1 0 0,-14 12 0,3-6-143,0 0-1,-1-1 0,0-1 1,-1-1-1,-1-1 0,0-1 0,-1-1 1,-1-1-1,1 0 0,-1-2 1,-1-1-1,0-1 0,1-2 1,-2 0-1,1-1 0,-32-1 1,51-2-243,0 0 1,-1 0 0,1-1-1,0 0 1,-9-2 0,13 2 107,0 1 1,1-1-1,-1 0 1,1 0-1,-1 0 1,1 0-1,-1 0 0,1 0 1,0 0-1,-1-1 1,1 1-1,0 0 1,0-1-1,0 1 1,0-1-1,0 1 1,0-1-1,0 0 1,1 1-1,-2-4 0,-1-27-5396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4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0 782 9124,'0'0'96,"37"-22"-56,-37 22-40,158-101-16,-141 88-123,0 0-1,-1-1 0,0-1 1,-1-1-1,-1 0 0,-1-1 1,22-34-1,-25 36-114,3-5-323,0-1-1,-1 0 1,-1 0-1,-1-2 1,-2 1 0,0-1-1,-1 0 1,-1-1 0,-1 1-1,-1-1 1,1-45-1,-5 61 752,-1-1 0,1 1-1,-2-1 1,1 1-1,-1-1 1,0 1 0,-1 0-1,0 0 1,-1 0-1,1 0 1,-1 0-1,-8-10 1,9 14 191,-1-1-1,0 0 1,-1 1-1,1 0 1,-1 0-1,1 0 1,-1 1-1,0 0 1,0 0-1,-1 0 1,1 0 0,-1 1-1,1 0 1,-1 0-1,0 0 1,0 1-1,0 0 1,-9-1-1,12 2-192,0 0 0,0 0 0,0 0 0,1 0 0,-1 1 0,0-1 0,0 1 0,1-1 0,-1 1-1,1 0 1,-1 0 0,0 1 0,1-1 0,0 0 0,-1 1 0,1-1 0,0 1 0,0 0 0,0 0 0,0 0 0,0 0 0,-2 3-1,-1 3-2,0 1 0,0 0-1,2-1 1,-1 2 0,-2 9-1,5-16-123,-38 141 1732,-33 230 1,61-305-1441,-11 71 518,-8 229 0,30-335-898,0-33 17,0-1-1,0 1 0,0-1 0,0 1 1,0-1-1,0 1 0,1-1 0,-1 1 1,0-1-1,0 1 0,0-1 0,1 1 0,-1-1 1,0 1-1,0-1 0,1 1 0,-1-1 1,0 1-1,1-1 0,-1 0 0,1 1 0,-1-1 1,0 0-1,1 1 0,-1-1 0,1 0 1,-1 0-1,1 1 0,-1-1 0,1 0 0,-1 0 1,1 0-1,-1 0 0,1 0 0,0 0 1,0 0-1,18-5-1333,-15 3 997,-1 0 0,1 0 0,-1 0 0,0-1-1,1 0 1,-1 0 0,0 0 0,4-6 0,31-51-4535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4.7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 13302,'0'0'1345,"244"0"-1297,-174 0-48,0-3-80,-11-1-593,-10-2-1712,-18 3-1504,-17 0-2867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5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10261,'0'0'7027,"247"41"-6755,-160-38-272,-3-3-16,-14 0-1233,-21 0-1232,-25 0-3089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8.7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135 206 5330,'0'0'9093,"-16"2"-7917,12 1-1115,-1 1 1,1-1-1,0 1 0,0 0 0,0 1 0,1-1 0,0 1 1,-1-1-1,1 1 0,1 0 0,-1 0 0,-3 9 1,0-1 28,-5 12-19,1-1-1,1 2 1,1-1 0,2 1-1,-7 49 1,9-27 37,1 0-1,7 66 1,-3-104-78,0 0 0,0-1 1,1 1-1,0-1 0,1 0 1,0 0-1,1 0 0,0 0 1,0 0-1,1-1 0,0 1 0,0-1 1,1-1-1,0 1 0,0-1 1,1 0-1,0 0 0,0-1 0,1 0 1,0 0-1,0-1 0,0 0 1,1 0-1,-1-1 0,1 0 1,0-1-1,0 1 0,1-2 0,-1 0 1,18 3-1,-12-4-7,-1 0-1,1-1 1,0 0-1,-1-2 1,17-2-1,-22 2-16,-1-1 0,1 0 0,-1-1 0,0 1 0,0-1 0,0-1 0,-1 0 0,1 0 0,10-10 0,8-10-77,-1 0 1,-1-2 0,-2-1-1,0-1 1,-2 0 0,-1-2-1,-2 0 1,20-50 0,-21 41-45,-3-1 0,-1 0 0,-2-1 0,-2 0 0,-1 0 0,1-78 0,-8 112 84,0-1 1,-1 1-1,0-1 1,0 1 0,0-1-1,-1 1 1,-1 0-1,-5-14 1,5 16 24,0 1 1,-1 1-1,1-1 0,-1 0 1,0 1-1,0 0 1,0 0-1,-1 0 1,0 0-1,0 1 0,0 0 1,0 0-1,-6-3 1,-7-1 15,0 1 0,0 1 1,-1 1-1,0 0 0,1 2 1,-1 0-1,0 1 1,-38 3-1,44-2-11,1 1 0,-1 1-1,1 0 1,-1 1 0,1 0 0,0 1-1,0 0 1,0 1 0,1 1 0,-21 12 0,15-6-103,1 0-1,1 1 1,0 1 0,1 0 0,0 1 0,-14 20 0,8-5-1367,1 1 1,-15 34-1,11-16-2857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59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593 162 12502,'0'0'2425,"9"-16"-2220,24-50-178,-32 63-22,1 0-1,-1 0 1,0 0-1,0 0 1,0-1 0,0 1-1,0-1 1,-1 1 0,1 0-1,-1-1 1,0 1-1,-1-6 1,1 8-3,0 0 0,-1-1 0,1 1-1,-1 0 1,1-1 0,-1 1 0,0 0 0,0 0 0,0-1 0,1 1-1,-1 0 1,0 0 0,0 0 0,-1 0 0,1 0 0,0 0 0,0 1-1,0-1 1,-1 0 0,-1 0 0,-5-1 3,0 0 0,0 0 0,0 1 0,0 0 0,0 0 0,0 1 0,-13 1 0,1 0 3,-24-1-16,0 1 0,-59 11 0,86-9 14,1 1 0,-1 1-1,2 0 1,-1 1 0,0 1 0,1 0 0,1 1 0,-1 1 0,-20 16-1,22-14 26,0 1 0,1 0-1,0 1 1,1 0 0,-18 29 0,25-35-30,0-1 0,1 1 0,-1 0 0,1 0 0,1 0 1,0 0-1,0 0 0,0 1 0,1-1 0,0 1 0,0-1 0,1 1 1,0-1-1,0 1 0,3 14 0,-3-21-1,1 0 0,-1 0 0,1 0 0,-1 0 0,1 0 0,-1-1 0,1 1 0,-1 0 0,1 0 0,0 0 0,-1 0 0,1-1 0,0 1 0,0 0 0,-1-1 0,1 1 0,0-1 0,0 1 0,0-1 0,0 1 0,0-1 0,0 1 0,2-1 0,25 3 0,-19-3 0,2 0-8,1 0 0,0 0 0,-1-1-1,1 0 1,-1-1 0,0 0 0,0-1 0,0 0-1,0-1 1,0 0 0,0-1 0,-1 0 0,0-1 0,13-9-1,18-18-515,-2-2-1,39-45 0,-54 55-168,-17 18 341,-6 6 421,-1 22 657,2 16-575,2 1 0,1-1 0,2 0 0,1-1 1,2 1-1,2-2 0,26 56 0,5-4 236,95 142-1,-136-227-385,4 7 7,0 1 1,0-1 0,-1 1-1,0 0 1,4 14-1,-8-22-1,-1 1 0,1-1 0,-1 1 0,1-1 0,-1 1 0,0-1 0,0 1 0,0-1 0,0 1-1,-1-1 1,1 1 0,-1-1 0,1 1 0,-1-1 0,0 0 0,0 1 0,0-1 0,0 0 0,0 0 0,0 1-1,-1-1 1,1 0 0,-1 0 0,0-1 0,1 1 0,-1 0 0,0 0 0,0-1 0,0 1 0,-4 1 0,-10 5 77,0 0 0,-1-1 0,0-1 0,0-1 1,0 0-1,-1-1 0,-33 3 0,9-4 159,1-2 1,-64-6-1,78 1-173,0-1 0,1-1-1,-1-1 1,2-2 0,-1 0 0,1-2 0,0-1 0,1-1 0,0-1-1,-27-21 1,42 28-62,0 0 0,1-1-1,-1 0 1,2 0 0,-14-18 0,18 22-13,1 1 0,0-1 0,0 0 0,0 1 0,1-1 0,-1 0 1,1 0-1,0 0 0,0-1 0,1 1 0,-1 0 0,1 0 0,0 0 1,0-1-1,0 1 0,1 0 0,-1 0 0,1 0 0,2-8 1,0 7-31,-1-1 0,1 1 0,0 0 0,0 0 0,0 1 0,1-1 0,0 1 0,0 0 1,0 0-1,0 0 0,8-5 0,5-3-144,38-18 0,196-81-2631,-143 66-113,6-6-2690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4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42 553 6883,'0'0'3138,"-2"16"-3005,-3 6-75,2 1-1,1-1 1,1 1-1,2 36 1,63 440 1116,-58-437-1148,-5-55-72,-2-9-22,-3-33-132,-34-220-1022,23-413 459,16 650 749,1 1 1,1-1-1,1 1 0,0 0 1,1 0-1,1 0 0,0 1 1,1 0-1,1 0 0,1 1 1,0-1-1,1 2 0,0 0 1,1 0-1,1 1 0,22-20 1,-29 29-21,-1 0-1,1 0 1,-1 1 0,1 0-1,0 0 1,1 0 0,-1 1 0,0 0-1,1 0 1,-1 0 0,1 0-1,0 1 1,0 0 0,-1 0 0,1 1-1,0 0 1,0 0 0,0 0-1,8 2 1,-12-2 32,0 1 1,0 0-1,0 0 0,0 1 1,-1-1-1,1 0 0,0 0 1,0 1-1,-1-1 0,1 1 1,-1 0-1,0-1 0,1 1 0,-1 0 1,0 0-1,0 0 0,0 0 1,0 0-1,0 0 0,0 2 1,12 50 65,-11-42-34,3 20 128,-1 1 0,-1-1-1,-2 1 1,-1 0 0,-6 37 0,4-58 19,-1 0 0,-1 0 0,0 0 0,-1 0 0,0 0 0,-1-1 0,0 0 0,0 0 1,-1-1-1,-1 0 0,0 0 0,0-1 0,-1 0 0,0 0 0,-1-1 0,0 0 0,0 0 0,-17 8 0,13-12 0,0-1-1,0-1 0,0 0 1,0-1-1,0-1 0,0 0 1,0 0-1,-15-4 1,24 4-148,0-1 0,1 0 0,-1 0 0,1-1 0,0 1 0,-1-1 0,-5-3 0,8 4-166,1 0 1,-1 0-1,1 0 1,-1 0 0,1 0-1,0 0 1,0 0-1,-1-1 1,1 1-1,0 0 1,0-1 0,0 1-1,1 0 1,-1-1-1,0 1 1,0-1-1,1 0 1,-1 1 0,1-1-1,-1 1 1,1-4-1,2-2-3176,10 1-1497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0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123 1 13158,'0'0'2001,"-21"166"-416,-11-50-401,4 13-479,4 0-321,10-10-352,11-15-32,3-23-1329,0-31-1792,0-37-2834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0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0 14102,'0'0'2290,"-9"38"-2042,-2 11-80,-37 193 477,39-176-163,2-1 0,5 120 0,2-182-464,1 0 0,-1 1 0,1-1 0,0 0 0,1 0 0,-1 0 0,0 0 0,1 0 0,0 0 0,-1 0 0,1 0 0,0-1-1,1 1 1,-1-1 0,0 1 0,1-1 0,-1 0 0,1 0 0,0 0 0,0 0 0,0-1 0,-1 1 0,2-1 0,-1 0 0,0 0 0,0 0 0,0 0 0,6 1-1,10 1 133,1 0-1,0-2 1,34-1-1,-32 0-69,-9 0-43,0-1 1,1-1-1,-1 0 0,0 0 0,0-1 0,19-8 1,-5 0-390,48-30 0,-58 32 143,-10 5-1657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2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0 8084,'-12'27'1606,"-12"30"-1255,2 2-1,3 0 1,-18 101 0,26-32 678,9 201 0,4-266-729,-2-51-226,0-1-1,1 0 1,0 0-1,1 0 1,0 0-1,0 0 1,2 0-1,-1-1 0,1 1 1,1-1-1,0 0 1,0 0-1,1-1 1,0 1-1,1-1 0,0-1 1,0 1-1,1-1 1,0-1-1,10 8 1,0-3 79,0-1 0,0 0 0,1-2 0,0 0 0,0-1 0,1-1 0,0-1 0,27 5 1,22 0 347,79 2 1,-114-11-394,127 7 132,145 14-2772,-302-22-499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2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0 110 6051,'0'0'8564,"220"-38"-8292,-136 19-272,-11 4 0,-10 2 0,-11 1-400,-17 2-1473,-25 7-2321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3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15511,'0'0'0,"178"12"-320,-70-12 288,21 0 16,11 0-752,-8 0-2514,-13 0-2160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3.6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1215 12854,'0'0'1214,"32"-43"-998,106-148-219,-116 158-232,-2 0 0,-1-1 1,-2-2-1,-2 1 0,15-51 0,-28 83 190,13-44-1089,-2-2-1,11-80 0,-18 33 2869,4 333 1008,-6-205-2496,1 0 0,1-1 0,2 0 0,1-1 0,20 43 0,-25-63-206,1 0-1,0-1 0,1 0 1,0 0-1,0 0 1,1-1-1,0 0 1,1-1-1,12 11 1,-14-14-59,0 0 1,1 0-1,0-1 1,0 1-1,0-2 1,0 1-1,1-1 1,-1 0 0,1 0-1,-1-1 1,1 0-1,-1-1 1,13 0-1,-16 0-99,0 0-1,0-1 0,0 1 1,0-1-1,-1 0 1,1 0-1,0 0 0,0 0 1,-1-1-1,1 0 1,-1 0-1,1 0 1,-1 0-1,0 0 0,0 0 1,0-1-1,0 0 1,0 0-1,-1 1 0,1-2 1,-1 1-1,0 0 1,1 0-1,-2-1 1,1 1-1,0-1 0,-1 1 1,2-5-1,5-13-1731,8-38-1,-16 58 1804</inkml:trace>
  <inkml:trace contextRef="#ctx0" brushRef="#br0" timeOffset="1">461 1 11717,'0'0'4851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3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15863,'0'0'32,"234"32"-32,-137-32-32,4 0 32,-7-4-672,-17 1-1409,-35 3-2353</inkml:trace>
  <inkml:trace contextRef="#ctx0" brushRef="#br0" timeOffset="1">32 477 15527,'0'0'1665,"182"72"-1665,-85-53 80,15-13-64,-4-6-32,-3-3-784,-32-31-2098,-38-4-3649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6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243 5 8548,'0'0'2873,"0"0"-2831,-1-1-1,0 1 1,1 0-1,-1-1 1,0 1-1,1-1 0,-1 1 1,0 0-1,0 0 1,1-1-1,-1 1 1,0 0-1,0 0 1,0 0-1,1 0 1,-1 0-1,0 0 1,0 0-1,1 0 1,-1 0-1,0 1 0,0-1 1,0 0-1,-8 13 221,2 1 1,0-1-1,-9 26 0,0 0-65,-15 30 39,3 2 0,3 1 0,3 1-1,4 1 1,3 0 0,3 1 0,-4 139-1,15-164-211,0-16-10,4 46 1,-1-70-15,-1 1 1,2 0 0,-1-1 0,1 1-1,1-1 1,0 0 0,1 0-1,7 12 1,-6-12-1,1 0 0,0-1 0,1 0 1,0 0-1,0-1 0,1 0 0,0-1 0,0 0 0,1 0 0,0-1 0,0 0 0,1 0 1,15 5-1,-8-6-7,0 0 0,0-1 0,0-1 0,1-1 0,-1 0 1,1-2-1,34-2 0,-40 0-7,0 0 1,0-1 0,0 0-1,0-1 1,0-1-1,-1 0 1,0-1-1,0 0 1,0 0 0,-1-2-1,0 1 1,0-1-1,14-15 1,-10 8-27,-1-1 1,0 0-1,-1-1 1,-1 0-1,-1-1 1,0-1-1,15-35 1,-22 42 1,0 0 1,0 0 0,-1 0 0,0-1 0,-1 1 0,-1-1 0,0 1 0,-1-1-1,0 1 1,-1-1 0,-3-20 0,3 30 39,0 0-1,-1 0 1,1 0 0,-1 0 0,1 0-1,-1 1 1,0-1 0,0 0-1,0 1 1,0 0 0,-1-1 0,1 1-1,0 0 1,-1 0 0,0 0-1,0 0 1,1 1 0,-1-1 0,0 1-1,0 0 1,0 0 0,-4-1-1,-7-2 30,0 1 0,0 1 0,-24-1 0,1 0 43,1 2 0,-1 1 0,-50 8 0,75-6-85,1 0-1,0 1 1,0 0 0,0 1-1,1 0 1,-1 0 0,1 1-1,0 1 1,0 0 0,1 0-1,0 1 1,0 0 0,0 0-1,1 1 1,-8 10-1,12-13-59,1 0 0,0 0 0,0 0-1,0 0 1,0 0 0,1 1-1,0-1 1,0 1 0,1 0-1,-1-1 1,1 8 0,-1 36-3861,2-45 3461,0 6-4766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7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 0 880,'0'0'12745,"0"17"-12620,0 314 1129,16-331-1267,15 0 19,-1 1 1,1 2-1,0 1 0,-1 1 1,0 1-1,43 16 1,-59-17 1,-1 1 0,0 0 0,-1 1 0,0 1 0,0 0 0,0 0 0,-1 1 0,-1 0 0,1 1 0,-1 1 0,-1-1 0,0 1 0,-1 1 0,0 0 0,0 0 0,7 17 0,-9-11 205,0 1 0,-1 0-1,-1 1 1,0-1 0,-2 1-1,0-1 1,-1 1 0,-1 0 0,-1-1-1,-7 39 1,4-43-136,0 0 0,-1-1 0,-1 1 0,0-1-1,-1 0 1,-1-1 0,0 0 0,0 0 0,-2 0 0,1-1 0,-2-1 0,1 0 0,-2 0 0,1-1-1,-1 0 1,-1-1 0,0-1 0,0 0 0,-1 0 0,0-2 0,0 0 0,0 0 0,-1-1-1,0-1 1,0 0 0,0-1 0,-16 1 0,10-3-174,0 0 0,0-1 0,0-1 0,-31-6-1,41 4-127,0 1-1,1-2 0,-1 0 0,1 0 0,0-1 1,0 0-1,1-1 0,-1 0 0,1 0 0,-10-10 1,3 0-948,0-1 1,1 0 0,0-1 0,-17-31-1,-4-14-4987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7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1 217 14727,'0'0'1184,"181"-91"-1120,-83 53 0,14 1-128,-8 5 32,-6 17-656,-25 12-3074,-28 3-2192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5.1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4738,'0'0'6691,"230"16"-7107,-147-13 416,5-3 32,-5 0-32,-9 0-128,-8 3-512,-21 7-817,-13 5-336,-29 14-1328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08.4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428 39 10341,'0'0'2355,"-2"-6"-2306,1 4-45,0 0 1,0 0 0,0 1 0,0-1 0,0 0 0,0 0 0,0 1-1,-1-1 1,1 1 0,-1-1 0,1 1 0,-1 0 0,0 0 0,1 0-1,-1-1 1,0 2 0,0-1 0,0 0 0,1 0 0,-1 0 0,0 1-1,-3-1 1,-2 0 16,0 0-1,0 1 1,-1 0 0,1 0-1,0 0 1,-13 4 0,8-1 36,1 0 0,-1 1 0,1 1 1,0 0-1,0 0 0,1 1 0,0 1 1,0 0-1,0 0 0,-12 13 0,-3 4 294,1 1-1,-28 39 0,37-43-92,1-1 0,-22 45 0,31-54-175,1 1 0,0 0 0,0 0 0,1 0 0,0 0 0,1 0 0,0 23 0,2-33-82,0 0-1,0 0 1,0 0-1,0 0 1,0 0-1,1 0 0,-1 0 1,1 0-1,0 0 1,-1 0-1,1 0 1,0 0-1,0 0 1,0-1-1,0 1 0,1 0 1,-1-1-1,0 1 1,1 0-1,-1-1 1,1 0-1,0 1 1,-1-1-1,1 0 0,0 0 1,0 0-1,0 0 1,0 0-1,-1-1 1,1 1-1,0 0 1,4 0-1,6 0-22,-1 0 0,1 0 0,-1-1 0,22-3 0,-27 2 5,7-1-39,-1-1 0,0 0-1,0-1 1,0 0-1,0-1 1,-1-1-1,0 0 1,0 0 0,0-1-1,17-15 1,4-5-588,52-59 1,-62 61-682,35-50 1,-53 70 1297,-4 23 1409,2 59-1016,4-1 0,2 1 0,4-1 0,3-1 0,4-1 0,3 0 0,2-1 0,4-2 0,62 112 0,-79-164-345,3 6-11,0 1 0,13 35-1,-24-52 25,0 1-1,-1-1 1,0 0-1,0 1 0,-1-1 1,-1 1-1,1-1 1,-2 1-1,1-1 0,-1 1 1,-3 10-1,3-15 8,-1 0 1,0 0-1,0 0 1,-1-1-1,1 1 1,-1 0-1,0-1 0,0 0 1,-1 1-1,1-1 1,-1-1-1,0 1 0,0 0 1,0-1-1,-1 0 1,-7 4-1,-3 2 73,-1-2-1,-1 0 0,-30 9 1,8-7 83,0-2 1,0-2-1,0-2 1,-1-1-1,1-2 0,-42-5 1,55 2-100,1 0 0,0-2 0,0-1 0,1-1 1,-1-1-1,1-1 0,1-1 0,-38-23 0,57 32-77,1-1 0,0 0 0,0-1 1,0 1-1,0 0 0,1-1 0,-1 0 0,0 0 0,1 1 0,0-1 1,0-1-1,0 1 0,0 0 0,-2-6 0,3 6-37,1 1 0,-1-1 0,1 0 0,0 1 0,0-1 0,0 1 0,1-1 0,-1 1 0,0-1 0,1 1 0,0-1 0,-1 1 0,1-1 0,0 1 0,0 0 0,0-1 0,1 1 0,-1 0 0,1 0 0,-1 0 0,1 0 0,3-3 0,23-22-308,1 2-1,2 1 1,36-22 0,-4 3-580,128-95-6331,-112 73-641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0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282 1 8500,'0'0'7806,"0"36"-7480,0-6-212,0 59 645,-15 122 0,-108 395 986,40-233-500,25 9-681,56-349-2754,2-3-5312,9-75-94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0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0 13350,'0'0'1628,"-3"38"-801,-32 271 656,9-96-736,3 281 0,23-492-739,0 1 0,0 0 0,0-1 1,0 1-1,1 0 0,-1-1 0,1 1 0,0-1 0,0 1 0,0-1 1,0 1-1,0-1 0,1 0 0,-1 1 0,1-1 0,-1 0 1,1 0-1,0 0 0,0 0 0,0 0 0,0-1 0,0 1 0,0 0 1,0-1-1,0 0 0,1 0 0,-1 1 0,1-1 0,3 1 0,6 1 39,1-1 0,-1 0 0,1-1-1,-1 0 1,14-1 0,-9 1 20,107 1 260,200-22 0,-253 13-395,82 4 0,-129 3-76,-23 0 54,1-1 1,-1 1-1,0 0 1,1 0-1,-1 0 1,1 0-1,-1 1 1,0-1-1,1 0 1,-1 0-1,0 1 1,1-1-1,-1 1 1,0-1-1,0 1 0,0 0 1,1-1-1,-1 1 1,0 0-1,0 0 1,0 0-1,0 0 1,0 0-1,1 1 1,2 23-5210,-4-12-1502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2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1 3874,'0'0'10821,"-25"216"-10789,4-115 176,0-10 224,4-7-336,7-15-64,-1-15-64,4-20 32,4-15-464,-1-19-1169,-13 0-768,-11-31-1617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2.8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54 15911,'0'0'1809,"42"-53"-11861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4.5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123 1 15399,'0'0'384,"202"22"-288,-122-22-96,4 0-512,-18 0-2305,-24-13-3234</inkml:trace>
  <inkml:trace contextRef="#ctx0" brushRef="#br0" timeOffset="1">0 456 14279,'0'0'1680,"178"6"-1568,-63-3-96,0 4-16,-3 2-496,-21-3-2017,-25 1-4226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5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34 114 2785,'0'0'9378,"-6"29"-9213,-17 93 38,21-112-162,1 0-1,0 0 1,1 0 0,0 1-1,0-1 1,1 0 0,0 0-1,1 0 1,0 0 0,1 0-1,0 0 1,1-1 0,0 1-1,0-1 1,1 0 0,7 11-1,-3-9 56,1 0 0,0-1 0,0 0 0,1 0 0,0-1 0,1 0 0,0-1 0,0-1 0,20 9 0,-16-9-22,1-2 0,0 0 0,0-1-1,0 0 1,0-2 0,1 0 0,0-1-1,-1 0 1,1-2 0,29-4 0,-33 3-110,0-2 1,-1 1 0,1-2-1,-1 0 1,0-1 0,0 0-1,0-1 1,-1 0 0,0-1 0,0 0-1,-1-1 1,0 0 0,10-12-1,-5 4-102,-1 0 0,-1-1-1,-1 0 1,0-1 0,-1 0-1,-1-1 1,13-34 0,-19 39 54,0 0 0,-1-1 0,-1 1 0,0-1 0,0-24 0,-2 34 117,-1 0-1,0 1 1,-1-1 0,1 0-1,-1 1 1,0-1 0,0 1-1,-1-1 1,0 1 0,0-1 0,0 1-1,-1 0 1,1 0 0,-1 0-1,0 0 1,-1 1 0,1-1-1,-9-7 1,3 5 20,-1 1-1,0 0 1,0 0-1,0 1 0,-1 1 1,1 0-1,-1 0 1,0 1-1,-15-3 1,-5 2-73,0 1-1,-42 0 1,59 3-80,0 0 0,-1 1 0,1 0 0,0 1 0,-1 0 0,1 2-1,0-1 1,1 2 0,-1 0 0,1 0 0,0 1 0,-23 15-1,10 0-512,0 0-1,2 2 1,0 0-1,-35 48 0,1 4-2571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3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8436,'0'0'6461,"3"30"-6383,15 352 554,-19-286-401,-1-52-80,2 1 0,2-1 1,1 1-1,16 69 0,-18-110-146,1 1 0,-1-1 0,1 0 1,0 0-1,0 0 0,0 0 0,0 0 0,1 0 0,-1 0 0,1-1 0,0 1 0,0-1 0,1 0 0,-1 0 0,0 0 0,1-1 0,0 1 0,0-1 0,0 0 0,0 0 1,0 0-1,0 0 0,0-1 0,1 1 0,-1-1 0,1 0 0,-1-1 0,6 1 0,116 10 538,188-7 0,-175-5-637,-95 0-141,44 2-2352,-81 1-14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3.5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0 352 13254,'0'0'2881,"199"-85"-2897,-101 41-32,-7-3-320,-18 7-1905,-24 8-2305,-35 16-2401</inkml:trace>
  <inkml:trace contextRef="#ctx0" brushRef="#br0" timeOffset="1">39 54 11157,'0'0'3650,"195"-50"-3890,-80 47 112,0 3-2402,-10 0-3040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3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0 383 11157,'0'0'1297,"227"-147"-1329,-161 90-1537,-17 1-2241,-14 3-2657</inkml:trace>
  <inkml:trace contextRef="#ctx0" brushRef="#br0" timeOffset="1">394 1 5010,'0'0'7684,"45"160"-5971,-13-116-993,6-13-464,8-3-144,-1-12-112,-3-7-16,-7-9 0,-1 0-1232,-13-6-1330,-14-32-1648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45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 6035,'0'0'4655,"8"0"-3641,13-1-28,0-2 1,33-7-1,-30 5-478,36-3 0,157 6 958,-117 3 315,-24-7-2984,-87 0-4178,-22 1-1647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5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88 9925,'0'0'256,"227"25"-96,-151-25 0,-6-25-160,-4-6-320,-13-4-1553,-25 13-2401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4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14038,'0'0'1169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17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1 2561,'0'0'15543,"-76"18"-20505,79-33-1393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21.8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11045,'0'0'2551,"15"26"-2210,50 83 70,-56-93-150,1-1 0,1-1 0,23 24 0,-1 0 514,-10-4-464,-2 1-1,-1 1 1,-2 1 0,-1 0-1,12 44 1,-9-16-241,-4 1-1,11 88 1,-11 150 990,-16-173-4422,-1-30-5431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22.1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0 493 12278,'0'0'2097,"56"-173"-1505,-7 114-240,14 5-304,3 1-48,4 6 0,-11 6-112,-10 10-752,-18 9-945,-17 9-880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22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1 364 12278,'0'0'4866,"11"35"-4818,3 5-39,3 6-1,-2 2-1,14 80 1,-21-62-332,-1 122 0,-8-188 190,0 0 0,0 0 0,-1 0 1,1-1-1,0 1 0,0 0 1,0-1-1,0 1 0,0-1 1,0 1-1,0-1 0,1 0 0,-1 1 1,0-1-1,0 0 0,-1-1 1,-6-10-376,1 0 0,0-1 0,1 1 0,1-2 0,0 1 0,1 0 0,-5-23 0,2-4 103,-4-61-1,8-270 1226,4 354-613,0-1 0,1 1 0,1 1 0,1-1 0,0 0 0,1 1 0,1 0 0,1 0 0,0 0 0,0 1 0,2 0 0,11-15 0,-16 26-141,0 0-1,0 0 0,0 0 0,1 1 1,-1 0-1,1 0 0,0 0 0,0 1 1,0-1-1,1 1 0,-1 0 0,0 1 1,1-1-1,-1 1 0,1 0 0,-1 1 1,1-1-1,0 1 0,-1 0 0,1 0 1,0 1-1,10 2 0,-14-2-26,0-1-1,0 1 1,-1 0 0,1 0-1,0 0 1,0 0 0,-1 0-1,1 1 1,0-1-1,-1 1 1,1-1 0,-1 1-1,0-1 1,1 1-1,-1 0 1,0-1 0,0 1-1,1 3 1,12 37 533,-10-17-300,-1 0-1,-1 0 0,-2 0 1,0 0-1,-5 26 0,4-45-221,0 0 1,-1 0-1,0-1 0,0 1 0,0-1 1,0 1-1,-1-1 0,0 0 0,0 0 0,-1 0 1,1 0-1,-1-1 0,0 1 0,0-1 0,-1 0 1,-5 4-1,-3 2-377,-1-2 0,0 0 0,0 0 0,-27 10 0,40-18 219,1 0 1,-1 0-1,1 0 0,-1 0 0,0 1 1,1-1-1,-1 0 0,1 0 0,-1 1 1,1-1-1,-1 0 0,1 1 0,0-1 1,-1 1-1,1-1 0,-1 1 0,1-1 1,0 0-1,-1 1 0,1-1 0,0 1 1,-1 0-1,1-1 0,0 1 0,0-1 1,0 1-1,0-1 0,-1 1 0,1 0 1,0-1-1,0 1 0,0-1 0,0 1 1,0-1-1,0 1 0,1 0 0,-1 0 1,0 17-3150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1.6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569 35 5955,'0'0'7283,"5"-6"-6693,13-17-126,-13 17 1305,-5 22-1685,-4 133 504,1-124-480,-1 1 0,-2-1 0,-14 46 0,-111 263 1416,-246 449-1,369-766-1479,4-10-42,0 1 0,0-1-1,-1 0 1,1 0 0,-2 0-1,-10 10 1,16-16-274,0-25-2642,0-23 100,0-11-3306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2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380 120 5955,'0'0'7027,"4"-12"-6371,13-36-136,-16 45-285,-1 1 0,1 0 0,0 0 0,-1-1 0,0 1-1,1-1 1,-1 1 0,0 0 0,0-1 0,-1 1 0,1 0-1,-1-5 1,0 6-182,1-1 0,-1 1-1,1 0 1,-1 0 0,0 0-1,0 0 1,0 0 0,1 0-1,-1 0 1,0 0 0,0 0-1,0 0 1,0 0 0,-1 1-1,1-1 1,-2-1 0,-2 1-78,-1-1 0,0 1 1,1 0-1,-1 0 0,0 1 0,1-1 1,-10 2-1,7-1 244,-2 0-216,1 0 0,-1 1-1,1 0 1,0 0 0,-1 1-1,1 0 1,0 1 0,0 0-1,0 0 1,0 1 0,1 1-1,-1-1 1,1 1 0,0 0-1,1 1 1,-14 12 0,6-6 13,1 1-1,1 0 1,0 1 0,1 1 0,-11 16 0,18-23-15,1-1 0,0 1 1,0 1-1,1-1 0,0 0 0,0 1 0,1 0 1,1-1-1,-1 1 0,1 0 0,1 0 0,-1 0 0,2 10 1,0-16-6,0 0 0,0 0 0,0 0 1,0 0-1,0 0 0,1 0 0,-1-1 0,1 1 1,0 0-1,0-1 0,0 1 0,0-1 0,0 0 1,0 0-1,1 0 0,-1 0 0,4 2 0,54 30-67,-46-27 67,7 1-73,1 0-1,0-1 1,0-1 0,42 6 0,-41-9-28,-1 1-1,0 1 1,-1 1 0,41 17-1,-59-21 84,1 0-1,-1 1 0,0-1 1,1 1-1,-1 0 1,-1 0-1,1 0 1,0 0-1,-1 1 0,1-1 1,-1 1-1,0-1 1,0 1-1,-1 0 1,1 0-1,-1 0 0,0 0 1,0 0-1,0 0 1,0 0-1,-1 0 1,1 0-1,-2 9 0,1-4 63,-1 1 0,0-1 0,0 1 0,-1-1-1,-1 1 1,1-1 0,-1 0 0,-1 0-1,-6 11 1,3-7 86,-1-1-1,0 0 1,-1 0-1,0-1 1,-1 0-1,0 0 1,-1-1-1,0-1 1,-1 0-1,1 0 1,-2-2-1,1 1 1,-1-1-1,0-1 1,-1 0-1,0-1 1,1-1-1,-1 0 1,-1-1 0,-14 2-1,21-4-123,-18 1 10,-49-2 0,69-1-189,1 1 1,0-1 0,-1 0-1,1 0 1,0 0 0,-1-1-1,1 0 1,0 0 0,0 0-1,0-1 1,1 1 0,-1-1-1,0 0 1,1-1-1,-6-4 1,8 5-99,1 1-1,-1 0 1,0-1 0,1 1-1,0-1 1,-1 0 0,1 1-1,0-1 1,0-3 0,-2-25-4117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2.7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12422,'0'0'6034,"129"0"-5986,-70 0-48,1 0 129,-5 0-177,-2 0 112,-1-10-128,-7-2-49,1 2-943,-11-2-1169,-18 8-1601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3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11045,'0'0'5379,"217"19"-4419,-148-10-656,-2-6 144,-5-3-336,-9 0 128,-5 0-224,-9 0 49,-15 0-17,-3-6-96,-14 6-913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7.1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10 7091,'0'0'6934,"4"-2"-6267,0 0-433,16-3 3152,-23 17-3356,-9 9-43,0 0 1,-29 34 0,-6 9 38,17-16-27,2 2 0,-40 99 0,57-117-1,0 0-1,3 1 1,1 0 0,1 0 0,1 1 0,1 38-1,4-40 1,-1-11-9,1 0 1,1 0 0,1 1 0,5 24-1,-5-39 9,0-1-1,0 0 0,1 0 1,0 0-1,0 0 1,0 0-1,1-1 0,-1 1 1,1-1-1,1 0 0,-1 0 1,1 0-1,0-1 0,0 1 1,0-1-1,0-1 1,12 7-1,-1-4-10,0 0 1,0-1-1,1-1 0,-1 0 1,1-2-1,0 0 0,0 0 0,0-2 1,20-1-1,-23 1 12,5-1-23,0 0 1,0-1-1,0-1 1,-1 0-1,0-2 0,1 0 1,-2-1-1,35-16 1,-31 10-114,1-1 1,-2-1 0,0-1 0,0-1 0,-1-1-1,20-23 1,-31 31 42,0 0 0,-1 0 1,0 0-1,-1-1 0,0 0 0,-1 0 0,0-1 0,0 0 0,-1 0 1,-1 0-1,0 0 0,0 0 0,-1-1 0,0 1 0,-1-1 1,-1-12-1,0 19 95,0 0 1,-1 0-1,1 0 0,-1 0 1,-1 0-1,1 0 1,-1 0-1,1 0 1,-1 1-1,-1-1 1,1 1-1,-1-1 0,-4-5 1,2 4 7,-1-1-1,0 1 1,-1 1 0,1-1 0,-1 1-1,0 0 1,-11-5 0,-2 0 42,-1 2 0,1 0 0,-2 1 1,1 1-1,-29-3 0,21 4 138,0 1-1,0 2 1,-1 1-1,1 1 1,-52 7-1,74-6-154,1 1 0,-1 1 0,1-1-1,0 1 1,-1 0 0,1 0 0,1 0-1,-1 1 1,0 0 0,1 0-1,0 1 1,0-1 0,0 1 0,1 0-1,-1 1 1,1-1 0,-3 7 0,2-3-76,0 0 0,1 0 1,0 1-1,1 0 1,0-1-1,0 1 0,1 0 1,0 1-1,1-1 0,0 15 1,1-22-121,-1 0-1,1 0 1,1 1 0,-1-1 0,0 0 0,1 1 0,-1-1 0,1 0-1,0 0 1,0 1 0,0-1 0,1 0 0,-1 0 0,1 0 0,0-1-1,0 1 1,0 0 0,0-1 0,0 1 0,0-1 0,1 1 0,-1-1-1,1 0 1,-1 0 0,1 0 0,3 1 0,47 21-4584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6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736 7 7908,'0'0'2081,"-23"40"-1716,-165 289 596,-20 17 118,-14 26 581,222-373-1673,0 1 0,0 0 0,0 0 0,0 0-1,0 0 1,0 0 0,0 0 0,0 0 0,0 0-1,0 0 1,0 0 0,-1 0 0,1 0 0,0 0-1,0 0 1,0 0 0,0 0 0,0 0-1,0 0 1,0 0 0,0 0 0,0 0 0,0 0-1,-1 0 1,1 0 0,0 0 0,0 0 0,0 0-1,0 0 1,0 0 0,0 0 0,0 0 0,0 0-1,0 0 1,0 0 0,-1 0 0,1 0 0,0 0-1,0 0 1,0 0 0,0 0 0,0 0-1,0 0 1,0 0 0,0 0 0,0 0 0,0 1-1,0-1 1,0 0 0,0 0 0,0 0 0,0 0-1,0 0 1,0 0 0,0 0 0,-1-12-358,1 8 185,1-20-95,1 0-1,1 1 1,10-35 0,26-74-212,-21 74 161,66-241-1369,14-48-75,-91 324 1852,-4 12 81,0 0-1,1 0 1,0 1-1,1-1 1,0 1-1,8-12 1,-12 22-124,-1-1 0,1 1 0,-1 0 0,1-1 0,-1 1 0,1 0 0,0-1 0,-1 1 0,1 0 0,-1 0 0,1 0 0,0 0-1,-1 0 1,1-1 0,-1 1 0,1 0 0,0 0 0,-1 1 0,1-1 0,-1 0 0,1 0 0,0 0 0,-1 0 0,1 0 0,-1 1 0,1-1 0,-1 0 0,1 0 0,-1 1 0,1-1 0,-1 0 0,1 1 0,-1-1 0,1 1 0,-1-1 0,1 1 0,-1-1 0,0 1 0,1-1 0,-1 1 0,0-1 0,1 1 0,-1-1 0,0 1 0,0-1 0,0 1 0,0 0 0,1 0 0,10 23 166,-1 0 0,13 44-1,-5-10 81,25 64 89,104 350-21,-137-423-333,2 0-1,3-1 0,1-1 1,29 58-1,49 67-48,-93-170 46,0 0 0,0 0 0,0 0-1,0 0 1,-1 0 0,1 0 0,-1 0-1,0 1 1,1-1 0,-1 0 0,0 0-1,-1 3 1,1-4 3,0 0-1,0 0 1,0 0-1,-1-1 0,1 1 1,0 0-1,-1 0 1,1 0-1,-1-1 1,1 1-1,-1 0 1,1 0-1,-1-1 1,1 1-1,-1 0 1,0-1-1,1 1 1,-1-1-1,0 1 1,1-1-1,-1 1 0,0-1 1,0 0-1,0 1 1,0-1-1,1 0 1,-1 1-1,0-1 1,0 0-1,0 0 1,0 0-1,-1 0 1,-173 3 1029,-69 5 13,-151 43 1588,365-50-2588,29-1-248,1-16-2302,5-15-233,10-6-949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7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 1 7652,'0'0'7072,"4"11"-6949,6 15 75,-2 0 0,-1 0 0,-1 0 0,4 45 0,-7-29 95,1-40-300,0 0-1,-1 0 1,1-1-1,0 1 1,0-1 0,0 0-1,6 0 1,-3 1-14,103 21 16,-67-15 0,-1 1 0,0 1 0,64 27 0,-96-33 17,0 1-1,-1 0 1,1 1 0,-1 0-1,0 0 1,-1 1 0,1 0-1,-1 0 1,-1 1 0,1 0-1,-2 1 1,1-1 0,-1 1-1,0 1 1,-1-1 0,0 1-1,0 0 1,-1 0-1,3 13 1,-5-15 93,0 0-1,0 0 1,-1 1-1,0-1 1,-1 0-1,0 1 1,0-1-1,-1 0 1,0 1-1,0-1 0,-4 13 1,2-15-46,1 0-1,-1 0 1,-1 0 0,1-1-1,-1 1 1,0-1 0,0 0 0,0 0-1,-1-1 1,1 1 0,-1-1-1,0 0 1,-1 0 0,1-1-1,-8 4 1,-11 5 5,0-1 0,-1-1 0,0-1 0,-1-2 0,0 0 0,-38 4 0,-161 1-1530,142-11-304,-5 8-3555,53-6-387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7.9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88 12886,'0'0'1537,"202"-10"-801,-111-2-352,6-4 48,1 1-368,-7 2-64,-18 0-80,-17 7-1456,-25 3-1570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8.3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8100,'0'0'12453,"157"16"-12469,-76-7 16,2-5 0,-13-4 80,-7 0-192,-7 0-720,-11 0-1025,-7 3-1841,-17-3-3281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38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63 132 2753,'0'0'13334,"-3"33"-13128,-7 111 79,9-132-230,1 1-1,0 0 1,1 0 0,1 0-1,0 0 1,1-1-1,0 1 1,1-1 0,6 13-1,-2-10 22,0 0 1,2 0-1,0-1 0,1 0 0,12 12 0,-13-16-22,0 0-1,1-1 1,0 0-1,0-1 1,1 0-1,0-1 1,0-1-1,1 1 1,0-2 0,25 8-1,-28-10-44,0-1 1,0 0-1,-1-1 0,1 0 1,0 0-1,0-1 0,0 0 1,0-1-1,0 0 0,0-1 0,0 0 1,-1-1-1,1 0 0,-1 0 1,0-1-1,12-6 0,-7 0-29,0 0-1,0-1 1,-1-1-1,-1 0 0,0-1 1,14-19-1,-4 2-104,-1-1-1,16-34 1,-29 48 59,-1 1 0,0-1 0,-1-1 0,-1 1 0,0-1 0,-1 0 0,-2 0 0,1-1 0,-2 1 0,-1-25 0,-1 37 79,0 0-1,0 0 0,-1 0 0,0 0 0,0 1 0,0-1 0,0 1 0,-1-1 0,0 1 0,0 0 0,-1 0 0,1 0 0,-1 0 0,0 1 0,-1-1 0,1 1 0,-1 0 0,0 0 0,0 1 0,0 0 0,0 0 0,-7-4 0,-8-2 88,-1 0 0,0 2 0,0 0 0,-40-7 0,18 8-217,-1 1 1,-72 2-1,104 3-93,0 0 1,0 1-1,0 1 0,0 0 0,0 1 0,0 0 0,1 0 0,-1 1 0,1 1 1,0 0-1,0 1 0,1 0 0,0 0 0,-19 16 0,-59 54-4034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41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1 303 9060,'0'0'6641,"6"0"-6607,692 15 2471,-646-15-2373,537-14 718,-524 10-817,892-60 377,218-48-194,-907 72-136,121-15 194,1 28-52,-295 25-107,301 7 966,-283 8-175,-68-6-767,62 1 0,-112-8-2655,-100 0-5359,-1 0-3883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41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1 678 13078,'0'0'2612,"16"-36"-2257,-13 31-346,137-288 224,45-42-107,-185 335-67,0-1 0,0 1-1,0-1 1,1 1 0,-1 0 0,0-1 0,0 1 0,1-1 0,-1 1 0,0-1-1,1 1 1,-1 0 0,1-1 0,-1 1 0,0 0 0,1 0 0,-1-1 0,1 1 0,-1 0-1,1 0 1,-1-1 0,1 1 0,-1 0 0,2 0 0,4 9 581,-1 29-426,-4-30-91,8 364 1643,-9-116-1100,4-192-595,22 123 0,-7-120-273,-19-66 143,1-1 1,-1 0-1,0 1 1,0-1 0,0 1-1,0-1 1,0 0-1,1 1 1,-1-1-1,0 1 1,0-1 0,1 0-1,-1 1 1,0-1-1,1 0 1,-1 1-1,0-1 1,1 0 0,-1 0-1,0 1 1,1-1-1,-1 0 1,0 0-1,1 0 1,-1 0 0,1 1-1,-1-1 1,1 0-1,-1 0 1,0 0-1,2 0 1,-2 0-116,1-1-1,0 1 1,0-1 0,0 1-1,0-1 1,-1 0 0,1 1-1,0-1 1,-1 0 0,1 1-1,0-1 1,-1 0 0,1 0-1,-1 0 1,1 1 0,-1-1-1,1-2 1,16-44-4489,3-24-1954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41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6003,'0'0'12582,"0"6"-12265,4 37-73,-2-9 31,2 0 1,1 0 0,11 38 0,-13-62-229,1 1 0,0-1 0,1 0 0,0 0 1,0 0-1,1 0 0,1-1 0,-1 0 0,1-1 0,1 1 1,0-1-1,0-1 0,0 0 0,11 7 0,-8-7-41,0-1-1,0-1 0,0 0 1,1 0-1,0-1 0,0-1 1,23 4-1,0-3-74,53-1-1,-76-3-111,-1 0 0,1-1-1,-1-1 1,0 1 0,0-2 0,0 0-1,0 0 1,0-1 0,16-9 0,-17 7-341,0 0 0,-1-1 0,0 0 0,0-1 0,0 0 0,-1 0 0,-1-1 0,1 0 0,6-11 0,17-34-4230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42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5795,'0'0'12021,"25"226"-11172,-25-94 15,0 9-384,0-3 160,0-16-495,0-21-145,3-38 0,8-29-657,16-28-831,22-6-1730,18-40-1056,9-30-2849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42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32 10405,'0'0'6085,"-11"37"-5975,-34 119 28,43-149-112,1-1 0,-1 1 0,1 0 0,1 0 0,-1 0 0,1 0 0,0 0 0,1 0 0,-1 0 0,1 0 0,1 0 0,-1-1 0,1 1 0,4 7 0,-4-9-6,1-1 1,0 1 0,0-1 0,0 0-1,0-1 1,1 1 0,0 0 0,0-1-1,0 0 1,0 0 0,0 0 0,1-1-1,-1 1 1,10 3 0,4-1 16,0-1 1,0 0-1,1-1 1,-1-1-1,1-1 1,-1-1-1,32-3 1,-39 2-15,0-1 1,0 0-1,0-1 1,0 0 0,-1-1-1,1 0 1,-1-1-1,0 0 1,0 0-1,-1-1 1,0-1-1,0 1 1,0-2-1,-1 1 1,13-14 0,-13 11-1,-1 1 1,0-1 0,0 0 0,-1 0 0,0-1-1,0 0 1,-2 0 0,1 0 0,-1-1-1,-1 0 1,0 0 0,-1 1 0,0-2 0,0-16-1,-2 24 7,0 0-1,0 0 1,-1 0-1,0-1 0,0 1 1,0 0-1,-1 0 1,0 0-1,0 1 0,0-1 1,0 0-1,-1 1 0,0-1 1,0 1-1,0 0 1,0 0-1,-1 0 0,0 0 1,1 1-1,-1 0 1,-1-1-1,1 1 0,0 1 1,-1-1-1,1 1 0,-1-1 1,0 1-1,0 1 1,-7-3-1,-8-1 2,0 1-1,-1 1 1,1 0 0,-1 2 0,0 0-1,-23 3 1,37-1-162,-1 0 1,1 0-1,0 1 0,0-1 1,0 2-1,0-1 0,0 1 1,0 0-1,1 1 0,-1-1 0,1 1 1,0 1-1,0-1 0,1 1 1,-8 7-1,8-6-691,0 0 0,0 0 0,0 1 0,1 0 0,0 0 0,0 0-1,0 0 1,-2 10 0,3 2-7592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42.9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15703,'0'0'1937,"237"28"-1761,-160-25 16,-11 1-160,-6-4-64,-15 0-80,-10 0-1360,-11 0-1442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6.7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9316,'0'0'192,"42"204"801,-28-113-289,-4 0-304,-3 7-96,-3-20-111,-1-9-177,1-19 48,-4-12-64,0-13 64,0-12-96,0-10 32,0-13-881,-7-40-1664,-18-19-384,-3-3-1233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43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 8036,'0'0'6098,"-1"32"-4870,-5 214 655,7-224-1741,0 0-1,2 0 0,0 1 1,2-1-1,0-1 0,2 1 1,0-1-1,12 24 1,-11-29-95,0-1 0,1 0 0,1 0 0,1-1 0,0 0 0,0-1 0,1 0 0,1-1 0,0 0 0,30 19 0,-33-25-49,0-1 0,1 0 0,-1 0-1,1-1 1,0-1 0,0 0 0,1 0-1,-1-1 1,19 1 0,-22-3-26,0 0 0,1 0-1,-1-1 1,0 0 0,0-1 0,0 0-1,0 0 1,0 0 0,0-1 0,0 0 0,-1-1-1,0 1 1,1-2 0,7-5 0,0-3-108,-1-1 0,-1 0-1,0-1 1,-1 0 0,0-1 0,-1 0 0,-1-1 0,-1 0 0,0-1 0,11-34-1,-10 20 64,-1 0-1,-2-1 0,-1 0 1,-2-1-1,1-52 0,-5 79 123,0 1 0,0-1 0,-1 1 0,1-1 0,-1 1 0,-1 0 0,1-1 0,-1 1-1,0 0 1,0 0 0,-1 0 0,0 0 0,0 0 0,0 1 0,-1 0 0,0-1 0,0 1 0,0 0 0,-1 1 0,1-1-1,-1 1 1,0 0 0,-10-6 0,1 3 23,0 0-1,0 1 1,0 0 0,-1 1-1,0 1 1,0 1-1,-26-4 1,18 5-147,0 1 0,0 1 0,1 0 0,-38 7 0,49-4-78,0 0 1,1 0-1,-1 1 1,1 0-1,0 1 1,0 0-1,0 1 1,1 0-1,0 0 1,0 1-1,-8 8 1,-1 4-1092,0 0 1,2 1 0,-23 34-1,-12 29-5108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53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 2193,'0'0'2233,"0"0"-2088,0 0 1,0 0-1,0-1 1,-1 1-1,1 0 1,0 0-1,0-1 1,0 1-1,0 0 0,0 0 1,0-1-1,0 1 1,0 0-1,0 0 1,0-1-1,0 1 1,0 0-1,0 0 0,0-1 1,1 1-1,-1 0 1,0 0-1,0 0 1,0-1-1,0 1 0,0 0 1,0 0-1,1-1 1,-1 1-1,0 0 1,0 0-1,1 0 1,24 24 135,-20-18-256,0 0 0,1 0-1,0-1 1,0 0 0,1 0-1,-1 0 1,1-1 0,0 0-1,13 5 1,24 3 182,0-3 1,1-1 0,0-2-1,50-1 1,-25 0-168,199 7 221,-268-26-2638,-1-3-640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54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0 258 8612,'0'0'1040,"265"-16"-719,-157-3-177,14 1 448,0-8-336,0-2-16,-3 0-224,-11 0-16,-7 6-16,-17 0-32,-7 6-832,-32 0-1713,-38-2-2898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55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81 211 5939,'0'0'6237,"-3"-4"-5543,3 3-604,0 0-49,0 0 0,-1 0 1,1 0-1,-1 0 0,0 0 1,1 0-1,-1 0 0,0 0 1,1 0-1,-1 0 0,0 0 1,0 0-1,0 1 0,0-1 1,0 0-1,0 0 0,0 1 1,-1-1-1,1 1-40,0 1-1,1-1 1,-1 1 0,0-1-1,0 1 1,1 0 0,-1-1 0,1 1-1,-1 0 1,1-1 0,-1 1-1,1 0 1,-1 0 0,1 0-1,0 0 1,-1-1 0,1 1 0,0 0-1,0 0 1,0 0 0,-1 0-1,1 1 1,0-2-1,-16 72-13,2 0 0,4 1 1,3 0-1,3 85 0,4-147 8,0-1 1,1 1-1,0 0 0,1-1 1,0 0-1,1 1 0,0-1 1,1 0-1,0 0 0,1-1 1,-1 1-1,2-1 0,-1 0 1,2 0-1,-1-1 0,1 0 1,0 0-1,1 0 0,15 12 1,-12-12-5,1 0-1,0 0 1,1-2 0,-1 1 0,1-1 0,1-1 0,-1 0 0,1-1 0,0-1 0,0 0 0,0-1 0,0 0 0,0-1 0,0 0 0,0-2 0,1 1 0,22-6 0,-28 4-2,-1-1 0,1 0 0,-1-1 0,0 0 0,0 0 0,-1-1 0,1 0 0,-1-1 0,0 1 0,-1-1 1,1 0-1,-1-1 0,0 0 0,8-12 0,7-12-25,-2-1 0,18-39 0,-19 34 8,-2 0 1,-2-1-1,-1-1 1,-2 0 0,-1-1-1,-3 0 1,-1-1-1,-2 1 1,-1-1 0,-5-60-1,1 93 41,-1 0-1,0 1 0,-1-1 0,0 0 1,0 1-1,0-1 0,-1 1 1,0 0-1,-1 0 0,1 1 1,-1-1-1,0 1 0,-1 0 0,0 0 1,0 1-1,0 0 0,-1 0 1,1 0-1,-14-7 0,0 2 84,1 0-1,-2 1 1,1 1 0,-1 1-1,-1 1 1,-25-4-1,7 6 32,-74 0 0,89 4-149,20 0 4,0 0-1,0 1 0,0-1 0,0 1 1,0 0-1,0 0 0,0 0 0,1 1 1,-1 0-1,0 0 0,1 0 0,-1 0 1,1 1-1,0-1 0,0 1 0,0 1 1,0-1-1,-5 6 0,5-3-157,-1 0 0,1 1 0,0 0 0,1 0 0,0 0 0,0 0 0,0 0 0,1 1 0,0-1 1,0 1-1,0 10 0,-3 55-2452,5 3-1777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55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1 2689,'0'0'7972,"-73"220"-7908,55-145-48,-3 0 48,4-9-64,3-12 0,7-20-128,7-18-913,0-41-7010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56.3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0 1905,'0'0'7166,"-2"36"-6979,-2 115-107,1-87 50,2-43-7,1 0 0,4 40 0,-2-55-113,-1 1 0,1-1 0,0 0 0,0 0 0,1 0 1,0 0-1,0 0 0,0 0 0,1-1 0,0 0 1,0 0-1,0 0 0,1 0 0,-1 0 0,1-1 1,0 0-1,1 0 0,-1 0 0,1-1 0,-1 0 1,1 0-1,8 3 0,2 0 13,0-1-1,1 0 1,0-1 0,0 0 0,1-2-1,-1 0 1,21-1 0,-15 0-1,0-2 1,-1 0-1,1-1 1,0-2-1,-1 0 1,35-12-1,47-22-3888,-85 31 812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56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0 7283,'0'0'593,"-38"229"255,17-103 417,-4 21-289,8 13-608,3-6 0,14-19-336,0-34 16,0-26-48,11-25-560,6-25-1553,-3-18-2049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5:57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 1 8644,'0'0'216,"-16"29"518,-4 7-379,-1 1 37,2 0 0,1 2 0,-13 42 0,20-43-152,2 0-1,1 0 0,-3 44 1,4 117 691,7-183-899,1 0-1,0 0 0,1 0 1,1 0-1,1 0 0,0-1 1,1 0-1,13 28 0,-13-33-23,1 0 0,0 0 0,1 0 0,0-1 0,1-1-1,0 1 1,0-1 0,1 0 0,0-1 0,0 0 0,1 0 0,-1-1-1,14 6 1,-6-5 2,-1-1 0,1-1-1,0 0 1,0-1-1,0-1 1,0-1 0,1 0-1,-1-1 1,19-2-1,-25 1-3,1-1 0,0-1 0,0 0 0,-1 0 0,1-1 0,-1-1-1,0 0 1,0 0 0,0-1 0,-1 0 0,0-1 0,0-1 0,0 1 0,9-9-1,-11 7-8,-1-1 0,0 0-1,-1 0 1,0 0-1,0-1 1,-1 0-1,0 0 1,-1-1-1,0 1 1,-1-1-1,0 0 1,2-11 0,-3 12 0,-1 1 1,0 0-1,-1 0 0,0 0 1,0 0-1,-1 0 1,0 0-1,0-1 1,-1 1-1,-1 1 1,1-1-1,-1 0 1,-1 1-1,0-1 1,-7-11-1,3 10 12,0 0-1,-1 1 1,0 0-1,-1 0 1,0 1 0,-1 0-1,1 1 1,-1 0-1,-1 1 1,1 0 0,-1 1-1,-19-7 1,7 5 16,-1 1 0,0 0 1,0 2-1,-1 1 1,-36 0-1,59 3-51,-1-1 0,1 1 0,-1 1 0,0-1 0,1 0 0,-1 1 0,1 0 0,-1 0 0,1 0 0,-1 0 0,1 1 0,-1-1 0,1 1 0,-5 3 0,6-3-159,0 0 0,1 1 1,-1-1-1,0 1 0,1 0 0,-1 0 0,1-1 0,0 1 0,0 0 0,0 0 0,0 0 1,1 0-1,-1 0 0,1 0 0,0 5 0,-1 32-3921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0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367 57 4530,'0'0'6651,"-30"25"-5664,-92 82-720,85-67-41,30-20-59,5-6-136,12-82 850,-6 57-869,0-1 1,-1 0-1,-1 0 0,0 0 1,1-14 821,29 26-4252,-21 0 2251,0 0-1,0 0 1,1-1-1,-1-1 0,-1 0 1,1 0-1,0-1 0,19-8 1,-26 10 1234,0-1 0,1 1 0,-1 1 1,1-1-1,-1 0 0,8 1 0,19-4 4236,-30 3-4123,0 1 0,0-1 0,0 0 0,0 1 0,0-1 0,0 0 0,-1 1 0,1-1 0,0 0 0,-1 0 1,1 1-1,0-1 0,-1 0 0,1 0 0,-1 0 0,1 0 0,-1 0 0,0 0 0,1 0 0,-1 0 0,0 0 0,0 0 0,0 0 1,0 0-1,0 0 0,0 0 0,0-1 0,1 0-118,-1 0 0,0 1 1,0-1-1,0 1 0,0-1 0,0 0 0,0 1 1,0-1-1,0 0 0,0 1 0,-1-1 1,1 1-1,-1-1 0,1 1 0,-1-1 1,0 1-1,0-1 0,1 1 0,-1 0 0,0-1 1,0 1-1,0 0 0,0 0 0,-1 0 1,1-1-1,0 1 0,0 1 0,-1-1 1,1 0-1,-1 0 0,1 0 0,-1 1 0,1-1 1,-1 1-1,1-1 0,-1 1 0,1-1 1,-1 1-1,0 0 0,1 0 0,-1 0 0,-1 0 1,-14-3-95,1 1 0,0 1 0,-1 0 0,1 1 0,-28 4 0,36-2 17,-1 0 0,0 0 0,1 0 1,0 1-1,-1 1 0,1 0 0,1 0 0,-1 0 1,0 1-1,1 0 0,0 0 0,-7 8 1,-5 5 10,2 1 0,0 1 0,2 0 1,-25 42-1,32-49 1,2 1-1,0 0 1,0 1 0,2-1 0,-1 1 0,2 0-1,0 0 1,1 0 0,-1 23 0,3-28 2,0-2-11,0 1 0,0-1 0,1 0 0,0 1 1,3 12-1,-3-19 6,0 1 1,1-1 0,-1 0-1,0 1 1,1-1 0,-1 0-1,1 0 1,0 0 0,0 0-1,0 0 1,0 0 0,0 0-1,0-1 1,0 1 0,1-1-1,-1 1 1,0-1 0,1 0-1,-1 0 1,6 1 0,2 1 15,1 0-1,0-1 1,0 0 0,0-1 0,0 0-1,0-1 1,0 0 0,0-1 0,0 0 0,0 0-1,0-2 1,-1 1 0,1-1 0,0-1-1,-1 0 1,0 0 0,0-1 0,0 0 0,-1-1-1,0 0 1,0 0 0,0-1 0,11-12 0,-3 0-106,0 0 0,-1-1 1,-2-1-1,0 0 1,-1-1-1,-1 0 1,-1-1-1,-1 0 1,-1-1-1,10-44 0,-17 21-75,-2 33 337,0 14-125,-1 0 1,1 0-1,0 0 1,-1-1-1,1 1 1,0 0-1,-1 0 1,1 0-1,-1 0 1,1 0-1,0 0 1,-1 0-1,1 0 0,-1 0 1,1 0-1,0 0 1,-1 0-1,1 0 1,-1 0-1,1 1 1,0-1-1,-1 0 1,1 0-1,0 0 0,-1 1 1,1-1-1,0 0 1,-1 0-1,1 1 1,0-1-1,-1 0 1,1 0-1,0 1 1,0-1-1,-1 0 0,1 1 1,0-1-1,0 1 1,-3 15 4,0 0 0,2 0 0,0 0 0,1 0 1,2 22-1,0 13 16,-1-25 34,1 0 0,1 0 0,1 0 1,2-1-1,0 0 0,2 0 0,1-1 0,19 39 1,11 8 102,70 95 0,-59-94-130,43 84 0,-80-131-58,-1 1 0,-1 1 0,-2 0 0,-1 0 1,0 0-1,-2 1 0,3 40 0,-7-42 15,-2 0 1,-2 31-1,1-47-12,-1-1-1,1 0 0,-2 0 1,0 0-1,0 0 1,0 0-1,-1 0 1,0-1-1,-8 12 0,2-7 14,-1 0 0,0-1-1,-1 0 1,0-1 0,0 0 0,-1-1-1,-1-1 1,0 0 0,0 0-1,-1-2 1,0 1 0,0-2-1,-1 0 1,-31 7 0,-4-4 3,1-1 0,-1-3 0,-77-3 0,116-2-9,-1 0 0,1-1 0,0 0 0,0-2 0,0 1 0,0-1 0,0-1 0,-18-8 1,25 10-4,0-1 1,0 0 0,0 0 0,1-1 0,0 1 0,-1-1 0,1 0 0,1 0 0,-1 0-1,1-1 1,-1 1 0,1-1 0,0 0 0,1 0 0,-1 0 0,1 0 0,0 0 0,0 0 0,1-1-1,0 1 1,-1-10 0,0-1-30,2 1-1,0-1 1,1 0 0,1 0-1,0 1 1,1-1-1,0 1 1,2 0 0,0 0-1,0 0 1,2 1-1,-1-1 1,10-12 0,12-15 3,1 1 1,62-65 0,-27 41-442,104-80 1,-113 101-1502,-19 10-1355,-15 4-2026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1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9732,'0'0'3965,"1"42"-3893,1 1-2,5 228 634,-7-37 638,0-228-1335,0 1 0,0-1 0,1 0 0,0 0 0,0 0 0,0 0 0,1 0 1,-1 0-1,2 0 0,-1 0 0,1-1 0,-1 1 0,2-1 0,-1 0 0,0 0 0,1 0 1,0 0-1,0-1 0,1 1 0,-1-1 0,1 0 0,0 0 0,0-1 0,0 1 0,1-1 1,5 2-1,0 0 2,-1 0 0,1-1 1,0-1-1,0 0 0,0 0 1,1-1-1,-1 0 0,1-1 1,-1-1-1,1 0 0,-1 0 0,21-4 1,-18 2-49,0-1 1,0-1-1,0-1 1,-1 1-1,0-2 1,1 0-1,-2-1 1,1 0-1,19-15 1,-19 10-319,-6 7-577,0-1 0,0 1 0,0 0 0,10-5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7.0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223 15 1105,'0'0'3396,"30"-3"-2697,97-8 10,-120 11-625,1 0 1,-1 0-1,1 1 0,-1 0 0,1 1 0,-1 0 0,0 0 0,1 0 0,-1 1 0,0 0 0,-1 0 0,8 6 0,3 0 187,-8-4-194,1 0 0,-1 0 1,0 1-1,-1 1 0,0-1 0,0 2 1,0-1-1,-1 1 0,9 11 1,-11-12 9,-1 1 1,0 0 0,0 0-1,-1 0 1,0 1 0,0-1-1,-1 1 1,0 0 0,0 0-1,-1-1 1,0 15-1,-1-9 43,0 0-1,-1 1 0,-1-1 0,0 0 0,-1 0 0,0 0 0,-1 0 0,-1 0 0,0-1 0,-1 0 0,0 0 0,-1 0 0,-16 21 0,5-8 324,-2-1 0,-1-1 0,-39 36 0,51-53-304,0 0 1,0 0-1,-1-1 1,0 0-1,0-1 1,-1 0 0,1 0-1,-1-1 1,0 0-1,0-1 1,0-1-1,-1 0 1,-16 1-1,19-2-198,-1 0-1,0-2 1,1 1-1,-1-1 1,1 0-1,-1-1 1,1 0-1,0-1 1,-1 0-1,1 0 1,0-1-1,1 0 1,-1-1-1,1 0 1,-14-10-1,-61-58-5003,50 46-549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1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1 195 11941,'0'0'2610,"143"-66"-2626,-87 41 16,-11 0 32,-10 6-64,-14 3-417,-11-3-671,-10 3-1057,0 7-1825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1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0 139 11445,'0'0'1953,"230"-47"-1937,-150 28-32,1 0-32,-19-3-1633,-13 6-1776,-24 1-3538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2.3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296 0 608,'0'0'11595,"-3"33"-11222,-53 365 2399,42-262-1970,4 166 0,10-291-797,0 1 0,1-1 0,0 1 0,1-1 0,0 0 0,1 0 0,0 0 0,5 11 0,-6-18-6,0-1 0,0 1 0,0 0 0,1-1 0,-1 0 1,1 1-1,0-1 0,0 0 0,0-1 0,0 1 0,0 0 1,1-1-1,-1 0 0,1 1 0,0-2 0,0 1 0,0 0 1,-1-1-1,1 1 0,1-1 0,-1 0 0,0-1 0,0 1 1,6-1-1,-4 1 0,0-1 1,1 0-1,-1-1 0,0 0 1,0 0-1,0 0 1,0 0-1,0-1 1,0 0-1,0-1 0,-1 1 1,1-1-1,9-6 1,-5 1-106,-1-1 0,1 0 0,-1-1 0,-1 0 1,12-16-1,-11 14-415,-2 0 1,1-1-1,-2 1 0,1-1 1,-2 0-1,7-23 0,-5-12-3427</inkml:trace>
  <inkml:trace contextRef="#ctx0" brushRef="#br0" timeOffset="1">0 439 12982,'0'0'1329,"237"0"-1297,-146 0-64,-4 0-1009,-17 0-2913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3.4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346 749 8868,'0'0'2580,"-5"0"-2439,-8-1-40,0 1-1,0 1 1,0 0-1,0 0 1,1 1-1,-1 1 1,0 0-1,1 1 1,0 0-1,0 1 1,-15 9-1,14-7 22,1 1-1,0 1 0,0 0 1,1 0-1,0 1 1,1 1-1,0 0 0,0 0 1,2 1-1,-1 0 0,1 0 1,1 1-1,0 0 1,1 1-1,1-1 0,0 1 1,0 0-1,2 1 1,0-1-1,0 1 0,0 20 1,2-24-106,1-3-9,-1 0-1,1 0 1,1 0-1,2 16 1,-3-22-7,1 0 1,0-1-1,-1 1 0,1 0 1,0 0-1,0-1 0,0 1 1,0 0-1,0-1 1,0 1-1,1-1 0,-1 0 1,0 1-1,1-1 0,-1 0 1,1 0-1,0 0 1,-1 0-1,1 0 0,0 0 1,-1 0-1,1-1 0,0 1 1,0-1-1,2 1 0,3 1-8,0-1-1,0 0 0,1 0 0,-1-1 1,0 0-1,0 0 0,0 0 1,1-1-1,-1 0 0,0-1 0,0 0 1,0 0-1,8-4 0,-7 2-26,-1-1 0,1 0-1,-1 0 1,0-1 0,0 0 0,0 0 0,-1 0-1,0-1 1,0 0 0,5-9 0,13-20-689,33-65 0,-48 82 270,-1 0 1,-1 0 0,0 0 0,-2-1 0,6-37 0,-10 44 554,-1 12 439,0 5-82,0 2-351,1-2-98,2 33 540,9 45 0,-10-72-465,0 0 0,1 0 0,0-1 0,1 1 0,0-1 0,1 0 0,0 0 0,0 0 0,13 16 0,-16-23-79,0 0-1,1 0 1,-1 0-1,1 0 1,-1-1-1,1 1 1,0-1-1,0 1 1,-1-1-1,1 0 1,0 0-1,0 0 1,0 0-1,1-1 1,-1 1-1,0-1 1,0 0-1,0 0 1,0 0-1,0 0 1,0-1-1,4 0 1,-2 0-11,0 0 0,0-1 0,-1 0 0,1 0 0,0 0 0,-1 0 0,0-1 0,1 0 0,-1 0 0,0 0 1,0 0-1,4-6 0,56-77-357,-2 2-872,-61 82 1195,0 1 35,-1 1-1,0-1 1,1 1 0,-1-1-1,0 1 1,1-1-1,-1 1 1,1-1 0,-1 1-1,1-1 1,-1 1 0,1 0-1,0-1 1,-1 1 0,1 0-1,-1-1 1,1 1 0,0 0-1,-1 0 1,1 0 0,0-1-1,0 1 124,-1 12-18,0-1 0,1 0 1,0 0-1,1 1 0,5 20 1,-6-29-98,1 0 0,-1 0 1,0 0-1,1 0 1,0 0-1,0-1 1,-1 1-1,2-1 0,-1 1 1,0-1-1,0 0 1,1 1-1,-1-1 1,1-1-1,0 1 0,-1 0 1,1-1-1,0 1 1,0-1-1,0 0 1,0 0-1,0 0 0,0 0 1,1 0-1,4 0 1,3 0-106,-1 1 1,1-1 0,0-1 0,0 0 0,0-1-1,0 0 1,-1 0 0,1-1 0,0-1 0,-1 0-1,1 0 1,-1-1 0,0 0 0,10-6 0,16-18-725,-25 19 322,0 0 0,1 1 0,22-12 0,-31 20 686,0 0-1,0 0 0,0 0 1,0 0-1,0 0 0,0 1 0,0 0 1,0-1-1,0 1 0,0 0 1,0 0-1,0 1 0,-1-1 1,1 1-1,0-1 0,3 4 0,17 6-115,-8-7-232,0-1 0,0 0 0,0-1-1,0-1 1,0 0 0,0-1 0,0-1-1,0 0 1,0-2 0,0 1 0,0-2 0,-1 0-1,1 0 1,-1-1 0,22-12 0,-24 13 1844,-12 13 1225,0 2-3579,-1-5 677,1 0 0,1 0 0,-1 0-1,1 0 1,0 0 0,0 0 0,1 0-1,3 9 1,-3-12-3,0 1-1,1-1 1,-1 0 0,1 0-1,-1 0 1,1-1-1,0 1 1,0-1-1,0 1 1,0-1 0,1 0-1,-1 0 1,1 0-1,6 2 1,5 0-2,0 0-1,0 0 1,0-1 0,0-1-1,1-1 1,-1 0 0,22-3-1,-10 2-16,-15 0-45,-1 0-1,1-2 1,0 1-1,0-1 1,-1-1-1,1 0 1,-1-1-1,0 0 1,0 0 0,17-11-1,-21 11-73,-1-1 0,1 0 0,-1 0 0,0 0 0,0-1 0,-1 0 0,0 0 0,0-1 0,0 1 0,-1-1 0,0 0 0,0 0 0,-1-1 0,0 1 0,0-1 0,2-11 0,-2 6-362,-1 1 1,1-24-1,-2 32 463,-1 0 1,0 0 0,-1 0 0,1 0-1,-1 0 1,0 0 0,0 1 0,0-1-1,0 0 1,0 0 0,-1 1 0,0-1 0,-2-3-1,-1 2 59,1 1 0,-1 0 0,0 1-1,1-1 1,-2 1 0,1 0 0,0 0 0,-1 1-1,1-1 1,-1 1 0,0 1 0,1-1-1,-10-1 1,-7 0 339,0 1-1,-30 0 1,48 2-284,0 0 0,0 0 0,0 0 0,1 0 0,-1 1 0,0 0 1,0 0-1,1 0 0,-1 0 0,0 0 0,1 1 0,-6 3 0,7-3-27,0 0 0,0 0 0,0 0 0,1 0 0,-1 0-1,0 1 1,1-1 0,0 1 0,-1-1 0,1 1 0,0 0 0,0-1 0,1 1 0,-1 0-1,0 0 1,1 0 0,0 4 0,-2 3 44,0 1-1,1 0 1,1-1-1,0 1 1,1 0 0,0 0-1,0-1 1,1 1-1,0-1 1,1 1 0,0-1-1,1 0 1,0 0-1,10 17 1,-4-14-51,0-1 0,1 0-1,1-1 1,0 0 0,0 0 0,1-2-1,0 1 1,0-2 0,1 1 0,1-2-1,-1 0 1,1-1 0,0 0 0,31 6-1,-29-8-28,0-1 0,0-1 0,1-1-1,-1 0 1,0-1 0,0-1-1,1 0 1,-1-2 0,0 0 0,-1 0-1,1-2 1,0 0 0,-1-1-1,18-10 1,-10 2-80,-1-1 1,0-1-1,-1-1 0,-1-1 0,-1 0 1,0-2-1,-2-1 0,0 0 1,-1-1-1,-1-1 0,-2 0 0,0-1 1,19-48-1,-16 28-75,-3-1 1,-1 0-1,-3-1 1,-1 0-1,-3-1 0,-1 0 1,-3-63-1,-2 93 144,-1 0 0,-1-1 0,-1 1-1,0 0 1,-1 0 0,-1 0 0,-9-21 0,10 31 40,1-1 0,-1 1 1,-1 0-1,1 0 0,-1 0 0,0 1 1,-1 0-1,1 0 0,-1 0 1,0 0-1,-1 1 0,1 0 0,-1 1 1,0 0-1,-1 0 0,1 0 0,-11-4 1,-26 0 798,42 8-774,0-1 0,-1 1 0,1 1-1,-1-1 1,1 0 0,-1 0 0,1 1-1,0-1 1,-1 1 0,1 0 0,0 0-1,-1 0 1,1 0 0,0 0 0,0 0-1,-3 3 1,0 3 10,0-1 0,0 1 0,1-1 0,1 1 0,-1 0 1,1 1-1,0-1 0,-2 10 0,-17 74 336,14-43-143,2 0 1,3 0 0,1 1 0,2 0 0,3-1 0,8 50-1,-5-76-249,0 0 1,1 0-1,1-1 0,1 0 0,1 0 0,1-1 0,1-1 0,14 19 0,-17-25-228,1-2 0,-1 0 0,2 0 0,0 0 0,0-2 0,1 1 0,0-1 0,0-1 0,1 0 0,0-1 0,1-1 0,-1 0-1,16 5 1,-10-7-1098,0-1-1,24 1 1,-43-4 1304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3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1064 0 17048,'0'0'976,"-219"355"-480,93-104 1537,-17 53-560,-3 32-721,3 6-159,21-22-577,27-75-16,47-82 0,27-81-448,21-57-1425,10-53-8564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4.7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719 3 11365,'0'0'7582,"-3"-1"-7342,-4 0-205,0 1-1,-1-1 0,1 1 1,0 1-1,-1 0 0,1 0 1,0 0-1,-1 1 0,1 0 1,0 0-1,0 1 0,1-1 0,-11 7 1,-14 9-3,-44 33 1,48-32 67,-172 135 919,159-118-643,1 2 0,-55 67 1,90-100-371,0 0 0,0 1 0,1-1 0,-1 1 1,1 0-1,0 0 0,1 0 0,-1 0 0,1 0 0,1 1 1,-1-1-1,1 1 0,0-1 0,0 1 0,1 8 0,0-13-18,1-1-1,-1 0 0,0 1 0,1-1 1,-1 0-1,1 1 0,-1-1 0,1 0 1,0 0-1,0 0 0,-1 1 0,1-1 1,0 0-1,0 0 0,0 0 0,0 0 1,0-1-1,0 1 0,1 0 0,-1 0 1,0-1-1,0 1 0,1 0 0,-1-1 1,0 1-1,0-1 0,1 0 0,-1 1 0,1-1 1,-1 0-1,3 0 0,55 2-691,-43-2 394,-5 0 115,0-1-1,1-1 1,-1 1-1,0-2 1,0 0-1,0 0 1,-1-1-1,1 0 1,19-11-1,-13 4-136,-1 0-1,0-1 1,-1 0 0,0-2-1,16-17 1,-4-2-863,-2-1 0,0-1 0,-3 0 0,31-67 0,-26 38-555,-26 61 2126,-4 23 2631,2-18-2813,-30 87 1449,14-46-834,-10 46 0,17-38-227,2 0 1,3 1 0,2-1-1,5 72 1,0-98-453,1 0 0,1 0 0,2-1 0,0 1 1,1-1-1,2 0 0,18 36 0,9 6-1,55 73-1,-31-49-95,-51-76-27,0 0-1,-1 0 0,0 1 1,-1 0-1,-1 1 0,-1-1 1,0 1-1,-1 1 0,0-1 1,1 24-1,-3-18 2,-2-1 0,0 0-1,-4 24 1,2-36 0,0-1 0,0 1-1,-1-1 1,0 0 0,-1 0 0,0 0-1,0 0 1,0 0 0,-1-1 0,-8 10-1,-2 0 16,-2 0-1,1-1 0,-2-1 0,0 0 1,-1-1-1,0-2 0,-1 0 0,-1-1 1,0 0-1,0-2 0,-31 9 1,8-6-132,0-3 1,-1-1 0,1-2 0,-87-1-1,114-5-28,0 0 1,0-1-1,0-1 0,0-1 0,-19-6 0,32 8 118,0 0 0,0 0 1,0-1-1,0 0 0,1 0 1,-1 0-1,1 0 1,-1 0-1,1-1 0,0 1 1,0-1-1,0 0 0,0 0 1,0 0-1,1-1 0,-1 1 1,1 0-1,0-1 1,0 0-1,0 1 0,1-1 1,-1 0-1,1 0 0,0 0 1,0 0-1,0-7 1,0 1 6,1 1 1,0-1 0,0 0-1,1 1 1,1-1 0,-1 0-1,2 1 1,-1-1 0,1 1 0,1 0-1,0 0 1,0 0 0,7-10-1,7-5 40,0 1 0,1 0 0,26-22 0,-31 31 11,318-296 1117,-130 125-656,-156 140-441,-18 17-40,58-43-1,-85 68-591,-12 5-921,-14 7-2884,-9 7-1322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6:08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537 59 9364,'0'0'7337,"1"-5"-6604,0 0 0,0 0-1,-1 0 1,0-1 0,-1-9 0,-4 12-730,0 1-1,0 0 1,-1 0 0,1 0 0,0 0 0,-1 1 0,1 0-1,-1 0 1,-8 0 0,-59 2-143,36 0 30,29-1 94,-1 0 0,1 1 0,0 0 0,0 1 0,1 0 0,-1 0 0,0 0 0,0 1 0,1 0 0,0 1 0,0 0 0,0 0 0,0 0 0,0 1 0,1 0 0,-11 11 0,4-6-18,-8 8-10,1 0-1,-21 25 0,40-42 8,0 1 0,0 0 0,0-1-1,0 1 1,0 0 0,1-1 0,-1 1 0,0 0 0,1 0-1,0 0 1,-1-1 0,1 1 0,0 0 0,0 0 0,0 0 0,0 0-1,1 0 1,-1-1 0,0 1 0,1 0 0,-1 0 0,1 0-1,0-1 1,-1 1 0,1 0 0,0-1 0,0 1 0,0-1-1,0 1 1,2 1 0,3 5 24,1-1 0,0 0-1,0 0 1,10 6 0,-13-10-23,39 29-174,50 26 0,14 10-280,-71-43 463,-12-10-1,-1 2 0,-1 0 0,21 23 0,-37-35 31,-1 1 1,0 0-1,0 1 0,-1-1 1,1 1-1,-2 0 0,1 0 1,-1 0-1,0 0 1,0 1-1,-1-1 0,0 1 1,0 0-1,-1-1 1,1 15-1,-2-19 1,0 4 54,1-1 0,-1 1 0,-1 0 0,1-1 0,-1 1 0,0-1 0,-1 1 1,1-1-1,-1 0 0,-1 1 0,1-1 0,-1 0 0,0 0 0,-4 5 0,-10 12 176,-1-2 1,-1 0-1,-2-1 1,1 0-1,-2-2 0,-1-1 1,-43 26-1,45-31-356,-1-1-1,0-1 1,0-1 0,-1-1-1,0-1 1,0-2-1,-1 0 1,1-1-1,-43 1 1,-18-5-5702,36-3-1390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3:59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30 205 6259,'0'0'3452,"1"0"-3228,0 1-1,-1 0 0,1-1 1,0 1-1,0 0 1,-1-1-1,1 1 1,-1 0-1,1 0 0,0 0 1,-1-1-1,1 1 1,-1 0-1,0 0 1,1 2-1,-15 621-143,7-283-84,7-311 21,0-29-30,0-22 125,-8-125-228,0 12-237,6-485-561,3 325 2193,25 294-1284,74 4 102,123 22 1,-151-16-53,16-6-130,-84 0-2265,-13 5 436,-31 3-559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3:59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 10725,'0'0'1553,"188"3"-1617,-122-16 64,-3-6 0,3 7-1569,-13 9-896,-18 3-1697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1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1 535 5891,'0'0'2593,"39"-9"-2009,-39 9-584,169-42 611,-158 38-561,-1 0-1,1 0 1,-1-1-1,0-1 1,-1 0-1,1 0 1,-1 0-1,0-2 1,-1 1-1,0-1 1,0 0-1,13-17 1,-5 6 21,12-14-19,42-64 1,-62 85-126,-1 0 0,-1-1 0,0 1 0,-1-1 0,0-1 0,-1 1 1,0-1-1,-1 0 0,1-20 0,-3 25 11,-1 2 35,1 1 0,-1 0 0,0 0 0,-1 0 0,0 0 0,-1-7 0,1 11 30,1 1-1,-1-1 0,0 1 1,0-1-1,1 1 0,-1-1 1,0 1-1,0 0 0,-1 0 1,1 0-1,0-1 1,0 1-1,-1 0 0,1 0 1,0 1-1,-1-1 0,1 0 1,-1 0-1,1 1 0,-1-1 1,1 1-1,-1-1 1,0 1-1,1-1 0,-1 1 1,-3 0-1,0-1 39,-1 1-1,0-1 1,0 1 0,0 1-1,0-1 1,0 1-1,0 0 1,0 0 0,0 1-1,-10 3 1,12-2-30,0-1 1,0 1-1,0 0 1,0 0-1,0 1 1,1-1-1,-1 1 1,1 0-1,0 0 1,0 0-1,1 0 1,-1 0-1,1 0 1,-2 6-1,-5 12 42,1 1 0,0 0 0,2 0 0,1 1 0,-3 35-1,2 123 394,6-172-427,-1-2-12,1 1 0,1-1 0,-1 0-1,2 0 1,-1 0 0,1 0 0,0 0 0,0 0 0,1 0 0,0-1 0,1 1 0,0-1 0,0 0 0,0 0 0,1 0 0,0-1 0,0 1 0,1-1-1,9 8 1,-5-6-11,0 0-1,0-1 0,1 0 0,0-1 0,0 0 0,1 0 0,0-2 0,0 1 0,0-2 0,0 1 0,0-2 0,1 1 1,-1-2-1,1 0 0,0 0 0,-1-1 0,1-1 0,18-2 0,-24 1 9,1-1-1,-1 1 1,0-1 0,0 0 0,0-1-1,-1 1 1,1-2 0,-1 1-1,0 0 1,0-1 0,-1 0 0,1-1-1,-1 1 1,8-12 0,6-9-1,-2-1 0,16-30 0,-30 51-7,101-208-665,-104 214 667,0-1-1,0 1 1,0 0 0,0 0 0,0 0 0,1-1-1,-1 1 1,0 0 0,0 0 0,0-1 0,0 1-1,0 0 1,1 0 0,-1 0 0,0 0 0,0-1-1,0 1 1,1 0 0,-1 0 0,0 0 0,0 0-1,0 0 1,1 0 0,-1 0 0,0 0 0,0-1-1,1 1 1,-1 0 0,0 0 0,0 0 0,1 0-1,-1 0 1,0 0 0,0 0 0,1 1 0,-1-1-1,0 0 1,0 0 0,1 0 0,-1 0 0,0 0-1,0 0 1,0 0 0,1 0 0,-1 1 0,0-1-1,11 12-120,5 13 253,-1 2 1,12 28-1,24 42 325,-45-87-434,1 0 0,0 0 1,0-1-1,1 0 0,1 0 1,17 13-1,-21-19-24,0 0 0,-1 0 0,1-1 0,0 0 0,0 0 0,1 0 0,-1-1 0,6 2 0,-8-3 3,0 1-1,0-1 1,0 0-1,-1 0 1,1 0-1,0 0 1,0 0-1,0-1 0,-1 1 1,1-1-1,0 0 1,0 1-1,-1-1 1,1-1-1,-1 1 0,1 0 1,-1-1-1,4-2 1,7-10 10,-1 0 1,-1-1-1,0-1 0,14-27 1,0 1-50,-5 12-382,39-48-1,-58 77 409,-1 0 0,1 0 0,-1 0 0,1 1 0,-1-1 0,1 0 0,0 1 0,-1-1 0,1 1 0,0-1 0,0 1 1,-1-1-1,1 1 0,0-1 0,0 1 0,0 0 0,0-1 0,0 1 0,0 0 0,-1 0 0,1 0 0,0-1 0,0 1 0,0 0 0,0 0 0,0 1 0,0-1 0,0 0 0,0 0 0,0 0 0,-1 0 0,1 1 0,0-1 0,0 1 0,0-1 0,0 0 0,-1 1 0,1-1 1,0 1-1,0 0 0,-1-1 0,1 1 0,0 0 0,-1-1 0,2 2 0,2 4 54,0 0-1,-1 0 1,0 1 0,5 12 0,-3-8 55,-2-3-44,1-1 1,0 0-1,0 0 0,1-1 0,-1 1 1,11 9-1,-12-13-55,0-1 0,0 1 0,0-1 0,0 0 0,0 0 0,1 0 0,-1-1 0,1 1 0,0-1 0,-1 0 0,1 0 0,0 0 0,0 0-1,0-1 1,7 1 0,-1-2 24,-1 0 0,1 0 0,0-1 0,0 0 0,-1-1 0,1 0 0,-1 0 0,0-1 0,0 0 0,12-8 0,-6 5-11,-6 2-16,1 1 1,0 1 0,-1 0 0,2 0 0,-1 1 0,0 0 0,0 1 0,1 0 0,14 1 0,10 2 44,51 11-1,10 0-35,-82-12-15,12 1 22,1-2-1,36-2 1,-55 1-32,0-1 0,-1 1 0,1-1 0,0 0 0,-1-1 0,0 0 0,0 0 0,0 0 0,0-1 0,0 0 0,-1-1-1,11-8 1,-4 0-160,0-1-1,-1-1 0,0 0 0,-1-1 0,-1 0 0,14-31 0,-19 37 73,0-1 0,-1 0-1,-1-1 1,1 1 0,-2-1 0,0 1 0,0-1-1,-1 0 1,-1 0 0,0 0 0,0 0-1,-3-12 1,2 22 145,0 0-1,1-1 1,-1 1 0,0 1-1,-1-1 1,1 0-1,0 0 1,0 0 0,-1 1-1,1-1 1,-1 0-1,0 1 1,1 0 0,-1-1-1,0 1 1,0 0-1,0 0 1,0 0 0,0 0-1,-3-1 1,2 1 155,-1 0-1,1 0 1,-1 0 0,1 0 0,-1 0-1,1 1 1,-1 0 0,1 0 0,-1 0-1,1 0 1,-1 0 0,-4 2 0,7-2-168,1 1 1,-1-1-1,0 0 1,1 0 0,-1 1-1,1-1 1,0 1 0,-1-1-1,1 1 1,-1-1-1,1 0 1,-1 1 0,1-1-1,0 1 1,0 0 0,-1-1-1,1 1 1,0-1-1,0 1 1,-1-1 0,1 1-1,0 1 1,-6 24 70,2 0 1,0 0-1,2 1 1,1-1-1,4 39 1,-2-9 265,-2-42-329,2-1 0,0 0-1,0 1 1,2-1 0,-1 0-1,2 0 1,-1 0 0,2-1-1,0 1 1,0-1 0,1 0-1,1 0 1,0-1 0,1 0-1,0 0 1,0-1 0,1 0 0,0 0-1,1-1 1,0 0 0,1-1-1,0 0 1,13 7 0,-10-8-89,1-1 1,-1-1-1,1 0 1,0-1-1,1 0 1,-1-1-1,1-1 1,-1-1-1,1 0 1,0-1-1,-1 0 1,18-4-1,-26 3-48,0-1-1,1 0 1,-1 0-1,0-1 0,0 0 1,0 0-1,-1 0 1,1-1-1,-1 0 0,0-1 1,0 1-1,0-1 1,0 0-1,-1-1 0,0 1 1,7-10-1,0-4-217,0 0-1,0 0 0,-2-1 0,10-28 1,-18 43 209,10-15 428,-4 21 59,4 13-186,4 15 76,-7-11 23,1-1 1,22 28-1,-29-41-275,0 0 1,1 0-1,0 0 0,0-1 0,0 0 1,0 1-1,0-2 0,0 1 0,1 0 1,0-1-1,-1 0 0,1 0 0,0 0 0,0-1 1,9 2-1,5-2-97,-1-1 0,1 0 1,-1-2-1,25-4 0,4-1 44,-42 6 34,0 1 0,0 0 1,0 0-1,0 0 0,0 0 0,0 1 0,0 0 1,-1 0-1,1 0 0,0 1 0,0 0 0,7 3 1,-3 1 57,0 0 1,0 1 0,-1 0-1,10 10 1,-5-3-5,-2-3-201,1-1-1,-1 0 0,2-1 1,-1 0-1,1 0 1,1-2-1,-1 1 1,1-2-1,1 0 0,-1-1 1,1 0-1,0-1 1,0 0-1,0-2 1,29 2-1,10-4-3033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7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570 0 7139,'0'0'1652,"-37"18"-486,37-18-1166,-159 82 603,144-74-483,0 2 1,1 0 0,1 0 0,0 1-1,0 1 1,1 0 0,0 1 0,1 0 0,-11 18-1,7-11 110,-12 19-17,1 1 0,2 2 0,2 0 0,1 1 0,3 1 0,2 1 0,1 0 0,3 1 0,1 1 0,3 0 0,-3 50 0,5-16-23,5 1 0,12 121-1,-6-163-189,3 1-1,1-2 1,1 1-1,3-1 1,1-1-1,37 71 1,-36-84-91,1 0 0,1-1 0,1 0 0,1-2 0,1 0 0,1-1 0,33 25 0,-35-32-560,0-1 1,1-1-1,0-1 1,1-1-1,41 14 0,24-4-3417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1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10101,'0'0'2657,"56"239"-2545,-28-82 384,-4 15 176,-3-2-63,3-19-65,1-29-464,-1-28 0,1-28-80,-4-19-16,-7-22-384,-8-19-1345,-6-37-6323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1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11125,'0'0'704,"286"0"-832,-168-16-352,-13 4-2289,-21 8-3522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2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1 5170,'0'0'4341,"4"1"-3503,-1 0 507,-9 1-396,-25-1 37,-58 0-735,73-1-146,13 0-106,-10-1 79,0 2 0,1-1 1,-1 1-1,-21 5 0,29-4-52,0 0-1,1 0 1,-1 0-1,1 1 1,0-1-1,0 1 1,0 0-1,0 0 1,0 1-1,1-1 0,-1 1 1,1-1-1,0 1 1,0 0-1,-3 6 1,0 3-12,0 0 1,0 0-1,2 1 1,0-1 0,0 1-1,1 0 1,1 0-1,0 0 1,1 1-1,1-1 1,0 0 0,3 22-1,-2-33-15,-1 0 0,1-1 0,0 0 0,-1 1 0,1-1 1,1 1-1,-1-1 0,0 0 0,0 0 0,1 1 0,-1-1 0,1 0 0,0-1 0,0 1 0,0 0 0,0 0 0,0-1 0,0 1 0,0-1 0,0 0 0,1 1 0,-1-1 1,0 0-1,1 0 0,-1-1 0,1 1 0,-1 0 0,3-1 0,9 3-13,0-2 0,0 0 1,27-1-1,-33-1 8,-1 1-7,-1-1 0,1-1 0,0 1 0,0-1 0,0-1 1,-1 1-1,1-1 0,-1 0 0,0 0 0,0-1 0,0 0 0,9-8 0,6-6-167,34-41 0,-31 34-20,-2-2 44,-14 17 81,-1 1 1,2 0-1,9-8 1,-15 14 58,0 1 1,1 0-1,-1 0 0,0 0 1,1 1-1,0-1 1,-1 1-1,1-1 0,0 1 1,-1 0-1,1 1 1,0-1-1,7 0 1,-1 2-3,0 1 1,1 0-1,-1 0 1,0 1 0,-1 0-1,1 1 1,-1 0 0,1 0-1,-1 1 1,12 8 0,-5-3 12,1-1 0,19 7 0,-14-9-486,43 9 0,-39-12-1746,37 1 0,-6-5-2816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2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254 92 3698,'0'0'6018,"-1"-12"-5967,1 5-45,-5-29-25,4 34 23,0 0-1,1 1 0,-1-1 1,0 0-1,0 1 0,0-1 1,0 1-1,0 0 0,0-1 1,0 1-1,-1 0 0,1-1 1,0 1-1,-1 0 0,1 0 1,-1 0-1,1 0 0,-1 1 1,1-1-1,-1 0 0,0 1 1,-2-2-1,-9 0 185,-1-1 0,0 2 0,-15-1 0,23 2-93,1 0 0,0 1 1,-1-1-1,1 1 0,0 0 0,0 0 0,-1 0 1,1 1-1,0 0 0,0 0 0,-8 5 0,7-1 3,-1 0-1,1 1 1,1 0-1,-1 0 1,1 1 0,0-1-1,1 1 1,0 0-1,0 1 1,1-1-1,0 0 1,0 1-1,1 0 1,-2 13-1,0 0 42,2 1-1,0-1 1,2 0-1,4 43 1,-4-61-130,1 0 0,1 1 0,-1-1 0,1 0 0,-1 0 0,1 0 0,0 0 0,0-1 0,1 1 0,-1-1 0,1 1 0,0-1 0,0 0 0,0 0 0,0 0 0,0 0 0,1 0 0,-1-1 0,1 0 0,0 1 0,0-1 0,0-1 0,0 1 0,0-1 0,0 1 0,5 0 0,10 2-41,0 0 0,1-2 0,-1 0 0,28-1 0,-30-2-204,0 0 1,-1-1 0,1-1 0,-1-1-1,0 0 1,0-1 0,29-14-1,5-6-2041,48-34-1,36-18-1294,-106 65 3883,1 2 0,34-8 0,-16 4 1848,-46 14-2145,-1 0-1,0 0 1,0 0 0,1 0-1,-1 0 1,0 0 0,0 0-1,0 0 1,1 0 0,-1-1-1,0 1 1,0 0 0,0 0-1,0 0 1,1 0 0,-1-1-1,0 1 1,0 0 0,0 0-1,0 0 1,0-1 0,1 1-1,-1 0 1,0 0 0,0 0 0,0-1-1,0 1 1,0 0 0,0 0-1,0-1 1,0 1 0,0 0-1,0 0 1,0-1 0,0 1-1,0 0 1,0 0 0,0 0-1,0-1 1,0 1 0,-12-9 964,-4 5-905,-1 2 0,0-1 0,-1 2-1,1 0 1,-20 2 0,7 0 179,25-1-155,0 0 0,0 0 0,1 1 0,-1-1 1,0 1-1,0 0 0,0 1 0,1-1 0,-1 1 0,1 0 1,-1 0-1,1 1 0,0-1 0,0 1 0,0 0 1,0 0-1,0 0 0,1 1 0,-1-1 0,1 1 1,0 0-1,0 0 0,0 0 0,1 0 0,-1 0 0,1 1 1,0-1-1,0 1 0,1-1 0,-1 1 0,1 0 1,0 0-1,1 0 0,-1 4 0,-2 16 222,2 0-1,4 48 0,-2-69-303,0 0 0,0 0-1,0 0 1,1 0 0,-1 0 0,1 0-1,0-1 1,0 1 0,0-1 0,1 1-1,-1-1 1,1 0 0,0 0 0,0 0-1,0 0 1,0-1 0,0 1 0,1-1-1,-1 1 1,1-1 0,0-1 0,-1 1-1,1 0 1,0-1 0,0 0 0,0 0-1,0 0 1,0 0 0,5 0 0,-2 0-38,0 0 1,0-1 0,0 1 0,0-2-1,1 1 1,-1-1 0,0 0 0,0 0-1,0 0 1,-1-1 0,1 0 0,0-1-1,-1 0 1,1 0 0,-1 0 0,10-7-1,1-8-319,0 0 0,-1-2 0,-1 0 0,-1 0 0,19-37 0,-18 31-134,0 1 0,2 0 0,25-29 0,-41 53 488,0 1 0,0-1 0,0 0 0,0 1 0,0-1 0,0 1 0,0-1 0,0 1 1,0-1-1,0 1 0,0 0 0,1-1 0,-1 1 0,0 0 0,0 0 0,0 0 0,0 0 0,0 0 0,1 0 1,-1 0-1,0 0 0,0 1 0,0-1 0,0 0 0,0 1 0,0-1 0,0 1 0,1-1 0,-1 1 0,-1-1 1,1 1-1,0 0 0,0 0 0,1 0 0,28 30 335,-27-27-306,10 11 69,1 0 0,1 0 1,23 17-1,-31-27-344,0 0 1,1 0-1,-1-1 0,1 0 1,0-1-1,0 0 0,0 0 1,1 0-1,-1-1 0,15 1 1,16-2-3801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2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79 800,'0'0'11192,"-8"-4"-10490,4 3-674,-2-2-19,1 1-1,-1-1 0,0 1 0,0 1 0,-7-2 0,10 3-9,1-1 1,-1 1-1,1 0 1,-1 1-1,0-1 1,1 0-1,-1 1 1,1-1-1,-1 1 1,1 0-1,-1 0 1,1 0-1,-1 0 1,1 0-1,0 0 1,0 1-1,0-1 1,-1 1-1,-1 1 1,-1 3 72,-1 0 1,1 1 0,0-1 0,1 1 0,-1 0 0,1 0 0,1 0 0,-1 1-1,1-1 1,1 1 0,-1 0 0,1-1 0,1 1 0,0 0 0,0 1 0,0-1-1,1 0 1,1 10 0,-1-16-58,1 0-1,0 0 1,0 0-1,1 0 1,-1 0-1,0 0 1,0 0 0,1-1-1,0 1 1,-1-1-1,1 1 1,0-1-1,-1 1 1,1-1-1,0 0 1,0 0 0,0 0-1,0 0 1,0 0-1,0 0 1,1-1-1,-1 1 1,0-1-1,0 1 1,4-1 0,11 2 93,-1 0 1,23-2 0,-31 0-72,-1 0-46,0 0 1,0-1 0,0 0-1,-1-1 1,1 1 0,-1-1-1,1 0 1,-1-1-1,0 0 1,0 0 0,0 0-1,0-1 1,0 1 0,-1-1-1,1-1 1,-1 1-1,0-1 1,-1 0 0,1 0-1,3-6 1,-3 4-415,0-1 1,-1 1-1,-1-1 0,1 1 1,-1-1-1,0 0 0,-1-1 1,0 1-1,0 0 1,-1-1-1,0 1 0,0 0 1,-1-1-1,0 1 0,0-1 1,-3-8-1,-11-33-6415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3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6547,'0'0'6707,"199"3"-6659,-132-3-16,-12 0-32,-13 0-1280,-24 0-1474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3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367 0 10773,'0'0'3297,"-35"170"-2496,7-104-481,-14 6-256,-10-3-64,-7-13-240,-11-21-1745,-10-26-2321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5.0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1921 3314,'0'0'6378,"21"-35"-5182,1-3-1199,2-4 21,1 0 0,3 3 0,40-47 0,-62 79-18,28-32 10,1 0 0,52-41 1,-76 71-16,2-1 0,-1 2-1,1 0 1,0 0 0,1 1 0,0 1 0,0 1 0,1-1 0,-1 2 0,1 0 0,0 1 0,22-2 0,11 5-19,-34 1 23,1-1-1,0 0 1,-1-1 0,26-6 0,-36 6 8,0 0 0,0 0-1,-1-1 1,1 0 0,0 1 0,-1-2 0,1 1 0,-1 0-1,0-1 1,0 1 0,0-1 0,0 0 0,0 0 0,-1 0-1,1 0 1,-1 0 0,0-1 0,0 1 0,0-1 0,0 0 0,2-6-1,-2-2 8,1 1 1,-2-1-1,1 0 0,-2 0 0,1 0 0,-3-15 0,2 25-14,-1 0 0,1 1 0,-1-1 0,1 0 0,-1 1 0,0-1 0,1 1 0,-1-1 0,0 0 0,0 1 0,0 0 0,0-1 0,-1 1 0,1 0 0,0 0 0,-1-1 0,1 1 0,0 0 0,-1 0 0,1 0 0,-1 1 0,0-1 0,1 0 0,-1 1 0,0-1 0,1 1 0,-4-1 0,-7-2 3,1 1-1,-1 1 1,-14 0 0,16 1 2,-12-2 16,0 1-1,0 1 0,0 1 1,0 1-1,0 1 1,0 1-1,1 1 1,-41 15-1,36-8 43,0 0 0,2 2 0,0 1 0,0 1-1,2 0 1,0 2 0,0 1 0,-21 25 0,39-39-53,1 1 0,-1-1 0,1 1 0,0 0 1,1 0-1,-1 0 0,1 0 0,0 0 0,1 0 1,-1 0-1,1 1 0,1-1 0,-1 1 0,1-1 0,1 12 1,-1-15-13,0-1 1,1 1 0,-1-1 0,1 1 0,-1 0-1,1-1 1,0 0 0,0 1 0,0-1 0,1 1 0,-1-1-1,0 0 1,1 0 0,-1 0 0,1 0 0,0 0-1,0 0 1,0 0 0,0-1 0,0 1 0,0-1 0,0 1-1,1-1 1,-1 0 0,0 0 0,1 0 0,-1 0-1,1 0 1,-1 0 0,4 0 0,9 2-4,0-1 0,0 0 0,30-1 0,-44-1 3,4 0-2,0-1-1,0 0 1,1 0 0,-1 0 0,0 0 0,0-1 0,0 0-1,-1 0 1,1 0 0,0 0 0,-1-1 0,1 0 0,-1 0-1,0 0 1,0-1 0,0 1 0,4-6 0,6-8-151,-1 0 1,21-37-1,-10 14-480,-23 39 600,0 0 0,1-1 1,-1 1-1,0 0 0,1 0 0,-1 0 0,1 0 1,-1 0-1,1 0 0,-1 0 0,1 0 0,0 1 1,-1-1-1,1 0 0,0 1 0,0 0 0,-1-1 1,1 1-1,0 0 0,0 0 0,2 0 1,45 7 81,-19-1-47,-4-4 32,-1 0 0,1-2 0,-1-1 0,0-1 0,1-1 0,-1-1 0,0-2 0,-1 0 0,1-1 0,-1-2 0,43-22 0,-11 0-6,-2-4-1,-2-1 0,-1-3 1,-2-2-1,-2-2 0,-2-2 1,66-84-1,-83 91-118,-1-2-1,-2 0 1,-2-2 0,-1-1-1,-3 0 1,-1-1 0,-3-1-1,-1-1 1,-2 0-1,10-93 1,-19 90-79,-2-1-1,-5-49 1,3 91 165,0 0 0,0 0 0,-1 1 0,0-1 0,0 1 0,-1-1 0,0 1 0,0 0 0,-1 0 0,0 0 1,0 1-1,-1-1 0,-7-8 0,7 11 56,1 0 1,-1 0-1,-1 0 1,1 1-1,0 0 1,-1 0-1,1 0 1,-1 0-1,0 1 1,0 0-1,0 0 1,0 1-1,0 0 0,-1 0 1,1 0-1,-10 0 1,11 2-16,0-1 0,0 1 1,0-1-1,0 1 0,1 1 1,-1-1-1,0 1 0,1-1 0,-1 2 1,1-1-1,0 0 0,-1 1 1,1-1-1,1 1 0,-1 1 0,0-1 1,1 0-1,-1 1 0,-3 4 1,-3 7 17,0 0 0,0 1 0,-13 33 0,4-1 180,2 2 0,2 0 0,2 1 0,2 0 0,3 1 0,1 0 0,4 0 0,2 64 1,1-99-216,1 0 1,1 0 0,0 0 0,2-1-1,-1 1 1,2-1 0,0 0 0,1 0-1,1-1 1,0 0 0,1 0-1,1 0 1,0-1 0,1 0 0,1-1-1,0 0 1,0-1 0,1 0 0,20 14-1,-11-9-242,1-2 0,0-1 0,0-1-1,2-1 1,0 0 0,0-2 0,31 8-1,-17-8-555,0-2-1,0-2 1,0-1 0,48-1-1,21-3-4303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5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468 20 5330,'0'0'683,"-3"-3"30,-1 1-588,1 0-1,-1 0 1,0 0 0,0 0 0,0 1 0,0 0 0,0 0 0,0 0-1,-1 0 1,1 0 0,0 1 0,0 0 0,-6 0 0,-5 1 101,1 0 1,-1 0 0,-14 5-1,3 2 69,1 2 0,0 1 0,1 0 0,0 2-1,1 1 1,0 1 0,-37 32 0,52-41-178,0 0 0,1 1 0,-1 0 0,1 0 0,1 1 0,-1 0-1,1 0 1,1 0 0,-1 1 0,2 0 0,-1 0 0,1 0 0,0 1 0,1-1 0,0 1 0,1 0 0,0 0 0,-1 19 0,2-16-102,0 0 0,1-1 0,1 1 0,0 0 0,6 24 0,-5-32-14,0 1 1,0-1-1,0 0 0,1 0 1,0 0-1,0-1 1,1 1-1,-1-1 0,1 0 1,0 0-1,0 0 1,0 0-1,0 0 0,1-1 1,8 5-1,1-1-24,0 0 1,0-1-1,0-1 1,1 0-1,0-1 0,0-1 1,31 4-1,3-5-564,58-3 0,-83 0-91,0-1 1,0-2-1,0 0 0,-1-1 1,0-2-1,0 0 0,32-15 1,35-25-4747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6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275 181 3858,'0'0'3852,"9"-9"-3745,26-25 5,-35 34-69,1-1 0,-1 1 0,1-1 0,-1 1 0,1-1 0,-1 1-1,1-1 1,-1 1 0,1-1 0,-1 1 0,1-1 0,-1 0 0,0 1 0,1-1 0,-1 0 0,0 1 0,0-1 0,0 0 0,1 1 0,-1-1-1,0 0 1,0 1 0,0-1 0,0 0 0,0 0 0,-12-2 958,9 3-1032,-21-2 280,0 1 0,0 1 0,1 2 1,-30 4-1,45-4-151,0 0 0,-1 1 1,1 0-1,0 0 1,1 0-1,-1 1 1,0 0-1,1 1 0,0 0 1,0 0-1,1 0 1,-1 1-1,1 0 0,0 0 1,-8 12-1,8-8-53,0 1 0,1-1 0,1 1 0,0 0 0,0 0 0,1 1 0,1-1 0,0 1 0,0-1 0,1 1 0,1 0 0,0 0 0,0-1 0,5 24 0,-4-31-41,1 1 1,-1-1-1,1 0 0,0 0 0,0 0 0,1 0 0,-1 0 1,1 0-1,0-1 0,0 1 0,0-1 0,0 0 0,0 0 1,1 0-1,0 0 0,0-1 0,-1 1 0,1-1 0,1 0 1,-1 0-1,0 0 0,0-1 0,9 2 0,7 2 2,-1-1-1,1-1 1,0-1 0,22 0-1,-12-1-15,52-6 0,-72 4-35,1-1 0,-1-1 0,0 0-1,0 0 1,-1-1 0,1 0 0,0 0 0,12-10-1,-10 7-123,-1-1-1,0-1 1,-1 0-1,0-1 0,0 0 1,-1 0-1,14-21 0,-19 24 69,0 0 0,-1 0 0,1 0 0,-1-1 0,-1 1 0,0-1 0,0 0 0,0 0 0,-1 0 0,0 0-1,-1 0 1,0 0 0,0 0 0,-2-15 0,0 17 92,0 0 0,-1 0 0,1 1 0,-1-1 0,0 1 0,0 0-1,-1 0 1,1 0 0,-1 0 0,0 1 0,-1 0 0,1-1 0,-1 2 0,0-1 0,0 0 0,0 1 0,0 0 0,0 0-1,-1 0 1,-6-1 0,-4-3 116,-1 1 0,0 0 0,0 2 0,-1 0 0,-29-3 0,37 6 30,4 0-9,0 1 0,-1 0 0,1 0 1,0 0-1,-8 2 0,13-2-101,-1 1 0,0-1 0,0 1 0,0 0 0,1 0 0,-1 0 0,0 0 0,1 0 0,-1 0 0,1 0 0,-1 1 0,1-1 0,-1 0 0,1 1 0,0 0 0,0-1 0,0 1 0,0-1 0,0 1 0,-1 2 0,-2 9 14,1 1 0,0-1 0,0 1 0,2 0 1,-1 0-1,2 0 0,0 0 0,3 19 0,-3-28-33,1 0 0,0 0 0,0-1-1,0 1 1,0-1 0,1 1-1,0-1 1,0 0 0,0 1-1,0-1 1,1 0 0,0 0-1,0-1 1,5 7 0,-1-4 10,0 0 1,0-1-1,1 0 0,-1 0 1,1 0-1,0-1 1,11 4-1,8 1 50,1-1 1,1-1-1,51 5 1,-29-7-103,2-2 0,79-6 0,-117 2-46,1-2-1,-1 0 0,0-1 1,0 0-1,-1-2 0,1 1 1,-1-2-1,24-14 0,2-6-256,54-48 0,-11 9 219,-62 52 103,1 2-1,1 1 1,-1 1-1,2 1 0,31-8 1,-51 16-14,-4 1-11,11-7-206,-12 6 231,1-1 0,0 1 1,-1-1-1,1 0 0,-1 1 0,1-1 0,-1 1 0,0-1 1,0 1-1,0 0 0,0-1 0,0 1 0,0 0 0,0 0 1,0-1-1,0 1 0,-1 0 0,1 0 0,0 0 0,-1 0 1,1 1-1,-1-1 0,1 0 0,-1 1 0,1-1 0,-1 1 0,1-1 1,-1 1-1,-2-1 0,-8-1-74,0 0 1,-24 0-1,32 2 93,-15-1 13,-1 1 1,1 1-1,0 0 0,-31 8 0,41-7 33,0 1-1,0 0 0,1 1 0,-1 0 1,1 1-1,0 0 0,0 0 1,0 0-1,1 1 0,0 0 0,-10 11 1,10-9 5,0 1 0,1-1 0,0 1 0,1 1 0,0-1 0,1 1 0,-1 0 0,-3 16 0,6-22-47,1 0-1,0-1 1,1 1 0,-1 0-1,0 0 1,1 0 0,0 0-1,0 0 1,0-1 0,1 1-1,-1 0 1,1 0-1,0 0 1,0-1 0,0 1-1,1 0 1,-1-1 0,1 1-1,0-1 1,0 1 0,0-1-1,0 0 1,0 0-1,1 0 1,0 0 0,4 3-1,1 0-1,1-1-1,-1-1 1,1 0-1,1 0 1,-1 0-1,1-1 1,-1-1-1,1 0 0,12 2 1,13-1-9,44-2 1,-57-1-16,-7 0-58,1-1 0,-1-1-1,1 0 1,-1-1-1,0 0 1,0-2-1,0 0 1,0 0-1,-1-1 1,23-14-1,-30 16-108,1-1-1,-1 0 0,-1-1 1,1 0-1,-1 0 0,0 0 0,-1 0 1,1-1-1,-1 0 0,0 0 1,-1-1-1,0 1 0,0-1 1,-1 0-1,0 0 0,0 0 0,-1-1 1,0 1-1,0-1 0,1-15 1,-3 14-184,1 0-74,-1-1 0,0 1 0,-3-17 1,3 24 402,-1-1 1,0 1 0,-1-1 0,1 1 0,0 0 0,-1-1 0,0 1 0,1 0 0,-1 0 0,-1 0-1,1 1 1,0-1 0,-1 0 0,-3-2 0,-6-3 141,0 0-1,0 1 1,0 0 0,-1 2 0,0-1-1,0 1 1,0 1 0,-1 0-1,0 1 1,1 1 0,-1 0 0,0 1-1,0 0 1,0 1 0,-25 3-1,36-2 7,1 0 0,-1-1 0,1 1 0,-1 0 0,1 0 0,-1 0 0,1 0 0,0 1 0,0-1 0,0 1 0,0-1 0,0 1 0,0 0 0,0-1 0,0 1 0,1 0 0,-1 1 0,0-1 0,1 0 0,0 0 0,0 0 0,0 1 0,0-1 0,0 1 0,0-1 0,0 1 0,0 4-1,-1 8 209,0-1-1,1 1 0,2 27 0,0-28-181,-1-8-79,1 1 0,0-1 0,0 1-1,0-1 1,1 0 0,0 1 0,0-1 0,1 0-1,0 0 1,0 0 0,0-1 0,8 11-1,-5-9 12,1 1 0,0-1 0,1 0 0,0-1 0,0 0 0,0 0 0,17 8 0,-6-5 26,1-1 0,1-1 0,0-1 0,0 0-1,0-2 1,0 0 0,31 0 0,79-2-223,-127-2-16,1 0 0,-1 1 0,1-1-1,0-1 1,-1 1 0,1-1 0,-1 0 0,0 0 0,1 0 0,-1 0-1,0-1 1,0 0 0,1 1 0,-1-2 0,-1 1 0,1 0 0,0-1 0,0 0-1,4-4 1,13-29-4151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8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 6195,'0'0'403,"28"29"88,94 94-211,-98-99-261,-1 1-1,-2 1 1,0 1 0,-2 1 0,-1 0 0,-1 2-1,-1 0 1,14 41 0,-18-31 216,-2 0 1,-1 1-1,-2 0 1,-2 1-1,-1 66 1,-3-64-41,-2 208 729,-2-189-306,-22 121 1,21-165-525,-38 152 731,34-148-653,0 0 0,-1 0-1,-1-1 1,-1 0 0,-15 21 0,19-34-86,1-1 0,-1-1 1,0 1-1,-1-1 0,0 0 0,0-1 1,-1 0-1,1 0 0,-1-1 0,-1 0 1,1 0-1,-1-1 0,-16 4 0,-4 0-248,-1-2-1,0-2 1,-36 2-1,64-6-274,0 0 0,0 1 0,0-1 0,0 1 0,1 0 0,-1-1 0,0 1 0,0 1 0,0-1 0,1 0 0,-1 1 0,1-1 0,-1 1 0,1 0 0,-3 3 0,-6 7-6305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6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1 418 3698,'0'0'11973,"62"-164"-12053,-2 95 0,3 3-544,-11 10-1233,-17 18-1088,-18 13-1585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7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1430 5475,'0'0'2649,"39"0"-1582,-12 1-860,-5 0-99,0-1 0,1 0 1,-1-2-1,0 0 0,0-2 0,0 0 1,-1-1-1,1-1 0,-1-2 1,31-14-1,10-15-53,-2-3 0,-1-3 0,-2-2 0,-2-3 0,-3-1 0,-1-3 0,-3-3 0,-3-1 0,-1-2 0,67-122 0,-88 133-129,-1 0-1,-3-1 1,23-86-1,-33 97-48,-2 0 1,-2-1-1,-2 0 0,-1-1 0,-5-62 0,2 94 130,0 0-1,0 0 0,-1 1 0,0-1 1,0 0-1,-1 1 0,1-1 1,-2 1-1,1 0 0,-1 0 0,0 0 1,0 0-1,0 1 0,-1 0 1,0 0-1,0 0 0,0 0 0,-1 1 1,1 0-1,-1 0 0,0 0 1,0 1-1,-1 0 0,1 0 0,-7-2 1,4 3 28,1-1 0,-1 1-1,0 1 1,0-1 0,0 2 0,0-1 0,0 1 0,0 1 0,0-1 0,0 1 0,1 1 0,-1 0 0,0 0 0,1 1-1,-1 0 1,1 0 0,0 1 0,0 0 0,-12 9 0,2 1 12,1 0 0,1 1 0,1 2 0,0-1 0,1 1 0,-16 26 0,-2 11 246,-27 59 0,33-53-58,3 1 1,3 1-1,2 1 0,3 0 0,3 1 1,3 1-1,2-1 0,4 1 0,2 1 1,10 81-1,-8-130-198,2-1 1,0 1-1,1-1 1,0 0-1,2 0 1,0 0-1,0-1 0,2 0 1,14 23-1,-16-29-20,1 0-1,1 0 0,-1-1 0,1 0 1,1 0-1,0-1 0,0 0 1,0 0-1,1-1 0,0-1 1,0 1-1,0-2 0,1 1 1,21 5-1,2-4-40,1-1-1,1-1 1,-1-2-1,1-2 1,-1-1 0,37-6-1,-50 3-244,0-1 1,-1 0-1,1-2 0,-1 0 0,0-2 1,29-15-1,-38 17-143,0 0 1,-1-1-1,1 0 1,-1-1-1,-1 0 1,0-1-1,0 0 1,-1-1 0,0 0-1,-1 0 1,11-20-1,-10 11 2979,-7 44-1898,1-8-382,1-1 0,0 0 0,2 0 0,-1 0 0,2 0 0,0-1 0,0 0 0,11 14-1,-13-22-275,0 1 0,0 0-1,1-1 1,-1 0-1,2 0 1,-1-1-1,0 0 1,1 0-1,0 0 1,1-1-1,-1 0 1,0 0-1,1-1 1,0 0-1,0 0 1,16 3-1,-18-5-247,0 0 0,0-1 0,0 1 0,0-1 0,1 0 0,-1-1 0,0 0 0,0 0 0,0 0 0,0 0 0,0-1 0,0 0 0,7-3 0,-8 0-444,-1 1 0,1-1 1,-1 0-1,0 0 0,0 0 0,3-7 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7.6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377 1 7411,'0'0'5966,"-27"6"-5884,7-2-59,7-2-8,0 0 0,0 1 0,1 1 0,-1 0 0,1 1-1,0 0 1,0 1 0,1 0 0,-1 0 0,2 2 0,-1-1 0,-14 14 0,9-5 117,1 0 1,0 1 0,2 1-1,0 0 1,1 0 0,1 1-1,0 1 1,2 0-1,0 0 1,1 1 0,1 0-1,2 1 1,0-1 0,0 1-1,2 0 1,1 0 0,1 25-1,1-44-136,0 1 1,1 0-1,0-1 0,-1 1 0,1-1 0,0 1 0,1-1 0,-1 1 0,1-1 1,-1 0-1,1 0 0,0 0 0,0 0 0,0 0 0,1 0 0,-1 0 0,1 0 1,-1-1-1,1 0 0,0 1 0,0-1 0,0 0 0,0-1 0,1 1 0,-1 0 1,0-1-1,1 0 0,5 2 0,8 1-272,-1-1-1,1 0 1,1-2 0,30 0-1,-32 0-439,-1-2-1,0 0 1,1 0-1,-1-2 1,0 0-1,0 0 1,0-2 0,24-10-1,36-29-5307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8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291 2 1121,'0'0'5621,"-2"0"-4445,-21 0-900,1-1 64,0 1 0,-1 1-1,1 2 1,-30 6 0,45-8-179,1 1-1,0 1 1,-1-1 0,1 1 0,0 0-1,1 1 1,-1-1 0,0 1-1,1 0 1,0 0 0,0 1 0,0 0-1,1 0 1,0 0 0,0 0-1,0 1 1,0-1 0,1 1 0,-4 9-1,3-4-15,0 1 1,1 0-1,0 0 0,1 0 0,0 0 0,1 0 0,0 0 0,1 0 1,3 22-1,-2-32-136,-1 0 0,1 0 0,0 0 0,0 0 0,0 0 0,0 0 0,0-1 0,1 1 0,-1 0 0,0-1 0,1 1 0,0-1 0,-1 1 0,1-1 0,0 0 0,-1 0 0,1 0 0,0 0 0,0 0 0,0 0 0,0 0 0,0-1 0,0 1 0,0-1 0,0 1 0,4-1 0,9 2 63,-1 0-1,26-2 1,-29 0-34,9 0-21,2 1-1,-1-1-1,0 0 1,0-2-1,0-1 0,0-1 1,32-9-1,-3-4-49,-22 7-1248,37-17 0,-58 21-1242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08.3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14583,'0'0'2945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0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605 30 8100,'0'0'4378,"0"-3"-3866,0-19 1518,-1 22-1962,0-1 0,-1 1 0,1-1 0,0 1 0,0-1-1,-1 1 1,1 0 0,0 0 0,0-1 0,-1 1 0,1 0 0,0 0 0,-1 0-1,-1 1 1,2-1-19,-10 0-33,4-1-28,-1 0 0,0 1 0,0 1 0,0-1 0,0 1 0,1 0 1,-1 1-1,0 0 0,1 0 0,0 1 0,-1 0 0,1 0 0,0 0 1,-13 10-1,-28 28-41,1 2 1,3 2 0,1 3 0,3 1 0,2 1-1,-37 65 1,55-81 22,1 1-1,-28 73 1,42-91 12,-1 2 0,2-1 0,1 0 0,0 1 0,1-1 0,1 1 0,1 0 0,2 27 0,-1-42 6,0 0 0,0 0 1,0 0-1,0 0 0,1-1 0,-1 1 1,1 0-1,0 0 0,0-1 1,1 1-1,-1-1 0,1 0 0,0 0 1,-1 0-1,5 3 0,-1-1 3,1 0-1,0 0 0,1-1 1,-1 0-1,1 0 0,-1-1 1,9 2-1,5 1 7,1-1 1,-1-1-1,1-1 1,41 1-1,-42-4-26,-5 1 42,0-2 0,-1 1 0,1-2 0,20-4 0,-31 5-98,1-1 1,-1 0-1,0-1 0,0 1 0,0-1 0,0 0 1,0 0-1,-1-1 0,1 1 0,-1-1 1,0 0-1,0 0 0,0 0 0,-1-1 0,6-7 1,-6 7-259,0 0 0,0-1 0,-1 1 0,0-1 0,1 1 0,0-7 0,0-37-3921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1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278 0 7395,'0'0'3290,"0"5"-3101,-3 6-187,-1 1-1,0-1 0,0 0 1,-1 0-1,-1-1 1,1 1-1,-16 18 0,2 0 20,-17 28-93,-61 108 1042,88-147-842,1 0 1,1 0 0,1 1-1,0 0 1,2 0-1,0 1 1,-2 28 0,6-38-127,-1 0-17,1-1 0,0 1 0,1-1 0,1 11 0,-1-17 11,0 0-1,0 1 1,1-1 0,-1 0 0,1 0-1,-1 0 1,1 0 0,0 0 0,0 0 0,1 0-1,-1-1 1,0 1 0,1-1 0,4 3-1,7 6-2,1-2 0,1 0 0,-1-1 0,1 0 0,1-1 0,0-1 1,0-1-1,0 0 0,30 3 0,-5-3-136,1-2 0,81-6 0,-120 3 116,0 0 0,0 0 0,0-1 0,0 0 0,0 1 0,0-2 0,0 1 0,0 0 0,-1-1 1,1 0-1,0 1 0,-1-2 0,1 1 0,-1 0 0,0-1 0,0 1 0,6-7 0,-6 5 16,-1-1 0,1 0 1,-1 0-1,0 1 0,0-1 0,0-1 0,-1 1 0,0 0 0,0 0 0,0 0 0,-1-1 0,1 1 0,-2-6 0,1 7 16,0 1 1,0 0-1,0 0 0,-1-1 1,0 1-1,0 0 0,0 0 1,0 0-1,0 0 0,0 0 1,-1 0-1,1 0 0,-1 0 1,0 0-1,0 1 0,0-1 1,-3-2-1,0 1 18,1 0 0,-1 1 0,-1 0 1,1-1-1,0 2 0,-1-1 0,1 1 0,-11-4 0,-6 1 121,0 1 0,-1 1 0,-43 0 0,43 2-71,-13 0 37,0 1 0,-48 7-1,74-6-105,1 1 0,-1 0 0,1 1 0,0 0 0,0 0 0,0 1-1,0 0 1,1 0 0,-1 1 0,1 0 0,0 1 0,1 0 0,-14 13 0,19-16-31,-1 1 0,1-1 1,-1 1-1,1 0 0,0 0 1,1 0-1,-1 0 0,1 0 1,0 0-1,-2 6 0,3-9-89,0 0 0,0 0 0,0 1 0,0-1 0,0 0-1,0 0 1,0 1 0,0-1 0,0 0 0,0 0 0,1 0-1,-1 1 1,0-1 0,1 0 0,-1 0 0,1 0 0,-1 0 0,1 0-1,0 0 1,-1 0 0,1 0 0,0 0 0,0 0 0,0 0-1,0 0 1,0-1 0,0 1 0,0 0 0,0-1 0,0 1-1,0-1 1,0 1 0,0-1 0,0 1 0,0-1 0,1 0 0,-1 1-1,0-1 1,0 0 0,3 0 0,46 1-3755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1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8500,'0'0'4562,"-35"235"-4386,11-116 128,3 0 160,14-15-416,3-22-96,4-26 16,0-21-608,11-26-1537,17-9-1008,3-41-1538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2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9925,'0'0'1472,"38"241"-992,-31-134-319,-7 3 95,0-13-112,0-15 48,0-23-144,-7-15-96,0-22-32,4-19-1713,-8-3-1825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2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1 117 13078,'0'0'2993,"216"-75"-3361,-122 50-288,-10 12-897,-11 10-1168,-21 3-1777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8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495 1 10533,'0'0'1438,"11"0"-1155,-27 0-185,3 0-76,1 0 0,-1 0 0,1 1 0,-1 1 0,1 0 0,0 1 0,-1 0 0,1 1 0,1 0 0,-1 1 0,-20 12 0,-1 2 170,2 2-1,1 2 0,0 1 0,2 1 0,-48 55 0,65-67-149,1 1-1,0 0 1,1 0-1,1 1 1,0 0-1,1 0 1,0 1 0,2 0-1,0 0 1,1 1-1,0 0 1,1-1-1,1 1 1,1 0-1,1 25 1,0-38-41,0-1 0,1 0 1,0 1-1,0-1 0,0 0 1,0 1-1,1-1 0,-1 0 0,1 0 1,0 0-1,0 0 0,0 0 1,0-1-1,0 1 0,1-1 0,-1 1 1,1-1-1,-1 0 0,1 0 1,0 0-1,0 0 0,0 0 0,0-1 1,0 1-1,1-1 0,-1 0 1,0 0-1,7 1 0,9 1-7,-1 0 0,1-1-1,0-1 1,21-2 0,-32 1-11,7-1-66,0-1-1,-1 0 0,1-1 1,-1 0-1,1-1 0,-1-1 1,-1 0-1,1-1 0,-1-1 1,19-11-1,-17 8-989,0-1 0,-1-1 0,0 0 0,20-23 0,-15 5-5858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2.7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1 287 11365,'0'0'1601,"18"-33"-2140,63-104-333,-73 121 545,1 1 0,0 1 1,1 0-1,1 0 0,0 1 1,18-17-1,-29 30 331,0 0-1,0 0 1,0 0-1,0 0 1,0 1-1,0-1 1,0 0 0,0 0-1,0 0 1,0 0-1,0 1 1,0-1-1,0 0 1,0 0-1,0 0 1,0 0-1,0 0 1,0 1-1,0-1 1,0 0-1,0 0 1,0 0 0,1 0-1,-1 0 1,0 1-1,0-1 1,0 0-1,0 0 1,0 0-1,0 0 1,0 0-1,1 0 1,-1 0-1,0 0 1,0 1 0,0-1-1,0 0 1,0 0-1,1 0 1,-1 0-1,0 0 1,0 0-1,0 0 1,0 0-1,0 0 1,1 0-1,-1 0 1,0 0 0,0 0-1,0 0 1,0 0-1,1 0 1,-1 0-1,0 0 1,0 0-1,0 0 1,0 0-1,0-1 1,1 1-1,-1 3 60,-6 92 941,-3-1 0,-25 107-1,11-70-754,17-82-279,0 97-1,5-144-75,1 0 0,0 0 0,0 0 0,0-1 0,0 1 0,0 0 0,0 0 0,0 0 0,0 0 0,1 0 0,-1 0 0,1-1 0,-1 1 0,1 0 0,0 0 0,0-1 0,0 1 0,0 0 0,0-1 0,0 1 0,0-1 0,0 1 0,1-1 0,-1 0 0,3 3 0,14-2-3013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3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61 7587,'0'0'75,"31"-11"-48,101-30 5,-125 38-32,0 2 0,0-1-1,0 1 1,0 0 0,12 0 0,-17 2 0,0-1-1,-1 0 1,1 0 0,-1 0-1,1 1 1,-1-1 0,1 1-1,-1-1 1,1 1 0,-1 0 0,1-1-1,-1 1 1,0 0 0,0 0-1,1 0 1,-1 0 0,1 2-1,0 0 15,0 1 1,-1-1-1,0 1 0,0 0 0,0 0 0,0 0 0,0 0 0,-1 0 0,0 0 0,0 0 0,0 0 0,0-1 0,-2 7 0,1 17 193,0-9 87,-1 0-1,0 0 1,-1 0-1,-2 0 1,1 0-1,-2-1 1,-11 24-1,-66 115 1837,53-105-1443,-16 26 304,-18 31 969,63-106-1952,0 1 0,0-1-1,0 0 1,0 1 0,0-1-1,0 0 1,1 1 0,-1-1-1,1 1 1,-1-1 0,1 1 0,0 0-1,0-1 1,0 1 0,1-1-1,-1 1 1,2 4 0,-2-6-6,1 1 0,1 0 0,-1-1 0,0 1 0,0-1 0,1 1 0,-1-1 1,1 1-1,-1-1 0,1 0 0,-1 0 0,1 0 0,0 0 0,0 0 0,-1 0 0,1 0 0,4 0 0,7 2-31,1-1 0,-1 0-1,1-1 1,0-1-1,17-1 1,-9 1-67,-16 0-255,0 1 1,1-1-1,-1-1 1,0 1-1,1-1 1,-1 0-1,0 0 1,1-1-1,-1 0 0,0 0 1,0 0-1,-1-1 1,1 0-1,10-7 1,11-17-4367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3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1 124 8980,'0'0'4394,"0"34"-4159,0 111-150,0-123-50,-1 0 10,2 1 1,0 0-1,5 28 1,-4-45-43,0 0-1,1 1 1,0-1 0,0 0 0,0 0 0,0-1 0,1 1-1,0-1 1,0 1 0,0-1 0,1-1 0,8 8 0,-5-6-1,0 0 0,1 0 1,0-1-1,0 0 0,0-1 1,1 1-1,-1-2 0,1 0 1,0 0-1,0-1 0,0 0 1,0 0-1,0-1 0,0-1 0,20-1 1,-20 1-9,1-1-1,-1-1 1,0 1 0,0-2 0,0 0 0,-1 0 0,1 0 0,-1-1-1,1-1 1,-1 0 0,-1 0 0,1 0 0,-1-1 0,0-1 0,12-11-1,-14 10-7,1 0-1,-2 0 0,1-1 0,-1 0 0,-1 0 0,1 0 1,-2-1-1,1 1 0,-1-1 0,3-20 0,-3 6 19,-1-1-1,-2 1 1,-3-36-1,2 47 27,-2 0 0,0 0-1,0 0 1,-1 1 0,-1 0 0,0 0 0,-1 0-1,0 0 1,-1 1 0,0 0 0,-1 0 0,0 1 0,0 0-1,-15-13 1,16 16 7,0 1 0,0 0 0,0 1 0,-1-1 0,0 1 0,0 1 0,0 0-1,0 0 1,-1 0 0,1 1 0,-1 1 0,0-1 0,0 1 0,0 1 0,-1 0 0,1 0 0,0 0 0,0 1-1,0 1 1,-1 0 0,-13 3 0,19-3-48,-1 1 0,1 0 1,0 0-1,-1 1 0,1-1 0,0 1 0,0 0 0,1 0 1,-1 1-1,1-1 0,-1 1 0,1-1 0,0 1 0,0 0 0,1 0 1,-1 0-1,1 1 0,-3 6 0,-2 8-269,0 0-1,2 0 1,-4 21-1,9-38 246,-13 82-2043,11-12-961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3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221 0 8548,'-18'30'1339,"5"-9"-1145,-12 19 358,1 1 1,3 2-1,-26 68 1,36-71-265,2 1-1,1 0 1,2 0 0,2 0-1,2 50 1,1-81-286,2-1 1,-1 1-1,1 0 1,1-1-1,0 0 0,0 1 1,1-1-1,4 11 1,-4-14-5,1-1 1,-1 1 0,1-1-1,0 0 1,0 0 0,0 0-1,0-1 1,1 0 0,0 1-1,0-2 1,0 1-1,1-1 1,6 4 0,1-2-80,0 0 0,0-1 0,1-1 0,-1 0 0,1-1 0,0 0 0,0-1 0,-1 0 0,1-2 0,0 1 0,0-2 0,0 0 0,-1 0 0,1-1 0,-1-1 0,0-1 0,0 1 0,0-2 0,14-8 0,-10 4-379,-2-2 0,1 0 0,-1 0-1,-1-1 1,23-27 0,-31 32 129,0 1 0,-1-2 0,1 1 1,-1 0-1,-1-1 0,0 0 0,0 0 0,-1 0 1,0 0-1,0-1 0,-1 1 0,-1-1 0,2-12 1,-4 19 337,1 0 1,0-1 0,-1 1-1,0 0 1,0 0 0,0 0 0,0 0-1,0 0 1,0 0 0,-1 1-1,1-1 1,-1 0 0,0 1-1,0-1 1,0 1 0,0 0 0,-1-1-1,1 1 1,0 0 0,-1 0-1,0 1 1,1-1 0,-1 0-1,0 1 1,0 0 0,0-1-1,0 1 1,0 0 0,-6 0 0,-10-4 940,-1 2 0,0 0 1,-34 1-1,37 1-416,15 1-489,-39-1 1183,-43 3 1,71-1-1095,1 1 1,-1 0 0,1 1-1,-1 1 1,1 0-1,0 0 1,-18 10 0,18-7-111,0 0 0,1 1 0,1 0 1,-1 0-1,1 1 0,1 1 0,-10 10 1,15-14-144,0 0 0,0 0 0,0 1 0,0-1 0,1 1 0,0 0 0,1 0 0,-1 0 0,1 0 0,1 1 0,-1-1 0,1 0 0,0 12 0,1-18-78,0 1-1,0 0 0,0-1 0,0 1 1,0-1-1,0 1 0,0-1 0,1 1 1,-1-1-1,0 1 0,1-1 0,-1 1 1,1-1-1,1 2 0,-1-2-193,1 0 0,0 0-1,-1 0 1,1 0 0,-1-1 0,1 1-1,0-1 1,0 1 0,-1-1-1,1 0 1,3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4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2 261 7187,'0'0'6803,"0"0"-6793,0 0 0,0 0 0,0 1 0,-1-1 0,1 0 0,0 0 0,0 1 0,0-1 0,0 0 0,0 1 0,0-1 0,0 0 0,0 0 0,0 1 0,0-1 0,0 0 0,0 0 0,0 1 0,0-1 0,0 0 0,0 1 0,0-1 0,1 0 0,-1 0 0,0 1 0,0-1 0,0 0 0,0 0 0,0 0 0,1 1 0,-1-1 0,0 0 0,0 0 0,0 0 0,1 1 0,-1-1 0,0 0 0,0 0 0,0 0 0,1 0 0,-1 0 0,0 0 0,1 0 0,-1 1 0,0-1 0,1 0 0,18 8 112,1-1 1,-1-1-1,1-1 0,1 0 1,30 2-1,-19-2-21,22 1 39,101-2 1,-110-4-126,0-2 17,0-1 0,-1-3-1,45-11 1,129-42-1,-86 21-2,-27 9-8,1 5-1,1 5 1,183-10 0,-115 28-24,240-11-2,190-42 634,-421 33-687,-131 14-516,-51 7 121,5-2 559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5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12726,'0'0'3279,"3"0"-3333,4 1 52,0 1 0,0 0 0,0 1 0,-1 0 0,1 0 0,-1 0 0,1 1 0,-1-1 0,0 2 0,7 5 0,7 4 94,35 21 229,1 0-171,94 77 0,-147-109-153,-1-1-1,1 1 1,-1-1 0,1 1-1,-1 0 1,0 0-1,0 0 1,0 0-1,-1 0 1,1 0-1,-1 1 1,0-1 0,0 0-1,0 1 1,0-1-1,0 1 1,-1-1-1,1 1 1,-1 0-1,0-1 1,-1 1 0,1-1-1,0 1 1,-1-1-1,0 1 1,0-1-1,0 1 1,0-1-1,0 0 1,-1 1 0,-1 2-1,-7 10 28,0-1 0,-1 0 0,-1 0 0,-24 23 0,23-25-2,-192 207 616,203-219-760,1 1 0,-1-1 0,0 1 0,1-1 0,-1 0 0,0 0 0,0 0 0,0 0 0,0 0 0,0 0 0,0 0-1,0 0 1,-4 0 0,-18-1-7096,7-3 1042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5.4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3778,'0'0'9812,"0"34"-9195,0 218 1039,0-10 195,0-137-3768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7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370 132 10597,'0'0'2905,"-1"-5"-2841,1 1-28,0-1 0,1 1 1,-1 0-1,1-1 0,-1 1 0,1 0 0,1 0 0,-1 0 0,0 0 0,1 0 1,0 0-1,0 0 0,0 0 0,1 1 0,-1-1 0,1 1 0,0 0 0,0 0 1,0 0-1,5-4 0,-3 2 0,1 1 1,0 0-1,0 0 1,0 1-1,0-1 1,1 2-1,-1-1 0,1 0 1,0 1-1,-1 1 1,1-1-1,13-1 1,0 2-23,-4 0-29,1 0-1,21 3 1,-35-2 12,1 1 1,0-1 0,0 1 0,0 0 0,0 0 0,-1 0-1,1 1 1,-1-1 0,1 1 0,-1 0 0,1 0 0,-1 0 0,0 1-1,0-1 1,3 4 0,-1 0-2,-1 0 0,-1 0 0,1 1 0,-1 0 0,0-1 0,0 1 0,-1 0 0,1 0 0,-2 0-1,1 1 1,0 12 0,0 8 21,-4 48 0,2-69-15,-2 16 18,-2-1 0,0 1 1,-2-1-1,0 0 1,-1 0-1,-2-1 0,0 0 1,-1 0-1,-1-1 0,-1-1 1,-17 22-1,5-9-49,-2-2 1,0-2-1,-3 0 0,0-2 0,-58 41 1,65-52 18,-1 0 1,-1-1-1,-1-1 1,0-2-1,0 0 0,-1-2 1,0 0-1,-1-2 1,0-1-1,0-1 1,-52 2-1,76-7 122,22 0-243,422 0 601,-431 0-699,0 0-1,-1 0 1,1-1 0,0-1 0,-1 1-1,1-2 1,-1 1 0,1-1-1,-1-1 1,0 0 0,0 0 0,-1-1-1,1 0 1,-1 0 0,0-1-1,11-10 1,21-27-4021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7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457 0 2193,'0'0'11669,"-34"11"-11562,9-4-87,10-4-15,0 1 1,1 0 0,-1 1 0,1 1 0,0 1 0,0 0 0,1 0 0,0 1 0,0 1 0,1 0 0,0 1 0,1 1 0,0-1 0,-10 13 0,-8 16 219,2 1 0,2 1-1,-37 81 1,52-100-86,2 1 0,1 0 1,0 0-1,2 1 0,1 0 1,0 0-1,2 0 0,1 0 1,3 43-1,-1-62-138,0 1-1,0-1 1,1 0-1,-1 0 1,1 0-1,0 0 1,0 0-1,1 0 1,0 0-1,0-1 1,0 1-1,0-1 1,1 0-1,5 6 0,-2-4 0,1 0 0,-1-1 0,1 0 0,0 0-1,0-1 1,1 0 0,16 5 0,2-2-47,-1-1 0,1-2 0,0 0 0,51-1 0,-62-3-171,-1-1 1,0-1-1,0 0 1,0 0-1,0-2 1,0 0 0,-1-1-1,16-6 1,-15 3-685,-2 1 0,1-1 0,-1-1 0,18-16 0,15-22-6723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7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48 11045,'0'0'1633,"36"-8"-1575,113-25-39,-138 30-10,0 1-1,1 1 0,19 0 1,-29 1-12,1 0 1,-1 1 0,1-1 0,-1 0 0,1 1 0,-1 0-1,0-1 1,1 1 0,-1 0 0,0 0 0,0 0-1,0 1 1,3 1 0,-2 1 4,-1-1 1,0 1-1,0 0 0,0-1 1,-1 1-1,1 0 0,-1 0 1,0 1-1,0-1 0,0 0 1,-1 0-1,1 0 0,-1 1 1,0-1-1,-1 7 0,2 5 105,-2 0 0,0 0-1,-1 0 1,0 0 0,-1 0-1,-1-1 1,0 1 0,-2-1 0,1 0-1,-2 0 1,0-1 0,-1 0-1,-11 17 1,-51 65 1375,-127 136 0,197-231-1479,-1-1 0,1 0 0,-1 1 0,1-1 0,-1 1 0,1-1-1,-1 1 1,1-1 0,-1 1 0,1-1 0,0 1 0,-1 0 0,1-1 0,0 1 0,0-1-1,-1 1 1,1 0 0,0-1 0,0 1 0,0 0 0,0-1 0,0 1 0,0 0 0,0-1-1,0 1 1,0 0 0,0 0 0,0-1 0,0 1 0,0 0 0,1-1 0,-1 1-1,0-1 1,1 1 0,-1 0 0,0-1 0,1 1 0,-1-1 0,1 1 0,-1-1 0,0 1-1,1-1 1,-1 1 0,1-1 0,0 1 0,-1-1 0,1 0 0,0 1 0,35 10-241,-32-11 286,28 5-60,-1-2-1,62-3 0,-45 0-125,-29 0-335,0-1 0,0-1 0,0 0-1,-1-2 1,1 0 0,-1-1 0,1-1 0,-1 0-1,-1-2 1,27-14 0,5-12-4100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49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7443,'0'0'3111,"17"0"-3036,212 8 450,461 4 1120,-449-14-1462,313 25 137,-78 8-104,-318-29-97,238 34 0,-318-24-122,46 8-30,204 7-1,512-27 466,-804 0-398,1-2 0,40-8 0,-68 9-463,-20 2-3315,-28-1-1629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8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0 8612,'0'0'6611,"4"176"-6291,-4-57 288,0 13 65,-14 0-417,-4-19-160,15-22-48,3-25-96,0-29-897,0-24-1184,7-13-2417,7-19-3601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8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0 11365,'0'0'2017,"21"201"-1777,-7-113-224,4 0 0,-4-6-16,0-13 0,0-16-32,-7-19-1312,-7-15-1041</inkml:trace>
  <inkml:trace contextRef="#ctx0" brushRef="#br0" timeOffset="1">0 160 9380,'0'0'7300,"216"35"-7476,-139-26-369,-4-2-975,-17-7-1682,-14 0-2865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8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0 2577,'0'0'9629,"1"37"-8205,1 124-474,-2-123-652,-5 48 1,3-72-252,-1 1 0,-1 0 0,0-1 0,-8 18 0,8-24-4,4-7-195,0-4 49,2 0 0,-1-1 0,0 2 1,1-1-1,-1 0 0,1 0 0,0 0 0,0 1 0,0-1 1,0 1-1,0-1 0,1 1 0,-1 0 0,1 0 0,-1 0 1,4-1-1,-5 2 58,7-5 15,1 1 1,-1 1-1,1 0 0,0 0 0,0 0 0,0 1 1,0 1-1,0-1 0,1 1 0,10 0 0,3 0 13,-1 2-1,0 0 1,30 4 0,-44-3 64,-1 1 1,1 0 0,0 1-1,-1-1 1,0 1 0,1 1-1,-1-1 1,-1 1 0,1 0-1,-1 1 1,1 0 0,-1 0-1,0 0 1,-1 1 0,1 0-1,-1 0 1,-1 0 0,1 0-1,-1 1 1,0 0 0,0 0-1,-1 0 1,0 0 0,0 1-1,-1-1 1,0 1 0,0 0-1,-1-1 1,1 16 0,-1-14 72,0 1 0,-1-1-1,-1 0 1,1 0 0,-2 1 0,1-1 0,-1 0 0,0 0 0,-1 0 0,0-1 0,-1 1 0,0-1 0,0 1 0,0-1 0,-1-1 0,-1 1-1,1-1 1,-1 1 0,0-2 0,-11 10 0,8-8-110,0 0 0,0-1-1,0-1 1,-1 0 0,0 0 0,0-1 0,-1 0-1,1-1 1,-1 0 0,0 0 0,0-1-1,0-1 1,-1 0 0,1 0 0,-17-1 0,17-1-412,1-1-1,-1 0 1,1-1 0,0 0 0,0-1 0,0 0 0,0 0 0,0-1 0,0-1 0,-16-10 0,-54-45-5894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9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14727,'0'0'1024,"199"0"-1408,-119 22-224,-6 0-2146,-19-9-2208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9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1 8516,'0'0'3001,"-19"29"-2443,-63 103 5,77-120-483,-1 0 1,2 0-1,0 0 1,0 1 0,1-1-1,0 1 1,2 0-1,-1 0 1,1 0-1,2 24 1,0-10 52,-1-18-82,-1 14 97,2 1-1,5 35 1,-4-52-140,0 1 0,0-1 1,0 0-1,1 0 0,0 0 0,0 0 0,1-1 1,0 1-1,0-1 0,1 0 0,9 10 0,-4-7 11,0-1-1,0 0 0,1-1 1,0-1-1,0 1 0,1-2 1,0 1-1,0-2 0,0 0 1,1 0-1,-1-1 1,1 0-1,0-1 0,0-1 1,0 0-1,17-1 0,-24 0-23,-1 0 0,1-1-1,0 0 1,0 0-1,-1 0 1,1 0 0,-1-1-1,1 0 1,-1 0-1,1 0 1,-1-1 0,8-5-1,-7 3-10,0 0 0,0-1 0,-1 1-1,0-1 1,0 0 0,-1 0 0,0-1 0,0 1-1,5-11 1,-5 6-23,1-1 0,-1 0 1,-1 0-1,0 0 0,-1 0 0,1-16 0,-1-75-87,-2 91 119,-1-2-1,0 0 0,-1 1 0,-1-1 0,0 1 0,-1-1 0,0 1 1,-1 0-1,0 1 0,-1-1 0,0 1 0,-1 0 0,-1 1 0,0 0 0,-12-14 1,13 17-140,-1 0 1,0 1-1,0 0 1,-1 0 0,0 1-1,0 0 1,-1 1-1,1 0 1,-1 0-1,0 1 1,-1 0 0,1 1-1,-1 0 1,1 1-1,-1 0 1,0 1 0,0 0-1,-16 0 1,21 2-65,0-1 0,0 1 0,1 0 1,-1 0-1,0 0 0,0 1 0,-7 3 1,5 0-505,1-1 0,0 2 0,0-1 0,-11 13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19.8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11237,'0'0'3554,"14"233"-2690,-14-124-496,0 4-288,0-9-32,0-22-96,7-29-144,4-31-1120,-1-22-1426,4-6-1840,0-48-2609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0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0 10741,'0'0'1441,"0"214"-1,0-111-239,0-2-641,3-7-480,8-22-48,-1-25 16,-3-19-96,0-21-960</inkml:trace>
  <inkml:trace contextRef="#ctx0" brushRef="#br0" timeOffset="1">0 264 9076,'0'0'6195,"185"0"-6371,-98 0 112,0-6-1425,-17-4-1856,-21-2-4659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0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89 6883,'0'0'8724,"237"-25"-8660,-167 22-64,-7-4 80,-7 1-160,-4-7-464,-17-2-1377,-14-4-2449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0.8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0 9524,'0'0'2818,"-69"226"-1234,58-138-383,8-6-1009,3-17-192,0-11-128,0-26-1633,0-22-3057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2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126 362 7363,'0'-2'8408,"0"-23"-8198,1 13-210,1 0 0,0 0 1,0 0-1,1 0 0,1 0 1,0 1-1,1-1 0,0 1 1,0 0-1,14-19 0,-1 4-28,2 0-1,44-44 0,-57 63 17,0 1 0,1 0-1,-1 0 1,1 1 0,0 0 0,0 0 0,1 1 0,-1 0 0,1 0-1,0 1 1,0 1 0,0-1 0,1 1 0,-1 1 0,0 0-1,1 0 1,17 1 0,-22 0 10,-1 1 0,1-1 0,-1 1-1,0-1 1,1 1 0,-1 1 0,0-1 0,0 1-1,0-1 1,0 1 0,0 0 0,0 1-1,0-1 1,6 6 0,-5-3 7,1 1 1,-1 0-1,0 0 0,-1 0 1,1 1-1,-1-1 0,6 15 0,-3-1 51,0 0 0,-1 0 0,-2 1 0,0 0 0,2 33-1,-3-19 3,-1 0-1,-2 0 0,-1 0 0,-2 0 0,-2 0 1,-1 0-1,-1 0 0,-15 38 0,6-34-14,-2 0 0,-2-1-1,-48 68 1,54-88-19,0 0 0,-1 0-1,-1-1 1,-1-1 0,-1-1-1,0-1 1,0 0 0,-41 22-1,47-31 18,0 0 0,-1-1 0,1-1 0,-1 0-1,0 0 1,-14 0 0,-80-1 15,69-2-203,38 0 32,11 0-762,-3 1 895,0 0 0,0 1 1,0 0-1,0 0 0,0 1 1,-1 0-1,1 1 0,12 7 1,24 10 392,-11-9-212,1-1 0,0-2 0,1-2 0,50 6 0,142-5 524,-218-8-956,0 0 0,0-1 0,1 0 0,-2 0 0,1-1 0,0 0 1,12-5-1,-18 6 44,0-1 0,0 1 1,0-1-1,-1 0 1,1 0-1,0 0 1,-1 0-1,1 0 1,-1-1-1,0 1 1,0-1-1,0 0 0,0 1 1,0-1-1,-1 0 1,1 0-1,-1 0 1,0 0-1,0 0 1,0-1-1,0 1 0,0-5 1,1-26-5964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51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436 198 4898,'0'0'2031,"-22"31"-783,-4 6-829,-108 160 1126,108-156-1159,-13 21 969,-2-2-1,-78 88 1,115-143-972,-2-1-1238,5-16-55,2-2 914,1-1 0,1 1 0,1 0 0,0 0 0,0 0 1,1 0-1,11-19 0,-2 0 0,73-184 0,44-104-224,-124 305 190,-4 9 36,-1 0 0,1 1 0,1-1 1,-1 1-1,1 0 0,6-7 931,0 16-1097,-5 4 165,0 0-1,-1 1 0,0 0 1,0 0-1,-1 0 0,3 10 1,2 5 15,26 65 1,60 141 67,-74-187-74,3 0-1,1-1 0,36 45 1,43 68-23,-71-102 10,-24-36 528,-20-13 124,1-1-851,-146 18 1964,-292 0 0,334-17-2603,114-3 619,0 0 1,0 0 0,0-1-1,0 1 1,0 0-1,0-1 1,0 1 0,0-1-1,0 0 1,1 1 0,-1-1-1,0 1 1,0-1-1,0 0 1,1 0 0,-1 0-1,0 1 1,1-1-1,-1 0 1,1 0 0,-1 0-1,1 0 1,-1 0 0,1 0-1,0 0 1,-1 0-1,1 0 1,0 0 0,0 0-1,0 0 1,0 0 0,0 0-1,0 0 1,0-2-1,-1-4-1159,-6-24-5511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3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259 31 6563,'0'0'9514,"-1"-5"-8866,0 4-622,1-1 1,0 1-1,-1 0 0,1-1 0,-1 1 1,1 0-1,-1 0 0,0-1 0,0 1 1,1 0-1,-1 0 0,0 0 0,0 0 1,0 0-1,0 0 0,0 0 0,0 0 1,0 1-1,-1-1 0,-1-1 0,1 2-15,0-1 0,0 1 0,0 0 0,0 0 0,0 0 0,0 0-1,0 0 1,0 0 0,0 0 0,0 1 0,0-1 0,0 1-1,0-1 1,0 1 0,0 0 0,0 0 0,1 0 0,-1 0 0,-2 2-1,-6 4 1,0 1 0,1 0 0,0 0 0,1 1 0,0 0 0,0 1 0,-9 15 0,5-7 54,1 2-1,1-1 1,-10 30 0,15-31-26,1 0 0,0 0-1,2 1 1,0 0 0,1-1-1,1 1 1,3 30 0,-2-44-37,0 1 0,0-1 0,0 1 0,0-1 0,1 0 0,0 1 0,0-1 0,0 0 1,1 0-1,0-1 0,0 1 0,0 0 0,0-1 0,6 5 0,-4-3-13,1-1 0,1-1 0,-1 1 0,1-1 0,0 0 0,0 0 0,0-1 0,0 0 0,9 2 0,4 0-88,0 0 0,1-2 0,-1-1 1,1 0-1,-1-2 0,39-3 0,-50 1 57,-1 1 1,0-1 0,0-1-1,0 1 1,0-1 0,0-1-1,-1 1 1,1-1 0,-1-1-1,0 0 1,0 0 0,0 0-1,-1 0 1,0-1 0,0 0-1,0-1 1,-1 1 0,0-1-1,0 0 1,-1 0 0,0-1 0,0 1-1,4-15 1,-1 3 3,-1-1-1,0 1 1,-2-1 0,0-1-1,-2 1 1,0 0 0,-1-1-1,-4-36 1,3 52 52,-1 0-1,0 0 1,0 1 0,0-1 0,-1 0-1,0 1 1,0-1 0,0 1 0,0 0-1,-1-1 1,0 1 0,1 0-1,-2 1 1,-4-7 0,2 5 28,-1 0 1,0 0-1,0 0 0,0 1 1,0 0-1,-1 0 0,-15-5 1,1 3-29,-1 1 1,-1 0-1,1 2 1,0 1 0,-29 0-1,38 2-147,1 1-1,0 0 1,0 1-1,-1 0 1,1 1-1,-20 7 1,25-7-126,0 1 0,-1 0 1,2 1-1,-1 0 0,1 0 1,-1 1-1,1 0 0,1 0 0,-1 0 1,-8 12-1,8-9-838,0 2 0,1-1-1,-9 20 1,-5 27-6063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3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7860,'0'0'4215,"31"11"-3407,8 4-496,48 25 1,-83-38-284,0 1 1,-1-1 0,1 1 0,0 0 0,-1 0 0,0 0 0,0 1 0,0-1 0,0 1 0,0 0 0,-1 0 0,0 0 0,0 0 0,0 0 0,0 0 0,0 1-1,-1-1 1,0 1 0,0-1 0,0 1 0,-1-1 0,1 1 0,-1 0 0,-1 8 0,2 4 131,1 13 86,-1 0 0,-1 0 0,-1 0 0,-2-1 1,-1 1-1,-1-1 0,-2 1 0,-1-1 0,-15 36 0,2-21 161,14-31-233,0 1 0,0 1 0,1-1-1,1 1 1,1 0 0,0 0 0,1 1 0,-2 18 0,6-34-173,0 1 1,0 0-1,0-1 1,0 1-1,0 0 1,0-1-1,1 0 0,-1 1 1,0-1-1,0 0 1,0 1-1,1-1 1,-1 0-1,0 0 0,0 0 1,0 0-1,1 0 1,-1-1-1,0 1 1,2 0-1,1-1-2,5 1-95,0-1 0,-1 0 0,1-1 0,0 0 0,0 0 1,-1-1-1,1 0 0,-1-1 0,0 0 0,0 0 0,0-1 1,-1 1-1,0-2 0,14-11 0,-8 3-454,1 0 1,-2 0-1,0-2 1,-1 1-1,19-35 1,-7-4-4103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2.5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0 9236,'0'0'7009,"-22"26"-6895,10-12-95,-10 11 31,0 1 1,2 1-1,1 1 0,1 0 0,-21 46 1,25-37 114,0 0 0,3 0 0,1 2 0,2-1 0,1 1 0,2 0 0,1 61 0,3-90-143,2 0 0,-1 0 0,2 0 0,-1 0 0,1 0-1,1 0 1,0 0 0,0-1 0,6 12 0,-5-14-15,0 0 0,1-1 0,0 1 0,0-1 0,0 0 0,1-1 0,0 1 0,0-1 0,0 0 0,1-1 0,0 1 0,8 3 0,3-1-50,0 0 0,1-1 0,-1 0 0,2-2 0,-1 0 0,0-1 0,1-1 0,-1-1 0,1-1 0,-1 0 0,1-2 0,-1 0 0,1-1 1,-1-1-1,0-1 0,0-1 0,-1 0 0,0-1 0,0-1 0,26-16 0,-33 16-404,0 0 0,0-1 0,0 0-1,-1-1 1,-1 0 0,0-1 0,0 1 0,-1-2 0,9-15 0,-13 17-551,0 0 1,0-1 0,2-12 0,-5 20 773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4:25.1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209 442 2385,'0'0'5603,"-4"0"-4872,-7 0-288,2 0 5010,9-28-4653,-1-1-819,3-36-25,-1 60 42,0 0 1,0 0-1,1 0 0,0 0 0,-1 1 0,2-1 1,-1 1-1,0-1 0,1 1 0,6-8 0,24-22 85,1 2-1,1 1 1,54-35-1,5-6-1,-88 68-18,0 1 1,1 0-1,-1 0 0,1 0 1,-1 1-1,1 0 0,0 0 0,0 1 1,0 0-1,0 0 0,0 1 0,0-1 1,0 2-1,13 0 0,5 0-163,-24-1 95,0 0 10,0 0-1,0 0 1,0 0-1,0 0 1,0 0 0,0 0-1,0 0 1,0 0 0,0 0-1,1 1 1,-1-1 0,0 0-1,0 1 1,0-1-1,0 1 1,-1-1 0,1 1-1,0-1 1,1 2 0,-2-2 75,7 3 664,-3-3 112,-17 1-824,-19 4-118,0 1 0,-32 12 1,26-8 73,-42 8 1,66-17-6,0 2 0,1 0-1,-1 0 1,1 1 0,0 1-1,0 0 1,0 1 0,1 1-1,-15 9 1,7-3 7,1 2-1,0 0 1,1 1 0,1 0-1,0 2 1,1 0 0,1 1-1,1 0 1,0 1 0,2 1-1,0 0 1,2 1 0,0 0-1,-6 24 1,6-16-176,-10 40 351,14-24-2796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15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11 317 2305,'0'0'10816,"-5"6"-9870,5-6-889,0 0 0,0 0 0,0 0 0,0 0 0,0 0 0,0 1 0,0-1 0,0 0 0,0 0 0,0 0 1,0 0-1,0 0 0,0 0 0,0 0 0,-1 0 0,1 1 0,0-1 0,0 0 0,0 0 0,0 0 0,0 0 0,0 0 0,0 0 1,0 0-1,0 0 0,-1 0 0,1 0 0,0 0 0,0 0 0,0 0 0,0 0 0,0 0 0,0 0 0,0 0 0,-1 0 0,1 0 1,0 0-1,0 0 0,0 0 0,0 0 0,0 0 0,0 0 0,0 0 0,-1 0 0,1 0 0,0 0 0,0 0 0,0 0 0,0 0 1,0 0-1,0 0 0,0 0 0,0-1 0,0 1 0,-1 0 0,1 0 0,0 0 0,0 0 0,0 0 0,0 0 0,0 0 0,0 0 1,0-1-1,0 1 0,0 0 0,0 0 0,0-10-80,1 0 0,1 1-1,0-1 1,0 1 0,0-1 0,7-14 0,30-56 144,-16 36-99,-10 14-13,-9 19-5,0 1 0,0 0 0,2 0 0,-1 1 0,1 0-1,0 0 1,8-9 0,-9 18 184,-2 9 104,7 98 335,-5 180 0,-6-170-304,1-47-189,13 327 525,-12-396-890,-1 1 1,0 0 0,0 0 0,0 0-1,0-1 1,0 1 0,0 0 0,0 0 0,0 0-1,-1-1 1,0 3 0,1-3-32,-1 0 1,0-1-1,0 1 1,1-1-1,-1 1 1,0-1-1,0 1 1,0-1-1,0 0 1,0 1-1,0-1 1,0 0-1,1 0 1,-1 0-1,0 0 1,0 1-1,0-1 1,0 0-1,0-1 1,-2 1-1,-21 0-6690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15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0 386 10229,'0'0'3113,"23"12"-2563,-14-7-500,26 15 101,0 1-1,61 49 0,-50-30 161,3 1-65,-1 3 0,73 86 0,-115-123-216,-1 0 1,0 1 0,0-1-1,-1 1 1,0 0-1,-1 0 1,0 1-1,0-1 1,0 1 0,-1 0-1,-1 0 1,1 0-1,-1 0 1,-1 14 0,0-21-14,0 0 0,0 0 0,0 0 0,-1 0 0,1 1 0,-1-1 0,1 0 0,-1 0 0,0 0 0,0 0 0,0 0 0,0 0 0,0-1 0,0 1 0,-1 0 0,1 0 0,0-1 0,-1 1 0,-2 1 0,-1 0 6,1 0 0,0-1-1,-1 1 1,1-1-1,-1-1 1,0 1 0,1 0-1,-8 0 1,-9 1 15,0-1-1,-1-1 1,-24-2-1,35 1-30,-1-1-21,0 0 0,0-1-1,0-1 1,0 0-1,0 0 1,0-2 0,1 1-1,0-1 1,0-1 0,0 0-1,0 0 1,-18-16 0,28 21 14,0 0 1,0 0-1,0 0 1,0 0-1,1 0 1,-1 0 0,0 0-1,0 0 1,1 0-1,-1 0 1,1-1-1,-1 1 1,1 0 0,0 0-1,-1-1 1,1 1-1,0 0 1,0 0 0,0-1-1,0 1 1,0 0-1,0 0 1,0-1-1,0 1 1,1 0 0,-1-2-1,2-1-23,-1-1-1,1 1 0,0 0 1,0 1-1,1-1 1,3-5-1,90-99-108,2-2 147,-76 81 7,-1-1-1,-1 0 1,-2-2 0,21-50 0,-32 64 2,-1-1-1,0 1 1,-2-1 0,0 0 0,-2 0 0,0-1-1,-1 1 1,0 0 0,-2-1 0,-3-22 0,2 33-7,-1 0 0,0 0 0,0 0 0,-1 1 0,0 0 0,0-1 0,-1 1 0,0 1 0,-1-1 0,0 1 0,0 0 0,0 0 0,-1 1 0,0-1 0,0 1 0,0 1 0,-1 0 0,0 0 0,-14-6 0,11 5 3,-1 1 0,-1 0 1,1 0-1,-1 2 0,0-1 0,1 2 1,-1 0-1,0 0 0,-1 1 1,1 1-1,0 0 0,0 1 1,-19 3-1,28-3-94,0 1 0,0 0 0,0-1 0,1 1 0,-1 1 0,0-1 0,1 0 0,0 1 0,-1 0 0,1 0 0,0 0 0,1 0 0,-1 0 0,0 1 0,1-1 0,0 1 0,0 0 0,0-1 0,0 1 0,0 0 0,1 0 0,0 0 0,-2 7 0,0 8-776,0-1 1,0 1 0,2 34 0,3 3-3193,10-7-2174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16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59 7459,'0'0'8039,"0"3"-7743,0 7-202,-1 0-1,-1-1 1,-4 18 0,-4 24 14,8-37-72,1 0 1,1 1-1,0-1 1,1 0-1,1 1 1,6 25-1,-6-35-36,0-1 0,0 1 0,0 0-1,1-1 1,0 1 0,0-1 0,0 0 0,0 0-1,1 0 1,-1-1 0,1 1 0,0-1 0,0 0-1,0 0 1,0 0 0,1 0 0,-1-1 0,1 0-1,0 0 1,0 0 0,0 0 0,6 0 0,2 2-19,0-2 0,1 0 0,0 0 0,-1-1 1,1-1-1,-1 0 0,18-3 0,-21 1 12,-1 0 0,0 0-1,0 0 1,0-2 0,-1 1 0,1-1-1,-1 0 1,1 0 0,-1-1 0,-1-1-1,10-7 1,-4 2-52,-2-1 0,0 0 0,0-1 0,-1 0 0,-1-1 0,13-24 0,-18 30 53,0-1-1,-1 1 1,0-1 0,0 0-1,-1 0 1,0 1 0,-1-1 0,0-1-1,0 1 1,-1 0 0,0 0-1,0 0 1,-4-17 0,2 22 30,1 1 0,-1-1 1,0 0-1,0 1 1,0 0-1,0-1 0,-1 1 1,1 0-1,-1 0 0,0 0 1,0 0-1,0 1 1,0-1-1,-1 1 0,1 0 1,-1 0-1,1 0 1,-1 0-1,0 1 0,0-1 1,0 1-1,-4-1 1,-11-2 28,0 0 0,1 1 0,-27-1 0,-60 4-650,103 0 464,0 0 0,0 0 0,0 0 0,0 1 0,0-1 0,0 0 0,0 1 0,0-1 0,0 1 0,1-1-1,-1 1 1,0 0 0,0 0 0,1 0 0,-1 0 0,0 0 0,1 0 0,-1 1 0,1-1 0,0 0 0,-1 1 0,1-1 0,0 1 0,0-1 0,0 1 0,0 0 0,0-1 0,0 1 0,0 0 0,1 0 0,-1 0 0,1 0 0,-1 0 0,1 2 0,-3 33-4613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16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283 10 10085,'0'0'7096,"-4"-3"-6752,3 2-326,-1 0 0,0 1 0,0-1 0,1 0 0,-1 1 0,0-1 0,0 1 0,0-1 0,0 1 0,0 0 0,0 0 0,0 0 0,0 0 0,0 0 0,1 0 0,-1 0 0,0 1 0,0-1 0,-2 1 0,-1 2 12,0-1 0,0 0 0,0 1 1,0 0-1,1 0 0,-8 7 0,-5 6 161,1 0 1,-20 28-1,12-11 253,-31 53-1,47-71-411,0 1 1,0 1-1,2-1 0,0 1 0,-7 35 0,12-27-280,6-24-253,2 0 322,0-1 1,0 0-1,1-1 1,-1 0-1,0 0 1,0-1-1,0 1 0,0-2 1,0 1-1,0-1 1,8-4-1,20-18-329,-22 15 87,0 1 0,0 0 0,28-12 0,-37 19 374,0 1 0,0 0 0,-1 0-1,1 0 1,0 0 0,0 0 0,0 1 0,1 0 0,-1 0-1,0 0 1,0 0 0,0 0 0,0 1 0,0 0 0,0 0-1,0 0 1,-1 0 0,1 1 0,0-1 0,4 4 0,2 3 99,0 0 0,-1 1 1,0 0-1,0 0 0,14 22 1,-12-17 91,117 156 1612,70 89-1086,-196-256-668,16 20-6,31 48-1,-44-63 14,-1 1 1,0 0-1,-1 0 1,0 0-1,0 0 1,-1 1-1,0-1 1,0 1-1,-1 17 1,-1-24-3,0 1 0,0 0 0,0-1-1,-1 1 1,0-1 0,0 1 0,0-1 0,0 0 0,0 1 0,-1-1 0,1 0 0,-1 0 0,0 0 0,0 0 0,0 0 0,0 0 0,-4 2 0,2-1-7,-1 0 1,0 0-1,0-1 1,-1 0-1,1 0 0,-1 0 1,0-1-1,1 0 1,-8 2-1,-10 1-41,0-1 0,-1-1 1,1-1-1,-26-2 0,24 1-40,0-2-1,1 0 1,-1-2 0,0-1 0,1-1 0,0-1-1,0-1 1,-34-14 0,22 3 46,-39-26 1,72 42 57,1 1 0,-1-1 0,1 0 0,0 0 0,0 0 0,0 0 1,0 0-1,0 0 0,0 0 0,1-1 0,-1 1 0,1-1 0,-1 1 1,1-1-1,0 0 0,0 0 0,0 1 0,1-1 0,-1 0 1,1 0-1,-1 0 0,1 0 0,0 1 0,0-1 0,0 0 0,1 0 1,-1 0-1,1 0 0,-1 0 0,1 1 0,0-1 0,0 0 0,0 1 1,0-1-1,2-2 0,5-8 80,0 0 0,0 1 0,2 1 0,-1-1 0,16-13 0,544-470 2001,-532 464-2068,-31 27-150,9-8-164,-15 11 158,0 1 1,0 0-1,1-1 0,-1 1 0,0 0 1,0-1-1,1 1 0,-1 0 0,0-1 1,0 1-1,0 0 0,0-1 1,0 1-1,0 0 0,1-1 0,-1 1 1,0-1-1,0 1 0,0 0 0,0-1 1,0 1-1,0 0 0,-1-1 0,1 1 1,0-1-1,0 1 0,0 0 1,0-1-1,0 1 0,0 0 0,-1-1 1,1 1-1,0 0 0,0-1 0,-1 1 1,1 0-1,0-1 0,-1 1 1,-10-6-4019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23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717 33 9284,'0'0'4712,"4"0"-4283,16 0 913,-23-7 232,-1 4-1542,0 1-1,0-1 0,-1 1 1,1 0-1,-1 0 1,0 0-1,1 0 0,-1 1 1,0 0-1,0 0 1,-7 0-1,-63-2-79,60 4 42,-1-2 0,-1 1-1,1 0 1,-1 2-1,1 0 1,0 0-1,0 2 1,0 0 0,0 1-1,0 0 1,1 2-1,-18 9 1,-3 8-9,2 2 0,1 2 0,1 1 0,2 1 0,0 1 0,3 2 0,0 1 0,2 1 0,-20 39 0,35-57-2,1 1-1,1-1 1,1 2-1,1-1 1,-5 21-1,10-34 7,-1 1 0,1 0 0,1-1 0,-1 1 0,1 0 0,0-1 0,0 1 0,0 0-1,1-1 1,0 1 0,0 0 0,1-1 0,-1 0 0,1 1 0,0-1 0,1 0-1,-1 0 1,1 0 0,0 0 0,0 0 0,7 7 0,-2-6-10,1 0 0,-1 0-1,1-1 1,0 0 0,0-1 0,1 0 0,-1 0 0,1-1-1,0-1 1,0 1 0,0-1 0,18 0 0,9 0-93,-1-1 0,46-6 1,-66 2-42,1 0 0,-2-1 0,1-1 0,0 0 0,-1-1 0,0-1 1,-1 0-1,1-1 0,-1 0 0,-1-2 0,1 1 0,17-19 1,-16 15-224,-1-2 1,-1 1-1,0-2 1,-1 0 0,-1 0-1,0-1 1,-1 0 0,-1-1-1,15-39 3184,-24 66-2036,-3 22-511,-27 148 938,-13 105 410,7 287 578,36-571-2220,0 0 1,0 0-1,0 0 0,0 1 0,0-1 0,0 0 0,0 0 0,0 0 0,0 0 0,0 1 0,0-1 0,0 0 0,0 0 0,0 0 0,0 1 0,0-1 0,0 0 0,1 0 0,-1 0 0,0 0 0,0 0 0,0 1 0,0-1 0,0 0 0,0 0 0,1 0 0,-1 0 0,0 0 0,0 0 1,0 0-1,0 1 0,1-1 0,-1 0 0,0 0 0,0 0 0,0 0 0,0 0 0,1 0 0,-1 0 0,0 0 0,0 0 0,1 0 0,9-5-1112,8-12-1082,-2-30-2053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24.3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 11925,'0'0'729,"31"-1"-188,100-3-159,-119 3-353,1 1 0,-1 1-1,0 0 1,1 0 0,-1 1 0,0 1 0,0 0-1,0 1 1,0 0 0,-1 0 0,0 1 0,0 1 0,0 0-1,0 1 1,10 8 0,-13-7 19,-1-1 1,0 1-1,0 0 1,-1 1-1,0 0 0,0 0 1,-1 0-1,0 1 0,0 0 1,-1 0-1,-1 0 1,0 0-1,0 0 0,-1 1 1,2 20-1,-2-6 157,0 0 0,-2 1 1,-1-1-1,-1 0 0,-1 0 0,-1 0 0,-1 0 1,-1-1-1,-1 0 0,-15 33 0,-29 42 562,-5-3 0,-99 131-1,136-200-518,15-21-183,0-1 0,0 2 1,0-1-1,1 0 0,0 1 0,0-1 1,0 1-1,-1 7 0,4-11-64,0-1 0,0 0 1,0 1-1,0-1 0,0 1 0,0-1 1,1 0-1,-1 1 0,1-1 0,-1 0 1,1 0-1,0 1 0,0-1 0,0 0 1,1 0-1,-1 0 0,0 0 0,1 0 0,-1 0 1,1-1-1,0 1 0,-1 0 0,1-1 1,0 1-1,0-1 0,0 0 0,4 2 1,14 8 47,1 0 0,0-2-1,1-1 1,0-1 0,0 0 0,1-2 0,44 5 0,168-2 297,-167-9-411,-4 1-1128,-64 0 1097,1 0 0,-1 0 0,1 0 0,-1 0 0,0-1 0,1 1 0,-1 0 0,1 0 0,-1 0 0,0 0 0,1 1 0,-1-1 0,1 0 0,-1 0 0,1 0 0,-1 0 0,0 0 0,1 0 0,-1 1-1,0-1 1,1 0 0,-1 0 0,1 1 0,-1-1 0,0 0 0,0 0 0,1 1 0,-1-1 0,0 0 0,1 1 0,-1-1 0,0 0 0,0 1 0,0-1 0,0 1 0,1-1 0,-1 0 0,0 1 0,0-1 0,0 1 0,0-1 0,0 0-1,0 1 1,0-1 0,0 1 0,0-1 0,0 1 0,0-1 0,0 0 0,0 1 0,0-1 0,0 1 0,-1-1 0,1 0 0,0 1 0,0-1 0,0 0 0,-1 1 0,1-1 0,0 1 0,-1-1 0,1 0 0,0 0 0,0 1 0,-1-1-1,-20 24-6751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52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3 10917,'0'0'1425,"0"-1"-1388,0 1 0,0 0 1,0 0-1,0 0 1,0 0-1,0 0 0,0-1 1,0 1-1,1 0 1,-1 0-1,0 0 0,0 0 1,0 0-1,0 0 1,0 0-1,0 0 0,1-1 1,-1 1-1,0 0 1,0 0-1,0 0 0,0 0 1,0 0-1,1 0 1,-1 0-1,0 0 0,0 0 1,0 0-1,0 0 1,1 0-1,-1 0 0,0 0 1,0 0-1,0 0 0,0 0 1,0 0-1,1 0 1,-1 0-1,0 1 0,0-1 1,0 0-1,0 0 1,0 0-1,1 0 0,-1 0 1,0 0-1,0 0 1,0 0-1,0 1 0,0-1 1,0 0-1,0 0 1,0 0-1,0 0 0,1 0 1,-1 0-1,0 1 1,0-1-1,0 0 0,-2 17 40,-1 0-1,0 0 1,-1 0-1,-1 0 1,0-1-1,-12 24 1,-7 24-52,10-21 4,-50 171 267,54-174-208,3 0 0,1 0 0,-1 60 0,6-81-87,4 25-38,-3-41 35,1-1 0,0 0 0,0 1 0,0-1 0,0 0 0,0 0 0,0 0 1,1 0-1,-1 0 0,1 0 0,-1 0 0,1 0 0,0 0 0,0-1 0,3 3 1,7 4-1,1-1 0,0-1 0,0 0 0,0-1 0,1-1 0,0 0 0,-1 0 0,1-1 0,20 1 0,19-1-12,63-4-1,-43-1 10,-63 2-2,3 1-2,-1-1 0,0 0 0,1-1 0,-1-1 0,1 0 0,-1 0 0,0-1 0,15-6 0,-26-17-1646,-1 22 1280,0-39-4294,0 18-517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25.8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565 38 3570,'0'0'6040,"-34"-5"-5461,-111-18-142,134 21-375,1 1 0,-1 0 0,1 1-1,-1 0 1,1 0 0,-1 2 0,-10 1 0,13 0 36,0 0 1,0 0-1,0 1 0,0 0 1,-10 8-1,-5 2 271,5-3-173,0 1 0,1 0 0,0 1 0,2 1 0,-1 0 0,-23 30-1,31-33-110,0 0 0,0 1 0,1 0 0,1 1 0,0 0 0,0 0 0,1 0 0,1 0 0,0 1 0,1-1 0,-1 16 0,4-28-87,0-1-1,0 1 1,0 0 0,-1 0 0,1-1 0,1 1 0,-1 0 0,0 0 0,0 0 0,0-1 0,0 1 0,0 0 0,1 0 0,-1-1 0,0 1-1,1 0 1,-1-1 0,1 1 0,-1 0 0,1-1 0,-1 1 0,1 0 0,-1-1 0,1 1 0,-1-1 0,1 1 0,0-1 0,-1 1 0,1-1-1,0 0 1,-1 1 0,1-1 0,0 0 0,0 0 0,1 1 0,32-2-137,-19 0 89,-4 0 24,-1-1 1,1 0 0,-1-1-1,0 0 1,0 0 0,-1-1-1,1 0 1,-1-1 0,1 0 0,-2-1-1,1 0 1,8-7 0,13-13-575,50-54 0,-56 53 100,0-2 1,-2-1 0,-2 0-1,20-39 1,-33 58 408,-6 10 435,-2 5 323,-6 47 88,1-11-391,-1 43 0,6-33 143,7 57-1,-4-88-394,1-1 0,1 0 0,1-1 1,0 1-1,2-1 0,13 28 1,54 80 614,92 118 0,-24-37-479,-132-191-224,-1 0 0,0 1 0,-2-1 0,0 2 0,10 32 0,-15-42-10,-1-1 0,0 1 0,0-1 0,-1 1 0,0 0 0,0-1 1,0 1-1,-1 0 0,0-1 0,0 1 0,-1-1 0,1 1 1,-2-1-1,1 0 0,-1 0 0,1 0 0,-2 0 0,1 0 0,-5 6 1,-3 0 4,-1 0 0,0 0 0,-1-1 0,0-1 0,-1 0 0,0-1 0,0 0 0,-1-1 0,0-1 0,-29 10 0,13-7 12,0-1 1,-1-2-1,0-1 0,-57 2 0,61-7-9,1-1 0,-1-1 0,1-2 0,-45-10 0,55 9-13,1-2 1,0 1 0,0-2 0,1 0-1,0-1 1,0 0 0,0-2 0,-21-17-1,33 25 7,-1-1-1,1 0 1,0 0-1,0-1 1,0 1-1,1 0 1,-1-1-1,1 0 0,0 1 1,0-1-1,0 0 1,0 0-1,0 0 1,1-1-1,0 1 1,0 0-1,0 0 0,1-1 1,-1 1-1,1 0 1,0-1-1,0 1 1,1-1-1,-1 1 1,1 0-1,0-1 0,0 1 1,0 0-1,1 0 1,3-7-1,2-3 13,2 1 0,0 0 0,0 0 0,1 1 0,1 0-1,0 1 1,16-13 0,28-20 117,112-69 0,73-21-216,-58 35-1802,-114 56-1798,-28 10-3257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27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431 5 7972,'0'0'4754,"-14"0"-4413,-7-2-181,9 1-37,0 0 1,-1 1-1,1 0 0,-14 2 1,19 0-90,-1 0 1,1 0 0,-1 1 0,1 0-1,0 0 1,0 1 0,0 0-1,1 0 1,-1 1 0,1 0 0,-6 5-1,-64 67 189,66-67-153,-12 14 69,1 0-1,1 1 1,-18 31 0,33-47-123,1-1 0,-1 1 1,2 0-1,-1 0 1,1 1-1,1-1 0,-1 1 1,2-1-1,-1 1 1,1 0-1,1-1 0,0 1 1,0 0-1,3 16 1,-1-19-21,0-1 0,1 0 0,0 0 0,0 0 0,1 0 0,-1 0 0,1-1 0,0 0 0,1 1 0,-1-2-1,1 1 1,0 0 0,0-1 0,1 0 0,8 5 0,10 6-3,1-1 0,34 13 0,134 38 133,-134-49-109,105 46 0,-151-56-10,-1 0-1,-1 1 0,1 0 0,15 14 1,-25-20-4,0 0 1,0 1-1,0 0 1,-1-1-1,1 1 1,-1 0-1,1 0 1,-1-1 0,1 1-1,-1 0 1,0 1-1,0-1 1,0 0-1,0 0 1,-1 0-1,1 1 1,0-1 0,-1 0-1,0 1 1,1-1-1,-1 0 1,0 1-1,0-1 1,-1 0-1,1 1 1,0-1 0,-1 0-1,1 1 1,-1-1-1,0 0 1,0 0-1,0 0 1,0 0-1,0 1 1,0-1 0,-2 2-1,-10 7 52,0 0-1,0-1 1,-1 0 0,0-1-1,-27 13 1,39-21-55,-19 10 22,-2-2-1,1 0 1,-1-1-1,0-1 1,-30 5-1,10-6 38,0-2 1,-47-1-1,70-3-39,0-1-1,1-1 1,-1-1-1,-24-6 1,33 5-19,0 1 0,0-1 1,1-1-1,-1 0 0,1-1 1,0 1-1,1-2 0,-14-10 0,21 15-8,1 0 0,-1 1-1,0-1 1,1 0 0,0 0-1,-1 0 1,1 0-1,0-1 1,0 1 0,0 0-1,0 0 1,1-1 0,-1 1-1,0 0 1,1-1-1,0 1 1,-1-1 0,1 1-1,0-1 1,1 1 0,-1 0-1,0-1 1,1-2-1,1-1-40,0 0 0,0 1 0,0-1 0,1 1-1,0-1 1,0 1 0,0 0 0,7-8 0,33-34-115,75-63 0,0-1 3,-78 72 93,-2-1 1,-2-3-1,55-85 0,-86 118 81,0-1-1,-1-1 1,-1 1-1,0-1 1,0 1-1,-1-1 1,-1 0-1,0 0 1,0 0-1,-2-18 1,1 27 3,-1-2-2,1 1 0,-1-1 1,0 0-1,0 1 1,-1-1-1,1 1 1,-1 0-1,0-1 1,0 1-1,0 0 0,-1 0 1,0 0-1,0 1 1,0-1-1,0 1 1,0-1-1,0 1 0,-1 0 1,0 0-1,0 1 1,0-1-1,0 1 1,0 0-1,0 0 0,-9-3 1,4 1-10,-1 1 1,1 0 0,-1 1-1,0 0 1,1 1-1,-1 0 1,0 0 0,0 1-1,0 0 1,0 1-1,-18 4 1,25-4-42,0 0 1,0 1 0,1-1-1,-1 1 1,0 0 0,1-1-1,-1 1 1,1 1 0,0-1-1,0 0 1,0 0 0,0 1-1,0-1 1,1 1 0,-1 0-1,1-1 1,-1 1 0,1 0-1,0 0 1,0 0 0,0 0-1,1 0 1,-1 0 0,0 4-1,-1 12-968,0 0 0,2 35-1,0-34-348,0 32-2818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27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292 0 10405,'0'0'4733,"-9"3"-4493,6-2-233,-1 0 0,1 0 0,0 0 0,0 1 0,0-1 0,0 1 1,0 0-1,0 0 0,0 0 0,0 0 0,1 0 0,-1 1 0,1-1 0,-1 1 0,1-1 1,0 1-1,0 0 0,0 0 0,1 0 0,-1 0 0,1 0 0,0 0 0,-2 5 0,-1 6 28,1 0-1,0 0 1,1 1-1,1-1 1,0 1-1,1-1 1,1 1-1,0-1 1,1 1-1,0-1 1,1 0-1,7 20 1,-2-19-14,1 1 1,0-1 0,1-1 0,1 0 0,0-1 0,1 0-1,1 0 1,21 16 0,14 6-30,63 36-1,-15-12 78,-92-57-68,-1 1 1,0-1-1,0 1 1,-1-1-1,1 1 1,0 0 0,-1 0-1,0 0 1,1 0-1,-1 0 1,0 0-1,-1 1 1,1-1-1,-1 1 1,1 0-1,-1-1 1,0 1 0,-1 0-1,1-1 1,-1 1-1,1 7 1,-2-6 5,1 1 0,-1-1 0,0 0 0,-1 0 0,1 1 0,-1-1 0,0 0 0,0 0 0,-1-1 0,1 1 0,-1 0 0,0-1 0,0 0 0,-7 8 0,-5 2 18,0 0 1,-1-1 0,0-1 0,-1 0 0,0-1 0,-1-1 0,0-1 0,-1 0-1,0-2 1,0 0 0,0-1 0,-1-1 0,0 0 0,0-2 0,-1 0 0,1-2-1,0 0 1,-1-1 0,-40-6 0,50 3-36,-1 0 1,1-1-1,0 0 0,0-1 1,1-1-1,-1 1 0,1-2 1,0 1-1,1-1 0,-1-1 1,2 0-1,-1 0 0,1-1 1,-11-15-1,15 19-23,0 0-1,0 0 0,1-1 1,0 0-1,0 0 1,0 0-1,1 0 1,0 0-1,0 0 1,0-1-1,1 1 1,0-1-1,1 1 0,-1-1 1,1 1-1,0-1 1,1 1-1,-1-1 1,1 1-1,1-1 1,-1 1-1,1 0 1,0 0-1,1-1 0,-1 2 1,1-1-1,0 0 1,7-8-1,13-13-33,2 1 0,1 1 0,50-38 1,-23 20 56,50-43-32,105-90-28,-205 174 76,0-1 1,-1 1-1,1-1 0,-1 0 1,0 0-1,0 0 1,0 0-1,2-5 1,-3 7 5,-1 0 1,0 0-1,1 0 1,-1 0 0,0 0-1,0 0 1,0 0-1,0 0 1,0 0-1,0 0 1,0 0-1,0 0 1,-1 0 0,1 0-1,0 0 1,-1 0-1,1 0 1,0 0-1,-1 0 1,1 0 0,-1 0-1,0 0 1,1 1-1,-1-1 1,0 0-1,1 0 1,-1 1 0,0-1-1,0 0 1,0 1-1,1-1 1,-1 1-1,0-1 1,0 1-1,0-1 1,-2 1 0,-12-6 34,1 0 1,-2 2 0,1 0-1,0 1 1,-1 0 0,-17 0-1,-103 0-26,94 4-111,38-2 39,0 1 0,0 1 0,0-1 0,0 0 0,0 1 0,0 0 1,0 0-1,0 0 0,0 0 0,0 1 0,1 0 0,-7 3 0,8-3-123,-1 0 1,1 0-1,0 0 0,1 1 1,-1-1-1,0 1 0,1-1 0,-1 1 1,1 0-1,0-1 0,0 1 1,0 0-1,0 0 0,0 0 0,1 0 1,0 0-1,-1 5 0,0 28-3742,4-3-1198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28.4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405 99 4626,'0'0'5101,"-8"-17"-5002,4 8-87,2 2-6,-1 1 1,0-1-1,-1 1 1,1 0-1,-10-12 1,11 16 0,0 0 0,0 0 0,0 0 0,0 1 0,-1-1 0,1 0 0,0 1-1,-1 0 1,0-1 0,1 1 0,-1 0 0,0 0 0,1 1 0,-1-1 0,0 0 0,0 1 0,0 0 0,0 0 0,1 0 0,-1 0 0,0 0 0,-4 1 0,-6 2 136,-1 1 0,0 1 1,1 0-1,0 0 1,0 2-1,0 0 1,1 0-1,0 1 0,1 0 1,-18 17-1,11-9 296,1 2-1,0 0 0,2 1 0,0 0 1,-18 32-1,29-43-357,0 0 1,0 1-1,0-1 1,1 1-1,0 0 1,1 0-1,0 0 1,1 1-1,-1-1 1,1 12-1,1-20-80,0 0 0,0 1 1,1-1-1,-1 0 0,0 0 0,0 0 0,1 0 0,-1 0 0,0 0 0,1 0 0,-1 0 0,1 0 0,0 0 0,-1 0 0,1 0 1,0 0-1,-1 0 0,1 0 0,0-1 0,0 1 0,0 0 0,1 1 0,1-1-6,0 0 0,0 0 0,0 0 0,-1 0-1,1 0 1,0 0 0,0-1 0,5 1 0,3-1-12,-1 0 0,1 0 0,-1-1 0,17-4 0,-15 1-56,0-1 1,0 0-1,0-1 1,-1 0 0,0 0-1,0-1 1,-1-1-1,0 0 1,0 0 0,11-13-1,-6 5-292,-1 0 0,-1-1 1,0-1-1,-1 0 0,13-27 0,-22 39 210,0 0-1,-1 0 0,1 0 1,-1-1-1,0 1 0,-1-1 1,0 0-1,1-8 1,-2 13 403,0 13 1078,-1 30-990,3 0 0,1 0 0,2 0 0,1 0 0,18 58 1,5-26 236,3-2 0,47 77 1,30 67 43,-102-200-587,-2 1 0,0 0 0,-1 0 1,0 0-1,-1 1 0,1 29 0,-4-37-6,0 0-1,0 0 1,-1 0-1,0-1 0,-1 1 1,0 0-1,0-1 1,-1 1-1,0-1 0,-1 0 1,0 0-1,0 0 1,0 0-1,-6 7 1,2-6-8,0 0 0,-1-1 0,0 0 0,0 0 1,0-1-1,-1 0 0,0-1 0,-1 0 1,1 0-1,-1-1 0,0 0 0,-13 3 1,-1-2 0,-1-1 0,0-2 0,0 0 0,-42-1 0,45-4-111,0 0 0,0-1 1,0-1-1,0-1 0,0-2 1,1 0-1,0-1 1,1-1-1,-33-19 0,52 27 102,0 0 0,-1-1 0,1 1-1,0-1 1,0 1 0,0-1 0,0 0 0,0 0 0,0 0-1,1 0 1,-1 0 0,1-1 0,-1 1 0,1 0-1,0-1 1,-1-2 0,0 0-1,2-1-1,-1 1 0,1 0 1,-1 0-1,2-1 1,-1 1-1,1-6 0,0 6-3,0 0 0,1 0-1,-1 0 1,1 0-1,0 0 1,0 1 0,0-1-1,1 1 1,0-1-1,0 1 1,5-6 0,46-41 30,-33 32 1,111-91 339,-67 58-277,94-98 1,-153 143-392,-1 1 0,0-1 0,0 1 0,8-16 0,-11 18-330,-1-1 0,1 1-1,-1-1 1,0 1 0,0-1 0,0-5 0,0-13-5332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34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1 339 4818,'0'0'4952,"4"0"-4611,20 0 2463,-13 0-1918,1737 0 347,-1339-29-1144,-321 20-125,52-4 28,0-7 0,155-43 0,-214 42 45,1 4 1,128-9-1,304-34 598,-311 36-239,333 2 0,-430 20-394,112 4 1135,-222-3-1327,0 1-1,0 0 0,1-1 0,-1 0 0,0 0 0,1 0 0,-5-2 0,-13-4-875,-60-13-3693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36.8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1 500 5026,'0'0'4688,"2"-1"-3059,4-12-1153,117-438 307,-122 449-785,3-30 141,-4 32 317,0 2-141,8 139-203,0-23-58,-6 360 525,-3-251-94,1-227-698,0-5-697,0-85-3569,0 22-465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37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181 237 8452,'0'0'792,"32"-23"-418,97-75-27,-116 88-312,0-1 1,14-17-1,-7-5 74,-14 21-44,-6 12-19,0-1-1,1 1 1,-1-1 0,0 0 0,0 1 0,0-1 0,1 1-1,-1-1 1,0 0 0,0 1 0,0-1 0,0 1 0,0-1-1,0 0 1,0 1 0,0-1 0,0 1 0,-1-1 0,1 0-1,0 1 1,0-1 0,0 1 0,-1-1 0,1 1 0,0-1-1,-1 0 1,1 1 0,0 0 0,-1-1 0,1 1 0,-1-1-1,1 1 1,-1-1 0,1 1 0,-1 0 0,1-1 0,-1 1-1,1 0 1,-1 0 0,1-1 0,-1 1 0,0 0 0,1 0-1,-1 0 1,1 0 0,-1 0 0,0-1 0,1 1 0,-1 0 0,0 1-1,0-1 1,-45 0 534,30 1-320,2 0-234,1 0 0,-1 1 0,0 1 0,1 0 0,0 1 0,0 1 0,0 0 0,0 0 0,1 2 0,0-1 0,-20 16 0,15-10-2,1 1 0,0 1 0,1 1 0,1 0 0,0 0 0,1 2 0,-14 22 0,21-29-27,1 0 0,1 0 0,0 1 0,0 0 1,1 0-1,0 0 0,1 0 0,0 0 0,1 0 0,0 1 0,0-1 1,2 0-1,-1 1 0,5 18 0,-4-27-4,0 0 0,0-1-1,1 0 1,-1 1 0,1-1 0,0 0-1,-1 0 1,1 0 0,0 0 0,0 0 0,0 0-1,1 0 1,-1-1 0,0 1 0,1-1-1,-1 0 1,1 1 0,-1-1 0,1-1 0,0 1-1,-1 0 1,1 0 0,5 0 0,8 1-49,0 0 1,30-1 0,-39-1 34,-4 0 12,0 0 0,0-1 0,0 1 0,0-1 0,0 0 0,0 0 0,0 0 0,0 0 0,0 0 0,-1 0 0,1-1 0,0 1 0,-1-1 0,1 0 0,-1 0 0,0 0 0,0 0 0,0 0 0,2-3 0,4-6-15,-1 0-1,0 0 1,7-17 0,-10 19-25,0 1 0,0-1 0,1 1 0,0 0 1,1 1-1,7-9 0,-9 14-6,0 0 1,-1 1-1,1-1 0,0 1 1,0 0-1,0 0 1,0 1-1,0-1 0,0 1 1,0 0-1,0 0 0,0 0 1,0 0-1,0 1 0,1 0 1,-2 0-1,1 0 1,0 0-1,0 0 0,6 4 1,4 4 45,-1 1 0,0 0 0,21 23 0,3 2 13,-34-32-4,51 43 64,-2 3 0,53 62 0,-92-94-43,0 0-1,-1 0 1,-1 1-1,0 0 0,-2 1 1,0 1-1,-1-1 1,-1 1-1,-1 1 0,0-1 1,4 41-1,-7-32 36,-1 0-1,-2 0 0,-1 1 1,-9 53-1,9-75-29,-1-1 1,-1 1-1,1-1 1,-1 1-1,0-1 1,-1 0-1,1 0 1,-1-1-1,-1 1 1,1-1-1,-1 0 1,0 0-1,-1 0 1,0-1-1,1 0 1,-2 0-1,1 0 1,0-1-1,-1 0 1,0 0-1,0 0 1,0-1-1,-11 3 1,0-2 123,-1 0 0,0-1 1,-1-1-1,1-1 1,0-1-1,0 0 0,-26-5 1,39 4-133,1 0 0,-1 0 0,1-1 0,-1 1 0,1-1 0,0-1 0,0 1 0,0-1 0,0 0 1,0 0-1,1 0 0,-1-1 0,1 0 0,0 1 0,0-2 0,0 1 0,1 0 0,-1-1 0,1 1 0,0-1 0,0 0 0,1 0 0,0-1 0,-4-8 0,4 5 4,0 0-1,0 0 0,1 0 1,0 0-1,1-1 0,0 1 1,0 0-1,1 0 0,0 0 0,1 0 1,0 0-1,0 0 0,1 0 1,7-16-1,12-14-8,2 1 0,44-55 1,2 0 13,35-89-227,-101 175-178,-1-1 1,1 0 0,-1 0 0,-1 1 0,1-2 0,-1 1 0,-1 0-1,0 0 1,0-1 0,0-8 0,-1-6-3105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24.5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46 315 9220,'0'0'6296,"5"25"-6221,41 174 640,-30-125-172,-4 0 0,4 86 0,-10 151 148,-6-308-690,0-3 0,0 0 0,-1 1 0,1-1-1,0 0 1,0 0 0,0 1 0,0-1-1,-1 0 1,1 1 0,0-1 0,0 0-1,-1 0 1,1 1 0,0-1 0,0 0 0,-1 0-1,1 0 1,0 1 0,-1-1 0,1 0-1,0 0 1,-1 0 0,1 0 0,0 0-1,-1 0 1,1 0 0,0 1 0,-1-1 0,1 0-1,0 0 1,-1 0 0,1 0 0,0-1-1,-1 1 1,1 0 0,-1 0 0,1 0-1,0 0 1,-1 0 0,1 0 0,0 0 0,0-1-1,-1 1 1,1 0 0,0 0 0,-1-1-1,1 1 1,0 0 0,0 0 0,-1-1-1,1 1 1,0 0 0,0 0 0,0-1 0,0 1-1,-1 0 1,1-1 0,0 1 0,-6-9-52,-1 0 1,2 1 0,0-2 0,0 1 0,0 0 0,-4-16 0,3 10-48,-11-31-162,2-1 0,3-1 0,1 0 0,-7-87-1,8-202-590,10 293 768,1 14 40,0-1 1,2 0 0,1 1 0,9-31 0,-10 49 30,1-1 1,0 1-1,1 0 0,1 0 1,-1 0-1,2 1 1,0 0-1,0 0 1,1 0-1,0 1 1,17-15-1,-22 22 8,0 1 0,0-1 0,0 1 0,0 0 0,1-1 0,-1 1 0,1 1 0,-1-1 0,1 1 0,0-1 0,0 1 0,0 0 0,0 0 0,0 1-1,0-1 1,0 1 0,0 0 0,0 0 0,0 0 0,0 1 0,-1-1 0,1 1 0,5 1 0,-4 1 24,0-1 0,0 1 0,0 0 0,-1 0 0,1 0 1,-1 1-1,0 0 0,0-1 0,0 1 0,0 1 0,-1-1 0,1 1 0,-1-1 0,0 1 0,2 6 0,2 6 72,0 1 1,-1 0-1,-1 0 0,-1 0 0,-1 1 0,0-1 1,0 22-1,-6 132 495,3-164-570,0 0-4,-1 1-1,0-1 1,-1 1 0,0-1-1,0 1 1,-1-1-1,0 0 1,-6 11-1,7-16-6,0 1 0,0-1 0,-1 1-1,1-1 1,-1 0 0,0 0-1,0 0 1,0 0 0,0-1-1,-1 1 1,1-1 0,-1 0 0,0 0-1,1 0 1,-1 0 0,0-1-1,0 1 1,-8 1 0,-4-1-21,-1 0 0,-21-1 0,31-1-34,0 0 0,0-1 0,0 1 0,0-1 0,0-1 0,1 0 0,-1 0 0,-6-3 0,1-4-114,17 4-211,-3 5 353,0 0 0,0 0-1,0 0 1,1 0 0,-1 0 0,0 0-1,0 1 1,0-1 0,0 1-1,4 0 1,1 3 29,0 1-1,0 0 1,0 0-1,-1 0 1,1 1-1,-1 0 0,-1 0 1,1 0-1,-1 1 1,0-1-1,0 2 1,-1-1-1,6 12 1,5 15 113,20 60 0,-15-18 52,19 145 0,-38-214-170,0 1 2,0 0-1,1 0 0,0 0 0,0 0 0,1 0 1,0-1-1,7 15 0,-8-19-11,0-1-1,0 1 1,1-1 0,-1 1-1,1-1 1,0 0 0,-1 1 0,1-2-1,0 1 1,0 0 0,0 0-1,0-1 1,1 0 0,-1 1-1,0-1 1,1-1 0,-1 1-1,1 0 1,-1-1 0,6 0-1,-1 0-55,0 0 0,-1-1 0,1 0 0,0 0 1,-1-1-1,0 0 0,1-1 0,-1 1 0,0-1 0,0-1 0,0 1 0,-1-1 0,1 0 0,-1-1 0,0 0 0,0 0 0,-1 0 0,9-10 0,5-8-221,-2 0 0,0-1 0,19-39 1,-20 35-535,-2 0 1,-1-2-1,-1 1 1,-2-1-1,-1-1 1,-1 0 0,-2 0-1,-1-1 1,2-61-1,-7 91 819,0 0 0,0 0-1,-1 1 1,1-1 0,0 0 0,-1 0 0,1 0-1,-1 0 1,0 0 0,1 1 0,-1-1-1,0 0 1,0 0 0,0 1 0,-1-1-1,1 1 1,0-1 0,0 1 0,-1 0-1,1-1 1,-1 1 0,1 0 0,-1 0-1,0 0 1,1 0 0,-1 0 0,0 0-1,0 1 1,1-1 0,-1 0 0,-2 1-1,-7-2 432,0 0 0,0 1 0,0 0-1,-16 2 1,9-1 261,12 0-498,0 0-1,0 0 1,-1 1 0,1 0-1,0 0 1,0 1 0,0 0-1,0 0 1,1 0 0,-1 0-1,0 1 1,1 0 0,0 0-1,-9 8 1,6-4 4,1 1 0,0-1 0,1 1 0,0 1 0,0 0 0,1-1 0,0 2 1,-5 12-1,5-6-42,0-1 0,0 1 0,2 0 1,0 0-1,-2 27 0,4-7 146,5 54 1,-3-79-279,1-1 0,1 0 0,-1 0 0,2 0 0,0 0 0,0 0 0,0-1 0,1 0 1,1 0-1,0 0 0,0 0 0,9 9 0,-10-12-25,1 0 0,0 0-1,0-1 1,0 0 0,1 0 0,0 0-1,0-1 1,0 0 0,0 0 0,1-1 0,0 1-1,-1-2 1,1 1 0,0-1 0,17 2 0,-22-4 0,10 1-80,0-1 1,22-3 0,-31 3 45,1-1 0,-1-1 0,0 1-1,1-1 1,-1 1 0,0-1 0,0 0-1,0-1 1,-1 1 0,1-1-1,5-4 1,3-6-268,1-1 0,-1 0-1,-1-1 1,-1 0 0,0-1 0,-1 0-1,-1-1 1,0 0 0,5-20 0,-8 31 1537,1 15-711,3 29-473,-5-22 49,2 9 62,1-1 1,2 1 0,0-2 0,1 1-1,1-2 1,2 1 0,23 32 0,-32-50-210,1-1 0,0 0 1,0 0-1,1 0 0,-1 0 1,1-1-1,-1 0 0,1 0 1,0-1-1,0 0 1,1 0-1,-1 0 0,0 0 1,1-1-1,-1 0 0,1-1 1,-1 1-1,1-1 0,-1-1 1,1 1-1,-1-1 0,0 0 1,1 0-1,-1-1 1,0 0-1,0 0 0,0-1 1,0 1-1,0-1 0,8-6 1,0-4-76,-1-1 0,-1 0 1,0-1-1,11-20 0,-21 34 133,-1 0-1,1 0 1,0 1 0,-1-1-1,1 0 1,0 1-1,0-1 1,0 1-1,-1 0 1,1 0-1,0-1 1,0 1-1,0 0 1,0 1-1,-1-1 1,1 0 0,0 0-1,2 2 1,0-2-49,61 8-3177,-30-7-1429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25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318 700 5939,'0'0'2641,"-26"-3"-2494,-5 0-63,-52 2 0,77 2 21,-1 0 0,0 0 0,1 1 0,-1 0 0,1 0 0,0 1 1,0 0-1,0 0 0,0 0 0,0 1 0,1 0 0,-1 0 0,1 0 0,0 1 1,0-1-1,-7 10 0,6-7 133,0 0 54,0 1 0,0-1 1,0 1-1,1 0 0,1 1 1,-1-1-1,1 1 0,1 0 1,0 0-1,-3 10 0,2 1-8,1 0-1,1 1 0,1 30 0,1-50-283,0 1-1,0-1 0,0 0 1,0 0-1,0 0 1,1 1-1,-1-1 0,1 0 1,-1 0-1,1 0 1,-1 0-1,1 0 0,0 0 1,-1 0-1,1 0 0,0 0 1,0 0-1,0 0 1,0 0-1,0 0 0,0-1 1,0 1-1,0 0 0,0-1 1,0 1-1,0-1 1,0 1-1,0-1 0,1 0 1,-1 1-1,1-1 1,44 4-95,-38-5 52,-2 1-6,-1 0 0,1-1 0,0 0-1,-1 0 1,1 0 0,-1-1 0,0 0 0,1 0 0,-1 0 0,0-1-1,9-6 1,-5 3-33,-1-1 0,0 0 0,0-1 0,-1 0 0,12-16 0,-1-2-193,-2-1 0,-2-1 0,18-45 0,-13 21-466,-2-2 0,-3 0 0,12-83 1,-15 43-273,-2-116 0,-9 195 1031,-1 0 0,0 0 1,-1 0-1,-6-26 0,7 38 102,0-1 0,0 1 0,0 0 0,-1-1 0,1 1 0,-1 0 0,0 0 0,1 0 0,-1 0 0,-1 0 0,1 1 0,0-1 0,-1 1 0,1-1 0,-1 1 0,0 0 1,0 0-1,0 0 0,0 0 0,0 1 0,0-1 0,0 1 0,-1 0 0,-6-2 0,9 3-46,0 0 0,0 0-1,0 0 1,0 0 0,0 0 0,0 0 0,1 0 0,-1 1 0,0-1 0,0 0 0,0 0 0,0 1 0,0-1-1,0 1 1,0-1 0,1 1 0,-1-1 0,0 1 0,0-1 0,1 1 0,-1 0 0,0-1 0,1 1 0,-1 0-1,1-1 1,-1 1 0,1 0 0,-1 0 0,1 0 0,-1 0 0,1 0 0,0-1 0,0 1 0,-1 0 0,1 2-1,-3 41 415,3-32-389,-1 7-49,-2 86 643,13 129-1,-6-201-576,1-1 1,1 0-1,2 0 0,1 0 0,2-1 0,1-1 0,1 0 1,23 38-1,-30-59-110,-1-1 1,2 1-1,-1-1 1,1 0 0,1-1-1,-1 0 1,12 8-1,-15-12-48,-1-1-1,1 0 1,0 0-1,0 0 1,0 0-1,0-1 1,1 1-1,-1-1 1,0 0-1,0 0 1,1-1-1,-1 1 1,1-1-1,-1 0 1,0 0-1,1-1 1,-1 1-1,1-1 0,3-1 1,-4 1-9,-1-1 0,0 1 0,0-1 0,0 0 0,0 0 1,0 0-1,-1 0 0,1 0 0,-1 0 0,1-1 0,-1 0 0,0 1 0,0-1 0,3-4 0,20-46-317,-19 38 217,36-97-940,-42 111 1179,1 1-16,0 0 0,0 1 1,0-1-1,0 1 1,0-1-1,-1 1 0,1-1 1,0 1-1,0 0 1,-1-1-1,1 1 0,0 0 1,-1-1-1,1 1 1,0 0-1,-1 0 0,1 0 1,-1 0-1,1 0 1,-1 1-1,12 26 82,-6-13-49,3 2-38,1 1 1,0-2-1,16 21 0,-23-33-61,0 0-1,0 0 1,1 0-1,0 0 1,0-1-1,0 0 1,0 1-1,0-1 1,1-1-1,-1 1 1,1-1-1,0 0 1,-1 0-1,1 0 1,0 0-1,0-1 1,10 1-1,-11-1-24,0-1-1,0 0 1,0 0-1,0 0 1,-1-1-1,1 1 1,0-1 0,0 0-1,-1 0 1,1 0-1,0 0 1,-1-1-1,0 0 1,1 1-1,-1-1 1,0-1-1,0 1 1,0 0-1,0-1 1,0 1-1,0-1 1,-1 0 0,1 0-1,-1 0 1,0 0-1,3-5 1,57-122-120,-61 129 147,-1 1-1,0-1 1,1 1-1,-1-1 1,0 1 0,1-1-1,-1 1 1,1-1-1,-1 1 1,1-1 0,-1 1-1,1-1 1,-1 1 0,1 0-1,-1-1 1,1 1-1,-1 0 1,1-1 0,0 1-1,-1 0 1,1 0 0,0 0-1,-1 0 1,1-1-1,0 1 1,-1 0 0,1 0-1,0 0 1,-1 0-1,1 1 1,0-1 0,-1 0-1,1 0 1,0 0 0,-1 0-1,1 1 1,-1-1-1,1 0 1,0 1 0,-1-1-1,1 0 1,-1 1-1,1-1 1,-1 1 0,1-1-1,-1 1 1,1-1 0,-1 1-1,0-1 1,1 1-1,21 34 490,-18-28-422,11 19 137,33 50 175,-42-67-372,0-1 0,1 0 0,0-1 1,0 0-1,1 0 0,13 9 0,-19-15-67,0 1 0,0-1 0,0 0 0,1 0 0,-1 0 0,0-1 0,0 1 0,1-1 0,-1 1 0,1-1 0,-1 0 0,1 1 0,-1-1 0,0-1 0,1 1 0,-1 0 0,1-1 0,-1 1 0,0-1 0,1 1 0,-1-1 0,0 0 0,0 0 0,1 0 0,-1-1 0,0 1 0,0 0 1,0-1-1,0 1 0,-1-1 0,4-3 0,4-5-145,0-1 1,-1 0 0,0-1-1,9-17 1,-4 6 205,2 2-51,8-17 33,-22 38 44,-1 0-1,0 0 1,0-1-1,0 1 0,0 0 1,0 0-1,1-1 1,-1 1-1,0 0 1,0 0-1,0 0 1,1-1-1,-1 1 1,0 0-1,0 0 1,1 0-1,-1 0 0,0 0 1,0 0-1,1-1 1,-1 1-1,0 0 1,0 0-1,1 0 1,-1 0-1,0 0 1,1 0-1,-1 0 1,0 0-1,0 0 0,1 0 1,-1 0-1,0 0 1,0 1-1,1-1 1,-1 0-1,0 0 1,0 0-1,1 0 1,-1 0-1,0 0 1,0 1-1,1-1 0,-1 0 1,0 0-1,0 0 1,0 1-1,1-1 1,-1 0-1,0 0 1,0 0-1,0 1 1,0-1-1,16 19-172,-10-11 219,-1-4-106,0 0 0,0 0 0,1 0 1,-1-1-1,1 0 0,0 0 0,0-1 0,0 1 1,0-1-1,0 0 0,1-1 0,11 2 1,10-1-370,48-1 0,-41-2 330,-28 1 57,0 0 1,0-1 0,0 0-1,-1 0 1,1 0 0,0-1-1,-1 0 1,1 0-1,-1-1 1,0 0 0,1 0-1,-2-1 1,1 1 0,0-1-1,-1 0 1,1-1-1,4-5 1,3-3-60,0 0 0,-1-1-1,-1-1 1,0 0 0,-1 0 0,-1-1-1,0 0 1,-1 0 0,10-32-1,-11 26-232,-2-1 0,0 1-1,-1-1 1,-1 0 0,-1 0-1,-1 0 1,-3-32 0,1 52 301,0 0 0,0 0 0,0 0 0,0 0 1,0 0-1,0 0 0,-1 0 0,1 0 0,-1 1 0,0-1 1,0 1-1,0-1 0,0 1 0,0 0 0,-1 0 0,1 0 1,-1 0-1,1 0 0,-1 0 0,0 1 0,1-1 0,-1 1 1,0 0-1,0-1 0,0 1 0,0 1 0,-6-2 0,-4 0 308,-1 0 0,1 0-1,-1 1 1,0 1-1,-17 2 1,27-2-228,0 1-1,1 0 1,-1 1 0,0-1-1,0 1 1,0-1 0,1 1-1,-1 0 1,1 0 0,0 1-1,-1-1 1,1 1 0,0 0-1,1-1 1,-1 1 0,0 1-1,1-1 1,-1 0 0,1 1-1,0-1 1,0 1 0,1-1-1,-1 1 1,-1 7 0,-3 7 167,2-1 1,0 0-1,1 1 1,-1 25-1,0 6 266,3-1 0,8 89 0,-6-130-528,0 0 1,1-1-1,-1 1 0,2-1 0,-1 1 0,1-1 1,0 0-1,0 0 0,1 0 0,-1-1 1,1 1-1,1-1 0,-1 0 0,1 0 1,0 0-1,0 0 0,0-1 0,1 0 1,-1 0-1,1-1 0,0 1 0,0-1 1,1-1-1,-1 1 0,0-1 0,1 0 0,0 0 1,-1-1-1,1 0 0,0 0 0,0-1 1,-1 0-1,1 0 0,0 0 0,0-1 1,12-3-1,-14 2-75,0 0 1,0 0 0,0-1-1,0 0 1,-1 0-1,0 0 1,1 0-1,-1-1 1,0 1-1,-1-1 1,1 0 0,-1-1-1,5-6 1,3-7-354,19-41 0,-20 38 162,15-34 60,-25 54 878,2 7 563,1 7-1135,1-1-1,1 1 1,0-1 0,1-1-1,10 17 1,-13-24-92,0 1 1,0-1-1,0 0 0,1 0 1,0-1-1,0 1 0,0-1 0,0 0 1,0 0-1,0 0 0,1 0 1,0-1-1,-1 0 0,1 0 0,0 0 1,10 2-1,18-1-609,0-1 1,39-3-1,-20 1 676,-50 0 11,-1 0 1,1 0-1,0 1 1,-1-1-1,1 1 0,-1 0 1,1-1-1,-1 1 1,1 0-1,-1 0 1,1 0-1,-1 0 1,0 0-1,0 0 1,1 0-1,-1 0 1,0 1-1,1 0 1,19 31 406,-13-19-302,11 16-79,-10-14-167,2 0 0,-1-1 0,2 0 0,0-1 0,26 25-1,-35-37-196,1 0 0,-1 1-1,1-1 1,-1-1 0,1 1-1,0-1 1,-1 1 0,8 1-1,-9-3 6,-1 0-1,1 1 0,0-1 1,0 0-1,-1 0 0,1 0 1,0 0-1,0-1 0,-1 1 0,1 0 1,0-1-1,-1 1 0,1-1 1,-1 0-1,1 1 0,0-1 1,-1 0-1,0 0 0,1 0 0,-1 0 1,1 0-1,-1 0 0,0 0 1,2-3-1,18-41-6982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26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0 13990,'0'0'2402,"-10"201"-1010,10-85-591,0 16-193,0 9 48,0-3-208,14-9-176,-4-32-96,1-28-143,-1-31-66,1-28-255,-1-10-1280,1-4-1666,-8-40-1568,-3-9-5091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54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479 0 10837,'0'0'1008,"-25"31"-605,-77 101 531,82-104-553,2 0-1,-21 44 1,30-54 33,-1 0 1,-23 33-1,0-9 522,-2 0 0,-1-3-1,-51 43 1,62-66-615,19-16-2691,8-36-556,8-20-2413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9:52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 7139,'0'0'4522,"15"-1"-4447,263-8 1253,30-2-663,-220 1-2743,-86 32-6980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26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14823,'0'0'1745,"202"50"-1745,-122-41-1553,-10 1-3457</inkml:trace>
  <inkml:trace contextRef="#ctx0" brushRef="#br0" timeOffset="1">527 346 9957,'0'0'4882,"-7"201"-2849,32-154-1105,13-16-512,11-12-336,0-19-64,-4 0-16,-3-19-160,-11-31 144,-10-6-224,-21-13-128,0 12-512,-7-3-33,-41 13-607,-19 16-1730,-16 9-2801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27.0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 15063,'0'0'6355,"0"-18"-9429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27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98 8980,'0'0'7379,"2"0"-6989,44-3 362,0-2 1,0-3-1,80-23 0,4 0-685,-86 24-262,46-3 0,-1 8-6069,-81 2 1481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28.4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5122,'-3'0'15065,"10"0"-14258,214 13 326,-17 1-820,195-13-2424,-418-4-14312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28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13206,'0'0'3628,"33"0"-2187,7 0-1076,170 4 1103,303 36 21,-495-36-1240,-12-2-2537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0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8772,'0'0'5064,"22"29"-4517,-6-9-356,8 10 93,-2 1-1,-1 1 0,-1 1 1,-2 1-1,14 35 0,19 83 1147,58 293 0,-99-393-1332,25 99-12,-28-136-1692,-9-35-675,-13-28-720,-17-8-2786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0.4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0 716 7812,'0'0'7379,"203"-182"-6499,-137 113-415,0 0-17,-7 3-400,-10 3-32,-7 7-16,-7-1-624,-4 4-769,-3 9-1024,-7 6-833,-7 20-2256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0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10181,'0'0'5138,"0"223"-4754,7-139 80,7-12-239,-3-21-209,-1-20 0,-6-22-16,-8-46-4467,-38-23-335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1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0 7139,'0'0'5003,"31"13"-4070,100 43-164,-125-54-711,0 1 0,-1 0 0,1 1 1,-1-1-1,0 1 0,0 0 0,0 1 0,-1-1 1,1 1-1,-1 0 0,0 0 0,-1 0 1,1 0-1,-1 1 0,0-1 0,2 7 0,-2-1 156,0-1-1,-1 1 0,0 0 1,-1-1-1,-1 1 0,0 15 0,0-14 82,0-8-216,0 0-1,-1 0 1,0 0 0,1 0 0,-1-1-1,0 1 1,-1 0 0,1-1 0,-1 1-1,0 0 1,1-1 0,-2 0 0,1 0-1,0 1 1,-4 2 0,1 0-1,-1-1 1,-1 1-1,1-2 1,-1 1 0,0 0-1,0-1 1,-8 3-1,1-1-51,-1 0 0,1-1 0,-2-1-1,1-1 1,0 0 0,-1 0 0,-18-1-1,19-1 14,13-1-175,-1 0-1,1 0 1,-1 0-1,1 0 0,-1 0 1,1 0-1,-1-1 0,-4-1 1,6 1 16,0 1 0,1-1 0,-1 0 0,0 0 0,0 1 0,1-1 0,-1 0 1,1 0-1,-1 0 0,1 0 0,-1 0 0,1 0 0,-1 0 0,1 0 0,0 0 0,0 0 1,-1 0-1,1 0 0,0 0 0,0 0 0,0 0 0,0 0 0,1-2 0,2-30-3496,14-2-1616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1.4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322 1 1569,'0'0'16567,"-35"235"-16487,-4-144 0,-2-6 16,-8-7-48,0-15-48,4-22-336,10-19-1120,10-16-1010,22-25-11604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05.7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492 1 4514,'0'0'3279,"-6"1"-3050,-38 3 1369,0-1-1,-53-4 1,31 0-652,61 1-950,-1 1 0,1 0 0,0 0 0,0 1 0,0-1 1,0 1-1,0 0 0,0 0 0,0 1 0,0 0 0,1 0 0,-1 0 0,1 0 0,0 0 1,0 1-1,0 0 0,0 0 0,-3 5 0,-3 4-12,1 0 1,1 0-1,0 1 1,-12 28-1,3 3-1,2 1-1,2 1 1,-13 82-1,17-44-71,1 108 0,9-186 84,-1 0 0,1 0 0,0-1 0,1 1 0,-1-1 0,1 1 0,1-1 0,-1 0 0,1 0 0,0 0 0,0 0 0,1 0 0,0-1 0,0 1 0,7 6 0,-4-2-2,1-1 1,0 0 0,0 0-1,1-1 1,0 0-1,0-1 1,1 0 0,0 0-1,0-1 1,1 0-1,0-1 1,0 0 0,0-1-1,0 0 1,1-1-1,0 0 1,-1-1-1,1 0 1,19 0 0,19 0-40,-25-1 55,0-1 0,38-4 0,-52 1-5,0 0 0,0 0-1,0-2 1,0 1 0,0-1 0,-1-1-1,0 0 1,17-13 0,-4 0 3,0-1 1,23-28-1,-35 36 7,-2-2 0,0 0 0,-1 0 0,0 0 0,7-19 0,2-5-2,-13 27 29,0 0 0,-1-1 0,0 1 0,-1-1-1,0 0 1,-1 1 0,-1-1 0,0 0 0,-1-13 0,0 7-29,1 0 0,4-27 1,1 23-88,-3 14 121,0 1 0,-1-1 0,1 0 0,-2 0-1,1 0 1,-1 0 0,0 0 0,-1-1 0,-1-8 0,-1 12 10,-1 0 1,1 0-1,-1 0 1,0 1-1,0-1 1,-1 1-1,1 0 1,-1 0-1,0 1 0,-6-4 1,-13-11 146,9 4-135,-2 1-1,0 0 0,0 1 1,-1 1-1,0 1 0,-1 1 1,0 0-1,-1 2 0,0 0 1,0 1-1,-31-5 1,-4 10-210,42 16-6720,-2-11-602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1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593 1 7475,'0'0'5544,"1"14"-5242,-3-8 3342,-39 17-3469,1 3 0,1 1 1,1 2-1,2 2 0,-33 35 0,69-65-177,-1-1-1,1 1 1,-1 0 0,1 0-1,-1-1 1,1 1-1,-1 0 1,1 0 0,0 0-1,-1-1 1,1 1-1,0 0 1,0 0-1,0 0 1,0 0 0,0 0-1,0 0 1,0 0-1,0 0 1,0-1 0,0 1-1,0 0 1,0 0-1,1 0 1,-1 0-1,0 0 1,1-1 0,-1 1-1,0 0 1,1 0-1,-1 0 1,1-1 0,-1 1-1,1 0 1,0-1-1,-1 1 1,2 1 0,28 17-91,11-2 58,78 23 0,-81-29 19,0 1 1,67 33-1,-102-44 25,0 1 0,0 0 0,0 0 1,0 0-1,0 0 0,-1 1 0,1-1 0,0 1 0,-1 0 1,0-1-1,0 1 0,0 0 0,0 0 0,0 0 1,0 1-1,-1-1 0,0 0 0,0 1 0,0-1 1,0 1-1,0-1 0,0 1 0,-1-1 0,0 1 1,0 0-1,0-1 0,0 1 0,0-1 0,-1 1 0,0-1 1,1 1-1,-1-1 0,-1 1 0,1-1 0,-3 5 1,0-2 37,0 1 0,-1-1 0,1 0 0,-1 0 0,-1 0 0,1-1-1,-1 0 1,0 0 0,-1 0 0,-11 6 0,0-1 48,0-1 0,0-1 0,-24 7 0,22-9-114,-1-2 0,1 0 0,0-1 0,-1-1 0,0-1 0,1-1 1,-1 0-1,0-2 0,1-1 0,-1 0 0,1-1 0,0-1 0,0-1 0,1-1 0,-28-14 0,28 11-764,-1-1 0,1-1-1,1-1 1,0 0 0,1-2-1,1 0 1,0-1 0,-24-30-1,2-15-5395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2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271 389 13206,'0'0'3567,"6"0"-3442,20 0-103,-16-3 141,-19 0 237,1 3-362,0 0 1,0 0 0,1 1-1,-1 0 1,0 0 0,1 1-1,-1 0 1,1 0 0,-1 1 0,1 0-1,0 0 1,0 1 0,1 0-1,-1 0 1,-10 9 0,2-1-49,0 1 0,1 1 0,0 0 0,2 1 0,-1 0 0,2 1 0,0 1 1,1 0-1,1 0 0,0 0 0,1 1 0,1 1 0,1-1 0,1 1 0,0 0 0,-3 32 1,6-34 7,1 0 0,1 0 0,0 0 0,6 30 0,-5-42 1,0-1-1,0 1 0,1 0 1,0-1-1,0 1 1,0-1-1,0 1 1,1-1-1,0 0 0,0 0 1,0 0-1,0-1 1,1 1-1,-1-1 0,1 1 1,0-1-1,0 0 1,0-1-1,0 1 0,9 3 1,6 0-53,1-1-1,-1-1 1,1 0 0,0-2 0,0 0-1,0-2 1,1 0 0,23-3 0,-31 1-187,0 0 1,0-1 0,0 0 0,0-1 0,0 0 0,-1-1-1,1-1 1,-1 0 0,-1 0 0,1-1 0,-1-1 0,0 0-1,9-10 1,-6 6-321,-1-1 0,-1-1 0,0 0 0,0-1 0,-2 0 0,0-1 0,-1 0 0,0 0 1,6-19-1,-15 33 1537,22-4 801,-20 4-1758,0 2-4,0-1 0,0 0 0,0 0 0,0 0-1,0 0 1,0 0 0,0-1 0,0 1 0,-1-1-1,1 1 1,-1-1 0,1 1 0,-1-1 0,1 0-1,-1 0 1,0 0 0,0 1 0,0-1 0,0 0 0,0-1-1,0 1 1,0-4 0,-1 5 10,0 1 0,-1-1-1,1 0 1,-1 0 0,0 1 0,1-1 0,-1 0-1,1 1 1,-1-1 0,0 1 0,1-1 0,-1 0-1,0 1 1,0 0 0,0-1 0,1 1 0,-1-1-1,0 1 1,0 0 0,0 0 0,0-1 0,0 1-1,0 0 1,0 0 0,1 0 0,-1 0 0,-2 0-1,-32 0 600,29 0-413,-16-1 161,0 2 0,0 0 0,1 2 0,-1 0 0,-24 8 0,40-9-297,-1 0 1,1 1 0,-1-1-1,1 2 1,0-1 0,0 1-1,0 0 1,1 0 0,-1 0-1,1 1 1,0 0-1,0 0 1,1 0 0,0 1-1,0-1 1,0 1 0,0 0-1,1 0 1,0 1-1,-3 9 1,3-8-71,1 0 0,0 1 0,1-1 1,-1 10-1,2-17-6,-1 1 0,1 0-1,0 0 1,0-1 0,0 1 0,0 0 0,0 0 0,1-1 0,-1 1 0,1 0 0,-1-1 0,1 1 0,-1 0 0,1-1 0,0 1 0,0-1 0,0 1 0,0-1 0,0 1 0,0-1 0,0 0 0,0 1 0,1-1 0,-1 0 0,0 0-1,2 1 1,5 1-23,-1-1 0,1 0-1,-1 0 1,1-1-1,-1 0 1,1-1-1,0 1 1,-1-2-1,1 1 1,0-1-1,-1 0 1,10-2 0,-7 0-80,0 0 1,0-1-1,-1 1 1,1-2 0,-1 1-1,0-2 1,0 1-1,13-12 1,-14 11-96,0 0 0,-1-1 1,1 0-1,-2-1 0,1 1 0,-1-1 1,0-1-1,-1 1 0,0-1 0,0 0 0,-1 0 1,0 0-1,4-17 0,-7 24 1997,0 2-1776,0 0 1,-1 0-1,1 1 0,0-1 0,-1 1 0,1-1 0,0 1 0,-1-1 0,1 1 0,0-1 0,-1 1 0,1-1 0,-1 1 0,1 0 1,-1-1-1,1 1 0,-1 0 0,0 0 0,1 1 0,3 3-5,1 3-21,0-1-1,1 1 0,0-2 0,0 1 1,0 0-1,1-1 0,0-1 0,1 1 1,-1-1-1,1 0 0,0-1 0,0 0 1,0 0-1,1 0 0,0-1 0,-1-1 1,17 4-1,-11-4-19,0-1 1,-1 0-1,1-1 1,0-1-1,0 0 1,0 0 0,-1-2-1,1 0 1,-1 0-1,1-1 1,-1-1-1,0 0 1,-1-1-1,0 0 1,1-1-1,-2 0 1,1-1-1,-1 0 1,11-11-1,0-3-126,0-1 0,-1-1 0,-2-1 0,0 0-1,-2-2 1,-1 0 0,-1 0 0,-1-2 0,-2 0-1,-1 0 1,-1-1 0,-1-1 0,-2 1 0,-1-1 0,-2 0-1,1-35 1,-4 49 76,1 0 148,-2 0-1,0-1 0,-1 1 1,0-1-1,-6-20 0,6 34 23,0 1 0,0-1 0,0 0 0,-1 1 0,0-1 0,0 1 0,0-1 0,0 1 0,0 0 0,-1 0 1,0 0-1,1 0 0,-1 0 0,0 1 0,0-1 0,0 1 0,-1 0 0,1 0 0,-1 0 0,1 0 0,-1 1 0,1-1 0,-1 1 0,0 0 0,0 0 0,0 1 0,0-1 0,-5 0 0,5 1-34,1 0 1,-1-1-1,0 2 1,0-1-1,1 0 1,-1 1-1,0-1 1,0 1-1,1 0 1,-1 1-1,1-1 1,-1 0-1,1 1 1,0 0-1,-1 0 1,1 0-1,0 0 1,0 0-1,1 1 1,-1-1-1,0 1 1,1 0-1,-1 0 1,1 0-1,0 0 1,0 0-1,-2 4 1,-2 8 21,0 1 0,1 0 0,0-1 0,-4 34 1,9-47-66,-8 43 71,3-1-1,1 1 0,3 0 1,1 0-1,8 52 1,-6-84-111,1-1 0,0 0 1,1 0-1,0 0 0,1 0 0,0 0 1,1-1-1,0 0 0,1 0 1,0-1-1,1 0 0,0 0 1,1 0-1,0-1 0,0-1 1,19 14-1,-17-15-332,-1-1 0,2 0 0,-1-1 0,1 0 0,-1 0 0,1-1 0,0-1 0,1 0 0,-1-1 1,21 1-1,29-2-3497,-11-4-2238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3.6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238 412 8884,'0'0'5160,"-2"-4"-5118,0 2-40,0 1 0,0-1 0,0 0 0,0 0 0,0 1 0,0-1 0,-1 1 0,1 0 0,0 0 0,-1 0 0,1 0 0,-1 0 0,1 0 0,-1 1-1,1-1 1,-4 1 0,-49-2 150,35 2 34,16 0-117,0 1-1,1-1 0,-1 0 1,0 1-1,0 0 0,0 0 1,0 0-1,0 0 0,1 1 1,-1-1-1,1 1 0,-1 0 1,1 0-1,-1 1 0,1-1 1,-3 4-1,2-2 17,-1 1 1,2 0-1,-1 0 0,0 1 1,1-1-1,0 1 0,0 0 1,1 0-1,-3 7 0,0 8 47,1 1 0,0-1-1,2 1 1,0 39 0,2-56-129,0 0 1,0 1 0,0-1 0,1 0 0,0 0 0,0 0 0,1 0 0,-1-1 0,1 1 0,3 7 0,-3-9-7,0-1 0,1 1 0,-1 0 0,1 0 0,-1-1 0,1 0 0,0 1 0,0-1 0,0 0-1,0-1 1,0 1 0,0 0 0,1-1 0,-1 0 0,6 2 0,1 0-90,0 0 0,0-1 0,1 0 0,-1-1-1,0 0 1,1-1 0,-1 0 0,0 0 0,1-1 0,-1-1-1,0 1 1,0-2 0,0 1 0,0-2 0,0 1 0,-1-1-1,1-1 1,-1 1 0,0-2 0,-1 1 0,1-1 0,-1-1-1,0 1 1,8-9 0,-8 5-205,1 0 0,-1-1 0,0 0 0,-1 0-1,-1 0 1,0-1 0,0 0 0,-1-1 0,-1 1 0,6-26 0,-7 21 1142,-1 0 0,0-25 0,-2 53-753,1 0 0,0 1-1,0-1 1,1 0 0,0 0-1,7 18 1,-7-23-67,1 0 1,0 0-1,1 0 1,-1 0-1,1-1 1,0 1-1,1-1 0,-1 0 1,1-1-1,0 1 1,0-1-1,10 6 1,-5-5-65,0 0 0,1 0 0,0-2 0,0 1 0,0-1 0,0-1 0,1 0 1,-1 0-1,0-2 0,1 1 0,22-3 0,-12 2-343,-14 0 207,-1-1 0,1 0 0,-1 0 0,1-1 0,-1 0 0,0 0 0,0-1 0,0 0 0,0 0 0,0-1 0,-1 0 0,7-4 0,-9 5 73,0 0-1,0 0 1,0-1-1,-1 1 1,0-1-1,1 0 1,-1 1 0,0-2-1,-1 1 1,1 0-1,-1 0 1,0-1-1,0 0 1,0 1-1,-1-1 1,1 0-1,-1 0 1,0 0 0,0-8 2619,15 30-2025,-5-7-504,-1-1 0,2-1 0,-1 0 0,1-1 0,0 0 0,1-1 0,0 0 0,0-1 1,0 0-1,0-1 0,1 0 0,0-2 0,0 1 0,-1-2 0,1 0 0,0 0 0,0-1 0,0-1 0,0 0 0,0-1 0,0-1 0,0 0 1,-1-1-1,1 0 0,20-11 0,-13 3-115,-1-2-1,-1 0 1,0-1 0,-1-1 0,-1-1 0,0 0-1,-1-1 1,-1-1 0,-1 0 0,15-28-1,-18 28 79,-2 0-1,0-2 0,0 1 0,-2-1 1,-1 0-1,0 0 0,-2 0 0,0-1 0,-2 0 1,0 0-1,-2-31 0,0 50 78,-1-1 0,1 1-1,-1 0 1,0-1 0,1 1-1,-2 0 1,1 0 0,0 0-1,0 0 1,-1 0 0,0 0-1,0 0 1,0 0 0,0 1 0,0-1-1,0 1 1,-1-1 0,1 1-1,-1 0 1,1 0 0,-1 0-1,0 0 1,-6-2 0,0 0 185,1 1 1,-1 1-1,0 0 0,0 0 1,0 1-1,0 0 1,-16 0-1,21 1-138,1 1 1,0-1-1,0 0 0,0 1 1,0 0-1,0 0 0,0 0 1,0 0-1,0 0 1,1 0-1,-1 1 0,0-1 1,1 1-1,-1 0 0,1 0 1,-1 0-1,-2 4 1,0-1 2,1 1 1,0 0 0,0 0 0,0 0 0,1 1-1,0-1 1,-3 11 0,0 7 101,0 1 1,1 0-1,-1 39 0,3-26 43,1 0-1,3 0 0,1 1 0,8 44 0,-7-67-274,1 0 0,1 0 0,0-1 0,2 1 0,-1-1 0,2-1 0,0 1 0,0-1 0,2-1 0,-1 1 0,2-2 0,15 17 0,-13-18-555,0 0 0,1-1 0,0 0 0,1-2 0,0 1 0,0-2 0,23 9 0,32 5-2849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4.0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11 7684,'0'0'963,"-27"-2"-1329,-85-4 382,108 6 86,0-1 0,1 2 0,-1-1-1,0 0 1,1 1 0,-1 0 0,1-1 0,-1 1-1,1 1 1,-1-1 0,1 1 0,0-1 0,-1 1-1,1 0 1,0 0 0,0 0 0,0 0 0,1 1-1,-1-1 1,0 1 0,1 0 0,0 0 0,0 0-1,-3 4 1,2-1 332,1 1-1,0-1 0,0 1 1,0 0-1,1 0 1,0 0-1,0 0 0,1 13 1,0-17-421,0-1 1,0 1-1,1-1 1,-1 1-1,1-1 0,-1 1 1,1-1-1,0 1 1,0-1-1,0 0 1,0 1-1,1-1 1,-1 0-1,1 0 0,-1 0 1,1 0-1,0 0 1,0 0-1,-1 0 1,1-1-1,1 1 1,-1 0-1,0-1 0,0 0 1,0 0-1,1 0 1,-1 0-1,1 0 1,-1 0-1,1 0 1,-1-1-1,3 1 0,8 1-137,0-1 0,0 0 0,0 0 0,0-2-1,15-1 1,-21 1-20,-1 0-1,0-1 0,0 1 1,0-1-1,0 0 0,0-1 0,0 1 1,0-1-1,-1 0 0,0-1 1,1 1-1,7-9 0,1-1-433,-1-1 0,20-30 0,15-15-638,-47 57 1373,1 1 1,0 0 0,0 0 0,0 0-1,0 0 1,0 0 0,0 0-1,0 0 1,0 1 0,0-1-1,0 1 1,0-1 0,0 1 0,0 0-1,0 0 1,1 0 0,-1 0-1,0 0 1,4 1 0,44 14 578,-34-10-841,-4-2-873,1 0 0,0-1-1,17 0 1,2-1-5094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4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217 722 7283,'0'0'3301,"-6"-15"-3245,1 3-52,-1 0 0,0 0 0,-9-12 0,14 22 10,-1 0 1,0 0 0,0 1-1,0-1 1,0 1 0,0 0 0,0 0-1,0 0 1,0 0 0,-1 0 0,1 0-1,0 0 1,-1 1 0,1-1 0,0 1-1,-1-1 1,1 1 0,-1 0-1,1 0 1,-1 0 0,1 1 0,-4 0-1,1 0 98,0 0-1,1 0 0,-1 0 0,0 1 1,1 0-1,-1 0 0,1 0 0,0 1 1,-5 3-1,3-1 98,0 1-1,0 0 1,1 1 0,0-1-1,0 1 1,0 0 0,1 0-1,0 0 1,1 1 0,-5 12 0,4-7 46,0 0 0,1 1 1,1-1-1,0 1 1,0 22-1,2-35-249,0 0 0,0 0 0,0 1 0,0-1 0,1 0 0,-1 0 0,1 0 0,-1 1 0,0-1 0,1 0 0,0 0 0,-1 0 0,1 0 0,0 0 0,-1 0-1,1 0 1,0 0 0,0 0 0,0 0 0,0-1 0,0 1 0,0 0 0,0 0 0,0-1 0,0 1 0,0-1 0,1 1 0,-1-1 0,0 0 0,0 1 0,0-1 0,3 0 0,-1 1-23,-1-1 1,1 0 0,0 0 0,-1 0-1,1-1 1,0 1 0,-1 0 0,1-1-1,0 0 1,-1 0 0,1 0 0,-1 0-1,1 0 1,-1 0 0,0-1 0,4-1-1,4-9-138,0 0-1,-1 0 1,0-1 0,-1 0-1,-1-1 1,0 1-1,8-23 1,3-10-1277,-2 0 0,-2-1 0,13-86-1,-17 53-2467,0-122 0,-10 200 3870,0-18 112,0 0 0,-2 0 1,-5-30-1,5 45 160,1 1 0,0-1 0,-1 1 0,0 0 0,0 0 0,0-1 0,-1 1 0,-5-7 0,6 9-18,1 1 1,-1-1 0,0 1 0,0-1 0,0 1-1,0-1 1,0 1 0,-1 0 0,1 0 0,0 0-1,-1 0 1,1 1 0,0-1 0,-1 0 0,1 1 0,-1 0-1,-4 0 1,7-1-130,-1 1 0,0 0 1,0 0-1,0 0 0,0 0 0,0 0 0,0 1 0,0-1 1,1 0-1,-1 0 0,0 1 0,0-1 0,0 0 0,0 1 0,1-1 1,-1 1-1,0-1 0,0 1 0,1-1 0,-1 1 0,0-1 1,1 1-1,-1 0 0,1-1 0,-1 1 0,0 1 0,-5 13 196,1 1-1,1 0 1,0 0-1,1 0 1,1 0-1,0 0 1,1 17-1,-1 182 1439,3-191-1666,0 1 1,2 0-1,0-1 1,2 0-1,1 0 1,9 25-1,-11-37-331,0-1 0,1-1 0,1 1 0,0-1 0,0 0 0,1 0 0,0 0 0,0-1 1,1 0-1,0-1 0,1 0 0,0 0 0,1-1 0,17 12 0,-21-16-364,1-1 0,-1 1 0,0-1 0,1 0 1,7 1-1,31 0-4885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4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1 245 5555,'0'0'4786,"192"104"-4626,-158-104-144,-9-13 304,-4-30-112,-7-8-64,-11-5-112,-3-1 64,0 10-16,-35 6-80,-17 13 0,-14 16-768,-18 12-2738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5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122 252 8548,'0'0'5178,"-22"-3"-4511,-67-7-10,78 7-7,24 1 390,27 1 351,992 1 55,-555-25-1404,-101 1-36,607 39 77,136 34-281,-986-58 212,179-36 0,-37 4 529,-73 21 163,-30 4 162,179-40-1,-80-4-152,-267 60-912,-10 0-279,-1 0-1,0 1 1,1 0 0,-1 0 0,1 0 0,-1 1 0,-8 3-1,-3 1-433,-76 30-3868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6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 8196,'0'0'5117,"11"-3"-4456,-2 0-475,-5 1-110,1 0 0,-1 1 0,0-1 0,1 1 0,-1 0 0,1 0 0,-1 1 0,1-1 0,-1 1 0,1 0 0,0 0 0,-1 1 0,1-1 0,-1 1 0,1 0 0,5 2 0,0 2 135,-1 1 0,0 0 0,-1 0 0,1 1 0,-1 0 0,-1 0 0,12 14 0,43 66 729,-36-44-745,-3 1 0,-1 0-1,-3 2 1,27 90 0,-22-36-16,15 137 0,-29-174-195,-8-58-646,-1-7-200,0-15-859,-2-34-1544,-5-16-2370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6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1 638 10149,'0'0'3953,"122"-252"-2704,-59 146-577,-1 8-592,-2 17 16,-15 24-96,-14 23-80,-17 24-688,-7 10-1249,-7 10-1040,0 43-977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7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0 308 8452,'0'0'4172,"15"36"-2539,4 6-1201,11 30 182,24 82 0,-36-94-262,21 65 32,-30-108-443,-8-18 26,-1 1 1,1-1-1,-1 1 1,1-1-1,-1 1 1,0-1-1,1 0 1,-1 1-1,0-1 1,1 1-1,-1-1 1,0 0-1,0 1 1,0-1-1,0 0 1,1 1 0,-1-1-1,0 0 1,0 1-1,0-1 1,0 0-1,0 0 1,-1 1-1,1-1 1,0 0-1,0 0 1,-3-48-849,-3 0 1,-17-77-1,-4-28 153,20 71 728,7-150 0,1 226 50,-1 1 0,1 0 0,0 0 0,0 0 0,1 0 0,0 0 0,0 0 0,1 0 1,4-9-1,-5 12-9,0 1 0,0 0 0,0-1 1,0 1-1,0 0 0,0 0 0,0 0 1,1 1-1,-1-1 0,1 1 1,-1-1-1,1 1 0,-1 0 0,1 0 1,0 0-1,0 0 0,0 0 1,-1 1-1,1-1 0,0 1 0,5 0 1,-3-1 52,-1 1 0,1 0 0,-1 0 0,1 1-1,-1 0 1,1-1 0,-1 1 0,0 1 0,1-1 0,-1 1 0,0-1 0,0 1 0,0 0 0,0 1 0,0-1 0,-1 1 0,1-1 0,-1 1 0,1 0 0,-1 1 0,0-1 0,0 1 0,-1-1 0,1 1 0,-1 0 0,3 4 0,1 6 34,0 0 0,0 1 1,-2 0-1,0 0 0,0 0 1,-2 0-1,1 0 0,-2 0 1,0 1-1,-2 16 0,1-29-108,0-1-1,0 1 1,0 0-1,0-1 0,-1 1 1,1-1-1,-1 1 1,1-1-1,-1 1 1,0-1-1,0 1 1,0-1-1,-1 0 1,1 0-1,0 1 1,-1-1-1,1 0 1,-1 0-1,0 0 1,0-1-1,0 1 1,0 0-1,0-1 1,0 1-1,0-1 1,0 0-1,-5 2 0,-2 0-24,1-1-1,-1 0 0,0 0 0,0-1 0,-1-1 0,-13 0 0,19 0-180,-1 0 0,1 0-1,0-1 1,0 1 0,0-1-1,0 0 1,0 0 0,0-1-1,0 1 1,0-1 0,0 0-1,1 0 1,-5-3 0,6 3-301,-1 0 0,1-1 0,0 1 0,0-1 1,-1 1-1,2-1 0,-1 0 0,0 0 0,0 0 1,-1-5-1,0-15-5660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07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1 3249,'0'0'10154,"4"15"-10418,-3 2 246,31 272 23,-23-216 30,-4 1 0,-6 109 1,-1-65-195,2 523 135,-2-596 41,-3 1 0,-2 0 0,-18 67 1,16-78-15,-4 30-15,2 1-1,-2 92 1,13 136-45,2-133 44,0-116 20,11 65 1,-6-64-25,2 66 0,-9-71-152,2-1 0,10 55 0,-5-76-320,-2-20-1224,-1-13-516,-2-12-1218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7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0 4386,'0'0'10821,"4"233"-10133,-25-145-448,-7 3-144,0-13-96,0-9-256,7-19-1793,4-28-1568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7.9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418 1 8548,'0'0'3103,"-25"12"-3127,-78 37 58,93-44 106,-1 0-1,1 0 0,-1 1 1,2 0-1,-1 1 0,1 0 1,0 1-1,-13 13 0,20-19-88,1 0 0,-1 1-1,0-1 1,1 0 0,-1 1 0,1-1-1,0 0 1,0 1 0,0 0-1,0-1 1,0 1 0,1 0-1,-1-1 1,1 1 0,-1 0 0,1 0-1,0-1 1,0 1 0,1 0-1,-1 0 1,0-1 0,1 1 0,0 0-1,-1-1 1,3 5 0,-1-3-64,1 1 0,-1 0 0,1-1 0,0 0 0,0 1 0,1-1 0,-1-1 0,1 1 0,0 0 0,0-1 0,9 6 0,11 3-113,1 0-1,0-1 0,44 11 0,-39-13 39,0 2 0,30 14 0,-57-23 169,0-1-1,0 1 1,0-1-1,-1 1 1,1 0-1,-1 0 1,1 1 0,-1-1-1,1 0 1,-1 1-1,0-1 1,0 1-1,0 0 1,-1 0-1,1-1 1,-1 1-1,0 0 1,1 0-1,-1 1 1,0-1-1,-1 0 1,1 0-1,-1 0 1,1 1-1,-1-1 1,0 0-1,0 1 1,0-1-1,-1 0 1,1 0-1,-2 5 1,0-1 194,-1 0 0,0 1 1,0-1-1,0 0 0,-1-1 1,0 1-1,-1-1 0,1 1 1,-1-1-1,0-1 0,-11 10 0,-4 2-57,0-1-1,-2-1 1,0-1-1,0-1 1,-1-1-1,-1-1 0,0-1 1,0-1-1,-1-1 1,0-1-1,0-1 1,-1-1-1,-50 2 1,59-6-374,-32 0-309,48-1 358,-1 0 0,1-1 0,0 1 0,0 0 0,-1 0 0,1-1 0,0 1 1,0 0-1,-1-1 0,1 1 0,0-1 0,0 0 0,0 1 0,0-1 0,0 0 0,0 0 0,0 0 0,0 1 0,0-1 0,0 0 1,1 0-1,-1 0 0,0-1 0,0 1 0,1 0 0,-1 0 0,1 0 0,-1 0 0,1-1 0,-1 0 0,3-35-4076,13-4-2695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8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0 7924,'0'0'8337,"-4"18"-7772,-46 255 1306,44-235-1533,2 1 1,1-1 0,5 57 0,-2-93-342,0 0 1,0 0-1,1 0 0,-1 0 1,1 0-1,0-1 0,-1 1 1,1 0-1,0 0 0,0-1 1,0 1-1,0 0 0,0-1 1,0 1-1,1-1 0,-1 0 1,1 1-1,-1-1 0,3 2 1,0-1-108,0 0 0,0 0 0,0 0 1,1 0-1,-1-1 0,0 1 0,1-1 0,6 0 1,-4 0-273,0 0 0,-1-1 0,1 0 0,0 0 0,0-1 0,0 0 1,-1 0-1,1 0 0,-1-1 0,1 0 0,-1-1 0,7-2 0,-10 3-64,-1 0-1,1 0 0,-1-1 1,1 1-1,-1-1 0,0 1 0,1-1 1,1-3-1,8-22-6297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9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5426,'0'0'11622,"101"10"-11382,-42 5 64,1-5-288,-5-4-16,-6-3-288,0-3-1249,-11 6-1248,-13-6-3474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39.4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0 268 4530,'0'0'6174,"34"8"-5756,109 20-17,-136-27-358,0 0 0,0 0 1,0-1-1,0 0 1,0 0-1,0 0 1,0-1-1,13-3 1,-15 2-25,-1 0 1,1 0-1,-1-1 1,0 1 0,0-1-1,-1 0 1,1 0 0,3-4-1,3-1 1,3-4-16,0-1 1,-1 0 0,0-1 0,-1 0-1,17-29 1,-22 32-189,-1 1-1,0-1 1,-1-1-1,0 1 0,0-1 1,-1 1-1,-1-1 1,0 0-1,0-20 1,-2 32 183,0-1 1,0 0 0,0 0 0,0 0-1,0 0 1,0 0 0,0 0 0,-1 0-1,1 0 1,0 0 0,-1 0-1,1 1 1,-1-1 0,1 0 0,-1 0-1,1 0 1,-1 1 0,0-1 0,1 0-1,-1 1 1,0-1 0,1 0-1,-1 1 1,0-1 0,0 1 0,0-1-1,0 1 1,1 0 0,-1-1 0,0 1-1,0 0 1,-1-1 0,-37 1 313,23 0 10,11 0-178,0 0 0,0 0 0,0 1 1,0 0-1,0-1 0,0 2 0,0-1 1,0 0-1,0 1 0,1 0 0,-7 4 1,8-4-63,0 0 0,0 1 0,0 0-1,1-1 1,0 1 0,-1 0 0,1 0 0,0 0 0,0 0 0,1 1 0,-1-1 0,1 1 0,0-1 0,0 1 0,0-1 0,-1 7 0,-1 5 91,1 1-1,0-1 1,1 1 0,1-1-1,0 1 1,2-1 0,2 17-1,-2-24-156,0-1 0,0 1 0,0-1 0,1 1 0,1-1 0,-1 0 0,1 0 0,0 0-1,1-1 1,0 0 0,0 1 0,0-1 0,0-1 0,1 1 0,8 5 0,-4-5-194,1 0 0,0 0 1,0-1-1,1-1 0,-1 0 1,1-1-1,0 0 0,0 0 1,0-1-1,0-1 0,0 0 1,0-1-1,19-1 0,-26 1-274,1-1-1,-1 1 1,0-1-1,0 0 1,0 0-1,0-1 1,9-3-1,-7 0-682,1 0 0,-2 0 0,1 0 0,8-10 0,-15 15 1079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0.1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89 8564,'0'0'1542,"2"0"-1803,7 0 223,-6 0 372,-16 0 37,0 1 0,0 0 0,0 1-1,1 0 1,-1 1 0,1 1 0,-1 0 0,1 0 0,0 1 0,-17 11 0,23-13-283,1 1 0,-1 0 0,1 0 0,0 0 0,1 1-1,-1-1 1,1 1 0,0 1 0,0-1 0,0 0 0,1 1 0,-1 0-1,2 0 1,-1 0 0,0 0 0,1 0 0,1 0 0,-1 1 0,1-1 0,0 1-1,0-1 1,0 8 0,1-5-65,0-2-9,0 0 0,0 0 1,1 0-1,0 0 0,2 7 1,-2-11-11,0 0 1,0-1 0,0 1-1,1-1 1,-1 1 0,1-1 0,0 0-1,0 0 1,0 1 0,0-1 0,0-1-1,0 1 1,0 0 0,0 0-1,5 1 1,8 5-73,0-2 0,0 0 0,0 0 0,1-2-1,0 0 1,0-1 0,0 0 0,0-1 0,0-1 0,20-1 0,-32 0-22,0 0 1,0 0 0,0-1-1,0 1 1,0-1 0,0 0-1,0 0 1,0 0 0,-1 0-1,1-1 1,0 0 0,-1 1-1,7-6 1,-6 4-39,-1-1-1,1 0 1,-1 0-1,1 0 1,-1-1 0,-1 1-1,1-1 1,0 0 0,-1 0-1,2-6 1,3-11-765,-2 0 0,-1 0 0,0 0-1,-2-1 1,0 1 0,-2-1 0,0 1 0,-4-25 0,3 42 868,1 1 1,-1-1 0,0 1-1,-1-1 1,1 1-1,-1 0 1,0 0 0,0-1-1,0 1 1,0 1 0,-1-1-1,1 0 1,-1 0-1,0 1 1,0 0 0,-1 0-1,1 0 1,-1 0 0,1 0-1,-1 0 1,-5-1 0,2 0 386,0 1 1,0 1 0,0-1 0,-1 1 0,1 1-1,-1-1 1,0 1 0,1 1 0,-1-1 0,0 1 0,-14 2-1,20-1-267,0-1-1,0 1 1,1 0-1,-1 0 0,0 0 1,1 0-1,-1 0 1,0 0-1,1 0 0,-1 0 1,1 1-1,0-1 1,-1 0-1,1 1 0,0-1 1,0 1-1,0 0 1,0-1-1,0 1 0,0 0 1,1 0-1,-1-1 1,0 1-1,1 0 1,0 0-1,-1 0 0,1 3 1,-2 9 299,1 0 1,1 26-1,0-25 5,0-11-372,-1 1 1,1-1-1,1 0 0,-1 1 0,1-1 0,-1 0 0,1 1 1,1-1-1,-1 0 0,0 0 0,1 0 0,0 0 0,0 0 1,0 0-1,1 0 0,-1-1 0,1 1 0,0-1 0,0 1 1,0-1-1,0 0 0,1-1 0,-1 1 0,1 0 0,-1-1 1,1 0-1,0 0 0,0 0 0,0 0 0,0-1 0,1 1 1,6 0-1,2 0-105,1 0 0,-1-1 0,0 0 1,1-1-1,-1-1 0,0 0 0,1-1 1,-1 0-1,0-1 0,0 0 0,0-1 0,-1-1 1,0 0-1,1-1 0,-2 0 0,1-1 1,-1 0-1,0-1 0,12-10 0,1-3-141,-18 14 188,1 1 1,0 0-1,0 0 0,0 1 0,1 0 0,-1 0 1,1 1-1,15-6 0,-22 10 123,0 0 0,-1 0 0,1 0 1,0 0-1,0 0 0,-1 0 0,1 1 0,0-1 0,0 0 0,-1 0 0,1 1 0,0-1 1,-1 1-1,1-1 0,-1 1 0,1-1 0,0 1 0,-1-1 0,1 1 0,-1-1 1,1 1-1,-1-1 0,0 1 0,1 0 0,-1-1 0,1 3 0,11 24 173,-7-14 30,2-1-185,0-1-1,0-1 1,1 0 0,0 0 0,16 15-1,-19-20-130,0-1-1,0 0 0,1 0 1,-1-1-1,1 0 0,0 0 0,0 0 1,1 0-1,-1-1 0,0 0 0,1 0 1,11 1-1,-11-2-163,0 0-1,-1-1 1,1 0 0,0 0 0,0 0-1,-1-1 1,1 0 0,0 0-1,-1-1 1,1 1 0,-1-2-1,1 1 1,-1-1 0,0 0 0,0 0-1,0 0 1,0-1 0,-1 0-1,0 0 1,1-1 0,6-8-1,6-9-912,-1-2 0,17-30-1,6-9 398,-40 63 877,0-1-1,0 1 1,0 0-1,1-1 1,-1 1 0,0 0-1,1-1 1,-1 1-1,0 0 1,1 0 0,-1-1-1,1 1 1,-1 0 0,0 0-1,1-1 1,-1 1-1,1 0 1,-1 0 0,0 0-1,1 0 1,-1 0-1,1 0 1,-1 0 0,1 0-1,-1 0 1,1 0-1,-1 0 1,0 0 0,1 0-1,-1 0 1,1 0 0,-1 0-1,1 0 1,-1 1-1,0-1 1,1 0 0,-1 0-1,1 0 1,-1 1-1,1-1 1,15 18-508,-7-8 731,3 1-495,0 0 0,1 0 0,27 16 0,-33-23-482,0-1 0,0 0 0,0 0-1,0-1 1,1 0 0,12 2 0,15-2-4846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0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41 2545,'0'0'2241</inkml:trace>
  <inkml:trace contextRef="#ctx0" brushRef="#br0" timeOffset="1">122 41 3890,'-70'-41'3057,"43"73"-800,13 9 753,3-4-561,11 4-1057,0-3-303,0-10-929,28-6-160,14-10-16,7-5-864,3-7-401,0 0-2065,-6-29-1200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0.7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645 314 1393,'0'0'13926,"-14"88"-12950,14-78-95,21-7-497,0-3-160,4 0-176,-8 0-48,-3-16-384,-10-19-929,-4 7-1744,0 0-3666</inkml:trace>
  <inkml:trace contextRef="#ctx0" brushRef="#br0" timeOffset="1">0 0 15799,'0'0'0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1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1 279 11573,'0'0'6243,"122"-163"-6355,-59 113-272,-4 12-1665,-24 10-2145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2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32 110 19433,'0'0'3025,"-32"-62"-11108,32 14-1698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08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0 188 496,'3'0'8870,"10"2"-8050,-7 6-634,1 1-1,-1-1 1,-1 1-1,0 0 1,6 12-1,6 11-7,102 196-31,-118-226-149,0 0 1,0 0-1,0 0 0,0 0 0,0 0 1,1 0-1,-1 0 0,1-1 1,-1 1-1,1 0 0,0-1 0,0 1 1,0-1-1,-1 0 0,1 0 1,3 2-1,5 2-36,-9-4 52,0-1 0,0 1-1,0-1 1,0 1-1,-1-1 1,1 0 0,0 0-1,0 1 1,0-1 0,0 0-1,0 0 1,0 0 0,0 0-1,0 0 1,0 0-1,0 0 1,0-1 0,0 1-1,0 0 1,0 0 0,0-1-1,0 1 1,1-1 0,1-1-2,-1 0-1,1 0 1,-1 0 0,0 0 0,0 0 0,0 0 0,0-1 0,2-2 0,5-10-21,-1 0 0,9-22 0,-9 19 47,36-69-37,-20 42 13,25-65 0,-40 87 3,-4 11 9,0-2 1,-1 1 0,0 0-1,-1-1 1,0 0-1,0-19 1,2 16-91,-4 16-122,0-1 0,-1 1 1,1 0-1,0-1 0,-1 1 1,0-1-1,1 0 0,-1 1 0,0-1 1,0 1-1,0-1 0,0 1 1,0-1-1,0 0 0,0 1 0,0-1 1,-1-1-1,-8-16-7121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3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39 118 3265,'0'0'2695,"-30"-3"250,21 2 3354,10-1-6392,0 1-1,0-1 0,0 0 1,0 1-1,0-1 0,0 0 1,0 1-1,0 0 0,0-1 0,1 1 1,-1 0-1,1-1 0,2-1 1,15-16-263,-17 15 309,0 0 1,-1 1-1,1-1 0,-1 0 1,0 0-1,0 0 1,0-1-1,0 1 0,-1 0 1,1 0-1,-1 0 1,0-1-1,0 1 0,-2-8 1,0 11 162,-1 1 0,1-1 0,0 1 0,-1 0 0,1 0 0,0 0 0,0 0 0,-1 0 0,1 1 0,0-1 0,-4 2 1,5-1-110,-1 1 1,1 0-1,0 0 1,0 0-1,0-1 1,0 1-1,1 0 1,-1 0-1,0 0 1,1 0 0,-1 0-1,1 1 1,0-1-1,0 2 1,0 37-120,0-25 9,25-15-380,-18-1 367,-6 0 71,1 0 0,0 0 0,0 0 1,0 0-1,-1 0 0,1 0 0,0 0 0,0 0 0,-1-1 0,1 1 0,0-1 0,-1 0 0,1 1 0,2-2 1,-7 4 57,1 1 0,0 0 0,-1-1 0,1 1 0,1 0 0,-1 1 0,0-1 0,1 0 0,-1 0 0,1 1 0,0-1 0,0 1 0,1-1 0,-1 1 0,1-1 0,-1 8 0,36-11-493,-33 0 456,0 0 1,0 0 0,-1 0 0,1 0-1,0-1 1,0 1 0,-1-1 0,1 1-1,0-1 1,-1 0 0,1 1-1,0-1 1,-1 0 0,1 0 0,-1 0-1,1 0 1,-1-1 0,0 1 0,0 0-1,1-1 1,-1 1 0,0 0-1,0-1 1,0 0 0,1-1 0,0-2 14,-1 0 1,1 0 0,-1 0-1,0 0 1,0 0 0,0 0-1,-1 0 1,0-6-1,-28 12 1314,26 0-1312,0-1 1,-1 1-1,1 0 0,0 0 0,0 0 1,0 1-1,0-1 0,0 0 0,0 1 1,0-1-1,0 1 0,1 0 1,-1-1-1,-1 4 0,-7 4-684,6-7-1252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3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5 468 11909,'0'0'4424,"-2"-10"-4320,1 1-135,0 0 1,1 0 0,0 0-1,0 0 1,1 0-1,0 0 1,1 0 0,0 1-1,0-1 1,1 1 0,5-11-1,52-103-14,-42 89-23,94-153-489,-112 186 557,0 0-1,0 0 1,0 0 0,0 0 0,0 1 0,0-1 0,0 0-1,0 0 1,0 0 0,0 0 0,0 0 0,0 0-1,0 0 1,0 0 0,0 0 0,0 0 0,0 0 0,0 0-1,0 0 1,0 0 0,0 0 0,1 0 0,-1 0 0,0 0-1,0 0 1,0 0 0,0 0 0,0 0 0,0 0 0,0 0-1,0 0 1,0 0 0,0 0 0,0 0 0,0 0-1,0 0 1,1 0 0,-1 0 0,0 0 0,0 0 0,0 0-1,0 0 1,0 0 0,0 0 0,0 0 0,0 0 0,0 0-1,0 0 1,0 0 0,0 0 0,0 0 0,0 0 0,0-1-1,0 1 1,0 0 0,0 0 0,0 0 0,0 0 0,0 0-1,0 0 1,0 0 0,2 9 16,0 255 654,-4-136-299,2-73-279,-9 251 832,4-202-3034,5-107 1535,1-1-1,-1 1 1,1-1 0,-1 1 0,1 0 0,0-1-1,0 1 1,0 0 0,4-6 0,2-8-1576,14-34-4900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4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74 10229,'0'0'2345,"0"27"-1694,0 183 627,0-192-1222,0 9 31,0 0-1,2 0 0,1 0 0,6 26 1,-7-45-71,0-1 0,1 0 1,0 0-1,0-1 1,0 1-1,1 0 1,0-1-1,7 8 0,-8-10-13,0-1-1,1 1 0,0-1 0,0 0 0,0 0 0,0-1 0,0 1 0,0-1 0,1 0 0,-1 0 0,1-1 0,-1 1 0,1-1 1,6 1-1,-2 0-15,0 0 1,1-1 0,-1 0-1,1-1 1,-1 0 0,0-1-1,1 0 1,-1 0 0,0-1-1,1 0 1,-1-1 0,0 0-1,0 0 1,-1-1 0,1 0-1,-1 0 1,0-1 0,0 0-1,0-1 1,7-6 0,0-2-35,-1-1-1,0-1 1,-2 0 0,1-1 0,-2 0-1,0-1 1,-1 0 0,-1 0 0,-1-1-1,0 0 1,-2-1 0,0 0 0,-1 0 0,-1 0-1,-1-1 1,1-24 0,-4 32 13,1 0 29,-1 0 0,0 0 0,-4-17 0,3 25 10,0 1 0,0-1-1,-1 1 1,1-1 0,-1 1 0,0 0-1,-1 0 1,1 0 0,-1 0 0,0 0-1,0 1 1,-6-6 0,0 1 54,0 1 0,-1 0 0,0 1 1,0 0-1,0 1 0,-1 0 0,0 0 1,0 1-1,0 1 0,0 0 0,-19-3 1,0 3 167,-1 0 1,1 2 0,-41 4 0,66-2-229,0-1 0,1 1 1,-1 0-1,0 0 0,0 1 1,1 0-1,-1-1 0,1 2 0,-1-1 1,1 0-1,0 1 0,0 0 1,0 0-1,0 0 0,1 0 0,-1 1 1,1-1-1,0 1 0,0 0 0,0 0 1,1 0-1,-1 0 0,1 1 1,0-1-1,0 1 0,-2 7 0,-1 6-878,1 0 1,0 0-1,2 1 0,0-1 0,1 30 0,1-8-3979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4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 9428,'0'0'4101,"0"41"-3103,-2 21-680,5 176 538,-1-217-733,0 0 1,1 0 0,1 0-1,1-1 1,1 1 0,15 32 0,-18-45-116,1 0 0,0 0 0,1-1 0,0 1 0,0-1 0,1 0 0,0 0 0,0-1 0,0 0 0,1 0 0,0 0 0,0-1 0,0 0 0,1 0 0,0-1 0,0 0 1,0 0-1,13 3 0,-9-3-32,-1-2 0,1 0 0,0 0 0,0-1 0,0-1 0,0 0 0,0 0 1,0-1-1,0-1 0,0 0 0,0-1 0,0 0 0,-1 0 0,0-1 0,1-1 0,-2 0 1,1-1-1,0 0 0,-1 0 0,0-1 0,14-13 0,-11 7-33,-1-1 1,0 0-1,-1-1 1,0 0-1,-1-1 0,-1 0 1,-1 0-1,0-1 1,6-20-1,-7 12-24,-1 1-1,-1-1 1,-1 0-1,-1 0 1,-2 0-1,-1-27 1,0 49 78,0 0 0,0 0 1,-1 0-1,1 0 1,-1 0-1,0 0 0,0 0 1,0 0-1,0 0 1,0 1-1,-1-1 0,1 0 1,-1 1-1,0-1 1,0 1-1,0 0 0,0 0 1,-3-3-1,1 2 8,0 1-1,0-1 0,0 1 1,0 0-1,-1 0 1,1 0-1,-1 1 1,1-1-1,-1 1 0,-8-1 1,4 1-6,0 1 0,0-1 0,-1 2 0,1-1 0,0 2 0,0-1 0,0 1 0,0 0 0,1 1 0,-1 0 0,1 0 0,-11 6 0,9-2-83,-1 1 0,1 1 0,0 0-1,1 0 1,0 1 0,0 0 0,-12 19-1,10-10-1277,0 0 0,1 0 0,-14 38-1,18-28-4309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4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15223,'0'0'1969,"209"15"-1969,-125-15 0,-4-3-624,-7-12-897,-10-4-1312,-21 9-673,-25 10-2449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5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14791,'0'0'1312,"216"9"-863,-125-9-193,-1 0-256,-2 0-32,-5-6-1649,-27 6-1617,-28 0-3057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6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287 57 5234,'0'0'6683,"0"-1"-6531,0 0-1,-1 1 1,1-1-1,-1 0 0,1 0 1,0 1-1,-1-1 1,1 0-1,-1 1 0,0-1 1,1 0-1,-1 1 1,1-1-1,-1 1 0,0-1 1,1 1-1,-1-1 1,0 1-1,-1-1 1,0 2-127,-1 0 0,1-1 0,-1 1 1,1 0-1,0 1 0,-1-1 1,1 0-1,0 0 0,0 1 0,0 0 1,0-1-1,0 1 0,0 0 1,0 0-1,1 0 0,-3 3 0,-27 41-69,29-42 59,-19 30 19,2 2 0,1 0 0,2 1 0,1 1-1,2 1 1,2-1 0,1 2 0,3-1 0,1 2 0,-2 50 0,8-75-25,0 5-11,0 0 0,1 0 1,1-1-1,7 29 1,-8-45 2,0 1 0,0-1 0,1 0 0,0 1 0,0-1 0,0 0 0,0 0 0,1 0 1,-1-1-1,1 1 0,0 0 0,0-1 0,0 0 0,1 0 0,-1 0 0,1 0 0,0 0 1,-1-1-1,1 0 0,0 1 0,1-2 0,-1 1 0,0 0 0,0-1 0,10 2 1,-6-1-6,1-1 1,0 0-1,0-1 1,-1 0-1,1 0 1,0-1-1,0 0 1,-1 0-1,1-1 1,0 0-1,-1-1 1,0 0-1,0 0 1,0-1 0,0 0-1,0 0 1,-1-1-1,1 0 1,6-6-1,9-11-97,-2-1 0,-1-1 0,-1-1 0,-1-1 0,-1 0 0,-1-1 0,-2-1 0,0 0 0,-2-1 0,-1 0-1,-2-1 1,-1 0 0,-1 0 0,-1-1 0,-2 0 0,1-35 0,-5 49 82,1 9 16,-1 1 1,0-1-1,0 0 0,-1 0 1,1 0-1,-2 1 0,1-1 1,-1 1-1,0-1 1,-1 1-1,0-1 0,0 1 1,-7-12-1,1 9 8,0-1 0,-1 1 0,0 0-1,0 1 1,-1 1 0,-1-1 0,1 2 0,-1-1 0,0 2-1,-1 0 1,0 0 0,-25-7 0,12 6 65,-1 2 0,0 0 0,0 2 0,0 1 0,-44 2 0,66 0-52,1 1 0,-1-1 0,1 1 0,-1 0 0,1 1 0,-1-1 0,1 1 0,-1 0 0,1 0 1,0 0-1,0 0 0,0 1 0,-6 5 0,4-2-1,0 0 0,1 0 0,0 1 0,0-1 1,0 1-1,1 0 0,-5 11 0,1 2 4,1 0 1,1 0-1,1 1 0,1 0 0,-3 31 0,2 139 41,5-145 13,0-36-66,0 0 1,1 0 0,0 0 0,1 0 0,0 0 0,1 0 0,0 0 0,0-1 0,1 1-1,0-1 1,7 12 0,-8-16-6,1-1 0,0 1 0,0-1-1,0 0 1,0 0 0,1 0 0,-1 0-1,1-1 1,0 1 0,0-1-1,1-1 1,-1 1 0,0-1 0,1 0-1,0 0 1,-1 0 0,1-1 0,0 0-1,0 0 1,9 0 0,-3-1-6,8 1-26,-1 0-1,0-2 1,1 0-1,18-4 1,-32 4 18,0-1-1,0 0 1,0 0-1,-1 0 1,1-1 0,-1 0-1,1 0 1,-1 0 0,0 0-1,0-1 1,-1 0-1,1 0 1,-1 0 0,0-1-1,0 0 1,0 1 0,4-8-1,-2-1-27,1 0 0,-2-1 0,0 1-1,0-1 1,-2 0 0,0-1 0,0 1 0,1-22 0,-5-121-198,0 119 210,0 32 22,0-1 0,0 1 0,0-1 0,0 1 1,-1 0-1,0-1 0,-1 1 0,1 0 1,-1 0-1,-5-7 0,7 11 25,0 0 0,-1 0 1,1 0-1,-1 1 0,1-1 0,-1 0 0,0 1 0,0-1 0,1 1 1,-1 0-1,0 0 0,0 0 0,0 0 0,-1 0 0,1 0 0,0 0 1,0 0-1,0 1 0,-1-1 0,1 1 0,0 0 0,-1 0 0,1 0 1,0 0-1,0 0 0,-1 0 0,1 0 0,0 1 0,-1-1 0,1 1 1,0 0-1,-4 2 0,2-1-13,0 0 0,0 1-1,0 0 1,1 0 0,-1 0 0,1 0 0,0 1 0,-1-1 0,2 1-1,-1 0 1,-3 5 0,-24 52-12,21-41 45,-7 18 156,1 1 0,2 0 1,1 2-1,2-1 1,2 1-1,2 0 1,2 1-1,1 57 0,3-96-194,0 0-1,0 0 0,0 1 0,1-1 0,-1 0 1,1 0-1,0 1 0,-1-1 0,2 0 0,-1 0 1,0 0-1,1 0 0,-1 0 0,1 0 1,0-1-1,0 1 0,0-1 0,0 1 0,0-1 1,1 0-1,-1 1 0,1-1 0,-1 0 0,1-1 1,0 1-1,0 0 0,0-1 0,4 2 0,4 0-18,-1-1-1,0 0 0,1 0 1,-1-1-1,1-1 0,-1 0 1,20-2-1,-22 0 0,0 1 1,-1-2-1,1 1 0,-1-1 0,1 0 1,-1 0-1,0-1 0,0 0 0,-1-1 1,1 1-1,-1-1 0,0 0 1,0-1-1,-1 1 0,1-1 0,6-11 1,4-5-63,-1-1 1,-1 0 0,16-40-1,-21 43-23,-2-1 0,0 0 0,-1 0 0,-1-1 0,-1 1 0,-1-1 0,0-42 0,-3 57 89,0 0 1,0 0-1,-1 0 0,0 0 1,0 0-1,-1 0 0,0 1 1,0-1-1,-5-8 1,5 11 8,-1-1 1,0 1 0,0 1 0,0-1 0,-1 0 0,1 1-1,-1-1 1,0 1 0,0 0 0,0 1 0,0-1 0,0 0-1,-9-2 1,3 1 21,0 0 0,-1 1 0,1 1 0,-1 0 0,0 0 0,-14 0 0,20 2 1,0 0 0,1 0 0,-1 0 0,0 1-1,0-1 1,1 1 0,-1 0 0,0 0 0,1 1 0,-1-1 0,1 1 0,0 0 0,-1 1 0,1-1 0,0 1 0,0-1 0,-3 5 0,1 0-29,0 1 0,1 0-1,0 0 1,1 1 0,0-1-1,0 1 1,1 0 0,0 0-1,-3 17 1,1-3-1146,2 1-1,0 41 1,3-33-3508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9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733 271 3602,'1'-4'12966,"2"-20"-12953,-3-105-45,-1 128 26,1-1-1,0 0 1,-1 1-1,1-1 1,-1 0 0,1 1-1,-1-1 1,0 1-1,0-1 1,0 1 0,0 0-1,0-1 1,0 1-1,0 0 1,0-1 0,0 1-1,0 0 1,-1 0-1,1 0 1,-1 0 0,1 0-1,-1 1 1,1-1-1,-1 0 1,1 1 0,-1-1-1,1 1 1,-1-1-1,0 1 1,-1 0 0,-9-3-39,-1 2 0,1-1-1,-14 2 1,18-1 10,-46 1-89,1 3 0,-1 1 0,-57 14-1,24 2 275,-90 33 0,170-51-103,-1 1 0,1 0 0,0 0-1,0 1 1,0 0 0,0 0 0,-10 8 0,15-9-46,-1 0 0,1 0-1,0 0 1,-1 0 0,1 0 0,0 0 0,1 0-1,-1 1 1,1-1 0,-1 1 0,1-1 0,0 1-1,0-1 1,1 1 0,-1 0 0,1-1 0,0 7-1,0-2-19,0 1-1,1-1 0,0 0 0,0 0 0,1 0 1,0 0-1,1-1 0,0 1 0,0 0 0,0-1 1,1 0-1,9 13 0,-5-10 8,1 0 1,0 0-1,1-1 1,0-1-1,0 0 1,1 0-1,17 9 1,-11-9-92,1 0 1,0-1-1,0-1 1,1 0-1,-1-2 1,1 0-1,1-1 1,-1-1-1,0 0 1,1-2-1,-1 0 1,0-2-1,31-5 1,-39 4 46,0-1 1,-1 0 0,0-1-1,0 0 1,0-1-1,0 0 1,-1 0 0,0-1-1,0 0 1,-1-1 0,1 0-1,-2 0 1,1 0-1,-1-1 1,7-13 0,3-6-110,-1 0 0,-2-1 0,0-1 0,10-35 1,12-82-998,-29 113 934,-6 28 232,-1 5 8,0 0 0,0 0-1,0 0 1,0 0 0,0 0-1,0 0 1,1 0 0,-1 0 0,0 0-1,1 0 1,-1 0 0,0 0-1,1 1 1,-1-1 0,1 0-1,0 0 1,-1 0 0,1 0-1,-1 1 1,1-1 0,0 0-1,0 1 1,0-1 0,-1 0-1,1 1 1,1-1 0,2 9 844,13 300 1221,-14-212-1558,1 88 124,-1 5-155,29 200 0,-30-378-652,9 43 477,-11-52-414,1-1 0,-1 1 0,1 0 0,-1-1 0,1 1 0,0-1 0,-1 1 0,1-1 1,0 1-1,0-1 0,0 0 0,0 1 0,1-1 0,-1 0 0,0 0 0,0 0 1,1 0-1,-1 0 0,0 0 0,1 0 0,-1 0 0,1 0 0,3 0 0,-5-1-16,0 0-1,1 1 1,-1-1-1,1 0 1,-1 0 0,0 0-1,1 0 1,-1 0-1,1 0 1,-1-1-1,0 1 1,1 0-1,-1 0 1,1 0-1,-1 0 1,0 0-1,1-1 1,-1 1-1,1 0 1,-1 0 0,0-1-1,0 1 1,1 0-1,-1 0 1,0-1-1,1 1 1,-1 0-1,0-1 1,0 1-1,1 0 1,-1-1-1,0 1 1,0-1 0,11-33-5985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9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88 176 11557,'0'0'1465,"0"31"-1011,0 204 701,0-221-1096,0 0 0,1 0-1,1 1 1,1-1 0,0-1 0,0 1 0,1 0 0,8 16 0,-9-25-58,0 1 1,0 0-1,1-1 1,0 1-1,0-1 0,0 0 1,1 0-1,-1-1 1,1 0-1,0 1 1,0-1-1,1-1 0,-1 1 1,1-1-1,0 0 1,0 0-1,0-1 1,0 0-1,0 0 1,10 1-1,-10-1-4,1-1-1,-1 0 1,1 0-1,-1-1 1,1 0 0,0 0-1,-1 0 1,1-1 0,0 0-1,-1 0 1,1-1-1,-1 0 1,0 0 0,0 0-1,0-1 1,0 0-1,0 0 1,0-1 0,-1 1-1,1-1 1,-1-1 0,0 1-1,0-1 1,-1 1-1,1-1 1,-1-1 0,0 1-1,-1-1 1,6-9 0,2-4-32,-1-1 1,-1-1 0,-1 0 0,-1 0-1,8-36 1,-9 20-56,-2 0 1,0-59-1,-4 86 88,0 1 0,0 0-1,-1-1 1,0 1 0,-1 0 0,0 0 0,-1 0 0,0 0 0,0 0 0,-1 0 0,0 1 0,0 0 0,-1 0-1,0 0 1,-1 0 0,1 1 0,-2 0 0,1 0 0,-1 0 0,0 1 0,0 0 0,-10-6 0,3 3 23,0 0 0,-1 1 0,0 1 0,0 0 0,-29-8 0,34 12-2,0 1 0,0 0 0,0 0 0,-1 1-1,1 1 1,0 0 0,-1 0 0,1 1 0,0 0-1,-16 4 1,21-3-29,0 1-1,0-1 1,0 1-1,0 0 1,0 0-1,0 0 1,1 0-1,0 1 1,0 0-1,0 0 1,0 0-1,0 0 1,1 1-1,0 0 1,0-1 0,0 1-1,-2 6 1,-4 9-253,1 1 0,1 0 0,-4 22 0,-6 51-2405,11-2-1697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19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 10997,'0'0'2065,"-10"229"-1889,3-166 512,7-16-688,0-16-512,0-22-2401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11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753 36 4066,'0'0'4044,"-10"-3"-3689,-7-2 411,0 1 0,-24-3-1,-2 1 110,13 2-373,-39-1-1,29 5-483,2-2 115,0 3 0,0 1 0,1 2 0,-47 10 0,72-10-84,1 1-1,-1 0 0,1 0 0,1 1 1,-1 1-1,1 0 0,0 0 0,1 1 1,0 0-1,0 0 0,0 1 0,1 1 1,1-1-1,0 1 0,-7 11 0,0 4-38,1 0 0,1 0-1,1 2 1,1-1 0,-8 39-1,13-37-26,1 1 0,1 0 0,2 0 0,4 55 0,-1-72 11,0 0 0,2 0 0,-1-1 1,2 1-1,-1-1 0,2 0 0,-1 0 0,2-1 1,-1 1-1,1-1 0,1-1 0,0 0 0,0 0 0,1 0 1,0-1-1,13 9 0,-12-9 2,1-1-1,1-1 1,-1 0-1,1 0 0,0-2 1,0 1-1,1-1 1,0-1-1,-1 0 1,1-1-1,0 0 1,25-1-1,-7 1 6,-24-1-1,1 0 1,0-1-1,0 0 1,0 0-1,0-1 0,0 1 1,0-2-1,0 1 1,0-1-1,-1 0 0,14-6 1,-5-2-5,1 1-1,18-7 1,15-8-7,-25 10 11,-2-1 0,0-1 0,25-22 0,-40 32 6,0-1 0,-1-1 1,0 1-1,0-1 0,-1 0 1,0-1-1,8-15 0,14-28 13,16-35 45,-38 69-72,-2 0-1,0 0 1,-1 0 0,-1 0-1,-1-1 1,0 1-1,-3-23 1,1 5 16,1-52 80,0 86-79,0 0 0,0-1 0,-1 1 0,1 0-1,-1 0 1,0-1 0,1 1 0,-1 0 0,0 0-1,0 0 1,0 0 0,-1 0 0,1 0 0,0 1-1,-1-1 1,0 0 0,1 1 0,-1-1 0,0 1-1,1-1 1,-1 1 0,-4-2 0,2 1 110,0 0-1,-1 0 1,0 0 0,1 0 0,-1 1-1,0 0 1,0 0 0,0 0 0,-8 0-1,-2 0 60,0 0 0,0-2-1,1 0 1,-1 0-1,-24-11 1,25 9-313,0 0-1,-1 1 1,1 1 0,-1 0-1,-27-2 1,32 11-3886,0 10-357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20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60 1473,'0'0'9860,"-9"35"-7704,-2-1-2083,1-2 94,1 0 0,2 0 0,1 1 0,1 0 0,0 36 0,5-43 123,-2-5-133,2 0 1,1 0 0,6 39 0,-5-54-148,-1 1 0,1-1 1,0 0-1,1 0 0,0 0 0,0-1 0,0 1 1,0-1-1,1 1 0,0-1 0,0 0 0,1-1 1,-1 1-1,1-1 0,0 1 0,0-2 0,6 5 1,0-2-19,0-1 0,0 0 0,1-1 0,-1 0 0,1-1 1,0 0-1,0-1 0,0 0 0,0-1 0,0 0 1,1-1-1,-1-1 0,0 0 0,0 0 0,0-1 1,0 0-1,0-1 0,0-1 0,-1 0 0,0-1 1,1 0-1,-2 0 0,1-1 0,-1-1 0,1 1 1,16-17-1,-12 7-27,-2 0 0,0-2 0,0 1 0,-2-1 1,0-1-1,-1 0 0,-1-1 0,-1 0 0,0 0 0,-2-1 1,0 0-1,-2 0 0,0 0 0,-1 0 0,-1-1 0,-1 1 1,-4-38-1,2 53 28,-1-1 0,0 0 0,-1 1 1,0-1-1,0 1 0,0 0 0,0 0 0,-1 0 1,0 0-1,-1 1 0,1 0 0,-1 0 1,0 0-1,0 0 0,-1 1 0,1-1 0,-1 2 1,0-1-1,0 0 0,-11-3 0,-8-4 13,0 1-1,0 2 1,-53-11 0,39 13 25,-1 1 0,-56 2 0,89 2-34,1 1 0,-1 1 0,1-1 0,-1 1 0,1 0 0,0 1 0,-1-1 0,-10 6 0,13-5-15,-1 1-1,1 0 1,0 0-1,0 1 1,1-1 0,-1 1-1,1 0 1,-1-1-1,1 2 1,1-1-1,-5 7 1,-3 8-463,2 1 0,0 0 0,1 0 0,1 0 1,1 1-1,0 0 0,-1 24 0,3 56-3905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20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569 0 12710,'0'0'4610,"-87"270"-2897,28-122-929,-11 21 241,-7 16-321,1 0-272,9-9-272,12-32-128,13-37-64,21-38-1072,10-25-801,8-25-2305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20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179 13 5250,'0'0'3749,"-23"31"-1644,-69 104 258,79-116-1695,1 1-1,-9 23 1,17-33-161,0 1 0,1 0 0,-2 17 1,5-27-476,-1 0 1,1 0-1,0 0 0,0 1 1,0-1-1,0 0 1,0 0-1,0 0 1,0 0-1,0 0 0,0 0 1,0 0-1,1 0 1,-1 0-1,0 0 1,1 0-1,-1 0 0,1 0 1,1 2-1,-2-2-26,1-1 0,0 1-1,-1-1 1,1 0 0,0 1-1,0-1 1,-1 0 0,1 0 0,0 1-1,0-1 1,-1 0 0,1 0-1,0 0 1,0 0 0,0 0-1,0 0 1,-1 0 0,1 0-1,0 0 1,1-1 0,2 0-16,0 0 1,-1-1-1,1 0 0,-1 1 1,1-1-1,-1 0 1,1-1-1,-1 1 1,5-6-1,1-2-121,-1 0 1,-1-1-1,0 0 0,0 0 0,-1 0 1,-1-1-1,0 0 0,0 0 0,2-14 1,-2 8-737,-2 0 0,0 0-1,-1 0 1,-1 0 0,0 0 0,-3-19 0,-7-15-4613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21.2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37 11845,'0'0'3461,"-4"29"-3392,-11 93-2,14-117-59,1-1 1,-1 1-1,1 0 1,0-1-1,1 1 1,-1-1-1,1 1 1,0-1-1,0 1 0,3 6 1,-3-9-6,0 0 1,0-1-1,1 1 0,-1 0 1,1-1-1,-1 1 0,1-1 1,-1 0-1,1 1 0,0-1 1,0 0-1,3 1 0,2 3 13,2-1-6,-1 0 0,1-1 1,0 0-1,0 0 0,0-1 0,1 0 1,-1-1-1,0 0 0,1 0 0,-1-1 0,0 0 1,1-1-1,-1 0 0,0 0 0,1-1 1,-1 0-1,0-1 0,0 0 0,-1 0 1,1-1-1,0 0 0,-1-1 0,0 0 1,12-10-1,-12 8-13,-1 0 0,0 0 0,0-1 1,-1 0-1,0-1 0,0 1 0,-1-1 0,0 0 1,-1-1-1,0 1 0,0-1 0,-1 0 0,0 1 0,-1-1 1,0-1-1,-1 1 0,1-15 0,-2 23 15,0-1-1,0 0 0,-1 1 0,1-1 1,0 1-1,-1-1 0,0 1 0,1-1 1,-1 1-1,0-1 0,0 1 1,0 0-1,-1 0 0,1-1 0,-1 1 1,1 0-1,-1 0 0,1 0 1,-1 0-1,0 1 0,0-1 0,0 1 1,0-1-1,0 1 0,-1-1 0,1 1 1,0 0-1,-1 0 0,1 0 1,-1 0-1,-2 0 0,-7-1 50,-1 0-1,0 1 1,0 0 0,0 1-1,-13 1 1,15 0-79,8-1 5,-1 0 0,1 0 0,0 1 0,0 0 0,-1-1 0,1 1 0,0 0 0,0 1 0,0-1 0,0 0 0,0 1 0,1 0 0,-1 0 0,0 0 0,-3 3 0,1 1-367,-1 0 1,2 1 0,-1 0-1,-5 11 1,-10 13-4388,6-18-2946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28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1 480 7283,'0'0'1577,"18"1"-1452,12 0-102,262-2 2166,-91-33-1053,-95 13-775,71-10 62,232-44-102,870-140 541,-431 160 555,-599 37-1032,42-1-5,-285 19-433,2 0-36,0 0 0,0 0 1,0-1-1,0 0 0,0 0 1,0-1-1,11-3 0,-19 5 15,-14-3-4771,-48 3 608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29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1024 3554,'0'0'7198,"-7"-5"-6777,-22-15-373,27 14-82,12 1-15,354-95 561,-180 51-84,331-71 429,-21 6-626,601-257 351,-674 219 22,-355 134-409,1 2 0,0 3 0,1 3 0,105-2 0,-137 12-6,-36 0-269,-3 0-440,-16-2-1606,-25-8-2852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29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939 21 5106,'0'0'7113,"0"-5"-6155,2-11 16,-9 43-705,-17 36-224,-46 87-1,24-56-5,-469 995 409,375-772-410,105-222-69,-33 138 0,33-64-276,35-167-848,0-9-283,0-84-3132,3 29-243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1:30.4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1169 0 5507,'0'0'6210,"-1"25"-6100,-4 16 25,-2 1 0,-2-1 0,-1 0 0,-19 47 0,-2-6 16,-267 671 1076,-53-25-89,207-490-956,105-180-129,-88 98 0,122-150-38,0 0 1,-1 0-1,1-1 1,-2 1-1,1-1 1,0 0 0,-1-1-1,0 0 1,0 0-1,0 0 1,-10 2-1,16-5-27,0 0 0,0-1-1,-1 1 1,1-1 0,0 0-1,0 1 1,0-1 0,-1 0-1,1 0 1,0 0-1,0 0 1,-1 0 0,1 0-1,0 0 1,-1 0 0,1 0-1,0 0 1,0-1 0,-1 1-1,1-1 1,0 1 0,-2-2-1,3 1-80,-1-1-1,1 0 1,-1 0-1,1 0 1,-1 0-1,1 0 1,0 0 0,0 0-1,0 0 1,0 0-1,1 0 1,-1 1-1,0-1 1,1 0-1,0-3 1,9-32-1959,-8-6-1173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2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1 346 13222,'0'0'5360,"6"-26"-5272,-1 6-126,42-150-426,-40 150 388,0-4 27,1 0-1,18-35 1,-24 56 903,-2 9-462,0 832 1686,3-814-2963,4-18-1149,3-14-604,5-30-3207,2-24-3125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3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1 133 13990,'0'0'1964,"0"32"-1185,3 105-373,-3-131-396,1 1 1,0 0 0,0-1-1,0 1 1,1-1 0,-1 1-1,2-1 1,-1 0 0,1 0-1,0 0 1,0 0 0,0 0-1,1-1 1,0 1 0,0-1-1,1 0 1,-1 0 0,1-1-1,0 1 1,0-1 0,1 0 0,-1-1-1,11 6 1,-6-5-10,1-1-1,-1 0 1,1 0-1,0-1 1,-1-1-1,1 0 1,0 0 0,0-1-1,0-1 1,0 0-1,-1 0 1,12-3 0,-14 1 0,0 0 0,0 0 0,-1-1 0,0 1 0,0-2 1,0 1-1,0-1 0,0 0 0,-1 0 0,0-1 1,0 0-1,-1 0 0,0-1 0,0 1 0,5-10 0,-1 2-22,0 0 0,-2-1 0,0 0 1,0 0-1,-2-1 0,7-27 0,-9 29 5,-1 0 0,0 0 0,-2 0 0,1-1 0,-3-14 0,1 23 25,1 1 0,-1 0 0,-1 0 0,1 0 0,-1 0 0,1 0 1,-1 0-1,-1 1 0,1-1 0,-1 1 0,0-1 0,0 1 0,0 0 0,0 0 0,-1 0 0,-6-5 0,2 4 85,1 0-1,-2 0 1,1 0 0,0 1-1,-1 1 1,0-1-1,0 2 1,-15-4-1,0 3 158,1 0-1,-31 2 0,50 1-254,1 0 0,-1 0-1,0 1 1,0 0 0,0-1 0,0 1 0,1 1-1,-1-1 1,0 0 0,1 1 0,0 0 0,-1 0-1,1 0 1,0 0 0,0 0 0,-4 4 0,3-1-19,0-1 1,0 1-1,0 1 0,1-1 1,0 0-1,0 1 1,0 0-1,1-1 1,-3 8-1,0 8-587,1 0-1,0 0 0,2 1 0,0 37 0,2-52-49,0 0 0,0 0 1,1 0-1,0-1 0,2 10 0,-2-13-42,1 1 0,0-1 0,0 0 0,0 1 0,1-1 0,-1 0 0,1 0 0,3 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16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308 1 5010,'0'0'5499,"-18"-1"-1161,18 97-4369,3 0 0,22 131-1,17 17 43,-11 1 0,1 307-1,-30-379 48,-5 191-108,-1-322 60,-2 1 0,-2-1-1,-23 72 1,-58 118 583,57-155-136,18-35-192,-16 72-1,5-13 45,25-100-285,0 0 0,0-1 0,0 1 0,0 0 0,0 0 0,0-1 0,0 1 0,-1 0 0,1-1 0,0 1 1,0 0-1,-1-1 0,1 1 0,0 0 0,-1-1 0,1 1 0,-1-1 0,1 1 0,-1 0 0,1-1 0,-1 1 0,1-1 1,-1 0-1,1 1 0,-1-1 0,0 1 0,1-1 0,-1 0 0,0 0 0,1 1 0,-1-1 0,0 0 0,1 0 0,-1 0 0,0 1 1,1-1-1,-3 0 835,1 32-890,0 1 40,-3 0 0,0-1-1,-16 51 1,-56 121-8,66-177 25,4-10-22,0 0-1,-1 0 1,-11 16-1,39-46-9706,-5 6 6013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3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74 4690,'0'0'6625,"18"26"-6135,61 86-129,-76-107-308,2 1 1,-1-1 0,1 0-1,-1 0 1,1-1 0,1 1-1,-1-1 1,1 0 0,-1 0-1,1-1 1,0 0 0,0 0-1,1 0 1,-1-1 0,1 0-1,-1 0 1,1 0-1,0-1 1,-1 0 0,1 0-1,0-1 1,0 0 0,9-1-1,-6 1 196,-7-1-183,0 1 0,0 0-1,0-1 1,0 0 0,0 1-1,0-1 1,-1 0 0,1-1-1,0 1 1,-1 0 0,1-1 0,-1 0-1,1 1 1,-1-1 0,0 0-1,0 0 1,0 0 0,0-1-1,0 1 1,0 0 0,-1-1-1,1 1 1,-1-1 0,1 0 0,-1 1-1,0-1 1,0 0 0,0 0-1,0-4 1,3-7 217,-2-1 0,0 0 0,0 0 0,-1-22 0,-1 33-184,0 0-1,0-1 1,-1 1 0,1-1-1,-1 1 1,0 0 0,-1-1-1,1 1 1,0 0 0,-1 0-1,0 0 1,0 0 0,-1 0-1,1 0 1,-1 1 0,1-1 0,-6-4-1,3 4-65,-1-1 0,-1 1 0,1 0 0,0 1 0,-1-1-1,0 1 1,0 0 0,0 1 0,-13-3 0,8 2-339,0 0 1,0 1-1,0 0 1,-1 1-1,1 1 1,0 0-1,0 0 1,0 2 0,0-1-1,0 1 1,0 1-1,0 0 1,-12 5-1,9 1-1320,0 0-1,-21 17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4.3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61 16103,'0'0'7332,"-4"0"-7246,7 0-132,40 0-42,44 2 48,1-5 0,155-24 0,-208 19-339,93-15-1596,-110 22-260,-1 0 1,33 3-1,-43 1-2898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44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 14535,'0'0'2465,"241"0"-1457,-158-19-528,-2 0-464,-12 6-16,-13 4-544,-18 9-1489,-20 0-1120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4.6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255 174 8836,'0'0'6195,"-3"22"-4794,2-13-1144,0-1 0,-1 1 1,0-1-1,-1 0 1,0 0-1,0 0 0,-7 12 1,-7 19 1,0 14-201,1 1 0,3 0 0,3 1 0,2 0 0,2 1 0,3 104-1,4-155-59,-1-1 0,1 0 0,-1 1 0,1-1 0,1 0 0,-1 0 0,0 0 0,1 0 0,0 0 0,0 0 0,0 0 0,0 0 0,1-1 0,0 1 0,3 3 0,-1-2 1,0-1 0,1 0 0,-1-1 0,1 1 0,-1-1 0,1 0 0,0-1 0,0 1 1,8 1-1,11 1 0,-1-1 0,1-1 0,-1-1 0,32-1 0,-49-1-1,2 0-6,0 0-1,-1 0 0,1-1 0,-1 0 0,0-1 1,1 0-1,-1 0 0,0 0 0,0-1 0,0-1 1,0 1-1,-1-1 0,1 0 0,-1-1 0,0 0 1,0 0-1,-1-1 0,1 1 0,8-12 0,-2 3-50,-1-1-1,0 0 0,-2-1 0,1 0 1,-2 0-1,0-1 0,-1 0 0,-1-1 1,7-24-1,-7 9-63,0-1 0,-2 0 1,-2 0-1,-1-45 0,-1 45 51,0 17 57,-1 0 0,0 1 0,-1-1 0,0 0 0,-2 1-1,0-1 1,-1 1 0,-9-26 0,1 19 5,-1 0 0,-1 1 0,0 1 1,-19-20-1,24 29 20,-1 2 0,0-1 0,-1 2 1,0-1-1,-1 1 0,0 1 0,0 0 0,-22-10 1,27 16 5,1-1 0,0 1 0,-1 1 1,0-1-1,1 1 0,-1 0 0,0 1 1,1 0-1,-1 0 0,0 0 0,0 1 1,1-1-1,-14 5 0,12-2-22,1 0 0,-1 1 0,1-1 0,-1 2-1,1-1 1,1 1 0,-1 0 0,0 1 0,1-1 0,-9 12 0,-79 106-147,-16 18-3893,78-112-421,7-11-3157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5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10053,'0'0'5794,"3"185"-4673,-3-100-225,0 0 129,0-13-513,0-22-128,0-15-352,-3-20-64,3-12 0,0-15-3650,0-32-1248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5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0 10597,'0'0'6448,"0"14"-5698,-13 153 1651,12-160-2211,-6 66 877,7-69-1055,-1-1-1,1 1 0,0-1 0,1 1 1,-1-1-1,1 1 0,0-1 0,-1 1 1,2-1-1,-1 1 0,0-1 0,1 0 1,-1 0-1,1 0 0,0 0 0,4 6 1,-1-6-33,1 1 1,-1 0-1,1-1 1,0 0-1,0-1 1,0 1-1,1-1 1,-1 0-1,0-1 1,9 2-1,7-1-1067,38 0-1,-47-2 434,-10 0 221,0 0-1,1 0 1,-1 0-1,1 0 1,-1 0 0,1-1-1,-1 0 1,0 0-1,1 0 1,-1 0 0,0 0-1,0-1 1,0 1-1,0-1 1,0 0-1,0 0 1,3-3 0,13-19-8253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5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0 11029,'0'0'6563,"-10"201"-5122,-15-75-353,1 15 97,0 9-97,3-8-399,7-17-529,10-40-160,4-32-80,0-21-817,0-23-1168,21-9 529,7-12-3619,3-36-2224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6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0 8772,'0'0'7433,"-1"31"-6580,0-5-632,0 17 289,-2 0 1,-15 69 0,8-52 371,2 0 1,1 105-1,7-160-880,0-1 0,0 0 0,0 1 0,0-1 0,1 0 1,0 0-1,0 0 0,0 0 0,0 1 0,1-2 0,-1 1 0,1 0 0,0 0 0,1 0 1,-1-1-1,0 1 0,1-1 0,0 0 0,0 0 0,0 0 0,0 0 0,0 0 0,1-1 1,-1 1-1,1-1 0,0 0 0,-1 0 0,7 2 0,1 1-21,1-1 0,0 0 1,1-1-1,-1 0 0,0-1 0,1-1 0,-1 0 0,21 0 0,-26-1-81,1-1 0,-1 1-1,0-2 1,1 1 0,-1-1 0,0 0-1,0 0 1,0 0 0,0-1 0,0-1-1,-1 1 1,1-1 0,-1 0 0,0 0-1,7-7 1,-8 6-8,0-1 0,0 0 0,-1 0 0,0 0 0,0 0 0,-1-1-1,0 0 1,0 0 0,0 1 0,1-9 0,-1 0-61,-1-1 0,0 0 0,-1-25 0,-1 37 192,-1 1-1,1-1 1,-1 1-1,1 0 1,-1-1 0,0 1-1,0 0 1,0 0-1,-1 0 1,1-1-1,-1 1 1,0 1-1,0-1 1,0 0-1,0 0 1,0 1 0,-1-1-1,1 1 1,-1 0-1,1 0 1,-1 0-1,0 0 1,0 0-1,0 0 1,0 1 0,0-1-1,-1 1 1,1 0-1,0 0 1,-4 0-1,-11-3-18,-1 1-1,1 0 0,0 2 0,-25 0 0,32 2-332,0-1-1,0 2 1,0-1-1,0 1 1,0 1-1,1 0 1,-1 1-1,1 0 1,0 0-1,0 1 1,0 0-1,1 1 1,0 0-1,0 1 1,-13 12-1,-28 22-3981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8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540 43 5987,'0'0'4071,"-23"-8"-3468,-78-22-96,97 29-469,1 0-1,-1 0 1,0 0 0,0 1 0,-1 0-1,1-1 1,0 1 0,0 1 0,0-1-1,0 1 1,0-1 0,0 1 0,0 0-1,1 1 1,-1-1 0,0 1 0,0-1-1,1 1 1,-1 0 0,1 1 0,0-1-1,-1 0 1,-4 6 0,-2 0 91,-10 9 138,0 1 0,2 0 1,0 2-1,1 0 0,1 1 0,-19 31 1,28-41-200,1 0 1,0 0-1,1 1 1,0 0 0,1 0-1,1 1 1,0-1 0,0 1-1,1 0 1,0-1-1,2 1 1,-1 0 0,1 0-1,4 25 1,-3-36-66,0-1 1,-1 1-1,1-1 0,0 1 0,0-1 1,-1 1-1,1-1 0,0 0 1,1 1-1,-1-1 0,0 0 1,0 0-1,0 0 0,1 0 1,-1 0-1,1 0 0,-1 0 1,1 0-1,-1-1 0,1 1 1,-1 0-1,1-1 0,-1 0 0,1 1 1,2-1-1,47 3 69,-39-3-67,-2 0-24,1 0 1,0-1 0,-1 0 0,1 0 0,-1-1 0,0-1-1,1 0 1,-1 0 0,-1-1 0,1 0 0,0 0 0,-1-2-1,0 1 1,0-1 0,0 0 0,-1-1 0,0 1 0,0-2-1,-1 1 1,10-14 0,-9 13-92,-1-1-1,1-1 1,-2 0 0,1 0-1,-1 0 1,-1-1-1,0 1 1,0-1 0,-1-1-1,-1 1 1,0-1 0,0 1-1,-1-1 1,-1 0-1,1-12 1,-2 23 128,-1 0 0,1 1-1,-1-1 1,1 0 0,0 0 0,-1 0 0,1 0-1,-1 0 1,0 0 0,1 1 0,-1-1 0,0 0 0,1 1-1,-1-1 1,0 0 0,0 1 0,0-1 0,1 1-1,-1-1 1,0 1 0,0-1 0,0 1 0,0 0-1,0-1 1,0 1 0,0 0 0,0 0 0,0 0-1,0 0 1,0 0 0,0 0 0,0 0 0,0 0 0,-2 1-1,2-1 9,-1 0-1,1 0 1,0 0-1,-1 0 0,1 0 1,-1 1-1,1-1 0,0 0 1,-1 1-1,1-1 1,0 1-1,0 0 0,-1-1 1,1 1-1,0 0 0,0 0 1,0 0-1,0 0 1,0 0-1,0 0 0,0 0 1,0 0-1,0 0 0,1 0 1,-1 1-1,0-1 1,0 3-1,-1 11-8,1 1-1,1 22 1,1-11-11,0-11 34,0-1 1,1 0-1,1 0 1,0 0-1,1 0 1,1-1-1,0 1 1,1-1-1,0 0 0,9 13 1,14 17 158,54 66-1,14 22-58,-86-114-121,-2-1 0,0 2 1,-1-1-1,-1 1 0,0 0 1,-2 1-1,0-1 0,-1 1 1,-1 0-1,-1 0 1,-1 24-1,-1-39-3,-1-1-1,0 1 1,0-1 0,0 0 0,0 0-1,-1 0 1,0 0 0,0 0-1,0 0 1,0 0 0,0 0 0,-1-1-1,0 1 1,0-1 0,0 0 0,0 1-1,0-1 1,-1-1 0,1 1 0,-1-1-1,0 1 1,1-1 0,-6 2-1,-11 5 17,1 0 0,-2-2-1,-30 8 1,-2-4 2,-1-3 0,1-2 0,-105-2 0,139-3 3,0-1-1,-1-1 0,1 0 1,0-2-1,0 0 0,0-1 1,0-1-1,1-1 1,0-1-1,-33-17 0,48 23-19,1 0-1,-1 0 0,1-1 0,0 1 0,0-1 1,0 1-1,0-1 0,0 0 0,0 0 1,0 0-1,0 0 0,1 0 0,-1 0 1,1-1-1,0 1 0,0 0 0,-1-1 0,2 1 1,-1-1-1,0 1 0,0-1 0,1 0 1,-1 1-1,1-1 0,0 0 0,0 1 1,0-1-1,0 0 0,0 1 0,1-1 0,-1 1 1,1-1-1,0 0 0,1-3 0,2-2-35,0 1-1,0 0 1,1 0 0,0 1-1,0 0 1,0 0-1,1 0 1,0 0-1,13-9 1,66-40-141,3 3-1,102-43 1,-151 76-146,-14 7-1380,-1-1 0,28-21 0,-28 14-3970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9.1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1 280 12870,'0'0'982,"4"35"133,18 117-173,10-4-226,-11-57-451,-23-148 170,-32-84-1004,21 95 204,-12-81 0,20 70 149,5-77 0,0 128 209,1 0-1,0 0 1,0 0 0,0 1-1,1-1 1,0 1 0,0-1 0,0 1-1,1 0 1,0 0 0,0 0-1,0 0 1,0 0 0,1 0 0,0 1-1,0 0 1,0 0 0,0 0 0,1 0-1,-1 1 1,1-1 0,0 1-1,7-2 1,-2 0 6,1 0 0,-1 1 0,1 1 0,0 0 0,0 0 0,1 1-1,-1 1 1,0 0 0,1 0 0,22 3 0,-31-2 28,1 1-1,-1 0 1,0 0 0,0 0-1,0 0 1,0 0 0,0 1-1,0-1 1,0 1-1,0 0 1,0 0 0,-1 0-1,1 0 1,-1 1 0,0-1-1,1 0 1,-1 1 0,0 0-1,-1 0 1,1-1-1,0 1 1,-1 0 0,1 0-1,-1 0 1,0 1 0,0-1-1,0 3 1,2 8 201,0 0 0,-2 0-1,1 0 1,-2 0 0,-1 17 0,1-26-155,-1 0 0,1 0 0,-1 1 0,-1-1 0,1 0 0,-1-1 0,0 1 0,0 0 0,0 0 0,-1-1 0,1 1 0,-1-1 0,-5 6 0,2-4 3,-1 1 0,1-1 0,-1-1 0,-1 1 0,1-1 0,-1-1 0,-10 6 0,2-3-189,0-1 0,0 0 0,0-1 0,-1-1 0,0-1 0,0 0 0,-30 0 0,11-3-3529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17.3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48 5683,'0'0'5629,"-6"-1"-5482,-23-1 194,29 28 62,1 12-231,2-1-1,2 1 1,1-1-1,2 0 1,14 40 0,-1-19 139,2 0 0,44 77 0,-65-131-313,-1-2-1,1 1 0,0 0 0,0 0 0,0 0 1,0-1-1,0 1 0,1-1 0,-1 0 0,1 0 1,-1 0-1,1 0 0,4 2 0,-5-3 1,1 0 0,-1-1 0,1 0 0,-1 1 0,1-1 0,-1 0 0,1 0 0,-1-1 0,1 1-1,-1 0 1,1-1 0,-1 1 0,0-1 0,1 0 0,-1 0 0,0 0 0,0 0 0,1 0 0,-1-1 0,2-1 0,19-13 6,0 0 0,-2-2 0,0-1 1,-1 0-1,-1-2 0,0 0 0,-2-1 1,21-34-1,7-24 6,45-104 1,-59 114 2,-26 60 13,-3 5-29,0-1 0,0 1-1,1 0 1,-1 0 0,1 1 0,0-1 0,1 0 0,-1 1 0,1 0 0,12-8 4178,-16 27-17171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9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391 0 11461,'0'0'2177,"-45"213"-176,-4-93-560,-10 15-689,-8 0-15,5-22-417,13-32-272,21-40-48,10-35-545,8-6-1552,6-47-2657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8:59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0 656,'0'0'3922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0.4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34 4722,'64'31'1788,"-51"-24"1440,-9-36 445,-4 28-3622,0 0 0,0 0-1,0 0 1,0-1 0,0 1-1,0 0 1,0 0-1,0 0 1,0-1 0,-1 1-1,1 0 1,0 0 0,-1 0-1,1 0 1,-1-1-1,1 1 1,-1 0 0,0 0-1,1 0 1,-1 0 0,0 0-1,0 1 1,0-1-1,0 0 1,0 0 0,0 0-1,0 1 1,0-1 0,0 1-1,0-1 1,0 1-1,0-1 1,0 1 0,0-1-1,-1 1 1,1 0 0,0 0-1,0 0 1,-3-1-1,-15-2 85,0 0 0,0 2 0,0 0 0,-29 2 0,9 0-97,33-2-45,-1 1-1,0 1 1,0-1 0,1 1 0,-1 1-1,0-1 1,1 1 0,-1 0 0,1 0 0,0 1-1,0 0 1,0 0 0,0 1 0,0-1 0,0 1-1,1 0 1,0 1 0,0 0 0,0-1 0,1 1-1,-1 1 1,1-1 0,0 1 0,1-1-1,-1 1 1,1 0 0,1 1 0,-1-1 0,1 0-1,0 1 1,0-1 0,1 1 0,-1 0 0,2-1-1,-1 1 1,1 9 0,0-15 4,0 1-1,1-1 1,-1 1 0,1 0-1,-1-1 1,1 1 0,0-1-1,-1 0 1,1 1 0,0-1-1,0 0 1,0 1 0,0-1-1,0 0 1,0 0 0,0 0-1,0 0 1,1 0 0,-1 0-1,0 0 1,1 0 0,-1 0-1,1-1 1,-1 1 0,1-1-1,-1 1 1,1-1 0,-1 1-1,1-1 1,-1 0 0,3 0-1,9 2-13,0-1-1,25 0 0,-25-2 2,-2 2-88,0-1 0,-1 0 1,1-1-1,0 0 0,0-1 0,0 0 0,-1-1 1,1 0-1,-1-1 0,0 0 0,0 0 1,0-1-1,0 0 0,-1-1 0,0 0 1,0-1-1,-1 0 0,9-8 0,32-41-2171,-47 55 2595,-1 23 563,8 21-619,1-1 0,2 0-1,3-1 1,0 0 0,3-1 0,1-1 0,2-1 0,2 0-1,42 53 1,-62-88-259,6 6 8,-1 1 0,-1-1 1,0 2-1,0-1 0,7 17 0,-13-25-9,0 1 0,0-1 0,0 1 0,0-1 0,-1 1-1,0-1 1,1 1 0,-1-1 0,0 1 0,0-1 0,0 1 0,0-1 0,-1 1 0,1-1-1,-1 1 1,0-1 0,1 1 0,-1-1 0,0 0 0,0 1 0,-1-1 0,1 0 0,0 0-1,-1 0 1,1 0 0,-1 0 0,0 0 0,0 0 0,0 0 0,0-1 0,0 1 0,0-1 0,-4 2-1,-9 5-21,0-1 0,0 0-1,-1-1 1,0-1-1,0-1 1,0 0 0,-1-1-1,-30 2 1,-5-3-38,-80-8 0,121 6 43,-1-2 0,1 0 0,0 0 0,0-1 0,0-1 0,0 0 0,-14-7 0,22 10 8,0-1 1,0 1-1,1-1 1,-1 1-1,1-1 1,-1 0-1,1 0 1,0-1-1,0 1 1,0 0 0,0-1-1,0 1 1,1-1-1,-1 1 1,1-1-1,-1 0 1,1 0-1,0 1 1,0-1-1,0 0 1,1 0-1,-1 0 1,1 0 0,-1 0-1,1-1 1,0 1-1,0 0 1,1 0-1,-1 0 1,1 0-1,-1 0 1,1 0-1,1-3 1,1 0-9,0 0 0,1 0 0,0 1 0,0-1 1,0 1-1,0 0 0,1 0 0,0 1 0,0-1 0,0 1 1,9-5-1,-2-1-1,144-125-685,-63 36-3130,-55 49-1176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0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551 0 2481,'0'0'12275,"-31"12"-12230,-97 39-45,123-50 4,1 1 0,0 0 0,0 1 0,0-1 0,0 1 0,0-1-1,1 1 1,-1 0 0,1 1 0,0-1 0,-6 8 0,8-9 13,0 1-1,0-1 1,0 1 0,0 0 0,1-1 0,-1 1 0,1 0-1,0 0 1,0 0 0,0-1 0,0 5 0,0 2 89,1-7-102,-1 0 0,1-1 0,-1 1-1,1-1 1,0 1 0,0-1 0,0 1 0,0-1-1,0 1 1,0-1 0,0 0 0,0 0 0,1 1-1,-1-1 1,0 0 0,1 0 0,-1 0-1,1-1 1,-1 1 0,1 0 0,-1 0 0,3 0-1,42 15 23,-38-14-21,144 31 32,-111-26-27,0 1 1,-1 2 0,44 17 0,-81-26 38,0 0 0,-1 1 0,1-1 1,-1 0-1,0 1 0,1-1 0,-1 1 0,0 0 1,0 0-1,0 0 0,0 0 0,0 0 0,0 0 1,-1 1-1,1-1 0,-1 1 0,1-1 1,-1 1-1,1 2 0,-2-2 53,1 0 1,-1 0-1,0 0 1,0 0-1,0 0 1,0 0-1,-1 0 1,1 0-1,-1 0 1,0 0-1,0 0 0,0-1 1,0 1-1,0 0 1,-1 0-1,1-1 1,-1 1-1,0-1 1,-3 4-1,-8 9 46,0 0 0,-2-1 1,0-1-1,-33 23 0,12-14-180,-56 27 1,64-37-245,0-1 0,0-1 0,-1-2 0,-59 9 0,33-11-1833,-101-3 1,2-11-4477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2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 10341,'0'0'7774,"-7"0"-5810,354 15-2093,498 29 223,-336-28-85,-212-3-74,246-12 198,-75-2-23,-292 13-8,-3 0-7,244-9-60,136 4 82,-167 17 449,305 2 989,-691-26-1582,-4 0-1781,-26 0-1092,-30 0-2356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4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79 295 8820,'0'0'6118,"-13"16"-6078,3-4-32,4-6-2,1 0 0,0 0 0,1 0 0,-1 1 0,1-1 0,0 1 0,1 0 0,-1 0 0,1 1 0,1-1 0,0 0 0,0 1 0,0 0 0,-1 14 0,3-8 12,-2 13 146,2 0-1,1 0 1,8 50 0,-7-68-136,0-1 0,1 1 0,0-1 1,0 0-1,1 0 0,0 0 0,1-1 0,-1 1 0,2-1 0,-1 0 0,1-1 0,0 1 0,0-1 0,0 0 0,1-1 0,9 7 0,-2-5-23,0 0 0,0-1 0,1 0 0,0-1 0,0-1 0,0 0 0,0-1 0,0-1 0,1-1 0,-1 0 0,1 0 0,0-2 0,-1 0 0,1-1 0,16-4 0,-22 3-16,0-1 1,-1-1-1,0 1 0,0-2 0,0 1 1,-1-1-1,0 0 0,0-1 1,0 0-1,-1 0 0,0-1 0,0 1 1,7-13-1,-2 3-73,-1-1-1,0 0 1,-2-1 0,0 0-1,9-31 1,-10 19-138,-3 0-1,0-1 1,-2 1 0,-1-1 0,-2 0 0,-4-39-1,2 54 165,0 1 0,-1-1 0,-1 1 0,-1 0 0,0 1 0,-1-1 0,0 1 0,-2 0 0,1 0 0,-19-24 0,21 32 81,-1 0 0,1 1 1,-1-1-1,0 1 0,-1 1 0,0-1 0,1 1 0,-2 0 0,1 1 0,0 0 0,-1 0 1,0 0-1,0 1 0,0 0 0,0 1 0,-1 0 0,1 0 0,-1 1 0,1 0 0,-1 0 1,1 1-1,-16 1 0,18 0 5,1 1 0,0-1 0,-1 1 0,1 0 1,0 0-1,0 1 0,0-1 0,0 1 0,1 0 1,-1 0-1,1 1 0,0-1 0,0 1 0,0 0 0,0 0 1,1 1-1,-5 5 0,-4 9-54,1 1 1,-16 40-1,26-59 28,-14 37-43,2 0 0,2 1 0,1 0 0,-5 49-1,9-34-1461,1 59 0,5-29-2470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4.4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9764,'0'0'5315,"83"201"-5219,-79-157-80,-4-10-32,0-15-1377,-7-19-2128,-24 0-4435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4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0 13750,'0'0'2703,"0"21"-2618,0 87-130,23-108-377,21-1 320,-24 0 82,1 0 0,0 2-1,-1 0 1,30 7 0,-44-7 23,0 1 1,0 0-1,0 1 1,0-1-1,-1 1 1,1 0-1,-1 0 1,0 1-1,0 0 1,0 0-1,0 0 1,-1 0-1,1 1 1,-1-1-1,0 1 1,-1 0-1,1 1 1,-1-1-1,3 8 1,-2-3 94,-1 1-1,0 0 1,-1 0 0,0 0-1,0 0 1,-1 1 0,-1-1 0,-1 17-1,1-7 131,0-15-192,-1 1-1,1-1 0,-1 1 1,-1 0-1,1-1 1,-1 0-1,0 1 0,0-1 1,-1 0-1,0 0 0,0 0 1,0-1-1,-1 1 1,0-1-1,0 0 0,0 0 1,-1 0-1,0 0 1,0-1-1,0 0 0,0 0 1,0 0-1,-1 0 1,0-1-1,0 0 0,0-1 1,0 1-1,0-1 1,-13 3-1,6-2-343,0-1 0,0-1-1,0 0 1,0 0 0,-1-1 0,1-1-1,0 0 1,0-1 0,0 0 0,0-1 0,0-1-1,1 0 1,-1-1 0,1 0 0,0 0-1,-15-11 1,-70-54-5324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5.0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 13846,'0'0'913,"219"-28"-929,-149-7-1425,-7 7-2545,-21 19-3649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5.4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1 157 12406,'0'0'1526,"28"-21"-1422,89-68-163,-84 63-24,-29 23 71,-1 0 1,0 1 0,1-1 0,-1 1-1,1 0 1,0 0 0,4-1 0,-7 2 120,-1 3 422,8 295 2148,-8-285-2920,3 32 754,-3-42-822,0 1 0,1-1 0,-1 0 0,1 1 0,0-1 0,-1 1-1,1-1 1,0 0 0,0 0 0,1 0 0,-1 1 0,3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18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1 106 6947,'0'0'3871,"9"-3"-3828,295-4 1691,-243 2-1622,-1-3-1,0-2 0,59-19 1,-81 20 79,0 2 1,0 2 0,1 1 0,45 2 0,48-6 652,-110 8-724,-22 0-112,-1-1-188,1 0 8,-1 1 0,0-1 0,0 0-1,0 1 1,0-1 0,0 1 0,0-1 0,0 1 0,0-1-1,0 1 1,0 0 0,0-1 0,0 1 0,0 0 0,0 0-1,0 0 1,0 0 0,0 0 0,0 0 0,0 0 0,0 0-1,0 0 1,0 0 0,-2 1 0,-5 0-1160,-41-1-6335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5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1 411 14215,'0'0'656,"26"-36"-520,155-220-1126,-168 240 768,2-5-293,0 0-1,2 1 1,22-20-1,-38 39 1005,-1 5 668,3 322 2921,0-163-4202,-2 1-3659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6.1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302 172 9204,'0'0'622,"8"-26"-409,24-82-183,-25 74 37,-8 34-61,1-1 0,0 1 0,0 0-1,0 0 1,0 0 0,0-1 0,0 1-1,-1 0 1,1 0 0,0 0 0,0 0-1,0-1 1,0 1 0,-1 0 0,1 0 0,0 0-1,0 0 1,0 0 0,-1 0 0,1 0-1,0 0 1,0-1 0,-1 1 0,1 0-1,0 0 1,0 0 0,-1 0 0,1 0-1,0 0 1,0 0 0,0 0 0,-1 1 0,1-1-1,0 0 1,0 0 0,-1 0 0,1 0-1,0 0 1,0 0 0,0 0 0,-1 0-1,1 1 1,-7 0 220,0-1-54,-1-1-1,1 2 0,0-1 1,0 1-1,0 0 0,-1 1 1,1-1-1,0 2 1,1-1-1,-1 1 0,0 0 1,1 0-1,-1 0 0,1 1 1,0 0-1,-7 6 1,-9 9 15,1 1 1,1 1 0,1 1-1,0 0 1,2 2 0,0 0 0,2 0-1,1 2 1,1 0 0,-12 33-1,23-54-134,1 1-1,-1 0 0,1 0 1,1-1-1,-1 1 0,1 0 1,0 0-1,0 0 0,1 6 0,-1-12-53,0 0 0,1 1-1,-1-1 1,0 0-1,0 0 1,0 0-1,0 1 1,0-1 0,1 0-1,-1 0 1,0 1-1,0-1 1,1 0 0,-1 0-1,0 0 1,0 0-1,0 1 1,1-1 0,-1 0-1,0 0 1,1 0-1,-1 0 1,0 0-1,0 0 1,1 0 0,-1 0-1,0 0 1,0 0-1,1 0 1,-1 0 0,0 0-1,1 0 1,-1 0-1,9 1-45,0-1 1,1 0-1,-1 0 0,0-1 0,0 0 0,-1 0 0,1-1 0,0-1 0,0 1 0,-1-1 0,1-1 1,-1 1-1,0-2 0,0 1 0,0-1 0,-1 0 0,0 0 0,8-9 0,103-106-1927,-118 120 1978,1 0 1,-1-1-1,0 1 1,0 0-1,0 0 1,0-1-1,1 1 1,-1 0-1,0 0 1,0 0-1,0-1 0,1 1 1,-1 0-1,0 0 1,0 0-1,1 0 1,-1 0-1,0 0 1,0-1-1,1 1 0,-1 0 1,0 0-1,0 0 1,1 0-1,-1 0 1,0 0-1,1 0 1,-1 0-1,0 0 0,0 0 1,1 0-1,-1 0 1,0 0-1,0 1 1,1-1-1,-1 0 1,0 0-1,0 0 0,1 0 1,-1 0-1,0 0 1,0 1-1,1-1 1,-1 0-1,0 0 1,0 0-1,0 1 1,1-1-1,-1 0 0,0 0 1,0 1-1,0-1 1,0 0-1,0 0 1,0 1-1,1-1 1,-1 0-1,0 0 0,0 1 1,0 0-1,1 1 48,10 26 530,16 57 0,-7-17 71,118 311 457,-133-364-1079,0 0 0,-1 1 0,-1 0 1,-1 0-1,0 0 0,-1 20 0,-1-35-19,0 0-1,-1 1 0,1-1 1,0 0-1,-1 0 0,0 1 0,1-1 1,-1 0-1,0 0 0,1 0 1,-1 0-1,0 0 0,0 0 1,0 0-1,0 0 0,0 0 1,0 0-1,0 0 0,0-1 1,0 1-1,0 0 0,-1-1 1,1 1-1,0-1 0,0 1 0,-1-1 1,1 0-1,0 1 0,-1-1 1,1 0-1,0 0 0,-3 0 1,-58 0 168,41-1-133,5 1-22,1-2-1,-1 0 1,1-1 0,-1 0 0,1-1 0,0-1 0,1-1 0,-1 0 0,1 0 0,0-2 0,0 0 0,1 0 0,-23-21 0,32 27-9,1-1 0,0 0 0,0 0 0,0-1 1,0 1-1,1-1 0,-1 1 0,1-1 0,0 0 0,0 0 0,0 0 0,1 0 0,-1 0 1,1 0-1,0-1 0,0 1 0,1 0 0,-1-9 0,1 8-34,1-1 1,0 1-1,0-1 0,1 1 0,-1 0 1,1 0-1,0 0 0,0 0 0,1 0 1,-1 0-1,1 0 0,0 1 1,1-1-1,4-4 0,21-20-751,1 1-1,44-30 1,-31 25-991,11-9-2080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6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67 218 9764,'0'0'1366,"2"34"-621,0-7-443,8 206 2336,-10-26-1579,0-207-1067,0 0 0,0 0 1,0 0-1,0 0 0,0 0 0,-1 0 0,1 0 1,0 0-1,0 0 0,0 0 0,0 0 0,0 0 1,0 0-1,0 0 0,0 0 0,0 0 0,0 0 1,0 0-1,-1 0 0,1 0 0,0 0 0,0 0 1,0 0-1,0 0 0,0 0 0,0 0 0,0 0 1,0 0-1,0 0 0,0 0 0,0 0 0,0 0 1,-1 0-1,1 0 0,0 0 0,0 1 0,0-1 1,0 0-1,-7-18-247,-7-31-288,-4-27-353,3-1 0,4-1 0,4 0 1,2-95-1,5 162 879,0-1 1,1 1-1,1 0 1,-1 0-1,2 1 0,0-1 1,0 0-1,5-11 1,-6 18 39,0 0 0,0 1 0,1-1 1,-1 0-1,1 1 0,-1 0 0,1 0 0,0-1 1,0 2-1,1-1 0,-1 0 0,1 1 1,-1-1-1,1 1 0,0 0 0,0 0 0,0 1 1,0-1-1,0 1 0,0 0 0,0 0 0,0 0 1,7 0-1,-7 0 66,0 1 1,0-1 0,-1 1-1,1 0 1,0 1-1,0-1 1,-1 0 0,1 1-1,0 0 1,-1 0-1,1 0 1,0 1 0,-1-1-1,0 1 1,1-1-1,-1 1 1,0 1 0,0-1-1,0 0 1,0 1-1,0-1 1,0 1-1,-1 0 1,0 0 0,1 0-1,-1 0 1,0 0-1,0 0 1,-1 1 0,3 4-1,1 4 221,0 0 0,0 1-1,-1 0 1,-1-1 0,0 1-1,-1 0 1,-1 0 0,0 1 0,0-1-1,-3 25 1,1-31-149,0 0 1,0-1-1,-1 1 0,0-1 0,0 1 1,0-1-1,-1 1 0,0-1 0,0 0 1,-1 0-1,0-1 0,0 1 0,0-1 1,0 0-1,-1 0 0,0 0 0,0 0 1,-10 6-1,6-5-344,0 0 0,0-1 0,-1 0 1,-18 6-1,19-8-1198,-1 0 1,1-1-1,0 0 1,-1-1-1,-12 0 1,10-1-7371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6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0 6499,'0'0'4354,"-53"264"-1905,19-139-816,-5 23-529,4 2-271,0-15-481,11-31-224,14-41-128,3-35-16,7-25-1473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9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290 35 4914,'0'0'8175,"1"-15"-2496,-5 8-6175,-8 4 459,0 0 0,0 1-1,0 0 1,-1 0-1,1 1 1,0 1 0,-1 0-1,-17 3 1,8-1 11,16-2 20,1 1 1,0 0 0,-1 1 0,1-1-1,0 1 1,0 0 0,0 0 0,0 1 0,0 0-1,0-1 1,1 2 0,-1-1 0,1 0-1,0 1 1,0 0 0,0 0 0,0 0-1,1 0 1,0 1 0,0 0 0,0-1 0,0 1-1,1 0 1,-4 10 0,0 1-13,1 1 1,0 0-1,2 0 1,-1 0-1,2 0 1,-1 30-1,4-46 9,-1 1 0,0-1 0,1 0-1,-1-1 1,1 1 0,-1 0 0,1 0 0,0 0 0,-1 0 0,1 0-1,0 0 1,0-1 0,-1 1 0,1 0 0,0-1 0,0 1-1,0-1 1,0 1 0,0-1 0,0 1 0,0-1 0,0 1-1,0-1 1,0 0 0,0 0 0,0 1 0,0-1 0,0 0 0,0 0-1,0 0 1,2-1 0,47 1-193,-34-1 115,-12 1 38,-1 0 0,1 0-1,0 0 1,0-1-1,-1 0 1,1 0-1,0 0 1,-1 0 0,1 0-1,-1-1 1,0 1-1,1-1 1,-1 0-1,0 0 1,0-1 0,5-4-1,0-2-274,0-1 0,-1 0 0,0 0 1,7-16-1,-13 25 1049,-1 5-565,4 13-100,0-1-1,0 0 0,2-1 1,0 1-1,1-1 1,0 0-1,1-1 0,13 17 1,10 12 421,48 50 0,84 68-110,-162-161-362,-1 0 0,1 1 0,-1-1 0,1 0 1,-1 0-1,0 1 0,1-1 0,-1 1 0,1-1 0,-1 0 0,0 1 1,0-1-1,1 1 0,-1-1 0,0 1 0,1-1 0,-1 1 0,0-1 0,0 1 1,0-1-1,0 1 0,0-1 0,0 1 0,0-1 0,1 1 0,-2 0 1,1-1-1,0 1 0,0-1 0,0 1 0,0-1 0,0 1 0,0-1 0,0 1 1,-1-1-1,1 1 0,0-1 0,0 1 0,-1-1 0,1 1 0,0-1 1,-1 0-1,1 1 0,0-1 0,-1 1 0,1-1 0,-1 0 0,1 0 0,-1 1 1,1-1-1,-1 0 0,1 1 0,-1-1 0,1 0 0,-1 0 0,0 0 1,-36 7 478,28-6-545,-55 4 355,-84-3-1,81-3-41,61 1-220,0 0 1,0 0-1,0-1 0,0 0 0,0 0 0,-9-3 0,14 3-46,-1 1 0,1-1 1,0 0-1,-1 1 0,1-1 1,0 0-1,-1 0 0,1 0 1,0 0-1,0-1 0,0 1 1,0 0-1,0 0 0,0-1 1,0 1-1,0-1 0,0 1 1,1 0-1,-1-1 0,1 0 1,-1 1-1,1-1 0,-1 1 1,1-1-1,0 1 0,0-1 0,0-3 1,0-2-303,0 0 0,1-1 0,0 1 0,1-1 0,-1 1 0,1 0 0,1 0 0,-1 0 0,1 0 0,0 0 0,1 1 0,0-1 0,0 1 0,0 0 0,1 0 0,8-9 0,18-24-3642,-3-6-2259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9:09.6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2 1761,'0'0'12381,"-9"-1"-11732,5 1-590,0 0-1,0 0 1,0 1 0,0-1 0,0 1-1,0 0 1,0 0 0,0 1 0,0-1 0,0 1-1,0 0 1,1 0 0,-1 0 0,1 0-1,-1 1 1,1-1 0,0 1 0,0 0 0,0 0-1,1 0 1,-1 0 0,0 0 0,1 1-1,0-1 1,0 1 0,0 0 0,1-1 0,-1 1-1,1 0 1,-2 6 0,2-5-38,0-1-1,0 1 1,0 0 0,0 0-1,1-1 1,0 1 0,0 0-1,0 0 1,1 0-1,0 0 1,0-1 0,0 1-1,0 0 1,1-1 0,-1 1-1,1-1 1,0 1 0,1-1-1,-1 0 1,1 0 0,0 0-1,0 0 1,5 5 0,5 1 23,0 1 0,1-2 0,0 0 0,1-1 0,22 10 0,-31-16-44,74 30-3,-57-24-5,1 1 0,38 22 1,-59-30 14,-1 0 0,0 1 0,0-1 0,0 0 0,0 1 0,0 0 0,-1-1 0,1 1 0,0 0 0,-1 0 0,1 0 0,-1 0 0,0 0 0,0 0 0,0 1 0,0-1 0,0 0 0,0 1 0,0-1 0,-1 0 0,1 1 0,-1-1 0,0 1 0,0-1 0,0 1 0,0-1 0,0 1 0,0-1 0,-1 0 0,0 5 0,-1-1 62,-1-1 0,1 0 0,-1 1 0,0-1 0,-1 0 0,1 0 0,-1-1 0,0 1 0,0-1 0,0 0 0,-8 6 0,-6 3 4,0-2 0,-1 0-1,0-1 1,0-1-1,-1 0 1,0-2 0,-1 0-1,-35 6 1,11-6-415,-1-2 1,0-2 0,-47-3-1,50-4-1093,41 3 1274,0 0-1,0 1 0,0-1 1,1 0-1,-1 0 1,0 0-1,0 0 1,1 0-1,-1 0 0,1 0 1,-1-1-1,1 1 1,0-1-1,-1 1 0,1-1 1,0 1-1,-2-4 1,-4-26-4756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2:08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857 47 3602,'0'0'8043,"-3"-1"-7592,-13-4 36,0 2 0,-1 0-1,0 0 1,1 2 0,-1 0-1,0 1 1,-20 2 0,-10 3-615,-63 14 1,96-15 115,0 1 0,1 0 0,-1 1 0,1 1 0,0-1 0,1 2 0,-1 0 0,2 1 0,-1 0 0,1 0 0,-10 12 0,-13 17-41,-53 75 1,76-97 74,-4 9-51,0 1-1,2 0 0,-18 50 0,18-41 19,-44 132 37,-26 212-33,73-322-20,2 6 14,3 1-1,5 113 1,2-69 23,0-88-14,0 0 0,2 0-1,1 0 1,0-1-1,13 31 1,2 7 6,-13-32-7,2-1 0,1 0 0,0-1 0,2 0 0,1-1 0,1 0 0,0-1-1,2-1 1,0 0 0,1-1 0,36 30 0,-12-17 3,2-2 0,1-1 0,1-3-1,80 35 1,-51-36 18,0-4-1,2-2 0,88 9 1,-107-19 29,168 13 8,-27-3 6,316 22 313,4-38 346,-300-4-410,-118-3-114,148-27 0,-211 26-142,217-21 36,-107 14 176,213-41 86,-282 35-274,0-3-1,114-48 1,177-81 216,-70 30 21,-253 100-173,-1-2-1,-1-1 0,-1-3 1,-1-2-1,-2-1 1,-1-2-1,67-69 0,-94 86-26,-1-1 0,0 0 0,-2-1 0,1 0 0,9-24 0,28-93 398,-20 53-272,-16 49-188,-1 0 0,-1-1 0,-3-1 0,0 1 0,-2-1 0,0-51 0,-4 50-46,-4-80 57,3 101-41,-1-1 0,-1 1 0,-1 0 0,0 0 0,0 0 0,-9-17 0,-1 5 23,-1 0 0,-1 1 0,-1 1 0,-2 0 0,0 1 0,-1 1 0,-23-18 0,2 7 73,-1 1-1,-92-49 0,-158-51 105,-8 26-41,222 82-134,-159-25 0,-82 13 48,298 33-94,-487-28-13,335 24 16,-128-1-3,218 6-8,27-1-9,-1 3 0,-102 14 0,-190 35 44,266-35-147,0 3 1,-130 47 0,115-33 71,44-17 33,0-1 0,-83 8 0,-6-12-47,114-8 67,-45 7-1,44-4-28,-46 1-1,-168-6-57,240 0 68,0 0 1,1-1 0,-1 0-1,0 0 1,1 0-1,-1 0 1,1 0 0,-1-1-1,1 0 1,-1 1 0,1-1-1,-3-3 1,-36-32-252,24 21 218,-19 5 207,19 2-104,13 6-58,0 1 0,0-1 0,0 1 0,0 0 0,0 0 0,-1 1 0,-9-3 0,14 4-43,-4-6 925,3 1-3443,19 4-11276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39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16 189 9204,'0'0'5256,"-4"0"-5283,-7 1-73,30 1-68,14 2 180,28 2 156,0-1 0,82-6 0,-52-1-98,250-18 197,248-4-107,-238 20-147,165-41 35,-321 25-37,-145 15-12,629-40-22,-453 47 22,370-11 164,-451-3-77,71-4 127,614 13 923,-496 4-476,-134 1-170,241-7 1789,-379 4-1988,-92 1-13647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0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5859,'0'0'9175,"33"24"-8567,109 80-104,-87-60 39,-2 2 1,-1 3-1,47 58 1,-66-70-434,94 122 215,-14-16-269,-98-128 397,-6-9-1209,-1-6-3871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0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775 1 8948,'0'0'8116,"-9"10"-7553,-47 57 267,-3-3 0,-2-3 0,-4-2 1,-99 71-1,113-97-926,6-5-536,2 2 1,1 2-1,-50 49 0,58-47-2591,9-15-1709,-3-5-4643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19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97 3506,'0'27'2387,"0"405"-271,0-386-1785,-1-9-47,1 1 1,8 51 0,-5-63 4442,-2 14-4245,-2-26-113,22-338-318,-9 166-126,-9 85-6,14-72-1,-15 124-476,0 0-1,-2-44 0,-1 27 563,1 37 743,0 20-483,0 647 528,-3-620-808,3-46 32,0-11-1702,0-107-5024,0 75 2983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1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8612,'0'0'3815,"13"4"-3703,6 3 78,-1 1 0,0 1 0,-1 0 0,0 1-1,23 18 1,241 232 2364,-20 24-1689,-231-250-810,-2-1-42,1-2 1,2-1-1,0-2 0,38 26 1,-63-51-141,-1 0 0,0-1 1,1 0-1,0 0 1,-1 0-1,1-1 1,0 1-1,0-2 1,0 1-1,-1 0 1,1-1-1,0 0 1,8-2-1,-13 2 28,0 0 0,0 0 0,0 0 0,0 0 0,0-1 0,0 1 0,0-1 0,0 1 0,0 0 0,0-1 0,0 0 0,0 1 0,0-1 1,0 0-1,0 1 0,0-1 0,0 0 0,-1 0 0,1 0 0,0 0 0,-1 0 0,2-1 0,5-26-1819,-4-20-1539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2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705 1 10165,'0'0'7659,"-32"28"-7552,7-6-85,-37 32 70,-88 103-1,-35 38 221,158-170-278,-2-2 1,0 0-1,-1-2 0,-2-1 1,-40 18-1,43-27-947,27-10-597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2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14503,'0'0'1424,"233"0"-1328,-156 0 96,-7 0-128,-4 0-16,-10 0-16,-4-13-64,-10 4-384,-4-1-880,-13 10-1458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3.7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904 7 4226,'0'0'1086,"-3"-1"-495,-15-3 6765,10 2-7540,4 3 270,0-1 0,0 0 0,-1 1 0,1 0 0,0 0 0,0 0 0,0 1 0,0-1 0,0 1 0,0 0 0,1 0 0,-1 0 0,1 1 0,-4 2 0,-4 5-105,0 0 0,-15 22 0,16-20 47,0 0-1,-17 14 1,-48 37 74,-264 204 1690,318-251-1677,0 2 0,0 0 0,-32 40 0,43-47-103,2-3 255,0-1-1,-1 1 1,-18 11-1,17-13-56,1 0 0,0 1-1,-11 11 1,13-11-169,6-6-44,0-1 0,0 1 1,0-1-1,1 1 0,-1 0 0,0-1 1,1 1-1,-1 0 0,1 0 1,-1 0-1,0 0 0,1-1 0,0 1 1,-1 0-1,1 0 0,0 0 1,-1 0-1,1 0 0,0 2 1,0-3 12,-5 2-442,-26 12-3877,7-4-1189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4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3 153 5843,'-3'0'10695,"13"0"-9788,102-3-432,-1-5-1,1-5 0,110-28 0,181-41-330,-388 78 953,3 2-4972,-19 3 3566,1 1 0,0-1 1,0 0-1,-1 0 0,1 0 0,0 0 1,-1 0-1,1 0 0,-1 0 0,1 0 1,-1 0-1,0-1 0,1 1 0,-1 0 1,0 0-1,0 0 0,1-1 0,-1 1 1,-1 0-1,-27 26-6798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5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50 6675,'0'0'6953,"0"2"-6799,-3 75 587,-14 91-1,12-109-109,2 72 0,3-102-527,0-19-90,0 0 1,0 0-1,1-1 1,1 1-1,0 0 0,0 0 1,0-1-1,2 0 1,-1 1-1,1-1 0,0 0 1,1-1-1,0 1 1,0-1-1,1 0 0,0 0 1,1-1-1,-1 0 1,1 0-1,1 0 0,-1-1 1,1 0-1,1-1 1,15 9-1,-6-6-29,1-1 0,0-1-1,0 0 1,1-2 0,-1 0 0,1-1 0,0-1-1,0-1 1,22-2 0,-31 2 15,0-2-1,0 1 1,-1-2-1,1 1 1,0-1 0,-1-1-1,1 0 1,-1 0-1,0-1 1,0-1 0,-1 0-1,1 0 1,-1 0-1,0-1 1,0-1-1,-1 0 1,0 0 0,0 0-1,-1-1 1,1 0-1,-2 0 1,1-1 0,-1 0-1,-1 0 1,6-13-1,-2 1 12,0-1 0,-2 1-1,-1-1 1,0-1 0,-2 1-1,-1-1 1,0 0 0,-2 0-1,0 1 1,-2-1 0,-5-35-1,4 47 3,0 0-1,0-1 0,-2 1 0,1 1 0,-1-1 0,-1 0 0,0 1 0,-1 0 0,0 0 0,-7-9 0,2 5 10,-1 0 0,-1 1-1,0 1 1,0-1 0,-30-18 0,21 17-18,-1 1 1,0 1-1,-1 1 1,0 1-1,-1 2 1,0 0-1,0 1 1,-47-5 0,61 10-10,-2 1-68,0 0 0,0 0 0,-19 3 0,29-2 32,0 0-1,1 1 1,-1 0 0,0-1-1,0 1 1,0 0-1,1 0 1,-1 1 0,0-1-1,1 0 1,-1 1-1,1 0 1,0 0 0,-1-1-1,1 1 1,0 1-1,0-1 1,0 0 0,1 0-1,-3 4 1,0 5-184,0-1 1,1 1 0,1 0-1,0 0 1,0 0-1,1 0 1,1 0 0,1 20-1,-1-16-74,3 74-2168,11 2-1333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6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14439,'0'0'1680,"0"198"-1568,0-114 209,0 1-177,7-9-64,4-7-160,-4-16-465,-4-22-1327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6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1 8932,'0'29'5536,"1"96"-4274,-1-109-1218,0 0 0,2 0 0,0 0 0,0-1 0,2 1 0,0-1 0,1 0 0,7 16 0,-2-3-40,-10-28-5,0 0 0,0 1-1,0-1 1,0 0 0,0 1 0,0-1 0,0 0-1,1 1 1,-1-1 0,0 0 0,0 1 0,0-1 0,0 0-1,1 1 1,-1-1 0,0 0 0,0 0 0,0 1-1,1-1 1,-1 0 0,0 0 0,1 1 0,-1-1-1,0 0 1,0 0 0,1 0 0,-1 0 0,0 1-1,1-1 1,-1 0 0,0 0 0,1 0 0,-1 0-1,0 0 1,1 0 0,-1 0 0,0 0 0,1 0-1,-1 0 1,0 0 0,1 0 0,-1 0 0,1-1-1,0 1-6,150 8-112,-129-5 114,0 0 0,0 2 0,0 1 0,35 14 0,-53-18 12,1 0 0,-1 0 0,0 1-1,0 0 1,0 0 0,-1 0 0,1 0-1,-1 0 1,0 1 0,1 0 0,-2-1-1,1 1 1,0 0 0,-1 1 0,0-1-1,0 0 1,0 1 0,0-1 0,-1 1-1,2 6 1,0 7 220,-2-1 1,1 1-1,-2 0 0,-2 20 1,2-26-12,-2 5-24,0-1 0,-1 1 0,-1-1 0,0 0 0,-1 0 0,-1 0 1,-1 0-1,-14 24 0,17-31-148,-1-1 0,-1 0 0,1-1 0,-1 1 0,0-1 0,-1 0 0,0 0 0,0-1 0,0 0 0,-1-1 0,0 1 0,0-1 0,-1-1 0,1 0 0,-1 0 0,0 0 0,-10 2 0,6-4-190,1 0 0,-1-1 0,0 0 0,0-1 0,1-1 0,-1 0 0,0 0-1,1-1 1,-1-1 0,1 0 0,-14-6 0,7 1-949,0-1 1,1-1-1,0-1 0,0-1 0,-30-26 0,-30-33-6619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7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0 245 14102,'0'0'321,"231"-91"127,-148 50-224,-10 3-96,-10 7-128,-7 9-208,-14 3-1409,-14 16-1953,-14 3-3089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7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1 287 14727,'0'0'600,"31"-32"-464,100-105-120,-114 118-75,25-35 1,-38 47 1,1 1 0,0 0-1,0 0 1,9-7 0,-14 12 59,0 1 1,0-1-1,0 1 0,1 0 0,-1-1 1,0 1-1,1 0 0,-1-1 0,0 1 1,1 0-1,-1-1 0,0 1 0,1 0 1,-1 0-1,1-1 0,-1 1 0,0 0 0,1 0 1,-1 0-1,1 0 0,-1 0 0,1-1 1,-1 1-1,1 0 0,-1 0 0,0 0 1,1 0-1,-1 0 0,1 1 0,-1-1 1,1 0-1,-1 0 0,1 0 0,-1 0 0,0 0 1,1 0-1,-1 1 0,1-1 0,-1 0 1,0 0-1,1 1 0,-1-1 0,0 0 1,1 1-1,-1-1 0,0 0 0,1 1 1,-1-1-1,0 0 0,0 1 0,0-1 0,1 1 1,4 27 290,-4-20-217,12 142 1763,-7 232-1,-8-217-1433,2 25-880,0-185 238,-1 9-772,1-14 878,-1 0 1,1 0 0,0 1 0,0-1 0,0 0-1,-1 0 1,1 1 0,0-1 0,0 0 0,-1 0 0,1 1-1,0-1 1,-1 0 0,1 0 0,0 0 0,-1 0 0,1 0-1,0 0 1,-1 1 0,1-1 0,0 0 0,-1 0-1,1 0 1,0 0 0,-1 0 0,1 0 0,0 0 0,-1 0-1,1-1 1,-1 1 0,-12-2-6572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1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332 1 6211,'0'0'5082,"-2"0"-4839,-2 0-216,3 0 82,8 0 0,541 19 1661,-494-17-1768,40 5 881,-93-7-832,0 0-49,1 0-10,19 5-233,-20-5 224,-1 0 0,0 1 0,0-1 0,1 0 0,-1 0 0,0 1 0,1-1 1,-1 0-1,0 1 0,0-1 0,0 0 0,1 1 0,-1-1 0,0 1 0,0-1 0,0 0 0,0 1 0,0-1 1,0 1-1,0-1 0,0 0 0,0 1 0,0-1 0,0 1 0,0-1 0,0 0 0,0 1 0,0 0 0,-1 1 17,-1 0 1,1 0-1,0 0 0,-1 0 0,1-1 0,-1 1 0,1 0 0,-1-1 0,0 1 0,0-1 0,1 0 0,-1 0 0,0 1 0,0-1 0,-3 1 0,-39 15 52,0-2 0,-1-1 0,0-2 0,-1-3 0,-81 7 0,-242-10 710,219-8 120,-8 5 769,177-3-2051,30-3 326,-1-2-1,86-21 1,14-2 73,-85 19-12,11-1-10,99-3 0,269 13 157,-441 0-145,-1 0-1,0 0 1,0 1-1,0-1 0,0 0 1,0 0-1,0 0 0,0 1 0,0-1 1,0 0-1,0 0 0,0 1 1,0-1-1,0 0 0,0 0 1,0 0-1,0 1 0,0-1 1,0 0-1,0 0 0,0 0 1,-1 1-1,1-1 0,0 0 0,0 0 1,0 0-1,0 1 0,0-1 1,-1 0-1,1 0 0,0 0 1,0 0-1,0 0 0,-1 0 1,1 0-1,0 1 0,0-1 0,0 0 1,-1 0-1,1 0 0,0 0 1,0 0-1,-1 0 0,1 0 1,0 0-1,0 0 0,-1 0 1,1 0-1,0 0 0,0 0 0,0 0 1,-1 0-1,1 0 0,0-1 1,-1 1-1,-66 0-6265,17 0-46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7.7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0 311 11221,'0'0'1665,"15"-29"-1276,51-97-330,-54 102-258,1 0 0,1 1 0,2 0 0,17-21 0,-31 43 230,-2 0 10,1 0 1,0 0-1,0 0 0,-1-1 0,1 1 0,0 0 1,0 1-1,0-1 0,0 0 0,1 0 0,-1 0 1,0 1-1,0-1 0,0 0 0,1 1 0,-1-1 1,0 1-1,1-1 0,-1 1 0,3 0 982,5 48 687,2 400 1492,-10-135-2882,-1-310-423,0 0 1,0 0-1,1-1 1,-1 1-1,1 0 0,-1 0 1,1 0-1,0-1 1,0 1-1,2 4 0,-2-6-130,0-1 0,0 1 0,-1 0 0,1 0 0,0-1 0,0 1-1,0 0 1,0-1 0,0 1 0,0-1 0,1 1 0,-1-1 0,0 1 0,0-1-1,0 0 1,0 0 0,0 0 0,0 1 0,1-1 0,-1 0 0,0-1-1,0 1 1,0 0 0,1 0 0,0-1 0,16-4-5559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47:48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317 48 9845,'0'0'1045,"1"-8"-709,-1 7-303,1 0 0,-1 0 0,0-1 0,0 1 0,0 0 0,0-1 0,0 1 0,0 0 0,0 0 0,0-1 0,-1 1 0,1 0 0,0 0 0,-1-1 0,1 1 0,-1 0 0,1 0 0,-1 0 0,0 0 0,1 0 0,-1 0 0,0 0 0,0 0 0,0 0 0,0 0 0,0 0 0,0 0 0,0 0 0,-2 0 0,-3-1 149,0 1 1,0 0 0,-1 0-1,1 1 1,0-1 0,-8 2-1,1-1-51,5 0-7,0 0-1,-1 1 1,1 0 0,0 0 0,-1 1 0,1 0-1,0 0 1,0 1 0,0 0 0,0 0 0,1 1-1,0 0 1,-1 0 0,1 1 0,1 0 0,-1 0-1,1 1 1,0 0 0,0 0 0,0 0 0,1 1-1,0 0 1,0 0 0,-5 12 0,0-1 27,1 1 1,1 1-1,1-1 1,1 1 0,1 0-1,1 1 1,0-1-1,1 1 1,2 0 0,0 21-1,1-42-154,0 1 1,0 0-1,0 0 0,1-1 0,-1 1 1,0 0-1,0 0 0,1-1 1,-1 1-1,0 0 0,1-1 0,-1 1 1,1 0-1,-1-1 0,1 1 0,-1 0 1,1-1-1,0 1 0,-1-1 0,1 1 1,-1-1-1,1 0 0,0 1 1,1 0-1,25 5-249,-22-6 172,1 1 1,-1-2 0,1 1 0,-1-1 0,0 1 0,1-1 0,-1-1 0,8-2 0,-7 0-20,0 0 0,0 0 0,0-1 0,0 1 1,-1-2-1,0 1 0,0 0 0,-1-1 1,6-8-1,34-64-1196,-15 24-37,-29 54 1323,0-1 1,0 1-1,1-1 1,-1 0 0,0 1-1,0-1 1,1 1 0,-1-1-1,0 1 1,1-1-1,-1 1 1,1 0 0,-1-1-1,1 1 1,-1-1 0,1 1-1,-1 0 1,1-1-1,-1 1 1,1 0 0,-1 0-1,1-1 1,-1 1 0,1 0-1,0 0 1,-1 0-1,1 0 1,-1 0 0,1 0-1,0 0 1,-1 0 0,1 0-1,-1 0 1,1 0-1,0 0 1,-1 0 0,1 1-1,-1-1 1,1 0 0,0 0-1,-1 1 1,1-1-1,-1 0 1,1 1 0,-1-1-1,1 0 1,-1 1 0,20 27 252,150 302 3419,-77-146-2065,-13-10-904,-72-153-657,-1 1 1,-1 1 0,-1-1 0,-1 1 0,-1 0-1,0 27 1,-3-43-20,0 4-19,0 0 0,-1 0-1,0 0 1,-3 16 0,2-23-30,1 0 0,-1 0 0,0 0 1,0 0-1,0-1 0,-1 1 0,1-1 0,-1 1 0,0-1 0,0 0 1,0 0-1,0 0 0,-1 0 0,-4 3 0,-14 7-193,0-1-1,-1 0 1,-1-2-1,0-1 1,0 0-1,0-2 1,-1-1-1,-44 5 1,3-4-131,-2-4-1,-70-5 0,136 2 363,1 0 0,-1 0 0,1-1 0,-1 1 0,1 0 0,-1-1 0,1 1 0,-1-1 0,1 1 0,-1-1 0,1 0 0,0 1 0,-1-1 0,1 0 0,0 0 0,0 0 0,0 0 0,0 0 0,0 0 0,0-1 0,0 1 0,0 0 0,0 0 0,0-1 0,0 1 0,1-1 0,-1 1 0,1-1 0,-1 1 0,0-3 0,0-5 39,0 1-1,1 0 1,-1-1 0,3-14-1,-1 1 1,-1 6 34,2 1 0,-1-1 0,2 1-1,0 0 1,1 0 0,8-20 0,44-84 358,-48 103-381,23-40 80,2 1 0,2 1 0,3 2 0,2 2 0,2 1 0,2 3 0,2 1 0,52-38 0,-93 79 270,5-1-2077,-10 20-1773,-5 21-167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0:01.9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0,'3'59'0,"21"107"0,-6-54 0,6 93 0,-20-191 0,1-15 0,-4 0 0,1-1 0,-1 0 0,1 1 0,-1-1 0,1 1 0,0 0 0,0 0 0,0-1 0,0 1 0,0 0 0,2 0 0,6 4 0,-6-1 0,0 1 0,0-1 0,0 0 0,-1 1 0,1 0 0,-1 0 0,0 0 0,1 0 0,-1 0 0,0 1 0,-1 0 0,1-1 0,-1 1 0,0 0 0,0 0 0,3 7 0,18 28 0,-17-33 0,0-1 0,0 1 0,1-1 0,-1-1 0,1 1 0,0-1 0,10 4 0,-10-5 0,-1 0 0,0 0 0,0 1 0,0-1 0,-1 1 0,1 1 0,-1-1 0,0 1 0,0 0 0,0 0 0,6 9 0,-7-7 0,-1 1 0,1 1 0,-1-1 0,3 16 0,9 69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0:02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0,'95'28'0,"13"-6"0,-70-22 0,105 0 0,-42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52:44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2726 5 8388,'0'0'3569,"-10"0"-3134,-64-1 1136,-121 3-677,168 2-801,1 0 0,-42 13-1,37-8-72,-41 6 0,-395 57 695,445-68-701,-273 58 292,265-55-303,0-2-1,-49 2 1,45-4 2,-60 10 1,-177 65-35,232-63-5,0 2-1,1 1 1,1 2 0,-61 43 0,67-35 2,1 0 0,1 3 1,2 0-1,-29 44 0,0-3 20,12-18 9,-119 155 36,135-168-43,2 1-1,1 1 1,-24 59 0,29-49-19,3 1 0,1 0-1,-10 74 1,21-74-3,4 97 0,2-72 2,0-55 18,0-1 0,2 1 0,1-1-1,0 0 1,2 0 0,1-1-1,0 1 1,16 29 0,-9-25 1,2 0 1,1 0 0,1-2-1,1 0 1,41 41-1,-27-36 11,1-2-1,1-1 1,1-1-1,1-2 1,2-2-1,0-2 0,1-1 1,1-2-1,51 14 1,13-4-10,158 18 0,113-17-18,47-28 6,-334-7 78,109-24-1,-57 7-11,192-28 56,128-18 3,-57 11 165,-123 16 8,-113 12 143,191-61 0,183-31 17,8 36-335,-524 83-83,390-28 281,-107 13-59,112-2 51,-85 8-123,604-5 162,-634 20-266,179-14 27,-25-39 104,-303 19-66,-2-7-1,-2-7 1,149-66 0,-276 99-118,1-2 0,-2 0 0,0-1 0,-1-2 0,0-1 1,28-29-1,113-141 76,-163 187-87,36-47 38,58-98-1,-77 113 39,-2-1 0,-1-1-1,-2-1 1,11-40 0,-21 51-26,0 0 0,-2-1 0,-1 1 0,-5-51 0,3 67-42,-2 0 0,1 1 0,-1-1 0,-1 1-1,1-1 1,-2 1 0,1 0 0,-1 1 0,-1-1-1,1 1 1,-1 0 0,-1 0 0,0 1-1,0 0 1,-10-8 0,-12-10 32,-2 2 1,-53-30-1,37 27-24,-1 1 0,0 3 0,-2 3 0,0 1 0,-1 2 0,-1 3 0,-93-11 0,-340-64 36,307 50-45,102 27 19,0 3 0,-82 2 1,-55-5 35,-254-13 843,207 22-832,-278 4 192,41 7-225,-71 0-85,188-3 16,253-2 18,-205 33 0,193-16 2,83-15 0,-1 3-1,2 3 0,-79 26 0,69-14 35,-1-2 0,-1-4 1,0-2-1,-134 13 0,92-20-23,-138 4-36,108-11 33,-161-5 31,118-23-80,40 4 31,104 15 22,-71-21 0,10 2-79,-31-5 23,-109-19 45,197 41-1,1-1 0,-50-20 1,53 17 5,23 9 18,0 1 0,1 0 0,-1 1 0,0 1 0,-19 1 0,33-1 76,-6-7-505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6T12:58:31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21884 8693 42 0,'0'0'6'0,"0"0"-6"16,0 0 0-16,0 0 0 15,0 0 1-15,0 0 0 16,0 0 0-16,0-2-1 16,0 2 2-16,0-3 7 15,0 3 4-15,0 0 38 16,0 0 1-16,0 0-5 0,0 0-15 15,0 0 5-15,-5 0-35 16,3 0 3-16,2 0-8 16,-3 0 9-16,3 0-6 15,0 0 3-15,0 0 2 16,0 0 20-16,0 0-22 16,-2 3 0-16,2-3-1 15,0 0 13-15,0 0-1 16,0 0 14-16,0 0-13 15,0 0-10-15,0 0 0 16,0 0-10-16,0 0 5 16,0 0 0-16,0 0-1 0,0 0 2 15,0 0 1 1,0 0 0-16,0 0 6 0,0 0-5 16,0 0 18-16,0 0-9 15,0 0 7-15,0 0-13 16,0 0-1-16,0 0 8 15,0-6-6-15,-4-4-7 16,0-2 14-16,-3-2-22 16,-5-3 16-16,-1 3-13 15,0 2 7-15,-5 2-2 16,2 2 4-16,-1 2 2 16,-3 0-1-16,0 4-4 15,-2 2 3-15,-1 0 5 0,0 10-18 16,2 16 10-1,-4 7-1-15,0 0 0 0,5 2 1 16,3-2-5-16,1-2 10 16,5-3 0-16,2-5 1 15,2 2-9-15,5-1 6 16,2 2-8-16,0 2 5 16,0 2-2-16,0-1 1 15,7-4 0-15,2-5-4 16,-1-7 4-16,1-6-4 15,5-4 1-15,1-3-1 16,1 0 8-16,5-23-1 16,2-17-2-16,4-12 2 15,6-13 1-15,1-4-3 0,-5-3 0 16,0-3 6-16,-4-3-12 16,-3-3 12-16,0 6-10 15,-4 5 4-15,-7 7-1 16,-4 9 0-16,-5 1 2 15,-2 8-4-15,0 3 4 16,0 10-11-16,-11 8 18 16,2 12-17-16,-2 6 16 15,2 6 8-15,2 0-3 16,-2 0-4-16,1 0-8 16,0 16 5-16,2 10-12 15,2 10 8-15,1 8-10 16,3 10 14-16,0 5-12 0,0 5 11 15,0 11-5-15,9 10 3 16,5 9-3-16,-1 3 2 16,5-11 3-16,2-18-5 15,0-21 4-15,5-8-8 16,-6-11 6-16,1-3-7 16,-1-8 5-16,-4-5-5 15,1-3 4-15,-3-3 1 16,3-6-3-16,1 0 8 15,1 0-10-15,2 0 14 16,2-13-11-16,-1-5 5 16,-2-6-3-16,-1-7 0 15,3 0 2-15,-6-5-5 16,-3 3 8-16,-4 0-14 0,-3-2 4 16,-5 3 2-16,0-1-6 15,0-3 7-15,-7 3-14 16,-11 8 16-16,-5 2-1 15,4 9-2-15,-1 8-2 16,4 4 10-16,0 2-9 16,6 0 12-16,-2 0-9 15,3 4 1-15,5 14 0 16,0 6-2-16,4 4 1 16,0 11-3-16,0 1 8 15,2 2-6-15,13-3 10 16,7-1-14-16,3-3 9 15,0-11-3-15,0-8 0 0,-6-5-5 16,1-10 3 0,-2-1 4-16,2 0-4 0,0-6 8 15,2-22-8-15,3-14 2 16,1-13 0-16,1-6-17 16,-4-2 1-16,-4 6-2 15,0 12 8-15,-6 15 7 16,-2 11 6-16,-4 12-10 15,-3 4 11-15,0 3-10 16,-1 0 4-16,-1 0-4 0,5 0 6 16,0 0-2-1,1 0 2-15,3 0 1 0,5 13 2 16,-3 7 7-16,3 10-4 16,-3 10-4-16,-1 4 8 15,-4 3-5-15,1-1 4 16,1-8 5-16,-2-6-5 15,3-4-1-15,3-8-4 16,-1 0-8-16,5-2 8 16,4-4-9-16,-2-3 4 15,3-8-1-15,-4-3 0 16,2 0 2-16,-1-14 5 16,-1-17-5-16,0-8 15 15,-4-5-15-15,1-2 0 16,-5 2 3-16,-2 4-6 0,-2 3-17 15,-1 10 11-15,-2 8 0 16,1 11 4-16,-5 6 3 16,2 2-7-16,0 0 7 15,1 8-4-15,4 15 6 16,-1 11 4-16,1 7 19 16,2 0 2-16,4-1-5 15,0-9 3-15,1-6-21 16,1-12 3-16,-1-4 2 15,-3-1-3-15,-3-6-1 16,0-2 1-16,-2 0-1 16,-1 0 3-16,-3 0-5 0,2 0 5 15,3 0 9 1,-2 0-6-16,-1-2 2 0,1-3-8 16,-1-1-2-16,0-1 5 15,5-5-3-15,0-4 0 16,2-5-1-16,0-2-3 15,3-1 3-15,-5-1-4 16,4 3 11-16,-2 0-17 16,-2-1 15-16,3 0-12 15,-4 0 9-15,3 4-5 16,-4 7 1-16,-2 3 0 16,-1 8 0-16,-2 0-3 15,0 1-2-15,3 0-5 16,1 0 9-16,2 2-1 15,3 19-2-15,-1 6 8 0,2 5-3 16,-3 1-1-16,-1 2 2 16,1-8 3-16,1 0 1 15,-2-5-12-15,3-2 12 16,-1-4-12-16,0-3 4 16,3-6 1-16,-3-1-1 15,1-5 0-15,-3-1 0 16,4 0 4-16,1-1-2 15,1-27 7-15,-1-7-14 16,-2-7 5-16,-4 1-3 16,-7 3-9-16,0 5 5 0,0 9 2 15,0 6-8-15,0 10 7 16,0 2 14-16,0 6-6 16,0 0 0-16,0 0 23 15,0 0-23-15,0 0 2 16,0 0-2-16,0 0-10 15,0 0 3-15,11 0-1 16,9 0 2-16,4 0 12 16,7 0-9-16,0 0 9 15,6 0-11-15,-4 0 5 16,1 0 0-16,-1 0 0 16,-6-6-3-16,-3 2-2 15,0 1 2-15,-3 3-3 16,-1 0 9-16,-3 0-10 0,-3 0 11 15,-5 0-4-15,-1 0 0 16,-1-2 0-16,-2-4-5 16,2 0 11-16,-1-5-15 15,-2-1 13-15,-4 2-11 16,0-1 12-16,0 2-6 16,0-1 1-16,-17 2-5 15,-3 4 3-15,-5-1 2 16,-2 5-6-16,0 0 13 15,4 0-14-15,0 17 11 16,5-1-10-16,3 4 9 16,1 4-3-16,7 2 0 15,3 2 0-15,4-2-3 16,0 1 9-16,0-5-13 0,9-4 10 16,7-6-11-16,3-5 6 15,-3-3-1-15,2-4 2 16,0 0 1-16,-2 0 0 15,1-10 4-15,3-16-7 16,1-5 3-16,-6-6-1 16,1 7-36-16,-7 9-20 15,-5 9 9-15,-2 7 31 16,-2 5-4-16,0 6 12 16,4 24 9-16,1 10 14 15,4 6 40-15,4 3-22 0,3-8 0 16,4-6-26-1,2-13-6-15,-1-8 0 0,-2-10 0 16,-3-4 1-16,-1 0 2 16,4-14 3-16,-4-20-6 15,5-11 9-15,0 0-3 16,-2 2-12-16,-4 13-1 16,-4 10 7-16,-3 8 0 15,-3 6 2-15,2 2-8 16,-4 4 7-16,2 0-9 15,0 0 9-15,3 0-12 16,-1 0 20-16,4 0-11 0,-4 2 4 16,3 2-2-16,-3-2 0 15,2 0 1-15,-2 0-1 16,1 0 4-16,-1 0-8 16,-4-2 8-16,1 0-5 15,-3 0 2-15,2 0-1 16,-2 0 0-16,0 0 0 15,0 0 7-15,0 0-2 16,0 0 1-16,-15-6-6 16,-6-2 0-16,0 4-26 15,-4 4 21-15,2 0-10 16,3 4 6-16,1 21 9 16,3 0 0-16,3 6-5 15,6-2 10-15,2 1 4 16,5 0-6-16,0-3-6 0,0-4 7 15,2-2-4-15,10-9 0 16,-1-4-5-16,-2-6 4 16,-2-2 1-16,1 0-1 15,3-26 5-15,3-18 0 16,-3-13-1-16,-3-10-6 16,-2-2-1-16,-4 5-7 15,-2 10 6-15,0 11 5 16,0 16-1-16,0 10 7 15,0 10-3-15,0 5 1 16,0-1 18-16,0 3-21 16,0 0 3-16,0 0-4 0,0 0-3 15,0 11 3 1,0 19 0-16,2 12 12 0,-2 10-10 16,2 11 19-16,2-2-11 15,1 0 9-15,3-10-11 16,4-10-2-16,3-13-6 15,-1-8 4-15,-1-7-8 16,3-8 4-16,-3-3-7 16,3-2 14-16,-1 0-7 15,6-18 3-15,0-10 2 16,4-8-2-16,0-2-3 16,-3-1 0-16,-2 4-2 15,-4 4 1-15,-1 7-7 0,-3 8 5 16,-4 4 2-1,-3 7-5-15,-1 0 6 16,-2 5-7-16,-2 0 7 0,0 0-8 16,3 0 8-16,2 0-1 15,1 0-5-15,0 5 12 16,1 2-7-16,-3-1 5 16,-1-2-8-16,2 0 6 15,-5-2-2-15,2 0 0 16,-2-2 5-16,2 0-11 15,-2 0 12-15,0 0-11 16,0 0 10-16,0 0-3 0,0 0-2 16,0 0 9-1,0 0-6-15,-6 0 3 0,-11 0-12 16,0 0 5-16,-1 0-2 16,2 0-8-16,-1 10 7 15,1 7-5-15,3 4 6 16,2 1 0-16,1 5 3 15,4-5-1-15,6 0 4 16,0-2-6-16,0-4 3 16,0-2-3-16,2-3-1 15,7-2 0-15,0-6-2 16,0-3 5-16,-1 0 1 16,2 0 0-16,1-9-8 15,2-9 10-15,1-2-6 16,-1-3-9-16,1 1-9 0,-4-2-27 15,1-4-10-15,-3 2-2 16,-4 4 19-16,-4 8 6 16,0 10 36-16,0 4 0 15,0 0 25-15,0 6 6 16,0 16-13-16,0 9 28 16,0 4-7-16,11 0 1 15,-1-7-16-15,6-10-24 16,-3-6 7-16,-1-8-3 15,-3-2 2-15,-1-2-3 16,2 0 13-16,-1 0 2 16,-1 0 12-16,2 0-17 0,-4 3-12 15,-3-3 10-15,-1 0-8 16,0 0 1-16,-2 0 2 16,2 0 3-16,0 0-9 15,0-9 15-15,1-1-15 16,1 2 0-16,-2-1-4 15,3 2-34-15,-5-6-57 16,0 3-129-16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6T13:01:54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23524 3688 174 0,'0'0'289'0,"0"0"-280"16,0 0-7-16,0 0 44 16,0 0 28-16,0 0-50 15,0 0 1-15,0 0 7 16,0-33-1-16,0 31 15 15,0 0-12-15,0-1 5 16,0 0-13-16,-3 1 0 16,1 0-13-16,2-1-9 15,-2 0-1-15,0 0-3 16,-1-2 0-16,3 1 5 0,0 4-6 16,-2-2 5-16,2 2-7 15,0 0 6-15,-2 0-6 16,2 0 0-16,0 11-5 15,0 24-4-15,0 25 12 16,0 17 5-16,0 9-5 16,0-2 5-16,0-12-2 15,0-15 1-15,0-14-3 16,0-12-1-16,0-12 0 16,0-8 1-16,0-9-2 15,0-2 2-15,0 0 1 16,0-11-1-16,0-23 4 15,0-23-3-15,0-20-2 0,0-9 2 16,-3-2-1 0,-1 9-1-16,0 14 1 0,-3 12-2 15,3 13 5-15,-1 13-8 16,5 12 10-16,0 9-5 16,0 6 9-16,0 0 12 15,0 0-12-15,0 0-10 16,0 0-9-16,5 4-2 15,14 6 11-15,6 0 1 16,4-2 1-16,0-4 4 16,0-2-2-16,0-2 0 15,2 0-1-15,-2 0 0 0,-2 0 1 16,-5 0-1 0,-4 0-2-16,-7-6 1 0,-2-1-1 15,-2 3-1-15,-3 3 0 16,1 1-17-16,-5 0-58 15,0 0-49-15,0 4-37 16,-25 22-167-16</inkml:trace>
  <inkml:trace contextRef="#ctx0" brushRef="#br0" timeOffset="256.62">23441 3921 572 0,'0'0'248'15,"0"0"-232"-15,0 0-8 16,0 0-6-16,0 0-2 16,0 0 2-16,54 3-2 15,-8-3 9-15,5 0-9 16,1-10 4-16,-1 2-8 15,-4 2-18-15,-5 6-87 16,-13 0-72-16,-23 3-147 16</inkml:trace>
  <inkml:trace contextRef="#ctx0" brushRef="#br0" timeOffset="654.17">23885 4382 634 0,'0'0'90'0,"0"0"-90"16,0 0 0-16,0 0 20 15,0 0-14-15,0 0 25 16,119-29-19-16,-82 5 6 15,-2-2-17-15,-6 2 5 16,-5 0-6-16,-6 5-15 0,-7 8-20 16,-4 5-7-16,-7 6 9 15,0 0 10-15,0 0 20 16,0 0 3-16,0 16 17 16,0 4 10-16,0 6 25 15,0 2-21-15,9-2-1 16,4-4-11-16,3-8-17 15,1-3-2-15,6-7 3 16,-1-4-6-16,-1 0 3 16,-4 0-51-16,-3 0-79 15,-12-2-75-15</inkml:trace>
  <inkml:trace contextRef="#ctx0" brushRef="#br0" timeOffset="789.32">24152 4139 573 0,'0'0'105'0,"0"0"-105"16,0 0-46-16,0 0 34 15,0 0-135-15,0 0-13 16</inkml:trace>
  <inkml:trace contextRef="#ctx0" brushRef="#br0" timeOffset="1161.27">24319 4355 458 0,'0'0'138'0,"0"0"-131"15,0 0-7-15,0 0 12 16,121-88 28-16,-73 22-24 16,4-17 1-16,-4-7-12 15,-5-6-5-15,-12 4 0 16,-14 9-16-16,-11 14-4 15,-6 15 5-15,-6 9 14 16,-23 13-3-16,-6 13 4 16,-5 6 14-16,0 13 31 0,2 0 7 15,4 20 4 1,7 20-30-16,6 14-25 0,7 16 25 16,12 13-6-16,2 7 4 15,16 2-7-15,19-9-4 16,10-16-8-16,0-20-5 15,-1-15-3-15,3-14 2 16,-3-8-1-16,3-6-51 16,-5-4-40-16,-4-6-24 15,-9-19-47-15,-13-6-146 16</inkml:trace>
  <inkml:trace contextRef="#ctx0" brushRef="#br0" timeOffset="1440.75">24941 3541 5 0,'0'0'665'16,"0"0"-629"-16,0 0-33 16,0 0 11-16,0 0 17 15,0 0-23-15,13 141 43 16,-13-57-5-16,0 6-11 15,0 4 12-15,0-6-24 16,0-8-2-16,0-6-19 16,4-13 2-16,8-11-4 15,1-18-5-15,1-14-3 0,1-18-77 16,5 0-35 0,-5-34-29-16,-3-14-80 0</inkml:trace>
  <inkml:trace contextRef="#ctx0" brushRef="#br0" timeOffset="1629.43">24773 3886 346 0,'0'0'360'0,"0"0"-332"16,0 0-26-16,0 0 6 15,0 0-8-15,0 0-8 16,91-30 8-16,-30 16 0 0,1 0-3 15,-2 9-61 1,-6 5-57-16,-16 0-135 0</inkml:trace>
  <inkml:trace contextRef="#ctx0" brushRef="#br0" timeOffset="1920.12">25132 4261 166 0,'0'0'477'15,"0"0"-458"-15,0 0-15 16,0 0-4-16,0 0-1 16,0 0 1-16,87-13 5 0,-47-22 3 15,-5-1 0 1,-1 5-8-16,-10 9 4 0,-7 11-10 16,-7 8 8-16,-5 3-7 15,1 0 1-15,6 22 4 16,-3 13 32-16,1 1 20 15,4 0-33-15,-1-6-12 16,8-7-7-16,3-4-3 16,7-9-26-16,3-10-56 15,6 0-73-15,-1-10-48 16,-6-16-74-16</inkml:trace>
  <inkml:trace contextRef="#ctx0" brushRef="#br0" timeOffset="2288.69">25760 4157 228 0,'0'0'284'0,"0"0"-256"16,0 0-15-16,0 0 62 16,0 0-41-16,0 0-7 15,-57 7-10-15,37 11-5 16,-1 4 14-16,2 5 19 16,3 1-16-16,7 4-12 15,7-4-9-15,2-1-6 16,2-4-4-16,23-7-6 15,6-8 4-15,9-8-35 16,0 0-20-16,0 0-61 16,-2-8 115-16,-11-4-18 15,-10 2-11-15,-5 6 31 16,-6 2 3-16,-6 2 1 16,2 0 22-16,-2 0 53 0,3 0-10 15,3 4-17-15,3 8-4 16,5 0 6-16,6-2-21 15,4-4-22-15,5-4-4 16,2-2-2-16,0 0-4 16,-2-2-26-16,-4-14-67 15,-14 2-103-15,-11 8-285 16</inkml:trace>
  <inkml:trace contextRef="#ctx0" brushRef="#br0" timeOffset="2866.8">26572 3746 844 0,'0'0'25'16,"0"0"-23"-16,0 0 36 15,0 0-19-15,0 0-19 16,0 0-6-16,17 158 6 16,5-72 3-16,-1-2-3 15,0-12 5-15,-4-20-5 16,-2-15 2-16,-1-13-4 15,-4-10 3-15,0-8-3 0,-4-6 1 16,1 0-2 0,4-24-1-16,3-24 4 0,1-17 8 15,1-11-8 1,-3-2 2-16,-2 4 2 0,2 12-7 16,-2 16 3-16,-3 19 0 15,-4 15-2-15,0 12-18 16,1 0-51-16,5 17-87 15,-4 19 1-15,-4 11-213 16</inkml:trace>
  <inkml:trace contextRef="#ctx0" brushRef="#br0" timeOffset="3487.13">27058 4114 476 0,'0'0'126'16,"0"0"-125"-16,0 0 41 16,0 0 30-16,0 0-25 15,0 0-16-15,-4 18-13 16,-8-4-14-16,-1 4-3 16,-4 7 6-16,5 3-5 15,2 3 16-15,6 2-11 16,4-3-7-16,0-6 0 0,4-4-1 15,16-10-5 1,7-10 1-16,4 0-23 0,7-10-21 16,-5-17-4-16,-1-9-23 15,-10-1 41-15,-11 5 22 16,-9 1-12-16,-2 10 4 16,-2 9 21-16,-18 7 25 15,-4 5 32-15,-3 0-12 16,2 14-3-16,4 13-2 15,5 7-14-15,5 2 9 16,3 0-14-16,8-1 2 16,0-6-12-16,23-8-7 0,12-4-4 15,6-11 3 1,8-6-9-16,6-11 1 0,6-30 4 16,-1-11-16-16,-9-12-13 15,-13-10 27-15,-13-9 2 16,-14-7-14-16,-11-4 8 15,0-6 7-15,-13 6-8 16,-20 20-3-16,2 24-39 16,5 27 50-16,4 21 68 15,4 4 5-15,-2 44-43 16,4 31-27-16,8 29 12 16,8 15 27-16,2-6-6 15,33-12-27-15,7-26-9 16,10-18-1-16,-3-17-19 15,-5-15-180-15,-8-13-95 0</inkml:trace>
  <inkml:trace contextRef="#ctx0" brushRef="#br0" timeOffset="3653.68">27673 4267 1093 0,'0'0'7'16,"0"0"-4"-16,0 0-6 16,0 0-4-16,0 0-184 15,0 0-186-15</inkml:trace>
  <inkml:trace contextRef="#ctx0" brushRef="#br0" timeOffset="6275.3">28423 4016 551 0,'0'0'35'0,"0"0"-35"16,0 0 0-16,0 0 20 16,0 0 37-16,0 0-11 15,0 0-9-15,-29-34 2 16,13 34-2-16,-1 0-9 16,-4 0-4-16,-3 12-1 15,-2 18-23-15,-5 14 4 16,-1 11 1-16,3 4-8 15,9 4 6-15,9-7-2 16,11-11-1-16,0-7 0 0,4-11-2 16,23-6-4-1,5-10 6-15,5-9-8 0,7-2-12 16,1 0-13-16,-3-17-5 16,-4-10 0-16,-7-1 10 15,-4-6 13-15,-2-4 14 16,-3 0-5-16,-4 0-14 15,0 8-6-15,-7 6-6 16,-2 12 23-16,-4 7 5 16,-3 4 3-16,-2 1 2 15,0 0 8-15,0 0-1 16,2 0-8-16,0 0 0 16,0 0-3-16,-2-2 3 15,0 2 0-15,2-3 3 16,-2 1 0-16,2-2-3 0,-2-3 2 15,0-1-1-15,0 2-1 16,0-2 0-16,-15 5-2 16,-5 3 4-16,-7 0-1 15,0 0-1-15,0 11 6 16,0 9 8-16,6 2 6 16,5 0-1-16,3 0-9 15,6 0-3-15,7 0-2 16,0 0 3-16,0 1-6 15,16 4-4-15,6-5 4 16,5-2-2-16,2-7 0 16,2-7-2-16,-4-5 1 0,-1-1-13 15,-6 0 9-15,-1-12-3 16,-4-6 3-16,-7-2 5 16,-2-4-1-16,-6-1-3 15,0-2 3-15,-4 2-5 16,-11 2 6-16,2 3 0 15,-5 6 1-15,2 5-1 16,5 5 5-16,3 4 32 16,1 0-4-16,2 0 0 15,-2 0-33-15,3 7-1 16,0 11 0-16,2 2 0 16,-1 6-3-16,3 0 8 15,0-2-1-15,0-2 0 0,7-4 0 16,6-4 2-1,1-7-5-15,1-2 0 0,3-5-4 16,3 0 4-16,-2-2 1 16,4-19 1-16,-1-6 1 15,0-1-5-15,-2-3 5 16,-2 8-6-16,0-4 5 16,-2 6-2-16,-3 4 0 15,-2 8 1-15,-9 5-3 16,1 4 0-16,-1 0-2 15,2 0 3-15,5 10 1 16,5 14 0-16,3 4 11 0,3-2 0 16,-2-4-11-16,2-6 0 15,-2-4-3-15,-3-6 2 16,1-6 2-16,-1 0-2 16,6 0-4-16,-1-7-6 15,0-12-5-15,0-1 3 16,-1 0-5-16,-7 5-9 15,-1 6 6-15,-5 3-1 16,-3 6 22-16,0 0-6 16,-1 0 4-16,0 0-5 15,7 0 3-15,2 12 4 16,9 4 8-16,5 1 1 16,4-6-7-16,4-5-3 15,7-6 4-15,-3 0-4 16,6-16 2-16,-3-16-1 0,-4-7 0 15,-3-8 0-15,-6-11 0 16,-2-9 2-16,-5-8-2 16,-5 2 3-16,-11 5-3 15,-4 8 0-15,0 11 5 16,-8 14 1-16,-10 10 15 16,0 14 32-16,4 10-4 15,-1 1 3-15,1 20-37 16,1 27-15-16,0 17 1 15,4 16 10-15,9 2 0 0,0-3 10 16,0-9-13 0,0-19-6-16,9-12-2 0,9-15 1 15,2-8-3 1,7-8 0-16,2-6-23 0,4-2-28 16,1-2 5-16,-3-20-6 15,-6 0 1-15,-6 0 19 16,-5 5-7-16,-5 7-57 15,-5 6 97-15,-4 4 0 16,0 0 2-16,0 3 38 16,2 19-14-16,2 10-15 15,6 6 24-15,5-7-7 16,8 0-17-16,3-13-10 16,3-6 0-16,5-8 0 15,-1-4 0-15,0 0-11 0,-1-21 2 16,-1-4-10-16,-2-7 4 15,-7-2 7-15,-4-5-14 16,-4 3 11-16,-12 5-10 16,-2 0 19-16,0 7 2 15,-5 2 5-15,-15 7 8 16,-5 6 15-16,3 7 8 16,-2 2 17-16,4 0 20 15,-1 23-27-15,8 13-23 16,7 8-1-16,6-4-14 15,0-4-8-15,17-9-2 16,14-10-2-16,9-9-29 0,7-8-84 16,1 0-60-1,-4-25-140-15</inkml:trace>
  <inkml:trace contextRef="#ctx0" brushRef="#br0" timeOffset="6689.23">30504 3944 580 0,'0'0'58'16,"0"0"-39"-16,0 0-7 15,0 0 15-15,0 0-2 16,0 0-21-16,-7-16-4 16,-10 14 0-16,-4 2 16 15,-3 0-10-15,2 0 38 16,-3 22 2-16,3 10-17 0,4 8-9 15,9 3-5-15,7-3 6 16,2-4-6-16,0-11-15 16,13-4-2-16,11-11 0 15,8-4-19-15,6-6 1 16,0 0-20-16,-5-6-9 16,-2-14-22-16,-4-2 8 15,-9-3-25-15,-2 6-64 16,-6 5 29-16,-5 7 43 15,-3 7 80-15,-2 0 4 16,0 3 140-16,0 19-33 16,5 7-21-16,4-3-12 0,-1-3-21 15,6-10-43 1,4-8-14-16,2-5-21 0,3 0-60 16,-6-20-106-16</inkml:trace>
  <inkml:trace contextRef="#ctx0" brushRef="#br0" timeOffset="7243.71">31157 3959 315 0,'0'0'236'0,"0"0"-179"16,0 0-33-16,0 0 38 16,0 0-1-16,0 0-16 15,-29-31-16-15,11 31-13 16,-5 0-10-16,2 20 3 15,-4 10-7-15,2 6 10 16,4 3 11-16,5-1 10 0,8-1-16 16,6-4-17-1,0-5 0-15,4-8-5 0,16-8 4 16,7-12-42-16,-1 0-2 16,5-18-13-16,4-28 5 15,-7-15-4-15,-1-19-29 16,-5-6-7-16,-6-4 57 15,-5 3 36-15,-5 7 0 16,-3 16 17-16,-3 20 14 16,0 21 5-16,0 20 27 15,0 3 50-15,0 28 5 16,-9 31-111-16,-2 21-7 16,6 10 6-16,5-2 7 15,0-12-10-15,5-16-6 16,17-16-36-16,5-16-65 0,4-11-42 15,0-16-93-15,-2-1-48 16</inkml:trace>
  <inkml:trace contextRef="#ctx0" brushRef="#br0" timeOffset="7551.9">31475 4009 273 0,'0'0'181'16,"0"0"-141"-16,0 0-19 15,0 0 10-15,0 0-10 16,34 122 1-16,-14-100-1 16,5-7-7-16,1-1 4 15,1-10-9-15,-1-1-9 16,1-3-1-16,0 0 1 0,0-12 3 16,0-8 2-16,-3-6-3 15,-4-7 4-15,-4 1-6 16,-9 3-1-16,-7 5-5 15,0 3 6-15,-12 0 6 16,-22 9 8-16,-7-3-14 16,-7 9-14-16,0 6 5 15,3 0-11-15,9 21 7 16,7 8-57-16,10 3-146 16</inkml:trace>
  <inkml:trace contextRef="#ctx0" brushRef="#br0" timeOffset="11381.79">24357 5166 568 0,'0'0'42'15,"0"0"-41"-15,0 0 37 16,0 0 32-16,0 0-32 16,0 0-19-16,0 0-15 15,0 3-4-15,0-3-1 16,0 0-1-16,0 0 4 15,0 0-3-15,0 0 3 16,0 0-2-16,0 0 0 16,0 0 1-16,0 0 2 15,0 0-2-15,0 0-1 16,0 0 2-16,0 0-4 0,0 0 2 16,0 0-4-16,0 0 4 15,0 0 0-15,0 0 0 16,0 0 0-16,0 0-1 15,0 0 5-15,0 0-8 16,0 0 8-16,0 0-7 16,0 0 3-16,0 0 0 15,0 0 0-15,0 0 4 16,0 0-5-16,0 0 2 16,0 0 1-16,0 0-1 15,0 0 13-15,0 0 4 16,0 0 2-16,0 0-7 15,2 0 3-15,-2 0-7 0,0 0-8 16,0 3-1-16,0 4-4 16,0 9-3-16,0 11 7 15,2 4 2-15,-2 4-1 16,0-6 2-16,2-2-2 16,-2-7-1-16,2-2 2 15,1-4 0-15,-1-1-4 16,2-5 4-16,4 3-4 15,5 1 0-15,7 4 2 16,7 0 4-16,4-4 1 0,7-2 8 16,-1-4 0-1,3-6 7-15,-3 3-14 0,-6-3 5 16,-5 0-10-16,-4 0 4 16,-6 0-2-16,-7 0-3 15,-5 0 0-15,-2 0 1 16,-2 0-4-16,0 0 3 15,0 0-16-15,0-6-54 16,-17-13-86-16,-16 0-236 16</inkml:trace>
  <inkml:trace contextRef="#ctx0" brushRef="#br0" timeOffset="11625.34">24374 5284 616 0,'0'0'80'0,"0"0"-80"15,0 0-3-15,0 0 2 16,0 0-5-16,0 0 6 16,74-6 4-16,-47 0-2 15,-2-2-1-15,-4 1-1 16,-5-1-20-16,-5 1-64 15,-4-1-31-15,-7 2-38 16,0 4-131-16</inkml:trace>
  <inkml:trace contextRef="#ctx0" brushRef="#br0" timeOffset="11815.38">24374 5284 432 0,'23'-123'84'0,"-23"123"-80"15,0 0-3-15,2 0 17 16,23 0 10-16,8 6 16 16,2-1-33-16,1-1-6 15,5-4-4-15,-6 0-1 16,3 0-15-16,-7 0-89 16,-6-4-62-16,-10-2-177 15</inkml:trace>
  <inkml:trace contextRef="#ctx0" brushRef="#br0" timeOffset="12156.46">25026 5136 92 0,'0'0'528'16,"0"0"-507"-16,0 0-20 16,0 0 12-16,0 0 44 15,0 0-32-15,108 131-4 16,-74-91-16-16,-1-3-4 15,-4-5 2-15,-4-10-3 16,-5-9 0-16,-5-4-34 16,-1-9-64-16,-7 0-87 15,-3-10-80-15</inkml:trace>
  <inkml:trace contextRef="#ctx0" brushRef="#br0" timeOffset="12349.76">25323 5184 472 0,'0'0'121'0,"0"0"-97"0,0 0 92 16,0 0-5-16,0 0-61 15,0 0-28-15,-35 45-16 16,4 8-6-16,-3 7 2 16,1 2-4-16,4-12 2 15,7-7-11-15,4-12-83 16,7-9-74-16,6-11-122 15</inkml:trace>
  <inkml:trace contextRef="#ctx0" brushRef="#br0" timeOffset="12544.25">25587 5581 853 0,'0'0'79'0,"0"0"-79"16,0 0-10-16,0 0-13 15,0 0-68-15,0 0-92 16,25-125-138-16</inkml:trace>
  <inkml:trace contextRef="#ctx0" brushRef="#br0" timeOffset="12702.76">25658 5289 499 0,'0'0'387'15,"0"0"-361"-15,0 0-20 16,0 0-12-16,0 0-16 16,0 0-107-16,0-25-64 15,6 18-90-15</inkml:trace>
  <inkml:trace contextRef="#ctx0" brushRef="#br0" timeOffset="13293.57">26273 5430 319 0,'0'0'221'15,"0"0"-221"-15,0 0-41 16,35-114 41-16,-14 77 0 16,-1 6 0-16,-1 5-1 0,-7 7 1 15,-3 11 3-15,-7 6-2 16,-2 2 9-16,0 0 29 16,0 0 26-16,0 18-23 15,0 19 0-15,-9 13 8 16,-5 13 6-16,-1 14-3 15,1 5-15-15,6-2-14 16,6-7-19-16,2-12-4 16,0-20-1-16,0-15-11 15,13-12-80-15,1-12-78 16,-2-2-103-16</inkml:trace>
  <inkml:trace contextRef="#ctx0" brushRef="#br0" timeOffset="13675.67">26620 5697 561 0,'0'0'63'16,"0"0"-60"-16,0 0 19 16,0 0 14-16,0 0-35 15,0 0 2-15,33 12 7 16,-12 6-5-16,4 0 5 15,1 0-9-15,-1-6 1 16,-1-8-2-16,1-4 0 0,-3 0 0 16,1-4 0-16,-4-18 8 15,-3-6 4-15,-1-6 0 16,-5 0-8-16,-6 1 5 16,-4 0-7-16,0-4 9 15,-9-7 22-15,-20-6-5 16,-9 0-5-16,-2 7-5 15,2 14 8-15,7 11-13 16,9 12 4-16,3 6-10 16,2 0-7-16,3 30-9 15,3 18-48-15,9 13-77 16,2-4-53-16,0-7-224 16</inkml:trace>
  <inkml:trace contextRef="#ctx0" brushRef="#br0" timeOffset="14855.68">26725 5420 222 0,'0'0'111'16,"0"0"-107"-16,0 0-4 15,0 0 48-15,0 0-7 16,0 0-30-16,-6-9-3 16,6 9 17-16,-3 0 29 0,-2 0-13 15,1 0-4-15,0 0-10 16,0 0-15-16,-1 5-10 16,1 5 10-16,-1 2-11 15,-2 9-1-15,5 2 0 16,-2 6 0-16,-1 4 3 15,3 1 1-15,-2 1 4 16,4-6-6-16,0 0 17 16,0-5-14-16,0-2-5 15,0-3 0-15,0 0 2 16,2-5-2-16,2-4-2 16,3-4 0-16,-1-5-1 15,4-1-4-15,-1 0-55 16,1 0-43-16,-5 0-24 15,-5 0-209-15</inkml:trace>
  <inkml:trace contextRef="#ctx0" brushRef="#br0" timeOffset="15783.89">27424 5761 426 0,'0'0'102'15,"0"0"-102"-15,0 0 8 16,0 0 12-16,0 0-14 16,0 0-3-16,25-144-3 15,-13 95 2-15,-4-1 3 16,3 2 9-16,-1 8-4 16,-4 10 12-16,3 10-10 15,-5 6 8-15,1 8-12 16,-5 2-2-16,2 4-4 15,-2 0-2-15,3 0 4 16,3 0 8-16,1 20-7 16,4 10 20-16,5 8 7 15,1 2-9-15,-1 2-3 0,1-2-19 16,-1-9 6-16,-1-10-6 16,-3-7-2-16,-5-10-5 15,-5-4 5-15,0 0-7 16,2 0-28-16,2-18 16 15,2-9 7-15,1-3 9 16,-1 1-10-16,4 1 6 16,-1 8-12-16,-7 6 10 15,1 10 0-15,-3 4 8 16,-2 0 0-16,0 0 2 16,0 0 9-16,3 18-2 15,-1 1 14-15,5-4 0 0,-3-3-2 16,0-8-15-1,1 0-4-15,-1-4-3 0,5 0 1 16,0 0-5-16,4-18-13 16,3-5 16-16,-1 0-4 15,1 2 0-15,-5 6 3 16,-1 9 4-16,-4 6-4 16,1 0 2-16,1 0 3 15,6 10 9-15,3 15 27 16,4 12-11-16,1 3 6 15,0-2-13-15,-2-6-13 16,1-5-4-16,-2-9-2 0,-1-2-3 16,3-6-73-16,-4-3-40 15,-5-4-127-15</inkml:trace>
  <inkml:trace contextRef="#ctx0" brushRef="#br0" timeOffset="16249.21">28378 5065 570 0,'0'0'96'15,"0"0"-92"-15,0 0-2 16,0 107 18-16,0-56 14 16,5 14-18-16,0 3 6 15,-1 2-6-15,0-14 14 16,1-14-9-16,1-12-10 16,1-11-11-16,2-6 1 15,2-1-4-15,-2 0 6 16,2-2-2-16,0-2-1 15,1 0 0-15,1 1 1 16,-2-4-1-16,-2-1-1 16,4-1 1-16,5-1 2 0,-3-2-1 15,4 0 11 1,-2 0-7-16,-1 0 1 0,-1 0-3 16,1 0-1-16,-3 0-2 15,-1 0 0-15,-1 0-6 16,-5 0-9-16,2 5-26 15,-4 6-72-15,-4-1-81 16,0 3-200-16</inkml:trace>
  <inkml:trace contextRef="#ctx0" brushRef="#br0" timeOffset="33587.65">23145 7770 189 0,'0'0'173'16,"0"0"-160"-16,0 0-10 15,0 0 10-15,0 0 11 16,0 0-15-16,0 0 8 16,0 4 15-16,0-4 15 15,0 0 0-15,0 0 7 16,0 0-10-16,0 2-1 0,0-2-10 15,0 0-10-15,0 0-14 16,0 0-9-16,0 0 0 16,0 0 3-16,0 0-3 15,0-15-1-15,0-8-3 16,0-8 2-16,4-6 1 16,3 0-2-16,-1 1 3 15,3-4-1-15,5 2 0 16,-1 2 0-16,1 6-6 15,-1 12 4-15,-5 7 1 16,0 6 1-16,-2 5-18 16,1 0-5-16,1 0 19 15,9 20-2-15,0 13 7 0,-1 8 1 16,-1 6 18-16,-3-7-11 16,-4-8 9-16,-1-12-9 15,0-11 0-15,-5-2-8 16,1-5 0-16,-1-2-2 15,-2 0 2-15,0 0 7 16,0 0-3-16,2-18 0 16,2-10 1-16,5-13-3 15,0 4-2-15,2 1-2 16,0 9 0-16,1 10 2 16,-6 6-3-16,-1 9-1 15,1 2 0-15,0 0-7 0,4 4 6 16,5 20 5-16,3 14 8 15,2 4 7-15,-4 3-2 16,-1-9 4-16,-3-12-16 16,-4-12-2-16,-1-10-3 15,0-2 2-15,4 0 4 16,4-26-3-16,8-17 1 16,2-8 0-16,1 2-1 15,6 7-3-15,-3 14 3 16,-5 12-6-16,-4 8 7 15,-4 8-7-15,-1 0 0 16,3 18 7-16,2 21 13 16,-2 12 13-16,-5 10 4 15,-4-1-8-15,-4-7-4 16,-1-16-11-16,0-16-7 0,-2-10-1 16,8-11-10-16,1 0-89 15,0-12-53-15,0-20-67 16</inkml:trace>
  <inkml:trace contextRef="#ctx0" brushRef="#br0" timeOffset="35118.08">24004 7904 313 0,'0'0'57'16,"0"0"-46"-16,0 0 38 16,0 0 10-16,0 0-19 0,0 0-8 15,-6 6 18 1,6-6-1-16,0 0-17 0,0 0-10 15,0 0 2 1,0 0-6-16,0 0-10 0,0-13-4 16,0-12 0-16,0-6-4 15,0-6 1-15,0-1-1 16,9 0 0-16,0 2 2 16,0 1-2-16,1 6-4 15,0 3 2-15,-1 6 4 16,-1 5-8-16,-3 5 8 15,0 6-4-15,-3 4-6 16,2 0 4-16,3 0-7 16,4 13 5-16,3 11 6 15,-1 10 5-15,3 3 11 0,-3 2-5 16,-2-3-3 0,-2-11-7-16,-3-4 3 0,-3-9-2 15,-1-6-2-15,0-3 1 16,-2-3 0-16,2 0 0 15,-2 0 1-15,0 0-4 16,0 0 4-16,2-10-4 16,4-13-1-16,-2-3 1 15,2 2 2-15,3 3-2 16,-3 0 1-16,2 9-5 16,-2 0 5-16,1 7-6 15,-3 2 7-15,-2 3-8 0,-2 0 8 16,5 0-7-16,2 0 2 15,4 15 5-15,2 12 5 16,1 3 17-16,-4 1-9 16,2-8 3-16,-5-9-10 15,-1-6-2-15,1-5-4 16,-5-3-1-16,5 0-3 16,0 0 3-16,1 0 0 15,6-15-9-15,1-6 4 16,1 0-2-16,0 5 7 15,-6 3-8-15,0 9 9 16,-4 3-6-16,-1 1 1 16,1 0 3-16,8 12 2 15,1 13 35-15,3 0-6 16,-2 1-1-16,-3-4-21 0,-2-4 0 16,-2-8-7-16,1-1 0 15,-6-6-1-15,0-1-7 16,-2-2-51-16,-2 0-57 15,0 0-89-15,0-14-42 16</inkml:trace>
  <inkml:trace contextRef="#ctx0" brushRef="#br0" timeOffset="37673.67">25026 7483 233 0,'0'0'97'16,"0"0"-95"-16,0 0 12 16,0 0 75-16,0 0-8 15,0 0-37-15,0 0-2 16,0-20-12-16,0 16 10 16,0 0-15-16,-6-2-14 15,2 0 6-15,0-1-9 16,-1 4 13-16,-1-2-20 15,2-1 11-15,-2-1-11 16,2 3 11-16,0 2-9 16,-1 2 0-16,-1 0 0 15,2 0 6-15,-4 0 3 16,-1 0-11-16,1 0-2 16,-6 0-3-16,-1 6 4 0,-1 7 0 15,-2-2 2-15,2 3-2 16,6 0 0-16,-1 0-3 15,1 2 3-15,6 4-2 16,2 5-3-16,0 2-1 16,2 4 1-16,0-3-1 15,0-6 5-15,2-4-6 16,6-6 5-16,0-4 2 16,0-6 0-16,3-2-17 15,3 0-4-15,-1-22 12 0,5-10 7 16,-3-7-2-16,-1-2 1 15,-3 2-9-15,-2 5-3 16,-5 6-4-16,1 2-9 16,-5 2 7-16,0 5-11 15,0 7 32-15,0 5 0 16,0 5 1-16,0 2 20 16,0 0 10-16,0 0-5 15,0 4-20-15,0 20-6 16,0 11 2-16,0 4 2 15,7 1-4-15,1-1 16 16,3-7-14-16,5-6-2 16,-3-8-1-16,1-8 1 15,1-6 1-15,-1-4-1 16,1 0-1-16,-1 0-5 0,1-17 4 16,-1-12 0-16,-1-8 1 15,-4 0-10-15,0-1 7 16,-2 5-2-16,-3 10-14 15,-2 6 17-15,3 7-4 16,-5 10 3-16,0 0 4 16,2 0 0-16,-2 0 4 15,7 10-3-15,-2 16 8 16,3 10 29-16,3-1-13 16,-1-5-10-16,-4-12-8 15,1-8-7-15,-1-9-2 16,4-1 1-16,-2 0-2 0,5-5 3 15,1-18-2 1,3-7 2-16,4-1-7 0,-1 0 4 16,-3 5 1-16,2 10-1 15,-8 6-3-15,-5 7 6 16,-1 3-5-16,4 0 2 16,2 15 3-16,3 8 16 15,1 0 12-15,1 5-4 16,-1-4 1-16,1-1-18 15,-1-6-5-15,3-4-2 16,-3-8-1-16,-1-1-1 16,1-4-3-16,-1 0-40 15,4 0-14-15,0-5-27 0,-5-22-52 16,-7-3-121-16</inkml:trace>
  <inkml:trace contextRef="#ctx0" brushRef="#br0" timeOffset="37991.85">25836 6850 428 0,'0'0'81'0,"0"0"-76"0,0 128 61 16,0-57 27-16,0 11-40 16,0 5 2-16,0 2-17 15,-6-10 0-15,-2-12-17 16,8-25-15-16,0-18-4 16,0-15-2-16,0-9-9 15,0 0-59-15,14 0-5 16,7-22 17-16,-4-6-6 15,1-3-73-15,-5 1-81 16</inkml:trace>
  <inkml:trace contextRef="#ctx0" brushRef="#br0" timeOffset="38194.25">25612 7203 680 0,'0'0'76'15,"0"0"-32"-15,0 0 20 16,0 0-48-16,0 0-16 16,0 0-10-16,37-18 6 15,1 14 1-15,4 1-9 16,7 3-63-16,-5 0-32 16,-5 0-113-16,-12 13-140 15</inkml:trace>
  <inkml:trace contextRef="#ctx0" brushRef="#br0" timeOffset="38657.42">25928 7794 593 0,'0'0'1'15,"0"0"4"-15,0 0-5 16,0 0 8-16,151-28-4 15,-102-16-4-15,0-8-3 16,-5-2-30-16,-7 4-35 16,-11 6-23-16,-8 14 18 15,-12 12 34-15,-6 10 39 0,0 8 5 16,-2 0 58 0,-15 8-32-16,-6 11 26 0,3 10-2 15,1-1-5-15,2 1-9 16,7-1-5-16,5-7 0 15,5-5-25-15,0-6-11 16,0-8 0-16,15-2 0 16,8 0-3-16,6 0 2 15,2-14-3-15,5-4 1 16,3 4-6-16,-1 4-7 16,-1 10 8-16,-6 0-1 15,-10 2 3-15,-5 20-1 0,-9 6 7 16,-7 4 16-1,0 2 33-15,0-2 0 0,-9-2-10 16,-7-7-4-16,-1-6-35 16,-1-9-64-16,-3-6-107 15,2-2-295-15</inkml:trace>
  <inkml:trace contextRef="#ctx0" brushRef="#br0" timeOffset="39279.87">27015 7557 345 0,'0'0'75'15,"0"0"-73"1,0 0 0-16,0 0 8 0,0 0-3 15,0 0 1-15,-47-15-8 16,21 20 7-16,-1 22 0 16,-5 6 5-16,1 10 64 15,2 1-25-15,5-6 14 16,6-4-10-16,11-7-14 16,7-9-36-16,0-1-5 15,2-9 0-15,21-8-6 16,8-2-2-16,4-32-2 15,6-16 3-15,-3-14-18 16,-3-12-12-16,-8-2-28 16,-4-7-4-16,-10 1 24 15,-5 4 16-15,-6 8 14 0,-2 15-8 16,0 21 23-16,0 18 8 16,0 18 84-16,-8 0 44 15,-5 20-94-15,-3 24-39 16,3 17 12-16,3 11 16 15,8 9-15-15,2-4-9 16,0-4-6-16,12-15-2 16,15-16-77-16,2-18-61 15,2-16-111-15</inkml:trace>
  <inkml:trace contextRef="#ctx0" brushRef="#br0" timeOffset="39743.15">27293 7529 111 0,'0'0'305'16,"0"0"-279"-16,0 0-23 16,0 0 59-16,0 0-9 15,0 0-36-15,-38 14 14 16,20 4-30-16,3 7 15 15,-1 2 5-15,3 4 30 16,7-5 0-16,3-4-23 16,3-4-17-16,0-6-11 15,0-4 1-15,9-8-1 16,6 0-20-16,8 0-3 0,1-20-3 16,5-8-13-16,3-4-20 15,-1 1-41-15,-4 8 2 16,-8 9 9-16,-7 10 49 15,-8 4 40-15,-2 0 14 16,1 12 53-16,3 9 46 16,1 6-12-16,2-2-23 15,4-2-12-15,1-6-19 16,1-7-39-16,5-7-2 16,1-3-6-16,0 0 6 0,2-3-6 15,-3-7-3 1,-2-5-23-16,-7 3-27 15,-4 2-27-15,-7 1-73 16,0 4-80-16</inkml:trace>
  <inkml:trace contextRef="#ctx0" brushRef="#br0" timeOffset="41648.92">28035 7903 574 0,'0'0'39'15,"0"0"-39"-15,0 0-3 16,0 0 3-16,0 0 38 16,96-110 2-16,-69 55-2 15,-1-7-10-15,-1-8 1 0,-4-8-27 16,-4-3 8 0,-3 1-8-16,-8-1-4 0,-4 8 4 15,-2 2-3-15,0 7 1 16,0 8-3-16,-8 8 3 15,-6 12 0-15,1 14 3 16,6 12-2-16,0 10 10 16,-2 0 42-16,1 7-14 15,-8 34-39-15,0 27-2 16,-4 28 2-16,0 22 7 16,0 18 16-16,0 8 8 15,3 1 18-15,3-7-9 16,5-23-4-16,7-26-30 0,2-33-5 15,0-24-1 1,0-20-6-16,0-10-49 0,0-2-105 16,11-14-17-16,-3-20-86 15</inkml:trace>
  <inkml:trace contextRef="#ctx0" brushRef="#br0" timeOffset="42002.65">28350 7881 775 0,'0'0'52'0,"0"0"-52"16,0 0-21-16,0 0 18 15,0 0 6-15,88-128-3 16,-57 79 0-16,-2 8-3 15,-6 14-16-15,-7 10-9 16,-7 11 18-16,-7 6 2 16,-2 0 4-16,2 0 1 15,2 23 3-15,3 9 37 16,2 3 8-16,0-4-3 16,-3-8-16-16,3-8 5 15,1-7-30-15,3-4-1 16,1-4 0-16,3 0-1 15,3-2-8-15,3-20-68 0,-6-8-90 16,-11-4-268 0</inkml:trace>
  <inkml:trace contextRef="#ctx0" brushRef="#br0" timeOffset="42147.31">28666 7488 587 0,'0'0'0'0,"0"0"-148"16,0 0-30-16,0 0-52 15</inkml:trace>
  <inkml:trace contextRef="#ctx0" brushRef="#br0" timeOffset="42519.94">28741 7738 97 0,'0'0'542'0,"0"0"-538"16,0 0 3-16,0 0-7 15,0 0 16-15,145 15 10 16,-84-48 1-16,1-11-14 16,-2-14 2-16,-11-4-12 15,-11-5-3-15,-11 3-4 16,-7 0 2-16,-11 4-15 15,-9 1-2-15,0 2-9 16,-5 4 12-16,-19 9 5 0,-1 12 4 16,5 18 7-16,3 14 26 15,3 0 63-15,-3 19-39 16,-4 26-39-16,-1 17-6 16,7 12 16-16,5 9 5 15,10-3 8-15,0-4 9 16,18-7-30-16,13-13-11 15,7-16-2-15,7-16-3 16,1-22-85-16,4-2-37 16,-8-32-29-16,-7-12-156 0</inkml:trace>
  <inkml:trace contextRef="#ctx0" brushRef="#br0" timeOffset="42768.65">29662 6854 607 0,'0'0'244'0,"0"0"-218"16,0 0 4-16,0 0 12 16,-44 150-21-16,25-55 10 15,-1 10-1-15,3-6 8 16,6-16-27-16,1-16-9 15,8-25-2-15,0-20-3 0,2-15-20 16,0-7-95 0,2-8-124-16,7-20-40 0</inkml:trace>
  <inkml:trace contextRef="#ctx0" brushRef="#br0" timeOffset="42978.6">29452 7218 765 0,'0'0'216'0,"0"0"-187"15,0 0 9-15,0 0-19 0,0 0-19 16,0 0-17 0,25-32-15-16,8 24 9 0,0 7-62 15,-4 1-47-15,-4 0-8 16,-7 15-26-16,-9 6-39 15</inkml:trace>
  <inkml:trace contextRef="#ctx0" brushRef="#br0" timeOffset="43248.03">29628 7433 473 0,'0'0'34'0,"0"0"-33"15,0 0 51-15,0 0-4 16,0 0-8-16,0 0-14 0,116 41-5 15,-87-63-1 1,3-5-16-16,-3 1-4 0,-8 2-13 16,-3 6-7-16,-5 6-2 15,-1 8 16-15,-5 4-2 16,-3 0 7-16,5 0 1 16,-2 18 2-16,2 8 22 15,1 0 2-15,0-1 2 16,-1-4-24-16,4-6-4 15,5-8-22-15,2-7-115 16,0 0-130-16</inkml:trace>
  <inkml:trace contextRef="#ctx0" brushRef="#br0" timeOffset="43637.59">30270 7295 101 0,'0'0'270'16,"0"0"-270"-16,0 0-37 15,0 0 31-15,0 0-9 16,0 0-32-16,-78 33 41 16,60-6 6-16,-2 7 98 15,0 5 19-15,2-1-3 16,8-2-2-16,4-5-11 15,6-7-72-15,0-6-24 0,14-7-5 16,6-11-3-16,7 0 0 16,2-14-6-16,2-20-4 15,-2-5-28-15,-5 3-4 16,-5 9 5-16,-9 13 13 16,-5 9 27-16,-3 5 1 15,-2 0 22-15,0 0-3 16,6 7-17-16,6 4-1 15,5 3 3-15,8-2-5 16,2-4-40-16,2-3-155 16,2-5-194-16</inkml:trace>
  <inkml:trace contextRef="#ctx0" brushRef="#br0" timeOffset="44432.05">30740 7379 355 0,'0'0'32'0,"0"0"-25"16,0 0 27-16,0 0 1 15,0 0-9-15,0 0-1 16,-33 0-11-16,10 6 38 16,2 10 18-16,-2 5 9 15,5 0 11-15,7 2-37 16,9-1-14-16,2 0-38 0,0-3-2 15,13-1 0 1,18-5-53-16,4-7-37 0,11-6-25 16,0 0-19-16,-3 0-27 15,-3-19 17-15,-3 0 88 16,-8-3 57 0,0 5 61-16,-2 6 73 0,0-1-20 15,-2 3-66-15,-1 1 6 16,0 4-12-16,-1 0-6 15,-1-2-16-15,-2 2-2 16,-2-2-17-16,0 0 6 16,-3 2-5-16,1 0-2 0,-3-2 0 15,-2 4 1 1,-3 0-2-16,-4 2 6 0,-2-2-5 16,-2 2 1-16,0-2 12 15,0-2 11-15,-9 4 7 16,-9-2-30-16,-4 2 17 15,0 0-6-15,2 0-8 16,-1 0 12-16,4 0-8 16,5 0 1-16,-1 0-3 15,7 0-6-15,-2 0 0 16,4 0-4-16,4 0-1 16,-2 0 5-16,2 0-5 15,0 0-7-15,0 8-8 16,0 2-16-16,0-2 20 15,0-1 2-15,0-2-5 0,0 2 17 16,0 6-4-16,4-1 4 16,10 5-6-16,1 2 6 15,1 0-1-15,-1 0 1 16,1-1 4-16,-5-2-1 16,1 1-1-16,-6-7 0 15,-3-2 4-15,-1-5 24 16,-2 0 22-16,0-2 2 15,0 1-6-15,0 1-20 16,0 0-6-16,-14 2-11 16,-6 1-6-16,-4-4-3 15,-3-2-2-15,2 0-41 0,8 0-29 16,-1 0-45 0,5-4-119-16</inkml:trace>
  <inkml:trace contextRef="#ctx0" brushRef="#br0" timeOffset="48032.18">24098 8722 178 0,'0'0'116'0,"0"0"-47"16,0 0 14-16,0 0-10 15,0 0-9-15,0 0-26 16,0 0-13-16,0-1-4 15,0 1-3-15,0 0 13 16,0 0-13-16,0 0 11 16,0 0-6-16,0 0 0 15,0 0-18-15,0 0-1 16,0 0-4-16,0 0 1 16,0 0-3-16,0 0-1 15,0 0 2-15,0 0-2 16,0 0 2-16,0 8-6 0,0 1 7 15,0 8-5-15,0 3-5 16,0 2 3-16,-5 5 0 16,3-4 1-16,0 1 11 15,0-2-10-15,2 3 5 16,0-4-2-16,0-1-1 16,0 2 1-16,0 0 2 15,0 3 0-15,9 3-3 16,-2-1 8-16,2 6-7 15,-3 2 4-15,3 0-4 16,0-3 3-16,0-1-1 16,2-6 0-16,5-3-3 15,-3-4 2-15,5 0-3 16,-1 1 1-16,-1 2 6 0,3 0-7 16,-2 0 7-16,-1 0-6 15,-1-3 3-15,1-3 0 16,-3 2 0-16,1-5-1 15,-3-1-1-15,2 2 3 16,1-2-3-16,-1 1 4 16,1 1-3-16,3 1 2 15,1 2-1-15,2 2 0 16,0-2 0-16,-2 2 0 16,2-2 1-16,-2-2-1 15,-3-2 4-15,1 0-8 16,-3-2 8-16,3-1-7 15,-1 0 3-15,3-1 0 0,1 0 1 16,0-2 3-16,1 0 2 16,0-2-4-16,2 0-1 15,3-4 0-15,2 3-2 16,2-3 2-16,4 0-1 16,-2 0 3-16,3 0-1 15,-3 0-2-15,-2 0 4 16,0-3-2-16,0-3-1 15,0-2 0-15,2 0 1 16,-2-2-2-16,2-2 0 16,-2-2 4-16,1 0-2 15,-1-3 0-15,-1-4-2 16,8-1 6-16,0 0-7 16,-1 0 7-16,1-2-8 0,-1-1 4 15,-4 0 3-15,-2-3 0 16,2-2-4-16,-4-5 10 15,0-1-6-15,2-2 1 16,0-2-3-16,0-3 1 16,0-1-2-16,0 3-4 15,-2-1 4-15,-5 0-2 16,-2 4 0-16,-5 4 2 16,-1 6-4-16,-7 2 6 15,-1 3-4-15,-4 8 2 16,-2-4 4-16,0-4-6 0,0 0 3 15,0-7-3-15,0-2 0 16,0-7 1-16,-4 3 2 16,-7-1-6-1,-5 2 9-15,1 5-7 0,-1 4 3 16,-1 6 1-16,-4 4 0 16,4 2-1-16,-3 4 15 15,-1-2 7-15,-6-3-3 16,4 5-19-16,-9-3 2 15,1 1 9-15,2 0 4 16,-4 1-11-16,4-4 0 16,0 3-6-16,2 0-1 15,0 1 1-15,0-2 0 16,2 1 0-16,-1 0 1 0,2 0 0 16,-3 0 1-16,-4-1-4 15,4 6 3-15,-2-1-1 16,0 4 0-16,0 4 1 15,-2 0 2-15,0 0 0 16,2 0 2-16,-3 0-4 16,5 0 17-16,1 0-15 15,1 0-1-15,3 0 0 16,2 0-1-16,3 0-1 16,1 0 4-16,5 0-9 15,-1 0 10-15,3 0-10 16,1 0 10-16,-4 0-10 15,1 0 10-15,-2 1-5 0,-1 2 0 16,1 0 2-16,-3 0-6 16,6 3 8-16,-4-3-8 15,3 1 7-15,2 0-8 16,-5-1 5-16,4 1-1 16,-1-1 2-16,-1 1 1 15,1 0-2-15,-3 1 0 16,6-1 0-16,-5-1 5 15,3 2-10-15,1-4 8 16,1 2-4-16,1-1 1 16,2 0 0-16,3 0 0 15,0 0 0-15,0-2-2 16,-1 2-1-16,-3-1-1 16,2 4 8-16,-3-1-8 0,-2 0 8 15,2 0-5-15,-4 2 1 16,2 0 0-16,0 0-1 15,-2-2 2-15,3 0-3 16,-2 0 6-16,-1-2-5 16,-1 2 4-16,2 2-5 15,-1-2 5-15,-1 0-3 16,6 0 0-16,-1-2 0 16,1-1-4-16,1 2 8 15,-2 0-7-15,0 0 8 16,1 1-10-16,-3 0 9 15,0 2-6-15,0-2 2 16,3 2 0-16,-1 1-2 0,3-4 4 16,-1-2-6-16,2 2 8 15,1-3-8-15,0 2 3 16,-2 2 0-16,-3 2-1 16,1 2 0-16,-4 2 1 15,2 0 1-15,-1 0-1 16,2-2 4-16,0-2-6 15,1-2 8-15,1 0-10 16,1 4 7-16,2-1-6 16,-6 2 2-16,4 1 1 15,0-2 0-15,-1 0 2 16,1-2-2-16,-2 3 2 0,1-4-2 16,0 2 3-16,1-2-3 15,-1 0 2-15,3 0-1 16,0-2 0-16,0 1 0 15,-2-1-2-15,1 1 4 16,1 1-5-16,0-1 5 16,-1-2-6-16,3 4 6 15,-2-5-4-15,2 2-3 16,-2 1 3-16,2 0-1 16,0 3-5-16,0 4 8 15,0 1-4-15,0 0 0 16,0-2 7-16,0 3-5 15,0-2 2-15,0 1 0 0,0-2-4 16,0-2-22-16,0 1-22 16,0 0-34-16,2-1-72 15,-2 4-131-15</inkml:trace>
  <inkml:trace contextRef="#ctx0" brushRef="#br0" timeOffset="50717.04">23706 10162 195 0,'0'0'357'16,"0"0"-333"-16,0 0 23 16,0 0 52-16,0 0-71 15,0 0-5-15,0 0-12 0,-37 78 10 16,34-47-6-1,3 3-6-15,0 8-7 0,0 10-2 16,0 8 6-16,0 2-5 16,0-5 3-16,3-7-1 15,-1-12-5-15,2-14 6 16,-4-11-7-16,2-7 3 16,-2-6-11-16,0 0-54 15,3 0-44-15,-3-23-44 16,0-12-6-16</inkml:trace>
  <inkml:trace contextRef="#ctx0" brushRef="#br0" timeOffset="50966.3">23495 10168 542 0,'0'0'12'0,"0"0"2"16,0 0-14-16,0 0 18 16,0 0 17-16,0 0-11 15,129-67 1-15,-76 54 16 16,3-3-28-16,-1-2-4 16,-3 1-8-16,-7-2-2 15,-7 5-18-15,-9 4-86 16,-17 10-140-16</inkml:trace>
  <inkml:trace contextRef="#ctx0" brushRef="#br0" timeOffset="51183.87">23642 10208 706 0,'0'0'12'0,"0"0"-12"16,0 0-8-16,0 0 0 16,0 0 8-16,129-9 6 0,-75-2-5 15,-4 1-1 1,-2 3-8-16,-13 7-139 0,-15 0-150 16</inkml:trace>
  <inkml:trace contextRef="#ctx0" brushRef="#br0" timeOffset="51549.74">23947 10743 610 0,'0'0'0'16,"0"0"-6"-16,0 0 5 15,0 0 1-15,120-36 0 16,-89 11 4-16,-6-7-4 16,-5-3-38-16,-7 3-58 15,-8 6-19-15,-3 12-21 16,-2 8-12-16,0 6 148 16,0 0 85-16,0 16-1 15,-5 6-9-15,5 3 30 16,0-3-34-16,0 0-14 15,3-3-14-15,17-2-3 16,4 2-10-16,5-9-20 0,5-1-5 16,-1-9-5-16,-2 0 0 15,0-19-21-15,-4-18-68 16,-14-6-143-16</inkml:trace>
  <inkml:trace contextRef="#ctx0" brushRef="#br0" timeOffset="51661.96">24178 10357 353 0,'0'0'0'0,"0"0"-9"16</inkml:trace>
  <inkml:trace contextRef="#ctx0" brushRef="#br0" timeOffset="51871.85">24450 10674 582 0,'0'0'0'0,"0"0"0"16,163-37 0-16,-89-3 0 15,1-10 0-15,-2-10-19 16,-5-8 17-16,-17-4-63 15,-11 4-2-15,-18 7-28 16,-12 11-58-16</inkml:trace>
  <inkml:trace contextRef="#ctx0" brushRef="#br0" timeOffset="52054.31">24847 9982 460 0,'0'0'19'0,"0"0"5"15,0 0 7-15,-58 132-9 16,49-50 28-16,4 10 2 15,5 9-14-15,0-3 8 16,27-6-12-16,18-8-27 16,4-17-6-16,6-19-2 15,3-27-2-15,-2-21-67 16,-4-17-22-16,-12-33-104 16</inkml:trace>
  <inkml:trace contextRef="#ctx0" brushRef="#br0" timeOffset="52322.1">25321 9982 263 0,'0'0'101'0,"0"0"-83"16,0 0 73-16,25 130 13 15,-23-55-32-15,-2 13-13 16,0 5-11-16,0-6-8 0,0-11-20 16,0-20-16-1,0-17-4-15,0-16-4 0,18-15-3 16,6-8-96-16,5-6-11 16,2-27-59-16,-10-11-134 15</inkml:trace>
  <inkml:trace contextRef="#ctx0" brushRef="#br0" timeOffset="52522.11">25190 10363 339 0,'0'0'388'0,"0"0"-375"15,0 0-11-15,0 0 39 16,0 0-41-16,0 0-3 0,50-34-1 15,4 12 3-15,16 2 1 16,1 2-37-16,-4 3-102 16,-16 5-135-16</inkml:trace>
  <inkml:trace contextRef="#ctx0" brushRef="#br0" timeOffset="52815.06">25606 10476 639 0,'0'0'0'0,"0"0"-16"15,0 0 16-15,0 0 1 16,0 0 7-16,118-108-6 16,-79 83-4-16,-6 11 2 15,-7 11-2-15,-1 3 1 16,-5 3 0-16,1 25-3 15,-4 10 4-15,4 12 6 16,-4 2-5-16,3-2 56 16,1-5-38-16,2-13-8 15,4-7-11-15,4-15-7 16,8-6 4-16,3-4-9 16,-2 0-70-16,-5-26-151 15</inkml:trace>
  <inkml:trace contextRef="#ctx0" brushRef="#br0" timeOffset="53213.27">26503 10439 269 0,'0'0'54'0,"0"0"-54"16,0 0-8-16,0 0 8 15,0 0 13-15,0 0 1 16,53-26-13-16,-53 14 0 15,0 6 1-15,0 0 18 16,-16 4-8-16,-8 2 53 0,-3 0-34 16,-4 4 1-1,2 17 27-15,4-1 13 0,8 3-7 16,5 1-17-16,8 0-3 16,4 1-32-16,0-2-5 15,2-3-5-15,16-5-2 16,2-8-1-16,2-4 1 15,5-3-3-15,0 0 4 16,2-6-4-16,0-9 2 16,-2 2-1-16,-5-2-8 15,-2 5 2-15,-4 1 1 16,-3-1 3-16,-3-2 3 16,4-5-6-16,1 3-17 15,4 1-56-15,3 4-78 16,0 7-94-16</inkml:trace>
  <inkml:trace contextRef="#ctx0" brushRef="#br0" timeOffset="53505.98">27066 10307 352 0,'0'0'36'0,"0"0"-32"15,0 0-4-15,0 0 43 16,0 0-3-16,0 0 4 16,-4-4 7-16,-14 4-45 0,0 6 17 15,-4 11-9-15,1 10 8 16,6-1 30-16,6 2-22 16,4-4 5-16,5 0-15 15,0-5-16-15,14-2-4 16,13-1-5-16,13-5 2 15,8-1-27-15,11-7-34 16,3-1-78-16,-4-2-67 16</inkml:trace>
  <inkml:trace contextRef="#ctx0" brushRef="#br0" timeOffset="53911.64">27511 10301 125 0,'0'0'14'0,"0"0"-8"15,0 0 101-15,0 0-29 16,0 0-58-16,0 0-15 16,-62 8-3-16,31 4 18 15,2 1 24-15,5 2 59 16,4 1-14-16,9 1-35 15,6 4-20-15,5 0-14 16,0-2-20-16,9 0 0 0,15-6 1 16,5-3 1-1,2-8-2-15,0-2-3 0,1 0 1 16,-6-12-21-16,-3-10-1 16,-3 0-32-16,-9 6-29 15,-2 8 21-15,-7 6 36 16,-2 2 26-16,0 0 2 15,0 2 11-15,0 9 7 16,5 0-6-16,4 1-11 16,8-4-2-16,6 2-7 15,6-1-92-15,2-3-167 16</inkml:trace>
  <inkml:trace contextRef="#ctx0" brushRef="#br0" timeOffset="54137.68">28068 10425 436 0,'0'0'0'15,"0"0"-65"-15,0 0 65 16,0 0 4-16,0 0-3 16,0 0-1-16,114-22-10 15,-103 16-7-15,-4 0 11 16,0-6 3-16,-3-2-1 15,-2 0 1-15,3-5-4 0,-1-4-7 16,-2-2-70 0,1-2-120-16</inkml:trace>
  <inkml:trace contextRef="#ctx0" brushRef="#br0" timeOffset="55185.9">28105 10326 381 0,'0'0'168'15,"0"0"-151"-15,0 0 54 16,0 0-13-16,0 0-16 16,0 0-32-16,-14 0 0 15,10 0-2-15,-5 0-8 16,-1 0 27-16,0 0-1 15,-6 11 0-15,-2 5-22 16,0 2 0-16,5 0-2 16,2-2 10-16,6 3-3 15,1-2-7-15,4 4-4 16,0 2-1-16,0 1-1 0,18-2 1 16,7 0-1-16,1-6 6 15,6-7-4-15,-1-9-6 16,4 0-17-16,1-3 6 15,-3-21-9-15,0-8-8 16,-4-4-29-16,-8 0-9 16,-8-2-51-16,-7 3 14 15,-6-2 26-15,0 3 37 16,-6 2 27-16,-17 1 21 16,-4 8 4-16,-6 5 18 15,0 9 38-15,2 9 4 16,7 0 49-16,6 10 21 0,7 15-78 15,1 8-30-15,10 2 23 16,0-4-13-16,0-8-22 16,18-7-10-16,5-11 1 15,3-5-7-15,1-5 2 16,4-27-33-16,-9-2-75 16,-9 2-177-16</inkml:trace>
  <inkml:trace contextRef="#ctx0" brushRef="#br0" timeOffset="57175.44">23210 12015 333 0,'0'0'35'0,"0"0"6"16,0 0 36-16,0 0-17 16,0 0-10-16,0 0 10 15,0 0 13-15,-2-7-14 16,2 7-7-16,0 0-21 0,0 0 8 15,0 0-21-15,0 0 1 16,-4-11-7-16,2-3-10 16,0-10-2-16,2-19-1 15,0-12 0-15,0-12-2 16,2-2-4-16,16 2 7 16,1 9-1-16,0 8 0 15,2 8 1-15,-1 6-4 16,-3 8 6-16,-1 7-7 15,-1 10 5-15,1 5-4 16,0 6-8-16,4 0 9 16,1 0-3-16,4 24 4 15,4 14-2-15,0 10 4 0,0 8 8 16,-2 3-7-16,-6-6 0 16,-4-6 1-1,-1-13-3-15,-8-15 5 0,-1-9-8 16,-5-7 1-16,-2-3 2 15,4-4-2-15,4-27-7 16,3-17 7-16,-1-12-5 16,7-1-4-16,0 2-8 15,1 14 12-15,0 12 2 16,-3 14 2-16,-1 14-4 16,-3 5-8-16,2 0 7 0,1 14-2 15,3 16 11 1,4 12 4-16,-1 6 4 0,-3 4-1 15,1-6 10-15,-2-7-7 16,-5-16-2-16,-4-12-8 16,-3-9 2-16,0-2-4 15,3-5 5-15,5-22 3 16,3-12-4-16,7-3 5 16,5-1-7-16,0 6 0 15,2 11-1-15,-5 12-3 16,-4 9 3-16,-2 5-7 15,-2 0 8-15,4 21 0 16,-3 4 8-16,1 6 9 16,-5-3-4-16,3 0-8 0,-3-2-5 15,1 1 0-15,-3-6-78 16,-7-4-192-16</inkml:trace>
  <inkml:trace contextRef="#ctx0" brushRef="#br0" timeOffset="57886.2">24524 12137 589 0,'0'0'0'16,"0"0"-8"-16,2-138 8 15,9 78 7-15,5 2-5 16,0 5-2-16,1 9 0 16,1 13 0-16,-5 4 2 15,1 9-1-15,-5 8 0 16,-3 6 0-16,-2 4 10 15,2 0-11-15,0 0 3 16,7 0 1-16,3 23 22 0,4 3 10 16,-2 6-2-16,0-2-12 15,-5-7-12-15,0-6 2 16,-6-9-10-16,0-6-4 16,-1-2-6-16,1-6 4 15,2-22 4-15,2-17 0 16,4-5-14-16,6 0 6 15,-1 5-8-15,2 8-10 16,-4 11 15-16,-5 12-7 16,-3 10 16-16,-6 4-3 15,0 0 1-15,0 18 4 16,1 14 49-16,4 12 18 16,0 5-24-16,2-9-6 15,1-12-19-15,-2-11-18 16,-1-11-3-16,3-6-8 0,-4 0 11 15,3-17-2-15,5-13 0 16,-1-4-6-16,4 3 7 16,-2 7-5-16,-1 10 1 15,-3 6 2-15,-1 8 1 16,-2 0-11-16,6 0 13 16,2 17 0-16,2 8 22 15,3 10 9-15,-6-1-6 16,-1-2 7-16,-1-7-20 15,-3-7-8-15,-1-9-4 16,-3-5-4-16,-1-4-130 16,-2 0-186-16</inkml:trace>
  <inkml:trace contextRef="#ctx0" brushRef="#br0" timeOffset="58545.32">26375 11558 813 0,'0'0'30'0,"0"0"-30"15,0 0 0-15,0 0 23 16,0 0 0-16,0 0-14 0,7-15-8 16,-25 11 0-16,-7 4 6 15,-6 0-7-15,-2 0 2 16,0 21 1-16,-5 12 14 16,2 7-15-16,7 8 8 15,3 4-5-15,9-2 12 16,9-7-1-16,8-3-16 15,0-5 0-15,0-14-7 16,11-6 4-16,11-11-4 16,3-4 3-16,6-12-5 15,0-22-29-15,0-12-22 16,-4-6-60-16,-6-1-35 16,-10 9-11-16,-5 12 37 15,-4 17 129-15,-2 12 21 0,0 3 140 16,0 0 32-16,-2 24-102 15,-9 10-63-15,2 11-19 16,2 0 0-16,7-4 8 16,0-9-17-16,0-12-7 15,21-14-72-15,5-6-77 16,3-16-82-16</inkml:trace>
  <inkml:trace contextRef="#ctx0" brushRef="#br0" timeOffset="58899.1">26605 12047 531 0,'0'0'85'16,"0"206"-36"-16,0-103-10 0,0-23 30 15,0-27 20-15,0-27-57 16,-2-19-19-16,-2-7-13 16,-4-24-15-16,4-34-40 15,-5-24 22-15,3-23-24 16,-1-8-27-16,2-8-2 15,5 1 49-15,0 14 37 16,12 24 11-16,10 27-9 16,-7 30 7-16,1 16-9 15,-5 9 6-15,0 4 6 16,-1 23 59-16,-2 9 15 16,-6 9 7-16,-2 5-27 15,0 5 8-15,-10-5-16 0,-11-6-14 16,3-12-30-1,5-12 3-15,2-12-16 0,8-8-1 16,3 0-38-16,0-6-123 16,5-22-142-16,19-6-33 15</inkml:trace>
  <inkml:trace contextRef="#ctx0" brushRef="#br0" timeOffset="59410.18">26950 11758 376 0,'0'0'331'0,"0"0"-331"16,0 0-56-16,0 0 51 15,0 0 5-15,0 0-2 16,0-21-12-16,-6 21 14 16,-13 0 6-16,0 11 6 15,1 10-2-15,0 4 34 16,5 0-9-16,8-5-4 15,5 0-12-15,0-4-19 16,2-2-3-16,21-6 2 16,6-6-5-16,2-2-3 15,0-6-19-15,-2-22-28 16,-7-4-3-16,-8-7-12 16,-12 6-28-16,-2 0-11 15,-4 9 36-15,-23 10 57 16,-4 8 17-16,0 6 106 0,4 0-19 15,4 3-26-15,10 10 0 16,4-1 0-16,9-2-26 16,0-4-29-16,0-3-6 15,26-3 0-15,11 0-6 16,7-9 10-16,8-6-6 16,-2-2 2-16,2 10 0 15,-8 7-1-15,-8 0 2 16,-14 7-2-16,-12 21 2 15,-10 11 79-15,0 11 11 16,-25 4-31-16,-4-1-40 16,-2-14-16-16,2-11-4 0,4-20-49 15,-2-8-169-15</inkml:trace>
  <inkml:trace contextRef="#ctx0" brushRef="#br0" timeOffset="59584.53">27153 11372 1120 0,'0'0'0'0,"0"0"-29"16,0 0 14-16,0 0-1 16,121-107-5-16,-73 75-81 0,-3 11-124 15,-16 6-161 1</inkml:trace>
  <inkml:trace contextRef="#ctx0" brushRef="#br0" timeOffset="60819.94">27826 12112 757 0,'0'0'102'0,"0"0"-102"0,0 0-8 15,0 0-1-15,0 0 7 16,0 0 2-16,84-133 32 16,-50 53-7-16,-1-12-5 15,-2 2-18-15,-4 1 0 16,-7 5 1-16,-7 4-6 15,-5 6-18-15,-8 12-14 16,0 9 24-16,0 13-5 16,-8 14 15-16,-5 8 2 15,-3 8 4-15,8 8 2 16,1 2 18-16,1 0-1 16,1 2-24-16,0 26-3 15,-1 19-2-15,-1 18 0 16,3 22 10-16,0 21-2 0,1 19 13 15,-1 17 24-15,-1 2 1 16,0-10 6-16,5-29-17 16,-2-37-22-16,2-33-8 15,0-23 0-15,0-14-4 16,0 0-122-16,2-14-74 16,12-23 9-16,-7-6-285 15</inkml:trace>
  <inkml:trace contextRef="#ctx0" brushRef="#br0" timeOffset="61135.34">28162 11966 752 0,'0'0'92'15,"0"0"-92"-15,0 0-87 16,0 0 84-16,0 0 1 15,65-132-25-15,-45 89-27 16,-2 6-30-16,-3 14 29 16,-5 10 19-16,-8 9 28 15,-2 4 8-15,0 0 38 16,0 3 47-16,0 14-34 16,0 10-18-16,2 5 25 15,9 0 2-15,7-2-34 0,-1-13-15 16,6-6-11-1,2-11-6-15,-4 0 6 0,4-32-28 16,-3-12-89-16,-9-2-124 16</inkml:trace>
  <inkml:trace contextRef="#ctx0" brushRef="#br0" timeOffset="61247.05">28421 11547 443 0,'0'0'0'16,"0"0"-362"-16</inkml:trace>
  <inkml:trace contextRef="#ctx0" brushRef="#br0" timeOffset="61579.43">28936 10978 540 0,'0'0'55'0,"0"0"-29"16,0 0 50-16,0 0-28 15,0 0-7-15,6 148 19 16,-6-60-12-16,0 16 19 0,-4 8-16 15,-3 2-9-15,2-2-11 16,5-20-17-16,0-21-12 16,5-24 0-16,11-22-4 15,4-17-11-15,-1-8-2 16,6-10-69-16,4-22 19 16,0-13-54-16,-2 0-51 15,-12 6-153-15</inkml:trace>
  <inkml:trace contextRef="#ctx0" brushRef="#br0" timeOffset="62574.35">28604 11897 224 0,'0'0'234'15,"0"0"-230"-15,0 0-4 16,0 0 0-16,0 0 24 16,0 0 12-16,77-81 14 15,-46 43-25-15,5-1 2 16,-2-6-20-16,-1-1 8 16,-7-9-6-16,-1-4-1 15,-5-3-5-15,-7-2-3 16,-3-1 4-16,-6 3-2 15,-4 2-1-15,0 3 1 16,0 2 1-16,0 11-1 16,0 11 13-16,0 9-1 0,0 13 7 15,0 4 6-15,0 6 12 16,0 1 1-16,0 0-24 16,0 0 10-16,0 0 2 15,-6 4-4-15,-8 20-24 16,-5 18-6-16,-2 18 4 15,-1 16 4-15,-1 14 10 16,6 1-1-16,3-9 19 16,7-18-2-16,7-22-17 15,0-16-11-15,25-16-11 16,15-6-16-16,11-4-40 16,10-3-35-16,-8-15-86 15,-6-5-169-15</inkml:trace>
  <inkml:trace contextRef="#ctx0" brushRef="#br0" timeOffset="73341.57">29198 11861 110 0,'0'0'395'16,"0"0"-340"-16,0 0-30 15,0 0 50-15,0 0-43 16,48-110-16-16,-31 81 10 15,-3 3 2-15,1 2 5 16,-4 2-2-16,-2 5-12 16,0 0-10-16,-1-3 16 0,2-6-15 15,1-4-3 1,5-9-6-16,-1-3 1 0,1-3 0 16,-3-1-1-16,-2-1-1 15,-2 7 3-15,-2 0-5 16,-5 2 9-16,0 0-9 15,-2-1 2-15,0 2 0 16,0 5 1-16,0 6-1 16,0 10 0-16,0 5 7 15,0 10-2-15,0 1 17 16,0 0 10-16,0 0 8 16,0 0-10-16,0 0-28 15,-4 25-2-15,-3 23 11 16,-4 21-5-16,0 15 19 0,-3 8-9 15,3 3 24 1,3-10-21-16,3-6 4 0,5-19-13 16,0-13-10-16,0-12 0 15,0-10 3-15,2-10-7 16,5-5-21-16,-3-7-35 16,3-2-43-16,0-1-8 15,2 0-64-15,-5-14-15 16,-2-11-262-16</inkml:trace>
  <inkml:trace contextRef="#ctx0" brushRef="#br0" timeOffset="73568.2">29174 11406 712 0,'0'0'113'15,"0"0"-85"-15,0 0 45 16,0 0-32-16,0 0-39 16,0 0 0-16,116-10 6 15,-69 6-5-15,1-2-6 16,0 2-27-16,-6 0-75 16,-11 4-110-16,-11 0-204 15</inkml:trace>
  <inkml:trace contextRef="#ctx0" brushRef="#br0" timeOffset="73897.13">29568 11801 761 0,'0'0'56'16,"0"0"-52"-16,0 0-4 15,0 0 6-15,0 0 2 16,0 0-8-16,133-129-1 16,-96 91-35-16,-6 8-23 15,-7 13 12-15,-10 8 30 16,-3 9 13-16,-7 0 4 0,3 11 2 16,2 16 19-1,0 7 41-15,-1 5-16 0,4-3-14 16,3-7-19-16,3-7 3 15,3-4-16-15,-2-11-6 16,8-7-38-16,-2 0-84 16,2-18-94-16,-6-12-221 15</inkml:trace>
  <inkml:trace contextRef="#ctx0" brushRef="#br0" timeOffset="74295.66">30223 11606 161 0,'0'0'440'0,"0"0"-426"16,0 0-9-16,0 0-2 16,0 0-3-16,0 0-3 15,0-10-49-15,0 4 43 16,0-1 9-16,-15-4 2 16,-12 7-1-16,-4 4 14 15,-3 0 29-15,1 0 7 16,6 22-6-16,5 6 25 15,4 8-20-15,9 3-26 16,7-1 11-16,2-4-5 16,0-8-4-16,2-6-19 15,14-6 5-15,1-6-12 0,4-8-4 16,-3 0 1-16,3-5-10 16,2-22 3-16,-1-3-15 15,-2-1 10-15,-2 9 4 16,-7 8 5-16,-2 4 6 15,0 6 0-15,-2 3 0 16,7 1 5-16,1 0-6 16,7 0 2-16,5 11-2 15,2 6-25-15,0-8-133 16,0-2-123-16</inkml:trace>
  <inkml:trace contextRef="#ctx0" brushRef="#br0" timeOffset="74595.09">30642 11524 197 0,'0'0'195'0,"0"0"-138"16,0 0 15-16,0 0 28 15,0 0-28-15,0 0 33 16,-118 19-49-16,109 8-19 16,3 0-13-16,6 2-12 0,0-2-12 15,0-8-1 1,21-2 1-16,6-3-5 0,7-9-26 16,4-2-32-16,0-3-63 15,0 0-23-15,-1-4-21 16,-3-13-52-16</inkml:trace>
  <inkml:trace contextRef="#ctx0" brushRef="#br0" timeOffset="75031.35">30931 11600 112 0,'0'0'95'0,"0"0"-59"16,0 0 33-16,0 0-10 16,0 0-17-16,0 0-10 15,63-32-17-15,-56 28-7 16,2 2-4-16,-5-4 10 0,3 1-11 15,-3 0-1-15,-2-2 0 16,-2-2 0-16,0 1 10 16,0 2-5-16,-11 2-2 15,-6 4 3-15,-5 0 39 16,-1 0 7-16,-4 18-2 16,6 8 31-16,-2 1 1 15,9-4-26-15,5 4-10 16,5-7-37-16,4-1-3 15,0-1-1-15,0-8-3 16,9-2-8-16,7-8-1 16,3 0-16-16,4 0-22 15,2-10-13-15,-1-5-1 0,-4 3-6 16,-4 1 14-16,-3 5 37 16,-7 5 12-16,2 1 0 15,-6 0 6-15,0 0 8 16,0 0 33-16,5 1-7 15,1 12 8-15,6-2-25 16,1 4-22-16,6-4-1 16,3 2-12-16,-1-8-120 15,1-2-127-15</inkml:trace>
  <inkml:trace contextRef="#ctx0" brushRef="#br0" timeOffset="75345.88">31444 11600 263 0,'0'0'124'16,"0"0"-25"-16,0 0 19 16,0 0-15-16,0 0-35 15,0 0-29-15,-35 0-7 16,23 8 22-16,1 6 4 15,5 3-13-15,1 0 27 16,5-1-22-16,0-1-18 16,0-6-28-16,9-2 7 15,11-7-11-15,0 0 1 16,5 0-1-16,-3-14 0 0,1-11-6 16,-6 0-43-16,-3-4-39 15,-8 3-49-15,-6 2-93 16,0 1-225-16</inkml:trace>
  <inkml:trace contextRef="#ctx0" brushRef="#br0" timeOffset="75547.55">31032 11182 1138 0,'0'0'61'0,"0"0"-61"15,0 0 6-15,0 0-6 16,0 0-2-16,0 0-7 16,80-29-18-16,-57 29-62 15,-8 12-60-15,-10 18-56 16,-5 10-170-16</inkml:trace>
  <inkml:trace contextRef="#ctx0" brushRef="#br0" timeOffset="75744.14">30873 12086 242 0,'0'0'481'0,"0"0"-393"0,-23 123 27 16,18-86 28-16,-2 1-57 16,-2 0-27-16,-4 2-36 15,-9 1-1-15,-9-4-19 16,-9-2-6-16,-10-9-54 15,-3-16-86-15,-8-10-191 16</inkml:trace>
  <inkml:trace contextRef="#ctx0" brushRef="#br0" timeOffset="77346.87">32099 11883 614 0,'0'0'115'15,"0"0"-51"-15,0 0 41 16,0 0-16-16,0 0-6 16,0 0-37-16,0 0-17 15,-15-12-11-15,15 6-15 16,0-8-3-16,19-6 3 0,8-10-3 15,7-4 2-15,2-2-4 16,2-2 3-16,-7-1-2 16,0-1 0-16,-2-2-16 15,-7-2-12-15,-2 2-7 16,-9 2-5-16,-8 6-10 16,-3 8 32-16,0 9 12 15,-20 10 6-15,-5 4 2 16,-4 3 4-16,2 6 3 15,-4 25-7-15,2 9 10 16,5 6 6-16,8 0 17 16,16-2-4-16,0-4 8 15,16-9-34-15,22-6 9 16,4-6-10-16,16-8-3 0,0-9 0 16,6-2-5-16,7 0-50 15,-8-13-71-15,-18 0-134 16,-24 3-387-16</inkml:trace>
  <inkml:trace contextRef="#ctx0" brushRef="#br0" timeOffset="81486.03">23885 13178 383 0,'0'0'112'0,"0"0"-95"15,0 0 9-15,0 0 38 16,0 0-36-16,0 0-28 16,0 0 7-16,48-24 11 15,-25-8 22-15,2-12-3 16,-2-14-4-16,4-6-2 15,-2-6-21-15,0-1-4 16,-3 8-6-16,-2 4 0 16,-7 11 2-16,-4 12-3 15,-5 11 7-15,-1 13-11 16,-3 9 11-16,0 3-4 0,0 0-2 16,0 0 0-16,4 2-1 15,5 26-15-15,9 14 13 16,6 12 5-16,8 9-8 15,3-3 11-15,1-2-5 16,2-8 0-16,-4-10 1 16,-3-12-4-16,-10-8 4 15,-5-8-5-15,-9-5 8 16,-5-6-2-16,-2-1-1 16,0 0 21-16,-27 0-19 15,-10-1-3-15,-8-16-5 16,-2 3-7-16,3 3 2 15,11 6 5-15,6 3 2 0,13 2 6 16,7 0-6-16,7 0 3 16,0 0-8-16,5 5-17 15,22 8 13-15,8 5 10 16,8-8 1-16,3-10-2 16,8 0 6-16,4-2-2 15,0-29 3-15,0-7-2 16,-3-12 0-16,-5-6 0 15,-11-1-2-15,-7-2-19 16,-12 5-10-16,-11 6-32 16,-9 10 21-16,0 7-6 15,-11 12 46-15,-14 9 12 0,0 10 19 16,-2 0 13-16,8 14-8 16,1 19 3-16,9 18-25 15,9 9 1-15,0 3-2 16,17-7 4-16,24-11-17 15,10-13-1-15,13-14-2 16,10-11 3-16,6-7 0 16,1 0 0-16,-5-19-34 15,-9-5-91-15,-11-2 83 16,-19 2-45-16,-10 3 18 16,-12 6 12-16,-6 9 40 15,-7 4 12-15,-2 2 5 16,0 0 46-16,0 0 3 15,3 0-43-15,4 0-6 0,5 0-2 16,2-1 2-16,2-2 2 16,0-1-2-16,-3-1 0 15,0 3 1-15,-8-4-1 16,-5 0 0-16,0-3-1 16,-2-1-5-16,-25 2 0 15,-9 4 1-15,-7 4-1 16,-1 0 6-16,1 8 2 15,10 15 27-15,4 4-1 16,12 5-8-16,5 4 31 16,12 3-29-16,0-3 0 15,0-5-22-15,27-4 0 16,10-10 1-16,11-11-1 0,5-6 4 16,5 0-4-16,0-13 0 15,-7-11-1-15,-4-6-2 16,-5 0-29-16,-8 2 5 15,-3 8-8-15,-9 3 17 16,-3 9 15-16,-9 4 2 16,-5 3 0-16,-3 1 1 15,0 0-2-15,0 0 4 16,2 0-6-16,4 0 9 16,5 0 5-16,3 0-7 15,1 0 2-15,4 4 4 16,-4 0-2-16,-3-4-4 15,-3 0-1-15,-7 0 2 0,-2 0-4 16,-2 0 8 0,0 0 1-16,0 0 30 0,-4 0-3 15,-19-4-35-15,-3-3 9 16,-7 1-10-16,-1 6 2 16,-2 0 3-16,3 0 0 15,4 0 13-15,9 9 12 16,4 4-1-16,8 7-22 15,5 6-6-15,3 3 6 16,0 2-14-16,11-2 14 16,12-3-14-16,2-8 6 15,0-5-1-15,2-10 2 0,0-3 0 16,0 0 1-16,-2-14-1 16,-1-17 9-16,-2-4-6 15,3-5-3-15,-3 0-18 16,-1 7-2-16,-6 11-3 15,-7 9 20-15,-2 8-4 16,-4 5 1-16,2 0-6 16,7 16 12-16,7 11 18 15,6 3 4-15,5-3 1 16,10-4-22-16,3-8-2 16,7-6 0-16,-1-9 0 15,4 0-20-15,-8-13-15 16,-3-15-31-16,-6 1-2 15,-8 1 10-15,-3-1 22 16,-6 7 28-16,-5 2 5 0,-1 5 4 16,-3 1 0-16,-1 5 6 15,0 4 11-15,-2 0-9 16,1 2 5-16,3 1-7 16,0-3 0-16,-4 3-5 15,1 0 3-15,-5 0-2 16,-2 0-2-16,0-2 7 15,0-2 22-15,0-6 37 16,-9-1-59-16,-13 3-1 16,-5-3-6-16,-4 7 0 15,2 4 0-15,0 0 3 16,7 0 7-16,2 10 6 0,5 16-7 16,5 10-8-16,4 2 8 15,6 0 3-15,0-7 6 16,0-9-9-16,13-10-9 15,5-6-4-15,2-6 4 16,-3 0 1-16,0-4 0 16,-2-19 6-16,-4 0-4 15,0-4-3-15,-2 4-12 16,-5 8 5-16,-2 8-5 16,-2 4 9-16,0 3 3 15,0 0-4-15,3 15 4 16,4 13 0-16,8 9 19 15,8 6 1-15,8 0-8 0,4-2-10 16,5-2-4 0,1-8 6-16,-1-1-4 0,-5-2 1 15,-4 0-1-15,-8 0 0 16,-5 0 4-16,-11 4 4 16,-7 1-5-16,0 5 24 15,-21-2-17-15,-8-2 5 16,-4-8-6-16,-3-15 7 15,1-11-5-15,-1 0-9 16,0-8-2-16,8-13-14 16,7 6 12-16,11 2-5 15,6-1 3-15,4 0-5 0,0-4 7 16,10-3-6-16,15 0 1 16,6-8 7-16,5-3 0 15,1-10-2-15,3-4 6 16,-5-6-6-16,-3-6 3 15,-6 2-2-15,-3 3-2 16,-5 9-2-16,-7 8-7 16,-2 4 6-16,-7 8 3 15,-2 4 6-15,0 2-3 16,0-1 3-16,0 6-6 16,0 1 7-16,0 2-4 15,-7 8 4-15,1 2-4 16,-3 0 16-16,0 0 2 0,2 12-14 15,1 12 4-15,4 10-6 16,2 0-2-16,0-2 8 16,0-4-1-16,15-7-5 15,1-6-2-15,3-3 0 16,2-3-1-16,1-3 2 16,1-6-1-16,-2 0 1 15,2 0 0-15,-1-10-1 16,-4-10-2-16,0-4-23 15,-5 0 6-15,-1 2-8 16,-6 3 15-16,-2 10 11 16,-2 4-2-16,1 3-1 15,-3 2 2-15,2 0-3 16,4 0-5-16,6 2 10 0,5 12 0 16,4 5 6-16,3-2 4 15,5-1-8-15,0 1 4 16,3-8-2-16,-3 2-7 15,-6-8 9-15,-7 0-6 16,-3-3 0-16,-1 0 0 16,-1-6 1-16,1-11 3 15,-6 1 5-15,1 6-4 16,-3 5-9-16,-2 2 5 16,-2 3-2-16,0 0 2 15,0 0 0-15,0 0 5 16,0 0 11-16,9 0-11 15,7 0-2-15,4 8 1 16,6-4 0-16,1-4-3 0,2 0 0 16,0 0-4-16,-2-5-1 15,0-12-19-15,-3-2-1 16,1 1-4-16,-3-2 5 16,-2 1-11-16,-3 2 11 15,-1 3 1-15,1 3 19 16,-2 7-5-16,-2 4 0 15,3 0 7-15,4 21 32 16,2 0 34-16,7 2-13 16,2-3-3-16,4-2-31 15,2-6-3-15,-2-6-15 0,-1-2 6 16,-1-3-7-16,-8-1 0 16,-6 0 0-16,-3 0 1 15,-11 0-1 1,-3 0-25-16,-2 0-33 0,0 4-43 15,-9 2-76-15</inkml:trace>
  <inkml:trace contextRef="#ctx0" brushRef="#br0" timeOffset="85150.89">24440 13840 333 0,'0'0'30'0,"0"0"-29"0,0 0 17 16,0 0 32-16,0 0 12 15,0 0-38-15,0 0 0 16,-48 82 0-16,44-64 13 15,2 4-15-15,0 0-2 16,0 5-2-16,-1 1-2 16,3-1-7-16,0 4-2 15,0-6 12-15,0 8-8 16,0-5 1-16,0 0-10 16,3 0 3-16,5-1-4 15,3 4-1-15,1 4 1 16,-1-2-1-16,5 1 6 15,-6 3-5-15,6-5 9 0,2 3-8 16,-2 1 13 0,1-5-11-16,-1 1 4 0,-1-1-7 15,1-12 4-15,-1 3-5 16,2-5 0-16,-2 4-2 16,5-3 9-16,3 0-12 15,0 5 10-15,4-5-8 16,0-5 7-16,2 1-4 15,-2 0 0-15,2 3 2 16,4-5 3-16,5 3-4 16,2-1 1-16,5 3 2 15,-1-4-8-15,3 2 7 0,0 1-4 16,0-6 2 0,-1-1 2-16,3 2-3 0,3-1 0 15,-1-6-2-15,5 7 4 16,-3-7-5-16,-4 0 8 15,-4 5-10-15,-3-5 6 16,-5-2-1-16,4-2 0 16,-5 0 2-16,6 0-3 15,3 0 2-15,3 0 3 16,4-2-1-16,-3-8-3 16,-5 4 4-16,-2 1-4 15,-5-4 0-15,-4 3 2 16,-4-8 8-16,0-2 4 0,-1-2 7 15,1-1-15 1,2-2 11-16,1-1-13 0,-3 2 1 16,-3-1-4-16,-1-6 3 15,0-1 5-15,-3-3 2 16,0-9 0-16,1 2-8 16,-1 0 6-16,-2 2-7 15,0 0-2-15,-2 2 3 16,-1-3 1-16,0-1-2 15,-5 1 2-15,0-4 2 16,-3 1-4-16,-1 5 12 16,-3-2-5-16,-3 3 7 0,0-2-10 15,-2 0 10-15,0-4-14 16,0-1 5-16,0 6-3 16,0-6-3-16,0 3 7 15,-2 4-7-15,-9 0 15 16,-2 4-12-16,-3-2 15 15,0 4-16-15,1 2 11 16,-3-1-6-16,-2 6-1 16,0-2 5-16,-5 1-3 15,4 3 12-15,-2-3-19 16,-2-2 13-16,1 4-12 16,-1-3 8-16,1 2-10 15,2 0 4-15,1 3 1 16,4-2-3-16,-3 4-3 15,1-2 3-15,-2 4-3 16,-2 0 4-16,-1-2-3 16,-5 3 1-16,-1 0 4 0,1-1-6 15,4 4 5-15,-4-2 1 16,0 0 0-16,0 2-5 16,-3 0 5-16,1-1-10 15,0 2 8-15,0-1-8 16,2 0 7-16,2 3-5 15,2 2 2-15,3 1 0 16,2-1-2-16,0 1 5 16,5 3-8-16,-1-3 15 15,1 4-13-15,1-3 4 0,-7 2-2 16,0 1 0 0,-4-2 1-16,-2 2-1 0,0 0 2 15,0 0-4-15,-4 0 9 16,0 0-11-16,0 0 9 15,-5 0-8-15,3 0 4 16,-3 0 0-16,3 0 0 16,2 0 0-16,6 0 0 15,3 0 1-15,9 0-7 16,1 0 11-16,3 0-13 16,1 2 7-16,-1-1-1 15,0 3 3-15,2-1-1 16,-4 2 2-16,-1 1-2 0,0 0 0 15,-5 5-1 1,0-3 0-16,-1 2 0 0,-1-1-2 16,2 2 3-16,2-1-1 15,1 0 1-15,2-2 2 16,2 1-2-16,-1-7 3 16,5 3-6-16,-1-1 6 15,0-2-6-15,2-1 7 16,-1 4-6-16,-1-1 3 15,-1 4-2-15,-4 2-2 16,1 4-1-16,1 2 3 16,0-4-1-16,1 0-1 15,1-6 6-15,0 0-5 16,2 0 6-16,-1 2-4 0,-1 4 0 16,-4 0 0-16,-1 2-3 15,-1-2 8-15,1 0-9 16,2 0 7-16,-1-7-6 15,4 0 5-15,1-3-3 16,-1-2 2-16,0 4-1 16,2-2 2-16,-1-2-1 15,1 5-1-15,2-4 6 16,-2 2-11-16,2 0 13 16,0-3-14-16,-3 4 10 15,1 0-5-15,-2 2 1 16,2 0 0-16,-1 0-1 15,-1 1 2-15,3-3-5 16,-2-1 11-16,5 0-14 16,0-2 11-16,2 2-7 0,-3-2 3 15,3-1-3-15,0 0 2 16,-2 3 2-16,0-2-3 16,0 4 5-16,0-1-6 15,-2-1 10-15,-1 2-14 16,0-1 12-16,1 2-9 15,1-5 4-15,1 6 0 16,0-3-1-16,0 0-2 16,0 2 0-16,0 0 3 15,-1-3 0-15,3 1 0 0,0-2-3 16,-2 2-1 0,2 1 4-16,-2-1 0 0,2-2 0 15,-2 4 0-15,2-5 0 16,0 4-2-16,0-1 8 15,-3 1-11-15,3 0 6 16,-4 1-1-16,1 0 1 16,1 2-1-16,0-2 0 15,0 0 1-15,0 2-5 16,0-4 11-16,-1 3-13 16,1 2 12-16,0-5-9 15,-2 6 4-15,1-4-1 16,-2 1 0-16,3-1 0 15,2-4-1-15,-2 4 5 16,2-1-9-16,-2 1 6 0,2 0-3 16,-2 0 4-16,2-2-2 15,-2 5 0-15,-1-6 0 16,1 0-1-16,2-1 4 16,0-2-5-16,-2 3 7 15,2-1-10-15,0 0 10 16,0 0-9-16,0 2 5 15,-2 0-1-15,0 0 0 16,2 0 0-16,-2 2-2 16,2-4 6-16,0 4-8 0,0-2 8 15,-3 2-8 1,3 0 8-16,-3-2-7 0,3-2 3 16,0 0 0-16,-2 1-1 15,2-3 3-15,0 1-5 16,0 3 10-16,0-4-14 15,-2 2 11-15,2 0-8 16,-2 3 5-16,2-4-1 16,-2 1 0-16,2 1 0 15,0-2-2-15,0-1 6 16,-2 2-5-16,2-2 6 16,0 0-10-16,0 3 11 15,-3-3-6-15,3 1 0 16,-2 4 0-16,2-1 0 15,-2 1 0-15,2-1-4 16,0-2 8-16,0 2-9 0,0-1 5 16,0-3-3-16,0 1 1 15,0-1 0-15,0 0-1 16,0 0 3-16,0 0-4 16,0 0 9-16,0 0-11 15,0 0 12-15,0 0-12 16,0 0-2-16,0 0-9 15,0 0-15-15,0 0 2 16,0 0-15-16,0 0-37 16,0 3-42-16,0-2-108 15,-2 4-130-15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3:39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 1969,'0'0'9426,"19"6"-9362,-8 0-91,-7-4-30,-1 1 0,1-1 0,0 0 0,0-1 0,0 1 0,0-1 0,7 2 0,-11-3 1,0 16-208,0 13 242,1 1 1,2-1 0,1 0-1,14 55 1,-14-71 17,1 1-1,0-1 1,1 0 0,1 0-1,0 0 1,1-1 0,0-1-1,1 1 1,0-1 0,1-1-1,0 1 1,14 9 0,-11-10-57,0-2 0,1 1 0,0-2 0,0 0 0,1 0 0,-1-1 0,1-1 0,1-1 0,-1 0 0,1-1 0,0-1-1,-1 0 1,1-1 0,0-1 0,19-1 0,-29 0 18,0-1 0,-1 1 0,0-1-1,1 0 1,-1 0 0,0-1 0,0 0-1,0 1 1,-1-2 0,1 1 0,-1 0-1,1-1 1,-1 0 0,0 0 0,0 0-1,-1-1 1,1 1 0,4-10 0,-7 12 45,0 0 0,0 0 0,0 0 0,0 0 0,0 0 0,-1 0 0,1 0 0,-1-1 0,1 1 0,-1 0-1,0 0 1,0-1 0,0 1 0,0 0 0,0-1 0,0 1 0,-1 0 0,1 0 0,-1-1 0,0 1 0,0 0 0,-1-2 0,0 0 25,0 1 0,0-1-1,0 1 1,-1 0 0,0 0-1,1 0 1,-1 0 0,0 1-1,0-1 1,-7-3-1,-4-2 105,0 2-1,-1 0 0,0 1 0,0 0 1,0 1-1,0 1 0,0 0 0,-1 1 1,1 1-1,-28 1 0,40 0-110,0 0-1,0 1 1,0-1-1,0 1 0,0 0 1,0-1-1,1 1 1,-1 0-1,0 1 1,1-1-1,-1 0 1,0 1-1,1 0 1,0-1-1,-1 1 0,1 0 1,0 0-1,0 0 1,0 1-1,0-1 1,1 0-1,-1 1 1,1-1-1,-1 1 1,1 0-1,0-1 1,0 1-1,0 0 0,0 0 1,0 3-1,-3 10-33,2 0 0,0 0 0,1 0 0,0 19-1,1-31 27,1 1-14,0 1-1,0 0 1,0-1-1,0 1 0,1-1 1,0 0-1,0 0 1,1 0-1,-1 0 1,1 0-1,0 0 0,1 0 1,-1-1-1,1 0 1,0 1-1,0-1 0,0-1 1,0 1-1,1-1 1,-1 0-1,10 6 0,-1-2-4,0-1-1,0 0 1,1-1-1,-1 0 1,1-1-1,0 0 1,22 2-1,-18-3-51,-1-2 0,1 0 1,0-1-1,-1 0 0,29-6 0,-39 4 16,1 0 1,-1-1-1,1 0 0,-1 0 1,0-1-1,0 1 1,-1-2-1,1 1 0,-1-1 1,0 0-1,0 0 0,-1-1 1,1 0-1,7-10 1,-7 7-34,1-1 0,-1 0 1,-1 0-1,0-1 0,0 0 1,-1 0-1,0 0 0,-1 0 1,2-18-1,-1-6-132,-1-64 0,-3 69 100,0 16 52,-1 0 0,0 1 0,-1-1 0,-1 0 0,0 1 0,-1-1 0,0 1 0,-1 0 0,-10-20 0,12 27 63,-1 1 1,0-1-1,0 1 1,0-1-1,0 1 1,-1 0-1,0 1 1,0-1-1,0 1 1,-1 0-1,1 0 1,-1 1-1,0-1 1,0 1-1,0 1 1,-1-1 0,1 1-1,-1 0 1,1 1-1,-1-1 1,-11 0-1,-6 1 92,0 0 1,-36 4-1,52-2-93,1 1-1,-1-1 1,1 1 0,0 0 0,0 1 0,0 0 0,0 0-1,0 1 1,0-1 0,1 1 0,0 1 0,-8 5 0,4 1 20,0 0 0,1 0 0,0 1 0,0 0 0,1 0 0,1 1 1,0 0-1,1 1 0,0-1 0,1 1 0,1 0 0,-4 20 0,1 10 204,2-1 0,2 80 0,3-111-188,0 1 0,1-1 0,1 1 1,0-1-1,1 0 0,0 0 0,1 0 0,6 15 0,-6-19-34,1 0 1,0 0-1,1 0 1,-1 0-1,1-1 1,1 0-1,-1 0 1,1 0-1,1-1 1,-1 0-1,13 7 1,-9-7-9,0-1-1,0 0 1,0-1 0,1 0 0,-1 0 0,1-1 0,0-1 0,13 1 0,15 0-47,44-3 0,-62-1 16,-12 1-30,1-1 0,0-1 0,0 0-1,-1 0 1,1-1 0,-1 0 0,0-1 0,0 0-1,0-1 1,0 0 0,-1-1 0,0 1 0,0-2-1,0 1 1,-1-1 0,0-1 0,0 0 0,8-10-1,-7 6-16,0-1 0,-1 0 0,-1 0 0,0-1-1,-1 1 1,0-1 0,-1-1 0,0 1-1,-1-1 1,-1 0 0,-1 0 0,2-25 0,-3 21-211,-1-1 1,-5-35 0,4 48 197,-1 0-1,1 1 1,-2-1 0,1 0-1,-1 1 1,0 0 0,0 0-1,-1 0 1,0 0-1,0 0 1,-7-7 0,0 1 70,-1 1 1,-1 0 0,0 1 0,0 0-1,-1 1 1,0 1 0,-1 0 0,1 1-1,-2 0 1,1 1 0,-19-4 0,-1 2 292,-1 2 1,1 2 0,-1 1-1,-37 1 1,59 2-216,0 1 1,0 0-1,0 1 0,0 0 1,1 1-1,-1 0 0,1 1 0,0 1 1,0 0-1,0 1 0,1 0 0,0 1 1,0 1-1,-17 13 0,6-3 153,1 2-1,1 0 1,1 1-1,1 1 0,1 1 1,1 0-1,0 1 1,2 1-1,-13 30 1,24-43-197,0 0 1,1 0 0,1 0 0,0 0 0,0 0 0,1 1 0,1-1 0,0 1-1,2 15 1,-1-24-11,1 1-1,-1-1 0,1 0 0,0 1 1,0-1-1,0 0 0,0 0 1,1 0-1,0-1 0,0 1 0,0-1 1,0 1-1,0-1 0,1 0 1,-1 0-1,1-1 0,0 1 1,0-1-1,0 1 0,0-1 0,0-1 1,7 3-1,5 2-3,0-1 0,1 0 1,-1-1-1,1-1 0,17 1 0,-9-1-55,0-2-1,1-1 0,-1 0 0,42-8 1,-59 6-12,0 0 1,1 0-1,-2-1 0,1 0 1,0-1-1,-1 0 1,1 0-1,-1 0 1,0-1-1,0 0 1,-1-1-1,0 1 1,0-1-1,0 0 1,-1-1-1,1 0 0,7-13 1,-6 5-103,0 0-1,-1-1 1,-1 0 0,0 0 0,-1 0-1,-1-1 1,-1 0 0,0 1-1,-1-1 1,0 0 0,-2 0 0,0 0-1,-1 1 1,-1-1 0,0 0-1,-1 1 1,-1 0 0,0 0 0,-1 0-1,-1 1 1,-1 0 0,-13-21-1,7 18-664,-30-30 0,-20-7-1110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3:40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489 278 1761,'0'0'4404,"-28"32"-3486,-89 101-123,110-124-742,0 0-1,1 0 1,0 0-1,1 1 1,-5 12-1,8-17-25,0 1-1,1 0 0,0 0 0,0-1 0,0 12 0,0-1 36,-2 31 125,2 0 1,5 61 0,-2-99-166,-1-1 0,1 1 0,1-1 0,0 1 0,0-1 0,0 0 0,1 0 0,0 0-1,1-1 1,0 1 0,0-1 0,0 0 0,1-1 0,0 1 0,0-1 0,1 0 0,11 7 0,-8-6-21,0-1 0,1 0 0,0 0 0,0-1 1,1-1-1,-1 0 0,1 0 0,0-1 0,0-1 0,0 0 0,25 1 0,-28-3-30,0 0-1,0-1 1,1 0-1,-1 0 1,0-1-1,0 0 1,0-1-1,16-6 1,-18 5-12,-1 0 0,0 0 0,0-1 1,0 0-1,-1 0 0,0 0 0,0 0 0,0-1 0,0 0 1,-1 0-1,6-11 0,-3 3-102,-2-1 0,0 1 0,0-1 1,-1 0-1,-1 0 0,-1 0 0,0-1 0,-1 1 0,0-1 0,-2-15 1,0 17 63,-1 1 0,0-1 0,-1 1 0,0 0 0,-1 0 0,0 0 0,-1 0 0,0 0 0,-2 1 0,1 0 0,-1 1 0,-1-1 1,0 1-1,-13-14 0,-4-1-219,-1 1 1,-1 1 0,-1 1-1,-40-25 1,49 36 24,-1 1 1,-1 0-1,1 1 1,-2 1-1,1 1 0,-1 2 1,0 0-1,0 1 1,-1 1-1,-39-2 0,54 5 425,-1 1 0,1 0 0,-1 1 0,1 0 0,0 0 0,-1 1 0,1 0 0,0 1 0,0-1 0,-11 7 0,13-5-8,-1 0 0,2 0 0,-1 1 0,0 0 0,1 0 0,0 0 0,0 1 0,1-1 0,-1 1 0,1 0-1,1 1 1,-5 7 0,0 6 25,1-1 0,1 1-1,0 0 1,2 1 0,0-1-1,1 1 1,2 0 0,0 30-1,1-40-130,1-1 0,0 0-1,0 1 1,1-1-1,0 0 1,1 0 0,0 0-1,0 0 1,1-1 0,1 0-1,0 1 1,0-1-1,0-1 1,1 1 0,1-1-1,-1 0 1,1-1 0,10 9-1,1 1 33,1-1 0,1 0 0,1-2-1,0 0 1,1-1 0,27 11 0,-15-10 7,1-2 0,1-1 0,56 10 0,9-8-145,1-4 0,107-6 0,-201-3 29,0 0 1,0-1-1,0 0 1,0 0 0,0-1-1,0 0 1,0-1 0,0 1-1,-1-1 1,1-1 0,-1 0-1,0 0 1,0 0 0,0-1-1,-1 0 1,0 0 0,0 0-1,0-1 1,0 0 0,-1 0-1,0-1 1,0 1-1,6-13 1,-3 4-152,0-1 1,-1 0-1,0 0 0,-2 0 0,0-1 0,5-30 1,-5 9-548,0-73 1,-5 111 733,1 0 0,-1-1-1,0 1 1,0 0 0,0-1 0,0 1 0,0 0-1,0 0 1,0-1 0,-1 1 0,1 0 0,0 0 0,0-1-1,0 1 1,0 0 0,0-1 0,0 1 0,0 0 0,-1 0-1,1 0 1,0-1 0,0 1 0,0 0 0,0 0 0,-1 0-1,1-1 1,0 1 0,0 0 0,-1 0 0,1 0 0,0 0-1,0-1 1,-1 1 0,1 0 0,0 0 0,0 0 0,-1 0-1,1 0 1,0 0 0,-1 0 0,1 0 0,0 0 0,0 0-1,-1 0 1,1 0 0,0 0 0,-1 0 0,1 0-1,-14 8 192,8-1-83,0 0 0,1 0 0,-1 0 0,1 1 0,1 0 0,0 0 0,0 0 0,-5 15 0,2-1 507,1 0 1,-5 32-1,7-22 83,1 0-1,1-1 0,6 59 1,-4-85-675,1 0 0,0 0 1,0 0-1,1 0 0,0 0 0,-1-1 1,2 1-1,-1-1 0,0 1 0,1-1 1,0 0-1,0 0 0,0 0 1,0 0-1,1 0 0,0-1 0,0 0 1,0 1-1,0-2 0,0 1 0,0 0 1,1-1-1,-1 0 0,1 0 1,0 0-1,6 2 0,7 0-21,-1-1 0,1 0-1,0-1 1,0-1 0,-1-1 0,24-2 0,-24-1-23,0 1 0,-1-2 0,1 0 0,-1-1 1,0-1-1,21-11 0,86-52-514,-99 55 247,-1-1-1,-1-1 1,21-20-1,-37 30 214,0 1 0,-1-1-1,0 0 1,0-1 0,-1 1-1,1-1 1,-1 0-1,-1 0 1,0-1 0,0 1-1,0 0 1,-1-1 0,0 0-1,0 0 1,0-9 0,-2 15 63,1-10-25,0 0 1,-1-1-1,-2-11 1,2 20 40,-1 1 1,0-1-1,0 0 1,0 1-1,0-1 1,-1 0-1,1 1 1,-1 0-1,0-1 1,0 1-1,-1 0 0,1 0 1,-5-5-1,-1 1-1,0 1 0,-1 0 0,1 0 0,-1 1 0,0 0 0,0 1 0,-1 0 0,0 0 0,1 1 0,-16-3 0,9 3 50,-1 0-1,0 2 0,0 0 1,1 1-1,-30 3 1,39-1 38,1 0 0,-1 1 1,0-1-1,1 1 0,0 0 1,-1 1-1,1 0 1,1 0-1,-1 0 0,1 1 1,-1-1-1,1 1 0,0 1 1,1-1-1,-1 1 0,1-1 1,0 1-1,-5 12 1,2-4 98,0 0 0,0 1 0,2-1 0,0 1-1,0 1 1,2-1 0,-3 24 0,5-33-157,0 0 0,1 0 1,0 0-1,1 1 0,-1-1 0,1 0 0,0 0 0,1 0 0,-1 0 0,1 0 0,0-1 0,5 11 0,-3-12-29,0 1 1,0-1 0,0 1-1,0-1 1,0-1 0,1 1-1,0 0 1,0-1 0,0 0-1,0 0 1,0-1 0,1 1-1,7 1 1,7 1-43,1 0 0,0-2 1,0 0-1,1-2 0,-1 0 0,36-4 0,-52 3 12,5 0-116,1-1 0,-1 0 0,0-1-1,1 0 1,-1-1 0,0 0 0,0 0 0,-1-1 0,1-1-1,-1 1 1,0-1 0,0-1 0,0 0 0,-1 0 0,0-1-1,0 0 1,-1 0 0,1-1 0,-2 0 0,1 0 0,-1 0 0,0-1-1,-1 0 1,0 0 0,-1-1 0,0 0 0,0 1 0,-1-1-1,0 0 1,-1-1 0,0 1 0,0 0 0,0-17 0,-2 16 40,-1 0 1,0 0 0,0 0 0,-1 0 0,-1 0 0,0 0 0,0 0 0,-1 1 0,0-1 0,-1 1 0,0 0 0,-1 0 0,0 1 0,0 0 0,-1 0 0,-14-14 0,-5-5 273,-2 1 1,-1 1 0,0 2-1,-2 1 1,-1 2 0,-1 0-1,0 3 1,-2 0 0,-48-16-1,66 29-18,1 2 0,-1-1 0,0 2-1,-1 1 1,-31 0 0,45 1-98,0 0-8,1 0 0,0 1 0,-1-1 0,1 1 0,-1 0 0,1 0 0,0 0 0,0 0 0,-1 0 0,1 1 0,0-1 0,0 1 0,0 0 0,1 0 0,-1 0 0,0 1 0,1-1 0,0 0 0,-1 1 0,1 0 0,0-1 0,0 1 0,0 0 0,1 0 0,-1 0 0,1 0 0,-1 1 0,1-1 0,0 0 0,0 5 0,-3 10-2,1 1 1,1-1 0,0 0-1,2 26 1,0-32-45,1-12-14,0 0 0,0 0 0,0 0 0,0 0 0,0 0 0,-1 0 0,1 0 0,0-1 0,0 1 1,0 0-1,0-1 0,0 1 0,0 0 0,-1-1 0,1 1 0,0-1 0,0 1 0,-1-1 0,1 0 0,0 1 0,0-2 1,3-4-7,0-1 0,0 0 0,-1 1 0,0-1 0,0-1 0,0 1 0,-1 0 0,0-1 0,-1 1 0,0-1 1,0-11-1,1-16-29,-5-39 1,3 68 49,-1-3-5,-1 0 1,0-1-1,0 1 0,-1 0 1,0 0-1,-1 0 0,0 1 0,0-1 1,-1 1-1,0 0 0,0 0 1,-1 1-1,0-1 0,0 1 1,-1 0-1,0 1 0,0 0 1,-1 0-1,-10-6 0,4 3 44,-1 1 0,1 0 0,-1 1 0,0 1-1,-1 0 1,1 2 0,-1-1 0,0 2 0,0 0 0,-24-1 0,25 4 15,0 0 1,0 0 0,-28 6 0,36-4-44,1 0-1,-1 0 0,1 1 0,0 0 0,-1 0 0,2 0 0,-1 1 0,0 0 0,1 0 0,-8 7 0,-2 5-15,1 0-1,0 1 1,1 1-1,1 0 0,1 0 1,0 1-1,2 1 1,-14 37-1,4 4-4,-17 103 1,33-149-114,1 1 1,-1 28-1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3:42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419 189 2881,'0'0'2001,"-14"30"-1163,-44 95-104,51-111-590,2 0 1,0 1 0,0 0-1,1 0 1,1 0 0,1 0-1,0 0 1,1 1-1,0-1 1,4 30 0,-1-13-61,-2-26-78,1 0 0,0 0 0,1 0 0,-1-1 0,1 1 0,0-1 0,1 1 0,-1-1 0,1 0 0,0 0 0,0 0-1,1-1 1,0 1 0,0-1 0,0 1 0,0-1 0,0 0 0,1-1 0,0 1 0,-1-1 0,1 0 0,8 3 0,-1 0-23,1 0 0,-1-1 0,1-1 0,0 0 0,0-1 0,0 0 0,1-1 0,23 0 0,-23-2 24,-5 1-122,0-1-1,0 0 1,0-1-1,-1 0 1,1 0 0,14-5-1,-20 5 68,0-1 0,-1 1 0,1-1 0,0 0 0,-1 0-1,1 0 1,-1 0 0,0 0 0,1-1 0,-1 1 0,0-1 0,-1 0 0,1 1 0,0-1-1,-1 0 1,1 0 0,-1 0 0,0 0 0,0 0 0,0 0 0,-1 0 0,2-5 0,0-3-11,0 0 0,0 0 0,-1 0 0,0 0 0,-1 0 0,-1 0 0,1 0 0,-2 0 0,1 0 0,-2 0 0,1 0 0,-2 1 0,1-1 0,-1 1 0,-1 0 0,0 0 0,0 0 0,-1 1 0,0 0 1,-14-15-1,11 14 139,-1 1 1,0 0 0,-1 1 0,0 0 0,0 1-1,-1 0 1,0 1 0,0 0 0,-1 1 0,1 0-1,-1 1 1,0 0 0,-1 1 0,1 1 0,0 0-1,-1 1 1,1 0 0,-1 1 0,1 1 0,-22 3-1,29-3-20,0 1-1,1 0 0,-1 0 0,1 0 0,0 0 1,0 1-1,0 0 0,0 0 0,0 1 0,1-1 1,-1 1-1,1 0 0,0 0 0,0 0 1,0 1-1,1-1 0,0 1 0,0 0 0,-4 8 1,1-2 24,2-1 0,-1 1 0,1 0 0,1 0 1,0 1-1,1-1 0,0 1 0,-1 21 1,3-27-92,0 1 1,0-1 0,0 1-1,1-1 1,0 1 0,0-1 0,3 8-1,-2-11-4,-1-1-1,0 0 0,1-1 1,-1 1-1,1 0 0,-1 0 0,1 0 1,0-1-1,0 1 0,0-1 1,0 0-1,0 1 0,0-1 1,0 0-1,0 0 0,0 0 1,1-1-1,-1 1 0,0 0 1,0-1-1,1 1 0,-1-1 0,4 0 1,-2 1-15,0-1 1,0 1-1,1-1 1,-1 0-1,0 0 1,1 0-1,-1-1 1,0 0 0,0 0-1,1 0 1,4-2-1,-7 2 10,0-1-1,0 1 1,0-1-1,0 1 1,-1-1 0,1 0-1,0 0 1,-1 0-1,0 0 1,1 0-1,-1 0 1,0 0 0,0 0-1,0 0 1,0-1-1,-1 1 1,1 0 0,-1-1-1,1 1 1,-1-1-1,0-3 1,1-2 5,0 1 0,0-1 0,-1 0 0,0 0 0,-1 0 0,0 0 0,0 1 0,0-1 0,-1 0 0,0 1 0,-1-1 0,0 1 0,0 0 0,0 0 0,-1 0 0,0 0 0,-9-11 0,-1 2-7,-1-1-1,-1 2 1,0 0-1,-1 1 1,-20-12-1,30 20 47,-1 2 0,0-1 0,0 1 1,-1 0-1,1 1 0,-1 0 0,0 0 0,1 1 0,-1 0 0,0 0 0,-1 1 0,1 1 0,0-1 0,-18 3 0,26-2-17,0 1 1,-1 0 0,1 0-1,0-1 1,0 1-1,0 0 1,0 0 0,0 0-1,0 0 1,0 0-1,0 0 1,0 0 0,1 0-1,-1 1 1,0-1-1,1 0 1,-1 0-1,1 1 1,-1-1 0,1 0-1,-1 1 1,1-1-1,0 0 1,0 1 0,0-1-1,0 1 1,0-1-1,0 0 1,0 2 0,0 5 3,-4 116-6,4-94-8,0-23-8,0 0-1,1 1 0,0-1 1,0 1-1,1-1 0,-1 0 0,2 0 1,-1 0-1,1 0 0,0 0 1,0 0-1,1-1 0,0 1 0,0-1 1,6 6-1,-6-7 0,1-1-1,0 0 1,0 0-1,0 0 1,1 0 0,0-1-1,-1 0 1,1 0-1,0-1 1,0 0-1,1 0 1,-1 0 0,0 0-1,1-1 1,-1 0-1,1-1 1,8 1 0,-10-1-32,0 0 0,-1 0 1,1 0-1,-1-1 1,1 1-1,-1-1 1,1 0-1,6-3 0,-9 3 8,0 0 0,-1-1-1,1 1 1,-1-1-1,1 1 1,-1-1-1,0 0 1,0 0-1,0 1 1,0-1 0,0 0-1,0 0 1,0 0-1,-1 0 1,1 0-1,0 0 1,-1 0 0,0 0-1,0 0 1,1 0-1,-2-4 1,3-2 1,-1-1 0,-1 0 0,0 1 0,0-1 0,-1 0 0,0 0 0,0 1 0,-1-1 0,0 1 0,0-1 0,-1 1 0,0 0 0,-1 0 0,0 0 0,0 0 0,-1 1 0,0 0 0,0 0 0,0 0 0,-1 0 0,0 1 0,-1 0 0,1 0 0,-1 1 0,-9-6 0,7 5 65,1 0 1,-1 1-1,-1 0 0,1 1 0,-1 0 1,0 0-1,0 1 0,0 0 1,0 1-1,0 0 0,-1 1 0,-11 0 1,21 1-5,0 0 0,0 0 0,0 1 1,1-1-1,-1 1 0,0-1 0,0 1 0,1-1 1,-1 1-1,0-1 0,0 1 0,1 0 1,-1-1-1,1 1 0,-1 0 0,1 0 1,-1-1-1,1 1 0,-1 0 0,1 0 1,-1 0-1,1 0 0,0 0 0,0 0 1,-1-1-1,1 1 0,0 0 0,0 0 0,0 0 1,0 0-1,0 2 0,1 41-35,0-31 67,0 1-47,0 0 1,1-1-1,1 1 1,0 0-1,1-1 0,1 0 1,0 0-1,0 0 0,9 12 1,-4-7 21,1-1 0,1-1 0,1 0-1,1 0 1,29 26 0,-28-29-44,1-1-1,1 0 0,0-1 0,0 0 1,1-2-1,0 0 0,1-1 0,0-1 1,0 0-1,1-2 0,0 0 0,0-1 1,35 2-1,-42-6-9,-9 0-83,0 0 0,1 0-1,-1 0 1,0 0 0,1-1-1,-1 0 1,8-2-1,-10 2 69,-1 0 0,1 0 0,-1 0 0,0 0-1,0 0 1,0 0 0,0-1 0,1 1 0,-2 0-1,1-1 1,0 1 0,0-1 0,0 1-1,-1-1 1,1 1 0,-1-1 0,1 0 0,-1 1-1,1-1 1,-1 1 0,0-1 0,0 0 0,0 1-1,0-4 1,0-5 12,1 0 0,-2-1 0,1 1 0,-2 0 0,1 0 0,-1-1 0,-1 1-1,0 1 1,0-1 0,-1 0 0,0 1 0,-1-1 0,0 1 0,0 1 0,-1-1 0,0 1 0,-1 0 0,-9-10 0,10 12 81,0-1 0,-1 2 0,1-1 0,-1 1 0,0 0 0,-1 0 0,1 1 0,-1 0 0,0 0 0,0 1 0,0 0 0,0 1 0,-1 0 1,1 0-1,0 0 0,-1 1 0,-10 0 0,18 1-18,-1 1 0,1-1-1,0 1 1,-1-1 0,1 1 0,0 0 0,-1-1 0,1 1 0,0 0 0,0 0-1,0 0 1,0 0 0,0 0 0,0 0 0,0 0 0,0 0 0,0 1 0,0-1-1,1 0 1,-1 0 0,0 1 0,1-1 0,-1 0 0,1 1 0,-1-1 0,1 1-1,0-1 1,0 1 0,0 1 0,-3 55 52,3-43 52,-1 7-11,2 0-1,0 0 0,1 0 0,2-1 0,0 1 0,1-1 1,14 37-1,-14-47-115,1 0-1,-1 0 1,2-1 0,-1 1 0,2-1 0,-1-1-1,1 0 1,1 0 0,0 0 0,0-1-1,0 0 1,1-1 0,1 0 0,-1-1 0,19 9-1,-17-11-90,-1 0-1,1-1 0,-1 0 1,1-1-1,0 0 0,0-1 1,0 0-1,0-1 0,0-1 1,0 0-1,-1 0 0,1-1 1,0 0-1,0-1 0,-1-1 0,0 0 1,0 0-1,0-1 0,0-1 1,-1 0-1,1 0 0,13-12 1,4-5-730,34-34 0,-54 49 496,0-1-1,-1 0 1,0 0-1,0-1 1,-1 0-1,-1 0 0,1 0 1,4-16-1,-9 26 306,-1-1 0,0 1-1,0-1 1,0 1 0,0-1 0,1 1-1,-1-1 1,0 1 0,0-1-1,0 1 1,0-1 0,0 0-1,0 1 1,0-1 0,0 1-1,0-1 1,0 1 0,-1-1 0,1 1-1,0-1 1,0 1 0,0-1-1,-1 1 1,1-1 0,0 1-1,0 0 1,-1-1 0,1 1 0,0-1-1,-1 1 1,1 0 0,-1-1-1,1 1 1,0 0 0,-1-1-1,1 1 1,-1 0 0,1 0-1,-1-1 1,1 1 0,-1 0 0,1 0-1,-1 0 1,1 0 0,-1 0-1,1 0 1,-1 0 0,1 0-1,-1 0 1,0 0 0,1 0 0,-1 0-1,1 0 1,-1 0 0,-3 1 171,1 0 1,-1-1-1,1 1 1,-1 0-1,1 1 1,0-1-1,-4 3 1,4-2-48,-1 0 1,1 1-1,0 0 1,0 0 0,0 0-1,0 0 1,0 0-1,1 1 1,0-1 0,-1 1-1,1 0 1,1 0-1,-1-1 1,-1 7 0,0 0 135,1-1 1,0 1 0,1 0 0,0 0-1,0 11 1,1-20-259,0 0 1,1 0-1,-1 0 0,0 0 0,0 0 0,1 0 0,-1 0 1,1 0-1,-1 0 0,1-1 0,-1 1 0,1 0 0,-1 0 1,1 0-1,0 0 0,0-1 0,-1 1 0,1 0 0,0-1 0,0 1 1,0-1-1,0 1 0,-1-1 0,1 1 0,0-1 0,0 0 1,0 1-1,0-1 0,0 0 0,0 0 0,2 1 0,38 1-47,-33-2 37,9 0-32,-1-1 1,25-3-1,-34 2-6,-1 0 0,1 0 1,-1 0-1,1-1 0,-1 0 0,0 0 1,0 0-1,9-7 0,3-5-645,0-1-1,-1-1 1,-1 0 0,-1-1-1,17-26 1,-29 41 476,-2 2 184,-1 1 0,1-1 0,-1 0-1,1 0 1,-1 1 0,1-1 0,-1 0 0,0 0 0,1 0 0,-1 1 0,0-1 0,0 0 0,1 0 0,-1 0-1,0 0 1,0 0 0,0 0 0,0-1 0,-20 4 1197,16-1-1106,1 0 0,-1 1 0,1 0 0,0 0 0,-1 0 0,1 0 0,0 0 1,0 1-1,1-1 0,-1 1 0,0 0 0,1-1 0,-1 1 0,1 0 0,0 1 0,0-1 0,0 0 0,-1 5 0,0 0 138,0 1-1,1-1 1,0 0-1,1 1 1,0 0-1,0-1 1,0 10-1,1-17-187,1 1 0,-1-1 0,0 0 0,0 0 1,0 1-1,1-1 0,-1 0 0,1 0 0,-1 0 0,1 0 0,-1 0 0,1 0 0,0 0 0,-1 0 0,1 0 0,0 0 0,0 0 1,0 0-1,0 0 0,0-1 0,0 1 0,0 0 0,0 0 0,0-1 0,0 1 0,0-1 0,0 1 0,0-1 0,0 0 1,1 1-1,-1-1 0,2 0 0,5 1-8,0 0 1,1 0-1,15-2 0,-8 0 38,-5 1-143,0-1 0,-1 0 0,1-1 0,0 0 0,-1 0 0,1-1 0,-1-1 0,0 0 0,0 0 0,0-1 0,0 0 0,-1-1 0,0 0 0,0 0 0,-1-1 0,1 0 0,-1-1 0,-1 0 0,9-11 0,-7 6-260,0 0 0,-1 0 0,-1-1 0,0 0 0,-1 0 0,0-1 0,-1 0 0,-1 0 0,0 0 0,-1-1 0,-1 1 0,2-39 3168,5 71-1988,-3-15-818,-1 0 0,0 0 0,1 0 0,0-1 0,-1 0 0,1 0 0,0 0 0,-1-1 0,1 0 0,0 0 0,0 0 0,-1-1 0,1 0-1,7-2 1,-9 1-110,-1 0 0,1 0 0,-1-1 0,0 1 0,0-1 0,0 1 0,0-1 0,0 0 0,-1-1 0,1 1 0,-1 0-1,0-1 1,0 1 0,0-1 0,0 1 0,1-5 0,2-7-408,0 0-1,6-26 0,-11 39 545,0 1-1,1-1 0,-1 0 0,0 1 0,0-1 0,0 0 0,0 1 0,0-1 0,0 1 0,-1-1 0,1 0 0,-6-8 882,5 10-826,1 0 0,-1-1 1,0 1-1,1 0 0,-1 0 0,1-1 0,-1 1 1,0 0-1,1 0 0,-2 0 0,-2 0 91,1 0 0,-1 1 0,1-1 0,-1 1 0,1 0 0,-1 0-1,1 0 1,-1 0 0,-5 4 0,-5 2 328,0 0 0,-1-2 1,0 0-1,0 0 0,0-1 0,-31 3 0,39-6-513,1-1-1,-1 0 1,1 0 0,-1-1-1,1 1 1,-1-1-1,1-1 1,-1 1-1,1-1 1,0-1 0,0 1-1,0-1 1,0 0-1,0 0 1,1 0 0,-1-1-1,1 0 1,-9-9-1,3-1-375,1 1-1,1-2 1,0 0-1,1 0 1,1 0-1,0-1 0,-6-22 1,5 15 219,-1 0 1,-19-35-1,16 38 479,-1 1 1,0 1-1,-25-26 0,32 38-291,0 0 0,0 1 0,-1 0 0,1 0 0,-1 0 0,0 1 0,-1 0 0,1 1 0,-1-1-1,1 2 1,-1-1 0,0 1 0,-12-2 0,-20 1 240,-45 3-1,30 1-30,39 0-188,0-1 0,1 2-1,-1 0 1,0 1 0,1 0 0,-1 2 0,1-1-1,-18 10 1,24-10-39,1 0 0,0 1 0,1 0 0,-1 0 0,1 1 0,0 0 0,1 0 0,-1 1-1,1 0 1,0 0 0,1 0 0,0 1 0,0 0 0,1 0 0,-7 16 0,-3 14 5,3 1-1,1 0 1,1 1 0,3 0 0,1 0 0,1 41 0,4-79-12,0 0 1,1-1-1,0 1 1,-1 0-1,1-1 1,0 1-1,0-1 1,0 1-1,0-1 1,0 1-1,0-1 1,0 0 0,1 1-1,-1-1 1,0 0-1,1 0 1,-1 0-1,1 0 1,-1 0-1,1 0 1,0-1-1,-1 1 1,1 0 0,0-1-1,-1 1 1,1-1-1,0 0 1,0 0-1,-1 1 1,3-1-1,11 2-212,0-1 0,21 0 0,-31-1 68,39 0-1102,-7-3-528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55.0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447 1 1457,'0'0'7731,"6"15"-6906,-1-2-653,3 9 132,2-1 1,0 0-1,14 20 1,60 92 916,68 146 1,-115-179-632,-34-92-500,-1 1 0,1-1 0,-1 1 0,-1-1 0,0 1 0,0 0-1,-1 0 1,0 10 0,0-17-35,0-1 265,-12 2 1033,-442 2-675,125-5 1219,328 0-1999,1-22-17551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1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6675,'0'0'1766,"0"11"-1731,-1 125 1586,18 135-1,2 13-488,-19-117 1583,0-189-6212,0-15-737,0-4-3599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3:42.8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349 23 4258,'-27'-4'880,"-89"-11"-626,88 12-53,-40 2-1,44 1 44,19 0-151,0 0 0,0 1-1,0-1 1,-1 1-1,1 0 1,0 0-1,0 1 1,1-1-1,-8 4 1,10-4-52,0 1 0,0-1 0,0 0 0,0 1 0,1 0 0,-1-1 0,0 1-1,1 0 1,-1 0 0,1 0 0,0 0 0,0 0 0,-1 0 0,1 0 0,1 1 0,-1-1 0,0 0 0,0 0 0,1 1 0,0-1 0,-1 0 0,1 4 0,0-3-41,-1 1 0,1 0 0,0-1 0,1 1 0,-1-1 0,1 1 0,-1 0 0,1-1 0,0 1 0,0-1 0,1 0 0,-1 1 0,1-1 0,0 0 0,0 0 0,3 5 0,0-3-56,1 0 0,-1-1-1,1 1 1,0-1-1,0 0 1,1 0-1,9 4 1,1-2-47,-1-1 1,1 0-1,1-1 0,-1-1 1,0-1-1,1 0 0,-1-1 0,1-1 1,18-2-1,-32 1 62,0 1-1,1-1 1,-1 0 0,0 0 0,0 0 0,1 0-1,-1-1 1,0 0 0,-1 0 0,1 0-1,0 0 1,0 0 0,-1-1 0,1 0 0,-1 0-1,0 0 1,0 0 0,0 0 0,0 0-1,-1-1 1,0 0 0,4-5 0,-2 1-111,-1 0-1,0 1 1,0-1 0,-1-1 0,0 1-1,0 0 1,0 0 0,-2-1 0,1 1 0,-1-17-1,-3 5-850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6T13:04:02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23574 15766 609 0,'0'0'46'15,"0"0"-41"-15,0 0 46 16,0 0 27-16,0 0-65 16,0 0-4-16,0 0 30 15,0 0 13-15,77 0-26 16,-57 11 0-16,4 5 24 15,7 6-19-15,5 2 2 0,4 10-12 16,4 2-8-16,1 4-11 16,-3 7 8-16,-2-3-7 15,-1 3-3-15,-4-3 0 16,-1-2 0-16,-3-7-2 16,-2-3 5-16,0-1-6 15,-4-9 3-15,-4-3-13 16,-3-2-30-16,-5-8-30 15,1-4-27-15,-5 0 10 16,-5 3-143-16,-4 1-142 16</inkml:trace>
  <inkml:trace contextRef="#ctx0" brushRef="#br0" timeOffset="352.66">24203 15727 634 0,'0'0'130'0,"0"0"-123"16,0 0 65-1,0 0 23-15,0 0-63 0,0 0-22 16,-74 77 12-16,32-33 7 16,-4 7-23-16,-8 4 4 15,0-1-7-15,1-6 4 16,4-6-5-16,11-9-2 16,9-14 0-16,13-9-4 15,10-10-23-15,6 0-75 16,0 0-74-16,0-10-98 15,13-9-185-15</inkml:trace>
  <inkml:trace contextRef="#ctx0" brushRef="#br0" timeOffset="819.45">24490 15869 721 0,'0'0'104'16,"0"0"-102"-16,0 0 89 15,0 0-17-15,0 0-48 16,0 0-25-16,36 0 0 15,-5 0 4-15,8 0 13 16,5 0 4-16,3 0-22 0,1 0 4 16,0 0 0-1,-4 0-8-15,-4-8 3 0,-4-1-51 16,-7-10-42 0,-7 2-47-16,-8 7-118 0,-10 2-263 15</inkml:trace>
  <inkml:trace contextRef="#ctx0" brushRef="#br0" timeOffset="1178.98">24274 15968 14 0,'0'0'622'16,"0"0"-589"-16,0 0-27 16,0 0 130-16,137 44-55 15,-79-38-9-15,1 2-27 16,1-4 0-16,-4 3-11 15,-2-1-15-15,-5-1-1 16,-5-1-8-16,-6-2-10 16,-7 0 3-16,-6-2-7 0,-9 2 4 15,-8 2-47 1,1-4-53-16,-5 0-52 0,-4 4-130 16</inkml:trace>
  <inkml:trace contextRef="#ctx0" brushRef="#br0" timeOffset="4423.7">25591 15735 428 0,'0'0'161'16,"0"0"-153"-16,0 0 6 15,0 0 72-15,0 0-29 0,0 0-16 16,0 0-8-16,-6 0-6 16,6 0-5-16,0 0-6 15,0 0 15-15,0 0-12 16,0 0 8-16,0-23-10 15,0-6-9-15,0-13-8 16,4-2 0-16,11 4 0 16,1 4-1-16,-1 9 0 15,-3 6 2-15,-1 2-2 16,1 5 3-16,-6 7-5 16,1 3 1-16,-3 4-2 15,2 0-5-15,6 0-7 0,3 7 9 16,6 19 7-16,3 6 2 15,-2 12-1-15,3 1 2 16,-5-5 1-16,-5-8-5 16,-3-10 1-16,-4-8 0 15,-3-10 0-15,-3-4 0 16,-2 0-3-16,0 0-8 16,2 0 5-16,0-4-12 15,6-25-19-15,-2-9 13 16,5-3 4-16,3 5-7 15,-1 10-9-15,-2 5 17 16,-4 11 4-16,-3 6 9 0,1 4 6 16,-1 0-1-16,0 0-8 15,3 8 9-15,2 14 6 16,0 9 18-16,2 2 12 16,1 2-13-16,-2-9-5 15,-1-6-17-15,1-8 4 16,-4-6-2-16,1-4-5 15,-3-2 8-15,2 0-7 16,4-4 1-16,1-14-10 16,5-8 1-16,1-5 0 15,1 8 9-15,-3 5-8 16,-3 9 7-16,-1 5-1 16,0 4 2-16,0 4-8 0,5 23 8 15,0 5 10 1,-6 8-1-16,1 0 17 0,-5-10-15 15,-4-2 19-15,-2-16-16 16,0-7-9-16,0 0-5 16,0-5-1-16,0 0 1 15,0 0-11-15,0-17-50 16,-6-14-60-16,-2-5-113 16</inkml:trace>
  <inkml:trace contextRef="#ctx0" brushRef="#br0" timeOffset="5481.23">26275 15833 50 0,'0'0'587'16,"0"0"-558"-16,0 0-16 15,0 0 70-15,0 0-59 16,0 0-24-16,-4-34-2 15,4 10-2-15,4 3 4 16,8-2-1-16,-1 8 1 16,-3 3 1-16,-1 3 0 15,0 1 1-15,-3 2 0 16,1 2 5-16,-1 4-4 16,0 0 7-16,3 0-7 15,5 0 5-15,3 0-3 16,7 22 11-16,1 6 0 0,1 7 2 15,-2 5-7-15,-2-5-9 16,-4-7 0-16,-3-6 0 16,-6-13 2-16,-5-6-4 15,0-3 2-15,-2 0-10 16,2 0 6-16,3-12-8 16,4-19-10-16,2 0 10 15,0-1-16-15,5-2 3 16,-5 10-7-16,1 1 15 15,-2 10 6-15,-3 5 2 16,-5 2 3-16,2 6 8 16,-1 0-4-16,2 0 0 0,1 6 11 15,5 12 16-15,3 4 12 16,-1 1-14 0,3-6-17-16,-3-7-7 0,0-2 5 15,3-8-12-15,0 0 1 16,1 0-21-16,4-27-19 15,5 0-1-15,4-9-2 16,-2 5 5-16,-2 14 12 16,-3 3 11-16,-7 14 19 15,-1 0 1-15,-1 8 36 16,-1 20 33-16,0 8 23 16,1-4-10-16,-6 2-31 15,3-10-13-15,-1-7-35 0,-4-4-3 16,5-13-14-1,-3 0-151-15,-6-13-211 0</inkml:trace>
  <inkml:trace contextRef="#ctx0" brushRef="#br0" timeOffset="7079.41">27276 15986 289 0,'0'0'235'0,"0"0"-221"15,0 0-11-15,0 0 53 16,0 0 19-16,0 0-54 15,0 0 0-15,0-117 7 16,0 87-7-16,0-5-8 16,0-13-13-16,0-3 2 15,0-3 3-15,8-4-10 16,3 9 7-16,1 13-4 16,-1 11 2-16,0 8-1 15,-2 13 0-15,-4 0 1 0,1 4 0 16,5 0-4-16,5 0 3 15,9 19 1-15,-2 8 5 16,4 13 15-16,-2 9 0 16,0-1 10-16,-5 2-20 15,-3-4-5-15,1-4-3 16,-2-6-4-16,-2-12 1 16,-4-2-21-16,-3-6-79 15,-7-6-84-15,0-5-185 16</inkml:trace>
  <inkml:trace contextRef="#ctx0" brushRef="#br0" timeOffset="7273.89">27347 15815 658 0,'0'0'94'0,"0"0"-94"15,0 0-23-15,0 0 23 16,120 0 0-16,-71 0 0 16,-2-11-27-16,-7 0-150 15,-9 1-274-15</inkml:trace>
  <inkml:trace contextRef="#ctx0" brushRef="#br0" timeOffset="7693.77">27792 15873 583 0,'0'0'86'0,"0"0"-80"16,14 120-4-16,-10-79 55 16,1-9-19-16,1-11-21 15,1-10-15-15,-4-7-2 16,-1-4-3-16,-2 0-7 15,0 0-4-15,0-26 6 16,0-13 7-16,-5-8 2 16,-6-7-2-16,4-1 0 0,3 7 0 15,4 8 0-15,0 6-3 16,0 10 4-16,13 5-1 16,1 7 1-16,1 3 0 15,1 5 16-15,1 4-4 16,-1 0 1-16,2 0 2 15,-2 14 11-15,-1 8-1 16,-6 5 2-16,-4-6 5 16,-5 3-10-16,0-2 7 15,0-1-19-15,-16-8 3 16,-2-3-13-16,-4-10-21 16,-3 0-72-16,4-6-115 15,0-5-72-15</inkml:trace>
  <inkml:trace contextRef="#ctx0" brushRef="#br0" timeOffset="8271.86">28205 15731 81 0,'0'0'315'15,"0"0"-315"-15,0 0 2 16,0 0 55-16,0 0 6 0,0 0-54 16,-18-26 12-16,0 26-7 15,0 0 35-15,1 4-26 16,-1 14 13-16,4-2 40 16,5 7-5-16,9 0-27 15,0-1-32-15,0-4-1 16,18-4-9-16,9-5 1 15,2-6-3-15,2-3-1 16,1-3-3-16,-1-20-27 16,-4-4-19-16,-8-4-23 15,-5-3 14-15,-10 6-5 16,-4 2 1-16,0 8 26 16,-22 4 37-16,-5 4 6 15,-4 6-4-15,4 4 32 16,2 0 2-16,6 8 17 0,7 12-18 15,8 2-12-15,4-4-15 16,0-2 3-16,18-6-11 16,11-6-8-16,11-4-2 15,3 0-1-15,1 0 6 16,0 0-12-16,-6 0 13 16,-4 0-1-16,-11 0 1 15,-6 0 4-15,-9 14 0 16,-8 8 22-16,0 0 22 15,0 4 12-15,-8 3-29 16,-11-4-17-16,0-2-10 16,-1-10-32-16,-1-9-118 0,0-4-169 15</inkml:trace>
  <inkml:trace contextRef="#ctx0" brushRef="#br0" timeOffset="8526.44">28323 15402 620 0,'0'0'153'16,"0"0"-147"-16,0 0 3 15,0 0 24-15,0 0-18 16,123-72-11-16,-100 62-4 16,0 2-77-16,-14 4-158 15</inkml:trace>
  <inkml:trace contextRef="#ctx0" brushRef="#br0" timeOffset="9725.83">28793 15673 445 0,'0'0'302'15,"0"0"-246"-15,0 0-40 16,0 0 20-16,0 0-14 16,0 0-16-16,69 4 39 15,-32-4-9-15,4 0 4 16,-3 2-30-16,-1-2-2 16,1 2-5-16,-7-2-4 15,-2 0 1-15,-2 0-9 16,-9 0-64-16,0 0-67 15,-9 0-107-15</inkml:trace>
  <inkml:trace contextRef="#ctx0" brushRef="#br0" timeOffset="10807.68">29392 15954 420 0,'0'0'139'15,"0"0"-90"-15,0 0 10 16,0 0 22-16,0 0-16 15,0 0-39-15,-2-45-22 16,2 13 6-16,0-3-9 16,0-1 0-16,0-4 3 15,7 1-8-15,2 3 4 16,-1 4 0-16,-1 6 0 16,0 8 2-16,0 4 6 15,-1 6-4-15,1 2 1 0,-3 2-4 16,3 4 5-16,2 0-6 15,4 0 22-15,5 4-14 16,3 20 1-16,2 3 16 16,4 8 0-16,0 1-10 15,-4-4-10-15,-4-2-5 16,-3-12 3-16,-7-8-5 16,-5-3 6-16,-2-7-3 15,-2 0 4-15,0 0-3 16,0 0-4-16,0-17-4 15,2-16-2-15,2-7-18 0,0 5 17 16,2 9-17 0,-1 4 13-16,-1 10 3 15,0 9 3-15,-4 3 5 16,0 0 2-16,2 0 0 0,4 0-3 16,2 19 3-16,1 6 7 15,3 8 28-15,-4-1-19 16,3 0-3-16,1-6-2 15,-3-7-1-15,-3-8-4 16,-2-11-4-16,-1 0-2 16,-1 0 1-16,5 0-2 15,4-17-6-15,4-15 0 16,3 1-11-16,3 0-1 16,-2 8 1-16,-1 10 3 15,-7 6 15-15,-1 7-6 0,-2 0 5 16,1 0 2-16,2 16 17 15,3 6 4-15,-4 2-4 16,0-4 3 0,-6-7-9-16,1-7-12 0,-5-2 1 15,2 1-7-15,-2-5-29 16,0 0-58-16,0 0-152 16,-2 0-240-16</inkml:trace>
  <inkml:trace contextRef="#ctx0" brushRef="#br0" timeOffset="11556.58">30127 16058 603 0,'0'0'39'0,"0"0"-39"16,0 0-1-16,0 0 1 16,0-135 0-16,10 93 2 15,1 9 0-15,-3 4 3 16,1 12-2-16,-4 8 10 0,-3 5 0 15,0 0 16-15,-2 4-6 16,3 0 13-16,-1 0-3 16,2 0-14-16,3 0 5 15,4 8-15-15,4 14 25 16,4 0 9-16,-2 6-15 16,1 3-21-16,-1-12 1 15,-3-3-6-15,-5-10-4 16,-5-3 2-16,-2-3-4 15,1 0 2-15,0-17-26 0,5-14 14 16,3-9-13-16,1 3 11 16,1 1-1-16,-2 13 10 15,0 6-5-15,-4 9 6 16,-3 4 6-16,-2 4 0 16,-2 0 5-16,0 0 20 15,0 0-3-15,3 4-8 16,3 10 6-16,1 3 15 15,4 4-11-15,0-2-14 16,1-6-9-16,-1-7 2 16,-1-2 1-16,0-4-8 15,3 0-4-15,1-6-16 16,1-9-2-16,3-4 2 16,-1 0 10-16,2 7 4 0,-4 1 4 15,-3 5 3-15,-4 4-1 16,-4 2 7-16,5 0-4 15,1 0 2-15,5 8 29 16,3 11 17-16,-1 4-3 16,2-2-1-16,-1-11-24 15,-5-1-18-15,3-9-1 16,-3 0-24-16,-7-19-98 16,-6-16-139-16</inkml:trace>
  <inkml:trace contextRef="#ctx0" brushRef="#br0" timeOffset="12866.69">31332 15662 358 0,'0'0'264'16,"0"0"-242"-16,0 0 0 16,0 0 18-16,0 0-12 0,0 0-18 15,-4-25-6-15,-9 12-5 16,-7 4 2-16,-7 0 7 15,-6 4-1-15,-5 5 24 16,2 0 21-16,1 0-20 16,4 14-9-16,2 4-16 15,2 8-4-15,4-4-2 16,8 2 17-16,6 2-11 16,4-3-6-16,5-2-1 15,0 2 0-15,19-6-1 16,7 1 3-16,0-12-6 15,3-3-1-15,-2-3-3 16,0 0-5-16,-2-13 3 0,-5-10-11 16,-5-2 2-16,-4 0-7 15,-3 4-2-15,-6 2 14 16,-2 2-1-16,0 9 3 16,0 4 12-16,0 4 5 15,0 0-1-15,0 0 41 16,0 17-28-16,0 10-13 15,0 8 5-15,8 3 14 16,5-9 7-16,3-7-22 16,3-8-6-16,-4-6-2 15,3-8 0-15,-1 0-1 16,4-4-8-16,-4-17 1 16,3-15-11-16,-2 1-1 0,-2-7-16 15,-5 2 4-15,-2 6-5 16,0 12 33-16,-5 8-1 15,0 8 5-15,-4 6 0 16,0 0 24-16,0 0 23 16,0 10-23-16,5 12-7 15,2 4 1-15,4 2 9 16,3-6-23-16,1-4-2 16,1-11-2-16,-1-4-1 15,-1-3 1-15,1 0-8 16,1 0-6-16,-1-16-11 15,6-9 17-15,-2-2-13 0,1 1 9 16,-1 4-6 0,-9 8 3-16,-1 6-3 0,-5 8 18 15,-2 0 0-15,-2 0 10 16,8 12 23-16,1 16 1 16,3 10 7-16,5-2-23 15,-2-10-5-15,3-6-10 16,0-8-6-16,-1-12-11 15,4 0-60-15,-2-18-51 16,-3-16-125-16</inkml:trace>
  <inkml:trace contextRef="#ctx0" brushRef="#br0" timeOffset="13108.55">31928 15087 306 0,'0'0'480'16,"0"0"-437"-16,0 0-29 16,0 139 59-16,0-75-8 15,2 2-17-15,7-8-31 16,2-10 16-16,0-6-27 16,2-8-6-16,-1-10 2 15,1-6-4-15,-2-5-9 16,1-9-65-16,-2-4-32 15,4 0-74-15,-5-4-79 16</inkml:trace>
  <inkml:trace contextRef="#ctx0" brushRef="#br0" timeOffset="13320.98">31665 15320 741 0,'0'0'185'16,"0"0"-185"-16,0 0-26 15,0 0 26-15,0 0 0 16,153 0 5-16,-92 0-5 16,-8 0-61-16,-6 0-135 15,-18 9-235-15</inkml:trace>
  <inkml:trace contextRef="#ctx0" brushRef="#br0" timeOffset="13745.1">32019 15655 690 0,'0'0'16'0,"0"0"-15"15,0 0 13-15,136 4-2 16,-89-36-12-16,-3-7-2 0,-8-2-43 16,-9 2-32-16,-11 8-47 15,-16 0 8-15,0 8 55 16,-8 4 21-16,-15 11 40 16,-4-2 30-16,2 8 18 15,5 2 42-15,2 0 0 16,4 6-27-16,6 18-35 15,3 2 4-15,5 2 29 16,0 2 8-16,3-12-22 16,21 0-42-16,10-8 7 15,1-2-3-15,7 1 8 0,5-4-9 16,0 8 14 0,-7 1 9-16,-6-2 7 15,-7 1 0-15,-14 2 0 0,-7-1-12 16,-6 1-20-16,0 4-6 15,-15 1-4-15,-26 0-130 16,-12-6-214-16</inkml:trace>
  <inkml:trace contextRef="#ctx0" brushRef="#br0" timeOffset="15553.84">25680 16084 448 0,'0'0'141'0,"0"0"-114"16,0 0 20-16,0 0-3 16,0 0-3-16,0 0-27 15,-14-4-9-15,14 4-5 16,0 0-7-16,19 0 5 15,12 0 2-15,11 0 2 16,12-1 7-16,12-8 14 0,13-3-7 16,6-3 9-1,6 2-14-15,3-5 1 0,3-1 1 16,8 3-7-16,2 2 16 16,4 5-14-16,1 1 2 15,-4 2-6-15,2 2-3 16,-4-1 3-16,4 1-4 15,2 0 1-15,-3-4 1 16,-4-2-1-16,-9-8 1 16,-7-4-4-16,-5-4 4 15,-4 3-4-15,-2 5 9 16,-2-3-13-16,-5 6 10 16,-2 9-5-16,1 4 1 0,1 2 0 15,2 0 9-15,5 0 2 16,3 0 9-16,-2 0-3 15,2 0-8-15,1 0-4 16,5-11-3-16,4 7 0 16,3 4 0-16,-3 0-2 15,-8 0 3-15,-3 0-7 16,-11 4 5-16,2 2-2 16,0-1 2-16,4-5 0 15,2 0-1-15,1 0-3 16,4 0 2-16,1 0 2 15,0-5-2-15,-1-7 7 16,-2 2-10-16,1-5 8 16,-6 12-4-16,-3 3 0 0,-3 0 1 15,-5 0-4-15,1 3 6 16,-5 6-8-16,2-3 10 16,7-2-8-16,-4 0 8 15,-1-4-10-15,-4 0 5 16,-4 0 0-16,-2 0 0 15,6 0-2-15,-4 0 2 16,-1 2 0-16,-1 2 0 16,-3 0 1-16,0 0-5 15,1 1 8-15,-5-5-6 16,-3 2 3-16,-4-2-1 16,-2 0 0-16,0 0 1 0,0 0-4 15,-1 0 9-15,4 0-11 16,-3 0 10-16,-3 0-4 15,-1 0-1-15,-3 0 0 16,0 0 0-16,-2-2 1 16,2-3-3-16,2 5 4 15,-1-6-6-15,-1 4 9 16,0 0-8-16,2-2 6 16,1 0-6-16,-1 4 4 15,1-4-1-15,0-5 0 16,-1 7 1-16,-2-2-2 15,3 1 5-15,-3-2-5 16,2 0 3-16,3-3-4 0,1 2 4 16,-1 0-3-1,-2 0 1-15,-6-2 0 0,1 2 0 16,-2 2 1-16,4 0 11 16,-4 0-5-16,-4 2 8 15,-1 0-10-15,-5 2 9 16,-1 0-12-16,-3 0 7 15,-1-2-7-15,-5-1-1 16,-1 2 0-16,-2-3 1 16,3 4-4-16,-3 0-2 15,-1-4-31-15,-3 4-22 16,0-2-5-16,0-1-56 16,-3 3-105-16</inkml:trace>
  <inkml:trace contextRef="#ctx0" brushRef="#br0" timeOffset="16895.9">26647 16254 590 0,'0'0'69'0,"0"0"-59"16,0 0 59-16,0 0 1 16,0 0-58-16,0 0-12 15,0 0 0-15,-7 111 10 16,7-53 6-16,9 6 2 16,5 3 4-16,1 2-3 0,1-6 4 15,1-6-12-15,0-10 3 16,-2-11-10-16,1-10-2 15,-3-8 0-15,1-7-2 16,-4-8 0-16,4-3-3 16,1 0 3-16,6-24 1 15,0-20 13-15,2-10-2 16,-1-12 23-16,1-1-16 16,-4 9-8-16,0 12-8 15,-4 12 0-15,-1 10-3 16,-4 4 0-16,-3 6-3 15,0 4 1-15,-4 5-20 16,-1-2-28-16,2 1-5 0,0-2-34 16,3-6-51-1,-1 5-102-15</inkml:trace>
  <inkml:trace contextRef="#ctx0" brushRef="#br0" timeOffset="17675">27289 16681 430 0,'0'0'193'16,"0"0"-179"-16,0 0-10 15,0 0 19-15,0 0 9 16,0 0-21-16,-5 2-6 16,1 7 19-16,-4-5-14 15,-2 5-9-15,-3 4 5 16,1 0 8-16,4 2 17 16,3-3-19-16,3 2 0 15,2 4-12-15,0-6-2 16,0-2 0-16,4 0-7 15,17-2 8-15,6-8 1 16,2 0-2-16,4 0 5 16,0-10-6-16,-1-17 0 0,-9-3 0 15,-2 3-16 1,-7-5-20-16,-8 1 15 0,-6 9-5 16,0 4 15-16,-6 4 10 15,-17 6 4-15,-8 2 1 16,-2 6 8-16,-5 0-6 15,1 0 2-15,12 14 2 16,4 4 8-16,9 0-7 16,8 4-8-16,4 0 0 15,0 1 0-15,12-2-2 16,17-1 4-16,6 1 8 16,7-12-6-16,3-4-3 0,4-5 5 15,2-12-6-15,3-25 4 16,-3-20-1-16,-6-10-3 15,-7-2-1-15,-9-2-7 16,-9-3-7-16,-9 6-6 16,-9 1 8-16,-2 17 2 15,0 10 7-15,-18 14 8 16,-6 8-7-16,-3 7 7 16,4 11 17-16,1 0 3 15,5 6 0-15,5 34-11 16,3 13-9-16,9 11 17 15,0 10 13-15,5-5 11 16,21-2-20-16,12-10-2 0,12-3-21 16,1-10-4-1,4-7 2-15,1-20-14 0,-5-8-87 16,-11-9-46-16,-11-9-141 16</inkml:trace>
  <inkml:trace contextRef="#ctx0" brushRef="#br0" timeOffset="17842.16">28224 16615 883 0,'0'0'114'0,"0"0"-114"16,0 0 0-16,0 0-35 15,0 0-85-15,0 0-114 16,6-9-107-16</inkml:trace>
  <inkml:trace contextRef="#ctx0" brushRef="#br0" timeOffset="18417.21">28712 17062 631 0,'0'0'55'0,"0"0"-55"0,0 0 0 16,123-81 20 0,-63 18 5-16,7-13-20 0,-5-4-5 15,-10 1 3-15,-15 7-6 16,-12 10-3-16,-18 4-10 15,-7 8 3-15,0 2 13 16,-13 7-1-16,-14 1 1 16,-2 8 0-16,0 4 0 15,9 10 8-15,6 10 5 16,8 8 42-16,-1 0 2 16,-4 18-29-16,0 26-26 15,-5 20 0-15,-1 21 27 16,-4 21 15-16,-4 20 13 15,0 21-12-15,0 5 8 16,4-5-17-16,13-27-19 0,3-34-14 16,5-32-6-16,0-24-3 15,0-26-68-15,5-4-104 16,3-26-135-16</inkml:trace>
  <inkml:trace contextRef="#ctx0" brushRef="#br0" timeOffset="18778.24">29207 17008 710 0,'0'0'153'0,"0"0"-153"0,0 0 0 16,0 0-3-16,122-108 6 15,-79 64-6-15,-5 0-3 16,-9 4-47-16,-9 8-7 16,-9 10 14-16,-6 8 37 15,-5 9 9-15,0 5 25 16,0 0 53-16,0 0 1 16,0 6-41-16,0 15-15 15,0 7-17-15,0 11 9 16,8-2 13-16,17-11-2 15,4-3-20-15,4-15-3 16,3-8-3-16,-5 0-7 16,0-8-46-16,-8-28-55 0,-9-3-122 15,-12-7-380-15</inkml:trace>
  <inkml:trace contextRef="#ctx0" brushRef="#br0" timeOffset="19294.88">29570 16896 819 0,'0'0'21'0,"0"0"-21"16,0 0-5-16,0 0 5 15,135-15 9-15,-80-24-9 16,3-19 3-16,-7-4-3 16,-2-5-7-16,-11 10-12 15,-4-2 12-15,-10 5-7 16,-7 6-5-16,0-1 3 15,-9 8 13-15,-3-4-4 16,-5 14-3-16,0 0 10 0,0 14 0 16,-13 4 8-1,-4 7 1-15,7 6 51 0,-2 0 11 16,1 0-25-16,0 19-21 16,2 20-10-16,0 11 12 15,5 17-11-15,2 3 33 16,2 10-4-16,0 10-15 15,2-5-7-15,16-5-20 16,1-27-3-16,4-20 0 16,2-22 0-16,2-11-40 15,2 0-77-15,-3-25-30 16,-4-19-58-16,-4 0-182 0</inkml:trace>
  <inkml:trace contextRef="#ctx0" brushRef="#br0" timeOffset="19604.4">30511 16054 440 0,'0'0'215'16,"0"0"-158"-16,0 0-1 15,0 0 1-15,0 0-8 16,-41 172 20-16,20-87-6 16,-2 13 7-16,5 2-10 0,9 2-14 15,5-17-29-15,4-19-16 16,0-24-1-16,4-20-3 16,10-14 1-16,1-8-46 15,6 0-47-15,-4-12-18 16,1-20-20-16,-7-4-80 15,-9-5-250-15</inkml:trace>
  <inkml:trace contextRef="#ctx0" brushRef="#br0" timeOffset="19792.89">30264 16437 941 0,'0'0'75'15,"0"0"-75"-15,0 0-7 16,0 0-5-16,0 0 12 16,131-50 0-16,-80 37-31 15,-9 7-81-15,-8 6-157 16,-12 0-267-16</inkml:trace>
  <inkml:trace contextRef="#ctx0" brushRef="#br0" timeOffset="20097.08">30626 16709 741 0,'0'0'160'16,"0"0"-160"-16,0 0-1 16,0 0-2-16,0 0-3 15,0 0 7-15,123-40-2 16,-87 13-17-16,-5 8-2 15,-9 11-2-15,-10-1 22 16,-8 9 0-16,-4 0 0 16,0 0 16-16,0 0 31 15,6 5-3-15,3 13-36 16,7 8 20-16,1 11 11 16,2-7-20-16,-1-3-19 15,3-4 0-15,4-19-23 0,0-4-77 16,2-8-34-16,-8-20-233 15</inkml:trace>
  <inkml:trace contextRef="#ctx0" brushRef="#br0" timeOffset="20473.82">31317 16539 308 0,'0'0'261'0,"0"0"-261"15,0 0-37-15,0 0 13 16,0 0 14-16,0 0-6 16,3 0 16-16,-12-4 6 0,-16 4-3 15,-4 0 38-15,-4 4 20 16,-3 13 3-16,5 12 23 16,4 9 28-16,7 2-27 15,7 2-16-15,9-4-38 16,4-9-4-16,0-15-26 15,2-7-2-15,13-7-4 16,7 0 0-16,5-9-4 16,0-21-11-16,-3-6-6 15,-4 10-9-15,-4 3 7 16,-5 5 0-16,-4 13 13 16,-1-4-2-16,2 9-19 0,2 0-8 15,3 0-60 1,8 0 16-16,3 11-78 0,1-4-39 15</inkml:trace>
  <inkml:trace contextRef="#ctx0" brushRef="#br0" timeOffset="20967.1">31592 16561 491 0,'0'0'231'16,"0"0"-222"-16,0 0-3 15,0 0 36-15,0 0-1 16,0 0-37-16,0-5 5 0,-7 5 14 16,-11 0-4-16,-5 0-11 15,-1 15 14-15,2 1 11 16,4 8 7-16,3 7 2 16,7-4-17-16,8-4-14 15,0-6-7-15,0-4-8 16,14-13 1-16,6 0-31 15,4-9 4-15,1-23-11 16,2-12-19-16,0-14-16 16,-3 0-40-16,-4-4 14 15,-4 0-12-15,-3 8 19 16,-4 13 54-16,-2 10 41 0,-3 18 34 16,-2 13-30-16,-2 0-3 15,0 0 44-15,0 13 6 16,0 18-23-16,0 5 48 15,0 5 10-15,0-2-21 16,0-2-4-16,0-7-42 16,0-3-11-16,0-4-8 15,13-9-3-15,3-7-63 16,5-2-42-16,-2-5-6 16,2 0 15-16,1 0 4 15,-2 0-22-15,-2 0-3 16,-5 0 82-16,-4 0 13 15</inkml:trace>
  <inkml:trace contextRef="#ctx0" brushRef="#br0" timeOffset="21237.34">31879 16561 188 0,'0'0'157'0,"0"0"-53"15,0 0-4-15,0 0-21 16,0 0-25-16,0 0 2 16,10 116-11-16,0-97-19 15,3-6 0-15,1-4-11 16,5-4-6-16,6-5-4 15,2 0 1-15,2-5 7 16,0-17-13-16,0-5 1 16,0-9-1-16,-4 1 0 15,-12-2-12-15,-5 3 5 16,-6 6-8-16,-2 6 9 16,0 4 6-16,-17 6 3 15,-10 10 11-15,-4 2-14 16,-4 0-2-16,-4 0-45 0,8 4-62 15,5 9-83-15,5-2-38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2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329 13 7523,'0'0'3223,"8"-4"-2249,-8 4-939,0 0 1,0 0-1,0 0 0,0 0 1,0 1-1,0-1 0,1 0 1,-1 0-1,0-1 0,0 1 1,0 0-1,0 0 0,0 0 1,1 0-1,-1 0 0,0 0 1,0 0-1,0 0 0,0 0 1,0 0-1,0 0 0,0 0 1,1 0-1,-1 0 0,0 0 1,0-1-1,0 1 0,0 0 1,0 0-1,0 0 0,0 0 1,0 0-1,0 0 0,0-1 0,0 1 1,0 0-1,1 0 0,-1 0 1,0 0-1,0 0 0,0 0 1,0-1-1,0 1 0,0 0 1,0 0-1,0 0 0,0 0 1,-1 0-1,1-1 0,0 1 1,0 0-1,0 0 0,0 0 1,0 0-1,0 0 0,0 0 1,0-1-1,-12 0-27,1-1 0,-1 2 0,1-1 0,-1 1 0,0 1 0,-20 4 0,24-2-14,-1 0-1,1 0 1,0 1-1,1 0 1,-1 0-1,1 1 1,-1 0-1,1 1 1,1-1-1,-1 1 1,1 1-1,-10 12 1,-2 5-30,1 1 0,-20 37 0,28-47 29,1 1 0,1 0 0,0 0 0,0 1 0,2 0 0,0 0 0,1 0 0,1 0 0,-2 34 1,5-43-6,0-1-6,0 0-1,0-1 0,1 1 0,2 12 0,-2-16 15,0 0 0,0-1 0,1 1 0,-1 0 0,1-1 1,0 1-1,-1-1 0,1 0 0,0 1 0,1-1 0,-1 0 0,0 0 0,5 2 0,2 2 4,0-1 0,0 0 0,1 0 0,-1-1 0,1-1 0,1 1 0,-1-2 0,0 1 0,1-2 0,10 2 0,14-1 53,60-5 1,-83 2-24,0-1 0,0 0 0,-1-1 0,22-7 0,-27 7-17,0 1-1,0-1 1,0 0 0,0 0 0,-1-1 0,1 0 0,-1 0-1,0 0 1,0-1 0,5-5 0,-9 8 14,-3-18 354,-1 12-611,-1 0 0,0 1 0,-1 0 0,0-1-1,0 2 1,0-1 0,-9-7 0,-11-16-3491,13 13-844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3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306 13 8084,'0'0'2219,"0"-1"-2145,0 1 0,1 0 0,-1-1 0,0 1 0,0 0 0,0-1 0,0 1 0,0-1 0,0 1 0,0 0 0,0-1 0,0 1 0,0 0 0,0-1 0,0 1 0,0-1 0,0 1-1,-1 0 1,1-1 0,0 1 0,0 0 0,0-1 0,0 1 0,-1 0 0,1-1 0,0 1 0,0 0 0,-1-1 0,1 1 0,0 0 0,-1 0 0,1-1 0,0 1 0,-1 0 0,1 0 0,0 0-1,-1 0 1,0-1 0,-6 1-77,-1 1 0,0-1-1,1 2 1,-1-1 0,0 1-1,1 0 1,0 0 0,-1 1 0,-6 3-1,0 2-14,0 1-1,1 0 1,-18 16 0,17-12 10,-1 0 0,2 1 0,0 1 1,0 0-1,1 1 0,1 0 0,1 1 1,0 0-1,2 0 0,-12 30 0,19-43-11,0-1 0,0 1 1,0 0-1,0 1 0,0-1 0,1 0 0,0 0 0,0 0 0,0 0 0,0 0 0,1 0 0,-1 0 0,1 1 1,0-1-1,0 0 0,1-1 0,-1 1 0,1 0 0,0 0 0,0-1 0,0 1 0,0-1 0,1 1 0,4 3 1,-2-2 5,1-1 0,0 0 1,0 0-1,1 0 1,-1-1-1,1 0 1,0-1-1,-1 1 1,1-1-1,0-1 1,1 1-1,-1-1 1,8 0-1,-10 0 0,8 0-5,0 0 0,25-2-1,-35 1 12,1-1 0,-1 1 1,0-1-1,1 0 0,-1 0 0,0-1 0,0 1 0,0 0 0,0-1 0,0 0 0,0 0 0,0 0 0,0 0 0,-1 0 0,5-5 0,2-5-62,-2 1 0,1-1 0,-2 0-1,0-1 1,0 0 0,-1 0 0,-1 0 0,0-1-1,4-23 1,-3-5-241,1-81 0,-7 120 312,1 1 1,0-1-1,-1 1 1,1 0-1,-1-1 1,1 1-1,-1 0 1,0-1-1,0 1 0,-1 0 1,1 0-1,0 0 1,-1 0-1,1 0 1,-1 0-1,1 0 1,-1 0-1,0 1 1,0-1-1,0 0 1,0 1-1,0 0 1,0 0-1,0-1 1,-1 1-1,1 0 1,0 1-1,-1-1 1,1 0-1,0 1 1,-1-1-1,1 1 1,-5 0-1,-8-2 56,-1 2 0,1 0 0,0 0-1,-20 4 1,31-3-38,0-1-1,1 1 0,-1 0 1,0 1-1,1-1 1,-1 1-1,0-1 1,1 1-1,0 0 1,-1 0-1,1 1 0,0-1 1,0 1-1,0-1 1,1 1-1,-1 0 1,1 0-1,-1 0 1,1 0-1,0 1 0,0-1 1,0 1-1,1-1 1,-1 1-1,1-1 1,-1 8-1,-2 6 91,1 1 0,1 1-1,0-1 1,2 25 0,0-33-103,1 3-9,1-1 1,0 1 0,1-1 0,0 0 0,1 0 0,0 0 0,1-1-1,0 1 1,1-1 0,0 0 0,1-1 0,0 0 0,1 0 0,0 0-1,1-1 1,0 0 0,0 0 0,1-1 0,0-1 0,15 10 0,-18-14 4,0 0 1,0-1 0,0 1-1,0-1 1,0-1 0,1 0 0,-1 0-1,10 0 1,-12 0-3,-1-1 1,1 0-1,0 0 1,-1-1 0,1 1-1,-1-1 1,1 0-1,-1-1 1,1 1-1,-1-1 1,0 0-1,0 0 1,0 0-1,6-4 1,0-4-2,0-1 0,-1 0 0,0 0 0,-1-1 0,0-1 0,-1 1 0,6-15 0,-4 7-33,-2 0 1,0-1-1,-1 0 0,4-23 1,-11 59 48,1-1 0,0 1 0,4 24 0,-3-29-2,1 0-1,0 0 0,1 0 0,0 0 1,0 0-1,1-1 0,1 0 1,6 13-1,-8-18-18,1 0-1,-1-1 1,1 1 0,0 0-1,0-1 1,0 0 0,0 0-1,0 0 1,1-1 0,-1 1-1,1-1 1,0 0 0,-1 0-1,1-1 1,0 1 0,0-1-1,0 0 1,0-1 0,0 1-1,1-1 1,-1 0-1,0 0 1,0 0 0,0-1-1,0 0 1,0 0 0,0 0-1,9-4 1,-1-1-18,1 1-1,-2-2 1,1 0-1,-1 0 1,0-1-1,0-1 1,-1 0-1,0 0 1,12-15-1,-8 7-285,-1-2 0,0 1-1,-2-2 1,0 0-1,-2 0 1,0-1-1,-1 0 1,-1-1-1,7-28 1,-15 57 638,0 0-1,0 0 1,0 1 0,1-1 0,1 0-1,-1 0 1,6 13 0,21 52 312,-26-67-576,1-1-1,-1 0 1,0 0 0,1 0 0,0-1 0,0 1 0,0-1 0,0 1 0,1-1 0,0 0 0,-1-1 0,1 1 0,0 0 0,0-1 0,0 0 0,6 2 0,1-1-53,-1-1 1,1 0-1,-1-1 1,1 0-1,17-1 1,-22 0-23,-1-1 1,0 1 0,1-2 0,-1 1-1,0 0 1,0-1 0,0 0 0,0 0-1,0-1 1,0 1 0,-1-1-1,1 0 1,-1-1 0,6-4 0,-4 2-546,1 0 1,-1-1-1,-1 0 0,1 0 1,-1 0-1,0-1 1,7-15-1,-7 6-4116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4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6771,'0'0'5032,"4"14"-4934,6 22 256,-1 1 0,-3-1 0,3 49-1,0 133 967,-7-137-1133,-1-37-31,1 51 7,3 1 0,26 128 0,-31-224-187,0 0 0,0 1-1,0-1 1,0 0 0,0 1 0,0-1-1,0 0 1,0 0 0,0 1-1,0-1 1,0 0 0,0 0-1,0 1 1,1-1 0,-1 0-1,0 0 1,0 1 0,0-1-1,1 0 1,-1 0 0,0 0-1,0 1 1,0-1 0,1 0 0,-1 0-1,0 0 1,0 0 0,1 0-1,-1 0 1,0 1 0,0-1-1,1 0 1,-1 0 0,0 0-1,1 0 1,-1 0 0,0 0-1,0 0 1,1 0 0,-1 0-1,0 0 1,0 0 0,1 0 0,-1-1-1,0 1 1,1 0 0,-1 0-1,0 0 1,0 0 0,1 0-1,-1 0 1,0-1 0,0 1-1,0 0 1,1 0 0,-1 0-1,0-1 1,0 1 0,0 0-1,0 0 1,1 0 0,-1-1 0,0 1-1,0 0 1,0 0 0,0-1-1,0 1 1,0 0 0,0-1-1,4-16-398,-2 0-1,0 0 0,-2 0 1,1 0-1,-4-22 1,1-10-424,1-30-1954,-5-2-1591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4.6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0 142 10885,'0'0'2065,"33"-6"-1732,106-23-132,-108 21-32,1-3 0,-2 0 1,34-17-1,-47 19-255,0 1 0,0 1 1,1 0-1,1 2 0,31-6 0,-47 10-337,8 1-1024,-7 8-2728,-4 19 352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5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9 187 5795,'0'0'3668,"-8"13"1124,228-13-4816,-199-2 55,0 0 0,0-2 1,0 0-1,-1-1 0,0-2 1,24-10-1,-20 8 84,0 1-1,0 0 1,0 2-1,30-4 1,-22 8 125,2-1 83,43-8 0,-64 8-285,-2-1 0,1 0 0,0 0 0,-1-1 0,0 0 0,0-1 0,12-9 0,-2-1 66,-14 10-70,0 1 0,0-1 0,1 1 1,0 1-1,14-7 0,-40 9-8043,-9 10 1801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6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25 205 8500,'0'0'4799,"0"7"-4582,0 512 916,0-518-1658,-1-8 234,-8-53 264,-3-32-82,9-230 257,3 223 680,1 96-797,0-1 0,0 0 0,0 1 0,0-1 0,1 0 0,-1 1 0,1 0 0,0-1 0,0 1 0,0 0 0,1 0 0,-1 0 0,1 0 0,-1 1 0,1-1 0,6-4 0,0 0 63,0 1 0,0 0 1,1 0-1,17-7 0,74-40-88,-101 52-299,1 1 0,0 0 1,0 0-1,-1 0 1,1 0-1,0-1 0,0 1 1,-1 0-1,1 0 1,0 1-1,0-1 1,0 0-1,-1 0 0,1 0 1,0 0-1,-1 1 1,1-1-1,0 0 1,0 1-1,1 0 0,-2 12-3172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6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1 145 7619,'0'0'4659,"84"-44"-3699,-57 25-416,-6 10-272,0-7-256,0 7-32,-7 5-32,-3-8-800,-1 2-817,-6-2-448,-4 2-1889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27.9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36 4898,'0'0'3474,"-8"7"-3010,-25 18 211,32-24-527,0-1 0,0 1 1,-1 0-1,1 0 0,0-1 0,0 1 0,-1 0 0,1-1 1,0 0-1,-1 1 0,1-1 0,-1 0 0,1 0 0,0 1 1,-1-1-1,1 0 0,-1 0 0,1-1 0,-1 1 0,1 0 1,-3-1 909,36-1-1122,49-9-1,-2 0 63,-5 3 5,64-4 112,-126 12-69,0 0 0,0 0 1,1-2-1,-1 1 0,0-2 1,0 1-1,19-8 0,-26 9 0,0 0 0,0 0 0,0 1 0,0-1 0,0 1-1,1 1 1,6 0 0,5 0 57,-3-1-217,0 1 322,-1-1 0,1-1 0,0 0 0,26-7 0,-36 6 398,-36 16-13829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2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613 86 5442,'0'0'3762,"-3"-3"-3474,2 2-197,1 1 0,-1-1 0,1 0-1,-1 1 1,0-1 0,1 0 0,-1 1-1,0-1 1,1 1 0,-1 0 0,0-1 0,0 1-1,0 0 1,1-1 0,-1 1 0,0 0-1,0 0 1,0 0 0,0-1 0,0 1-1,1 0 1,-1 0 0,0 0 0,0 0-1,0 1 1,0-1 0,-1 0 0,-1 2 24,1 1-1,0-1 1,0 0 0,-1 0 0,1 1 0,1-1 0,-1 1-1,0 0 1,-1 4 0,-77 133-28,-154 255 63,-13-37 1038,246-356-1143,0-5-86,0 0 38,1 0 0,0 1-1,0-1 1,0 0-1,0 0 1,0 0 0,0 0-1,1 1 1,0-1 0,-1 0-1,1 0 1,0 1-1,2-4 1,-2 2-5,12-27-32,1 1-1,23-38 1,-12 25-7,114-198-397,82-158-331,-208 373 823,-7 16 19,-1 0 1,0 0-1,0-1 0,-1 1 0,-1-1 1,0 0-1,0 0 0,0-13 0,-1 24-68,-1-1 1,1 0-1,0 1 0,-1-1 0,1 1 0,0 0 0,0-1 0,-1 1 0,1 0 0,0 0 1,0 0-1,-1 0 0,1 1 0,0-1 0,0 0 0,-1 1 0,3 0 0,0 1-15,1 0 0,-1 0 0,1 0 0,-1 1 0,0-1 0,0 1 0,0 0 0,-1 1 0,1-1 0,5 8 0,31 45 36,-33-45-26,50 90 48,51 121 1,-45-86 5,-55-121-29,-1-2-12,-1-1-1,0 1 0,0 0 1,-2 1-1,1-1 0,-2 1 1,0 0-1,0 0 0,0 17 1,-3-29-7,-4 80 120,2-73-97,1-1 0,-2 1 0,1-1 0,-1 0 0,0 0 0,-1 0 0,-6 10 0,1-2 23,-1-1 0,-1 0 1,0 0-1,-1-1 0,-15 14 0,20-23 25,1 0 1,-1 0-1,1-1 0,-2 1 0,1-2 0,0 1 0,-1-1 0,1 0 1,-1-1-1,0 1 0,0-2 0,0 1 0,0-1 0,-9 0 0,15-1-46,-30 2 288,0-1-1,-1-1 1,1-3-1,0 0 0,-51-13 1,15-6 96,20 6-159,-68-15 1,116 31-301,-1 0 1,1-1 0,-1 1 0,1-1-1,-1 1 1,1 0 0,0-1-1,-1 1 1,1-1 0,0 1 0,-1-1-1,1 1 1,0-1 0,-1 1-1,1-1 1,0 0 0,0 1 0,0-1-1,0 1 1,0-1 0,0 1 0,0-1-1,0 0 1,0 1 0,0-1-1,0-1 1,2-17-2621,-2 18 2487,9-28-3728,12-7-2710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55.6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7796,'0'0'5728,"6"1"-5603,-2 0-89,0 0 1,0 1-1,1-1 1,-1 1-1,0 0 0,-1 1 1,1-1-1,0 1 0,-1-1 1,5 5-1,36 37 575,-30-29-454,137 162 550,-46-51-629,16 25-823,-110-144-314,-10-7 923,-1 0 1,0 0-1,0 0 0,1 0 1,-1 0-1,0 0 1,1 0-1,-1 0 0,0 0 1,1 0-1,-1 0 1,0 0-1,1 0 0,-1 0 1,0 0-1,1 0 1,-1 0-1,0 0 0,1 0 1,-1-1-1,0 1 1,0 0-1,1 0 0,-1 0 1,0 0-1,0-1 1,1 1-1,-1 0 0,0 0 1,0-1-1,0 1 1,1 0-1,-1-1 0,0 1 1,0 0-1,0 0 1,0-1-1,0 1 1,0 0-1,0-1 0,0 1 1,0 0-1,1-1 1,-1 1-1,0 0 0,-1-1 1,2-25-5593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3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137 268 11221,'0'0'462,"3"38"-385,8 126 211,-6 196 1179,-7-214-1440,2-56 8,0-53-9,0-29-16,0-10-3,-2-52-241,-2 0 1,-15-74 0,-36-106-729,-5-22 20,54 228 937,-1-54 0,6 74 0,1 0 0,1 1 0,-1-1 0,1 0 0,0 1 0,1-1 0,0 1 0,0 0 0,1-1 0,0 1 0,0 0 0,5-7 0,4-2-6,2 1-1,0 1 1,0 0-1,2 1 1,-1 1-1,2 0 1,0 1-1,0 1 1,25-11-1,-19 13 7,1 2 0,-1 1 0,1 0 0,0 2 0,0 1 0,0 0 0,27 3 0,-45-1 10,1 0 0,0 1 0,-1 0 0,0 0-1,1 0 1,-1 1 0,1-1 0,-1 2 0,0-1-1,0 1 1,0-1 0,-1 2 0,1-1 0,-1 1-1,7 5 1,-8-5 21,0 1 0,0-1 1,-1 1-1,1 0 0,-1 0 0,0 0 0,-1 0 0,1 1 0,-1-1 0,0 1 0,0-1 1,-1 1-1,0 0 0,0 0 0,0 0 0,0 0 0,-1 7 0,-1-3 73,0 1-1,-1-1 1,0 0-1,0 0 1,-1 0-1,0 0 1,-1 0 0,0-1-1,-1 1 1,0-1-1,0-1 1,-1 1-1,0-1 1,0 1-1,-1-2 1,0 1-1,-1-1 1,1 0 0,-2-1-1,1 1 1,0-2-1,-1 1 1,0-1-1,-1-1 1,1 1-1,-1-2 1,0 1-1,0-1 1,0-1 0,0 0-1,-18 2 1,21-4-117,0 0-360,-1 0 0,1 0 0,0-1 0,0 0 0,0 0 0,0 0-1,0-1 1,-9-3 0,-29-25-4381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4.4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214 119 5987,'0'0'4874,"-23"-15"-4631,-68-46-118,61 36 90,30 25-188,0 0 0,0-1 1,-1 1-1,1 0 0,0-1 0,0 1 0,0-1 1,-1 1-1,1 0 0,0-1 0,0 1 0,0 0 1,0-1-1,0 1 0,0-1 0,0 1 0,0 0 1,0-1-1,0 1 0,0-1 0,0 1 0,0 0 1,0-1-1,0 1 0,1 0 0,-1-1 0,0 0 1,2-5 1604,-2 83-1226,-5 482-30,-4-393-52,-43 227 0,48-347-188,4-45-157,2-1-142,92-4 156,-1-5 0,0-3-1,174-47 1,-250 57 29,-8 1-977,-21 0-1623,-24 1-1595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4.8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1 242 7684,'0'0'4463,"15"-4"-4322,90-30 273,48-9 541,-5 1-654,-36 0-295,34-11-203,-117 45-2012,37-7-1,-55 14-2352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5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19 290 10405,'0'0'3887,"-4"0"-3716,-10-2-243,17-2-116,33-7 45,448-126 157,-92 24-298,-351 105 196,0 2-1,0 1 1,1 2-1,44 3 0,-85 1 82,1 1 0,-1-1-1,1 1 1,-1 0 0,0 0-1,0-1 1,0 1 0,0 0-1,0 0 1,0 0-1,-1 0 1,1 0 0,0 0-1,0 4 1,1 1 8,16 51 18,17 98 0,-19-78-49,6 17 29,60 160-1,-63-203 19,-3 1 0,-2 0-1,11 88 1,-24-137-18,2 15-7,0 1 0,-2-1 1,0 1-1,-1 0 0,-3 23 0,1-39 23,0 1 1,1-1-1,-1 1 0,-1-1 1,1 0-1,-1 0 0,1 0 0,-1 0 1,0 0-1,-1-1 0,1 1 1,-1-1-1,1 0 0,-1 0 0,-6 4 1,-9 4 152,0 0 0,-22 8 0,39-18-154,-49 20 331,-2-2 0,0-2 0,-1-3-1,-90 13 1,25-15 361,-133-4-1,241-7-709,10-1-5,-1 0 1,0 0-1,0 0 0,1 0 1,-1 0-1,0 0 1,0-1-1,1 1 0,-1-1 1,-3 0-1,5 0-192,0 0 1,-1 0-1,1 1 0,0-1 0,0 0 0,0 0 0,0 1 1,0-1-1,0 0 0,0 0 0,0 0 0,0 1 0,0-1 1,0 0-1,0 0 0,1 0 0,-1 1 0,0-1 1,0 0-1,1 1 0,0-2 0,15-15-4132,10-2-87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6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13766,'0'0'2850,"11"3"-3315,41-3 401,11-6 64,10-4-32,0 4-128,-3 3-144,-7 3-416,-4 0-145,-14 0-943,-10 0-385,-21 0-1137,-14 19-2144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6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11573,'0'0'1121,"171"-26"-1281,-105 17 160,-10 9-673,-4 0-1039,-17 0-946,-21 0-1055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8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855 223 5683,'0'0'5285,"-5"-22"-5219,-17-71 169,21 89-161,0 0-1,0 0 1,-1 0-1,1 1 1,-1-1 0,0 0-1,0 1 1,0-1-1,0 1 1,0-1-1,-1 1 1,0 0-1,1 0 1,-1 0 0,0 1-1,-1-1 1,1 1-1,0 0 1,-6-3-1,1 2 18,0 0 0,0 1 0,0 0 0,-1 1 0,1 0 0,-15 0 0,0-1-102,-35-3-12,1 3 0,-112 9 0,140-2 55,-1 2 1,1 1-1,1 1 1,0 1-1,0 2 1,1 1-1,1 1 1,0 1-1,0 1 1,-31 27-1,51-37-47,0 0-1,1 0 0,-1 1 1,1-1-1,1 1 1,-1 1-1,1-1 0,0 0 1,1 1-1,-1 0 1,2 0-1,-1 0 0,1 0 1,0 1-1,1-1 1,0 0-1,0 1 0,1-1 1,1 14-1,-1-17 1,1-1 0,0 1 0,0-1 1,0 1-1,0-1 0,0 1 0,1-1 0,0 0 0,0 0 0,0 0 0,1 0 1,-1 0-1,1 0 0,3 3 0,0 0-1,1-2 1,-1 1-1,1-1 1,0 0-1,0 0 0,0-1 1,11 5-1,-1-2-4,0-1-1,0-1 1,1 0-1,-1-1 1,1-1 0,33 2-1,-38-4 22,0-1 0,-1 0 0,1-1 0,0 0 0,0-1 0,0 0-1,-1-1 1,1-1 0,-1 1 0,0-2 0,0 0 0,0-1 0,-1 0 0,19-13 0,-1-5-95,-2 0 0,0-2 0,-2-2 0,-1 0 0,-1-1 0,-2-1 1,-1-1-1,-1-1 0,-2-1 0,23-60 0,-38 87 67,0 0-1,0 0 1,0 0-1,-1-1 1,0 1-1,0-13 820,-1 25-848,2 62 23,2 0 1,3 0-1,3-1 1,34 118-1,25 76 162,-58-202-31,-3 0 1,1 92-1,-9-124-77,1 9 107,-6 37 1,4-60-79,-1-1 1,-1 0 0,0 0 0,-1 0-1,0-1 1,-11 22 0,-9 5 20,-2-1 0,-1-1 1,-2-1-1,-1-2 0,-1-1 0,-38 29 1,54-47-3,-1-2 0,0 0 1,-1-1-1,0-1 0,-1 0 1,0-1-1,0-1 1,-1-1-1,0 0 0,0-2 1,0 0-1,-1-1 0,0-1 1,0-1-1,0-1 0,0 0 1,-26-3-1,41 1-60,0-1 0,-1 1 0,1-1 0,0 0 0,0 0-1,0 0 1,0-1 0,0 0 0,1 0 0,-1 0 0,1 0 0,0-1-1,0 0 1,0 0 0,0 0 0,1 0 0,-1 0 0,1-1 0,0 1 0,1-1-1,-1 0 1,1 0 0,0 0 0,0 0 0,0-1 0,-1-9 0,-1-6-65,1-1 1,1 1-1,1 0 1,0-1-1,5-32 1,-3 41 41,2 1 0,-1 0-1,2 0 1,-1 0 0,2 0 0,-1 0 0,11-17 0,6-4-38,27-34 1,-36 51 40,83-106-66,188-184-1,-248 273-99,3 0 0,43-28-1,-56 46-907,-1 0-1,43-17 1,-18 13-2127,-12 2-1188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8.8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538 1 6547,'0'0'7259,"-18"33"-6923,-240 443 329,226-416-524,-89 174 565,91-171-550,-35 113 1,62-165-214,0 0 0,1 0 0,0 0 0,-1 19 0,3-30 36,0 0 0,0 1 0,0-1 0,0 0 0,0 0 0,0 0 0,0 1 1,0-1-1,0 0 0,0 0 0,0 0 0,0 0 0,0 1 0,0-1 0,0 0 0,0 0 0,0 0 0,0 0 0,0 0 1,1 1-1,-1-1 0,0 0 0,0 0 0,0 0 0,0 0 0,0 0 0,0 0 0,1 1 0,-1-1 0,0 0 1,0 0-1,0 0 0,0 0 0,0 0 0,1 0 0,-1 0 0,0 0 0,0 0 0,0 0 0,1 0 0,-1 0 0,0 0 1,0 0-1,0 0 0,0 0 0,1 0 0,-1 0 0,0 0 0,0 0 0,0 0 0,0 0 0,1 0 0,-1 0 0,0 0 1,0-1-1,7 1-238,-1-1 1,0 0 0,0 0 0,0 0-1,0-1 1,0 0 0,0-1-1,0 1 1,0-1 0,-1 0 0,0 0-1,1-1 1,7-6 0,2-4-591,-1 0 0,0 0 0,13-19 0,34-50-4249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49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1 5330,'0'0'3706,"-5"36"-2287,-55 253 702,53-263-1928,-52 211 1141,45-167-875,-7 100-1,19-39-226,3-76-216,-1-54-17,0-1-1,1 1 0,-1-1 1,0 1-1,1-1 0,-1 1 1,0-1-1,1 1 0,-1-1 0,1 1 1,-1-1-1,1 1 0,-1-1 1,0 0-1,1 1 0,0-1 1,-1 0-1,1 0 0,-1 1 1,1-1-1,-1 0 0,1 0 1,0 0-1,0 0 0,22 5-15,-17-4 2,37 4 62,0-3 0,50-2 0,-34-1-7,109-8 53,2-1-565,-170 15-136,0-1 391,0 0 0,-1 0 0,1 0 0,-1 0 0,0 0 0,0 0 0,-1 0 0,1 0-1,-1 0 1,0 0 0,0-1 0,0 1 0,-5 6 0,-37 28-3769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1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 1665,'0'0'6408,"0"-12"-5418,0-48 3302,0 61-4190,17 281 309,-6-155-358,48 490-61,-58-590 8,-2-22-24,1 0 1,0-1-1,0 1 0,1 0 1,-1-1-1,1 1 0,2 5 1,-2-5-7,1-1 1,0 1-1,-1 0 1,0 0-1,0 0 1,-1 0-1,1 0 1,-1 0-1,0 0 1,0 0-1,-2 7 1,1 13 12,1-24 62,20-2-74,1-2 6,-1 0 0,0-1 0,-1-1-1,31-11 1,9-3 37,-3 4-6,0 2 0,1 2 0,1 3 0,67-1 0,-125 9-464,-24 0-10298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55.9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633 1 5507,'0'0'9220,"-157"147"-8276,81-54-400,-15 18 65,0-4 79,6-13 272,22-24-287,22-27-401,19-18-272,16-16-80,9-20-9364,10-18 3153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1.8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1 108 6547,'0'0'1649,"13"-1"-1631,153-4 374,-89 5 65,140-18-1,-173 12-444,0 2 0,56 3 0,-69 1-11,-26-1-210,0 1-1,0-2 0,0 1 0,0 0 1,0-1-1,0 0 0,-1 0 0,1-1 1,-1 1-1,0-1 0,1 0 0,-1 0 1,-1 0-1,1 0 0,0-1 0,-1 0 1,0 0-1,1 0 0,-2 0 0,5-7 1,-6 1-3822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2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43 148 7155,'0'0'729,"3"39"-628,14 129 120,19 43-84,-17-117-49,-20-111-165,-7-87-388,-36-83-648,-6-35 607,49 214 512,-1-1 0,1 1 0,1-1 1,-1 1-1,1-1 0,1 1 0,2-18 1,-2 23 2,0 1 0,0-1 1,1 1-1,-1 0 0,0-1 1,1 1-1,0 0 0,-1 0 0,1 0 1,0 0-1,0 0 0,0 0 1,0 0-1,0 0 0,1 1 1,-1 0-1,0-1 0,1 1 1,-1 0-1,1 0 0,-1 0 1,1 0-1,0 1 0,-1-1 0,1 1 1,0-1-1,0 1 0,3 0 1,96 0 192,-99 0-190,-1 0 0,0 1-1,0-1 1,0 1-1,0-1 1,0 1 0,0 0-1,0 0 1,0 0-1,0 0 1,0 0 0,-1 0-1,1 0 1,0 1-1,-1-1 1,1 1-1,-1-1 1,1 1 0,-1 0-1,0-1 1,1 1-1,-1 0 1,0 0 0,0 0-1,-1 0 1,1 0-1,0 0 1,-1 0 0,1 0-1,-1 0 1,1 4-1,1 9 138,0 0-1,-1 0 0,-2 22 1,1-20 23,1 5 82,-2 1 0,0 0 0,-2-1 0,-9 42 0,9-57-193,1 0 0,-1 0 0,0 0 0,0-1 0,0 0 0,-1 1 0,0-1 0,-1-1 0,1 1 0,-1 0 0,0-1-1,0 0 1,-1 0 0,0-1 0,1 0 0,-2 0 0,1 0 0,0-1 0,-12 5 0,8-5-18,0 0-1,0-1 1,0 0 0,0 0 0,0-1-1,0-1 1,-1 0 0,-16-2-1,26 1-353,1-1-1,-1 1 1,1-1 0,-1 1-1,1-1 1,0 1-1,0-1 1,0 1-1,-1 0 1,2-1-1,-1 1 1,0-1 0,0 1-1,0-1 1,1 1-1,-1-1 1,0 1-1,2-2 1,12-5-3758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3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4 287 6771,'0'0'1630,"8"30"-1102,1 3-455,43 139 57,-41-137-16,-1 0 1,-2 1-1,-1 0 0,-2 0 1,0 59-1,-5-94-79,-2-33-173,2 9 3,-29-124-627,16 91 496,-9-93 0,15-136 16,7 281 246,0 0 1,1 0 0,-1 0 0,1-1-1,0 1 1,0 0 0,1 0-1,-1 0 1,1 0 0,0 1 0,0-1-1,0 0 1,1 1 0,-1-1 0,1 1-1,0 0 1,0 0 0,0 0-1,0 0 1,0 1 0,5-4 0,-3 3-2,0 0 1,0 1-1,1-1 1,-1 1-1,1 0 1,0 1-1,-1-1 1,1 1-1,0 0 1,0 0-1,0 1 1,0 0-1,0 0 1,-1 0-1,8 2 1,-11-1 15,1 0 1,-1 0 0,0 0 0,1 1 0,-1-1 0,0 1 0,0-1 0,0 1-1,0 0 1,0 0 0,0 0 0,-1 0 0,1 0 0,-1 0 0,1 1 0,-1-1-1,0 0 1,0 1 0,0-1 0,1 5 0,14 55 373,-15-59-366,4 29 189,-2 1-1,-2-1 1,-3 52-1,2-81-164,-1 0-1,1 0 1,-1 0-1,0 0 1,0 0-1,0-1 1,0 1-1,-1 0 1,1 0 0,-1-1-1,0 1 1,1-1-1,-1 1 1,0-1-1,0 0 1,-1 0 0,1 0-1,0 0 1,-1 0-1,1 0 1,-1-1-1,0 1 1,0-1-1,1 0 1,-1 0 0,0 0-1,0 0 1,0 0-1,-5 0 1,-9 2 121,-1 0 0,0-1 1,-33-2-1,36 0-225,-53 0-65,68-8-3729,0-6-1011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4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56 4066,'0'0'4727,"3"0"-4799,88-1 47,-1-3-1,153-30 0,-215 27 12,-20 5 17,0-1-1,0 2 1,0-1 0,14 0 0,-22 2-3,0 0 0,1 0 0,-1 1 0,1-1 0,-1 0 0,0 0 0,1 1 0,-1-1 1,0 0-1,1 0 0,-1 1 0,0-1 0,1 0 0,-1 1 0,0-1 0,0 0 0,1 1 0,-1-1 0,0 1 0,0-1 0,0 0 0,1 1 0,-1-1 0,0 1 1,0-1-1,0 1 0,0-1 0,0 1 0,0-1 0,0 0 0,0 2 0,1 2 11,4 32 91,-2 1-1,-1-1 0,-4 55 1,0-15-67,2-17 17,-1 20 263,17 140 0,3-101-256,6 0-1,5-1 0,5-2 0,71 158 0,-85-220-73,-15-36 4,1 0 1,0-1 0,2 0 0,11 18 0,-20-28 248,-11-4 317,-19-3 535,24 0-997,-41-2 6,-159-6 1455,178 10-1357,1 1-1,-1 1 0,1 2 1,-1 0-1,-34 13 0,58-16-783,15-6-4703,11-15 1862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4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 9204,'0'0'3524,"10"-3"-3732,32-10-47,0 3 0,1 1 0,0 2 1,0 2-1,0 1 0,81 6 0,-123-2 123,1 0 0,-1 0 0,0 0 0,0 0 0,0 1 0,0-1 1,1 1-1,-1-1 0,0 0 0,0 1 0,0 0 0,0-1 0,0 1 1,0 0-1,0-1 0,0 1 0,-1 0 0,1 0 0,0 0 0,0 0 1,-1 0-1,1 0 0,0 0 0,-1 0 0,1 0 0,-1 0 0,1 0 1,-1 0-1,0 0 0,1 1 0,-1-1 0,0 1 0,2 26-3579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4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89 10325,'0'0'2689,"4"0"-3025,27-3 336,8-13 16,6 3-16,11-6 64,3 4-144,4 2-737,0 4-879,-15 9-2034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5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349 0 7684,'0'0'1117,"-34"22"-941,-110 73-173,132-88 16,0 1 0,1 0-1,0 1 1,1 1 0,0-1 0,0 1-1,1 1 1,0 0 0,1 0 0,-11 20-1,9-13 43,4-9 60,1 0 0,0 1 0,1-1 0,0 1 0,0 0 0,1 0 0,1 1 0,-1-1 0,2 1 0,-1-1 0,2 1 0,-1-1 0,2 13 0,0-21-127,-1 0 1,1-1-1,-1 1 0,1-1 1,0 1-1,0-1 0,0 0 1,0 1-1,0-1 0,0 0 1,0 1-1,0-1 0,1 0 1,-1 0-1,0 0 0,1 0 1,-1 0-1,1-1 0,-1 1 1,1 0-1,-1-1 0,1 1 1,0-1-1,-1 1 0,1-1 1,0 0-1,-1 0 1,1 0-1,3 0 0,2 1-21,-1-1-1,1 0 1,0 0-1,0-1 1,-1 0-1,1 0 1,6-3-1,-6 2-6,0-1 0,-1-1 0,0 1 0,1-1 0,-1-1-1,-1 1 1,1-1 0,-1 0 0,1 0 0,-1 0-1,6-10 1,5-7-267,21-44 0,-21 38-116,-12 25 885,-2 12-221,-1 22-88,-1-25-126,1 52 149,3-1 1,2 1-1,3-1 1,2-1 0,3 0-1,2 0 1,3-2-1,36 77 1,-47-117-172,0 1 0,-2 1 0,0-1 0,-1 1 0,0 0 0,-1 0 0,-1 1 0,-1-1-1,1 20 1,-3-33-9,0 19 69,-4 36 0,3-51-50,-1 1-1,0-1 0,0 1 0,-1-1 0,0 0 0,0 1 1,-1-2-1,-4 8 0,3-6-21,0-1 0,0 1 1,0-1-1,-1-1 0,0 1 0,-1-1 0,1 0 1,-1 0-1,0-1 0,-1 1 0,1-2 0,-1 1 1,0-1-1,0 0 0,-1-1 0,1 0 0,-1 0 1,1-1-1,-1 0 0,0-1 0,0 0 0,0 0 1,0-1-1,0 0 0,0 0 0,-11-3 1,13 2-7,1 0 0,-1-1 0,1 0 0,-1 0 0,1-1 0,0 0 0,0 0 0,0 0 0,0-1 0,1 0 1,-1 0-1,1 0 0,0-1 0,0 0 0,1 0 0,-1 0 0,1 0 0,0-1 0,1 0 0,-1 0 0,1 0 1,0 0-1,1 0 0,-1-1 0,1 1 0,0-1 0,0-8 0,-1 4-1,1-1-1,1 0 0,0 0 1,1 1-1,0-1 1,1 0-1,0 0 0,1 1 1,0-1-1,1 0 1,1 1-1,-1 0 0,2 0 1,-1 0-1,8-11 1,106-144-733,-78 116-128,-3-3 0,-1-1-1,46-98 1,-76 131-2554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6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58 380 8036,'0'0'2270,"6"13"-2089,8 17 231,-2 2-1,-1-1 1,-2 1-1,7 45 0,-10-11-14,-3 78 0,-3-99-308,0-44-118,-3-25-806,-49-175-1016,1 9 1628,42 147 164,1-1 0,-1-63-1,8 83 26,0 7 1,0-1 0,4-27 0,-2 40 29,0 0-1,0 1 1,0-1-1,1 1 1,0-1 0,-1 1-1,2-1 1,-1 1-1,0 0 1,1 0-1,0 0 1,0 0-1,0 1 1,4-4-1,1-1-3,1 1 1,1-1-1,-1 2 0,1 0 0,1 0 0,-1 1 0,1 0 1,0 0-1,0 1 0,0 1 0,0 0 0,1 1 0,-1 0 0,1 0 1,0 1-1,13 1 0,-24 0 15,0 0 0,1 1 0,-1-1 0,0 0 0,1 1-1,-1-1 1,0 1 0,0-1 0,1 1 0,-1 0 0,0-1 0,0 1 0,0 0 0,0 0 0,0 0 0,0 0 0,0 0 0,0 0 0,0 0-1,0 0 1,-1 0 0,1 1 0,0-1 0,-1 0 0,1 0 0,-1 1 0,1-1 0,-1 0 0,1 3 0,4 45 252,-4-45-235,0 13 96,-1 0-1,0 1 1,-1-1 0,-1 0 0,-1 0 0,0 0 0,-1 0-1,-1 0 1,0-1 0,-1 1 0,-15 25 0,12-26-5,0 0 1,-2-1-1,0 0 0,0 0 1,-1-1-1,-1-1 0,-21 17 1,19-22-46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8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 0 7587,'0'0'4752,"0"2"-4114,0 13-474,-2-1 0,0 0 0,0 0 1,-8 23-1,-5 26-196,-55 544-5,40-289 80,27-297-243,2-24-862,0-30-3032,1 25 2457,0-8-3269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09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6371,'0'0'2526,"0"5"-1920,0-1-579,24 821 2510,-23-797-2519,-1-22 14,0 1 1,0 0-1,0-1 0,1 1 1,0 0-1,1-1 1,-1 0-1,4 8 0,-3-13 68,0-1 0,0 1 0,-1-1 0,1 0 0,0 0-1,0 0 1,0 0 0,0 0 0,0 0 0,-1-1 0,1 1 0,0 0-1,3-2 1,155-94-137,24 8 51,-150 74-11,2 1 0,-1 2 0,57-9 1,-76 19-93,21-5-160,-36 6 14,0 0 0,0 0 0,0-1 0,0 1 0,0-1 0,0 1 0,0-1 0,0 1 0,0-1 0,0 1 0,0-1 0,0 0 0,0 0-1,0 1 1,0-1 0,-1 0 0,1 0 0,0 0 0,-1 0 0,1 0 0,-1 0 0,1 0 0,-1 0 0,1-2 0,0-6-5106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56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 1 7523,'0'0'7647,"-2"36"-7373,1-16-236,-19 253 658,-89 308 1184,82-459-1495,15-53-310,3 0 0,3 0-1,3 73 1,4-138-74,-1 1 0,1-1 0,0 0 0,0 0 0,0 0 0,0 0 0,1 0 0,0 0 0,0 0 0,0 0 0,0-1 0,4 5 0,-1-4-6,0 0-1,1 0 1,0-1-1,-1 0 1,1 0-1,0 0 1,1-1-1,-1 1 1,0-2-1,1 1 1,9 1-1,9-1 12,44-1 0,-40-2-5,71 1 47,146-19 0,-171 8-75,121-1 1,-196 12-105,0-2-916,0 1 675,0-1 1,0 0-1,-1 0 0,1 1 1,0-1-1,-1 0 0,1 1 0,-1-1 1,0 1-1,0-1 0,0 1 0,1-1 1,-1 1-1,0-1 0,-1 1 1,1 0-1,0-1 0,0 1 0,-3-1 1,-29-30-7857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12.1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5 986 8100,'0'0'3033,"-5"0"-3148,73-3 305,0-3-1,0-2 1,87-24-1,198-73 169,-310 90-349,135-45 37,174-85 0,-265 101-39,152-69-8,-192 94 5,0 3 0,0 2-1,68-12 1,-95 23-13,179-33 1,-159 26 19,0-1 0,73-33 0,30-30 43,-79 39 430,1 3-1,108-37 1,-156 63-451,0 0 0,0-2 0,-1 1 0,22-16 0,-30 15-578,-5 3-992,-20 2-10323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15.3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1 988 7764,'0'0'4215,"0"-4"-4154,3-38 414,2 0 0,2 0 0,12-45 0,0 3-409,2-25-28,-5 0-1,2-180 0,-17 259-33,0 12 10,0 1-1,-4-35 1,2 49-6,1 0 1,0 0-1,-1 0 0,0 0 1,0 1-1,0-1 0,0 0 1,0 0-1,0 0 1,-1 1-1,1-1 0,-1 1 1,0-1-1,0 1 0,0 0 1,0-1-1,0 1 1,-1 0-1,1 0 0,0 1 1,-1-1-1,0 0 1,-2 0-1,4 1-1,0 0-1,-1 1 1,1 0-1,0-1 1,0 1 0,0 0-1,0 0 1,-1-1-1,1 1 1,0 0 0,0 0-1,0 0 1,-1 0-1,1 1 1,0-1-1,0 0 1,0 0 0,0 1-1,0-1 1,-1 1-1,1-1 1,0 1 0,0-1-1,0 1 1,0 0-1,0 0 1,0-1 0,1 1-1,-1 0 1,0 0-1,0 0 1,0 0 0,1 0-1,-1 0 1,1 0-1,-1 0 1,0 0 0,1 0-1,0 0 1,-1 0-1,1 1 1,0-1 0,0 0-1,-1 1 1,0 9-31,-1 0 0,2 0 0,-1 0-1,3 12 1,-2-4 5,0 71-41,1 117 64,1-185 51,0 0 0,8 32 0,-7-44-48,0-1 1,0 1-1,1-1 1,0 1-1,0-1 1,1-1-1,10 15 0,-12-20-17,0 0 0,0-1-1,0 1 1,0-1-1,0 1 1,1-1 0,-1 0-1,7 2 1,-8-3 2,-1 0 1,1 0-1,0-1 1,0 1-1,-1-1 1,1 0-1,0 1 1,0-1-1,0 0 1,0 0-1,0 0 0,-1 0 1,1 0-1,0-1 1,0 1-1,0 0 1,0-1-1,-1 0 1,1 1-1,0-1 1,0 0-1,1-1 1,39-37-16,-33 29-74,0 1-1,0 0 1,1 0 0,0 1-1,1 1 1,17-10-1,-24 16 68,0-1 1,1 1-1,-1 0 0,0 0 0,1 0 0,-1 1 0,1 0 0,-1-1 1,1 2-1,-1-1 0,1 0 0,-1 1 0,0 0 0,1 0 0,-1 0 1,0 1-1,0-1 0,0 1 0,1 0 0,6 5 0,6 4 73,-1 2-1,-1-1 1,21 23-1,1-1-33,-30-28 4,0 0 0,0 0-1,1-1 1,-1-1 0,1 1 0,0-1-1,1-1 1,-1 1 0,1-1 0,-1-1-1,1 0 1,0 0 0,0 0 0,0-1-1,0-1 1,0 1 0,15-3 0,-21 1-3,0 0 1,0 0 0,0 0 0,0 0 0,0-1 0,0 0 0,0 1 0,0-1 0,-1 0 0,1-1 0,-1 1-1,1 0 1,-1-1 0,0 1 0,0-1 0,0 0 0,0 1 0,-1-1 0,1 0 0,-1 0 0,2-5 0,4-10 35,-1-1 0,6-27 0,-8 31-11,1-8 28,-1-1 1,1-38-1,-4 14-5034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49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1242 15 6995,'0'0'2033,"-11"-12"696,-30 11-2071,17 0-25,-39 3 0,55 0-634,-1 1 0,1-1-1,0 1 1,0 1 0,0 0 0,1 0 0,-10 7 0,-2 0-1,-168 105-32,186-115 34,-92 69-27,82-60 10,1 0-1,0 1 1,0 0 0,1 0-1,-14 25 1,20-31 23,0 1 0,0-1 1,-1 0-1,0 0 0,1 0 0,-2 0 0,1-1 1,0 0-1,-1 1 0,0-2 0,0 1 1,0 0-1,-1-1 0,1 0 0,-1 0 0,1-1 1,-1 0-1,0 0 0,0 0 0,0-1 1,0 1-1,0-1 0,-10 0 0,8 0-5,0 0-1,1 1 0,-1 0 1,1 1-1,-1-1 0,1 1 1,0 1-1,0-1 1,0 1-1,-10 9 0,2 0-1,0 1 0,-24 30-1,0-4 132,-9 12 50,41-45-146,0 0 1,0 0 0,-13 9-1,-2 3 41,7-4-57,1 0 0,1 1 0,0 1 0,1 0 0,1 1 0,1 1 0,0-1 0,2 1 0,0 1 0,-7 25 0,-1-2-23,8-22-1,1 0 1,0 1-1,-4 32 1,-5 48-11,6-44-18,-5 111 1,15 185-1,0-339 24,1-1 0,1 0 0,1 0 1,0 0-1,1-1 0,0 1 1,7 14-1,51 92-53,-10-23 59,-27-44 32,3-2 0,2 0 0,2-2-1,45 53 1,-49-69-20,-12-13-10,1 0 0,0-1 0,2-1 0,27 21 0,-32-29-25,-2-2 15,0 0 0,0 0 0,23 9 0,-16-10 8,0-1 0,1-1 1,-1-1-1,41 4 0,86-5-24,-120-3 35,32 1-10,-18 1 6,46-6-1,-79 3 8,1 0 0,-1-1 0,1 0 0,-1-1 0,0 0 0,0 0 0,-1 0 0,1-1 0,0 0-1,5-5 1,9-7 24,28-31-1,-34 32-31,0 0 0,1 2 1,20-15-1,-5 7 36,-1-1 0,-1-1 0,-2-2 1,0-1-1,45-56 0,-9-2 314,72-129 0,-122 190-222,-1-1-1,-2-1 1,0 0-1,-1 0 1,-2-1-1,-1 0 1,4-34-1,-2-19 395,-5-90 0,-3 133-449,-1 14-42,-1 0 0,-1 1 1,-1-1-1,0 1 0,-11-29 1,-48-103 206,43 107-219,-2 1 27,-53-79 0,40 66 136,17 27-157,-23-30 0,5 15 306,-46-77 1,70 105-298,-1 0 0,0 1 1,-1 0-1,-27-24 1,7 7-3,-15-6 246,47 38-245,-1 0 1,0 0-1,0 0 0,1 0 1,-1 1-1,0 0 0,0-1 1,0 1-1,0 0 0,-1 0 1,1 1-1,-5-1 0,-26-11 240,22 5-268,4 2 12,1 0 1,-1 1 0,0 0 0,0 0 0,-1 1-1,1 0 1,-14-3 0,9 3 5,-1-2 0,1 1 0,0-2-1,0 1 1,-17-12 0,-12-5 42,37 20-24,1 0 1,0-1-1,0 1 1,0-1-1,0 0 1,0 0-1,0-1 1,-3-3-1,-7-8 150,-18 2 298,27 8-70,1 1-1134,0 1 0,0-1 1,0 1-1,-1 0 0,0 0 0,1 0 0,-1 1 0,-7-3 0,-40-13-6567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54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738 98 5218,'0'0'2706,"1"-13"-2150,-3 0 5002,-13 9-5439,0 0 0,0 1 0,-1 1-1,1 1 1,-1 0 0,1 1-1,-23 2 1,-3-1 580,33 0-700,1 0 0,-1 0 0,1 1 0,-1 0 0,1 1 0,0 0 0,0 0 0,0 0 0,1 1 0,-12 7 0,-33 16-22,41-24 15,-1 1-1,0 0 1,1 1 0,-1 1 0,2-1 0,-1 2 0,0-1 0,1 1 0,0 0 0,1 1 0,0 0 0,0 1 0,1 0 0,0 0 0,0 0 0,1 1 0,0 0 0,1 0 0,-6 16 0,-76 242-8,78-236-10,1 1 0,2 0 0,-2 67 0,-4 20-38,-44 314 83,18-172-11,31-204-19,2 0 0,5 101-1,1-66-23,1-71 32,1 0 0,1 0 1,1 0-1,1-1 1,12 31-1,-11-32-3,43 100-36,-44-106 44,2-1 0,-1-1 0,2 0 1,0 0-1,0 0 0,1-1 0,0-1 1,1 1-1,0-2 0,1 0 0,0 0 1,20 11-1,24 7 13,107 37-1,-144-59 0,0-1 0,0-1-1,0-1 1,1-1-1,36-2 1,-19 0-2,-28 1-3,1-1-1,0-1 1,0 0 0,-1 0 0,1-1 0,-1 0 0,0 0-1,16-9 1,6-6-6,30-22-1,-35 22-36,-18 12 51,-1-1 0,1 1 0,-1-1 0,0-1 0,0 1 0,-1-1 0,0 0 0,5-10 0,5-12 52,13-34 1,-17 36-34,21-36-1,-20 42 51,-2 0-1,-1 0 0,0-1 1,-2 0-1,0-1 0,-2 0 1,0 0-1,3-42 1,27-153 232,5-56-340,-34 224 38,0-15-8,0-57 37,-7-227 657,-1 345-664,0-1 1,-1 0-1,1 0 1,-1 1-1,0-1 0,0 1 1,-1 0-1,0 0 1,-3-6-1,-34-43 77,33 45-107,0-1-1,1 1 1,0-1 0,-6-17 0,7 16 0,0 0 0,-1 1 1,-13-19-1,9 16 24,1 0 0,-10-19 0,-2-4 16,14 26-46,0-1 1,1 0 0,-10-23-1,13 26-2,-1 0-1,0 1 0,-1 0 1,-10-13-1,-10-15 15,-23-47-33,46 79 16,-1-2 25,0 0 1,0 0 0,-1 1-1,0-1 1,0 1 0,0 0-1,0 0 1,-7-4-1,6 4 54,0-1-1,0 1 0,1-1 0,-1 0 0,-3-6 0,4 6-52,1 0 1,-1 0-1,-1 1 1,1 0-1,-1-1 0,1 2 1,-9-6-1,10 7-35,1 1 10,0 0-1,0 0 0,1 0 1,-1 0-1,0 0 1,1-1-1,-1 1 1,1-1-1,-1 1 1,1-1-1,-2-1 0,-25-20-47,11 17 377,15 6-301,1 0 1,0 0-1,0-1 1,-1 1-1,1 0 0,0 0 1,0-1-1,0 1 1,0-1-1,-1 1 1,1-1-1,0 0 0,0 1 1,0-1-1,0 0 1,-1-1-1,-23-20 169,18 19 465,0 0-2446,-20-17-15667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0:59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108 480 5523,'0'0'7726,"0"-9"-6576,0 5-858,2 6 1451,17 62-1539,-2 1 0,12 112 0,-26-161-160,49 646 426,-51-603-553,-1-59-133,-1-9-141,-2-4 283,0-1 1,-1 0-1,-1 1 0,0 0 1,0 0-1,-14-21 1,-9-24-141,-6-37 63,3-1 0,5-2 0,5 0 0,-14-140 0,24-98-210,11 273 223,0 46 112,1 0-1,0 0 1,2 0-1,-1 0 1,2 1-1,0 0 1,1-1-1,1 2 1,13-28-1,-14 35 13,0 0-1,0 1 1,1-1-1,0 1 0,0 1 1,1-1-1,0 1 0,0 0 1,0 0-1,1 1 1,-1 0-1,1 1 0,1-1 1,-1 1-1,0 1 0,1 0 1,0 0-1,0 1 1,14-3-1,-1 2-10,0 1 1,-1 1-1,1 0 1,0 2-1,28 4 1,-37-2 25,0 0 1,-1 0 0,0 1 0,0 1-1,0 0 1,0 1 0,-1 0 0,1 1-1,-2 0 1,13 10 0,-13-9 7,0 1 0,-1 0 0,-1 0 0,1 1 0,-1 0 1,-1 0-1,0 1 0,-1 0 0,0 0 0,0 1 0,-1-1 0,-1 1 0,0 0 1,0 1-1,-2-1 0,1 1 0,-1-1 0,-1 14 0,1-8 66,-1-1 0,-1 1-1,-1-1 1,0 1 0,-1-1-1,-1 1 1,-1-1 0,0 0 0,-1 0-1,-1-1 1,-1 0 0,-12 23-1,8-20 106,-1-1 0,-1 0 0,-1-1-1,0-1 1,-1 0 0,-1-1-1,0 0 1,-1-1 0,-1-1 0,0-1-1,-1-1 1,0 0 0,0-1-1,-1-1 1,-1-1 0,0-1 0,0-1-1,0-1 1,0 0 0,-1-2-1,-31 1 1,17-1-313,34-2-729,12 0-3860,23 5 853,8 5 220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00.2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93 234 9973,'0'0'4722,"3"37"-4557,21 246-53,-2 74 1465,-22-356-1540,0-10-570,-3-17 334,-1 0 0,0 1-1,-2-1 1,-2 1 0,-12-30 0,-2-11 20,4 9 22,3 0 1,2 0 0,2-1-1,-5-107 1,15 113 110,0 17-95,5-47 0,-4 78 112,1 0 1,0 0-1,0 0 1,0 0-1,0 0 0,0 0 1,1 0-1,-1 1 1,1-1-1,0 1 0,1-1 1,-1 1-1,0 0 1,1 0-1,0 0 1,0 0-1,5-4 0,-3 4-23,0 0-1,0 0 0,0 1 0,0 0 0,1 0 1,-1 0-1,1 1 0,0 0 0,-1 0 1,1 0-1,0 1 0,7 0 0,20-1-25,-2 1 39,53 5 1,-75-4 39,0 1 1,0 0-1,0 0 1,0 1-1,-1 1 1,1-1-1,-1 1 1,0 0 0,0 1-1,10 7 1,-15-8 26,-1-1 1,1 0 0,-1 1 0,0-1-1,0 1 1,0 0 0,0-1 0,0 1-1,-1 0 1,0 0 0,0 0 0,0 0-1,0 1 1,-1-1 0,0 0 0,0 6 0,1 3 130,-2 0 0,0 0 1,0 0-1,-4 13 1,1-12-4,-1-1 0,0 1 0,-1-1 0,-1-1 0,0 1 0,-1-1 0,-11 14 0,6-9 253,-2-1 1,1-1 0,-2 0 0,-22 16 0,33-27-393,-1-1 1,0 0-1,0 0 0,0-1 0,-1 0 1,1 0-1,-1 0 0,1-1 0,-1 0 1,0 0-1,1 0 0,-1-1 1,-12-1-1,16 1-150,3-1-274,-1 0-1,1-1 1,-1 1-1,0 0 1,1 0-1,0 0 1,-1-1-1,1 1 1,0 0-1,0-1 1,0 1-1,0 0 1,0-1-1,0 1 1,0 0-1,0 0 1,0-1-1,0 1 1,2-2-1,3-5-4762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00.6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 7764,'0'0'8945,"8"-4"-8481,31-9-446,0 1 0,2 2-1,-1 1 1,64-4 0,91-21-1670,-184 31 992,19-2-4293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00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11205,'0'0'5224,"31"0"-5093,196 1 194,-154 4-241,1 3-1,72 19 1,-145-27-145,0 0-1,-1 0 1,1 1 0,0-1 0,0 0-1,0 1 1,-1-1 0,1 0 0,0 1 0,0-1-1,-1 1 1,1-1 0,0 1 0,-1-1-1,1 1 1,0 0 0,-1-1 0,1 1 0,-1 0-1,1-1 1,-1 1 0,1 0 0,-1 0-1,0-1 1,1 3 0,0 23-4048,-2-22 3634,-2 20-3714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03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241 230 4770,'0'0'4384,"0"14"36,-1-44-4323,0 22-82,0 1 0,0-1-1,1 1 1,0-1-1,1 1 1,-1-1-1,2 1 1,-1-1 0,1 1-1,0-1 1,5-9-1,5-4-29,-3 8-34,0-1-1,18-20 0,-25 31 40,1 0-1,0 1 1,0-1-1,0 1 1,0-1 0,0 1-1,0 0 1,0 1-1,1-1 1,-1 0-1,1 1 1,-1 0 0,1 0-1,0 0 1,-1 0-1,8 0 1,-5 1 7,-1 1 0,0 0 0,1 0-1,-1 0 1,0 1 0,0-1 0,0 1 0,0 1 0,0-1 0,0 1 0,-1-1 0,1 1-1,-1 1 1,0-1 0,0 1 0,0-1 0,0 1 0,-1 0 0,1 1 0,-1-1 0,5 10-1,1 2 83,0 2-1,-1-1 0,-1 1 0,-1 0 0,5 22 0,-5-3-10,-2 0-1,-1 0 1,-3 63-1,-1-43-22,0-25 13,-2 0 0,-1 0 1,-2 0-1,-1-1 0,-1 0 1,-2 0-1,-1-1 0,-2 0 0,0-1 1,-2 0-1,-1-1 0,-29 37 1,37-55-11,0-1 0,0 0 0,-1 0 1,0-1-1,-1 0 0,0-1 1,0 0-1,0 0 0,-1-1 1,0 0-1,0-1 0,-1-1 1,1 0-1,-19 5 0,-8-3-174,1-1-1,-1-2 1,-50-2-1,73-1-41,14-20-181,1 7 285,0 0-1,1 0 1,5-23 0,-5 31 58,1 0 0,0 0 0,0 0 0,0 0 0,1 0 0,0 1 0,0-1 0,0 1 0,1 0 0,-1 0 1,8-7-1,-2 3-6,-1 1 0,1 0 0,0 0 0,0 1 0,1 0 1,0 1-1,0 0 0,0 0 0,1 1 0,0 0 0,0 1 1,0 0-1,0 1 0,0 1 0,17-2 0,-17 3 5,6-1 4,-1 1 0,1 0 0,-1 2 0,1 0 0,-1 0 0,0 1 0,0 1 0,30 12-1,131 83 385,-54-28 500,-116-68-971,1 0-1,0-1 1,0 0-1,0-1 1,0 1-1,0-2 1,0 1-1,0-1 1,12-1-1,-1 1-3118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04.2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259 236 7091,'0'0'6497,"-4"0"-6143,-16 0-426,21 19-66,3-8 167,0 1 0,0-1 0,1 0 0,0-1 0,1 0 0,1 1 0,-1-2 0,1 1 0,1-1 0,9 9 0,10 9 91,57 43 1,34 6-29,-10-9-89,-94-58 1,-1 2 0,0 0 0,0 0 1,-1 2-1,12 15 0,-20-23 8,0 1 0,0 0 0,-1 0 0,0 0 0,0 0 0,0 1 1,-1-1-1,0 1 0,0 0 0,0-1 0,-1 1 0,0 0 0,-1 0 0,1 0 0,-1 0 0,0 0 1,-1 0-1,0 0 0,0 0 0,-1 0 0,1-1 0,-2 1 0,1-1 0,-1 1 0,1-1 0,-2 0 0,1 0 1,-1 0-1,-6 8 0,-4-1 28,0 0 0,-1-1 0,0-1 1,-1 0-1,0-1 0,0-1 0,-1-1 0,-1 0 1,1-1-1,-23 5 0,11-4 47,-1-2 0,0-2 1,0 0-1,0-2 0,-53-3 1,76 0-99,0 0-1,-1 0 1,1 0 0,0-1 0,0 0 0,-10-5 0,14 6 4,1 0-1,0 0 1,0 0-1,0-1 1,0 1-1,0 0 0,0-1 1,0 0-1,1 1 1,-1-1-1,0 0 1,1 0-1,-1 0 1,1 0-1,0 0 1,0 0-1,0 0 0,0-1 1,0 1-1,0 0 1,1 0-1,-2-4 1,1-6-67,1 0 0,0 1 0,1-1 0,0 0 0,0 1 0,1-1 0,1 1 0,5-14 0,1 2-34,2 1 0,24-38 0,252-434-196,-281 485 311,-2-1 0,1 0 1,-1 0-1,0 0 0,-1 0 0,-1-1 1,1 1-1,-2-1 0,1 0 0,-2 1 0,1-1 1,-1 0-1,-3-17 0,2 25 41,0 0-1,0 0 1,0 0 0,-1 0-1,1 0 1,-1 0-1,0 1 1,0-1 0,0 0-1,0 1 1,0 0-1,-1-1 1,1 1 0,-1 0-1,1 0 1,-1 0-1,0 1 1,0-1 0,0 1-1,0-1 1,0 1-1,-4-1 1,-11-4 195,0 1 0,-30-5 0,46 10-239,-111-14 277,-212 2 1,324 12-287,1 0 0,-1 0 1,0 0-1,1 0 1,-1 0-1,0 0 0,1 0 1,-1 0-1,0 0 0,1 0 1,-1 0-1,0 1 1,1-1-1,-1 0 0,1 0 1,-1 1-1,1-1 1,-1 1-1,0-1 0,1 0 1,-1 1-1,1-1 0,0 1 1,-2 0-1,1 17-212,1-8 91,0 16-263,-1 2-619,2 0 0,4 28 1,-1-35-920,15 37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57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18 9204,'0'0'7756,"-1"-1"-7453,7 2-350,135 23 177,-10-1 44,123-14-183,-246-9-6,-1 0-95,-1 0 0,1 0 1,-1-1-1,1 0 0,-1-1 0,0 1 0,0-1 0,7-3 1,-10 4-106,-1 0 0,1-1 0,-1 1 0,0-1 0,1 0 0,-1 0 0,0 0 0,0 0 0,0 0 0,0 0 0,0 0 0,-1-1 0,1 1 0,-1-1 0,0 1 0,1-1 0,-1 1 0,0-1 0,0-3 0,1-10-3749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08.3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10 5859,'0'0'2860,"-15"0"3274,-15 0-5030,26-4-1050,14 2-123,23 1-100,-27 1 185,224-2-42,184 2 6,-406 0 27,1 0 0,-1 1-1,0 0 1,0 0 0,1 1-1,-1 0 1,0 0 0,0 1-1,-1 0 1,1 1 0,12 7-1,-19-10 277,-5-1-2839,-17 0-1902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09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17 7475,'0'0'4189,"0"2"-3765,-2 8-360,0 0-1,0-1 1,-1 1-1,0-1 1,-1 1-1,0-1 1,-10 16 0,-7 19 75,6 1-39,2 0-1,1 1 0,3 0 0,2 1 0,2 0 0,2 85 0,4-125-100,0-1-1,0 0 1,0 1-1,0-1 0,1 0 1,0 0-1,1 0 1,-1 0-1,1 0 1,0-1-1,1 1 1,-1-1-1,1 0 1,0 0-1,1 0 1,6 6-1,0-1-4,1 0 0,0-1 0,1 0 1,0-1-1,25 12 0,-18-14 6,-1 0 1,1-1-1,1-1 1,-1-1-1,0-1 0,1-1 1,-1-1-1,25-2 1,3 1 8,-38 1-7,-1-1 0,0-1 0,1 1 1,-1-1-1,0-1 0,0 0 0,-1 0 0,11-5 0,63-41 8,-71 42-20,3-2 12,0 0 1,-1-1-1,-1-1 1,0 0 0,22-25-1,-28 27 0,0 1 0,-1-1-1,0 0 1,-1 0 0,0 0 0,0 0-1,-1-1 1,0 0 0,-1 1 0,3-20-1,3-236 79,-8 213-58,-1 50 13,1-1 0,-1 1 0,0 0 0,0 0 0,0-1 0,0 1 0,-1 0 0,1 0 0,0 0 1,-1 0-1,0 0 0,-3-2 0,-28-27 364,24 23-360,-4-4 82,0 1 0,-1 1 0,-29-17 0,34 22-9,1 2 0,-1-1-1,0 1 1,0 0-1,0 1 1,0 0 0,0 1-1,-1 0 1,-10 0-1,11 1-53,-17 0 126,-49 5-1,66-3-170,-1 0-1,1 1 1,-1 0 0,1 0-1,0 1 1,0 0 0,1 1 0,-11 6-1,-146 122 56,124-97-45,36-32-22,0 0 0,0 0 0,0-1 0,0 1 0,0-1 0,-1 0 0,-9 3 0,13-5-200,-1-1 1,1 1 0,0-1 0,0 0 0,-1 0-1,1 0 1,0 0 0,-1 0 0,1-1 0,0 1 0,0-1-1,-1 1 1,1-1 0,0 0 0,0 0 0,0 0-1,0 0 1,0 0 0,0 0 0,0 0 0,0-1-1,1 1 1,-4-4 0,-22-23-6320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11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0 7059,'0'0'3797,"0"0"-3681,1 0 0,-1 0 0,0 0 0,1 0 0,-1 1 0,1-1 1,-1 0-1,0 0 0,1 0 0,-1 0 0,1 0 0,-1 0 0,0 1 0,1-1 1,-1 0-1,0 0 0,1 0 0,-1 1 0,0-1 0,1 0 0,-1 1 0,0-1 1,0 0-1,1 1 0,-1-1 0,0 0 0,0 1 0,0-1 0,1 0 0,-1 1 1,0-1-1,0 1 0,0-1 0,0 0 0,0 1 0,-1 11-124,-1 0-1,-1 0 1,0 0-1,-1 0 1,0-1-1,-7 15 0,-3 8 3,-97 311-11,95-277 4,2 0 1,4 1-1,-2 86 1,11 212 28,3-311 7,3 1 1,12 63-1,35 111 112,-19-94-49,-30-120-53,3 10 35,0-1 1,14 32-1,-17-51-68,0 1 0,1-1 1,0-1-1,0 1 0,0 0 0,1-1 0,0 0 0,1 0 0,-1 0 0,1-1 1,0 0-1,8 5 0,33 15-10,-44-24-153,-1 0 1,0 0-1,0 0 0,1 0 0,-1 0 0,1 0 1,-1-1-1,0 0 0,1 1 0,-1-1 0,1 0 1,-1 0-1,1 0 0,-1 0 0,1-1 0,-1 1 1,5-2-1,-7 1-40,1 1 0,-1-1 0,1 0 0,-1 0 0,0 0 0,1 0 0,-1 1 0,0-1 1,0 0-1,0 0 0,0 0 0,0 0 0,0 0 0,0 0 0,0 0 0,0 0 0,0-1 0,0-42-5645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12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9172,'0'0'376,"24"5"-304,83 19 83,-87-19-4,-1 1 0,1 1 0,-2 1 0,1 0 0,-1 2 0,0 0-1,-1 1 1,30 25 0,-21-12-24,-2 1 0,0 1-1,35 52 1,-11-4-17,-3 1 0,-3 3 0,-4 1 0,40 119 0,-63-156-101,2 2 47,-3 2 1,-1 0-1,12 85 0,-25-129-55,11 109 524,-6 155 1,-8-248-269,0 0 0,-2 0 0,0 0 0,-1 0 0,-1-1 0,-1 0 1,-11 18-1,-8 23-1,4-6 212,-33 57 0,55-108-438,0 1 1,0-1 0,-1 0-1,1 0 1,0 0-1,0 0 1,-1 0-1,1 0 1,0 0-1,-1 0 1,1-1-1,-1 1 1,1 0-1,-1-1 1,0 0-1,1 1 1,-1-1-1,-2 0 1,-35 0-1264,20-1-1017,-17 1-2576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14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1 578 7780,'0'0'2379,"2"-1"-2435,6-1 137,0 1-1,0 0 0,0 0 1,1 0-1,-1 1 0,13 2 1,6-1 253,146-1 211,373 7 276,-136-6-290,-183-30-395,22-2-99,-69 29-75,-96 3 67,-1-4 1,163-25 0,-105-6-33,-69 14-9,1 4 1,130-12-1,198 24 8,-248 5 3,-97-3-5,89-17 0,0 0 13,565 2 28,-564 18-46,-122-3 6,1 0 1,34-8-1,-32 5 44,47-4 0,-5 7-50,123-7-24,-163 5 41,0-1-1,1-1 0,-2-1 1,43-18-1,-35 10 20,6-4-33,1 2 1,0 2-1,89-18 1,-90 25-5,42-13 1,-53 12 4,1 1-1,61-7 0,-41 12 4,-1-4-1,72-17 1,-95 19 17,0 1 0,54-2 0,19-2 12,-4-6-16,156-2 1,-251 16 120,-4 0 41,-89 0-6123,30 0-101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20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7043,'0'0'3183,"3"0"-1597,1 12 1478,-8 359-3027,5-370-41,0 1-1,0-1 0,0 0 1,0 1-1,0-1 0,0 0 1,1 1-1,-1-1 0,0 0 1,1 0-1,-1 0 0,1 0 1,-1 0-1,1-1 0,0 1 0,-1 0 1,1-1-1,1 1 0,1 1 20,2 1-21,1 0-1,-1-1 1,0 1 0,1-1 0,-1-1-1,1 1 1,-1-1 0,12 0-1,59-2 8,-34 0 49,333 1-98,-327-3 321,-35-25-1498,9-20-2451,-18 20 130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21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8084,'0'0'3468,"4"37"-3369,-3-30-84,18 294 1301,-21-5 96,8 396 1282,0-606-3790,1 1-6764,-6-42 5459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22.6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67 746 9332,'0'0'1388,"3"-1"-1415,-2 1 57,0 0 1,0-1-1,0 1 0,0 0 1,0 0-1,0 0 1,0 0-1,0 0 0,0 0 1,-1 0-1,1 1 0,0-1 1,0 0-1,0 0 0,0 1 1,0-1-1,0 0 1,0 1-1,-1-1 0,1 1 1,0-1-1,0 1 0,-1 0 1,1-1-1,0 1 1,0 1-1,11 30 1172,-2 10-844,-2 1-1,3 82 1,-11 92 823,-1-96-927,1 110-513,-3-264 155,-1 1-1,-17-63 0,7 33 0,-21-133-170,8-1-1,-2-323 0,28 497 261,2 0 0,0 0 0,1 0 1,10-41-1,-1 25 15,27-76-1,-33 102-1,1 0-1,0 0 1,0 1 0,1 0 0,0 0 0,18-18 0,-22 26-14,0 0-1,1 0 1,-1 0 0,1 1 0,0 0 0,0 0 0,0 0 0,0 0 0,0 1 0,1-1 0,-1 1 0,7-1 0,4 1-62,-1 0 0,23 1 0,-11 1 83,-18-1-9,1 1 0,-1 1 0,0-1 0,1 2 0,-1-1-1,0 1 1,0 0 0,-1 0 0,1 1 0,-1 0 0,1 1 0,-1-1 0,-1 2 0,1-1-1,-1 1 1,10 10 0,-8-8 35,-1 1 0,-1-1 0,0 1 0,0 0 0,0 1 0,-1-1 0,-1 1 0,0 0 0,0 1 0,-1-1 0,0 1 1,2 18-1,-2 10 362,-2 0 0,-5 45 0,4-80-361,-1 0 0,0 0-1,0 1 1,-1-1 0,1 0 0,-1 0 0,1-1 0,-1 1 0,-1 0 0,1 0-1,0-1 1,-1 0 0,0 1 0,-3 2 0,0 0 58,0-1-1,-1 0 1,1-1-1,-1 1 1,0-1-1,-15 5 1,1-2 99,1-1 0,-1 0 1,0-2-1,-36 3 0,31-6 564,-23 2-3708,45-1 78,27 0-584,14 0-47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23.4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178 542 9925,'0'0'832,"12"39"-813,35 130 74,-40-139 64,-1 1 1,-2 0-1,-1-1 0,-2 1 1,-3 39-1,1-8 177,2-18-131,0-29-153,0 0-1,-2-1 0,1 1 0,-2 0 1,-6 28-1,7-41-39,0 1 1,0-1 0,0 0-1,0 0 1,-1 1-1,1-1 1,-1 0 0,1 0-1,-1-1 1,0 1-1,0 0 1,0 0 0,0-1-1,0 1 1,0-1-1,-1 0 1,1 0 0,0 0-1,-1 0 1,1 0-1,0 0 1,-1 0-1,1-1 1,-1 0 0,0 1-1,1-1 1,-1 0-1,1 0 1,-1 0 0,-3-1-1,1 1-10,-1-1 0,1 0 0,0 0-1,0 0 1,0-1 0,0 0 0,0 0 0,1 0-1,-1 0 1,0-1 0,1 0 0,0 0 0,0 0-1,-5-4 1,-2-8-28,0 0 0,1 0 0,1-1 0,0 0 0,1 0 0,1-1-1,0 0 1,2 0 0,0-1 0,1 0 0,-2-19 0,-2-28-29,3-112-1,5 144 30,0 33 28,5-187-171,-1 154 48,0 0 0,3 0-1,15-51 1,-6 36-71,39-78 1,-48 112 180,1 0-1,1 1 0,0 0 1,0 0-1,1 1 0,1 0 1,0 1-1,1 0 0,22-16 1,-28 24 12,-1 0 0,1 0 0,0 0 0,0 1 0,0-1 0,0 1 0,0 1 0,0-1 0,0 1 0,1 0 0,-1 1 0,0-1 0,1 1 0,-1 1 1,0-1-1,1 1 0,-1 0 0,0 1 0,1-1 0,-1 1 0,0 0 0,0 1 0,-1-1 0,1 1 0,0 1 0,-1-1 0,0 1 0,0-1 0,0 2 0,0-1 0,-1 0 0,1 1 0,-1 0 0,0 0 0,-1 0 1,1 1-1,-1-1 0,0 1 0,0 0 0,-1-1 0,2 8 0,-1-2 71,-2 0-1,0 1 1,0-1 0,-1 17 0,0-11 189,-1-13-193,1-1 0,-1 1 0,0-1-1,0 1 1,0-1 0,-1 0 0,1 1 0,-1-1 0,0 0 0,0 0-1,0 0 1,0 0 0,0 0 0,-1-1 0,1 1 0,-1-1-1,1 1 1,-1-1 0,0 0 0,0 0 0,0 0 0,0-1 0,-1 1-1,-5 1 1,-10 5 225,-1-2 1,1 0-1,-22 3 0,35-8-218,-15 4 84,1-2 1,-1 0-1,-21 0 1,40-3-390,15 0-3715,19-3 285,7-13 439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23.7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8084,'0'0'1616,"150"0"-1327,-97 0-177,-5-6 48,-2 3-144,-4-1-16,-4-2 0,-3 3-673,-7 0-895,-18-3-993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6T11:24:25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2892 6123 266 0,'0'0'49'16,"0"0"-18"-16,0 0 27 16,0 0 10-16,0 0-46 15,0 0 4-15,-21-116-26 16,21 108 5-16,0 4-4 16,0 1 0-16,0 0 0 15,-2 2-1-15,2 1 0 16,0 0 1-16,-2-3 6 0,0 3-7 15,0-1 8-15,-1 1-6 16,1 0 24-16,2 0-4 16,0-3-6-16,0 3-2 15,0 0-3-15,0 0 5 16,0 0-14-16,0 0-4 16,0 0 2-16,0 12-1 15,0 30-7-15,9 25 8 16,5 15 20-16,-1 2-3 15,-2-5-8-15,-4-16-3 16,-3-10 8-16,-2-18-12 16,1-12 2-16,-3-9-2 15,0-10 0-15,2-4-2 16,-2 0 6-16,0 0 7 16,0-10-8-16,-2-34 15 0,-19-27-20 15,4-23-14-15,-1-12-1 16,5-2 12-16,3 1-3 15,2 7 1-15,5 6 4 16,3 4 1-16,0 10 0 16,0 1 0-16,9 9-1 15,9 6 1-15,5 9-7 16,3 5 9-16,7 6-7 16,1 6 6-16,2 6-2 15,-1 10-2-15,-1 8-5 16,-3 6 6-16,-2 6-8 15,-7 2 8-15,-4 0 0 0,0 10-1 16,-5 14 6 0,-1 11-3-16,-4 11 5 0,-8 10-1 15,0 14 14-15,-8 6-8 16,-21 4 6-16,-10-6-10 16,-5-7 16-16,-3-17-12 15,0-17 5-15,0-16 21 16,1-11-2-16,6-6-17 15,1 0-13-15,16-3-8 16,7-4-1-16,16 0-15 16,0-4-112-16,18-3-109 0,6 2 16 15</inkml:trace>
  <inkml:trace contextRef="#ctx0" brushRef="#br0" timeOffset="532.57">3397 6536 392 0,'0'0'104'0,"0"0"-88"15,0 0 52-15,0 0-26 16,0 0-42-16,-9-109-12 15,9 49 12-15,13-1 0 16,6 14-1-16,-1 14 2 16,-1 11-4-16,-1 10-5 15,-1 6 4-15,-1 2-8 16,3 4 3-16,-1 0-2 16,0 10 8-16,0 24 3 0,-3 16 0 15,-5 16 15-15,0 9-2 16,-6-7 12-16,0-8-10 15,-2-21-5-15,2-20-7 16,0-11-3-16,5-8-2 16,5 0-13-16,0 0-8 15,11-22-22-15,4-12-6 16,2-4-45-16,-1-2-20 16,-3 10-73-16</inkml:trace>
  <inkml:trace contextRef="#ctx0" brushRef="#br0" timeOffset="996.12">4122 6184 69 0,'0'0'111'0,"0"0"-107"15,0 0 11-15,-117 77 11 16,82-54 43-16,4-1-7 16,4-1-20-16,7-4 13 15,7-5-14-15,6 0-11 16,7 1-28-16,0 0-2 0,0 7-7 16,22 1 3-16,9-2 3 15,5-2 1-15,2-4-1 16,-2-6 2-16,-5-6-2 15,-4-1-6 1,-12 0-17-16,-4 0 14 0,-8-15-1 16,-3-12 6-16,-5-6-4 15,-26-2-11-15,-10 1-19 16,-3 10 27-16,-1 9-12 16,7 9 24-16,7 6 42 15,10 0-3-15,7 8-3 16,9 22-26-16,5 6-8 0,7 4-1 15,28 4-2-15,15 0 2 16,12-7-3-16,7-6-42 16,0-12-48-16,-11-19-124 15</inkml:trace>
  <inkml:trace contextRef="#ctx0" brushRef="#br0" timeOffset="1860.11">4340 6353 147 0,'0'0'78'15,"0"0"-78"-15,0 0 0 0,0 0 23 16,0 0 5 0,0 0-28-16,-23-6-1 0,-4 15-1 15,-6 17-1-15,0 6 6 16,-1 4 18-16,5-1 31 15,7-3-6-15,11-8 3 16,7-2-18-16,4-1-22 16,0-4-8-16,22-3-2 15,7-7-7-15,3-7 5 16,1-7 6-16,0-30-3 16,-2-18 1-16,-4-15 0 15,-5-15-1-15,-6-5-8 0,-12 0-12 16,-4 4-19-1,0 9 3-15,-8 11 15 0,-17 18-7 16,-4 16 17 0,4 14 11-16,8 16 67 0,1 2-17 15,7 13 6-15,5 28-55 16,4 24 6-16,0 13 6 16,0 10 29-16,15 0-5 15,7-6-13-15,8-11-15 16,-1-14-6-16,0-13-3 15,-3-11 1-15,-2-11-5 16,-3-10 8-16,-5-8-8 16,-6-4 2-16,3 0-1 15,-1-34-15-15,-3-21 17 16,-1-15-10-16,-5-1-20 0,-3 4 6 16,0 16-22-16,0 12-27 15,-3 17 37-15,-1 14 37 16,0 8 7-16,-1 2 46 15,5 29-45-15,0 20 4 16,0 7 24-16,5 2-9 16,15-5 2-16,4-11-23 15,3-8 1-15,4-12-6 16,0-8-2-16,2-10 1 16,-4-6 0-16,0-12 1 15,-6-27 5-15,-3-12-6 16,-9-7-9-16,-4-1-36 0,-7 11-30 15,0 14 22-15,0 15 17 16,-2 12 36-16,-9 7 19 16,4 7 19-16,-2 24-21 15,7 9 25-15,2 8 2 16,0 0-8-16,11-4-12 16,13-8-21-16,3-7-2 15,2-10-1-15,0-8 0 16,-2-11 1-16,0 0 0 15,-3-4 0-15,-2-22-1 16,0-6-38-16,-8-5-71 16,-9 5-90-16</inkml:trace>
  <inkml:trace contextRef="#ctx0" brushRef="#br0" timeOffset="2191.21">5095 5229 211 0,'0'0'343'15,"0"137"-337"-15,0-25 17 0,5 13 56 16,-1 8-37-16,5 0-4 16,2-14-23-16,0-28-10 15,0-26-4-15,0-27 4 16,1-16-10-16,-1-10 4 16,0-6-15-16,2-6-63 15,-2 0-16-15,-3-2-43 16,-8-24-2-16</inkml:trace>
  <inkml:trace contextRef="#ctx0" brushRef="#br0" timeOffset="2423.6">4747 5789 441 0,'0'0'35'16,"0"0"-35"-16,0 0 0 16,0 0 6-16,145 30 3 15,-93-14 2-15,-4-2-5 16,-2-2-2-16,-7 2-4 16,-5-3-29-16,-16 2-84 15,-16-1-159-15</inkml:trace>
  <inkml:trace contextRef="#ctx0" brushRef="#br0" timeOffset="2736.02">5129 6444 427 0,'0'0'73'16,"0"0"-70"-16,0 0-5 15,0 0 4-15,0 0 2 16,0 0 8-16,125-2-5 15,-102-36 8-15,2-3-15 16,-4 0-14-16,-11 11-34 16,-3 12-10-16,-7 12 6 15,0 6 52-15,0 0 40 0,0 4 11 16,0 21-25 0,0 10-9-16,0 10 36 0,14 0-5 15,15 4 6-15,2-9-33 16,2-10-13-16,3-12-8 15,-5-10 0-15,2-8 0 16,1-8-55-16,-10-34-95 16,-17-16-109-16</inkml:trace>
  <inkml:trace contextRef="#ctx0" brushRef="#br0" timeOffset="3374.17">5595 6517 649 0,'0'0'28'0,"0"0"-19"15,0 0-6-15,0 0-3 16,15-128-5-16,9 81 1 0,-1 15-21 16,-6 13-7-16,-3 8 18 15,-5 11-8-15,1 0 0 16,7 8 15-16,-2 20 7 15,7 6 7-15,1 8 13 16,6-2 4-16,2-4-1 16,0-6-17-16,0-9-1 15,-4-11-10-15,0-8 10 16,-1-2-10-16,1 0 10 16,-2-33-5-16,-3-8 3 15,-9-12-3-15,-3-1-10 16,-8 4-4-16,-2 10 2 0,0 10 9 15,0 9 0-15,0 6 6 16,0 7-3-16,0 4 0 16,0 2-1-16,0 2 1 15,6 0-11-15,11 0 11 16,6 8 2-16,2 10 16 16,-1 6-2-16,0 2 1 15,-3 2-9-15,-3 4 9 16,-5 0-2-16,1 1 4 15,-4-5-11-15,-1-6-4 16,-2-9-7-16,0-4 3 16,4-9-46-16,-7 0-119 15,-4-28-69-15</inkml:trace>
  <inkml:trace contextRef="#ctx0" brushRef="#br0" timeOffset="3517.29">6202 5879 679 0,'0'0'0'15,"0"0"-91"-15,0 0-90 16,0 0-75-16</inkml:trace>
  <inkml:trace contextRef="#ctx0" brushRef="#br0" timeOffset="4034.15">6644 6222 397 0,'0'0'23'0,"0"0"-16"16,0 0 24-16,0 0 4 16,0 0-33-16,0 0 8 15,-62 94-9-15,43-40 8 16,4 7 31-16,1 0 14 0,6-2-5 16,3-7-21-16,5-8 5 15,0-7-29-15,7-10 0 16,11-7-2-16,4-8-4 15,2-10 2-15,3-2-5 16,2-23 5-16,-2-36 0 16,-2-23 1-16,-10-15-1 15,-7-10-14-15,-8-2-8 16,0 5 10-16,-8 6-17 16,-17 16-4-16,0 21 15 15,6 29 18-15,3 19 0 16,3 13 60-16,4 17-19 0,-2 35-37 15,4 30-4-15,7 19 11 16,0 11 14-16,0-4-9 16,11-14-13-16,14-21-3 15,1-27-1-15,1-20-20 16,7-18-59-16,-3-8-14 16,-4-12-90-16</inkml:trace>
  <inkml:trace contextRef="#ctx0" brushRef="#br0" timeOffset="4410.76">6933 6318 138 0,'0'0'241'16,"0"0"-241"-16,0 0 2 16,0 0 7-16,0 0 18 15,0 0 6-15,2-12 8 16,-2 10 35-16,-6 1-55 15,-15 1-14-15,-2 0 37 16,0 1-1-16,1 15-14 16,1 6 2-16,10 4 14 15,1 0-30-15,7 5 8 16,3-3-19-16,0-4-4 16,5-3 0-16,14-6-7 15,4-5 6-15,-1-8-7 16,3-2 5-16,-3 0-5 15,-2 0 0-15,-4-8-26 0,-7 4 21 16,-5 2 5-16,-4 2 2 16,0 0 3-16,0 0-17 15,2 0-8-15,5 0 8 16,2 8-13-16,4 1-67 16,3-9-89-16</inkml:trace>
  <inkml:trace contextRef="#ctx0" brushRef="#br0" timeOffset="5054.05">7249 6328 243 0,'0'0'198'16,"0"0"-197"-16,0 0-1 15,0 0 0-15,0 0 3 16,0 0 6-16,-53-42 22 16,31 50-5-16,-7 22-13 15,2 13 5-15,2 4 16 16,6 4-1-16,5 1-14 16,10-4 15-16,4-6-21 15,0-6-11-15,10-13-4 16,13-14-1-16,6-9-2 0,7-14 1 15,4-44 4 1,0-26 0-16,-2-22-17 0,-9-9-28 16,-11 5-36-16,-11 10 22 15,-7 14-17-15,0 15 33 16,-19 21 28-16,-5 18 15 16,-2 17 22-16,1 12 61 15,5 3 23-15,2 10-59 16,2 33-24-16,3 20-10 15,4 19 9-15,7 6 25 16,2 4-8-16,0-10-18 16,13-13-3-16,14-15-18 15,5-15-1-15,5-17-2 0,5-13-3 16,3-9 5 0,-1-7-7-16,1-28-4 0,-5-13-46 15,-4-2 9-15,-16 0-53 16,-13 12-19-16,-7 14 18 15,-7 12 103-15,-22 12 0 16,-4 0 113-16,2 12-27 16,2 15 17-16,6 6-40 15,10 13-25-15,10 8-14 16,3 4-21-16,25-3-3 16,28-9-3-16,23-11-51 15,2-22-132-15,-5-13-81 16</inkml:trace>
  <inkml:trace contextRef="#ctx0" brushRef="#br0" timeOffset="5281.91">8047 6234 398 0,'0'0'572'16,"0"0"-572"-16,0 0-19 16,0 0-10-16,0 0 16 15,0 0 9-15,147-28-36 16,-97 16-69-16,-15 2-41 0,-18 6-104 16</inkml:trace>
  <inkml:trace contextRef="#ctx0" brushRef="#br0" timeOffset="5474.41">8007 6521 871 0,'0'0'59'0,"0"0"-59"15,0 0-8-15,0 0-4 16,0 0-5-16,0 0 17 0,102-16 0 15,-63 8-13 1,-15 5-152-16,-20 3-123 0</inkml:trace>
  <inkml:trace contextRef="#ctx0" brushRef="#br0" timeOffset="8067.17">8917 5867 238 0,'0'0'22'16,"0"0"-13"-16,0 0 16 16,0 0 21-16,0 0-12 15,0 0 20-15,0-116-2 16,0 101-30-16,0 1 3 16,0 7-4-16,0 3 3 15,0 2-1-15,0 2 12 16,0 0-12-16,0 0 1 0,0 0-11 15,0 0 5 1,0 0-3-16,0 0-7 0,0 0-6 16,0 0-2-16,0 0-1 15,0 30-7-15,2 20 2 16,6 18 7-16,1 10-1 16,-5 3 3-16,1-13-3 15,0-12 0-15,-3-20 0 16,0-14-1-16,1-10 2 15,-3-6-2-15,0-6 3 16,0 0 7-16,0 0-5 16,0 0 1-16,0-5 9 0,0-18-13 15,-3-11-1-15,-3-11 0 16,-2-12-4-16,8-3-3 16,0-7 6-16,0 1-2 15,0 5 1-15,5 14-7 16,4 7 9-16,-4 14-1 15,-3 9 1-15,0 9-5 16,-2 7 8-16,0 1-11 16,2 0 8-16,-2 0 0 15,0 0-11-15,7 0 7 16,2 27-5-16,2 16 9 16,0 13-1-16,1 4 3 15,-6-8-3-15,0-15 5 16,-1-22-8-16,1-11 5 15,2-4-5-15,3-8 1 0,7-38 3 16,3-19 6-16,6-22-2 16,4-7-2-16,5 5-1 15,0 11-2-15,2 18-13 16,-7 20 4-16,3 15-19 16,-8 20 3-16,1 5 1 15,-3 5 18-15,1 32 5 16,-1 15 2-16,-3 18 21 15,-2 10 12-15,-5 6 4 16,-5 1-27-16,-3 1 12 0,-4-6-8 16,-2-14-6-1,0-15-2-15,0-24-1 0,0-13-5 16,0-11 6-16,0-5-6 16,0 0 0-16,0 0-2 15,0-10-29-15,0-19-52 16,0-4-204-16</inkml:trace>
  <inkml:trace contextRef="#ctx0" brushRef="#br0" timeOffset="9137.42">9892 5823 252 0,'0'0'21'16,"0"0"-15"-16,0 0 19 15,0 0-4-15,0 0-9 16,-138 28 8-16,105 14-17 15,2 10 25-15,4 2-12 16,6-1 35-16,9-9-23 16,4-6 7-16,8-2-17 0,0-3-13 15,8-6 0-15,15-7-2 16,4-10-5-16,4-6 6 16,6-4-8-16,0-14 9 15,-1-26-1-15,-3-14 1 16,-4-6-5-16,-6-2-3 15,-8 0-36-15,-6 7-15 16,-6 10-54-16,-3 14 40 16,0 18 26-16,0 13 42 15,0 0 19-15,-6 29-9 16,0 21 9-16,2 13 33 16,4 1-8-16,0-5 13 15,0-8-23-15,10-13-15 0,15-14-8 16,8-13-11-1,5-11 0-15,5 0 1 0,-1-31 4 16,1-27 4-16,-5-13 3 16,-5-11-2-16,-4-2-7 15,-6 12-6-15,-6 14-4 16,-5 22-4-16,-4 15 8 16,-6 17 2-16,3 4-2 15,1 0-6-15,1 21 9 16,7 13 1-16,-2 12 36 15,0 8-7-15,-1 4 10 16,-5-1-29-16,-1-10-1 16,-3-4-8-16,-2-13-2 15,0-9 10-15,0-6-9 0,-2-9 11 16,-13-4 11-16,-1-2 16 16,-4 0-37-16,4 0 17 15,8 0 0-15,3 0-18 16,5 0 12-16,0 0-13 15,0 0-7-15,5 0-27 16,15 0 30-16,6 0 2 16,5-12 0-16,0-14 4 15,3-10 4-15,0-13-6 16,-5-9 0-16,-3-4 0 0,-4-1-22 16,-8 2-13-1,-5 12-37-15,-5 17 3 16,-4 14 14-16,0 13 55 0,0 5 0 15,0 4 15-15,7 26-14 16,2 18 4-16,6 10 34 16,4 0-11-16,0-3 7 15,1-8-29-15,-5-13 6 16,-3-6-7-16,-3-11 9 16,-7-9-10-16,-2-4 3 15,0 2 28-15,-6-2 25 16,-23 4-13-16,-7-1-43 15,-7-4 19-15,1-1-18 16,-4-2-3-16,3 0-2 16,7 0-19-16,10 0-51 0,17 0 28 15,9 0-69-15,0 0-225 16</inkml:trace>
  <inkml:trace contextRef="#ctx0" brushRef="#br0" timeOffset="9588.75">10953 5845 369 0,'0'0'0'0,"0"0"-3"15,0 0 3-15,-114 12 11 16,79 3 9-16,-1 2 5 16,7 3 21-16,9 2 31 15,9 2-5-15,9 6-51 16,2 8-18-16,6 3-2 16,25-5 1-16,7-8 2 15,9-12-3-15,4-12-1 16,0-4 0-16,3-6 1 15,-5-19-1-15,-9-2 0 16,-12 1-22-16,-7 4-17 16,-13 8 19-16,-4 3 12 0,-4 5 8 15,0 6 5-15,0 0 35 16,0 0 16-16,0 0-9 16,0 11-47-16,15 10-9 15,20 8 5-15,15-1 4 16,10-11 0-16,11-6-2 15,0-11-76-15,-7 0-161 16</inkml:trace>
  <inkml:trace contextRef="#ctx0" brushRef="#br0" timeOffset="10315.84">12181 6054 572 0,'0'0'114'0,"0"207"-85"16,0-87 36-16,0-9-42 15,0-14 2-15,0-31-23 16,0-26 2-16,0-24-3 16,0-16-1-16,0 0 5 0,-16-44-5 15,-7-28-57-15,-6-31-5 16,-4-15 33-16,-3-12-101 16,5 0 29-16,6 9 30 15,13 17 71-15,9 20 4 16,3 20 43-16,0 15 8 15,13 16-13-15,10 10 9 16,4 15-38-16,8 8-2 16,5 3-7-16,1 20 45 15,-8 12-37-15,-6 3-6 16,-10 10 6-16,-10 5-1 16,-7 0 8-16,0-3-12 0,-9-9 16 15,-16-16 0 1,1-8 15-16,-2-11-7 0,1-6-11 15,7 0-14-15,3 0-5 16,10-4-2-16,5-6-4 16,0-3-2-16,7-1-11 15,14 2 12-15,6-2-6 16,5 2 11-16,-1 2-4 16,0-2 3-16,-2-6-16 15,-2-2-1-15,-3-6 2 16,-3 0-9-16,-4 2 14 15,-5 8-13-15,-6 6 23 16,-1 10-9-16,-3 0 9 0,2 0-10 16,0 10 7-16,6 22 5 15,-3 12 25-15,1 7 7 16,3-4-26 0,3-7-4-16,6-14 0 0,4-8-4 15,3-13-65-15,0-5-93 16,-5-17-92-16</inkml:trace>
  <inkml:trace contextRef="#ctx0" brushRef="#br0" timeOffset="10699.93">12833 5823 326 0,'0'0'1'0,"0"0"6"15,0 0-7-15,0 0 0 16,0 0-1-16,0 0-6 16,-35 0 5-16,10 2 2 15,1 14 20-15,1 8 33 16,6 8 46-16,3 7-28 16,7 10-9-16,7-5-17 15,0-4-9-15,3-12-16 16,15-9-10-16,1-12-8 15,6-7 0-15,0 0 1 16,-1-19 4-16,-9-18 3 16,-10-8 2-16,-5-2-3 0,0 7-2 15,-27 8 3-15,-1 10-4 16,-3 10-3-16,2 12-1 16,4 0-4-16,9 36-9 15,9 14-51-15,7 9-31 16,0-9-77-16,25-17-50 15</inkml:trace>
  <inkml:trace contextRef="#ctx0" brushRef="#br0" timeOffset="12176.63">13259 5829 73 0,'0'0'414'0,"0"0"-405"16,0 0 0-16,0 0 0 15,0 0-4-15,0 0 2 16,-94 62 6-16,54-14 9 16,0 8 21-16,2 5 27 15,7-8-18-15,9-6 9 16,8-11-39-16,14-8-13 15,0-10-5-15,0-9-8 16,24-9-8-16,5-7 8 0,3-37 2 16,5-26 2-16,-6-22 0 15,-4-14-58-15,-8-1 17 16,-9 1-19-16,-7 11 40 16,-3 5 2-16,-5 14 1 15,-19 20-10-15,-2 17-4 16,3 20 31-16,3 19 26 15,7 14 26-15,-1 38-43 16,10 20 8-16,4 18 10 16,0 5 17-16,8 5-28 15,19-4 10-15,2-6-17 16,0-17-9-16,0-20 0 16,-2-18 2-16,-5-15-2 15,0-12 0-15,-4-8-2 16,3-2 5-16,-4-34-4 0,3-12 1 15,1-11-11-15,-6 0-17 16,-1 0-18-16,-6 7 9 16,1 4-21-16,-3 12 21 15,2 12-11-15,-6 12 38 16,-2 12 3-16,0 0 7 16,0 26 1-16,0 20 10 15,0 18 21-15,0 6 33 16,0-1 1-16,11-13-35 15,4-17-3-15,8-12-21 16,6-13-3-16,4-9-1 16,5-5-3-16,2 0 0 0,-2-26 0 15,-3-10 0-15,-5-7 0 16,-8-8-21-16,-7 4-32 16,-3 6 23-16,-10 15-28 15,-2 11 39-15,0 9 19 16,0 6 5-16,-12 0 16 15,-1 17-11-15,-1 22 8 16,6 8-6-16,4 6 19 16,4-8-14-16,0-10 1 15,0-15-18-15,2-11 1 16,14-6-2-16,1-3 2 16,3-17-4-16,3-20 6 15,3-16-6-15,-1-1-8 16,-1 4-14-16,-3 10-1 0,-2 10 6 15,-5 12 7-15,-3 10 11 16,-5 8-2-16,2 0-5 16,-2 2 9-16,1 22 34 15,1 10 37-15,0 6-38 16,-8 0 0-16,0-3 6 16,0-11-6-16,0-11-11 15,0-6-3-15,0-8 15 16,0-1-20-16,0 0-11 15,0 0-1-15,0 0-4 16,0 0-17-16,15 0 6 16,16 0 0-16,9 5 13 15,11 12-4-15,3 10 8 0,-3 4-5 16,-8 0 4-16,-8 1-5 16,-10 4 4-16,-12 2 2 15,-13 6 0-15,0 6 6 16,-17-1-3-16,-18-5-5 15,-2-12 12-15,-3-10-8 16,2-12 14-16,3-9-20 16,0-1 0-16,9 0 8 15,8 0-14-15,10-2 6 16,3-10-2-16,5-6-5 16,0-5-7-16,0-14 12 15,2-7-7-15,13-2 7 16,6-4 4-16,1-1-6 0,4-4 6 15,6-5-2-15,2 0 0 16,1 2-6-16,-1 5 3 16,-3 11-27-16,-6 12-22 15,-8 10 3-15,-5 12 34 16,-8 4-2-16,-2 4 17 16,-2 0 0-16,0 0 2 15,0 0 21-15,0 0-2 16,0 0 5-16,4 0-23 15,3 2-6-15,4 14 8 16,3 4 5-16,-2 4 16 16,5-2 19-16,-5-3-14 0,2-4-19 15,-3-5-9 1,0-4 1-16,-1-1-8 0,0-5 4 16,-1-5-43-16,-4-29-117 15,-5-7-208-15</inkml:trace>
  <inkml:trace contextRef="#ctx0" brushRef="#br0" timeOffset="12304.76">14477 5359 694 0,'0'0'0'0,"0"0"-317"15,0 0 25 1</inkml:trace>
  <inkml:trace contextRef="#ctx0" brushRef="#br0" timeOffset="12760.57">14818 5624 378 0,'0'0'82'0,"0"0"-82"16,0 0 0-1,0 0 2-15,0 0 8 0,0 0 4 16,-89 12-4 0,53 33 45-16,3 5 17 0,4 3 11 15,9-2 6-15,9-1-13 16,7-4-49-16,4-10-17 15,0-8-1-15,6-12-8 16,15-13-1-16,5-3-2 16,6-39-3-16,7-29 10 15,5-24-10-15,-3-19-3 16,-5-11-39-16,-9-4-11 0,-10 4 4 16,-7 5 10-1,-10 22-5-15,0 28 5 0,0 27-55 16,-3 28 99-16,-11 16 72 15,4 50-36-15,-6 34-31 16,5 30-4-16,11 24 19 16,0 10-18-16,22-4-4 15,14-29-126-15,8-40-120 16</inkml:trace>
  <inkml:trace contextRef="#ctx0" brushRef="#br0" timeOffset="13135.51">15321 5641 646 0,'0'0'66'0,"0"0"-63"16,0 0 9-16,0 0-12 15,0 0 10-15,0 0-10 16,-121 122 0-16,105-82 9 15,-2-2 36-15,5-4 36 16,4-10-33-16,5-7-20 16,4-8-26-16,0-5-2 15,0-4-11-15,0 0 5 16,0 0 1-16,10 0-5 16,-1-1 2-16,5-5 6 0,-1 1-5 15,3 5 7 1,6 0-5-16,4 0 10 15,8 0 3-15,9 0-4 0,3 0 2 16,3 0-5-16,2 0 0 16,-4 0-2-16,-9 0-86 15,-16 0-122-15,-19 0-171 16</inkml:trace>
  <inkml:trace contextRef="#ctx0" brushRef="#br0" timeOffset="15048.09">9054 6729 355 0,'0'0'69'15,"0"0"-58"-15,0 0 37 0,0 0 15 16,0 0-63 0,0 0-5-16,0 0-2 0,5-7 5 15,11 7 4-15,-1 0 15 16,3 0-8-16,4-3 3 15,7 3 23-15,4-2-28 16,10 2 9-16,9 0-15 16,7 0 13-16,6 0-9 15,2 0 8-15,-3 0-2 16,1 0-5-16,2 0-6 0,-1 0 7 16,4 0 5-1,-1-6-11-15,4-2 5 0,1-4-4 16,-3-1-4-16,0-2 8 15,-2-1-6-15,-1 0 2 16,-2 0-1-16,-3 4-2 16,-1 1 1-16,-6 5 0 15,-3 1 0-15,-2 3 0 16,-1 2 0-16,-4 0 3 16,3 0-3-16,-2 0 0 15,6-4 0-15,3-8 1 16,5-3-3-16,12-2 5 15,3-1-6-15,4 2 9 16,-2 3-7-16,-5 0 1 16,-4 7 0-16,1 4-2 0,-1 0 4 15,-1 2-4 1,1-4 5-16,1-5-7 0,1 2 12 16,0-7-4-16,3-3 0 15,-1-1 8-15,1-4-11 16,0 0 0-16,-3 2-2 15,-3 6 7-15,-1 6-7 16,1 2 2-16,-6 4-2 16,-2-2 5-16,-3 2-8 15,1-2 5-15,1 2-2 16,1-2 2-16,4-2-1 16,1 0 15-16,2-3-8 15,0 1 2-15,-2-3-8 16,-1-1-1-16,-1-1 8 0,-1 2-13 15,-2 1 9-15,-4 4-4 16,2 4 0-16,-3 2 0 16,1 0-5-16,0 0 13 15,-3 0-11-15,-2 2 6 16,-2 4-5-16,-3-2 4 16,-7 0-2-16,-1 1 1 15,-3-4-1-15,1 3 4 16,-1-2 4-16,0 2-12 15,0 2 9-15,1-2-1 16,-3 2-4-16,0 0 9 16,3 2-5-16,-1 1 0 15,4 0 5-15,-1-1-5 0,-3 0-3 16,-1-1 5-16,-3-1-10 16,2 0 10-16,3-3-11 15,2 1 10-15,2 0-6 16,0 0 1-16,7-2 0 15,-3-2 3-15,1 0 3 16,2 0 2-16,-2 0-5 16,1 0 16-16,1 0-17 15,0 0 12-15,0 0-8 16,1-6 1-16,-1 1-5 0,2-1 3 16,-4 3 0-16,-3 1-5 15,-2 2 15-15,-2 0-15 16,-4 0 11-16,-5 0-7 15,-4 0 2-15,-8 0-2 16,-3 0 2-16,-4 0-6 16,-3 0 3-16,-3 0-4 15,-2 0 11-15,1 0-13 16,-3 0 3-16,0 0-27 16,0 0-44-16,-3 0-87 15,-36 0-125-15</inkml:trace>
  <inkml:trace contextRef="#ctx0" brushRef="#br0" timeOffset="15999.72">9607 7132 371 0,'0'0'64'0,"0"0"-64"15,0 0 0-15,0 0 44 16,44 153 4-16,-24-91 17 16,1 2-29-16,-4 3-5 15,-1-2-5-15,-3 3 16 16,1-1-28-16,3 2 9 16,4-6-1-16,1-5-16 15,2-12-3-15,-4-13-1 16,-3-15-4-16,-7-12 8 15,-3-5-11-15,-5-1 11 16,0 0-3-16,0 0-3 16,6-9 13-16,0-29 4 0,7-20 26 15,6-19-12 1,6-7-15-16,2 2-4 0,0 10-7 16,-2 13-5-16,-4 18 4 15,-7 14-12-15,-3 13 8 16,-5 6 0-16,-4 6-22 15,-4 2-16-15,0 0 17 16,0-2-6-16,0 0-10 16,0 0-101-16,-4 2-145 15,-4 0-8-15</inkml:trace>
  <inkml:trace contextRef="#ctx0" brushRef="#br0" timeOffset="16774.08">10556 7761 541 0,'0'0'70'0,"0"0"-66"16,0 0 10-16,0 0 13 16,0 0-10-16,0 0-11 15,0-8 8-15,0 8 17 0,0 0 28 16,-4 13-17-16,-14 15-42 16,0 10 0-16,2 2-6 15,8-4 11-15,3-9-10 16,5-9 5-16,0-4 0 15,0-2-9-15,13-3-5 16,12-3 13-16,4-6-3 16,4 0-4-16,3 0 5 15,-5-18 1-15,-8-1 0 16,-8-3-5-16,-7 0-10 16,-8 0-4-16,0-6 20 15,-6-1-29-15,-21 3 8 0,-6 8-12 16,2 12 33-16,-3 6 1 15,7 0 0-15,6 0 6 16,5 15-4-16,9 4 12 16,7 7-14-16,0 7-1 15,5 0 1-15,24 0 0 16,8-11 1-16,13-11-6 16,3-11 8-16,4 0-3 15,4-35 8-15,-1-13-6 16,-4-13 3-16,-9-10-5 15,-14-4 10-15,-13-7-10 16,-13-6 0-16,-7 3-15 16,0 3-7-16,-9 10-2 0,-18 12-28 15,-4 15 6-15,-1 22 46 16,3 12 5-16,8 11 33 16,3 11-2-16,2 32-15 15,7 23-2-15,9 17 2 16,0 7 16-16,2 4 4 15,27-3 3-15,10-15 1 16,5-15-36-16,10-21-9 16,6-19 8-16,0-7-16 15,7-12 2-15,-7-2-70 16,-12 0-78-16,-9-2-179 16</inkml:trace>
  <inkml:trace contextRef="#ctx0" brushRef="#br0" timeOffset="16939.09">11745 7778 658 0,'0'0'278'0,"0"0"-277"16,0 0-1-16,0 0 2 16,0 0-2-16,0 0-2 15,10-2-60-15,-10 0-150 16,-2-4-216-16</inkml:trace>
  <inkml:trace contextRef="#ctx0" brushRef="#br0" timeOffset="17380.45">12363 6778 644 0,'0'0'9'0,"0"0"-4"16,0 138 36-16,0-62 23 16,-5 12-3-16,1 9-2 15,0 3-30-15,2-2 13 16,2-6-28-16,0-7 8 16,0-18-20-16,0-16 9 15,8-15-11-15,13-12 1 16,5-7-2-16,10-8 0 15,2-9-8-15,5 0 18 16,-2-6-18-16,-3-20-3 16,-5-10-42-16,-8-10-54 0,-16-3-76 15,-9 8-180-15</inkml:trace>
  <inkml:trace contextRef="#ctx0" brushRef="#br0" timeOffset="17600.59">12073 7319 679 0,'0'0'155'16,"0"0"-127"-16,0 0 9 16,0 0-36-16,0 0-1 15,0 0 0-15,87-12 3 16,-31 12 4-16,2 0-7 0,-3 0-10 15,-3 2-106-15,-14 13-52 16,-18 3-187-16</inkml:trace>
  <inkml:trace contextRef="#ctx0" brushRef="#br0" timeOffset="18746.75">12635 7877 680 0,'0'0'5'15,"0"0"-5"-15,0 0-11 16,0 0 11-16,0 0 0 16,0 0 40-16,101-24-18 15,-64 7-2-15,1-3-15 16,-5 1 6-16,-2-2-11 16,-4-5 4-16,-6-2 0 15,-6-6-1-15,-7-5 0 0,-8-4-3 16,0-2-6-16,0 9-29 15,-4 4 11-15,-9 11-3 16,-1 8 3-16,-1 7 14 16,-1 6 10-16,5 0 3 15,-5 8-2-15,3 14-2 16,0 5 5-16,2-2-6 16,0 0 4-16,4-6 13 15,3-1 0-15,4 3 2 16,0-1 5-16,0 2-20 15,19 0 12-15,6 2-11 16,6-2 5-16,5-6-3 16,-3-4-8-16,-2-2 9 0,-4-6-9 15,-9 0 3-15,-7-2 0 16,-4-2 1-16,-3 0 6 16,-4 0-10-16,0 0 6 15,2 0 4-15,3 0 1 16,2-10 3-16,6-12-11 15,1-9 15-15,3-2-4 16,3-3-9-16,-1 2-4 16,0 2 9-16,1 7-20 15,-4 10 13-15,0 5 0 16,-3 7-9-16,-2 3 4 16,4 0 0-16,4 3 5 0,0 16 6 15,4 8-6 1,1 5 15-16,1 2-6 0,0-4 17 15,-8-4-23-15,1-6 12 16,-5-8-6-16,-4-4-6 16,-2-6-6-16,-5-2 6 15,-2 0-8-15,5 0 13 16,3-2-9-16,8-24 8 16,4-12-5-16,7-6-2 15,0 2 3-15,-1 2-3 16,-1 11-7-16,-5 9 1 15,-4 8-3-15,-6 8 8 16,-1 4-18-16,-1 0 17 0,-2 0-10 16,5 14 12-1,3 13 6-15,-1 1-2 16,3 1 12-16,-1-1-3 16,1-2-2-16,-1-3-7 0,-1-9 5 15,-3-2-8-15,-3-6-2 16,2-6 1-16,1 0 0 15,4-4 0-15,5-19 0 16,5-5 1-16,2 1 0 16,-2 0-2-16,-6 11-24 15,-3 6 11-15,-1 7-5 16,-6 3 12-16,0 0-9 16,2 2 11-16,3 24 5 15,1 12 4-15,1 7 21 0,2 4-7 16,0-6-1-1,-3-12-16-15,-1-11-1 0,-1-10 0 16,3-10-66-16,-1 0-65 16,-1-21-79-16,-8-12-212 15</inkml:trace>
  <inkml:trace contextRef="#ctx0" brushRef="#br0" timeOffset="19217.2">14342 7528 130 0,'0'0'670'0,"0"0"-670"16,0 128 0-16,2-66 4 0,7 2 29 15,4 1 21-15,1-4-26 16,-4-2-8-16,2-11-9 16,-5-10 9-16,-5-15-19 15,0-11 2-15,-2-7 6 16,0-5-6-16,0 0 4 15,0 0-2-15,0-30-5 16,-7-16-31-16,-13-22 1 16,3-14-4-16,-1-5-3 15,5 3-1-15,9 6 38 16,4 6-1-16,0 5 1 16,10 7 8-16,9 10 13 15,0 10-3-15,-1 12-4 16,-1 12-3-16,1 12-9 0,2 4-4 15,5 0 4-15,1 10 16 16,-1 14-9-16,-5 3 2 16,-7 5 3-16,-6-1 3 15,-7 0 17-15,0 2-17 16,-15 1 19-16,-12-4-29 16,0-6 13-16,0-9-2 15,5-12 2-15,0-3-20 16,4-1 0-16,0-26-58 15,9-7-94-15,9-1-70 16,0 4-100-16</inkml:trace>
  <inkml:trace contextRef="#ctx0" brushRef="#br0" timeOffset="19787.71">14758 7238 749 0,'0'0'7'16,"0"0"5"-16,0 0-12 15,0 0 27-15,0 0 4 16,0 0-21-16,-4 17-10 0,-17 16-3 16,0 11 1-1,0 9 2-15,6-3 41 0,8 3 6 16,7-6-4-16,0-4-36 15,18-10-5-15,15-11-2 16,11-11-3-16,10-11 3 16,0 0 0-16,0-26-2 15,-6-13 2-15,-10-7-4 16,-11-2-20-16,-11-1 7 16,-12 6-21-16,-4 7 21 15,0 7 10-15,-16 4 7 16,-12 10 4-16,-11 6-3 15,-3 4-1-15,-3 5 6 16,3 0-6-16,5 0 1 16,5 18 17-16,8 5-14 0,9-2 13 15,9 0-6-15,6-4-2 16,0-2 0-16,10-1-7 16,19 2 0-16,6-4 4 15,3-4 18-15,4-8-13 16,-1 0 8-16,1-14-6 15,3-22 22-15,-5-2-1 16,-7 0-25-16,-10 8-8 16,-6 14 5-16,-9 7-12 15,-2 9-8-15,-6 0-29 16,0 0-18-16,0 19-6 16,0 11-58-16,0 4-158 15</inkml:trace>
  <inkml:trace contextRef="#ctx0" brushRef="#br0" timeOffset="65964.28">23628 15580 483 0,'0'0'19'0,"0"0"-14"16,0 0 13-16,0 0 40 15,0 0-17-15,0 0-8 16,0 0 6-16,131 105-1 16,-102-81-9-16,0-2 9 15,0 8-14-15,2 2 8 16,1 10 1-16,-1 2-15 15,0 4-7-15,-2 1-1 16,0-3-8-16,0-6 5 16,-2-4-14-16,0 0 14 0,2 3-12 15,0-2 7 1,4 3-2-16,3 3 0 0,-5-7 2 16,0-4-7-16,-6-6 11 15,-5-12-13-15,-3 0-19 16,-3-2-19-16,-3-8-67 15,-4-2 1-15,-7-2-109 16</inkml:trace>
  <inkml:trace contextRef="#ctx0" brushRef="#br0" timeOffset="66303.3">24199 15754 500 0,'0'0'174'15,"0"0"-163"-15,0 0 62 16,0 0 60-16,0 0-98 16,0 0-5-16,0-9-18 15,0 9 27-15,-18 9-9 16,-11 16-23-16,-16 15 0 15,-10 10-5-15,-6-4 9 16,-1 2 3-16,4-7 4 16,6-5-17-16,10-6 2 15,11-13 3-15,13-6-8 0,11-3 2 16,5-8-9-16,2 0-48 16,0 0-59-16,0 0-107 15,9 0-66-15</inkml:trace>
  <inkml:trace contextRef="#ctx0" brushRef="#br0" timeOffset="66851.32">24679 15905 688 0,'0'0'133'0,"0"0"-100"16,0 0 69-16,0 0-65 15,0 0-32-15,0 0-5 16,21 0-13-16,1 0 7 16,7 0 6-16,7 0 10 15,-1 0-5-15,5 0 10 16,-1 0-11-16,3-3 2 16,-2-7 0-16,-1-1-5 15,-4 3-1-15,-4-4-7 0,-9 6-20 16,-9 3-35-1,-2 3-9-15,-6-4-69 0,-5 4-24 16,0 0-83-16</inkml:trace>
  <inkml:trace contextRef="#ctx0" brushRef="#br0" timeOffset="67104.11">24677 16181 639 0,'0'0'110'15,"0"0"-94"-15,0 0 101 0,0 0-106 16,0 0-8-16,0 0-3 16,77 23 21-16,-33-17-1 15,-1 2-18-15,-1-3 6 16,0-5-7-16,-2 0-2 15,-4 0-37-15,-7 0-43 16,-12-13-161-16,-9-7-230 16</inkml:trace>
  <inkml:trace contextRef="#ctx0" brushRef="#br0" timeOffset="67875.39">25698 15973 629 0,'0'0'162'0,"0"0"-160"0,0 0 107 16,0 0-81-16,0 0-18 16,0 0-10-16,0 3-7 15,9-20 4-15,6-6 3 16,1-14 1-16,2 3 6 16,-2-2-13-16,-3 5 15 15,-2 4-17-15,-2 10 12 16,-2 4-6-16,-3 9 2 15,-2 2-2-15,-2 2 2 16,0 0 0-16,0 0 4 16,0 0-2-16,0 0 6 15,0 2-6-15,0 22 11 0,0 13-7 16,0 17 8-16,-9 3-1 16,1 6 0-16,-4 5 8 15,-1-2-20-15,2-12 9 16,4-14-7-16,3-14-6 15,4-12 1-15,0-6-1 16,0-4-52-16,0 2-43 16,6-6-73-16,10 0-26 15,2 0-40-15</inkml:trace>
  <inkml:trace contextRef="#ctx0" brushRef="#br0" timeOffset="68266.12">25999 15990 506 0,'0'0'124'16,"0"0"-90"-16,0 0 40 16,0 0-54-16,0 0 24 15,0 112-24-15,6-72 12 16,6-8-9-16,7-2-9 15,4-8-7-15,6-8-5 16,4-6-4-16,5-8 9 16,0 0-12-16,0 0 12 0,-5-22-6 15,-6 0-1-15,-7-8 3 16,-8 6-1-16,-10-6 0 16,-2 3 8-16,0 4 2 15,-25 1 17-15,-4 4-4 16,-7 1 9-16,1 12-31 15,4 5 20-15,2 0-8 16,6 0-15-16,8 18-5 16,5 8-15-16,10 2-63 15,0-2-98-15,0-12-107 16,12-10-201-16</inkml:trace>
  <inkml:trace contextRef="#ctx0" brushRef="#br0" timeOffset="69037.57">26817 15852 242 0,'0'0'379'0,"0"0"-371"16,0 0 6-16,0 0 54 16,0 0-34-16,0 0-16 15,-16-9-13-15,-4 9 10 16,-2 13 14-16,-3 8-8 15,0 4 17-15,4 4 7 16,3 3-23-16,5-2-1 16,5 7-18-16,8-11 3 15,0-2-12-15,0-8 5 16,10-6-6-16,7-6-1 16,3-4 5-16,3 0-29 15,-2-18-6-15,2-8 24 16,-5-4-31-16,-3 2 11 15,-8 10 3-15,-3 4 28 0,-1 10-1 16,-3 4 2-16,0 0 4 16,2 8 12-16,5 24 8 15,2 12 25-15,7 12-13 16,3 5 4-16,6 0-14 16,-1-5-16-16,1-3 2 15,-1-8-8-15,-6-6-1 16,-2-7 4-16,-11-2-5 15,-5 2 3-15,0-4-2 16,-12 2 1-16,-17-4-2 16,-9-8-2-16,-4-8-24 0,-7-6 23 15,2-4-13-15,2 0-2 16,10-10 18-16,10-2 0 16,14-2 14-16,7 2 4 15,4-10-6-15,0-10-9 16,7-12 11-16,15-6 9 15,7-8 21-15,2-4-7 16,0-1-17-16,-2 9 0 16,-5 10-17-16,-3 13 0 15,-11 12-3-15,-2 7-6 16,-6 10-71-16,-2 2-34 16,0 0-120-16,-7 0-225 15</inkml:trace>
  <inkml:trace contextRef="#ctx0" brushRef="#br0" timeOffset="70486.55">27108 15859 254 0,'0'0'490'0,"0"0"-459"15,0 0-30-15,0 0 9 16,0 0 22-16,0 0-30 16,0 0 18-16,-111 113-10 15,106-81 17-15,3 1-24 16,2 4 14-16,0-5-16 15,0-1 2-15,0 0-3 16,16-9 2-16,4-4-4 16,4-8 6-16,7-5-8 15,8-5 0-15,3 0 4 0,2-15-4 16,1-12 4-16,-3-4-5 16,-4-3-23-16,-4-2-7 15,-6-1 8-15,-7 6 14 16,-11-1-14-16,-7 1 18 15,-3 9 7-15,0-3 2 16,-9 6 0-16,-8 9 16 16,-2 2-7-16,-1 8 7 15,3 0 20-15,-2 0-35 16,7 14 0-16,1 12 9 16,3 9-10-16,8 2 3 15,0 4 6-15,5-7 0 16,17-2-2-16,9-6 1 0,14-7-2 15,10-6-12-15,11-13 13 16,5 0-13-16,0-26 12 16,0-16-4-16,-6-16-1 15,0-9 0-15,-7-9 2 16,-5-4 1-16,-8-4-8 16,-14 12-9-16,-10 6 10 15,-9 7-10-15,-10 15 11 16,-2 12 3-16,0 10-1 15,0 8 0-15,-8 14 7 16,-6 0 14-16,-1 10-16 16,-6 30-10-16,-1 22 10 0,5 13-6 15,0 11 2 1,11 0 23-16,6-2 5 0,0-12 0 16,4-11 10-16,23-15-16 15,4-16-9-15,9-12-8 16,3-9-12-16,-1-9 9 15,-2 0-8-15,-4-17-35 16,-2-15-32-16,-17-8-69 16,-17-1-227-16</inkml:trace>
  <inkml:trace contextRef="#ctx0" brushRef="#br0" timeOffset="70721.59">27401 15655 995 0,'0'0'119'0,"0"0"-116"16,0 0-6-16,0 0-21 15,0 0 23-15,0 0-14 16,31-134 13-16,22 90-4 15,-4 3-85-15,-5 9-80 16,-17 15-188-16</inkml:trace>
  <inkml:trace contextRef="#ctx0" brushRef="#br0" timeOffset="71459.83">29005 15386 596 0,'0'0'233'0,"0"0"-205"15,0 0 52-15,0 0-21 0,0 0-14 16,0 0-19-16,0-3-6 15,0 16-16-15,-5 31-5 16,-19 39 10-16,-10 27-3 16,-11 18 6-16,-5 16 1 15,-8 3-7-15,0-13 6 16,8-30 5-16,15-29-13 16,12-31 9-16,12-26-7 15,9-16-12-15,2-2-16 16,0 0-71-16,0-36-92 15,15-14-32-15,1-13-238 16</inkml:trace>
  <inkml:trace contextRef="#ctx0" brushRef="#br0" timeOffset="72242.5">29252 15477 681 0,'0'0'150'0,"0"0"-150"16,0 0-14-16,0 0 14 15,0 0 18-15,15 102 9 16,-15-43 5-16,0 8 11 16,0 5-10-16,0 6 3 15,-6-6-20-15,-5-6 9 16,-1-11-2-16,8-11 10 15,2-12-22-15,2-6-8 16,0-3 5-16,0-10-2 16,0-3-10-16,0-2 10 0,0-8-12 15,0 0 10 1,0 0-5-16,0 0 1 0,0 0 0 16,0 0-3-16,0 0 6 15,0 0-12-15,0 0 16 16,0 0-14-16,0 4 8 15,2-2-7-15,10 2 6 16,-2 0-1-16,5-4-1 16,10 0 2-16,2 0-2 15,6 0 7-15,5 0-12 16,1 0 16-16,-2-10-18 16,-3-4 16-16,-5 6-12 0,-3 1 6 15,-6 1-1-15,-4 1 0 16,-5 5 0-16,-4-4-3 15,-2 4 10-15,-3 0 10 16,-2 0-10-16,0 0 28 16,0 0-14-16,2 0 3 15,-2 0-19-15,0 0-1 16,0 0 1-16,2 0 2 16,-2 0-14-16,0 0 15 15,0 0-15-15,0 0 15 16,0 0-13-16,0 0 5 15,0 0-10-15,0 0-29 16,0 0-22-16,0 0-13 16,-14-4-86-16,-21-4-383 15</inkml:trace>
  <inkml:trace contextRef="#ctx0" brushRef="#br0" timeOffset="204873.14">25928 14847 4 0,'0'0'379'0,"0"0"-345"16,0 0-21-16,0 0-8 15,0 0 12-15,0 0 19 16,0 0-19-16,-21-23 4 16,21 23-8-16,0-3 17 0,0 3-11 15,0 0 0-15,0 0-19 16,0 0 0-16,0 0 6 15,0 0 20-15,0 0 10 16,0 0-18-16,0 0 6 16,-2 0-11-16,2 0 2 15,0 0-13-15,-2 0 0 16,-2 0 5-16,-3 0-7 16,-5 0 0-16,-3 3 2 15,-3 10-3-15,-7 2 2 16,-1 4-2-16,0 3 4 15,-6 0-6-15,3 8 4 16,-4-3-1-16,2 9 3 16,0-1 5-16,0 1-1 15,1 4-5-15,-1 0-2 0,0 0 2 16,2-3-3-16,2-3 1 16,3-2 0-16,3-1 0 15,4-4 1-15,1-3 0 16,5 6 1-16,0-3-4 15,4 12 8-15,-2 2-10 16,7 0 6-16,0 8-4 16,2-5 2-16,0-4 0 15,0 0 0-15,-2-9 1 16,0 5-2-16,-1-1 2 0,1 1 6 16,2-4-4-1,0 0 6-15,0-1-7 0,0-6-2 16,0 4 3-16,0-3-1 15,9 0-3-15,2 2 3 16,3 1-4-16,1 8 5 16,1 3-5-16,6 0 3 15,0 0-2-15,0 1 2 16,5-9 0-16,0-5-1 16,-2 0 0-16,-1-1-7 15,0-5 8-15,1 4-2 16,4-3 2-16,2 4-3 0,3 0 8 15,-1 2-6-15,2 2 2 16,1 6 10 0,2-5-10-16,0 1 3 0,0-1-5 15,4-8 4-15,-1 3-8 16,-2-8 8-16,1 3-5 16,1-6 2-16,1 3 2 15,-2-1-3-15,1 2 0 16,0-1 2-16,-1-2 1 15,5-2-3-15,0 5 2 16,0-6-3-16,-1 5 2 16,-2-2 4-16,3-2-5 15,-3 0 4-15,1 0-4 16,-3-2 1-16,-1 2-5 16,2-4 12-16,-1-2-7 0,0 1-1 15,3-6 2-15,-3 3-1 16,-1-1-1-16,1-1 1 15,-3 1 1-15,-6 4-3 16,2-1 7-16,0-7-11 16,1 8 12-16,1-6-2 15,5-3-1-15,3 5 0 16,-1-1 4-16,5-2-6 16,0 2-2-16,-2-4 1 15,3 0-2-15,2 0 4 16,0 0-3-16,-3 0 3 15,0 0-2-15,-2 0-1 0,-3 0 3 16,3 0-3 0,1 0 3-16,4-6 0 15,-4 2 1-15,1-8-7 0,-3 6 6 16,-1-2-2-16,-3-2 1 16,-2 2-4-16,-1-1 1 15,0 0 1-15,-2 0 0 16,1-1 0-16,4 2 2 15,-1-2 0-15,6-2-4 16,-3 2 4-16,4-4-3 16,-2 2 1-16,1 3 0 15,-3 0 0-15,-5-1 1 16,4 2-6-16,-1-6 12 0,0 2-9 16,7-6 2-1,4 3 0-15,2-2 0 0,5 3 2 16,-2-5-2-16,-2 4 0 15,-1 1-1-15,-8-1 2 16,-3-6-7-16,-2 3 14 16,-4-8-14-16,2-6 8 15,-3 1-4-15,5-5 1 16,1 0 1-16,1-8 3 16,2 0-1-16,-1-1-4 15,-1 0 7-15,-4 1-8 16,0 0 7-16,-5 3-5 15,-3 4 6-15,-1 2-6 16,-1-9 1-16,3-2 0 16,0-6 0-16,0 2 2 0,-2 0-3 15,-4 10 4-15,-5 6-5 16,-7 5 4-16,-3-1 1 16,-6 2-2-16,3-2 2 15,-5-2-3-15,2-2 3 16,-4-2 5-16,0 4-6 15,0-4 14-15,0 4-4 16,0 2 16-16,-6-6-25 16,-3 3 3-16,-1 7-5 15,0 1 0-15,-1 2 1 16,-5 3-2-16,-2 4 6 16,-2-7-4-16,-3 6 6 0,-1-5-6 15,-5 3 26-15,-2-2-23 16,-3-1 3-16,-1 4 6 15,-3 4 0-15,0-8 4 16,-5 4-13-16,4-1 0 16,-1-3 1-16,-5 4 0 15,5-4-4-15,-4 4 11 16,-1-4-12-16,-4 8 5 16,0-3 5-16,-3 5-8 15,4 1-2-15,-2 1 0 16,-1 2 3-16,5 4 0 15,6-6-8-15,1 7 4 16,6-1-1-16,2-3 1 16,-3 7-3-16,1-4-2 15,-3 2 10-15,3 0-8 0,0-2 10 16,-3 0-10-16,-2 2 7 16,-6 2-4-16,-2-2 0 15,0 2-2-15,2 0 2 16,1 0 0-16,1 0 3 15,1 0 1-15,-1 0-6 16,0 0 9-16,-1 0-10 16,6 0 7-16,3 0-2 15,1 0-2-15,2 0 1 16,0 0 2-16,-3 0-3 0,1 0 0 16,-2 0 2-1,-2 0-4-15,2 0 6 0,-3 0-6 16,0 0 4-1,-1 0-4-15,0 0 1 0,1 0 1 16,1 0 1-16,-1 4 1 16,-3 0-4-16,1 2 7 15,1-2-5-15,3 5 3 16,-3-5-1-16,2-3-2 16,-3-1-1-16,-3 0 0 15,-1 0 2-15,2 0-2 16,1 0 7-16,3 0-11 15,5 0 10-15,2 0-5 16,2 0 1-16,2 0-2 0,0 0 0 16,6 0 1-16,-4 2-3 15,0-2 9-15,0 0-12 16,-4 0 12-16,3 0-9 16,-3 0 6-16,3 0-6 15,-1 0 5-15,4 0-2 16,3 0 1-16,3 0 1 15,3 0-4-15,3 0 8 16,-2 0-12-16,-1 0 12 16,-1-7-7-16,-3 2 3 15,2 3 0-15,1 2 3 16,-2 0-5-16,4 0 7 16,1-2-3-16,-7 2-4 0,4-4 4 15,-3 2-2 1,0-6-1-16,-2 2 0 0,0-1-1 15,0 1 0-15,0 2 0 16,0 0 3-16,2 1-6 16,2 1 9-16,0-2-10 15,1-4 8-15,2 2-6 16,-5 2 3-16,0-8-1 16,3 6 2-16,-4 2 0 15,4-4 1-15,-1 4 0 16,3-1 0-16,-3 0 5 15,1-1-12-15,-1 0 10 0,-1 0-10 16,-1 0 4 0,0 2 0-16,0 0 1 0,3 0 1 15,1 0-1-15,-1 2 4 16,-1-1-6-16,3 2 5 16,-3-2 2-16,3-1-5 15,-3 3 0-15,3-4 2 16,-1 5 0-16,1 0 0 15,-1 0 1-15,3 0-4 16,1 0 4-16,0 0 1 16,3 0-5-16,1-3 8 15,2 3-8-15,-1 0 3 16,1 0-1-16,-1 0-2 16,0 0 4-16,1 0 2 0,0 0-4 15,2 0 3-15,2 0-7 16,-3 0 4-16,3 0-2 15,-2 0 0-15,0 0 1 16,-4 0-2-16,3 0 7 16,-2 0-8-16,1 0 6 15,4 0-8-15,-2 0 3 16,2 0-1-16,0 0 1 16,0 0 1-16,-2 0-1 15,2 0 2-15,-3 0-5 16,3 0 6-16,0 0-5 15,0 0-29-15,0 0-16 16,0 0-38-16,0 0-52 0,3 0-30 16,3 0-45-16,-6-5-151 15</inkml:trace>
  <inkml:trace contextRef="#ctx0" brushRef="#br0" timeOffset="-198515.07">9466 4630 326 0,'0'0'23'16,"0"0"-3"-16,0 0 38 15,0 0-10-15,0 0-10 16,0 0-13-16,0 0-1 16,-73-21 13-16,71 16-26 15,0 1 9-15,0 4 5 16,-1 0-11-16,1 0-5 15,0 0-2-15,-1 0 0 16,1 0-2-16,0 0 4 16,-5 0-6-16,-1 0-3 15,-4 0 1-15,1 0 1 0,-2 4-2 16,-1-2 0-16,1 3 2 16,-1 1-4-16,-1 0 2 15,-1 5-1-15,-1 1 0 16,-4 1 0-16,6 0-2 15,-1 5 1-15,1 1 0 16,1 0 2-16,1 1 0 16,1-4-5-16,2-2 5 15,5-4 0-15,-1 0 0 16,-2-2 0-16,4 0 5 16,-2 2-7-16,1 2 3 15,1 5-2-15,-2-2 1 16,0 6-1-16,2-3-1 15,0-2 4-15,2 2-4 16,-3 4 2-16,3 1-1 0,0 4-1 16,0-1 1-16,2 0 1 15,0 0-1-15,0 0 1 16,0 0 0-16,0 4-2 16,0 4 2-16,0-2 0 15,-2 2 3-15,2 0-3 16,0-1 0-16,0 3 0 15,0 2-1-15,0 2 1 16,0 4-3-16,0 0 3 16,0-2 0-16,0-6 1 15,0-2-1-15,0 3 0 16,0 1 0-16,0 6 0 0,0 6 2 16,-3 2 1-16,0 2-3 15,-1-2-1-15,0-4 1 16,-1-4 1-16,-1-1 0 15,-1-3-1-15,0 2 0 16,0 4 0-16,1 2 0 16,0 1 0-16,1-4 0 15,-2-4 0-15,5-3 0 16,-3-2 3-16,3-3-6 16,0 0 6-16,2-1-6 15,0 4 2-15,0 1 1 16,0 0 1-16,0 1-1 15,0 0-1-15,0 5 1 0,0-2 2 16,0 6-2-16,0-2 2 16,0 3-2-16,-6-3 0 15,1 0-3-15,-2-3 3 16,2-2 1-16,3-3 2 16,2 0-6-16,0-1 3 15,0-2 0-15,0-2 0 16,0 2 2-16,0 0-5 15,0 8 3-15,0 2-1 16,0 5 2-16,5-2-1 16,-3 0 1-16,-2-7-1 15,0-2 3-15,0-4-4 0,3-3 1 16,-1-1 0-16,2-1-2 16,1-3 5-16,-1 0-6 15,2-2 6-15,4-3-6 16,-3-3 6-16,-1-1-6 15,3 2 5-15,-3 5-4 16,2 4 1-16,2 1 1 16,1 2 0-16,5-3 3 15,1-3-5-15,4-2 4 16,1 0-4-16,1 1 0 16,-1 2 2-16,-2-2-1 15,0 0 3-15,-2-4-4 16,0 0 2-16,-3-4-2 15,1 0 4-15,-1-3-4 16,1-1 2-16,4 5-3 0,0-1 4 16,3 1-3-16,-1 2 3 15,-3-4-1-15,0-5 0 16,-6 5 0-16,5-5-1 16,-1 2 2-16,6 2-3 15,4-2 4-15,2 5-3 16,0-4 2-16,4 1-1 15,5-2 0-15,-1 0 0 16,4-1-2-16,-3-3 4 16,-1-2-4-16,1-2 4 15,3 0-5-15,-1 0 6 0,-3-1-7 16,1-3 8-16,-2 0-5 16,-2 0 1-1,-5 0-6-15,0 0 6 0,0-6 4 16,-3 2-4-16,3-1 1 15,-2-4-1-15,2 4 0 16,0-3 1-16,-2-2-1 16,-1-1 0-16,3-1-2 15,0 0 4-15,0 0-4 16,5 0 4-16,1 0-4 16,3 2 4-16,2 3-2 15,-2-4 0-15,0 1 1 16,-5 0-1-16,-1-1 0 15,-3 0 0-15,-5-1 0 0,1-3 1 16,-6 3 2-16,2-3-4 16,-4 1 2-16,1-1-1 15,1 0 1-15,-2-3-1 16,-1 1 0-16,3 0 1 16,2 1-2-16,-3-2 1 15,3-5-1-15,0-3 2 16,4-6-2-16,-4-4 4 15,4 2-4-15,-3 4 1 16,-3 0 0-16,-2 4-1 16,-3-2 1-16,1 0-1 15,1-4 2-15,-3-2-2 0,0 0 5 16,-3 3-4-16,-4 3 0 16,-4 8 0-16,2 0 0 15,1-1 2-15,-1-6-1 16,1-1 0-16,2-4-1 15,-1 2 0-15,-1-2 0 16,-1 1 1-16,0 0-2 16,-2-1 2-16,-2 1-1 15,4 7 0-15,-4 1 1 16,0 3-1-16,2-1 3 16,-2-3-1-16,0-2-2 15,0-4 1-15,0 0-1 16,0 0 0-16,0 0-1 15,0 0 1-15,4-1-1 0,0-1 5 16,3-1-6-16,-1 4 3 16,2 1-2-16,0 4-1 15,1 4 2-15,0 2-1 16,2 5-3-16,0 0 4 16,3 3-1-16,-3-3-3 15,4 0 6-15,1-1-4 16,2 2 4-16,2 0-6 15,2 2 4-15,1 0 0 16,1 0-1-16,2 2 0 16,3-3-2-16,-2 4 6 0,0-3-4 15,0 0 1-15,-4 2 0 16,-4-1 3-16,1 3-3 16,-2-1 0-16,0 0 0 15,-2 4-1-15,-1-4 2 16,1 3-3-16,-5 3 4 15,0-2-3-15,-2 2 2 16,2-1-1-16,0-2 0 16,3-1 0-16,-1 1-1 15,3 1 2-15,-3 0-2 16,1 1 1-16,-1 1-1 16,0-2 0-16,1 3 1 15,-2-4 0-15,5 0 0 16,0 2 1-16,1-2-1 15,-3 0 0-15,1 0 1 16,-1 3-1-16,4-2 1 0,-1 3-3 16,1 0 2-16,6 0 0 15,-3-2 0-15,3 1 0 16,-3-2 2-16,-2 1-2 16,1 2 0-16,-4 0 0 15,1 0 0-15,-3-1 0 16,-1-4 0-16,1 1 0 15,1 0 0-15,-1 0 1 16,4 1-1-16,-4-2 0 16,3 1 1-16,-1 2-3 15,1 0 4-15,1-1-3 0,-2-2 4 16,-1-1-5-16,1 0 2 16,-1 0 0-16,2 0 0 15,-2 2 0-15,-1 0-1 16,1 2 2-16,-1-4-2 15,5 4 2-15,3-3-2 16,2-1 1-16,4 0 0 16,2-5 0-16,2 5 0 15,7-2 0-15,-5 0 3 16,3 3-8-16,-5-1 5 16,-1 1-1-16,-6 3 1 15,1 0-3-15,-4 0 7 0,2 2-4 16,-4 0 0-1,2 0-2-15,-1 0 0 16,1 0 4-16,1 0-5 0,2 0 6 16,3 0-6-1,0 0 6-15,5 0-3 0,-1 0 0 16,6 2 1-16,1 0-4 16,-5 2 5-16,1 0-2 15,-5 2 2-15,-2 0-2 16,0 0 0-16,-2 0 0 15,2 0 1-15,2 2-1 16,2 3 0-16,5-3 0 16,-1 5-6-16,4-3 9 0,-3 3-3 15,-5-4 3 1,3-1-2-16,-5 2-1 0,-2-4 0 16,2 2 0-16,-4-2 0 15,4-3 0-15,-2-2 0 16,2 1 0-16,-2-2 3 15,0 0-6-15,0 0 6 16,1 0-6-16,-1 0 4 16,0 0-2-16,0 3 2 15,2-2-1-15,-3 1 0 16,1-2 0-16,-2 0-2 16,0 0 4-16,2 0-5 15,0 0 6-15,6 0-3 16,6-2 0-16,1-2 0 15,0-4 0-15,-1 2-2 0,-8 0 2 16,-4 3 0-16,-5-2 0 16,-2 1 2-16,-1-3-3 15,-2 2 1-15,4-1 0 16,-1-2-1-16,5 4 1 16,0-2 0-1,-1 0 2-15,3-2-4 0,2 1 4 16,2-1-3-16,6-5 1 15,-1 1 0-15,-1-2 1 16,-1 0-1-16,-1 2 0 16,0 2 3-16,-2-4-6 15,0 3 7-15,3-6-8 0,4 3 8 16,5-2-9-16,3 0 9 16,4-1-4-16,-3 0 0 15,-5 3 1-15,-2-5-1 16,-3 3 0-16,-4-6 0 15,1-4 2-15,1-4 2 16,3-6-4-16,1-2 0 16,-3 2 2-16,-7 1-2 15,-6-1 1-15,-6 3 0 16,-1-7 2-16,-3-11-2 16,1-5 5-16,3-3-6 15,-4-4 10-15,3 7-9 16,-5 0 0-16,-4 0-1 15,-2-2 0-15,-3-5 0 0,-2-8 1 16,-2 0 10-16,0-2-3 16,0 8 6-16,0 2-9 15,-2 5 0-15,-20 5 9 16,-5 3 24-16,-4 1-34 16,-5 5 11-16,-1-2 18 15,-6 2-21-15,1 2 6 16,-2-1-8-16,-4 0-3 15,4-1 1-15,-5-1-3 16,-3-4-5-16,2-1 2 16,-6 3-3-16,-5 4 2 0,1 3 7 15,0 6 0 1,-4 3 8-16,-3 2-6 0,-5 3 1 16,1 2-11-16,0 3 0 15,4 0 0-15,-3 3 8 16,6 2-5-16,-3 1-2 15,-2 4 9-15,-2 3-9 16,2-2 1-16,0 2 5 16,4-2-7-16,3-3 0 15,0 5 0-15,1-1 1 16,-3 3 0-16,1 3-2 16,-3-1 2-16,1 4-2 15,-2 0 2-15,-2 0-5 16,2 0 5-16,-4 0-2 15,-3 0 0-15,-1 0 1 0,-4 3 3 16,-5-2-2-16,2 2-1 16,1 0 1-16,6 0-1 15,3 1 1-15,5 0-2 16,2-3 0-16,1 1 1 16,-5 3 0-16,2-4 0 15,1 4-2-15,2 0 2 16,10 4 0-16,2 0-8 15,3 5 7-15,0 1 1 16,-5 1-1-16,-2-1 1 16,-2 0-3-16,-2-3 3 15,3-2 3-15,3-4-2 0,5 0 0 16,7-2-1-16,4-3 0 16,5 4 0-16,4-5-1 15,0 2 1-15,0-2-1 16,0 0 2-16,-2 2 2 15,-3 0 1-15,-1 4-7 16,-6-2 3-16,-3 0 0 16,-5 3-1-16,-7 0 1 15,1 0-1-15,-5 2-1 16,6-1 2-16,0-4 0 16,4 2 3-16,0-2-3 15,3 1 0-15,5-1-1 0,2-2 1 16,1-2 0-1,0 0 1-15,-1 0-3 16,-2 0 4-16,1 0-6 0,1 0 4 16,0 0 0-16,0 0 2 15,2 0-1-15,0 0-1 16,-5 0 0-16,-1 0-1 16,2 1 2-16,-1 3-2 15,6-1 1-15,6 1-1 16,2 1 2-16,4-3-1 15,0 0 0-15,1 0 1 16,0 0-1-16,1 0 0 16,4 0 0-16,1-2 1 0,1 0-2 15,2 2 1 1,-1-2 0-16,-3 0 0 0,-8 0 0 16,-2 0-1-16,0 0 1 15,0 0 0-15,0 0 1 16,2 0-1-16,0 0 0 15,1 0 5-15,2 0-5 16,1 2 0-16,3 0 0 16,2 0-1-16,-2 0-1 15,3 1 2-15,-2-1-1 16,-1 2 1-16,3-1 0 16,1 1-2-16,3 0 2 0,1-2-1 15,3 1 1 1,-1-2-1-16,-2 1 2 0,1 0-2 15,-2 0 2-15,-1 2-2 16,3 0 1 0,0 0-1-16,4-2 1 15,1 0-1-15,1-2-2 0,3 2 3 16,0-2-3-16,0 3 2 16,-2-1-2-16,-2 2 4 15,2-1-3-15,-3 3 3 16,1 1-4-16,0-3 4 15,-2 1-1-15,-1-1 0 16,1 2 1-16,1 0-1 16,-7 0 1-16,2 3-1 15,-7-1 2-15,4-2-2 0,1 2 2 16,3-2-2-16,5 0-1 16,-1 0-3-16,2-2 2 15,3-1-2-15,0 0 2 16,2-2 1-16,-2 2 1 15,-3-2 0-15,-1 6 1 16,2-3-1-16,-6 2 0 16,6-2 0-16,-1-2 0 15,-1 2 5-15,2-2-4 16,-2-1-1-16,0 4 1 16,2-1-2-16,-1 0 1 15,1-2-4-15,0 2 4 16,-1-2 0-16,2 2-1 15,-1-2 2-15,2 0 2 0,-5 2-3 16,3-1 1-16,-3-2 0 16,-2 3-1-16,-2 2 0 15,-5 2 1-15,-1 0-1 16,1 2 0-16,3-2 0 16,2-3 0-16,1 0-2 15,2-2 5-15,-3 2-4 16,-1-1 2-16,-1 2-2 15,-5-2 3-15,1 2-4 16,-2 0 2-16,6-1 0 16,0-1-1-16,2 0 2 15,0 1-3-15,-1 1 3 16,-1-2-3-16,1 2 4 0,2-2-2 16,-3 2 1-1,3-1-1-15,2-4 1 0,-1 4-1 16,1-4 0-16,4 2 1 15,0-3-1-15,2 2 3 16,0-2-3-16,-1 1-4 16,3-1 4-16,0 0-1 15,-2 0 3-15,2 0-2 16,0 1 3-16,-2-1-3 16,2 0 1-16,0 0-2 15,-2 0 2-15,2 0-1 16,0 0 0-16,0 0-1 15,0 0-5-15,0 13-91 0,0 19 4 16,-12 0-219-16,-19-7-98 16</inkml:trace>
  <inkml:trace contextRef="#ctx0" brushRef="#br0" timeOffset="-194321.67">10521 13041 101 0,'0'0'373'0,"0"0"-367"15,0 0 0-15,0 0 42 16,0 0 10-16,0 0 27 16,0 0-40-16,-31 27-19 15,31-27 34-15,0 0-35 16,0 0-19-16,0 0-6 16,0 0 0-16,0 10-10 15,0 9 6-15,-3 18-1 0,-6 13 5 16,0 6 2-16,-2 5 0 15,0-7 7-15,2-8-7 16,3-4 5-16,1-10-6 16,0-5-1-16,1-14-3 15,2-5 3-15,-3-8 0 16,3 0-2-16,0 0-2 16,0 0 8-16,2 0-7 15,-2-26 11-15,2-18-6 16,0-18-2-16,0-8 5 15,8 0-10-15,8-1 4 0,2 1 0 16,0 6 0-16,-3 7-5 16,-1 9 3-1,-1 16 0-15,-2 9 6 0,-2 5-2 16,2 3-1-16,-5 1 0 16,6 0-6-16,-1-2 12 15,0 3-18-15,3 0 19 16,-4 5-14-16,7 4 6 15,0 4-1-15,1 0-11 16,5 7 11-16,0 23 0 16,4 14 2-16,0 10 3 15,-4 4 8-15,-3-8 3 16,-3-10-11-16,-1-16-3 16,-3-12 0-16,-2-5-3 0,-1-4 3 15,-2-3 0-15,-1 0-2 16,5 0 4-16,0-6-3 15,7-22 7-15,2-12-3 16,8-12 2-16,2-8-9 16,3 4 4-16,-5 12-1 15,-4 11-1-15,-5 16-10 16,-7 9 8-16,-1 8-13 16,1 0 11-16,7 0-7 15,-1 19 9-15,10 17 8 16,-2 18 1-16,0 17 19 15,-4 9-4-15,-6 1-1 16,-3-6-10-16,-8-13-6 0,-1-19 2 16,-1-18-10-16,-4-12 12 15,2-9-13-15,-2-4 6 16,0 0-30-16,0 0-18 16,0-7-18-16,0-21-48 15,-2-9-285-15</inkml:trace>
  <inkml:trace contextRef="#ctx0" brushRef="#br0" timeOffset="-193179.31">11757 12997 301 0,'0'0'76'0,"0"0"-61"16,0 0-12-16,0 0 44 15,0 0-27-15,0 0-17 16,0 0 2-16,-87-25 43 16,54 44-17-16,2 14-7 15,-3 7-11-15,3 2 28 16,9 0-20-16,3-4 13 15,13-2-15-15,6 0-11 16,0-3-8-16,4-8 5 0,14-2-10 16,5-7 7-1,1-10-5-15,3-6 6 0,2 0-2 16,0-14-1-16,2-18-5 16,-2-11-3-16,-4-1-25 15,-7 9 16-15,-10 10-5 16,-3 13 12-16,-3 10 10 15,-2 2 7-15,0 0 0 16,0 0 5-16,0 2 1 16,2 19-12-16,0 6 1 15,5 2 4-15,2-5 2 16,4-6-7-16,1-9 2 16,1-6-1-16,3-3 0 15,4 0-2-15,3-18-1 0,2-17 1 16,4-9 2-16,-2-5 5 15,-4 4-2-15,-1 7-10 16,-9 10 1-16,-1 12 4 16,-5 5-6-16,-3 10 6 15,-1 1-8-15,1 0 4 16,4 0 2-16,-2 16 4 16,5 10 19-16,1 4 1 15,-1 2-8-15,-1 2 0 16,-1-8-8-16,-7 1-5 15,-2-6 0-15,-2-1-1 16,0 0 3-16,-2 1 8 16,-11-3-10-16,-5-4 5 0,3-2-4 15,-1-4 7-15,3-4 4 16,-1-2-1-16,1-2 2 16,6 1 8-16,0-1-11 15,5 0-10-15,2 0-2 16,0 0 1-16,0 0 0 15,0 0-15-15,0 3 1 16,14-3 5-16,5 0 7 16,10 0 1-16,2 0 2 15,6-16 0-15,-2-8 5 16,1-8-7-16,-3-6 1 16,-6-5-30-16,-4-2-7 0,-8-4-3 15,-7 0 2-15,-3 10 6 16,-5 13 28-16,0 9 4 15,0 11 11-15,0 6 20 16,0 0 6-16,0 0-37 16,0 0 0-16,14 0-22 15,6 5 22-15,6 11 0 16,5 6 19-16,2 2 1 16,2 0-17-16,-4 0 10 15,-10-6-11-15,-5-2 2 16,-9-4-3-16,-7-4 2 15,0 6 12-15,-2 0 32 0,-23 7-6 16,-4-3-24 0,-4-3 19-16,-3-7-13 0,1-4-16 15,1-4-7 1,5 0-2-16,9 0-28 0,7-5-24 16,9 2 5-16,4 2-14 15,0-3-71-15,13-5-122 16,11-1 71-16</inkml:trace>
  <inkml:trace contextRef="#ctx0" brushRef="#br0" timeOffset="-192739.56">12936 13008 105 0,'0'0'403'0,"0"0"-403"16,0 0-1-16,0 0 0 15,0 0 1-15,0 0 0 16,-112-46-1-16,90 46 2 16,0 16 45-16,-1 12-11 15,4 10-1-15,7 2-12 16,3 0 7-16,9-8-22 15,0-5-2-15,0-7-5 16,19-2 2-16,0-9-6 0,10-3 12 16,2-6-12-16,3 0 4 15,3-2-15-15,2-14 0 16,-1 1-6-16,-9-2-5 16,-3 9-8-16,-8 2 32 15,-4 5-1-15,1 1 2 16,1 0 1-16,5 0 4 15,8 0 18-15,10 0 4 16,5 0-15-16,6-5-4 16,2-17-4-16,-2-10-3 15,-8-8-68-15,-13 1-151 16</inkml:trace>
  <inkml:trace contextRef="#ctx0" brushRef="#br0" timeOffset="-192048.32">9904 14285 268 0,'0'0'253'0,"0"0"-253"15,0 0 0-15,0 0-2 0,0 0-2 16,0 0 3-16,50-66 1 15,-14 48 6-15,7 4 25 16,7-1-9-16,13 2-5 16,15-1 2-16,14-4 7 15,12 0-1-15,12-2-12 16,11-3-1-16,9-6-9 16,16-6 9-16,8-5-6 15,7-8-1-15,5-2-5 16,-8 2 11-16,1 2-10 0,-2 3-1 15,2 12 4-15,-5 7 0 16,-8 11 6-16,-12 9-9 16,-11 4 15-16,-8 0-13 15,-9 0 12-15,-10-8-10 16,-13-12 12-16,-14-7-6 16,-12-12-4-16,-14-1-1 15,-13 0-6-15,-16 4-2 16,-20 6-91-16,-5 8-71 15</inkml:trace>
  <inkml:trace contextRef="#ctx0" brushRef="#br0" timeOffset="-191434.75">10935 14499 453 0,'0'0'0'0,"0"0"-6"16,0 0 6-16,0 0-12 16,0 0 12-16,0 0 13 15,62 31 54-15,-33 9 6 16,2 10 4-16,5 10-36 15,-3 3 5-15,-2-8-33 16,-2-2 1-16,-2-11-4 16,0-6 2-16,-2-6 1 15,-6-10-11-15,-1-8-4 16,-5-6 9-16,1-6-14 16,-1 0 12-16,1 0-5 15,3-26 5-15,6-23 0 0,2-26 4 16,2-20 1-16,-1-16 1 15,4 9-8-15,-7 6-4 16,-5 22 2-16,-2 24-2 16,-9 22 3-16,-3 16-5 15,-2 8 4-15,-2 4-2 16,0 0 1-16,0 0-21 16,0 0-22-16,3 0-57 15,5 4-77-15,1 10-9 16,1 8-128-16</inkml:trace>
  <inkml:trace contextRef="#ctx0" brushRef="#br0" timeOffset="-190685.43">12002 14652 292 0,'0'0'92'0,"0"0"-89"15,0 0 8-15,0 0 45 16,0 0-24-16,0 0-25 16,-11 82 8-16,8-68 16 0,3-4-7 15,0 3-24-15,10 5 0 16,14-9-2-16,5 4 6 15,9-12-8-15,2-1 10 16,4-1-6-16,-1-27 3 16,-5-3-6-16,-9-7-1 15,-10 3-25-15,-11 0 0 16,-8 1-18-16,0 7 11 16,-18 2 18-16,-16 8 15 15,-6 10 6-15,-2 7 0 16,2 0 49-16,2 0 7 15,9 0-7-15,9 9-20 0,9 1 5 16,4 3-34 0,7 1-3-16,0 3-11 0,0 6 11 15,22-3-6-15,7 0 5 16,4-6 1-16,8-2-1 16,5-7 1-16,2-5 0 15,0 0 0-15,-1-12 2 16,-3-27-4-16,2-15 8 15,-4-16-8-15,-5-20 4 16,-6-4-4-16,-6-5-19 16,-11 7 5-16,-10 3 2 15,-4 15-24-15,0 14 21 16,-9 16 16-16,-9 16 1 0,0 10 6 16,-3 10 44-1,0 8-34-15,-1 0 1 0,-1 13-3 16,2 18-13-16,-4 17 3 15,9 11-1-15,9 13 26 16,7 4-10-16,5 4 27 16,31 6-14-16,15-6 20 15,9-9-13-15,2-18-33 16,5-18 2-16,-3-18-7 16,-3-11 1-16,-3-6-2 15,-5-1-38-15,-13-29-114 16,-15-10-75-16</inkml:trace>
  <inkml:trace contextRef="#ctx0" brushRef="#br0" timeOffset="-190059.28">13586 13696 577 0,'0'0'17'15,"0"0"32"-15,0 0-12 16,0 0-33-16,0 0 11 15,0 0-13-15,83-77 20 16,-41 47 15-16,-1 2-9 16,-2 4-10-16,-1 3-12 15,-5 4-4-15,-1 3-3 16,-8 0 6-16,-3 1-10 16,-8 4-22-16,-5 1-19 0,-3 0-41 15,-5 4-119-15,-7 4-112 16</inkml:trace>
  <inkml:trace contextRef="#ctx0" brushRef="#br0" timeOffset="-189739.39">13515 14021 748 0,'0'0'47'0,"0"0"-46"16,0 0 34-16,0 0-9 15,0 0-19-15,0 0 22 16,127-55-19-16,-78 25 17 15,2 2-22-15,-4 4-1 16,-5 6-4-16,-11 6-20 16,-6 8-52-16,-10 4-52 15,-5 0-25-15,-10 2-80 16</inkml:trace>
  <inkml:trace contextRef="#ctx0" brushRef="#br0" timeOffset="-187961.25">14741 12841 653 0,'0'0'6'0,"0"0"7"16,0 0-10-16,0 0 9 15,0 0-12-15,0 0 3 16,-39-63-1-16,26 58 44 0,-9 3-12 16,-5 2-4-16,-9 0-30 15,-4 26 0-15,-5 14 15 16,-1 9 3-16,4 6 2 15,6 4 2-15,12-3 3 16,8 0-20-16,12-4 4 16,4-8-5-16,0-4-6 15,15-5 2-15,11-7-3 16,8-2 3-16,2-6 0 16,0-5-5-16,-1-9-3 15,1-6-24-15,-3 0-14 16,0-19-16-16,-1-9 10 15,-6-2-27-15,1 4-21 16,-6 5-4-16,-4 1 46 0,-3 4 40 16,-3-2 16-16,2 1 4 15,-2-4-6-15,2 0 1 16,-1 7-9-16,-3 1-5 16,2 5 16-16,-7 2 1 15,1 0 0-15,-1 2 22 16,-1 0 1-16,-3 4 15 15,0-2-7-15,2 2 2 16,0 0-26-16,2-4-5 16,3 2 4-16,-3-2 1 15,-2 0 6-15,1 2-10 16,-3 2 1-16,0 0-1 16,0 0 11-16,0 0 14 0,0 0 41 15,-11 0-62-15,-7 0-7 16,-6 4 0-16,1 7 0 15,-2 0 1-15,2 1 2 16,2 0 18-16,1 3 5 16,7-4 5-16,1 1-20 15,6 3-2-15,6-2-9 16,0 7 1-16,0 3-5 16,0 3 8-16,14-1-8 15,3-2 8-15,5-2-9 16,1 0 10-16,4-7-11 15,1-6 6-15,-1-8-2 0,0 0 2 16,-3-1 0 0,-3-22 6-16,-2-3-4 0,-3-2 2 15,-5-1-4-15,-2 1-7 16,-6 5-7-16,-3 2 13 16,0 3 0-16,0 3 1 15,0 1-1-15,0-1 3 16,0 3-3-16,0 4 7 15,-8 1-6-15,0 1 1 16,-3 4 5-16,-3-3-4 16,-1 4 2-16,-6-4-4 15,3 5 3-15,1 0 6 16,3 0 6-16,8 0 27 0,1 0-27 16,5 0 3-1,0 0-18-15,0 13-12 0,0 8 7 16,0 0 5-16,0-4-6 15,5-5 12-15,1-2-12 16,1-2 9-16,4 2-6 16,0-2 1-16,7 5 0 15,-3 1 2-15,4-5 0 16,-3 0 0-16,-3-5-2 16,-5-4-5-16,0 0-14 15,-4 0 9-15,3 0-8 16,-1-20 18-16,5-9 2 15,-2-1-5-15,0 1-5 16,-3-2-7-16,1 3 8 0,0 0-2 16,2 2-4-16,2-3-5 15,1 4 18-15,-2-3-6 16,1 3-2-16,-1 8 3 16,-4 5 5-16,-4 8 0 15,1 4 2-15,-1 0-4 16,0 0-2-16,4 0 4 15,2 5 2-15,3 18 1 16,-1 3 13-16,2 4 18 16,-1 2-6-16,-2-1-12 15,0-8 7-15,-2-1-5 16,-1-4-9-16,-2-8 0 16,-1-2-5-16,-1-6 2 0,-2-2-6 15,0 0 2-15,2 0-3 16,3-2-6-16,4-22 3 15,-1-10-3-15,6-6 3 16,-1 0-4-16,0 1-15 16,1 8 10-16,1 8 6 15,-3 8 9-15,-5 5-1 16,-3 8 0-16,-2 2 0 16,0 0-13-16,2 0 10 15,4 5 4-15,1 20 11 16,1 8 21-16,4 10 3 15,3 5-10-15,4-2 4 16,-1-8-3-16,0-12-18 16,-4-10-6-16,-3-8 6 0,1-6-12 15,1-2 4-15,1-2-23 16,-1-24-96-16,-6-6-35 16,-9 0-287-16</inkml:trace>
  <inkml:trace contextRef="#ctx0" brushRef="#br0" timeOffset="-187577.41">15718 12811 423 0,'0'0'12'15,"0"0"-5"-15,0 0 0 16,0 0 25-16,0 0 5 16,0 0-2-16,-6-15-14 15,-14 15 18-15,-2 0-10 16,-1 18-22-16,1 5 23 16,0 9 10-16,4 8-17 15,3 7 10-15,5 3-11 16,8-2 15-16,2-6-9 15,0-10-6-15,12-7-9 16,7-12-13-16,6-2 1 0,0-10 0 16,1-1-2-16,3 0 9 15,0-10-16-15,-1-17 6 16,1-6-34-16,-2-5-62 16,-4 4-50-16,-7 10-77 15</inkml:trace>
  <inkml:trace contextRef="#ctx0" brushRef="#br0" timeOffset="-187113.22">16231 12878 474 0,'0'0'116'16,"0"0"-75"-16,0 0 40 16,0 0-57-16,0 0 5 15,0 0-22-15,-18-2 6 16,11 2-7-16,3 0 31 15,0 0-19-15,-1 2-2 0,1 6-8 16,0 0-7 0,-2-2 6-16,4 0-4 0,2-4-2 15,0-2 6-15,0 0-14 16,0 0 8-16,0 0-3 16,0 0 2-16,0 0-1 15,0 0 0-15,0 0 1 16,0 0-1-16,0 0-11 15,0 0-1-15,0 0-11 16,0 0 8-16,0 0-14 16,0 0-15-16,-2-5-57 15,-4-2-101-15,-5 1-214 16</inkml:trace>
  <inkml:trace contextRef="#ctx0" brushRef="#br0" timeOffset="-186160.84">15739 13144 355 0,'0'0'114'16,"0"0"-94"-16,0 0 88 15,0 0-3-15,0 0-62 16,0 0-33-16,-25 0-8 0,25 0-2 16,0 0 0-16,0 0-19 15,6 0 14-15,15 0 2 16,8-4 2-16,2-14 2 16,7-8 7-16,-3-6-6 15,2 1-2-15,-6 0-10 16,-8 3-20-16,-2 4 11 15,-5 6-4-15,-7 2 10 16,-5 2-7-16,-4-1 13 16,0 6 3-16,0-4 4 15,-4 6 11-15,-10 1 15 16,-1 0 8-16,-2 6 18 16,4 0-28-16,5 0-10 0,-2 0-4 15,-1 4-10-15,3 11-8 16,-4 2 8-16,6 1 0 15,1-4 10-15,3 0 4 16,2 5 10-16,0 6-20 16,0 3 4-16,9 5-7 15,9-6 5-15,1-3-6 16,2-6-1-16,-3-8 0 16,4-6 1-16,0-4-4 15,3 0 0-15,0-19-10 0,1-10-23 16,-6-3 25-1,0-4-12-15,-5 2 9 0,-3 2-7 16,-5 4 6-16,-1 1 9 16,-2 7 5-16,-1 4-2 15,0 10 8-15,-3 5-3 16,0 1 13-16,0 0 23 16,4 1-10-16,0 20-24 15,5 7 11-15,5 4 14 16,1-3-8-16,1-2-19 15,-3-5 5-15,0-6-4 16,-1-6 0-16,-4-6 0 16,3-4-4-16,1 0 2 15,3-10-23-15,3-17-13 16,-1-9-3-16,2 2 0 0,-6 9-7 16,-4 10 23-16,-4 9 2 15,-3 6 21-15,-2 0-3 16,0 0 3-16,2 0 6 15,-2 0 9-15,4 6 21 16,5 15-24-16,5 5 43 16,3 1-33-16,6-2-2 15,-3-6-20-15,-1-6 2 16,0-7-5-16,-5-4 5 16,-6-2-6-16,1 0-38 15,2-18-9-15,-2-18 10 16,0-14-60-16,-5-11-10 0,-4-7-10 15,0-3-18 1</inkml:trace>
  <inkml:trace contextRef="#ctx0" brushRef="#br0" timeOffset="-185937.5">16538 12507 60 0,'0'0'145'0,"0"0"-17"15,-58-111 26-15,48 93-45 16,3 10-36-16,4 4-9 16,1 4 16-16,2 0-45 15,0 0-13-15,0 0-9 16,0 21-5-16,0 16 2 15,9 22 16-15,2 15 40 16,0 4-34-16,1-2 2 16,1-9-21-16,1-16-10 15,-4-11-3-15,1-12 6 16,-3-7-12-16,-4-11 6 16,-2-6-17-16,-2-4-85 0,0-4-26 15,0-30-58-15,0-13-8 16</inkml:trace>
  <inkml:trace contextRef="#ctx0" brushRef="#br0" timeOffset="-185769.94">16320 12539 583 0,'0'0'179'0,"0"0"-179"15,0 0-22-15,0 0 19 16,0 0 6-16,160 23-7 15,-104-13-16-15,-6 2-79 16,-17-1-94-16,-16-1-231 16</inkml:trace>
  <inkml:trace contextRef="#ctx0" brushRef="#br0" timeOffset="-185389.78">16659 12947 360 0,'0'0'9'16,"0"0"62"-16,0 0 11 15,0 0-19-15,0 0-24 16,0 0-24-16,35 11 24 16,-21-32 6-16,4-2-12 15,-2-8-22-15,-3 6-1 0,-3 4-8 16,-2 9 0-16,-4 6 0 15,3 2-1-15,-3 0 0 16,0 4 5-16,-2 0-5 16,1 0 1-16,4 0 4 15,-1 0-5-15,10 17 17 16,0 7 16-16,-1 3-3 16,3 0 10-16,-5-7-35 15,5-2-4-15,-3-6 2 16,1-4-8-16,-1-6 8 0,1-2-10 15,3 0-52 1,0-13-74-16,-5-12-94 0,-5-1-289 16</inkml:trace>
  <inkml:trace contextRef="#ctx0" brushRef="#br0" timeOffset="-185186.81">17236 12793 859 0,'0'0'93'0,"0"0"-93"16,0 0 27-16,0 0-27 0,0 0-9 15,0 0-151-15,2 9-116 16</inkml:trace>
  <inkml:trace contextRef="#ctx0" brushRef="#br0" timeOffset="-169551.08">17122 7726 257 0,'0'0'7'0,"0"0"-4"16,0 0 42-16,0 0-14 15,0 0-28-15,0 0-2 16,0 0 2-16,21-2 10 16,-21 2 2-16,2 0-3 15,-2 0 13-15,0 0-1 0,0-2 22 16,0 0-6-16,0-2-16 15,0-1-21-15,0 4-3 16,0-3 1-16,0 1-1 16,0-1 1-16,-5-1 0 15,0-1 0-15,-1 0 5 16,1-2-5-16,1 2 3 16,0-1 2-16,-1 3-6 15,-2-1 17-15,3 2-11 16,-1-2 0-16,1 1-1 15,-2-3-2-15,-1 0-3 16,-3-1 5-16,2 0-4 16,-1 2 4-16,0-2 4 15,0 4 3-15,0 0 1 16,3-1-8-16,-2 4-2 0,4-2 16 16,0 3-19-16,2-1 5 15,0 1-3-15,2 0-4 16,-3 0 3-16,1-3-1 15,-4 2 2-15,-2-1-2 16,0-3 3-16,1 1-2 16,-1 1 6-16,-2 0-6 15,3-1-1-15,-1 3 4 16,1-4-7-16,0 4 6 16,0-2-1-16,1 2-2 15,0-2 1-15,-2 2-1 16,4-2 1-16,-1 3-3 0,1 0 4 15,0-2-2-15,-1 2 4 16,3 0-6-16,0 0 2 16,-3 0 0-16,1-1 0 15,-3-3 2-15,1 1 0 16,-3 2-1-16,-1-1 6 16,0 2-6-16,-1 0 14 15,-1 0-13-15,3 0 5 16,1 0-6-16,-2 0 1 15,2 0 1-15,-1 0-2 16,-3 0 1-16,4 0 2 16,-3 0 1-16,1 0-5 15,4 0 1-15,-3 2-1 16,5 2 0-16,-3 0-7 16,2-3 7-16,1 4-4 0,-3-1 9 15,3-3-10-15,-3 6 10 16,-2-4-5-16,-2 4 0 15,0-4 0-15,-1 3 0 16,-1 3 0-16,3-4-1 16,-4 4 3-16,5-4-4 15,1 4 4-15,-2-2-7 16,1-1 8-16,1 3-6 16,-2-4 5-16,1 0-2 15,3 1 0-15,-1-1 1 0,0 0-6 16,1 1 5-1,-1 0-1-15,1 0 2 0,-1-2-2 16,2 0-1-16,-4 4 2 16,3 0 0-16,-5 2 2 15,-1 2-8-15,-1 0 10 16,-1 2-7-16,4-2 6 16,-1-2-6-16,-1 0 5 15,3-2-2-15,1 1 0 16,-2 1 3-16,1-2-8 15,3 8 9-15,0-2-11 16,-4-1 13-16,6 1-11 16,-1 0 7-16,1 3-4 0,0 1 0 15,-1 1 2 1,0 3-1-16,1 1 2 0,2-1-2 16,-1-1 2-16,1-4-3 15,0-1 0-15,0 1 2 16,0-5 2-16,0 1-2 15,0 6 1-15,-1-1-1 16,3 5 0-16,-2 3-4 16,-3 0 4-16,3-4 0 15,0 1 0-15,2-5 4 16,-3 0-8-16,3-3 5 16,0 3-3-16,0 0 2 15,0 5-1-15,0 5 0 16,0 0 1-16,0-1-1 0,0-8 2 15,0 1-3-15,0-4 4 16,3-2-3-16,1 2 1 16,-1 0 0-16,1 0 0 15,1-2 1-15,-1 2-3 16,-2 1 5-16,5-2-8 16,-3 1 9-16,1 0-9 15,0-4 8-15,-1 1-6 16,0-2 3-16,3 1 0 15,-1 6-1-15,2 0 2 16,0 1-3-16,-1-1 4 16,1-4-5-16,0-2 2 15,0-2-1-15,-1-2 0 16,1-2 0-16,4 1 0 16,1 0 2-16,1 1-3 0,1-2 3 15,1 3-4-15,-1-3 7 16,1-1-6-16,0-2 6 15,-3 2-2-15,-2-3-1 16,2 0 0-16,-1-2-4 16,1 0 8-16,-1 0-7 15,1 0 7-15,-3 0-8 16,2 0 7-16,-1 0-7 16,3 0 8-16,1 0-4 15,1-2 0-15,1-5 0 0,2 1-4 16,0-2 8-1,1-3-8-15,-1 3 7 16,-2 0-3-16,-3-1 0 0,-1 3 0 16,0-3 0-16,-2-1 0 15,0-2 2-15,1 2 0 16,-3 0-2-16,-1 2 2 16,1-1-7-16,0 2 10 15,0 0-7-15,-5 1 2 16,3-3 0-16,0 1 0 15,2-5 1-15,0-4 4 16,2-3-5-16,2-5 0 16,0-1 4-16,3 0-10 0,-1 2 12 15,2 3-7 1,-2 2 3-16,-4 3-3 0,0 1 2 16,-2-2-1-16,0 1 0 15,0 0 4-15,0-2-6 16,0-1 7-16,0 2-10 15,-5 1 9-15,1 4-4 16,-3 1 8-16,0 4 0 16,-2 0 6-16,0 0-5 15,0 0 3-15,0-3-6 16,0 3-1-16,0-4-2 16,0 2-6-16,0-1 3 15,0-3 0-15,2 0 1 16,0-1 1-16,1-4-4 0,-1-3 6 15,-2 1-7-15,3 2 3 16,-3 2-1-16,0 6 1 16,0 3 4-16,0 0-4 15,0 1 5-15,0-6-5 16,0 0 3-16,0-1-6 16,0 2 6-16,0 1-2 15,0 0-1-15,0 0 8 16,-3 0-8-16,1 0 0 15,-1 2 3-15,1 0-2 16,2-3-2-16,0 3 4 16,-2 4-6-16,2-2 5 15,0 2-5-15,-2 0 1 0,0-1 2 16,-1-1 3 0,1-1-2-16,2-2-2 0,-2-1 2 15,0 1-1-15,0 4 0 16,2-2 8-16,-2 4-6 15,-1-4 12-15,1-2-14 16,0-1 0-16,2-7 0 16,0 2 0-16,-3-2-4 15,1 5 9-15,0 3-8 16,-1 6 8-16,1-1-3 16,0 3 0-16,2-5-2 15,0-1 0-15,-2-3 0 0,2-2 0 16,-2 0 4-16,0 0-5 15,-3 2 3-15,3 4 0 16,-2 0 0-16,1 4 13 16,1-2-6-16,-1-1-3 15,1 1-6-15,-2 0 1 16,2 0-2-16,0 1 2 16,2 1 1-16,-2 0 1 15,2 2 24-15,-3-2-11 16,3 0-7-16,-2 2-7 15,2-2-2-15,-2 2 1 16,2 0-1-16,-2-2 6 16,0 2-6-16,2-2 11 0,-3 2-7 15,0-2 9 1,1 2-12-16,2 0 1 0,0-2-2 16,0 0 2-16,0 0-3 15,-2 0 2-15,2 2-2 16,-2-2 2-16,2 2-3 15,0-2 3-15,-2 2-1 16,2 0 0-16,0 0 0 16,0 0 0-16,0-2 3 15,0 2-7-15,0 0 7 16,0-3-6-16,0 0 6 16,-2-1-5-16,0 2 2 15,2 0 0-15,-3 2 1 16,3-2 0-16,0 1-2 0,-2 1 3 15,2-3-4-15,0 1 8 16,-2 0-12-16,2 0 8 16,-2 0-2-16,2 2 0 15,-2-2 3-15,2-1-9 16,-3 2 13-16,0-1-6 16,1 2-1-16,2 0 1 15,0-2 3-15,-2 2-8 16,2-2 5-16,-2-2-4 15,0 0 3-15,0-4 0 16,-3-2-1-16,1 2 5 16,0 2-4-16,2 2 1 15,-2 4-1-15,4 0 0 16,0 0-1-16,0 0 1 0,0-3 0 16,0 2-4-16,0 1 8 15,-2 0-8-15,0-3 6 16,0 3-2-16,2 0 0 15,0 0 1-15,0 0 0 16,0 0-2-16,0-1-1 16,0 1 2-16,0 0-4 15,0-2 10-15,0 2-12 16,0 0 6-16,0 0-2 16,0 0 4-16,0 0 1 15,0 0-3-15,0 0 3 0,0 0-6 16,0 0 3-16,0 0-3 15,0 0 6-15,0 0-6 16,0 0 3-16,0 0 0 16,0 0 0-16,0 0-1 15,0 0 1-15,0 0 0 16,0 0-1-16,0 0 3 16,0 0-7-16,0 0-37 15,0 0-52-15,0 0-100 16,0 0-46-16,0 0-183 15</inkml:trace>
  <inkml:trace contextRef="#ctx0" brushRef="#br0" timeOffset="-154539.18">31502 6226 172 0,'0'0'126'0,"0"0"-88"15,0 0-5-15,0 0 17 0,0 0-21 16,0 0-8-16,-4 2-16 16,4-2 1-16,0 0 10 15,0 0 0-15,0 0 24 16,0 0-3-16,0 0 6 16,0 0-27-16,0 0 7 15,0 0-14-15,0 0-1 16,0 0-8-16,0 0 0 15,0 0-2-15,0 0 4 16,0 0-4-16,0 0 5 16,0 0-4-16,0 0 5 15,0 0 15-15,0 0 4 0,0 0-4 16,0 0-4 0,0 0-12-16,0 0-3 0,0 0 4 15,0 0-8-15,0 0 9 16,0 0-9-16,0 0 9 15,0 0-5-15,0 0 1 16,0 0 7-16,0 0 16 16,0 0-14-16,0 0 0 15,0 0-7-15,0 0-1 16,0 0 1-16,0 0-5 16,0 0 4-16,0 0-2 15,0 0 0-15,0 0 0 16,0 0-2-16,0 0 5 0,0 0-6 15,0 0 6 1,0 0-5-16,0 0 4 0,0 0-3 16,0 0 2-16,0 0 2 15,0 0 1-15,0 0-4 16,0 0 1-16,0 0 6 16,0 0-13-16,0 0 13 15,0 0-12-15,0 0 6 16,0 0-1-16,0 0 0 15,0 0 0-15,0 0-3 16,0 0 7-16,0-4-6 16,2-3 7-16,7 0-7 0,2-3 5 15,5-6-2 1,2-4 7-16,1-6-2 0,4-2 3 16,-1-4-5-1,-2 1 4-15,0 4-6 16,-2 0 7-16,-2 4-7 0,-4 2 3 15,0 6-3-15,-1-2-1 16,1 1 5-16,-4 0-6 16,-1-2 10-16,1 2-8 15,0-1 6-15,1-4-2 16,-1 3-1-16,4 2-1 16,-1-2-1-16,0 2 1 15,2-2-3-15,-4 0-2 16,2 0 4-16,-4 2-6 15,0 5 10-15,1 0-11 0,-1-1 10 16,-1 2-6 0,2-3 1-16,0 4-2 0,-1-2-2 15,-1 1 3-15,2 3-3 16,-2-4 13-16,3 0-13 16,0-4 5-16,0 1-2 15,0-2 1-15,-1 2 0 16,0 2 2-16,-2 0 1 15,-1 3-3-15,-1 1 2 16,0 2-5-16,3-5 4 16,2 3-4-16,-2-3 3 15,1 2-1-15,1-2 1 0,3 0-1 16,-6 1-1-16,3 0 1 16,-5 4 0-16,4 0 2 15,-4 2-4 1,0 2 3-16,-1 0-1 0,-1-2 0 15,-2 2 0-15,2-2 3 16,-2 2 4-16,0 2 3 16,0 0-2-16,0 0 9 15,0 0-10-15,0 0 3 16,0 0-10-16,0 0 9 16,0 0-9-16,0 0 2 15,0 0-1-15,0-2 1 16,0 2 1-16,0 0 1 15,0 0-4-15,0 0 4 16,0 0 1-16,0 0-4 0,0 0 9 16,0 0-5-16,0 0-2 15,0 0 0-15,0 0 0 16,0 0-6-16,0 0 10 16,0 0-12-16,0 0 10 15,0 0-8-15,0 0 3 16,0 0 0-16,2-4 0 15,0-1 2-15,0 2-7 16,4-3 11-16,-2 0-12 16,0-4 10-16,3-1-8 15,-1 3 7-15,2 1-5 16,0-4 2-16,1 1 0 0,0 1-1 16,0 0 4-1,0-1-9-15,-1 1 12 0,4-2-9 16,-1 0 5-16,0-1-4 15,3 4 1-15,-4-3 1 16,1-1 0-16,1 0 5 16,1 0-11-16,1 0 12 15,-1-2-12-15,-1 1 10 16,3 2-7-16,-7-1 5 16,6-2-2-16,-1-5 0 15,3 4 0-15,4-5-1 16,-2-2 2-16,4-3-4 15,2 2 8-15,-1-1-10 0,-3 2 13 16,3 4-14-16,-4-1 7 16,4 2-1-16,6-4 0 15,-2-3 0-15,-1 2-4 16,3 0 11-16,-7 2-14 16,-2 2 12-16,3 2-9 15,-8 0 7-15,3 0-4 16,-3 0 1-16,1 2 0 15,-3-1-2-15,-1 4 5 16,1-1-6-16,-2 2 9 16,1 4-11-16,-4-2 10 15,1 0-3-15,-5 6 0 0,4-2-2 16,-8 2 0-16,4 0 0 16,2-6-3-16,5 2 10 15,1-3-16-15,3 0 3 16,1-2-80-16,-9 6-84 15,-7 5-140-15</inkml:trace>
  <inkml:trace contextRef="#ctx0" brushRef="#br0" timeOffset="-152823.42">31575 6264 119 0,'0'0'124'0,"0"0"-109"0,0 0 26 16,0 0 11-16,0 0-24 16,0 0-13-16,-2 0-12 15,2-3 19-15,0 1-8 16,0-1 5-16,0 1 1 15,0 1 10-15,0 1 4 16,5-3-12-16,2 1 3 16,4 1 3-16,2-4 4 15,3 3-22-15,4-4 11 16,-3 0-20-16,4-2 14 16,-2-2-8-16,0 0 7 15,-1 2 9-15,-3 0-4 16,1 4-3-16,-3 0-14 15,-2 0 10-15,3-2-9 16,-1 0 17-16,0-1-14 0,-2 0 1 16,0 1 2-16,1 0 0 15,1 0 0-15,-1 1-7 16,0 1-3-16,1 1 5 16,1-2-5-16,-1 3 2 15,1-3-1-15,1 3 0 16,-1 0 0-16,1-1 0 15,-1 3 4-15,-1-1-6 16,-2-2 4-16,1 3-2 16,-1-1 2-16,2-1-4 15,0 0 3-15,0 0-1 16,1 2 0-16,-1 0 3 16,-1 0-7-16,1 0 10 0,1 0-11 15,-1 0 11-15,2 0-12 16,1 0 11-16,-1 0-7 15,3 0 2-15,-2 0 0 16,-1 4 0-16,2-1 0 16,-2-3-2-16,1 3 6 15,-3-3-9-15,0 0 11 16,-2 1-9-16,-2-1 4 16,0 0-1-16,0 0 0 15,0 0 1-15,2 0-3 16,-4 0 6-16,4 0-10 15,0 0 13-15,-2 3-12 0,2-1 10 16,0-2-8-16,1 2 4 16,-2-2-1-16,-1 0 0 15,3 0 0-15,-4 0-5 16,1 0 13-16,3 0-16 16,-1 0 14-16,-1 0-9 15,6 0 3-15,-3 0 0 16,6 0 0-16,-11 0 2 15,3 0-4-15,1 0 5 16,-1-2-6-16,3 0 6 16,1 2-10-16,3 0 14 15,-1 0-8-15,-1 0 1 0,1-3 0 16,-3 2-1-16,4-2 2 16,0 2-3-16,4-1 5 15,3-2-6-15,-1 2 8 16,1 2-10-16,1-2 8 15,3-2-3-15,-2 1 0 16,0 0 0-16,-5-2-2 16,-2 5 5-16,1 0-6 15,-2 0 8-15,1 0-10 16,3 0 10-16,-4 0-7 16,-3 0 4-16,-3 0-2 15,1 0 2-15,-3 0-1 16,-2 0 5-16,2 0-2 15,-2-1 3-15,2 1-7 16,3 0 17-16,-3 0-11 0,0 0 3 16,-4 0 1-16,-3 0-3 15,0 0-5-15,-1-2 1 16,-1 2-6-16,-2-4 1 16,0-4-43-16,-2-2-118 15,-40 0-222-15</inkml:trace>
  <inkml:trace contextRef="#ctx0" brushRef="#br0" timeOffset="-151743.34">31540 6553 281 0,'0'0'101'15,"0"0"-61"-15,0 0 19 16,0 0-16-16,0 0-19 16,0 0-20-16,0 0 2 15,0-5-6-15,0 5 10 16,-2 0-4-16,0 0 19 16,-3 11-7-16,1 5 1 15,0 4-7-15,-4 4-7 16,6 2 9-16,0-2-14 15,2-4 7-15,0-6-6 16,0-6-2-16,0 3 2 0,0-2-1 16,14 3 0-16,1-2 0 15,3-2-2-15,4-3 4 16,0-5-4-16,3 0 7 16,0 0-8-16,-4-3 7 15,0-8-3-15,-3-3-1 16,-1 1 0-16,-1 1 0 15,-1 1 4-15,-1-2-3 16,-3-1 2-16,0 2 1 16,-6 0-3-16,-3 0 9 0,0-2-1 15,-2 0 11-15,0-2-10 16,0 0-7 0,0 0 0-16,0-2 3 0,0 1-6 15,-4-2 7-15,-3 1-11 16,2-1 9-16,-1 6-7 15,2 2 4-15,-3 7 1 16,-3 2 44-16,2 2-22 16,-1 0-1-16,-5 0-17 15,4 0 3-15,-7 0-8 16,2 0 2-16,-3 0 5 16,3 0 4-16,-3 0-3 15,3 6-10-15,-1 0 3 16,3 1 3-16,1-1-9 15,5-5 9-15,5 2-12 0,0-3 10 16,2 0-9-16,0 1-18 16,0 11-73-16,-4-2-111 15,-7 7-182-15</inkml:trace>
  <inkml:trace contextRef="#ctx0" brushRef="#br0" timeOffset="-149347.52">32961 6589 103 0,'0'0'13'0,"0"0"24"16,0 0-23-16,0 0 5 16,0 0 5-16,0 0 22 15,-19-11-4-15,14 8 16 16,5 3 10-16,0 0 6 16,0-2-21-16,0 2-2 15,0-2-2-15,0 0-20 16,0 0 1-16,0 2-13 0,0 0 8 15,0 0 1 1,0 0 9-16,0-2-11 0,0 2-4 16,0 0-15-16,0 0-3 15,0 0-3-15,0 0 7 16,0 0-12-16,0-2 12 16,0 2-7-16,0 0 4 15,0 0 0-15,0 0 1 16,0 0-2-16,0-2-1 15,0 2 0-15,0 0-2 16,0 0 10-16,0 0-16 16,0 0 13-16,0 0-6 0,0 0 1 15,0 0 11 1,0 0 12-16,0 0-8 0,0 0 2 16,0 0-17-16,0 0 1 15,0 0 3-15,0 0-10 16,0 0 12-16,0 0-9 15,0 0 3-15,0 0-1 16,0 0 10-16,0 0-4 16,0 0 2-16,0 0-4 15,0 0-8-15,0 0 4 16,0 0-1-16,0 0-1 16,0 0 2-16,0 0 0 15,0 0 3-15,0 0-6 16,0 0 9-16,0 0-12 15,0 0 7-15,0 0-6 0,0 0 1 16,0 0 4-16,0 0-3 16,0 0 3-16,0 0 0 15,0 0 1-15,0 0-1 16,0 0 5-16,0 0-10 16,0 0 9-16,0 0-8 15,0 0 4-15,0 0-2 16,0 0 1-16,0 0 1 15,0 0-2-15,0 0 6 16,0 0-8-16,0 0 9 16,0 0-10-16,0-2-7 15,0 2-38-15,0-2-66 0,0-4-88 16,-9 2-148-16</inkml:trace>
  <inkml:trace contextRef="#ctx0" brushRef="#br0" timeOffset="-147963.21">33064 6471 86 0,'0'0'39'0,"0"0"-36"16,0 0-2-16,0 0 31 15,0 0-14-15,0 0-2 16,0-29-13-16,3 28-2 15,-1-4 0-15,0 5-1 16,-2-1 35-16,0 1-14 16,0 0-14-16,0 0-6 15,0 0 9-15,0 0 5 0,0 0 5 16,0 0 3-16,2 0-9 16,-2 0 11-16,0 0-7 15,0 0 10-15,0 0-4 16,0 0 8-16,0 0 2 15,0 0-2-15,0 0-3 16,0 0-7-16,0 0-15 16,0 0-4-16,0 0-1 15,0 0-2-15,0 0 11 16,0 0 10-16,0 0 15 16,0 0-11-16,0 0-8 15,0 0 8-15,0-3-16 16,0 3-6-16,0 0 3 0,0 0-7 15,0 0 7-15,0 0-3 16,0 0-2-16,0 0 11 16,0 0 3-16,0 0-2 15,0 0 5-15,0 0-10 16,0 0-4-16,0 0-2 16,0 0-4-16,0 3 7 15,0 16-5-15,-9 12 4 16,-2 5 7-16,-4 2 3 15,3 0-7-15,1-6 18 16,2-4-12-16,3-4 3 16,3-2-13-16,-2-2 11 0,3-5-11 15,2-6 6 1,0-4-9-16,0-5 4 0,0 0-10 16,0 0 8-1,0 0-6-15,10 0 8 0,7 0-9 16,8 0 10-16,4 0-7 15,6 0 2-15,1 0 0 16,-1 0 0-16,-1-3 5 16,-5 1-13-16,-7 0 18 15,-1 0-17-15,-13 1 12 16,1 1-8-16,-5 0 6 16,-2 0 2-16,2 0-3 15,-4 0 13-15,0 0 7 16,0 0-20-16,0 0 8 15,2-3-6-15,2 3-7 0,0-1 6 16,3 1-4 0,-5-3 1-16,0 3-2 0,-2 0-10 15,0 0-52-15,2-1-25 16,-2-5-58-16,0-6-27 16,0-7-28-16</inkml:trace>
  <inkml:trace contextRef="#ctx0" brushRef="#br0" timeOffset="-147587.83">33316 6525 295 0,'0'0'127'15,"0"0"-96"-15,0 0 45 0,0 0 30 16,0 0-39 0,0 0-32-16,-6-20 1 0,6 20 5 15,0 0 7-15,0 0-18 16,0 0 5-16,0 0-20 15,0 0-1-15,0 0 1 16,0 0-9-16,0 12 2 16,0 10 2-16,0 12 24 15,0 12 3-15,0 13-4 16,0 6-9-16,-6 8 3 16,0-7-9-16,4-4-1 15,2-9-16-15,0-12 2 16,2-9-6-16,10-3 9 15,-4-11-12-15,-1-11 11 0,-7 0-10 16,2-7 2-16,-2 0-18 16,0 0-28-16,0 0-16 15,0-3 14-15,0-12-20 16,0-7-57-16,-2-1-105 16,-23 4-270-16</inkml:trace>
  <inkml:trace contextRef="#ctx0" brushRef="#br0" timeOffset="-144789.18">33233 6138 247 0,'0'0'104'0,"0"0"-63"15,0 0 39-15,0 0-38 16,0 0-16-16,0 0-13 16,-4 0 14-16,4 0 4 15,0 0-18-15,0 0 9 16,0 0 14-16,0 0 18 15,0 0-22-15,0 0 16 0,0 0-29 16,0 0 2-16,0-6-11 16,0-9-2-16,0 0-8 15,-2-5 4-15,2-1-5 16,-2 2 7-16,-1 0-5 16,3-1 3-16,0 5 14 15,0-3-18-15,0-5 2 16,0 4-2-16,0-4-1 15,0 4-1-15,0 2 4 16,0 1 0-16,0-2-1 16,0-2-2-16,0 2 5 15,0 5-2-15,0 0-2 0,0 3 0 16,0 2 2-16,0-4-1 16,0-2-1-16,0-2 6 15,0-6-3-15,0-4 0 16,0-5 12-16,0-3-15 15,0 0 2-15,0 0-2 16,-2 4 1-16,2 4-3 16,0 5 7-16,-2 0-9 15,0 5 10-15,-1-2-6 16,-1-2 4-16,1-2-4 16,-1-5 2-16,2 0-2 15,-2-3 1-15,1-3 1 16,1 3-2-16,2 2 6 0,0 6-6 15,0-1 3-15,0 4 0 16,0-3 0-16,0 0-2 16,0 0-1-16,0 0 0 15,0 2 0-15,0 2 3 16,0 4-2-16,0 0 3 16,0 2 2-16,0-3-3 15,0 2 12-15,0-6-6 16,0 0-4-16,0-2-5 15,0 2 0-15,0-3-5 16,0 3 10-16,0-1-11 16,0 0 10-16,0 3-7 15,0 0 4-15,0 1-1 16,0 5 1-16,0-2-1 0,0 3 0 16,0-4 5-16,0 2-9 15,0-2 9-15,0 0-10 16,2 4 9-16,3 4-9 15,-3 0 9-15,0 2-4 16,0-2 0-16,0 2 0 16,-2-4-5-16,5 2 11 15,-3-3-7-15,1 3 6 16,-1 2-3-16,-2 3 5 16,0-1 13-16,0 0-7 15,0 2 0-15,0 0 1 16,0 0-10-16,0 0 11 15,0 0-12-15,0 0 9 0,0-2-10 16,0 2 13-16,0-2-10 16,0 0-4-16,0-2-1 15,0 0 4-15,0-2-9 16,0 0 13-16,0 0-16 16,0 0 14-16,0-1-7 15,0 3 1-15,-2 3 0 16,-1 1 0-16,3 0 2 15,0-3-1-15,0 3 2 16,0-1-6-16,-2-1 9 16,2 2-10-16,-2-3 10 15,-1 3-11-15,3 0 6 0,0 0-1 16,-2 0 0-16,2 0 0 16,0 0-3-16,0 0 8 15,0-1-10-15,0 1 9 16,0-3-7-16,0 3 6 15,0-1-5-15,0-2 2 16,-2 3 0-16,0-1-1 16,-2 1 7-16,1 0-11 15,3 0 11-15,-2 0-12 16,2-2 12-16,0 2-11 16,0-3 5-16,0 0-1 15,0-1 1-15,0-1 0 16,-2-1-2-16,0 1 5 0,0 2-6 15,-1-2 7-15,3 0-9 16,-5-2 6-16,1 0-1 16,2-1 0-16,0-2-4 15,-3 2 4-15,3 3 0 16,2 0-2-16,-2 5 6 16,2 0-8-16,-2 0 12 15,2-2-14-15,0 0 7 16,0 2-1-16,0-3 0 15,0 1 1-15,0-3-6 16,0-1 11-16,-2 2-12 16,0 2 11-16,2 0-11 15,-6 0 12-15,6 0-7 16,-2 2 2-16,2-4-1 0,0 2 0 16,0 0 2-16,0-2-10 15,0 4 16-15,-2-3-16 16,2 3 14-16,0 0-8 15,0 0 3-15,0 0-2 16,0 0-1-16,0 0 1 16,0 0-1-16,0 0 3 15,0 0-6-15,0 0 10 16,0 0-7-16,0 0 2 16,-2 0 0-16,2 0-1 15,-2 0 1-15,0 0-2 16,2 0 2-16,-3 0-4 15,3 0 8-15,0 0-8 0,-2 0 11 16,-2 0-12-16,-4 3 5 16,2 3-2-16,-3 4 1 15,1-2-2-15,-4 3-1 16,1-2 5-16,0 1-7 16,0 3 10-16,-4-3-8 15,1-2 5-15,1 3-2 16,2 0-1-16,-1-4-4 15,6 6 3-15,-5-4-8 16,3 5 2-16,0-2-8 16,1 3 15-16,5-3-4 15,-4 0 6-15,-2-2-10 0,-3 0 4 16,-5-1 1 0,-1 2-9-16,-1-3 6 0,7-2-31 15,2-1 5-15,7-4-48 16,2 5-41-16,0 1-47 15,0 4-149-15</inkml:trace>
  <inkml:trace contextRef="#ctx0" brushRef="#br0" timeOffset="-144307.52">33189 5849 60 0,'0'0'125'0,"0"0"-116"16,0 0-8-16,0 0-1 16,0 0 2-16,0 0-2 15,-72 14-8-15,57-14-2 16,-3 0 7-16,1 0 2 16,3 0 1-16,1 0 14 15,1 0-14-15,3-2-15 16,1-6-65-16</inkml:trace>
  <inkml:trace contextRef="#ctx0" brushRef="#br0" timeOffset="-143589.37">32855 5628 51 0,'0'0'77'0,"0"0"-32"16,0 0 29-16,0 0-9 15,0 0-3-15,0 0-23 16,-2-1 6-16,-1 1-9 15,3 0 8-15,0 0-22 16,0 0-15-16,0 0-2 16,0 0-3-16,0 0-4 15,0 0 4-15,0 0-6 16,0 0 3-16,-2 1 1 16,0 16 4-16,-3 1 16 15,3 0 3-15,0-1-1 16,2 3-1-16,-3 1-15 0,1-1 7 15,-2 0-12 1,2-2 10-16,2-4-6 0,0-2 4 16,0-4-5-16,0 0-2 15,0 0-3-15,0-2 2 16,0 0-2-16,2 2 4 16,0 0-6-16,2 2 8 15,1 0-7-15,-3 0 4 16,-2 1-1-16,0-5 5 15,0-3-5-15,0 1 10 16,0 2-7-16,0-2 35 16,0 0-20-16,0-2-2 15,0-2-17-15,0 0 2 16,0 0-2-16,0 0-1 0,0 0 0 16,0 0 2-16,0 0-4 15,0 7 4-15,0 0-4 16,0 4 6-16,0 3-1 15,0-5-1-15,0 1 1 16,0-6-2-16,0-1 3 16,0-3-8-16,0 0-1 15,0 0 3-15,0 0-91 16,5 0-18-16,2 0-52 16,-5-15-97-16</inkml:trace>
  <inkml:trace contextRef="#ctx0" brushRef="#br0" timeOffset="-142982.45">32882 5609 312 0,'0'0'63'0,"0"0"-23"15,0 0 8-15,0 0-33 16,0 0-14-16,0 0-2 16,0 0 3-16,2 0 14 15,6-5 12-15,11 1 11 16,-2 2-20-16,10-1-5 16,4-1-1-16,4 1 10 15,3-3-14-15,-1 5 7 16,-6-3-11-16,-4 1-1 0,-6 3-7 15,-7 0 9 1,-5 0-11-16,-5 0 6 0,-2 0-1 16,0 0 12-16,3 0-5 15,0 0 5-15,4-1-11 16,1-4 13-16,9 1-14 16,-4 0 10-16,1 3-8 15,-5-2-2-15,-3 1 0 16,-6 2 0-16,2 0 0 15,-2 0 0-15,-2 0 0 16,0 0 3-16,0 0-6 16,0 0-1-16,0 0-12 15,0 0-44-15,0-7-70 16,0-4-74-16</inkml:trace>
  <inkml:trace contextRef="#ctx0" brushRef="#br0" timeOffset="-129687.42">31413 7818 469 0,'0'0'50'16,"0"0"-41"-1,0 0 50-15,0 0 0 0,0 0-30 16,0 0-27-16,0 0-2 16,-6 0 3-16,6 0 1 15,0 0 0-15,0 0 32 16,0 0-6-16,0 0 18 15,0 0-23-15,0 0-7 16,0 0-8-16,0 0-6 16,0 0 10-16,0 0-13 15,0 0 3-15,0 0-1 16,0 0-1-16,0 0 3 16,0 0-3-16,0 0 2 15,0 0-1-15,0 0 2 0,0 0-2 16,0 0-6-16,0 0 6 15,0 0-7-15,0 0 5 16,2 0-4-16,4 0 3 16,1 0 0-16,4 0-2 15,5 2 4-15,0 0-4 16,3 0 8-16,4-2-10 16,-1 0 10-16,3 0-9 15,-1 0 6-15,-2 0-3 16,1 0 2-16,-6 0 1 15,1-2-4-15,-3 0 4 0,1 2-5 16,-3-2 7-16,-1 2-8 16,1 0 9-16,-1 0-9 15,-1 0 4-15,-1 0-1 16,4 0 0-16,-1 0 3 16,1 0-1-16,-1 0 1 15,0 0 2-15,1 0-3 16,3 0-1-16,-1 0 2 15,5 0-3-15,-4 0 0 16,3 0 0-16,1 0 3 16,0 0-1-16,0 0-4 15,-4 0 5-15,1 0-4 0,-2 0 2 16,-1 0 0 0,1 0-1-16,-3 0 0 0,-2 4 0 15,1-4 0-15,-1 2-1 16,3 2 7-16,-4-2-11 15,3 0 10-15,6 2-4 16,-4-4-1-16,1 0 5 16,-1 0 1-16,3 0-6 15,-3 0 7-15,1 0-6 16,3 0 3-16,-2 0 0 16,1 0-8-16,-1 0 10 15,4 0-6-15,-1 0 0 16,2 0 0-16,-4 0 0 15,-1-2 1-15,1 2-5 16,-5 0 8-16,1 0-8 0,1 0 4 16,-1 0 0-16,4 0-2 15,2-2 2-15,0 2 0 16,5-2 0-16,-1 0 0 16,3 1 2-16,2-4-4 15,4 3 10-15,2 0-15 16,-3-2 14-16,-1 1-14 15,-2 2 9-15,-4-1-2 16,1 0 0-16,-5 2 0 16,-2 0-3-16,-1-2 6 15,-2 1-5-15,0-2 9 16,-1 2-12-16,3-1 7 16,0 2-4-16,2 0 2 15,-2 0 0-15,-1 0 0 0,4 0 5 16,-3 0-11-16,-1 0 13 15,1 0-13-15,-5-3 13 16,1 2-9-16,-3-4 3 16,-5 3-1-16,-1 2 0 15,0 0 1-15,-5 0-3 16,0 0 6-16,0 0-4 16,2 0 3-16,0 0 4 15,5 0-6-15,1-2 7 16,1 2-2-16,5-2 10 15,-1 0-3-15,3 0-9 16,-3 0 1-16,-3 2 2 16,-4-2-9-16,-6 0 6 0,0 2 1 15,0 0-1-15,0 0 15 16,0 0 16-16,0 0-9 16,0 0 3-16,0-2-18 15,0 2 7-15,0 0-16 16,0 0-1-16,0 0 1 15,0 0 1-15,0 0-1 16,0 0 0-16,0 0-4 16,0 0 6-16,0 0-9 15,0 0 10-15,0 0-11 0,0 0 6 16,0 0-13 0,0 0-65-16,0 0-26 0,0 0-29 15,0 0-91-15,-20-10-92 16</inkml:trace>
  <inkml:trace contextRef="#ctx0" brushRef="#br0" timeOffset="-129154.77">33171 7586 388 0,'0'0'53'15,"0"0"-53"-15,0 0 27 16,0 0-6-16,0 0-4 16,0 0 32-16,25 56-27 15,-17-30 28-15,-1 0-21 16,-2 2 3-16,-1 3-20 16,-2 2 12-16,-2 3 14 15,0 0-8-15,0-1 4 0,0-7-14 16,0-5 0-16,0-4-12 15,0-7 0-15,0-5-6 16,0-7-3-16,0 3 6 16,0-3-5-16,0 1 0 15,0 1 1-15,0-2-4 16,0 0 9-16,0 0-10 16,0 0 8-16,0 0-5 15,0 0 2-15,0 0-1 16,0 0 0-16,0 0-6 0,0 0-56 15,3 0-97 1,-3-12-54-16</inkml:trace>
  <inkml:trace contextRef="#ctx0" brushRef="#br0" timeOffset="-128021.49">31598 7668 86 0,'0'0'101'15,"0"0"-43"-15,0 0 24 16,0 0 8-16,0 0-34 0,0 0 9 16,-13-14-10-16,13 12-2 15,0 2-35-15,0-2-3 16,0 2-2-16,0 0-8 16,-3 0 19-16,3 0-8 15,0 0 3-15,0 0-18 16,0 0 2-16,0 0-1 15,0 0-2-15,0 0 0 16,0 0 1-16,0 0-2 16,0 0 3-16,-4 2-8 15,-1 12 13-15,-1 8-7 16,-1 8 0-16,-2 9 19 16,2 7 1-16,-1 5 6 0,3 8-3 15,-1-1-7-15,-2 0 16 16,2-6-24-16,4-4 9 15,0-12-11-15,2-8 4 16,0-14-9-16,0-5-2 16,0-6 1-16,0-3 0 15,0 0-2-15,0 0 5 16,0 3-4-16,0-3 7 16,0 0-1-16,0 0-4 15,0 0 11-15,0 0-11 16,0 0 0-16,0 0-1 15,0 0-22-15,0 0-64 0,0-15-95 16,0-7-222-16</inkml:trace>
  <inkml:trace contextRef="#ctx0" brushRef="#br0" timeOffset="-126635.33">32286 8225 299 0,'0'0'103'0,"0"0"-95"16,0 0 65-16,0 0-22 15,0 0 1-15,0 0-9 16,0-18-5-16,0 18-6 15,0 0 1-15,0 0-8 16,0 0 10-16,-2 0 1 16,-17 15-28-16,-8 10-8 15,-7 11 2-15,1 3-4 16,0-1 4-16,-6 2 20 16,8-4-10-16,4-4 2 0,8-6 0 15,0-4-8-15,9-4-5 16,3-3 7-16,0-6-11 15,4-5 10-15,1-2-7 16,2-2 1-16,0 0-1 16,0 0 0-1,0 0 0-15,0 0-2 0,0 0 5 16,0 0-6-16,0 0 9 16,0 0-11-16,0 0 11 15,0-4-12-15,0-9 6 16,2-10 0-16,15-8-14 15,-2-6-14-15,3-6 16 0,-1-2-25 16,-1 2 23-16,-1 7 0 16,-3 10 11-16,-5 8 3 15,-3 8 0-15,-2 4 0 16,-2 3 0-16,0 3 5 16,0 0 1-16,0 0 16 15,0 0-15-15,0 0-4 16,2 0 1-16,0 0-8 15,6 0 4-15,-2 0-1 16,7 0 1-16,-1 12 4 16,1 3 10-16,1 6-10 15,1 2 8-15,1 9-5 16,-3 2 12-16,0 4-9 16,1-1-4-16,-1-1 3 15,-1-10-9-15,0-4 1 0,-3-7 1 16,1-8-4-16,-4 3 5 15,-4-6-9-15,3-2 12 16,-3 2-5-16,2-2-1 16,0 0 0-16,0-2 0 15,-4 0-1-15,2 2-6 16,0 0 14-16,2 0-14 16,3-2 14-16,-5 2-13 15,0-2 10-15,-2 0-5 16,2 0 1-16,0 0 0 15,-2 0-3-15,0 0 8 16,0 0-5-16,0 0 4 16,0 0-5-16,0 0 7 0,0 0-3 15,0 0 1-15,0 0-4 16,0 2 8-16,0-2 0 16,-15 2 35-16,-10 5-29 15,-10 0-14-15,-5 0 8 16,-5 2-13-16,1-5 10 15,1-4-2-15,-1 0 7 16,6 0 18-16,7 0-18 16,4-8-5-16,13 2 21 15,6 2-21-15,5 2 15 0,3 2-15 16,0 0-9 0,0 0 4-16,0-1-1 0,0 1-2 15,0 0-4-15,0 0 3 16,0 0 6-16,0 0-8 15,0 0-35-15,0 0-19 16,0-6-49-16,13-9-84 16,6-1-81-16</inkml:trace>
  <inkml:trace contextRef="#ctx0" brushRef="#br0" timeOffset="-125808.43">32612 8113 292 0,'0'0'84'0,"0"0"-30"15,0 0 34-15,0 0-23 16,0 0-40-16,0 0-5 0,-14-6 11 15,12 6 2 1,0 0-3-16,-9 0-13 0,-7 22-2 16,-8 8-14-16,-3 6 22 15,-3 2 15-15,8 4 5 16,1-4-23-16,8-1 7 16,3-4-12-16,8 0-12 15,4 1 1-15,0-4 5 16,0-4-9-16,0-6 2 15,0-6-2-15,9-4 0 16,2 0-2-16,0-2 1 16,2 0 2-16,5 3-5 15,1-4 9-15,-2-1-10 16,-1-2 10-16,-3-2-7 16,1-2 4-16,1 0-4 0,7 0-1 15,1 0 3-15,3 0 6 16,-6-7-5-16,-4 1-2 15,-7 1 3-15,-7 4-5 16,2 1 3-16,1-3-6 16,1 3-1-16,0-4-5 15,-2 0 5-15,-2 0-15 16,-2 2-5-16,2 0-19 16,-2-4-18-16,7-5-17 15,-5 0-10-15,-2 1-83 16,0 0-52-16</inkml:trace>
  <inkml:trace contextRef="#ctx0" brushRef="#br0" timeOffset="-125096.95">32284 8256 264 0,'0'0'105'0,"0"0"-73"0,0 0 55 16,0 0-35-16,0 0 5 15,0 0-30-15,-15 1-8 16,15-1 8-16,0 0-2 16,0 0 11-16,0 0 0 15,0 0 28-15,0 0-35 16,0 0 4-16,0 0-30 15,0 0-6-15,2 6-7 16,15 0 10-16,10 3 8 16,6-4 4-16,10-3 7 15,-1 2-9-15,8-4 27 16,0 0-37-16,-2 0 18 16,-4 0-15-16,-11 0-1 0,-15 0-1 15,-11 0 2-15,-5 0-1 16,-2 0-2-16,0 0 12 15,0 0-9-15,0 0 8 16,0 0-11-16,0 0-4 16,0 0-4-16,0 0-55 15,0 0-24-15,0 0-46 16,0 7-33-16,-17 0-78 16</inkml:trace>
  <inkml:trace contextRef="#ctx0" brushRef="#br0" timeOffset="-105506.68">31087 6238 5 0,'0'0'104'16,"0"0"-70"-16,0 0 30 15,0 0 8-15,0 0-23 16,0 0-11-16,0 0-6 16,0-10-4-16,0 8 18 15,-2-2-17-15,2 2 8 16,-2-1-13-16,2 2 8 16,-2-1 8-16,2 2-12 15,0 0 6-15,0 0-16 16,0 0 5-16,0 0-19 15,0 0 3-15,0-3-7 0,0 3 1 16,0 0 0-16,0 0 1 16,0 0 7-16,0 0 13 15,-2 0 24-15,2 0-22 16,-2 0 2-16,2 0-24 16,0 0-1-16,0 0-1 15,-3 0-1-15,3 0 0 16,0 0-4-16,0 0 0 15,0 0 0-15,-2 5 5 16,0 9-3-16,-2 6 0 16,-4 0 6-16,2 1-3 15,2-6 0-15,-1-3-1 16,3-3 1-16,2-6 0 0,0-1 2 16,-2 0 4-16,2-2-9 15,-2 0 9-15,0 0-5 16,2 2 3-16,0-2 2 15,0 0-3-15,0 0 1 16,0 0 5-16,0 0-7 16,0 0-4-16,0 0 3 15,0 0-3-15,0 0 2 16,0 0-2-16,0 0-3 16,0 0 5-16,0 0-5 15,0 0 9-15,4 0-14 16,5 0 18-16,-1 0-16 15,6 0 8-15,-3 6-5 16,5 5 3-16,-1 3 0 0,3 0 2 16,0 2 0-16,2-3-2 15,-2 6 8-15,2-4-10 16,-2 2 8-16,-3-1-6 16,1-4 2-16,-5 2 0 15,-5-2 0-15,2-2-3 16,-4 1 3-16,2 4 0 15,1-1 0-15,-3 0 5 16,2-1-6-16,-4 4 4 16,0-4-3-16,0-1 0 15,0-3 0-15,-2-1 0 16,0 2 1-16,0 1 0 16,0 1 0-16,0-1 7 0,-2-1-6 15,-8 1 8 1,2-5-8-16,-1 0 8 0,-5 0-3 15,-1-1-6-15,-3 1 10 16,-1-2-6-16,-4-1 17 16,-2-2-10-16,3-1 22 15,-2 0-23-15,4 0 2 16,-1 0-13-16,6 0 15 16,1-1-1-16,6-2-11 15,1 1 1-15,3 0 1 16,-1 0-7-16,5 1 3 15,0 1-2-15,0-3-7 0,0 3-70 16,0 0-70 0,9-5-104-16,2-4-75 15</inkml:trace>
  <inkml:trace contextRef="#ctx0" brushRef="#br0" timeOffset="-104023.63">31039 6306 208 0,'0'0'36'15,"0"0"-1"-15,0 0 10 16,0 0 18-16,0 0-13 16,0 0-17-16,0 0-2 15,-7 0-5-15,7 0 2 16,0 0-9-16,0 0 9 0,0 0-10 15,0 0 8-15,0 0-9 16,0 0-8-16,0 0-4 16,0 0-4-16,0 0 1 15,0 0 0-15,0-3-4 16,5-3 2-16,10 0-1 16,3-1 0-16,1-1 0 15,6-2 1-15,0 3 0 16,0-4 0-16,-1 3 0 15,-4 0 0-15,-4 2 3 16,-5 2-8-16,-7 4 10 16,0 0-6-16,-1 0 3 15,2 0 2-15,-3 0-1 16,0-2 5-16,2-1 11 16,1 0-2-16,1-1 23 0,-2 3-15 15,0-2-2-15,-4 3-13 16,0 0 7-16,0 0-9 15,0 0-6-15,0 0 1 16,0 0-1-16,0 0-1 16,0 0 2-16,2 0-6 15,-2 0 10-15,0 0-6 16,0 0 2-16,0 0 14 16,0 0 0-16,0 0 0 15,0 0 0-15,0 0-12 16,0 0-2-16,0 0 3 15,0 0-12-15,2-2-52 0,-2-10-141 16,0-7-270-16</inkml:trace>
  <inkml:trace contextRef="#ctx0" brushRef="#br0" timeOffset="-98552.58">31066 4289 138 0,'0'0'60'0,"0"0"-48"16,0 0 8-16,0 0 8 16,0 0 12-16,0 0-25 15,0 0-15-15,0 0 2 16,0-32 1-16,0 23-3 16,0-3 0-16,0 3-7 15,0-1-5-15,0 4-43 16,2 4-15-16,-2 2-38 0</inkml:trace>
  <inkml:trace contextRef="#ctx0" brushRef="#br0" timeOffset="-97705.58">31066 4289 84 0,'2'-80'111'16,"-2"80"-55"-16,0 0-32 16,0 0 5-16,0 0-13 15,0 0 6-15,0 0-7 16,0 0-6-16,0 0 20 15,0 0 17-15,0 0-4 16,0 0-19-16,0 0 12 16,0 0-8-16,0 0 2 0,0 0-16 15,0 0-3-15,0 0-10 16,0 6 0-16,-2 10-3 16,0 4 6-16,-4 4-3 15,4 2 0-15,0 2 3 16,2 0-1-16,-2 0 2 15,0 0 1-15,0-2 4 16,2-4-1-16,-3-5-2 16,3-2 3-16,0-2-5 15,0-5-2-15,0-2 0 16,0-4-3-16,0-2 2 16,0 0 2-16,0 0-1 15,0 0 1-15,0 0 27 0,0 0-11 16,0 0 5-16,0 0-23 15,0 0 7-15,0 0-8 16,0 0-1-16,0 0-2 16,0 0 0-16,7 0 0 15,5 0 6-15,1 0-6 16,-1 0 6-16,5 0-6 16,1 0 3-16,1 0-1 15,2 0 1-15,-1 4 0 16,-5-2 0-16,1 4 0 15,-3-1-3-15,2 4 6 16,-1 0-11-16,-1 4 10 16,-1-1-5-16,-4 0 3 15,-1 0 0-15,-1-4 0 16,-2 0 1-16,-2 0-4 0,-2 0 6 16,0 0-7-16,0 6 9 15,0-1-6-15,0 4 5 16,-12 3-6-16,1-4 7 15,-1-4-7-15,6-2 2 16,-3-1 0-16,3-2 3 16,-4 1 0-16,-3 2-2 15,-5 0 6-15,-6 2-4 16,0-2-2-16,-1-1 18 16,4-4 7-16,9-1 0 15,3-4 0-15,1 0-13 16,6 2-3-16,-2-2-7 0,4 0 14 15,0 0-16-15,0 0 7 16,0 0-6-16,0 0 0 16,0 0-2-16,0 0 1 15,0 0-2-15,0 0-4 16,0 0-22-16,0 0-101 16,0 0-68-16,0 0-201 15</inkml:trace>
  <inkml:trace contextRef="#ctx0" brushRef="#br0" timeOffset="-96602.45">31045 4234 248 0,'0'0'26'16,"0"0"-26"-16,0 0 0 15,0 0 24-15,0 0 49 16,0 0-16-16,-13-17-35 16,13 17-4-16,0 0 2 15,0 0 30-15,0 0-19 16,0 0-14-16,0 0 4 15,0 0-17-15,0 0 6 16,0 0-7-16,0 0-6 16,0 0 9-16,0 0-11 15,5 0 5-15,8 0-2 0,3 0 0 16,3 0 4 0,-1 0 5-16,3 0-6 0,-4 0 1 15,-3 0 3-15,-3-2 2 16,-5 2 0-16,1 0 1 15,0 0-8-15,2 0 0 16,-3 0 3-16,1 0 0 16,0 0 0-16,-2 2 0 15,3-2 6-15,1 0-2 16,-3 0 10-16,4 0-9 16,-6 0-1-16,-4 0 1 15,2 0-3-15,-2 0 17 0,0 0-6 16,0 0 10-1,0 0-24-15,0 0 2 0,0 0 0 16,0 0-3-16,0 0-1 16,0 0-2-16,0 0-9 15,0 0-77-15,0 0-98 16,-4 0-208-16</inkml:trace>
  <inkml:trace contextRef="#ctx0" brushRef="#br0" timeOffset="-95673.18">31393 4539 103 0,'0'0'196'16,"0"0"-194"-16,0 0-2 15,0 0 0-15,0 0 19 16,0 0 38-16,0-10-10 15,0 9-24-15,0 1 4 16,0 0 4-16,0 0-8 16,0 0 7-16,0 0-26 15,-3 0 1-15,1 0 1 16,-2 0-3-16,0 0 3 16,-3 0 2-16,3 0 1 15,-1 0-6-15,0 0-6 0,-1 4 4 16,-1 6-5-16,1 4 5 15,-4 3-5-15,6 4 8 16,-2 1-7-16,3-4 3 16,1-4 0-16,0-1-4 15,2-1 4-15,0 1-2 16</inkml:trace>
  <inkml:trace contextRef="#ctx0" brushRef="#br0" timeOffset="-93241.64">31407 4626 0 0,'-12'-12'0'16,"1"0"0"-16,2-4 0 16,3-3 0-16,1 0 0 15,2-6 0-15,1 1 0 0,0 1 0 16,0 0 0-16,-2 5 0 15,2 12 0-15,-3-10 0 16,-1 4 0-16,0 0 0 16,2 2 0-16,-2 0 0 15,1 2 0-15,1-2 0 16,-2 0 0-16,0-2 0 16,4 4 0-16,0-4 0 15,0-2 0-15,2 0 0 16,0 2 0-16,0 0 0 15,0 1 0-15,0 1 0 16,0 5 0-16,0-1 0 0,0 4 0 16,0-2 0-1,0 4 0-15,0 0 0 0,0 0 0 16,0 0 0-16,0 0 0 16,0 0 0-16,0 0 0 15,0 0 0-15,0 0 0 16,0 0 0-16,0 0 0 15,0 0 0-15,0 0 0 16,0 0 0-16,0 8 0 16,0 1 0-16,-2 3 0 15,-5 1 0-15,3-5 0 16,0-2 0-16,-2-2 0 16,4-4 0-16,2 0 0 0,0 0 0 15,0 0 0 1,0 0 0-16,0 0 0 0,-4 0 0 15,-3 0 0-15,-3 0 0 16,-4 2 0-16,-1 8 0 16,-10-5 0-16,-2 18 0 15,23-3 0-15,-3 4 0 16,-7-2 0-16,6 2 0 16,1 1 0-16,3 0 0 15,-4 0 0-15,6 1 0 16,0-7 0-16,2-10 0 15,0-4 0-15,0 12 0 16,0-4 0-16,2 10 0 16,8 3 0-16,-2 0 0 0,-1-1 0 15,-1 6 0 1,4-5 0-16,-4-18 0 0,5 1 0 16,1 10 0-16,1-5 0 15,5 7 0-15,-7-6 0 16,0 5 0-16,-2-15 0 15,-2 2 0-15,1 1 0 16,1-5 0-16,1-2 0 16,-4-1 0-16,3 0 0 15,-1 0 0-15,0 0 0 16,1 0 0-16,-3-7 0 16,3-8 0-16,-4 4 0 15,-1-5 0-15,5-3 0 0,4-1 0 16,1-4 0-1,-1 2 0-15,-2 5 0 0,-2-2 0 16,0 7 0-16,-5 0 0 16,3 2 0-16,-2-2 0 15,-3 0 0-15,7-4 0 16,-3 0 0-16,1 0 0 16,-2-1 0-16,-3 7 0 15,-2 3 0-15,0 0 0 16,2-1 0-16,0 1 0 15,0-4 0-15,1 1 0 16,-3 1 0-16,0 4 0 16,0 5 0-16,0 0 0 15,0 0 0-15,0 0 0 16,0 0 0-16,-3 0 181 0,3 0-106 16,0 0-42-16,0 0 3 15,0 0 15-15,0 0 1 16,0 0-12-16,-24-4-17 15,19 3-1-15,1-2-16 16,2 3 3-16,2 0-9 16,0 0 0-16,0 0-1 15,0 0-6-15,0 0 6 16,0-1-9-16,0 1 8 16,0 0 1-16,0-2-2 15,0-1 2-15,0 2 0 16,0-5-1-16,0 1-6 15,0-1-7-15,0 2-1 0,0 0-12 16,0 0 23-16,0 0-3 16,0-2-9-16,0 1-19 15,0-3 16-15,0 1 20 16,0 4 14-16,0 0 17 16,0 1 7-16,0 2 3 15,-2 0 8-15,-3 0-6 16,3-2 1-16,-1 2-7 15,1-2-14-15,0 0 13 16,0 0-17-16,-3 0 2 16,3 2-8-16,0 0 8 0,0 0-19 15,0 0-2-15,-7 0-2 16,-3 18-7-16,-3 6 5 16,1-1 4-16,6-4-5 15,1-5 10-15,3 1-7 16,2 0 3-16,-1 2-2 15,3 3 0-15,0-2 1 16,0-2 0-16,0-6 1 16,0 0-8-16,0-2 8 15,0 0-4-15,3 0 3 16,5 4-3-16,3-2 4 16,1 0-1-16,-1-2 0 15,-1-4-5-15,2 0 1 0,-1-2 2 16,0 2-3-16,-2-2 8 15,2 1-7-15,-2-2 8 16,0 2-7-16,-2-1 3 16,-3-2-2-16,1 0 2 15,-3 0 0-15,0 0 0 16,2 0 2-16,4 0 2 16,2-11-3-16,3-3 2 15,3 0 0-15,-3 0-6 16,1 2 5-16,-3 2-2 15,-2-1 1-15,0-2 1 16,0-5 3-16,0-2-3 0,0-2 1 16,-2 4 1-1,-5 3 2-15,0 4 0 0,-2 4 14 16,0 0-8-16,0-6 9 16,0 1-9-16,0-6-7 15,-2-2-8-15,-2 2 6 16,-3 2-4-16,2 5 1 15,0 3 0-15,1 5-2 16,-2 1 2-16,-1 2 5 16,0 0-5-16,-6 0 0 15,0 0 6-15,-5 5-12 16,-5 4 12-16,4-1 6 16,-2-2 7-16,3 0-9 15,3 2 1-15,1-2 6 16,1 4-5-16,0 2-7 0,-3 3-10 15,5 1 6 1,4 0-3-16,5-2 1 0,2 1-12 16,0 2-85-16,5-1-59 15,6-6-85-15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58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 11317,'0'0'1075,"36"1"-658,-6 0-327,32 1 23,1-2 0,67-10 0,7-6-125,138 2 0,-241 13-16,-2 1 18,1 0-1,0 2 1,56 11 0,70 16 26,-75-15-40,-83-14 24,0 1 0,0-1 0,0 1 0,0-1 0,0 1 0,0 0 0,0 0 0,0-1 1,0 1-1,-1 0 0,1 0 0,0 0 0,-1 0 0,1 0 0,-1 0 0,1 0 0,-1 0 0,1 0 0,-1 0 1,0 0-1,1 0 0,-1 1 0,0-1 0,0 1 0,3 35-4,-3-29-8,-4 290 572,-26-4 48,-8 194 529,38-131-656,0-357-353,0 2-60,0-1 0,-1 1 1,1 0-1,-1-1 1,0 1-1,0-1 0,1 0 1,-1 1-1,0-1 1,0 1-1,0-1 0,0 0 1,-1 0-1,1 0 0,0 0 1,-1 0-1,1 0 1,0 0-1,-1 0 0,1 0 1,-1 0-1,1-1 0,-1 1 1,-2 0-1,-45 12-46,-103 9 919,65-11-297,1 4 0,-93 29 0,148-33-513,19-6-92,-1-1-1,0 0 0,1 0 0,-1-2 0,-23 3 1,34-5-213,-2 9-1341,-2-2 665,-1-1 0,1 0 1,-1 0-1,0-1 0,-11 7 1,-21 11-4402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24.1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 8500,'0'0'1766,"11"0"-1835,-8 0 60,106 0 884,154-19 1,-137 2-1021,-72 15-3752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28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1 379 12870,'0'0'648,"13"-3"-1531,42-12 744,-52 14 148,-1 0 0,0 0 0,1-1 1,-1 1-1,0-1 0,1 0 0,-1 0 0,0 0 0,0 0 0,0 0 0,-1 0 0,1 0 0,-1-1 0,1 1 0,-1-1 0,0 1 0,1-1 0,-1 1 0,-1-1 0,1 0 0,0 0 0,0-4 0,4-8 176,10-17 351,0-19-568,21-61 183,-32 102-315,1 0 1,0 0-1,1 0 0,0 0 1,0 1-1,1 0 1,16-16-1,-20 24 144,-1 0 0,1 0 0,-1 1-1,1-1 1,0 1 0,0-1 0,-1 1 0,1 0 0,0 0 0,0 0 0,-1 0-1,6 2 1,2-1-22,25-2 47,-12 0 11,1 1 0,-1 0 0,0 2 0,1 1 0,-1 0 0,-1 2 0,34 11 0,-42-10 5,0 0-1,-1 1 1,0 0-1,19 14 1,-26-16 34,-1 0 0,0 1 0,0-1 0,0 1 0,-1 0 0,1 0 0,-1 1 0,-1-1 0,1 1 0,-1 0 0,2 8 0,9 35 379,-2 0 0,8 85 0,-13-78-223,40 706 1899,-46-732-1987,0 6-27,-1-3 52,9 65 0,-7-84-153,-1 1 0,0 0 0,-3 17 0,1-1 60,2-26-849,4-20-6445,-11-14 3891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29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0 342 10117,'0'0'3342,"16"-10"-3240,-13 8-102,25-15 197,0 1 1,56-23-1,152-63 713,-147 60-337,176-56 1,-248 93-1599,0 2 0,0 0 0,0 0 0,19 1 0,-29 3-1998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34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384 34 10069,'0'0'1438,"5"-2"-1396,16-7 36,-16 7 1429,-20-10-18,2 9-1490,0 1 0,0 0 0,0 1 0,-24 1 0,30 0-7,0 1 0,0 0 0,0 0 0,0 1 0,1 0 0,-1 0 0,0 0 0,1 1-1,-1 0 1,-9 7 0,-13 13-9,2 2 1,1 1-1,0 1 0,2 2 0,-38 58 0,58-81 4,0 1 0,0-1 1,1 0-1,0 1 0,0 0 1,0 0-1,1-1 0,0 1 0,1 1 1,-1-1-1,1 0 0,0 14 1,1-21 2,0 1 0,1 0 1,-1-1-1,0 1 1,0-1-1,0 1 1,1-1-1,-1 1 1,0-1-1,1 0 0,-1 1 1,0-1-1,1 1 1,-1-1-1,0 1 1,1-1-1,-1 0 1,1 1-1,-1-1 0,1 0 1,-1 0-1,1 1 1,-1-1-1,1 0 1,-1 0-1,1 0 1,0 1-1,24 2-146,24-7-79,-42 1 214,-1 0 1,1 0-1,-1-1 1,0 1-1,0-1 1,0-1-1,-1 1 1,1-1-1,-1 0 1,0 0-1,0-1 1,-1 0-1,6-9 1,8-13-41,21-47 1,-35 67 33,27-66-345,-18 42 126,16-31-1,-28 62 303,11 14 395,42 89-96,4-3 0,76 100 0,-68-116-325,85 113 26,-115-144-4,55 108-1,-71-118 61,-2 1 0,-2 1 0,-2 1 0,-1 0 0,-3 1 0,-2 0 0,5 86 1,-13-128-103,2 29 48,-2 1 1,-2-1-1,-1 1 0,-10 46 0,12-72-50,-2 0 1,1 0-1,-1-1 0,0 1 0,-1 0 0,1-1 1,-2 0-1,1 0 0,-1 0 0,0-1 1,0 0-1,-1 1 0,1-2 0,-2 1 0,1-1 1,0 0-1,-1 0 0,0-1 0,0 0 1,-1 0-1,1 0 0,-1-1 0,-14 4 0,6-4 11,0 0 0,-1-1 0,1 0 0,-1-2 0,1 0 0,-1-1 0,1 0 0,-1-1 0,1-1 0,0-1 0,0 0-1,-21-9 1,26 9-20,1-1-1,0 0 0,0 0 0,1-1 1,0-1-1,0 1 0,0-1 0,0-1 1,1 0-1,1 0 0,-1 0 0,1-1 0,1 0 1,0 0-1,0-1 0,0 0 0,2 0 1,-1 0-1,-3-14 0,3-2-4,1 1 0,1-1 0,1 0 0,3-45-1,0 21 14,0 7 35,3 1 1,1 0-1,2 0 0,18-59 0,67-158 362,-84 240-379,8-23-1,3 1 0,32-54 0,-48 90-25,-3 4-3,0 0 0,1 0 1,-1 0-1,1 0 0,0 0 0,-1 0 1,1 0-1,0 0 0,0 0 1,-1 1-1,1-1 0,0 0 1,0 0-1,0 1 0,0-1 1,0 0-1,0 1 0,0-1 1,0 1-1,0 0 0,2-1 1,-2 1-32,26 1-5317,-12 4 1137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35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15 610 5939,'0'0'8524,"12"42"-8466,1 4-30,55 236 176,-14 44 776,-53-319-935,4 16 20,-4-23-55,-1 1 0,0 0 1,0-1-1,1 1 0,-1 0 0,0-1 1,1 1-1,-1-1 0,1 1 0,-1-1 0,1 1 1,-1-1-1,1 1 0,-1-1 0,1 1 1,-1-1-1,1 0 0,-1 1 0,1-1 1,0 0-1,-1 1 0,1-1 0,0 0 1,-1 0-1,1 0 0,1 1 0,-2-7 1,-3-19-54,0 1 1,-2-1-1,0 1 0,-2 0 1,-16-40-1,-8-29-98,2-15 2,4-1 0,5-2 0,5 0 1,-1-134-1,16 215 128,-1 0-19,2 0 0,1 0-1,7-36 1,-7 57 7,0 0 0,1-1 0,0 1-1,1 0 1,0 0 0,1 1 0,-1-1-1,2 1 1,-1 0 0,1 1 0,0-1-1,1 1 1,0 0 0,10-8 0,-8 8 11,0 1 0,1 0 0,0 0 1,0 1-1,0 0 0,1 1 0,0 0 1,21-4-1,-5 4-15,0 1 0,42 1 0,-66 2 28,0 0 0,0 0 0,0 0 0,0 0 0,1 0 0,-1 1-1,0-1 1,0 1 0,0 0 0,0 0 0,0 0 0,-1 1 0,1-1 0,0 0 0,0 1 0,-1 0 0,1 0 0,-1 0 0,0 0 0,1 0 0,-1 0 0,0 1-1,0-1 1,0 1 0,-1-1 0,1 1 0,-1 0 0,1-1 0,-1 1 0,0 0 0,0 0 0,0 0 0,0 0 0,-1 0 0,1 0 0,-1 4 0,4 21 87,-1 1 0,-2-1 0,0 1 0,-2-1 0,-2 1 0,-9 48 0,2-37 89,-2-1 0,-1-1 0,-1 0 0,-23 39 1,31-64-41,-1-1-1,-1 0 1,0 0 0,-1 0 0,-19 19 0,23-26-33,0-1 0,-1 1 0,1-2 0,-1 1-1,0-1 1,0 0 0,0 0 0,-1 0 0,1-1 0,-1 0 0,1 0 0,-1-1 0,0 0-1,-9 1 1,-47-2-1419,64 12-2065,3 12-366,8 6-963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35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693 1 14567,'0'0'2030,"-8"36"-1891,-94 470-62,-107 295 849,-58-19 1027,244-725-1692,13-33-167,1 1 1,0 0 0,-8 47 0,16-48-146,1-23-47,0 0-455,-1 18 587,-2 0 0,1 0 0,-2 0 0,-1-1 0,0 0 0,-10 22 0,15-39-32,-3-1-749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36.3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 10213,'0'0'3604,"0"32"-3209,4 224-96,-1 119 884,-3-277-760,-23 165 1247,16-201-1153,6-58-456,1-4-63,0 0-1,0 0 1,0 0-1,0 1 1,0-1-1,0 0 1,-1 0-1,1 0 1,1 1 0,-1-1-1,0 0 1,0 0-1,0 1 1,0-1-1,0 0 1,0 0-1,0 0 1,0 1-1,0-1 1,0 0-1,0 0 1,0 0-1,1 1 1,-1-1-1,0 0 1,0 0-1,0 0 1,0 0-1,1 0 1,-1 1-1,0-1 1,0 0-1,0 0 1,0 0-1,1 0 1,-1 0-1,0 0 1,0 0-1,0 0 1,1 0-1,-1 0 1,0 0-1,0 0 1,1 0-1,-1 0 1,0 0-1,0 0 1,0 0-1,1 0 1,-1 0-1,0 0 1,0 0-1,0 0 1,1 0-1,-1 0 1,0 0-1,0 0 1,0-1-1,1 1 1,-1 0 0,0 0-1,57-1-17,98-13 0,97-27 105,-238 38-163,4-1-123,1 1 1,22 0-1,-40-22-2720,-1 0-209,0-4-1976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36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 18504,'0'0'865,"18"-12"-3314,-18 2 1056,0-2-1360,0 5-1553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1:37.7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1777 11941,'0'0'2183,"30"-11"-2285,-4 1 94,-8 5 10,-1-1 0,0-1 1,0 0-1,-1-2 0,0 0 0,0 0 0,-1-2 0,-1 0 1,25-23-1,-7-3 24,-2-1 0,-1-2 1,-2-1-1,-2-1 0,-2-1 1,-2-1-1,25-74 0,-11 9-10,-6-2 1,18-127-1,-35 130-66,-2-188 0,-10 294 48,-1-22-100,0 1 0,-2-1 0,-1 1 1,0 0-1,-2-1 0,-11-29 0,10 36-66,-1 0 1,0 0-1,-1 1 0,-1 1 0,0-1 1,-1 1-1,-1 1 0,-22-22 1,31 33 233,-1 0 0,0 0 1,1 0-1,-1 1 0,0-1 0,-7-2 0,10 4-34,0 1 1,0 0-1,0 0 0,0-1 0,1 1 0,-1 0 0,0 0 0,0 0 0,0 0 0,0 0 0,0 0 0,1 1 0,-1-1 0,0 0 0,0 0 0,0 0 0,0 1 0,1-1 0,-1 1 0,0-1 0,0 0 0,1 1 0,-1-1 0,0 1 0,1 0 0,-1-1 0,0 1 0,1-1 0,-1 1 0,1 0 0,-1 0 0,1-1 0,-1 1 0,1 0 0,0 0 0,-1-1 0,1 1 1,0 0-1,0 0 0,-1 0 0,1 0 0,0 1 0,-8 38-71,2 1 1,2 0 0,1 0-1,5 66 1,0-29 62,-4 25 17,2 85 353,3-149-222,0-1-1,16 67 0,-10-70-102,40 136 462,-39-145-434,1 0 0,0 0 1,2-1-1,22 31 0,-25-40-108,-1 0-1,13 33 1,5 8 160,-16-11-146,-10-45-20,-1 0 1,1-1 0,-1 1-1,1 0 1,-1-1-1,1 1 1,-1-1 0,1 1-1,0-1 1,-1 1 0,1-1-1,0 1 1,0-1 0,-1 1-1,1-1 1,0 0 0,0 0-1,-1 1 1,1-1-1,0 0 1,0 0 0,0 0-1,0 0 1,-1 0 0,1 0-1,0 0 1,0 0 0,0 0-1,0 0 1,-1 0 0,1-1-1,0 1 1,0 0-1,-1-1 1,1 1 0,0 0-1,0-1 1,-1 1 0,1-1-1,0 1 1,-1-1 0,1 1-1,-1-1 1,2-1 0,28-31-570,-29 32 614,32-47-175,36-66 0,9-16-517,-76 126 625,0 1 0,1 0-1,-1 0 1,1 0 0,0 0 0,0 1 0,0-1 0,0 1-1,0 0 1,0-1 0,1 2 0,-1-1 0,1 0 0,-1 1-1,1-1 1,4 0 0,-5 2 29,0-1 1,0 1-1,0 0 1,0 0-1,0 1 0,0-1 1,0 0-1,0 1 0,0 0 1,0 0-1,-1 0 0,1 0 1,0 0-1,0 1 1,-1-1-1,1 1 0,-1-1 1,1 1-1,-1 0 0,0 0 1,3 3-1,19 23 49,-2 2-1,-1 0 1,-1 1 0,21 45 0,-2-5 37,-18-34-49,55 87 51,-67-111-35,1 0-1,0-1 1,1 0-1,1-1 1,0 0-1,23 16 0,-26-22-26,1-1-1,0 0 0,0-1 0,0 0 0,1-1 0,-1 0 0,1-1 0,-1 0 1,1 0-1,0-1 0,19-2 0,-23 1 25,0 0 0,-1-1 0,1 0 1,0 0-1,-1 0 0,0-1 0,0 0 1,1 0-1,-2 0 0,1-1 0,0 0 0,-1 0 1,1 0-1,5-8 0,3-2 80,-1-1 0,0-1 0,17-28 0,-28 41-245,0-1 0,0 1-1,0-1 1,0 0 0,-1 0 0,0 1 0,1-1 0,-2 0-1,1 0 1,0 0 0,-1 0 0,0-5 0,0 9 54,0 0 0,0 0 0,0 0 1,1-1-1,-2 1 0,1 0 1,0 0-1,0 0 0,0 0 0,0 0 1,0-1-1,0 1 0,0 0 0,0 0 1,0 0-1,0 0 0,0 0 1,0-1-1,0 1 0,0 0 0,0 0 1,-1 0-1,1 0 0,0 0 0,0 0 1,0 0-1,0-1 0,0 1 1,0 0-1,-1 0 0,1 0 0,0 0 1,0 0-1,0 0 0,0 0 0,0 0 1,-1 0-1,1 0 0,0 0 1,0 0-1,0 0 0,0 0 0,-1 0 1,1 0-1,0 0 0,0 0 0,-23 0-6636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2:59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4077 164 4706,'0'0'7318,"-3"-2"-6640,-1 0-383,0 0 0,0 0 0,0 1 1,0-1-1,-1 1 0,1 0 0,0 1 1,-1-1-1,1 1 0,-1-1 0,-5 2 1,4-1-155,0 0 1,0 0 0,0-1-1,0 0 1,1 0 0,-1 0 0,0-1-1,-9-3 1,-5-5-25,0 1 1,-1 1-1,0 1 1,0 1-1,-1 1 1,-23-3-1,-136-5 313,20 3-71,11-7 178,-92-13-316,164 21-217,-1 3-1,-86 5 1,90 2-47,55 0 43,0 1-1,0 1 1,0 1-1,-22 8 1,-37 6-67,17-5 45,0 3 0,0 3 0,-78 35 0,46-17-50,-235 76 58,246-86-66,20-4 95,1 3 0,1 2-1,-73 47 1,50-14-56,57-39 16,-44 26 0,-127 75 47,122-77-58,-106 84 0,6 22 45,25-19-32,140-124 17,1 1 1,1 0-1,-1 1 0,2 0 0,-1 0 1,-7 15-1,-37 79-112,32-60 97,-77 166-29,84-183 45,0 1 1,2 0-1,1 1 0,1 0 1,2 1-1,-6 47 1,6 147-110,9-173 86,-1-46 25,1 0-1,0 0 1,0 0 0,0 0-1,1 0 1,0 0-1,0 0 1,1-1-1,4 9 1,34 46-52,-31-47 48,1 1 10,1 0-1,1 0 0,0-1 0,30 22 1,66 34-24,-50-34 6,-40-24 16,0-2 0,1 0 0,0-1 0,0-1 0,0-1 0,1-1 0,34 5-1,156 1-12,-118-9 44,-80-2-34,69 4 6,85-9-1,-81-7 26,95-26-1,-57 10-50,302-76 3,-179 39 9,-197 50 15,-1-3 0,-1-2 1,51-29-1,-15 8 16,3-6 11,-58 30-48,1 1 0,41-15 0,15-3 23,153-86 0,-181 88-3,162-95 36,-167 93-26,97-81 0,20-50 44,-156 150-45,0 0 0,-1-1-1,-1 0 1,11-21 0,28-35 1,-45 62-7,0 0 0,0 0 0,-1 0 0,6-22 0,4-3 56,3-1-69,35-50-1,-32 53-6,-18 26 24,-1 0 0,0-1 0,0 1 1,-1-1-1,0 0 0,0 1 0,0-1 0,-1 0 1,-1 1-1,1-1 0,-2-7 0,0-16 15,4-3-26,6-43 0,-3 43 8,1-45 0,-6 60 62,1-10-45,-2 1 0,-1 0 0,-6-33 1,-3 0-26,10 46 75,-1 0 1,-1 0-1,0 1 1,-1-1-1,-1 1 0,-12-26 1,-5-16-89,19 46 8,0 0 0,-1 0 0,0 1 0,0 0 0,-8-12 0,9 18 56,2 3 85,-13-21 283,14 16-855,0 1 1,0-1 0,-1 0-1,0 0 1,0 1 0,-1-1-1,1 0 1,-1 1 0,0-1-1,-4-7 1,-19-21-4810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59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80 10101,'0'0'4041,"28"0"-3976,-1 0-27,161-6 388,236-58 761,-377 55-1216,-37 9-748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3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1422 6995,'0'37'998,"1"16"-559,-3 168 1216,-10-139-909,8-59-425,1 0-1,-1 31 628,4-82-644,-10-739-358,9 690 51,7-222-111,-1 242-4,2 0 1,2 1 0,21-67 0,-10 58-138,38-84 0,-49 129 231,1 1 1,1 1 0,0 0-1,1 0 1,1 1-1,1 1 1,0 0 0,27-22-1,-32 31 7,0 1 0,1 0-1,0 1 1,0 0-1,0 1 1,1 0 0,0 0-1,-1 1 1,19-3 0,4 3-30,62 0 0,-76 3 66,-5 0 3,-1 1 0,1 0 0,-1 1 0,0 1 0,1 0 0,-2 0 0,1 2 0,0 0 1,-1 0-1,0 1 0,0 0 0,0 1 0,-1 1 0,0-1 0,0 2 0,-1 0 0,0 0 0,-1 1 0,0 0 0,-1 0 0,0 1 0,0 0 0,-1 1 0,0-1 0,-1 1 0,-1 1 0,0-1 0,0 1 1,-2 0-1,1 0 0,-2 0 0,1 1 0,-1 18 0,-1-19 53,-1-1 0,0 1 1,-1 0-1,-1-1 0,0 1 1,0-1-1,-1 0 0,-1 0 0,0 0 1,-1 0-1,0 0 0,-1-1 1,0 0-1,-1 0 0,0-1 0,-1 0 1,-10 12-1,3-8 15,1-1 1,-2 0-1,0-1 0,0 0 0,-1-1 1,-1-1-1,0-1 0,0-1 1,-1 0-1,-21 5 0,4-4 228,-1-2 0,1-1 0,-1-2 0,-58 0 0,-25-5-137,118 1-267,1 0 1,-1 0-1,0 0 1,0 0-1,1-1 1,-1 1-1,0 0 0,1-1 1,-1 1-1,1-1 1,-1 0-1,0 1 0,1-1 1,-1 0-1,1 0 1,-2-2-1,2 3-9,1-1 0,0 1 0,0 0 0,0 0 0,0-1 0,0 1 0,0 0 1,0 0-1,0-1 0,0 1 0,0 0 0,0-1 0,0 1 0,0 0 0,0-1 0,0 1 0,0 0 0,0 0 0,0-1 0,0 1 0,0 0 0,0 0 0,0-1 0,1 1 0,-1 0 0,0 0 0,0-1 0,0 1 0,0 0 0,1 0 1,-1-1-1,17-8-4104,18 0-2487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4.4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1 531 1425,'0'0'7147,"6"-39"-5677,23-132-1433,-24 150-13,1 0-1,1 1 0,0-1 1,2 1-1,0 1 0,21-32 1,-23 39-22,5-7-21,0 0-1,27-31 1,-35 46 15,0 0-1,0 0 0,0 0 0,0 0 0,1 1 1,-1 0-1,1 0 0,0 0 0,0 1 0,0-1 1,0 1-1,0 0 0,1 1 0,-1-1 1,1 1-1,8-1 0,-12 2 6,0 1 0,-1-1 0,1 0 0,0 1-1,-1 0 1,1-1 0,-1 1 0,1 0 0,-1 0 0,0 0 0,1 0 0,-1 0 0,0 0-1,1 0 1,-1 0 0,0 0 0,0 1 0,0-1 0,0 0 0,0 1 0,-1-1 0,2 3-1,16 41 328,-15-34-185,32 125 1316,-28-104-1331,0 1 1,2-1-1,2 0 1,1 0 0,20 38-1,-30-67-265,0 0-1,0 1 1,0-1 0,0 0-1,1 0 1,-1 0 0,1 0-1,0-1 1,0 1 0,0-1-1,0 0 1,0 1 0,0-1-1,1-1 1,-1 1 0,1 0-1,-1-1 1,1 0-1,0 0 1,0 0 0,-1 0-1,1-1 1,0 1 0,0-1-1,0 0 1,0 0 0,-1 0-1,1-1 1,0 1 0,0-1-1,0 0 1,6-3-1,-5 1-243,-1 0-1,1 0 1,-1 0-1,0-1 1,0 0-1,5-7 1,26-34-3754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4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 60 3169,'0'0'1244,"11"-10"-1215,33-30 35,-33 30 83,-16 10 272,-7 1-112,1 0 0,-1 1 1,1 0-1,-1 1 0,1 1 1,0-1-1,1 2 0,-1-1 0,-12 9 1,2-1 368,1 1-1,1 1 1,-32 29 0,46-38-650,1 0 0,-1 1 0,1 0 0,0-1 0,0 2 0,0-1 0,1 0-1,0 1 1,0-1 0,1 1 0,0 0 0,0 0 0,1 0 0,0 0 0,0 0 0,0 0 0,1 0 0,0 0 0,0 0 0,1 1 0,0-1 0,2 8 0,-2-12-31,0 0-1,0 1 1,0-1-1,1 0 1,-1 0-1,1 0 0,0-1 1,0 1-1,0 0 1,0 0-1,0-1 1,1 0-1,-1 1 1,1-1-1,-1 0 1,1 0-1,0 0 0,0-1 1,0 1-1,0-1 1,0 1-1,0-1 1,0 0-1,5 1 1,6 1-9,1-1 0,0 0 0,-1-1 0,18-1 0,-23 0-100,0 0-1,-1-1 1,1-1-1,-1 1 1,1-1-1,-1-1 1,0 0-1,0 0 1,0 0-1,0-1 1,0 0-1,-1-1 1,0 1-1,0-2 1,0 1-1,0-1 1,-1 0-1,0 0 1,0 0-1,-1-1 1,0 0-1,0 0 1,-1-1-1,1 1 1,-2-1-1,1 0 1,-1 0-1,0 0 1,-1-1-1,0 1 1,0-1-1,-1 1 1,0-1-1,0-10 1,-1 17 109,0 0 0,0-1 0,0 1 1,-1 0-1,1 0 0,-1-1 0,0 1 0,1 0 1,-1 0-1,0 0 0,0 0 0,0 0 0,-1 0 0,1 0 1,0 0-1,-1 1 0,1-1 0,-3-2 0,0 1 93,0 1-1,1-1 1,-1 1-1,0 0 1,-1 0-1,1 0 1,0 1 0,-8-2-1,-8-1 490,1 2 0,-1 0-1,-27 1 1,35 1-336,11 0-228,-1 0 0,1 1 0,0-1 0,-1 0 0,1 0 0,-1 0 1,1 1-1,-1-1 0,1 1 0,-1-1 0,1 1 0,0 0 0,0-1 0,-1 1 0,1 0 0,0 0 0,0 0 0,0 0 0,0 0 0,0 0 0,0 0 0,0 0 1,0 1-1,0-1 0,0 0 0,1 0 0,-1 1 0,0-1 0,1 1 0,-1-1 0,1 0 0,0 1 0,0-1 0,-1 1 0,1-1 0,0 1 0,0-1 0,0 1 0,0-1 1,1 1-1,-1-1 0,1 3 0,-1 0-72,1 0-1,0 0 1,0 0 0,0-1 0,1 1 0,-1 0 0,1-1 0,0 1 0,0-1 0,0 1 0,0-1-1,1 0 1,-1 0 0,1 0 0,4 4 0,-3-5-271,1 0 0,-1 1 0,1-2-1,0 1 1,-1 0 0,1-1 0,7 1 0,42 1-3805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5.6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343 599 7860,'0'0'1696,"-24"11"-2243,8-4 513,2-2 30,0 1-1,0 1 1,1 0 0,0 1 0,0 1-1,0 0 1,1 0 0,1 1-1,-21 23 1,9-3 410,1 0 1,2 1-1,-22 45 0,34-59-230,0 1 0,2 1-1,0-1 1,1 1 0,0 0 0,2 1-1,0-1 1,1 23 0,2-38-178,-1-1 0,1 1 1,1 0-1,-1 0 0,1-1 1,-1 1-1,1 0 0,0-1 1,0 1-1,3 6 0,-2-9-7,-1 1-1,1-1 1,-1 1-1,1-1 1,0 0-1,-1 0 1,1 1-1,0-1 0,0-1 1,0 1-1,0 0 1,0 0-1,0-1 1,0 1-1,0-1 1,0 1-1,0-1 1,0 0-1,0 0 1,3 0-1,-1 0-16,-1 0 0,1 0 1,-1-1-1,1 1 0,-1-1 0,1 1 0,-1-1 0,0 0 0,1-1 1,-1 1-1,0 0 0,0-1 0,0 0 0,5-3 0,0-2-50,-1 0-1,0 0 0,-1-1 1,8-11-1,20-31-247,-3-2 0,-2-1 1,42-106-1,-37 61-827,33-147 1,-52 165 956,-4 0 1,-2-1 0,-4-83-1,-5 164 256,0-1 0,-1 0 0,1 0 0,0 0 0,-1 1 0,1-1 0,-1 0 0,1 1 0,-1-1 0,1 0 0,-1 1 0,1-1 0,-1 0 0,0 1 0,0-1 0,1 1 0,-1-1 0,0 1 0,1 0 0,-1-1 0,0 1 0,0 0 0,0-1 0,0 1 0,1 0 0,-1 0 1,0 0-1,0 0 0,0 0 0,0 0 0,0 0 0,1 0 0,-1 0 0,0 0 0,0 0 0,0 0 0,0 1 0,1-1 0,-1 0 0,0 1 0,0-1 0,0 1 0,1-1 0,-1 1 0,0-1 0,1 1 0,-1-1 0,-1 2 0,-2 4-5,1-1 1,-1 1-1,1 0 0,0 0 1,0 0-1,1 0 0,0 0 1,0 1-1,0-1 0,1 1 1,-1 8-1,-2 3-6,-17 102 293,5 1 0,6 1 0,6 153 0,4-266-343,1 1 0,0 0 0,0-1 0,1 1-1,0-1 1,1 0 0,0 1 0,1-1 0,0 0-1,8 13 1,-9-18-8,0 1 0,1-1-1,-1 0 1,1 1 0,0-2 0,0 1-1,1 0 1,-1-1 0,1 0 0,0 0 0,0 0-1,0-1 1,0 1 0,0-1 0,0 0-1,1-1 1,-1 1 0,1-1 0,7 0-1,-7 0-22,-1 0-1,0-1 0,0 0 1,1 0-1,-1-1 0,0 0 1,1 1-1,-1-2 0,0 1 1,0-1-1,0 1 0,0-1 1,0-1-1,-1 1 0,9-6 0,-5 0-6,0 0 0,0 0-1,-1-1 1,0 0 0,0 0-1,7-15 1,3-3-205,-2-1 0,0-1 0,-2 0 0,-1 0 0,-1-1 0,7-38 0,-17 61 383,-1 6 622,0 8-82,-1 43-409,3 92-208,-1-137-61,-1 0-1,1 0 1,0-1 0,0 1-1,0 0 1,1-1 0,-1 1 0,1-1-1,0 1 1,1-1 0,-1 0 0,1 0-1,0 0 1,0 0 0,0 0-1,0-1 1,0 1 0,1-1 0,0 0-1,7 5 1,-4-5-11,1 0 1,-1 0-1,0-1 0,1 0 1,-1 0-1,1-1 0,-1 0 1,1 0-1,0-1 0,0 0 1,-1 0-1,12-3 0,-13 2-2,1-1 0,0 0-1,-1 0 1,1-1 0,-1 0-1,0 0 1,1-1 0,-2 1-1,1-1 1,0 0 0,-1-1-1,9-8 1,6-9-145,29-40 0,-34 41 23,-8 13 58,11-21-196,-17 27 1396,0 13 1059,0-4-2187,0 1 1,1 0-1,0-1 1,1 1 0,-1-1-1,1 0 1,1 0 0,-1 0-1,1 0 1,1-1-1,-1 0 1,1 1 0,0-1-1,0-1 1,1 1 0,-1-1-1,1 0 1,1 0-1,-1-1 1,1 0 0,-1 0-1,1-1 1,0 1 0,1-1-1,-1-1 1,0 1-1,1-1 1,-1-1 0,1 0-1,10 1 1,-2 0-651,0-1 1,0-1 0,1 0-1,-1-1 1,18-4-1,-26 2-138,1 0-1,-1-1 1,0 0 0,9-5-1,-17 8 774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6.0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259 2 6227,'0'0'2945,"-6"0"-2774,0-1-162,-1 1 1,1 0-1,-1 0 1,1 1-1,0 0 1,-1 0-1,1 0 0,0 1 1,0 0-1,-1 0 1,2 0-1,-1 1 0,0 0 1,-9 6-1,2 2 115,0 1-1,1 0 1,0 0-1,1 1 0,1 1 1,0 0-1,0 0 1,1 1-1,1 0 1,1 1-1,0-1 0,1 2 1,1-1-1,0 0 1,1 1-1,1 0 1,1 0-1,-1 25 0,3-37-127,0 2-2,-1-1 0,2 1-1,-1 0 1,1-1 0,0 1 0,3 7-1,-3-12-1,0 0 0,0 1 0,0-1 0,0-1 0,1 1 0,-1 0 0,1 0 0,0 0 0,-1-1 0,1 1 0,0-1 0,0 1 0,0-1 0,0 0 0,0 0 0,0 0 0,0 0 0,0 0 0,1 0 0,3 0 0,8 2-231,-1 0-1,0-1 1,1 0 0,-1-2-1,1 1 1,-1-2-1,18-1 1,-22 0 40,0 1 1,0-2-1,0 1 1,0-1-1,-1 0 1,1-1-1,-1 0 0,0 0 1,0-1-1,0 0 1,9-8-1,73-77-3138,-51 47 1008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6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171 5 1409,'4'-4'8574,"-12"4"-8388,-3 0 71,0 0 1,0 1 0,1 0-1,-1 0 1,-10 3 0,17-2-195,-1 0 0,1 0 1,0 0-1,0 0 1,0 0-1,1 1 0,-1 0 1,0-1-1,1 1 0,0 1 1,0-1-1,0 0 0,0 1 1,0 0-1,-3 6 0,1-1-9,1 0 0,0 1 0,0-1 0,1 1 0,0 0 0,1-1 0,-2 16 0,1 72 120,3-70-105,1-24-70,-1-1 0,0 1 0,1-1 0,0 1-1,0-1 1,-1 1 0,1-1 0,1 1-1,-1-1 1,0 0 0,1 0 0,-1 1-1,1-1 1,-1 0 0,1 0 0,0 0-1,0-1 1,0 1 0,0 0 0,0-1 0,1 0-1,-1 1 1,0-1 0,1 0 0,-1 0-1,1 0 1,3 1 0,-1-1-23,-1 0 0,1 0 0,0 0 0,0 0 0,-1-1 0,1 1 0,0-1 0,0-1 0,0 1 0,0-1 0,-1 0 0,1 0 0,0 0 0,-1 0 0,8-4 0,-6 1-51,0 0 0,0-1 1,-1 0-1,1 0 0,-1 0 1,0-1-1,-1 1 0,8-12 1,31-58-973,-32 54 597,4-8-240,-9 16 133,0 1 0,2-1-1,19-20 5028,-24 49-4541,-3-12 581,2 12-371,1-1-1,0 1 0,2-1 1,-1 1-1,11 20 0,-12-30-155,-1-1-1,1 0 1,0 0-1,0 0 1,0-1-1,1 1 0,-1-1 1,1 1-1,1-1 1,-1 0-1,0-1 1,1 1-1,0-1 0,-1 0 1,2 0-1,-1 0 1,0-1-1,10 3 1,-4-3-959,0-1 1,0 0 0,0-1-1,17-2 1,4-3-3750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6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155 0 7395,'0'0'4357,"-14"12"-3906,3-3-309,-4 4 229,-1 0-1,2 1 0,0 0 0,0 1 0,-16 24 1,26-30-275,0 1 0,0-1 1,1 1-1,0-1 0,1 1 0,0 0 1,0 0-1,0 11 0,2-16-98,-1 0 0,1 0-1,0 0 1,1 0 0,-1 0-1,1 0 1,0 0 0,0 0-1,0 0 1,1 0-1,0 0 1,0 0 0,0-1-1,0 1 1,1-1 0,0 0-1,4 6 1,0-5-13,-1 0 0,1-1-1,0 0 1,0-1 0,1 1 0,-1-1-1,1-1 1,-1 1 0,1-1 0,0 0-1,13 0 1,-2 0-182,0-1 0,0-1 0,37-5 0,-51 4 127,0 0 0,0 0 0,-1 0 0,1 0 0,0-1 0,-1 0 0,0 0 0,1 0 0,-1 0 0,0-1 0,0 1 0,0-1 0,0 0 0,-1-1 0,1 1 1,-1-1-1,0 1 0,0-1 0,0 0 0,0 0 0,-1 0 0,1-1 0,2-7 0,-1-1-30,-1 0-1,0 0 1,-1-1 0,0 1 0,-1-1-1,-1 1 1,-1-20 0,0 28 200,1 0 0,-1 0 0,-1 1 1,1-1-1,-1 0 0,1 0 0,-1 1 0,-1-1 1,1 1-1,-1 0 0,1 0 0,-1 0 1,0 0-1,-1 0 0,1 0 0,-1 1 0,1 0 1,-1 0-1,-6-4 0,3 2 67,0 1 1,0 1-1,-1-1 0,1 1 1,-1 0-1,1 1 0,-1-1 1,0 2-1,0-1 1,0 1-1,-12 0 0,-8-1 132,-3 1-4768,24 1 580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7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12582,'0'0'1953,"129"0"-1969,-80 0 16,-1 0 0,1 0 16,-7 0 16,-7 0-32,-7 0-128,-14 0-1441,-14 32-9892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7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523 1 5507,'0'0'11589,"-49"119"-11525,15-40 48,-8 5-112,-7-2 16,-10-13-16,-1-22-432,-9-22-545,-12-25-896,1 0-3809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8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5907,'0'0'9396,"188"-32"-9604,-111 32 304,-4 0-96,-7 0 0,-10 0 0,-14 0-16,-11 0-512,-13 0-1297,-11 0-1601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00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6723,'0'0'9588,"211"36"-9043,-133-30-321,-5 0-160,-1-3 16,-9-3-32,-6 0-96,-10 0-416,-13 0-1105,-8 0-1392,-17 0-1746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08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1 111 8836,'0'0'7732,"251"-60"-7764,-161 35 0,-6 6 80,-18 13-128,-10 6-369,-11 6-735,-17 35-1425,-28 6-1537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1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195 1141 8436,'0'0'4975,"-8"-9"-4670,-25-27 15,32 35-227,0 0 0,0 0 0,0 0-1,0-1 1,1 1 0,-1 0 0,0 0 0,0-1 0,1 1 0,-1-1 0,1 1 0,-1 0 0,1-1 0,0 1-1,-1-1 1,1 1 0,0-1 0,0 1 0,0-1 0,0-1 0,0-4 253,-4-4-416,3 14-29,2 24-107,-1-10 125,0-12 73,-13 526 133,9-378-83,4-144-33,-2-187 132,17-349-256,58 50-104,-41 294 212,-26 147 7,1-18 11,3-1 0,3 2 1,31-87-1,-41 133-29,0 1 1,1-1-1,-1 1 1,1 0-1,1 0 1,-1 0-1,1 1 0,0 0 1,0 0-1,1 0 1,5-4-1,-7 7 7,-1 0-1,1 0 0,-1 0 1,1 0-1,0 1 1,0 0-1,0-1 1,0 2-1,0-1 1,0 0-1,0 1 0,0 0 1,0 0-1,1 0 1,-1 0-1,0 0 1,0 1-1,0 0 1,0 0-1,6 3 0,-7-3 7,0 1-1,0 0 0,0 0 0,0 0 0,-1 1 0,1-1 0,-1 1 1,0-1-1,1 1 0,-1 0 0,0 0 0,-1 0 0,1 0 0,0 0 0,-1 0 1,2 7-1,14 58 51,-16-68-44,4 30 44,-2-1 0,0 1 1,-4 57-1,-1-67-6,0 0 0,-1 0 0,-2 0 0,0 0 0,-1-1 0,-14 32 0,0-12 86,-2-1 0,-2-1 0,-48 59 1,54-75-42,-1-1 0,-1 0-1,-1-2 1,-1 0 0,0-2 0,-47 27 0,56-37-95,0-2 1,0 0-1,-1 0 1,1-1-1,-1 0 0,1-2 1,-1 1-1,0-2 1,-19-1-1,25 1-278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1.8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0 600 11381,'0'0'1345,"19"-40"-1134,3-7-162,105-213-16,-117 241-33,9-16-5,1 0 0,1 1-1,2 1 1,28-31 0,-47 60-5,-1 1 0,1-1 1,-1 1-1,1 0 0,0 0 1,0 1-1,0-1 0,9-3 1,-11 6 5,-1 0 1,0-1-1,1 1 1,-1 0-1,0 0 1,1 0 0,-1 0-1,0 0 1,1 0-1,-1 0 1,0 1-1,1-1 1,-1 0-1,0 1 1,1-1 0,-1 1-1,0-1 1,0 1-1,0 0 1,1-1-1,-1 1 1,0 0 0,0 0-1,0 0 1,0 0-1,0 0 1,-1 0-1,1 0 1,0 0-1,0 0 1,-1 0 0,1 1-1,0-1 1,-1 0-1,1 2 1,11 32 409,-1 0 1,-1 1 0,-2 0-1,-2 0 1,2 38 0,15 80 298,-22-148-698,0 0 0,1 0 0,0-1 0,0 1 0,1 0-1,-1-1 1,1 0 0,0 0 0,1 0 0,-1 0 0,5 5-1,-4-7-22,-1 0 1,1-1-1,-1 1 0,1-1 0,0 0 0,0 0 0,0 0 0,0 0 0,0-1 0,1 0 0,-1 0 0,0 0 0,1 0 0,-1 0 0,7-1 0,0 0-298,-1 0 0,1 0 0,0-1 0,-1-1 0,1 0 0,-1 0 0,0-1 0,0 0 0,0-1 0,0 0 0,0-1 0,-1 0 0,0 0 0,0-1-1,0 0 1,12-12 0,42-41-3378,-9 2-1158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2.2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328 138 4034,'0'0'1993,"14"-20"-1959,42-66-23,-55 85-5,0 0 0,0 0-1,-1 0 1,1 0 0,0 0-1,0 0 1,-1 0 0,1-1-1,0 1 1,-1 0 0,1-1 0,-1 1-1,0 0 1,1-1 0,-1 1-1,0 0 1,0-1 0,0 1-1,0-1 1,0 1 0,0-3 0,-1 4 8,0-1 1,0 1-1,0 0 1,0 0-1,0 0 1,1-1 0,-1 1-1,0 0 1,0 0-1,0 0 1,0 0-1,0 1 1,0-1 0,0 0-1,1 0 1,-1 0-1,-1 1 1,-6 1 123,-6-2 79,-1 2 0,1 0 0,0 1 0,0 0 0,0 1 0,0 1 0,1 0 1,-1 1-1,2 1 0,-1-1 0,0 2 0,-11 9 0,-1 2 299,0 2-1,2 0 1,1 2-1,-30 37 0,46-54-437,1 1 0,1 0 0,-1 0 0,1 0 0,0 0 0,0 1 0,1-1-1,0 1 1,1 0 0,0 0 0,0 0 0,0 0 0,1 0 0,0 1 0,1 10-1,0-17-76,0 1 0,0-1-1,1 0 1,-1 1-1,1-1 1,-1 1 0,1-1-1,0 0 1,0 0-1,0 1 1,0-1 0,0 0-1,1 0 1,-1 0-1,1 0 1,-1 0-1,1 0 1,0-1 0,-1 1-1,1-1 1,0 1-1,0-1 1,0 1 0,1-1-1,-1 0 1,0 0-1,0 0 1,0 0 0,1-1-1,3 2 1,7 0-1,0 1 1,1-2 0,-1 0-1,19 0 1,-26-1-1,8 0-14,-1 0 0,1-1 0,0 0 0,-1-1 0,1-1 0,-1 0 0,0-1 0,0 0 1,0-1-1,0 0 0,-1-1 0,0-1 0,20-13 0,-17 8-159,0-1 0,0 0 0,-1-1-1,16-20 1,-24 26 49,-1 0-1,0 0 1,0 0 0,-1 0-1,0-1 1,0 1-1,-1-1 1,0 0 0,0 0-1,-1-1 1,1-9 0,-2 13 67,-1 0-1,0 0 1,0 0 0,0 0 0,0 0 0,-1 0 0,-3-12 0,3 16 50,0 0 0,-1-1 0,1 1 1,-1 0-1,1 0 0,-1 0 0,0 0 0,0 0 0,0 0 0,0 0 1,0 1-1,-1-1 0,1 1 0,0 0 0,-1-1 0,1 1 0,-1 0 1,-3-1-1,-9-2 20,-1 1 0,1 0 0,-1 0 0,0 2 0,0 0 0,-24 2 0,12-1 120,22 0-111,0 0-1,-1 0 1,1 1 0,0 0 0,0 0 0,0 0 0,0 1 0,0 0 0,-11 5 0,14-5-48,1-1 1,0 1-1,0 0 1,0 0-1,0 0 1,0 0-1,0 0 1,0 0-1,1 1 1,-1-1 0,1 0-1,-1 1 1,1-1-1,0 1 1,0 0-1,1-1 1,-1 1-1,0 0 1,1 0-1,-1 0 1,1-1-1,0 1 1,0 4 0,2 26-2056,7-7-1217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2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1 0 11429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3.0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102 757 11429,'183'150'894,"-146"-121"-649,-36-31-226,2-4-97,0 1 0,-1-1 1,0 1-1,0-1 0,0 0 0,-1 0 0,1 0 1,-1-11-1,1-57-307,-3 50 326,2 13 48,-2 1 0,1-1 1,-2 0-1,1 0 1,-1 1-1,-1-1 0,-5-14 1,4 19 17,1-1 0,0 1 0,-1 0 0,0 1-1,-1-1 1,1 1 0,-1-1 0,0 1 0,-1 1 0,1-1 0,-1 1 0,-7-4 0,6 3 123,-1 1-1,0 0 1,0 1 0,0 0-1,0 0 1,-1 1 0,1 0-1,-16-2 1,20 4-86,0 0 1,0-1-1,0 2 1,0-1-1,0 0 1,0 1-1,1-1 1,-1 1-1,0 0 0,0 1 1,0-1-1,1 1 1,-1-1-1,1 1 1,-1 0-1,1 1 1,0-1-1,0 0 1,0 1-1,0 0 0,-4 4 1,-4 10-51,1 0 0,1 0-1,1 1 1,1 1 0,0-1 0,1 1 0,1 0 0,-4 28 0,2 7 9,-1 100 1,7-143-10,1 1 0,1-1-1,0 0 1,1 0 0,0 0 0,6 20 0,-6-27 1,0-1 0,0 1 0,0-1 0,0 0 0,0 0 0,0 0 0,1 0 0,0 0 0,0 0 0,-1-1 0,2 0 0,-1 1 0,0-1 0,0 0 0,1 0 0,-1-1 0,1 1 0,-1-1 0,1 0 0,0 0 0,-1 0 0,1 0 0,5 0 0,-3 0 6,0-1 0,0 0 0,0 0 0,0 0 0,0-1-1,0 0 1,0 0 0,0 0 0,0-1 0,0 0 0,-1 0 0,1 0 0,-1-1 0,1 0 0,-1 0-1,0 0 1,0-1 0,0 1 0,-1-1 0,1 0 0,-1-1 0,5-5 0,7-11 12,-2 0 1,0-1-1,-1-1 1,10-24-1,-23 46-13,33-75-82,-3 0-1,-3-2 1,-4-1 0,-3-1-1,-4 0 1,-3-2-1,-4 1 1,-2-88-1,-7 38 86,-4 106 85,4 25-52,0-1 0,0 1 0,-1-1 0,1 1 0,0-1 0,0 1 0,-1 0 0,1-1 0,-1 1 0,1-1 0,0 1 0,-1 0 0,1-1 0,-1 1 0,1 0 0,-1-1 0,1 1 0,-1 0 0,1 0 0,-1-1 0,1 1 0,-1 0 0,1 0 0,-1 0 0,1 0 0,-1 0 0,0 0 0,1 0 0,-1 0 0,1 0 0,-1 0 0,1 0-1,-1 0 1,0 1 0,0-1-22,1 0-1,-1 0 0,1 1 0,-1-1 0,1 0 0,0 0 0,-1 1 1,1-1-1,0 0 0,-1 1 0,1-1 0,0 1 0,-1-1 1,1 0-1,0 1 0,0-1 0,-1 1 0,1-1 0,0 1 0,0-1 1,0 1-1,0-1 0,0 0 0,0 1 0,0-1 0,0 1 0,0 0 1,-10 66-24,3 1 1,3 116-1,4-168 17,-1 67 2,4 115 49,-1-183-58,0 0-1,1 0 1,0 0-1,1-1 1,1 0-1,0 0 1,13 24-1,-16-34-4,1 0-1,-1 0 1,1 0-1,-1 0 1,1-1-1,0 1 0,0-1 1,1 0-1,-1 0 1,1 0-1,-1 0 1,1 0-1,0-1 0,0 0 1,0 0-1,1 0 1,-1 0-1,0-1 1,1 1-1,-1-1 0,1 0 1,-1-1-1,1 1 1,-1-1-1,1 0 1,0 0-1,-1 0 0,1-1 1,5 0-1,-6-1 3,0 0-1,-1 0 1,1 0-1,-1 0 1,1 0-1,-1-1 1,0 1-1,0-1 1,0 0-1,0 0 1,-1 0 0,1-1-1,-1 1 1,0 0-1,0-1 1,0 0-1,0 1 1,1-7-1,1 3-10,15-32-313,-2-1 0,-2 0 0,-1-2 0,15-83 0,-26 248 119,-3-108 267,0 10 49,0 0 1,2 0-1,0-1 0,9 33 0,-10-52-104,0 0-1,0 0 1,1-1-1,-1 1 0,1 0 1,1-1-1,-1 0 1,1 1-1,-1-1 0,1 0 1,0 0-1,1 0 0,-1-1 1,1 1-1,-1-1 1,1 0-1,0 0 0,0 0 1,1-1-1,-1 1 1,0-1-1,1 0 0,0 0 1,-1-1-1,1 1 0,0-1 1,0 0-1,7 1 1,-8-2-11,0 0 0,-1 0 0,1 0-1,0 0 1,0 0 0,-1-1 0,1 0 0,0 0 0,-1 0 0,1 0 0,-1 0 0,1-1 0,-1 0 0,0 1 0,4-3 0,-2-1-15,0 0-1,-1 0 1,1 0 0,-1-1 0,0 1-1,0-1 1,4-9 0,23-55-296,-28 64 527,-1 0 1,0 0-1,0 0 1,0 0-1,-1 0 1,0-1-1,0-7 1,3 22-256,0 0 0,0-1 1,1 1-1,0-1 0,0 0 1,1 0-1,0 0 0,0-1 1,0 0-1,1 0 0,9 6 0,-10-8-318,1 0-1,-1-1 0,0 0 0,1-1 0,0 0 1,-1 0-1,1 0 0,0 0 0,11 0 0,24-1-3855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4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225 261 7668,'0'0'1936,"-10"-8"-2096,5 5 156,0-1 6,-1 0 1,0 0-1,0 0 1,-1 1-1,-11-4 1,15 6 12,1 0 0,-1 1 0,0-1 0,0 1 0,0-1 0,0 1 0,0 0 0,0 0 0,0 1 0,0-1 0,0 1 0,0-1 0,0 1 0,0 0 0,1 0 0,-1 0 1,0 0-1,1 1 0,-1-1 0,0 1 0,-3 3 0,-2 3 167,-1 0 1,1 1-1,0 1 1,1 0-1,0 0 0,0 0 1,1 0-1,1 1 1,-6 14-1,7-15-104,1-1 0,0 1 0,0 0 0,1 0 1,0 0-1,1 0 0,0 1 0,1-1 0,0 0 0,0 0 0,4 18 0,-3-26-87,0 0-1,0 1 0,0-1 1,1 0-1,-1 1 1,1-1-1,0 0 1,-1 0-1,1 0 1,0-1-1,0 1 1,0 0-1,1-1 0,-1 1 1,0-1-1,1 0 1,-1 0-1,0 0 1,1 0-1,-1 0 1,1 0-1,0-1 1,-1 1-1,1-1 1,5 0-1,10 2-188,1-1 0,30-4 0,-31 2-198,-5 0-9,0-1 0,0 0-1,0-1 1,-1-1 0,1 0-1,-1-1 1,0 0 0,22-12-1,1-6-2511,46-37-1,-81 60 2893,36-34-1002,5-21 7707,-11 24-6048,-30 30-333,-6 1 1948,1 0-2221,1 0 0,-1 0 0,0 0 0,1 0 0,-1 1 0,1 0 0,-1 0 0,1 0 0,-1 0 1,1 1-1,0 0 0,0 0 0,-1 0 0,1 0 0,1 1 0,-1-1 0,0 1 0,1 0 0,-1 0 1,1 1-1,0-1 0,-4 6 0,2-2 11,0 0-1,1 0 1,0 0 0,1 0 0,0 1-1,0-1 1,0 1 0,-2 14 0,2-3 68,1 0 0,0 31-1,2-49-106,0 0 0,0 1 0,0-1 0,1 0 0,-1 1 0,1-1 0,-1 0 0,1 0 0,-1 1 0,1-1 0,-1 0 0,1 0 0,0 0 0,0 0 0,0 0 0,0 0 0,-1 0 0,1 0 0,1 0 0,-1 0 0,0 0 0,0 0 0,0-1 0,0 1-1,0-1 1,1 1 0,-1-1 0,0 1 0,1-1 0,-1 0 0,3 1 0,5 0-21,1 0 1,-1 0-1,17-2 0,-11 1 14,-5 0-29,0-1 1,0 0-1,0-1 1,0 0-1,0 0 1,0-1-1,-1 0 1,1-1-1,-1 0 1,0-1-1,15-9 0,1-5-246,-1 0-1,32-35 0,-35 33 112,0 1 1,48-34 0,-51 41 166,30-27 1,-39 31 5,0 1 0,1 0-1,-1 1 1,2 0 0,-1 0-1,1 1 1,0 0 0,18-6 0,2 3 0,0 2 1,1 1-1,0 2 1,55-2-1,-86 5 257,-1-1 0,0 0 0,0 1-1,0-1 1,-1 0 0,1 1 0,0-1-1,0 1 1,-1-1 0,1 1 0,-2-4 0,-5 2-195,-1-1 0,1 1 0,-1 1 1,1 0-1,-1 0 0,0 0 0,0 1 0,-8-1 1,-72 1 366,57 1-148,25 1-275,0-1 1,1 1 0,-1 0 0,0 1 0,1 0 0,-1 0 0,1 0 0,0 0 0,0 1 0,0-1-1,0 2 1,0-1 0,0 0 0,1 1 0,-6 5 0,-7 9 18,1 0 0,-19 28 0,23-29-13,8-11-9,0 0 0,0 1-1,1 0 1,0 0 0,0-1 0,0 2-1,1-1 1,0 0 0,1 0 0,-2 14 0,3-17-3,0 1 0,0-1 1,0 1-1,0-1 0,1 1 1,-1-1-1,1 0 0,0 1 1,1-1-1,-1 0 0,1 0 1,0 0-1,0 0 1,0 0-1,0 0 0,1 0 1,0-1-1,5 6 0,-2-3-2,2-1 0,-1 1 0,1-2 0,0 1 0,0-1 0,0 0 0,0 0 0,1-1 0,-1-1 0,15 4 0,-3-3-34,0-1-1,-1-1 1,38-3-1,-47 1-51,-1-1 0,1-1 0,-1 1 0,1-2 0,-1 1 0,0-1 0,-1-1-1,1 0 1,-1 0 0,1 0 0,-1-1 0,-1 0 0,8-8 0,2-3-450,-2 1 0,0-2 1,0 0-1,17-30 0,-30 45 606,0 1-1,-1-1 0,0 0 0,1 0 0,-1 1 0,0-1 0,0 0 1,-1 0-1,1 0 0,-1 0 0,1-5 0,-4 8 2023,3 0-2041,-1 0 0,1 0 0,0 0 1,-1 0-1,1 0 0,0 0 0,-1 0 0,1 0 1,-1 0-1,1 0 0,0 0 0,-1 0 0,1 0 0,0 0 1,-1-1-1,1 1 0,0 0 0,-1 0 0,1 0 1,0 0-1,-1-1 0,1 1 0,0 0 0,-1 0 1,1-1-1,0 1 0,0 0 0,-1-1 0,1 1 0,0 0 1,0-1-1,0 1 0,0 0 0,-1-1 0,1 0 1,0-2-155,1-1 0,-1 1 1,1-1-1,0 1 1,0-1-1,0 1 0,3-5 1,-3 5 20,1-1 0,-1 1 0,0-1 0,0 0 1,0 1-1,0-1 0,0-6 0,-1 6-97,-1 0 0,1 0 1,-1-1-1,1 1 0,-1 0 0,0 0 0,-1 0 0,1 0 0,-1 0 0,0 0 0,0 0 1,0 1-1,0-1 0,0 1 0,-1-1 0,0 1 0,0 0 0,-6-6 0,-3 0-438,-1 1-1,0 0 0,-1 1 0,-15-7 0,15 8 148,-64-29-2724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4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1473,'0'0'2753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4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0 7027,'0'0'8356,"-38"85"-8148,10-19 96,-3 0-240,-1-10 0,8-18-64,3-16-304,0-22-1152,7 0-2498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5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316 126 1473,'0'0'9388,"-8"-3"-9124,-6 0-173,1 0 1,-1 0-1,0 1 0,0 1 1,0 1-1,0 0 0,0 0 1,-15 4-1,12-1 268,-1 2 0,1 0 0,0 1 0,-17 8 0,30-12-334,0 0 1,0 0-1,0 1 1,0-1 0,1 1-1,-1-1 1,1 1-1,0 0 1,0 0-1,0 1 1,0-1-1,0 1 1,1-1-1,-1 1 1,1 0-1,0 0 1,0 0 0,1 0-1,-1 0 1,1 1-1,0-1 1,-1 6-1,2-8-29,-1 10-35,0-1 0,1 1 0,0-1 1,1 1-1,3 15 0,-3-24 32,0 0 0,0 0 0,0 0 0,1 0 0,-1 0 0,1 0 1,0-1-1,-1 1 0,1-1 0,0 1 0,1-1 0,-1 0 0,0 1 0,1-1 0,-1-1 0,1 1 0,-1 0 0,1 0 0,0-1 0,0 0 0,0 0 0,0 1 0,0-2 0,4 2 0,5 1-35,1-1 0,0 0 0,0-1 0,0-1 0,0 0 0,1-1 0,-1 0 0,-1-1 0,1 0 0,0-1 0,0-1 0,-1 0 0,0 0 0,0-1 0,0-1 0,12-7 0,12-11-608,-1-1-1,-1-1 1,45-47-1,-62 59 54,-1-2 0,-1 0 0,0-1-1,-1-1 1,0 0 0,15-30 0,-27 45 615,-1 0 0,0 0 0,0-1 0,0 1 0,0-1 0,-1 1 0,0-1 0,0-8 5960,0 17-4676,-1 41-660,-1-26-585,2-1 1,0 1-1,1 0 0,5 27 1,-5-43-48,0-1 0,0 0 0,1 1 0,-1-1 0,1 0-1,0 1 1,0-1 0,0 0 0,0-1 0,1 1 0,-1 0 0,1-1 0,0 1 0,-1-1 0,1 0 0,5 3 0,-2-1 5,1-1 0,0 0 0,-1-1-1,1 0 1,0 0 0,0 0 0,0-1 0,8 1 0,-1-1-213,-1-1 0,0-1 0,1 1 0,-1-2 0,0 0 0,0 0 0,0-2 1,22-7-1,-24 5-597,-1 0 0,1 0 0,12-11 0,24-23-5000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4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547 105 5763,'0'0'5597,"2"0"-5278,-1 0-1,0-1 1,0 1 0,0-1 0,0 1 0,0-1 0,0 1-1,0-1 1,0 1 0,0-1 0,0 0 0,0 0-1,1-1 1,-2 0-355,-1 0 0,1 0-1,-1 0 1,1 0 0,-1 0 0,0 0-1,0 0 1,0 1 0,0-1 0,0 0-1,0 0 1,0 1 0,-1-1 0,1 1-1,-1-1 1,1 1 0,-1-1 0,0 1-1,1 0 1,-1 0 0,0 0 0,0 0-1,0 0 1,0 0 0,0 1-1,0-1 1,0 1 0,0-1 0,0 1-1,-3-1 1,-9-1-178,-1 0 0,0 1 1,-16 1-1,28 0 214,-5 0-17,-12-2 2,1 2 1,0 1-1,0 0 0,0 1 0,0 1 1,0 1-1,0 1 0,-32 13 0,30-8 115,1 2 0,0 1 0,1 0-1,1 1 1,-18 18 0,25-23-33,2 2 0,0-1 0,0 1-1,1 0 1,0 1 0,1 0 0,0 0 0,1 1 0,-8 21 0,13-30-54,0-1 0,0 0 1,0 0-1,1 0 1,0 1-1,-1-1 1,1 0-1,0 1 1,1-1-1,0 5 1,-1-6-15,1-1 0,-1 0 0,1 0 0,-1 1 0,1-1 0,0 0 0,0 0 0,-1 0 0,1 1 0,0-1 1,0 0-1,0 0 0,0 0 0,0-1 0,0 1 0,1 0 0,1 1 0,4 0-19,0 0 0,-1-1-1,1 1 1,0-1 0,0-1-1,0 1 1,14-2 0,-7 1 16,1-1-46,0-1 1,0-1-1,-1 0 0,1 0 1,-1-2-1,0 0 0,0 0 1,-1-1-1,0-1 0,0 0 1,17-13-1,10-9-639,-2-2 0,39-40 0,-65 59 473,8-7-854,31-39-1,-47 53 857,0-1-1,0 1 1,-1-1-1,1 0 0,-2-1 1,1 1-1,0 0 1,-1-1-1,-1 0 1,1 1-1,-1-1 0,1-11 1,-3 18 373,0 0 1,0 0-1,0 0 0,0 0 1,0 0-1,0 0 0,0 0 1,0 0-1,0 0 1,0 1-1,0-1 0,0 0 1,0 0-1,-1 2 0,-1 0-51,0 0 0,1 0 0,-1 1 0,1-1 0,0 1 0,-1 0 0,1 0-1,1 0 1,-1 0 0,0 0 0,1 0 0,-1 0 0,1 0 0,0 1 0,-1 4 0,-8 56 618,9-61-676,-2 28 382,1 0 1,4 48 0,-1-66-370,1 0 0,0 0 0,1 0 0,1-1 0,0 1 0,0-1 0,1 0 0,11 18 0,10 8 80,2-2 0,61 62 1,-57-65-105,-1 1 0,47 68 0,-73-93-33,0 0 0,0 1 0,-1 0 0,0 0 0,0 0 0,-1 1 0,-1-1 0,0 1-1,0-1 1,-1 1 0,0 0 0,-1 0 0,-1-1 0,-2 20 0,0-15 9,0-1 0,-2 0-1,0 1 1,0-1 0,-1-1-1,-1 1 1,0-1-1,-1-1 1,0 1 0,-11 11-1,-3 2 15,-1-1 1,-1-1-1,-1-1 0,-1-1 0,-36 23 0,46-35 198,-1 0 1,0-2-1,0 0 0,0-1 1,-1 0-1,0-2 1,-1 0-1,1-1 0,-1 0 1,-37 0-1,54-3-190,0-1-1,0 0 0,0 0 1,0 0-1,1 0 0,-1 0 0,0 0 1,0-1-1,0 1 0,0-1 1,0 1-1,0-1 0,1 0 1,-1 0-1,0 1 0,0-1 1,1 0-1,-1-1 0,1 1 1,-1 0-1,1 0 0,-3-3 1,3 0-23,-1-1 0,1 1 0,0 0 0,0 0 0,1-1 0,-1 1 0,1-1 0,0 1 1,1-5-1,-1-4-34,2 1 1,-1 0 0,2 0-1,0-1 1,0 1 0,1 1-1,0-1 1,1 1 0,11-19-1,7-7-17,39-48 0,-46 64 38,35-40-275,71-65 0,-71 75-1528,-17 13-2072,-10 2-3239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5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304 0 8996,'0'0'4704,"-26"0"-4152,-7 0-308,-44 6 0,72-5-213,1 0 1,0 0-1,0 0 0,0 1 1,0 0-1,0-1 0,0 2 1,0-1-1,0 0 1,1 1-1,-1-1 0,1 1 1,0 0-1,0 1 0,0-1 1,0 0-1,-3 5 0,1 2 43,0-1-1,0 1 0,1 0 1,-5 18-1,7-20-27,-2 4 28,1 0 0,0 1 1,1 0-1,1 0 1,0 0-1,1-1 0,0 1 1,2 16-1,-1-28-74,-1 0 0,1 0 0,0-1 0,-1 1 0,1 0 1,0-1-1,0 1 0,0-1 0,-1 1 0,1-1 0,0 0 0,0 1 0,0-1 0,0 0 0,0 1 0,0-1 0,0 0 0,0 0 0,0 0 0,-1 0 0,1 0 1,0 0-1,0 0 0,2 0 0,27-3-18,-26 2 25,0 0-1,0-1 1,0 0-1,0 0 1,0 0-1,0 0 1,-1 0-1,1-1 1,-1 1-1,1-1 1,-1 0-1,0 0 1,0-1-1,0 1 1,-1-1 0,1 1-1,-1-1 1,0 0-1,0 0 1,0 0-1,2-7 1,0-1-27,0-1 1,-1 1 0,0-1-1,-1 1 1,-1-1 0,1-16-1,-2 26-63,0 1 0,0-1 1,-1 0-1,1 1 0,-1-1 0,1 0 0,-1 1 0,0-1 0,0 1 0,0-1 1,0 1-1,0-1 0,0 1 0,-1 0 0,1 0 0,-1 0 0,0 0 1,0 0-1,0 0 0,0 0 0,0 0 0,0 1 0,0-1 0,0 1 0,-4-2 1,-3-1-685,-1 0 0,0 2 0,1-1 1,-1 1-1,-18-1 0,-59-3-5286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6.4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64 8580,'0'0'3052,"28"-2"-2927,93-7 25,117 8-19,-225 3-53,0 0 0,0 2 0,0 0 0,-1 0 0,0 1 0,0 0 0,0 1 0,17 12 0,35 15 1002,-48-27-971,0 0 1,1-1-1,-1-1 0,1-1 1,0-1-1,-1 0 1,1-1-1,0 0 1,0-2-1,0 0 0,17-4 1,-23 4-233,-1-1 0,0-1 1,0 0-1,0-1 0,0 0 0,-1 0 1,1-1-1,-1 0 0,0 0 0,-1-1 1,1-1-1,-1 1 0,-1-1 0,1-1 1,-1 1-1,0-1 0,-1-1 0,8-11 1,4-23-4035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9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1 764 5378,'11'-36'97,"-4"12"-76,79-237 579,-41 145 452,-24 67-57,-2 1 0,-3-2 0,-1-1 0,8-60 0,-23 110-957,0 1 0,0-1 0,0 0 0,0 1 0,0-1 1,0 1-1,0-1 0,0 0 0,0 1 0,0-1 0,0 1 0,0-1 0,1 0 0,-1 1 1,0-1-1,0 1 0,1-1 0,-1 1 0,0-1 0,1 1 0,-1-1 0,0 1 0,1-1 1,-1 1-1,1 0 0,-1-1 0,1 1 0,-1-1 0,1 1 0,-1 0 0,1 0 0,-1-1 1,1 1-1,-1 0 0,1 0 0,-1 0 0,1-1 0,0 1 0,-1 0 0,1 0 0,-1 0 1,1 0-1,0 0 0,-1 0 0,1 0 0,-1 0 0,1 1 0,0-1 0,-1 0 0,1 0 1,-1 0-1,1 1 0,-1-1 0,1 0 0,-1 0 0,1 1 0,29 25-335,-4 5 497,-1 2-1,-1 1 0,-2 1 0,19 40 0,-7-2 179,28 88-1,-42-86-37,-18-68-871,-1 1-1,0-1 1,-1 1 0,1 0 0,-2-1 0,1 1 0,-3 14 0,3-21 357,-1-1-1,1 1 1,0-1 0,0 1-1,-1-1 1,1 1-1,0-1 1,-1 1 0,1-1-1,0 1 1,-1-1 0,1 1-1,0-1 1,-1 0-1,1 1 1,-1-1 0,1 0-1,-1 0 1,1 1 0,-1-1-1,1 0 1,-1 0-1,1 1 1,-2-1 0,-28 4-6923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29.9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85 6403,'0'0'5715,"188"0"-5107,-125 0-336,-4 0-272,4-9 64,-7-10-64,-8-3-1233,-13 0-1520,-21 9-2097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0.9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1 681 9780,'0'0'2759,"6"-29"-2543,-1 6-204,5-26-7,3-1 0,23-60 0,-29 93 23,13-37 100,3 2 0,1 0-1,44-65 1,-67 115-117,0 0 0,1 0 0,-1 0 0,1 0 0,0 0 0,-1 0 0,1 1 0,0-1 0,0 0 0,0 1 1,0 0-1,0-1 0,0 1 0,1 0 0,-1 0 0,0 0 0,1 1 0,-1-1 0,0 0 0,1 1 0,-1 0 0,1-1 0,-1 1 0,1 0 1,-1 0-1,1 0 0,-1 1 0,1-1 0,-1 1 0,0-1 0,1 1 0,-1 0 0,0 0 0,1 0 0,-1 0 0,0 0 0,0 1 0,3 1 1,7 6-2,0 1 1,-1 1-1,0 0 1,-1 0-1,10 13 1,-4-4 147,10 9-46,1-1 0,1-1 1,50 36-1,-77-62-110,0-1 0,0 0 1,0 1-1,0-1 0,0 0 1,0 0-1,0 0 1,0 0-1,0 0 0,0 0 1,0 0-1,0 0 0,0 0 1,0 0-1,0-1 1,0 1-1,0 0 0,0-1 1,0 1-1,-1-1 0,1 1 1,0-1-1,0 1 0,0-1 1,-1 0-1,1 1 1,0-1-1,-1 0 0,1 1 1,0-1-1,0-2 0,23-31-7,-18 25 36,35-51-12,89-97-1,-129 156-21,-1 1 0,1-1 0,-1 0 0,1 0 0,0 1 0,-1-1 0,1 1 0,0-1 0,0 0 0,0 1 0,-1 0 0,1-1 0,0 1 0,0-1 0,0 1 0,0 0 0,0 0 0,0-1 0,0 1 0,0 0 0,0 0 0,0 0 0,-1 0 0,1 0 0,0 0 0,0 0 0,0 1 0,0-1 0,0 0 0,0 1 0,0-1 0,0 0-1,0 1 1,-1-1 0,1 1 0,0-1 0,0 1 0,0-1 0,-1 1 0,1 0 0,0-1 0,0 2 0,3 4-35,0 0 0,0 0 0,-1 0 0,5 12 0,-1-4 12,-4-8 25,7 13 10,0-1-1,2 0 1,16 22-1,-24-36-9,0 0 0,-1 0 0,2 0 0,-1 0 0,0-1 1,1 0-1,-1 0 0,1 0 0,0 0 0,0-1 0,0 1 0,0-1 0,1-1 0,-1 1 0,1-1 0,-1 0 0,1 0 0,5 0 1,-7-1 0,-1-1 1,1 0 0,-1 0 0,1 0 0,-1 0-1,1-1 1,-1 1 0,0-1 0,0 0 0,0 0-1,0 0 1,0 0 0,0 0 0,0-1 0,-1 1-1,1-1 1,3-4 0,6-10 11,21-33 0,-22 30-10,80-145-368,-90 163 289,-1 17-97,0 0 121,1-1 0,1 1 0,0-1 0,6 22-1,-7-33 58,0 0 0,1 1-1,-1-1 1,1 0 0,0 0-1,-1 1 1,1-1 0,1-1-1,-1 1 1,0 0 0,1-1 0,-1 1-1,1-1 1,0 1 0,0-1-1,0 0 1,0 0 0,0-1-1,0 1 1,1-1 0,-1 1-1,1-1 1,-1 0 0,1-1-1,-1 1 1,1 0 0,4-1 0,12 2 15,1-2 0,27-2 0,-42 1-8,0 0 0,0 0 0,0-1-1,0 0 1,-1 0 0,1 0 0,0-1-1,-1 1 1,1-2 0,-1 1-1,0 0 1,5-5 0,69-66 61,-78 70 760,1 22-773,-1-13-69,0 1 0,1-1 0,-1 1 1,1-1-1,1 0 0,-1 0 0,1 0 0,0 0 0,0 0 0,0-1 0,1 1 0,0-1 1,0 0-1,0 0 0,0 0 0,0 0 0,1-1 0,0 0 0,0 0 0,0 0 1,0-1-1,0 1 0,7 1 0,2 1-26,0-2 0,1 1-1,-1-2 1,1 0 0,-1 0 0,1-2 0,0 0-1,14-2 1,-22 1-184,0 0 0,0 0 1,0-1-1,0 0 0,0-1 0,-1 1 0,1-1 1,-1 0-1,0-1 0,11-8 0,-9 6-901,0-1 0,0-1 0,11-13 0,1-11-5490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1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286 433 8212,'0'0'2139,"-23"-2"-1821,-5 0-274,-41 3 0,63-1-41,1 1 0,0 0 0,0 1-1,0-1 1,0 1 0,0 0 0,0 0 0,0 1 0,1-1 0,-1 1 0,1 0 0,-7 6-1,2 0 59,0 1 0,1 0 0,-10 14 0,10-12 77,2-4-29,1 1 0,0-1 0,0 1 0,1 0 0,0 0 0,1 1 0,0-1 0,0 1 0,1-1 0,1 1 0,-1 0 0,1 0 0,1 14 0,0-23-118,0 0 1,0 0-1,0 0 0,0 1 1,1-1-1,-1 0 1,0 0-1,0 0 0,1 0 1,-1 0-1,1 0 0,-1 0 1,1 0-1,-1-1 1,1 1-1,-1 0 0,1 0 1,0 0-1,0 0 0,-1-1 1,1 1-1,0 0 1,0-1-1,2 2 0,-1-1-42,0 0 0,1-1 0,-1 1-1,1 0 1,-1-1 0,1 0 0,-1 1-1,1-1 1,0 0 0,3-1 0,0 1-99,0-1 0,0 0 1,-1-1-1,1 1 0,0-1 1,-1 0-1,1-1 0,-1 1 1,7-5-1,-2-1-209,-1-1 1,1 0-1,-2-1 0,1 0 1,7-13-1,-5 7-1199,2 0-1,-1 2 1,19-18 1603,-31 38 3210,0-2-3168,0 0 0,1 0 0,-1 0 0,1 0 0,-1 0 0,1-1 0,0 1 0,1 0 0,-1-1 0,1 1 0,-1-1-1,1 1 1,0-1 0,1 0 0,-1 1 0,0-1 0,1 0 0,0-1 0,-1 1 0,1 0 0,0-1 0,1 0 0,-1 1 0,0-1 0,1-1 0,-1 1 0,1 0 0,-1-1-1,1 0 1,0 0 0,0 0 0,-1 0 0,9 0 0,-3 1-68,1-2 0,-1 1 1,1-1-1,-1-1 0,1 1 0,-1-2 0,0 1 0,1-1 0,-1-1 1,0 0-1,0 0 0,0-1 0,-1 0 0,1 0 0,-1-1 1,12-9-1,20-16 59,-2-3 1,0-1 0,42-51 0,-60 60-253,0-1 1,-2 0-1,-1-1 1,-1-1-1,-1-1 1,15-40 0,-26 58 124,-1-1 0,0 1 0,-1-1 0,0 1 0,0-1 1,-1 0-1,-1 1 0,0-1 0,-3-19 0,3 30 61,-1-1 0,1 0 1,-1 0-1,1 1 0,-1-1 0,0 0 0,0 1 0,0-1 0,0 1 0,0-1 0,0 1 0,0 0 0,0-1 0,-1 1 0,1 0 0,-1 0 0,1 0 0,-1 0 0,-2-2 1,0 2 75,1-1 1,-1 1 0,0 0-1,0 0 1,0 0-1,0 0 1,0 1 0,-8 0-1,7 0 35,-1 0 0,1 0-1,0 1 1,-1 0 0,1 0-1,0 1 1,0-1 0,0 1-1,0 0 1,0 0-1,0 1 1,1-1 0,-1 1-1,-5 5 1,1 3 23,2-1-1,-1 1 1,1 0 0,1 1-1,0 0 1,1 0 0,0 0-1,0 1 1,2-1 0,-5 22-1,3 3 179,1 2 0,1 51 1,3-85-354,-1-1 0,1 0 0,1 1 0,-1-1 0,1 0 0,-1 1 1,1-1-1,1 0 0,-1 0 0,0 0 0,1 0 0,0 0 1,0 0-1,0 0 0,1-1 0,-1 1 0,1-1 0,0 1 0,0-1 1,0 0-1,0 0 0,0 0 0,1-1 0,-1 1 0,1-1 1,0 0-1,0 0 0,0 0 0,0 0 0,0-1 0,7 2 0,5 1-892,0 0-1,0-2 1,1 0-1,32 0 1,2-2-5810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1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14535,'0'0'2625,"174"0"-2929,-111-9-32,0 6-721,-11 3-928,-17 0-1905,-21 0-1920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2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13654,'0'0'2321,"161"37"-2337,-102-27-80,0-7 96,-3-3-1104,-18 0-1922,-20 0-4497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4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326 167 7571,'0'0'5985,"-9"-3"-4894,1 2-975,0-1 0,0 2 1,0-1-1,0 1 0,0 0 0,0 1 1,-1-1-1,1 2 0,0-1 1,0 1-1,0 1 0,1-1 0,-1 1 1,1 1-1,-1-1 0,-10 8 1,-5 8-136,1 2 1,1-1 0,2 2 0,0 1-1,-29 44 1,45-60 4,0-1 0,1 1 0,-1 0 0,1 0 0,0 0 0,1 0 0,0 0 0,0 0 0,0 1 0,1-1 0,0 0 0,0 0 0,1 1 0,0-1 0,1 0 0,-1 0 1,1 0-1,1 0 0,-1 0 0,1-1 0,0 1 0,1-1 0,-1 1 0,1-1 0,1 0 0,-1-1 0,1 1 0,9 8 0,17 10-7,2-2 0,0-1 0,56 25 1,-9-4 25,-73-38-14,1 0 0,-1 1 0,0-1 0,-1 2 0,1-1 0,7 9 0,-11-10 1,-1-1 0,1 1 0,-1-1 1,0 1-1,0 0 0,-1 0 0,1 0 0,-1 0 0,0 0 0,0 0 0,0 1 1,0-1-1,-1 0 0,0 7 0,0-1 11,-2-1 1,1 0-1,-1 0 0,-1 0 0,0 0 1,0 0-1,0 0 0,-1 0 1,-1-1-1,1 0 0,-1 0 1,-1 0-1,0-1 0,0 1 0,-9 7 1,5-4 23,-1-2 1,0 0-1,0 0 1,-1-1-1,0 0 1,0-1-1,-1 0 1,0-1 0,-23 7-1,22-9-12,0-1 0,-1-1 0,1-1 0,-1 0 0,1 0 0,-1-2 0,-25-3 0,38 3-31,0 0-1,0 0 1,1 0 0,-1 0-1,0 0 1,1 0 0,-1-1 0,1 1-1,-1-1 1,1 1 0,0-1-1,-1 0 1,1 1 0,0-1-1,0 0 1,0 0 0,1 0-1,-1 1 1,0-1 0,1 0-1,-1 0 1,1 0 0,0 0-1,-1 0 1,1 0 0,0-5-1,0-3-103,0 0-1,1-1 1,3-19-1,-1 20 99,-1 1 0,2 0 0,0 0 0,0 0 0,0 0 0,1 1 0,8-12 0,51-57-160,-18 22 54,11-20-326,-3-3-1,-4-2 0,47-104 0,-91 171 414,0-2 0,-2 1 0,0 0 0,-1-1 0,0 0-1,-1 0 1,0 0 0,-2 0 0,-1-21 0,0 29 44,0 1 0,0 0 0,-1 0 0,0 0-1,-1 0 1,1 1 0,-1-1 0,0 1 0,-1-1 0,1 1-1,-1 0 1,0 0 0,0 1 0,-1-1 0,0 1 0,1 0 0,-11-6-1,4 2 7,0 0 0,-1 1-1,0 1 1,-1 0-1,0 1 1,1 0 0,-18-4-1,23 7 24,-1 1 0,1 0 0,-1 0 0,0 1 1,0-1-1,1 2 0,-1-1 0,0 1 0,1 0 0,-1 1 0,-8 2 0,10-1-28,1-1 0,-1 1 0,1 0 0,0 1-1,0-1 1,0 1 0,0 0 0,1 0 0,0 1 0,-1-1 0,2 1-1,-1 0 1,0 0 0,-3 7 0,-1 4-305,1 1-1,1 0 1,1-1-1,0 2 1,1-1-1,1 1 1,0-1-1,1 1 1,2 29-1,0 4-3982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5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48 8996,'0'0'2316,"-8"30"-2212,-26 102 37,28-103 61,1 0-1,1 1 0,2 0 1,1 45-1,2-34-111,-1-38-85,0 0-1,0 0 1,1-1 0,-1 1 0,1 0 0,-1 0-1,1-1 1,0 1 0,0 0 0,0-1 0,1 1 0,-1-1-1,1 1 1,-1-1 0,1 0 0,0 0 0,0 0-1,0 0 1,0 0 0,0 0 0,0 0 0,0 0-1,1-1 1,-1 1 0,1-1 0,-1 0 0,1 0-1,-1 0 1,1 0 0,3 1 0,8 1 1,1-1 0,-1 0 1,0-1-1,25-1 0,-30 0-10,0 0 1,-1 0 0,0-1 1,0-1-1,0 1 0,0-1 0,-1-1 0,1 1 1,0-1-1,-1-1 0,0 1 0,1-1 1,8-7-1,-6 3-23,0 0-1,-1-1 1,0 0 0,-1 0 0,0-1 0,0 0-1,10-19 1,-10 16 7,-1-1 1,-1 0-1,-1 0 0,1-1 0,-2 1 0,0-1 0,-1 0 1,-1 0-1,0 0 0,-1-1 0,0 1 0,-2 0 0,1 0 0,-5-18 1,3 27 24,0-1 0,-1 1 0,0 0 0,0 0 1,0 0-1,-1 0 0,0 0 0,0 1 0,0 0 1,-1 0-1,0 0 0,0 0 0,0 1 0,-10-6 1,3 1 7,-1 2 0,0-1 1,-1 2-1,1 0 0,-25-7 0,-28 0 87,60 12-93,1 0 0,0 1 0,-1 0 0,1 1 0,-1-1 0,1 1 0,0 0 0,0 0 1,-1 0-1,-6 4 0,6-1-45,0 0 1,0 0 0,1 1-1,-1 0 1,1 0 0,0 0-1,1 0 1,-1 1 0,1 0-1,-6 11 1,-4 10-1436,-13 34 1,19-41-215,-4 13-3554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4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447 0 5891,'0'0'9940,"-57"193"-8643,10-63-929,-12 28 80,-7 18-208,-1-1 161,8-16-241,15-37-64,18-40-96,11-34-96,8-28-369,7-40-6034,0-34-1760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5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255 0 2673,'0'0'5752,"-6"28"-4445,-96 311 1780,67-232-2319,-66 240 1127,97-322-1717,0 1 0,2 0-1,2 27 1,0-48-172,0-3-7,1-1 0,-1 1-1,1 0 1,-1 0-1,1-1 1,0 1-1,0 0 1,0-1-1,0 1 1,0-1 0,0 1-1,0-1 1,0 1-1,1-1 1,-1 0-1,0 0 1,1 0-1,-1 0 1,1 0 0,0 0-1,-1 0 1,1 0-1,0 0 1,-1-1-1,1 1 1,0-1-1,0 1 1,0-1 0,-1 0-1,1 0 1,2 0-1,12 3-11,0-2-1,26-1 0,-29 0-5,1 0-266,-1-2 0,1 1 1,0-2-1,-1 0 0,0 0 1,0-1-1,0-1 1,0 0-1,-1-1 0,1 0 1,-1-1-1,19-14 0,17-20-4023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5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 8868,'0'0'4850,"258"-47"-5010,-182 44-720,-16 3-2754,-22 0-4386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6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86 3330,'0'0'3791,"-17"32"-2385,-53 105-153,66-132-1167,1 1 0,1 0 0,-1-1 0,1 1 0,0 0-1,0 0 1,1 1 0,0-1 0,0 0 0,0 0 0,1 1-1,0 8 1,1 1-60,-1-10-16,0 0 0,0-1-1,1 1 1,-1 0-1,1 0 1,1 0-1,-1-1 1,1 1 0,3 8-1,-3-12-13,0 1 0,0-1 0,0 1 0,0-1 0,0 0-1,0 0 1,1 0 0,-1 0 0,1 0 0,0-1 0,-1 1 0,1-1 0,0 1-1,0-1 1,0 0 0,0 0 0,0 0 0,0-1 0,5 1 0,2 1-60,-1-1 0,0-1 1,1 0-1,-1 0 0,1-1 1,-1 0-1,0 0 1,1-1-1,-1-1 0,0 1 1,0-1-1,-1-1 0,1 0 1,0 0-1,12-9 1,-8 4-344,-1-1 1,-1-1 0,1 0 0,-2 0-1,1-1 1,-2-1 0,0 0 0,13-23 0,-17 27 75,-1 1 0,-1-2 0,0 1 1,0 0-1,0-1 0,-1 1 0,1-15 1,-2-6-757,-2-34 1,1 59 1100,0 1-1,-1-1 0,0 0 1,0 1-1,0-1 0,-1 0 1,1 1-1,-1 0 0,0-1 1,0 1-1,-1 0 0,1 0 1,-1 0-1,0 0 0,0 1 1,-1-1-1,1 1 0,0 0 1,-1 0-1,0 0 0,-6-4 1,3 4 258,1 0 1,-1 0 0,0 0 0,0 1-1,-1 0 1,1 0 0,0 1-1,-1 0 1,1 0 0,-1 1-1,1-1 1,-1 2 0,-9 1 0,11-1-155,1 0 1,0 1 0,1 0-1,-1 0 1,0 0 0,1 1-1,-1-1 1,1 1 0,-1 0-1,1 1 1,0-1 0,1 1-1,-1 0 1,1-1 0,-1 2 0,1-1-1,0 0 1,1 1 0,-3 4-1,0 0 101,1 0-1,0 1 1,0-1 0,1 1-1,1 0 1,-1 0-1,2 0 1,-1 0-1,1 11 1,1-3-48,-1-9-131,1 0-1,0-1 0,1 1 1,0 0-1,4 17 1,-4-23-40,0 0-1,1-1 1,-1 1 0,0-1-1,1 1 1,0-1 0,-1 0-1,1 0 1,0 0 0,0 0-1,0 0 1,0 0 0,1 0-1,-1-1 1,0 1 0,1-1-1,-1 0 1,1 0 0,0 0-1,-1 0 1,1 0 0,0 0-1,4 0 1,1 1-19,0-1 0,-1 0 0,1 0 0,0-1 1,0 0-1,0 0 0,-1-1 0,1 0 0,0 0 0,-1-1 0,1 0 0,-1 0 0,1-1 0,-1 0 0,0 0 0,0-1 0,0 0 0,-1 0 0,1 0 1,7-8-1,24-25-287,-24 22 119,1 1 0,0 1 0,27-19 0,-41 31 180,0 1 0,0 0 1,-1-1-1,1 1 0,0-1 0,0 1 1,-1 0-1,1 0 0,0-1 1,0 1-1,0 0 0,-1 0 0,1 0 1,0 0-1,0 0 0,0 0 0,0 0 1,-1 0-1,1 0 0,0 0 1,0 1-1,0-1 0,0 0 0,-1 1 1,1-1-1,0 0 0,0 1 0,-1-1 1,1 1-1,0-1 0,-1 1 1,1-1-1,-1 1 0,1 0 0,-1-1 1,1 1-1,-1 0 0,1-1 0,-1 1 1,1 0-1,-1 0 0,0-1 1,1 1-1,-1 0 0,0 1 0,3 6 106,-1 0 0,0 0 0,1 16 0,-1-10 71,5 28 206,-7-31-268,2 0-1,0 1 1,0-1-1,1 0 0,0 0 1,7 14-1,-9-24-107,0 0-1,-1 0 0,1-1 0,0 1 1,0 0-1,0-1 0,0 1 0,0-1 1,0 1-1,1-1 0,-1 1 0,0-1 1,0 0-1,0 1 0,0-1 0,0 0 0,1 0 1,-1 0-1,0 0 0,2 0 0,26-4-49,-22 1 9,-1 1 1,0-1-1,-1 0 1,1-1-1,0 1 0,-1-1 1,0 0-1,0-1 1,8-8-1,40-54-1401,-28 34 227,-14 19 478,-6 6 294,0 1-1,1-1 1,0 1 0,0 0 0,1 1-1,-1 0 1,2 0 0,-1 0 0,1 1-1,-1 0 1,11-4 0,-18 9 465,1 0 1,-1-1-1,1 1 1,-1 0-1,1 0 1,-1 0-1,1 0 1,-1 0-1,1 0 1,-1 0-1,1 1 1,-1-1-1,1 0 1,-1 0-1,1 0 1,-1 0-1,1 1 1,-1-1-1,0 0 1,1 0-1,-1 1 1,1-1-1,-1 0 1,0 1-1,1-1 1,-1 0-1,0 1 1,1-1-1,-1 1 1,0-1-1,1 1 1,-1-1-1,0 0 1,0 1-1,0-1 1,0 1-1,1-1 1,-1 1-1,0-1 1,0 1-1,0-1 0,0 1 1,0 0-1,0 28 2230,0-22-1945,-1-3-101,1 0 0,0 0 0,0 0 0,1-1 0,-1 1 0,1 0 0,0-1 0,0 1 0,0 0 0,0-1 0,1 1 0,-1-1 0,1 0 0,2 4 0,-1-5-201,-1 0 1,0 0-1,1 0 0,0-1 1,-1 1-1,1-1 0,0 0 0,0 1 1,-1-1-1,1-1 0,0 1 1,0 0-1,0-1 0,0 1 1,0-1-1,0 0 0,6-1 1,1 1-33,0 1-137,0-1 0,0 0 0,-1 0 0,1-1 1,0 0-1,-1-1 0,1 0 0,-1-1 0,1 0 0,-1 0 1,13-8-1,-14 7 172,-1 1 0,1-1 0,0 2 0,0-1 0,0 1 0,0 0 0,0 0 0,1 1 0,-1 1 0,16-1 0,16-1 26,-29 0-122,1 0-1,-1 0 0,0-2 0,0 1 1,0-1-1,-1-1 0,1 0 0,16-11 0,-10 4-286,0 0-1,-2-1 0,1-1 0,13-16 0,-1-2-2063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7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0 1569,'0'0'5189,"-24"35"-3818,-75 111-210,94-137-1059,0 0 1,0 0 0,1 0 0,0 1 0,-4 17 0,7-20-41,0-1 1,1 0-1,-1 1 1,2-1-1,0 10 1,1 11 28,-2-25-85,0 1 0,0 0 1,1-1-1,-1 1 0,1-1 1,-1 1-1,1-1 0,0 1 1,0-1-1,0 1 1,0-1-1,1 0 0,-1 0 1,1 1-1,-1-1 0,1 0 1,0 0-1,-1-1 0,5 4 1,-2-2-5,1 0 0,0 0 1,0-1-1,0 0 1,0 0-1,0 0 1,0 0-1,1-1 1,6 1-1,-2 0-41,0-1 0,1-1-1,-1 0 1,0 0 0,0-1 0,0 0-1,0-1 1,0 0 0,0 0 0,14-6 0,-11 1-159,0-1 0,-1 0 0,0-1 0,0-1 0,18-18 0,-3-1-1037,24-34 0,-4-8-945,-10-1-458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7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1 2161,'0'0'5571,"-178"166"-4099,140-72-367,6 6-33,12 1-255,13-13-433,7-19-384,0-16 0,17-15-208,25-22-1489,7-16-1985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7.9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1 7171,'0'0'3410,"-13"30"-2428,-36 96-668,38-84-196,11-41-144,0 1-1,-1-1 0,1 1 1,0-1-1,0 1 0,0-1 1,0 0-1,1 1 0,-1-1 0,0 1 1,1-1-1,0 3 0,0-3-32,0 0-1,0-1 0,0 1 0,0 0 0,0 0 0,1-1 0,-1 1 1,0-1-1,0 1 0,1-1 0,-1 0 0,0 1 0,1-1 1,-1 0-1,0 0 0,1 0 0,-1 0 0,0 0 0,1 0 1,-1 0-1,0-1 0,3 1 0,5-1-247,-3 0 160,-1 0 1,1 0 0,-1 0 0,1-1 0,-1 0-1,0 0 1,0 0 0,0-1 0,0 0 0,0 0 0,0 0-1,-1-1 1,6-4 0,8-9-871,27-35 1,-27 30 325,14-19-431,-23 28 1244,0 1 1,27-21 7236,-30 44-7989,-4-7 1181,1 3-671,1 0 0,0-1 0,0 0 0,1 0 0,0 0 0,0 0 0,0-1 0,0 1 0,1-1 0,0-1 0,0 1 0,9 4 0,22 2-3578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8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194 562 6195,'0'0'5368,"-30"33"-4213,-91 102-598,114-127-532,0 1 0,0 0 0,1 0 0,-6 11 0,12-18-40,-1 1 1,0-1 0,1 0-1,-1 0 1,1 0-1,-1 0 1,1 1 0,0-1-1,0 0 1,0 0-1,1 4 1,0 10-450,4-15-296,-2-1 691,1-1 0,0 0 0,-1 0 0,1 0 1,-1 0-1,1-1 0,-1 1 0,0-1 0,0 0 0,1 0 1,-1 0-1,0 0 0,-1-1 0,6-4 0,39-49-374,-33 40 185,24-34-1433,-1-2 1,-3-1-1,52-110 1,-66 115 938,-2-1 0,17-68 0,-27 76 1886,6-64 0,-13 54 1243,-1 48-784,-2 10-185,-138 335 1680,125-292-2787,1 1 1,3 0-1,2 1 0,2 0 1,0 59-1,7-109-342,-1 0-1,1 0 1,1 0-1,-1 0 1,0-1-1,0 1 1,1 0 0,-1 0-1,1 0 1,-1 0-1,1 0 1,0-1-1,0 1 1,0 0 0,0-1-1,0 1 1,0 0-1,0-1 1,1 1-1,-1-1 1,0 0-1,1 0 1,-1 1 0,1-1-1,0 0 1,-1 0-1,1 0 1,0 0-1,-1-1 1,1 1 0,3 0-1,3 1-594,1-1 0,0 0 0,0-1 0,-1 0 0,16-2 0,-14 1 7,-6 1 191,1-1-1,-1 1 0,0-1 1,1 0-1,-1 0 0,8-4 1,20-19-3634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5:38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0 4290,'0'0'4893,"-11"6"-4440,-4 3-178,1-1 0,0 2-1,1 0 1,-20 19 0,28-24-77,0 0 1,0 1 0,1-1-1,-1 1 1,1 0-1,1 0 1,-1 1 0,1-1-1,0 1 1,0-1 0,1 1-1,0 0 1,0 0 0,1 0-1,-1 13 1,2-19-202,-1 0 0,1 0 0,0 0 1,0 0-1,0 0 0,0-1 0,1 1 1,-1 0-1,0 0 0,0 0 0,0 0 0,1-1 1,-1 1-1,0 0 0,1 0 0,-1-1 0,1 1 1,-1 0-1,1 0 0,-1-1 0,1 1 0,-1 0 1,2 0-1,21 1-469,-14-2 272,-3 0 75,0-1 0,0 0 0,-1 0 0,1-1 0,-1 1 1,1-1-1,-1 0 0,1-1 0,-1 1 0,0-1 0,0 0 0,0-1 0,5-4 1,10-9-909,31-36 0,-7 7-1609,-42 45 2311,-3 15 1120,-1-8-673,0-1-1,0 0 0,0 0 0,0 0 1,-1 0-1,-3 5 0,3-6 54,0 1 1,0 0-1,1 1 0,-1-1 0,-1 7 1,6-8-1441,5-9 30,-6 4 1354,23-19-693,-6 4-438,41-26 0,-52 38 1002,0 0 0,0 1-1,0 0 1,1 0 0,-1 0-1,1 1 1,0 0-1,0 1 1,0-1 0,11 1-1,-17 1 125,0 0 0,0 0 0,0 0 0,0 0-1,1 0 1,-1 1 0,0-1 0,0 1 0,0 0 0,0-1 0,0 1-1,0 0 1,0 0 0,0 0 0,0 1 0,-1-1 0,4 3-1,-2 0 120,-1-1 0,1 1 0,-1 0 0,0 0 0,0 0 0,0 1 0,1 7 0,1 5 300,0 0 1,-2 0 0,0 0 0,-1 0 0,-2 23 0,1-16 58,0-21-551,0 1 0,0-1 0,-1 1 0,1-1 0,-1 0-1,0 1 1,0-1 0,0 0 0,0 0 0,-1 0 0,1 0 0,-1 0-1,0 0 1,0 0 0,0 0 0,0 0 0,0-1 0,-5 4 0,1-1-437,0-1 0,-1 0 0,1 0 0,-1 0 0,0-1 0,0 0 0,-10 2 0,-25 6-4904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0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56 273 6515,'0'0'2799,"2"27"-2349,1 7-347,3 130 339,-6-138-248,1 40 595,-3 0-1,-2 0 1,-19 94-1,9-98-165,-11 97 0,26-239-604,3 0 1,16-92 0,107-480-469,-120 620 420,-3 16 27,-1 0 0,-1-1 0,1-20 0,8 51-30,8 30 13,-3 2-1,18 79 1,-2-4 122,-23-90-84,24 66 41,-29-88-57,1 0 0,-1 0 0,1 0-1,1-1 1,0 1 0,0-1 0,13 12 0,-19-19-5,1-1 1,-1 1 0,1-1-1,-1 1 1,1-1 0,-1 1 0,1-1-1,0 0 1,-1 1 0,1-1-1,-1 0 1,1 0 0,0 1-1,-1-1 1,1 0 0,0 0 0,-1 0-1,1 0 1,0 0 0,-1 0-1,1 0 1,0 0 0,0 0 0,-1 0-1,1 0 1,0 0 0,-1 0-1,1-1 1,-1 1 0,1 0-1,0 0 1,-1-1 0,1 1 0,-1 0-1,1-1 1,0 1 0,-1-1-1,1 1 1,0-2 0,13-23 57,-13 24-63,1-6 11,67-143 101,-59 131-171,1 1-1,1 0 1,0 0 0,1 1 0,27-26 0,-35 39 18,0 0 0,1 0 0,-1 0 0,1 0 0,0 1 0,0 0 0,0 0 0,0 1-1,0 0 1,1 0 0,-1 0 0,8-1 0,-11 3 37,1 0 0,-1 0 0,1 0 0,-1 0 0,0 0 0,1 1 0,-1-1 0,0 1 0,1 0-1,-1 0 1,0 0 0,0 1 0,0-1 0,0 1 0,0 0 0,0 0 0,0 0 0,0 0 0,-1 0 0,1 0-1,-1 1 1,0-1 0,1 1 0,1 3 0,7 14 68,0 0-1,-1 1 0,-1 0 1,0 1-1,-2 0 1,-1 0-1,5 34 1,-3 0 307,1 108-1,-8-91-134,1-30-86,-2 0-1,-7 47 1,4-81-662,1-23-830,0-24-2583,2-13-1180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1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290 66 10229,'0'0'1696,"-16"-1"-1717,7 0 7,4 0 6,0 0 0,0 1 0,-1 0 0,1 0-1,-1 0 1,1 0 0,0 1 0,0 0 0,-1 0 0,1 0 0,0 1 0,0 0 0,0 0 0,0 0 0,0 0-1,1 1 1,-1 0 0,1 0 0,-7 5 0,-6 11 158,1 1 0,1 0 0,1 1 0,0 0 0,2 1 0,0 1 1,2 0-1,0 0 0,2 1 0,0 1 0,2-1 0,1 1 0,1 0 0,1 0 0,0 36 0,2-56-149,1 0 0,1 0 0,-1-1 0,1 1 0,0 0 1,0 0-1,0 0 0,0-1 0,3 6 0,-3-8-4,1 0 0,-1 0 0,1 0 0,0 0 0,0 0 0,0 0 0,0 0 0,0 0 0,0-1 0,0 1 0,0-1 0,1 0 0,-1 1 0,1-1 0,-1 0 0,1-1 0,3 2 0,1 0-39,1-1-1,0 1 1,0-2-1,0 1 1,0-1-1,0 0 1,-1-1-1,1 1 1,0-2-1,0 1 1,0-1-1,-1 0 1,1-1-1,-1 0 1,0 0-1,0 0 1,0-1-1,0 0 1,0-1-1,-1 1 1,0-1-1,0 0 1,8-9-1,8-11-246,0-1 0,-2-1 0,-1-1 0,17-32 0,-31 52 244,15-26-322,-2-1 0,0-1 0,14-46 1,-32 135 3426,1-19-3015,-2 28 8,4 92 233,-2-146-273,0-1 0,1 0 0,-1 0 1,1 0-1,1 0 0,-1 0 0,1-1 0,0 1 1,1-1-1,0 1 0,0-1 0,0 0 0,8 7 0,-9-10-16,0 0 0,1 0 0,0 0 0,-1-1 0,1 0 0,0 1 0,0-1-1,0-1 1,1 1 0,-1-1 0,0 1 0,1-1 0,-1 0 0,1-1-1,-1 1 1,1-1 0,-1 0 0,1 0 0,-1 0 0,1-1 0,-1 0 0,1 1-1,6-4 1,-2 0-5,1-1-1,-1 0 0,1 0 1,-2-1-1,1-1 0,-1 0 1,0 0-1,0 0 0,-1-1 1,0 0-1,10-15 0,51-69-943,58-107 1,-35 53-1433,-86 137 2211,-4 6 145,0 1 0,1-1 0,-1 1 0,0 0 0,1 0 0,-1-1 0,1 1 0,0 0 0,-1 0 0,1 1 0,0-1 0,0 0 0,1 1 0,-1-1 0,0 1 1,0-1-1,1 1 0,3-1 0,-4 2 27,-1 0 0,0 1 0,0 0 0,0-1 0,-1 1 0,1-1 0,0 1 0,0 0 0,0 0 1,0-1-1,-1 1 0,1 0 0,0 0 0,-1 0 0,1 0 0,0 0 0,-1 0 0,0 0 0,1 0 1,-1 0-1,1 0 0,-1 0 0,0 0 0,0 0 0,0 1 0,0 0 0,6 40 381,-5-31-196,7 212 1771,-9-160-1725,1-61-224,0-1 0,0 1 1,0-1-1,0 1 0,-1-1 1,1 0-1,0 1 1,-1-1-1,0 1 0,1-1 1,-1 0-1,0 1 0,1-1 1,-1 0-1,0 0 1,0 0-1,0 0 0,0 1 1,0-1-1,0-1 0,-1 1 1,1 0-1,0 0 1,0 0-1,-1-1 0,1 1 1,0 0-1,-1-1 0,1 1 1,-3-1-1,-5 3 19,-1-2 0,0 0 0,-20 1-1,23-3 230,0 1-1,0 1 0,0 0 1,0 0-1,-13 3 0,20-4-252,0 0 0,0 1 0,0-1 0,-1 0 1,1 0-1,0 0 0,0 0 0,0 0 0,0 1 0,-1-1 0,1 0 0,0 0 0,0 0 0,0 1 0,0-1 0,0 0 0,0 0 0,-1 1 0,1-1 0,0 0 0,0 0 0,0 1 0,0-1 0,0 0 0,0 0 0,0 1 0,0-1 0,0 0 0,0 0 0,0 1 0,0-1 0,0 0 0,0 0 0,1 1 0,-1-1 1,0 0-1,0 0 0,0 0 0,0 1 0,0-1 0,0 0 0,1 0 0,-1 0 0,0 1 0,0-1 0,0 0 0,1 0 0,-1 0 0,0 0 0,0 0 0,0 0 0,1 1 0,-1-1 0,0 0 0,1 0 0,14 8-467,-6-7 434,0 0 1,0-1-1,0 0 0,0 0 0,0-1 1,0 0-1,0-1 0,0 0 0,-1 0 1,1 0-1,0-2 0,-1 1 0,0-1 1,0 0-1,0 0 0,-1-1 0,1 0 0,-1-1 1,0 1-1,9-11 0,39-46-501,-3-2 0,45-73 0,-75 105-168,-16 23 324,1-1 125,-1 0-1,2 1 1,0 0-1,10-11 1,-16 19 241,-1-1 1,1 1-1,-1 0 0,1-1 1,0 1-1,-1 0 0,1 0 1,0 0-1,0 0 1,0 1-1,0-1 0,0 0 1,0 1-1,0-1 0,0 1 1,0 0-1,0 0 1,0-1-1,0 2 0,0-1 1,0 0-1,0 0 0,0 0 1,0 1-1,0-1 1,0 1-1,0 0 0,0 0 1,-1-1-1,1 1 0,0 0 1,2 3-1,5 3 65,-1 2 0,-1-1 0,1 1 0,-1 0 0,7 13 0,29 56 820,-22-39-395,-14-28-293,0 1 0,0 1 0,-1-1 0,-1 1 0,0 0 0,-1 0 0,0 0 1,-1 0-1,2 20 0,-5-32-123,0 0 1,0 0-1,0 1 1,0-1-1,0 0 1,-1 0-1,1 0 0,0 0 1,-1 0-1,1 1 1,-1-1-1,1 0 1,-1 0-1,1 0 1,-1 0-1,0 0 0,0-1 1,1 1-1,-1 0 1,0 0-1,0 0 1,0-1-1,0 1 1,0 0-1,0-1 1,0 1-1,-2 0 0,-33 6 647,31-7-656,-61 4 843,-103-9 1,147 3-768,1-2 1,0 0-1,-30-11 0,-15-4 0,63 18-429,25 0-5679,16-4 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5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 10325,'0'0'1817,"0"24"-1097,0 275 2943,-4-130-2647,-30 187 1,20-245-298,0 124 0,15-234-718,-1 0-1,1-1 1,0 1 0,0-1-1,0 1 1,0-1 0,0 1-1,0-1 1,-1 1 0,1-1 0,0 0-1,0 0 1,0 1 0,0-1-1,0 0 1,0 0 0,0 0 0,0 0-1,0 0 1,2-1 0,33 1 80,-25 0-41,16-2 56,0-1 0,0-2 0,0 0 0,42-16 0,37-7-3,38 13-84,-4 1 9,-134 14-39,-5-8-948,-2 5 595,1 1 0,0-1 0,-1 1 0,0-1 0,0 1 0,0-1-1,0 1 1,0-1 0,0 1 0,0 0 0,-1 0 0,1 0 0,-1-1 0,0 1-1,1 1 1,-4-4 0,-30-28-8078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1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195 1 2593,'0'0'5685,"-21"1"-6842,-66 6 1194,84-6 38,-1 0-1,0 0 1,1 0 0,0 0 0,-1 0 0,1 1-1,0 0 1,-1-1 0,1 1 0,0 0-1,0 1 1,0-1 0,1 0 0,-1 1-1,1 0 1,-1 0 0,1 0 0,0 0 0,0 0-1,0 0 1,0 0 0,1 0 0,-1 1-1,1-1 1,0 1 0,-1 3 0,0 0 80,-2 3 0,1 0 0,1 1 1,0-1-1,0 1 0,1-1 0,0 1 0,2 12 0,-2-20-153,1 0 1,1 0-1,-1 0 1,0 0-1,1 0 0,-1 0 1,1 0-1,0 0 0,0 0 1,0 0-1,0-1 1,1 1-1,-1 0 0,1-1 1,0 1-1,0-1 1,-1 0-1,1 1 0,1-1 1,-1 0-1,0 0 0,0-1 1,1 1-1,-1 0 1,1-1-1,0 1 0,-1-1 1,6 2-1,-3-2-32,1 1 0,-1-1-1,0 0 1,1-1 0,-1 0-1,1 1 1,0-2 0,-1 1 0,0-1-1,1 1 1,-1-2 0,1 1-1,-1 0 1,0-1 0,0 0-1,0-1 1,0 1 0,0-1 0,0 0-1,-1 0 1,1 0 0,-1 0-1,0-1 1,0 0 0,0 0-1,0 0 1,4-7 0,3-5-81,-6 8-22,1 1-1,-1 0 0,1 0 1,0 0-1,0 1 1,1 0-1,10-8 1,-13 13 194,-1 0 0,1 1-1,0-1 1,0 1 0,-1 0 0,1 0 0,0 0 0,0 1 0,-1-1 0,1 1 0,0 0 0,-1 0 0,5 2 0,1-1 273,44 8 507,0-2 0,0-2 0,79-2 0,-114-4-813,0-1-1,0-1 1,18-4-1,-29 5-224,-1-1 0,1 0 0,-1 0 0,0 0 0,1-1 0,-1 0 0,0-1 0,-1 1 0,1-1 0,7-7 0,0-9-3773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2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249 466 9524,'0'0'3250,"0"28"-2815,0 412 1165,-1-368-1265,-3 0-1,-3 0 0,-25 104 0,32-175-325,0 0-1,0 1 0,-1-1 1,1 0-1,0 1 1,-1-1-1,1 0 1,-1 1-1,1-1 1,-1 0-1,0 0 1,1 0-1,-1 0 1,0 1-1,0-1 1,0 0-1,-1 1 1,1-3-8,0 1 0,0 0 0,-1-1 0,1 1 0,0-1 0,0 0 0,0 1 0,0-1 0,0 0 0,1 1 0,-1-1 0,0 0 1,0 0-1,0 0 0,1 0 0,-1 1 0,0-1 0,1 0 0,-1-1 0,1 1 0,-2-2 0,-23-44-192,1-1-1,3-1 0,1-1 1,-19-82-1,24 69 127,4-1 1,2 0-1,3-1 0,2 0 0,7-79 0,1 114 51,0 1 0,2 0-1,1 0 1,1 1 0,2 0 0,0 0 0,2 1 0,1 0 0,1 1 0,2 1-1,0 0 1,2 1 0,0 1 0,2 1 0,0 0 0,44-34 0,-53 48-19,1 1 0,-1 0 0,1 1 0,0 0 0,1 1 0,-1 0 0,1 1 1,0 1-1,0 0 0,1 0 0,-1 2 0,0-1 0,1 2 0,26 1 0,-37 0 28,1-1-1,0 0 0,-1 1 1,1 0-1,-1 0 0,0 0 1,1 1-1,-1-1 1,0 1-1,0-1 0,1 1 1,-1 0-1,-1 0 0,1 1 1,0-1-1,0 0 0,2 4 1,-1 0 13,-1-1 1,0 0-1,0 1 1,0 0-1,0-1 1,-1 1-1,0 0 1,0 0-1,1 8 1,-1 6 93,0 0 1,-1 0-1,-1-1 0,-1 1 0,-4 28 1,1-30 30,0 0 0,-2 0 0,0-1 0,0 0-1,-2 0 1,0 0 0,-1-1 0,-12 16 0,3-7-28,-1-1-1,-1 0 0,-1-2 1,-26 22-1,37-37-157,0 1-1,0-1 1,-1-1-1,0 0 1,0 0 0,-1-1-1,0 0 1,1-1 0,-2-1-1,1 0 1,0 0 0,0-1-1,-1-1 1,0 0 0,-17-1-1,26 0-1402,18 0-6564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3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1 285 6771,'0'0'2964,"27"-27"-2641,90-90-238,-71 67-80,-39 41-6,0 0 1,1 1-1,0 0 1,1 1 0,0-1-1,0 2 1,0-1-1,1 1 1,12-5-1,-19 9 4,1 0 0,0 1 0,-1-1 0,1 1-1,0 0 1,0 0 0,0 1 0,0-1 0,0 1 0,0 0-1,0 0 1,0 0 0,0 0 0,0 1 0,0-1 0,0 1-1,-1 0 1,1 0 0,0 1 0,0-1 0,-1 1 0,1 0-1,-1 0 1,1 0 0,-1 0 0,0 1 0,0-1 0,0 1-1,0 0 1,0 0 0,-1 0 0,1 0 0,2 5 0,4 7 194,-1 0 1,-1 0 0,0 0 0,-2 1-1,1 0 1,4 25 0,2 29 453,-10-50-514,1 0 0,1 0 0,1 0 1,1 0-1,0-1 0,16 31 0,-21-47-179,1-1-1,-1 0 0,1 0 0,-1 0 0,1 0 0,0-1 0,0 1 0,0 0 0,0-1 1,0 1-1,0-1 0,0 1 0,1-1 0,-1 0 0,0 0 0,1 0 0,-1-1 0,4 2 1,-4-2-162,0 0 0,0 0 1,0 0-1,1 0 1,-1-1-1,0 1 0,0-1 1,0 1-1,0-1 1,0 0-1,0 0 0,0 0 1,0 0-1,0 0 1,0 0-1,0 0 0,-1-1 1,1 1-1,-1-1 1,1 1-1,-1-1 0,1 0 1,0-1-1,26-42-4321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3.5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26 5555,'0'0'-113,"3"-4"172,-3 3-52,1 1 1,-1 0-1,1-1 0,-1 1 1,0-1-1,1 1 0,-1 0 1,1-1-1,-1 1 0,0-1 1,1 1-1,-1-1 0,0 1 0,0-1 1,1 1-1,-1-1 0,0 1 1,0-1-1,0 0 0,0 1 1,0-1-1,0 1 0,0-1 0,0 1 1,0-1-1,0 0 0,0 1 1,0-1-1,0 1 0,0-1 1,-1 1-1,1-1 0,0 1 0,0-1 1,-1 0-1,-25-1 723,16 2-608,0 0 114,0 2 0,-1-1 0,1 1-1,0 1 1,0 0 0,0 0 0,0 1 0,1 0-1,-1 1 1,1 0 0,0 0 0,-12 10-1,15-10-63,0 0 0,0 0 0,0 1 0,1-1-1,-1 1 1,1 0 0,1 0 0,-1 1 0,1 0-1,1 0 1,-1 0 0,1 0 0,0 0 0,1 0-1,-1 1 1,1 0 0,-1 10 0,2-9-167,1 1 1,0-1 0,0 0-1,1 1 1,0-1-1,1 0 1,5 17-1,-6-23-5,1 1-1,0-1 0,0 1 1,0-1-1,1 0 1,-1 0-1,1 0 1,-1 0-1,1 0 0,0-1 1,0 1-1,1-1 1,-1 0-1,0 0 0,1 0 1,-1 0-1,1-1 1,-1 1-1,1-1 0,7 1 1,-2 1-103,1-1 0,0 0 1,-1-1-1,1 0 0,0-1 1,-1 0-1,1 0 0,0-1 1,-1 0-1,1-1 0,-1 0 1,1-1-1,-1 1 0,0-2 1,0 1-1,0-2 0,0 1 1,-1-1-1,0 0 0,0-1 1,0 0-1,-1 0 0,1 0 1,-2-1-1,1-1 0,-1 1 0,0-1 1,0 0-1,-1 0 0,0 0 1,-1-1-1,1 0 0,-2 0 1,1 0-1,-1 0 0,-1-1 1,0 1-1,0-1 0,-1 1 1,0-18-1,0 25 96,-1-1 0,0 1 1,0 0-1,-1 0 0,1 0 1,0 0-1,-1-1 0,1 1 0,-1 0 1,0 0-1,0 0 0,0 0 0,0 0 1,0 0-1,0 0 0,0 1 0,-1-1 1,1 0-1,-4-2 0,1 1 84,1 1 0,-2 0 0,1 0 0,0 0 0,0 1 0,-1 0 0,1-1 0,-10 0 0,-3-1 456,-1 0 1,1 1 0,-1 1 0,0 1 0,0 0 0,-26 5 0,42-4-524,0 0 0,0 0 0,0 0-1,1 1 1,-1-1 0,0 1 0,1-1-1,-1 1 1,1 0 0,0-1 0,-1 1 0,1 0-1,0 0 1,0 0 0,0 0 0,0 0-1,1 0 1,-1 0 0,0 0 0,1 1-1,0-1 1,-1 0 0,1 0 0,0 0 0,0 4-1,0 3-67,0 1 0,0-1-1,1 1 1,3 16 0,-3-22-23,1 0 1,-1 0-1,1 0 0,0 0 1,0 0-1,0-1 0,0 1 1,1-1-1,0 0 0,-1 1 1,1-1-1,0 0 0,0-1 0,1 1 1,-1 0-1,1-1 0,5 3 1,0 0-451,0-2 1,-1 1 0,1-1-1,1-1 1,-1 0-1,19 2 1,35-2-4006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4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273 766 5026,'0'0'2103,"-9"3"-1370,-5 4-518,0-1 0,1 1-1,0 1 1,1 1 0,-1 0 0,2 0-1,-19 19 1,2 1 1507,-46 62 1,69-83-1533,0-1 0,1 1 0,0 0 1,0 0-1,1 0 0,0 0 0,0 1 1,-2 12-1,2 1-108,2 0 1,0 23-1,1-37-67,0-4-15,0 0 0,0 0 0,0 0 0,1 0 0,0 0 0,-1 0 0,1-1 0,1 1 0,-1 0 0,0-1 0,4 6 0,-4-7-6,1 0 0,0 0 0,0 0 0,0-1-1,0 1 1,0 0 0,0-1 0,0 1 0,0-1-1,1 0 1,-1 0 0,1 0 0,-1 0-1,1 0 1,-1 0 0,1-1 0,-1 1 0,5-1-1,-2 1-26,1-1-1,0 0 0,0 0 1,-1-1-1,1 1 0,0-1 0,0 0 1,-1-1-1,1 0 0,-1 1 0,0-2 1,1 1-1,-1-1 0,0 1 0,0-2 1,0 1-1,-1 0 0,1-1 0,7-8 1,2-4-27,-1 0 0,0-2 0,-2 1 0,13-25 1,4-14-354,-2-1 0,-3-1 0,-3 0 0,-2-2 0,-2-1 0,-3 0 0,-3 0 0,-3-1 0,-1-72 0,-5-273 1029,-1 406 139,-2 9-491,1 0 0,0 0-1,1 1 1,0 14 0,-1 15-220,-25 689 2045,25-714-2055,2-1 0,0 1 0,0-1 0,1 1 0,0-1-1,1 0 1,7 17 0,-8-25-35,0 0 0,0 0 0,0 0 0,0 0 0,1-1-1,0 1 1,0-1 0,0 0 0,0 0 0,0 0 0,1 0 0,-1-1 0,1 1-1,0-1 1,0 0 0,0 0 0,0 0 0,0 0 0,0-1 0,0 0 0,1 0-1,-1 0 1,0 0 0,5 0 0,-2-1-15,-1 1 0,1-1 0,-1 0 0,1-1 0,0 1 0,-1-1-1,0-1 1,1 1 0,-1-1 0,0 0 0,12-6 0,-10 3-21,0-1 0,0 1-1,-1-2 1,0 1 0,0-1 0,-1 0-1,10-13 1,-2 2-205,0-1-1,-1-1 1,-1 0 0,-1-1-1,-1 0 1,-1 0-1,0-1 1,-2 0 0,-1-1-1,0 0 1,-2 0-1,0 0 1,0-39 645,-4 67-101,-2 71-188,0-43-3,1 1 0,2-1-1,1 1 1,1-1 0,10 37 0,-11-61-94,1 0 0,1 0 1,0 0-1,0-1 0,0 0 0,1 0 1,9 11-1,-11-15-13,0-1 1,0 0-1,1 0 0,-1 0 1,1 0-1,-1 0 0,1-1 1,0 0-1,0 1 0,1-2 1,-1 1-1,0 0 0,0-1 1,1 0-1,-1 0 0,1 0 1,5 0-1,-4-1-18,0 1 1,0-2-1,-1 1 0,1-1 0,0 1 1,0-2-1,0 1 0,-1-1 1,1 0-1,-1 0 0,1 0 1,-1-1-1,8-5 0,-3 1-77,-1-1 1,0 0-1,-1-1 0,0 0 0,12-19 1,-7 10-338,-1-2 1,-1 1 0,-1-2-1,13-37 1,17-92-1828,-36 217 3402,-4 216 2679,6-286-3364,4-8-442,0 0-1,-1-1 1,13-20 0,9-11-1,-11 19-116,1 0 0,0 2 0,2 0 1,44-31-1,-59 47 67,1 0 0,0 0 0,0 1 0,0 1 0,1-1 0,0 2 0,0-1 0,0 1 0,0 1 0,0 0 0,0 0 0,1 1 0,-1 0 0,0 1 0,1 0 0,-1 1 0,0 0 1,13 3-1,-16-1 74,-1 0 0,1 1 0,-1 0-1,1 0 1,-1 0 0,0 1 0,0 0 0,-1 0 0,0 0 0,0 1 0,0 0 0,0 0 0,-1 0 0,0 0 0,0 1 0,-1 0 0,0-1 0,0 1 0,0 1 0,-1-1 0,0 0 0,-1 0 0,1 1 0,-1 12 0,-1-19-17,1 1 1,-1-1 0,0 1-1,1-1 1,-1 1 0,1-1-1,-1 1 1,1-1-1,0 1 1,0-1 0,0 0-1,-1 1 1,1-1 0,0 0-1,1 0 1,-1 0-1,0 0 1,0 0 0,0 0-1,3 1 1,32 16-317,-22-12 347,19 10-67,142 76-189,-156-81 94,-1 2 0,-1 0 0,0 1 0,0 0-1,-2 1 1,0 1 0,13 18 0,-22-24 69,0 0 0,-1 1-1,0 0 1,0 0 0,-1 0 0,-1 0 0,0 0 0,0 1 0,1 16-1,-2-4 38,-1 0 0,-1-1 0,-6 40 0,3-48 4,0 0 1,-1 0-1,-1-1 1,0 1-1,-1-1 0,-1 0 1,0-1-1,-1 1 1,0-1-1,-1-1 1,0 0-1,-16 16 1,16-19-16,0 0 1,-1 0 0,0-1 0,-1-1-1,0 0 1,0 0 0,0-1 0,-1 0-1,0-1 1,0 0 0,-1-1 0,1-1-1,-1 0 1,0 0 0,-12 0 0,4-2-180,-1 0 1,1-2-1,0 0 1,0-1-1,0-2 1,-28-7-1,40 8 63,-1-1 0,1 0-1,0-1 1,0 1 0,1-2 0,0 1 0,0-1-1,0-1 1,0 1 0,1-1 0,0-1-1,1 1 1,0-1 0,0 0 0,-8-16-1,8 10-1,0 0 0,1 0 0,1-1-1,1 0 1,0 0 0,1 0 0,1 0 0,0 0-1,2-27 1,-1 32 162,1 1-11,0-1 0,1 1 1,0 0-1,0 0 0,1 0 1,0 0-1,1 0 1,0 1-1,0-1 0,1 1 1,0 0-1,7-9 1,11-11 211,48-46 0,110-82-460,-113 101-1969,94-96 0,-112 92 75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5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3410,'0'0'5570,"31"207"-3633,-7-151-192,1-15-785,3-16-944,0-18 32,-4-7-48,-3 0-1088,-11-41-1505,-10-9-3458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5.7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388 723 1681,'0'0'3231,"-24"5"-2098,6-2-851,6-1-59,0 0-1,0 1 1,0 0-1,0 1 1,1 0 0,-1 1-1,1 1 1,0-1-1,1 2 1,-1-1-1,1 1 1,-11 11-1,-1 3 330,2 0 0,1 2 0,1 0 1,1 1-1,-17 31 0,24-38-343,2 2 1,0-1 0,1 1-1,1 0 1,1 1 0,1 0 0,0-1-1,-1 34 1,5-43-196,-1-2-4,0 1 0,1-1 0,1 0 0,0 1 0,0-1 0,3 11-1,-4-17-5,1 0-1,0 0 0,1 1 0,-1-1 0,0 0 0,1 0 0,-1-1 1,1 1-1,-1 0 0,1 0 0,0-1 0,0 1 0,0-1 0,0 1 0,0-1 1,0 0-1,0 0 0,0 0 0,1 0 0,-1 0 0,0-1 0,1 1 0,-1-1 1,0 1-1,1-1 0,2 0 0,3 1-7,0-1 1,0-1-1,0 1 0,0-1 0,0 0 1,0-1-1,0 0 0,-1 0 1,1-1-1,-1 0 0,1 0 0,-1-1 1,0 0-1,0 0 0,-1-1 1,1 1-1,7-9 0,5-6-89,0 0 0,-1-2-1,29-44 1,-12 9-316,-3-1 0,-2-2 0,-3-1 0,-3-1 0,-2-1 0,17-85 0,-15 29-220,-5 0 1,5-190-1,-24 241 1944,-17 394 1691,0-38-2037,16-250-969,-1-16-26,2 0 0,1 0 0,4 33 0,-4-53-52,0 0 0,-1 0-1,1 0 1,0-1 0,0 1-1,0 0 1,1-1-1,-1 1 1,1-1 0,-1 0-1,1 1 1,0-1 0,0 0-1,0 0 1,0 0 0,0 0-1,0 0 1,1-1 0,-1 1-1,1-1 1,-1 1-1,4 1 1,2-1-692,1 0 1,-1-1-1,0 1 0,1-1 1,-1-1-1,11 0 0,30 0-5424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6.1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 74 4578,'0'0'1702,"-6"-12"-2113,2 4 422,2 3 28,0 0-1,0 0 0,-1 0 1,0 0-1,-5-6 0,7 9-7,-1 1 0,1-1 0,-1 1 0,0 0 0,1-1 0,-1 1 0,0 0-1,0 0 1,0 0 0,0 0 0,0 0 0,0 1 0,0-1 0,0 0 0,0 1-1,0 0 1,0-1 0,0 1 0,-1 0 0,1 0 0,-3 1 0,-1 0 189,1 0-1,-1 0 1,0 1 0,1 0 0,-1 0-1,1 1 1,-1 0 0,1-1 0,0 2-1,-7 5 1,2-1 183,1 1 0,0 0-1,0 1 1,-11 15 0,5-1 509,0 1-1,1 0 1,-16 44 0,26-58-733,0 0 0,1 0 0,0 0 0,1 0 1,0 0-1,1 1 0,0 12 0,2-23-189,-1 0 0,0 0 0,1 0 0,0 0 0,-1 0 1,1 0-1,-1 0 0,1 0 0,0 0 0,0 0 0,0 0 0,-1 0 1,1-1-1,0 1 0,0 0 0,0-1 0,0 1 0,0-1 0,0 1 1,0-1-1,0 1 0,1-1 0,-1 0 0,0 1 0,0-1 0,0 0 1,0 0-1,0 0 0,1 0 0,-1 0 0,0 0 0,2-1 0,46-1-564,-45 1 495,9-1-81,0-2 0,0 1 0,0-2 1,0 1-1,22-14 0,-23 12 135,-1 0 1,2 1-1,-1 0 0,0 1 1,1 1-1,22-4 1,-10 6 132,0 1 0,1 1 0,-1 1 0,0 2 0,39 9 0,-43-9-112,1-2 0,41 0 1,-53-2-74,-10 0 66,2 0-102,-1 0 0,0 1 0,0-1 0,1 0 0,-1 0 0,0 0 1,0 0-1,1 0 0,-1 0 0,0 0 0,0 0 0,1-1 0,-1 1 0,0-1 0,0 1 0,1 0 0,-1-1 0,0 0 0,0 1 0,0-1 0,0 0 0,0 0 0,0 1 1,0-1-1,0 0 0,0 0 0,-1 0 0,1 0 0,0 0 0,0 0 0,-1 0 0,1 0 0,-1-1 0,1 1 0,0-2 0,0-23-4910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6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44 11605,'0'0'7748,"-7"-37"-15368,-18 30-1008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8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1 609 8420,'0'0'2115,"11"0"-2275,17 0-316,8-2 1439,1 3 1,-1 1-1,57 10 1,19 14-764,139 14 0,120-8-156,-186-18 27,643 2 342,-389-52 64,-2-38-220,110-2-214,-233 32 71,-6-25 166,156-27 27,320-42-101,-684 119-212,22-1-17,135-5-1,124 15 7,22-1 23,-223-2-13,267-9 56,197 35-49,-140 15-50,59-19 52,-179-48 60,-168 12 58,-121 18 20,244-32 606,-324 35-1107,-15 6 344,0 0 1,0 0-1,1 0 0,-1 0 1,0 0-1,0 0 1,1 0-1,-1-1 0,0 1 1,0 0-1,1 0 1,-1 0-1,0 0 1,0-1-1,0 1 0,1 0 1,-1 0-1,0-1 1,0 1-1,0 0 0,0 0 1,0 0-1,1-1 1,-1 1-1,0 0 0,0-1 1,0 1-1,0 0 1,0 0-1,0-1 1,0 1-1,0 0 0,0 0 1,0-1-1,0 1 1,0 0-1,0-1 0,0 1 1,0 0-1,0 0 1,0-1-1,-1 1 0,1 0 1,0 0-1,0-1 1,0 1-1,0 0 0,0 0 1,-1 0-1,1-1 1,0 1-1,0 0 1,0 0-1,-1 0 0,1-1 1,0 1-1,0 0 1,-1 0-1,1 0 0,0 0 1,0 0-1,-1 0 1,-25-7-2351,-24 1-2963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7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315 128 10645,'0'0'3692,"-16"21"-3601,-6 9-8,-50 63 1830,69-88-1686,0 1 0,0-1 0,1 0 0,-1 1 0,-2 10 0,-3 5-77,-74 146 196,32-70 157,42-83-456,1 1 1,1 0 0,0 1 0,2 0-1,-1 0 1,2 0 0,0 0-1,-1 24 1,5-44-665,-1-1 1,1 1-1,0 0 1,0-1-1,0 1 0,0 0 1,3-4-1,31-55 580,-16 31-409,126-249-3642,-117 217 3550,-3-2 1,24-100-1,-45 153 940,1-11 70,-4 7 4595,26 17-4229,-21 1-815,0 0 0,1 0-1,-1 1 1,0-1 0,0 1-1,-1 0 1,1 1 0,0 0-1,10 6 1,51 40 400,-50-36-321,69 53 143,-2 4 0,111 120-1,-191-187-211,-1 1-1,1 0 1,-1 1-1,0-1 1,-1 0-1,1 1 1,-1 0 0,1-1-1,-1 1 1,-1 0-1,1 0 1,-1 0-1,0 0 1,1 10-1,-2-15 1,0 1 0,-1 0-1,1 0 1,0 0 0,-1 0 0,1 0-1,-1-1 1,1 1 0,-1 0-1,0-1 1,1 1 0,-1 0-1,0-1 1,1 1 0,-1 0 0,0-1-1,0 1 1,0-1 0,1 0-1,-2 1 1,-23 10 326,18-8-252,-420 160 1894,396-155-1918,-1-1 0,0-1 1,-1-2-1,-58 0 0,90-4-515,1-10-6278,0-8 795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9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0 6515,'0'0'5499,"4"12"-5265,0 31 205,-3 84 0,-3-55-1,-26 251 1083,0 1-1188,28-300-355,-1-18 19,0-1-1,1 1 1,0 0 0,0-1-1,0 1 1,1 0 0,0-1-1,0 1 1,0-1-1,1 0 1,0 1 0,0-1-1,0 0 1,6 10 0,0-7 1,1 0 0,0 0 0,0 0 0,1-1 0,0-1 0,0 0 0,0 0 0,1-1 1,0 0-1,0-1 0,22 6 0,13 1-8,76 7 1,-94-15 8,261 19-1538,-287-31-4333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19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1 189 8996,'0'0'6251,"6"0"-6192,26 1 44,0-2 1,-1 0 0,1-3-1,-1 0 1,1-3 0,31-9-1,-22-2 21,72-41 0,14-6-1233,-120 62 379,1 1 1,-1-1 0,1 1 0,-1 1-1,10-2 1,-1 3-3118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20.7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0 700 9845,'0'0'477,"37"-13"-368,122-47-61,-144 54-46,-1 0 0,-1-1 0,0-1-1,0 0 1,0-1 0,-1 0 0,0-1 0,15-17-1,-15 15-1,5-6-201,0 0 0,-2-1-1,0-1 1,-1 0 0,-1-1-1,-1 0 1,-1-1 0,-1 0-1,-1-1 1,0 0 0,-2 0-1,-1-1 1,-1 0 0,-1 0-1,-1-1 1,-1 1-1,-1-1 1,-3-28 0,2 50 126,-1 0 0,1 0 0,-1 0 0,0 0 0,0 0 0,0 0-1,-1 0 1,1 0 0,-1 0 0,1 1 0,-1-1 0,0 1 0,0-1 0,0 1 0,0-1 0,0 1 0,-1 0 0,1 0 0,-1 0 0,1 0 0,-1 1 0,0-1 0,0 1 0,-6-2 0,-1-1 208,0 2 0,-1-1 0,1 1 0,-1 1 0,1 0 0,-15 1 0,23 0-90,-1 0-1,0 1 1,1-1-1,-1 1 1,1 0 0,-1 0-1,1 0 1,0 0-1,-1 0 1,1 0-1,0 1 1,0-1-1,0 1 1,0 0-1,0-1 1,0 1-1,0 0 1,1 0-1,-1 0 1,0 0 0,1 1-1,0-1 1,0 0-1,0 1 1,0-1-1,0 0 1,0 1-1,0-1 1,1 1-1,-1 3 1,-2 10 94,0 0 1,2 0-1,0 26 1,1-39-99,0 4-39,0 29 423,6 50-1,-4-73-255,0 0-1,1-1 0,1 1 0,0-1 0,1 0 0,0 0 0,10 16 0,1-3-83,0-1 0,1 0 0,2-1 0,0-2 0,1 0 0,1 0 0,1-2 0,25 16 0,-44-32-57,1-1 0,0 0 1,0 0-1,0 0 0,0-1 0,0 1 0,0-1 0,1 0 1,-1 0-1,0 0 0,1-1 0,-1 0 0,0 1 0,1-2 1,-1 1-1,1 0 0,-1-1 0,0 0 0,1 0 0,-1 0 1,0 0-1,0-1 0,0 0 0,0 0 0,0 0 0,0 0 1,-1-1-1,1 1 0,-1-1 0,6-5 0,88-119 115,0-1-10,-85 113-121,2 1 0,0 0 0,1 1-1,0 1 1,33-20 0,-44 30-1,0 0 1,1 0-1,-1 0 1,0 1-1,1-1 1,-1 1-1,1 0 1,-1 1-1,1-1 1,-1 1-1,1 0 1,-1 0-1,1 0 1,8 2-1,-6 0 29,0 0-1,0 1 1,-1-1-1,1 1 1,-1 1 0,0-1-1,0 1 1,10 8-1,1 4 111,0 1-1,-1 1 0,-1 0 0,21 34 1,-21-26 280,14 32 0,-19-37-156,0-1-1,1 0 0,23 31 1,-34-50-272,1-1 1,-1 1-1,1-1 0,-1 1 1,1-1-1,0 0 0,-1 1 1,1-1-1,0 1 1,-1-1-1,1 0 0,0 0 1,0 0-1,-1 1 0,1-1 1,0 0-1,0 0 1,-1 0-1,1 0 0,0 0 1,0 0-1,0 0 1,-1 0-1,1-1 0,0 1 1,-1 0-1,1 0 0,0-1 1,0 1-1,-1 0 1,1-1-1,0 1 0,-1-1 1,1 1-1,0-1 0,21-20 37,44-67 11,26-30-43,-77 101-43,1 1-1,0 1 1,1 0 0,31-20 0,-42 32 12,0 0 1,0 0-1,0 0 1,0 1 0,1 0-1,-1 0 1,13-2-1,-16 4 24,0 0-1,0-1 0,0 1 0,1 0 0,-1 1 1,0-1-1,0 0 0,0 1 0,0 0 1,0 0-1,0 0 0,0 0 0,0 0 1,0 0-1,-1 1 0,1-1 0,0 1 1,-1 0-1,4 3 0,6 10 52,0 1-1,-1 0 1,0 1 0,11 26-1,-10-20 40,28 41 0,-39-61-87,1-1 0,0 0 1,0 1-1,0-1 0,0 0 1,0 0-1,0 0 0,0-1 1,1 1-1,-1 0 0,1-1 1,-1 1-1,1-1 0,-1 0 1,1 0-1,0 0 0,0 0 1,0-1-1,-1 1 0,1-1 1,0 0-1,0 1 0,0-1 1,0 0-1,0-1 0,0 1 1,0 0-1,-1-1 0,1 0 1,0 0-1,0 0 0,-1 0 1,1 0-1,4-3 0,5-3-30,-1-2-1,1 0 1,-1 0 0,-1-1-1,15-17 1,-17 18-12,70-81-569,-46 50-176,2 2-1,51-44 1,-78 76 737,1 0 0,-1 1 1,1 0-1,9-3 0,-15 7 56,0 0-1,0 0 1,0 0-1,0 0 1,0 0-1,0 1 1,0-1-1,0 1 1,1 0-1,-1 0 1,0-1-1,0 1 1,0 1 0,0-1-1,1 0 1,-1 0-1,0 1 1,0-1-1,0 1 1,0 0-1,0 0 1,4 2-1,-2 2 183,0 0-1,0 0 0,-1 1 1,1-1-1,-1 1 0,0 0 1,-1 0-1,4 10 0,0 0 174,26 77 908,-23-62-1093,2-1 1,1 0-1,1-1 0,25 42 0,-36-68-230,1 1 1,0 0-1,0-1 0,0 0 1,0 0-1,0 0 0,1 0 1,4 3-1,-5-5-322,-1 0 1,0 1-1,0-2 1,1 1-1,-1 0 1,1 0-1,-1-1 1,1 0-1,-1 1 0,3-1 1,10 0-4871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21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122 365 10053,'2'30'659,"2"9"-673,18 355 3584,-22-199-3546,0-194-771,-2-6-1185,-35-112-733,-25-82 1414,46 125 1611,3-1 0,3 0 0,3-1 1,5-92-1,2 153-150,1 1-1,0 0 1,2-1 0,0 1 0,0 0 0,1 1 0,1-1 0,11-24-1,-13 32-181,1 1 0,-1-1 0,1 1 0,0 0 0,0 0 1,1 0-1,0 0 0,0 1 0,0 0 0,0 0 0,0 0 0,1 1 0,0 0 0,0 0 0,0 0 0,0 0 0,0 1 0,0 0 0,1 1 0,-1-1 0,10 0 0,90 1 479,-63 1-182,-39 0-278,0 0 1,0 0-1,0 1 0,0-1 1,0 1-1,0 0 0,-1 0 0,1 0 1,0 0-1,-1 1 0,1 0 0,-1-1 1,1 1-1,-1 1 0,0-1 0,0 0 1,0 1-1,0-1 0,0 1 0,0 0 1,-1 0-1,1 0 0,-1 0 0,0 1 1,0-1-1,0 1 0,-1-1 0,1 1 1,-1 0-1,0-1 0,0 1 1,0 0-1,0 0 0,0 5 0,-1 18 221,1-16-111,0-1 0,-1 1 0,-1-1 0,0 1 0,-3 13 0,3-22-131,0 1-1,0 0 0,0-1 0,0 1 0,0-1 1,-1 1-1,1-1 0,-1 0 0,0 0 1,1 0-1,-1 1 0,0-2 0,0 1 1,0 0-1,-1 0 0,1-1 0,0 1 1,-1-1-1,1 1 0,-1-1 0,1 0 0,-1 0 1,0-1-1,-5 2 0,-2 0-58,0 0 0,0-1-1,0-1 1,0 1 0,0-2 0,0 1-1,-10-3 1,17 3-238,-1-1 0,0 0 0,1 0 0,-1 0-1,1 0 1,0-1 0,0 0 0,-1 1 0,1-1 0,0 0 0,0 0 0,0-1 0,1 1-1,-1 0 1,1-1 0,-1 0 0,1 0 0,0 1 0,0-1 0,0-1 0,0 1 0,-1-3 0,-4-13-4212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7:22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47 3698,'0'0'7336,"-10"2"-5732,4 1-1541,0 1 0,1 0 0,-1 0 0,1 0 0,-1 0 0,1 1 0,1 0 0,-1 0 0,1 0 0,-6 9 0,-38 66 191,43-71-139,-5 11 62,0 1 0,2 0 1,0 0-1,1 1 1,1 0-1,2 0 1,0 1-1,1-1 0,0 44 1,3-60-181,0 0 1,1 0 0,0 0 0,0 0-1,0 0 1,1 0 0,0 0-1,0 0 1,0 0 0,1-1 0,0 0-1,0 1 1,0-1 0,1 0-1,0 0 1,-1-1 0,2 1-1,4 4 1,-2-4-43,0 0 0,0 0 1,0-1-1,0 0 0,1-1 0,-1 1 0,1-1 0,0-1 0,0 1 0,1-1 1,-1-1-1,16 2 0,-13-2-20,-1 0 1,1 0 0,0-1-1,-1-1 1,1 0-1,0 0 1,-1-1 0,1 0-1,-1-1 1,0 0-1,0-1 1,0 0-1,17-10 1,-9 2-239,-1-1-1,0-1 0,-1-1 1,0 0-1,-1-1 1,-1-1-1,0 0 1,-1-1-1,-1 0 1,13-29-1,-14 23 248,-2 0-1,0-1 1,-2 0-1,0-1 1,-2 1-1,-1-1 1,-1 0-1,-1-36 1,-1 45 65,-1 10-3,0 0 0,0 0-1,0 0 1,-3-10 0,3 15-5,-1 0 1,0 0-1,0 0 1,1 0-1,-1 0 1,0 0-1,-1 0 1,1 1-1,0-1 1,0 0 0,-1 1-1,1-1 1,-1 1-1,0-1 1,1 1-1,-1 0 1,0 0-1,-3-2 1,-5 0 49,0 0 0,0 0 0,-1 1 0,1 0 1,-1 1-1,0 0 0,1 1 0,-22 1 0,3 0 206,22-1-127,0 1 0,0 0-1,0 0 1,0 1-1,0 0 1,0 0 0,0 0-1,0 1 1,1 0-1,0 0 1,-1 1 0,1 0-1,0 0 1,-6 6-1,-6 6 42,2 1 0,-28 35 0,44-52-171,-1 2 43,0-1-1,0 1 0,0 0 0,0-1 0,1 1 1,-1 0-1,0 0 0,1 0 0,-1 0 0,1-1 1,0 1-1,0 0 0,0 0 0,0 0 0,0 0 0,0 0 1,0 0-1,0 0 0,1-1 0,-1 1 0,1 0 1,-1 0-1,1 0 0,2 3 0,-1 0-48,1-1 0,0 1 1,1 0-1,-1-1 0,1 0 0,6 6 0,0-1 53,1 0-1,1-1 1,-1-1 0,1 1-1,0-2 1,1 0 0,0 0-1,0-1 1,0-1-1,19 4 1,4-2 276,0-2 1,64-2 0,-82-3-239,0-2-1,0 0 1,0-1 0,-1-1 0,1-1 0,27-13 0,39-12-84,-69 27-195,6-3 188,-10 6-8353,-26 1 3511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07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318 1 5923,'0'0'4010,"-1"31"-3178,-1 100 475,5 264 2565,0-132-3328,-3-181-459,-14 653 278,-2-461-327,-47 741 43,-26-2 323,17-495 371,16-137-36,54-366-730,2-12-2,0 1 0,-1 0 0,1 0-1,-1-1 1,0 1 0,0 0 0,0-1 0,-2 4 0,3-6-5,0-1 0,0 0 0,0 0-1,-1 0 1,1 1 0,0-1 0,0 0 0,0 0 0,0 0-1,0 1 1,0-1 0,0 0 0,0 0 0,0 1 0,0-1-1,1 0 1,-1 0 0,0 0 0,0 1 0,0-1 0,0 0 0,0 0-1,0 0 1,0 1 0,0-1 0,1 0 0,-1 0 0,0 0-1,0 0 1,0 1 0,0-1 0,1 0 0,-1 0 0,0 0-1,0 0 1,0 0 0,1 0 0,-1 0 0,0 0 0,0 1 0,1-1-1,-1 0 1,0 0 0,0 0 0,0 0 0,1 0 0,-1 0-1,0 0 1,17 1-14,-14-1 12,196 5 140,0-8 0,218-33 0,120-32-109,451-68-192,-559 59 65,264-40-118,-473 89 158,260 2 1,823 29 153,-1258-5-103,-1-3 0,0-2 0,-1-1 0,52-18 0,-47 12-4,0 2-1,96-10 0,41 20 36,-107 4-24,133-16 0,-127 3 48,0 4 0,1 3 0,149 14 0,-75-8 334,-127-4-303,0 2-1,1 1 1,-1 1 0,0 2-1,46 10 1,-59-7-66,0-1 14,0 0 1,0-1-1,0-1 0,1-1 0,27 2 0,-40-5-26,21 0-11,47-6 0,-66 5 8,0-1 0,0-1 0,0 1 0,-1-1 0,1-1 0,-1 1-1,0-1 1,0-1 0,10-6 0,3-6-88,1 1-1,1 1 1,0 2 0,1 0-1,0 1 1,1 2-1,1 0 1,30-7-1,-19 7 64,44-18-1,-56 17 105,1 2 0,0 1-1,0 1 1,43-5 0,-10 9 42,-34 2-115,0 0-1,0-2 1,32-7-1,-30 1 26,-1-1 1,33-16-1,-22 8-181,-33 17 5,0-1-296,-25 2-8699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10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1 581 848,'0'0'9952,"3"10"-4150,69-14-5917,-1-4 0,109-24 0,-27 4 105,78 2 36,268 4-1,-109-12 3,-58 2-29,-223 27 27,644-43-39,-390 39-5,-41 3-15,-29-5 41,162-16 14,149-58 375,-271 54 113,104-35-46,-355 56-489,130 0-1,-132 9 36,146-20-1,-130 5-1,1 4 0,122 0 0,54-5 2,0-1 20,226 18-529,-473 2 406,-1 1 1,0 1-1,0 1 0,32 11 0,-26-7 14,63 9 1,-84-17 77,259 32 10,-10-10-52,-208-21 78,106-1-177,-160-8-3281,-11-11-856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11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74 428 9204,'0'0'4725,"0"3"-4488,1 14-78,1-1 0,1 1-1,0 0 1,7 16-1,6 36 479,-6 12 7,-2 111 0,-7-118-487,3 0 0,15 81 0,-16-144-249,-2-21-12,-4-23-37,-5-8-99,-3 0 0,-22-60 0,1 8 109,13 23 11,3-1 0,3 0 0,4-1 0,-1-134 0,9 172-18,2 0 0,1 0 0,9-40 0,-8 62 69,0 0 0,1 1 1,0 0-1,1-1 0,0 2 0,1-1 1,1 1-1,-1-1 0,1 2 0,1-1 1,0 1-1,14-12 0,-17 15 38,1 1 1,0 1-1,0-1 0,0 1 1,1 0-1,-1 0 0,1 1 1,0 0-1,0 0 0,0 0 1,0 1-1,0 0 0,1 1 1,-1 0-1,1 0 0,-1 0 1,1 1-1,-1 0 0,1 0 1,-1 1-1,1 0 0,-1 1 0,1-1 1,-1 2-1,0-1 0,0 1 1,0 0-1,0 0 0,-1 0 1,1 1-1,-1 0 0,0 1 1,7 5-1,12 14 51,-2 1 0,0 1 0,21 33 0,-42-55 35,1 0 0,0 1 0,-1 0 0,0-1 1,0 1-1,0 0 0,-1 0 0,0 0 0,0 0 0,0 1 0,0-1 0,-1 0 1,0 0-1,0 0 0,0 0 0,-1 1 0,0-1 0,0 0 0,-2 8 0,0-5 56,-1 0 0,0 0 0,0-1 1,-1 1-1,0-1 0,0 0 0,-1-1 0,1 1 0,-1-1 0,-11 9 0,3-4-86,0-1-1,-1-1 1,0 0 0,0 0 0,-1-2 0,0 0 0,0 0-1,-1-2 1,0 0 0,0-1 0,0-1 0,-29 2 0,44-5-52,-21 4-1292,22-3 1153,0-1-1,1 1 1,-1 0-1,0-1 1,0 1 0,1-1-1,-1 1 1,1 0-1,-1 0 1,1-1 0,-1 1-1,1 0 1,-1 0-1,1 0 1,0 0-1,-1-1 1,1 1 0,0 0-1,0 0 1,0 0-1,-1 0 1,1 1 0,0 17-4671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12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88 270 5394,'0'0'5141,"0"19"-4772,-1 32-54,6 202 2512,21-10-2157,-33-274-748,-1 1 1,-19-47-1,12 38-48,1-2 0,-15-77 0,11-296-207,18 410 327,0 1 10,0 0-1,0 0 1,1 0-1,-1-1 0,1 1 1,0 0-1,-1 0 1,1 0-1,0 0 0,1 0 1,-1 1-1,1-1 1,-1 0-1,1 0 1,0 1-1,0-1 0,0 1 1,0 0-1,0-1 1,0 1-1,1 0 0,-1 0 1,1 1-1,0-1 1,-1 0-1,1 1 1,0 0-1,0 0 0,0 0 1,0 0-1,0 0 1,3 0-1,10-2 27,0 1 0,0 1-1,0 1 1,31 3 0,-45-3-30,3 1 7,-1 0 1,1 1 0,0-1 0,0 1-1,-1 1 1,1-1 0,-1 0 0,0 1-1,0 0 1,0 0 0,0 0 0,0 1-1,-1-1 1,1 1 0,4 7 0,-2-3 21,0 1 1,0 0-1,0 0 1,-2 0-1,1 0 1,5 17 0,-9-23-2,0-1 1,0 1 0,0 0-1,-1 0 1,1 0 0,-1 0-1,0 0 1,0 0 0,0 0 0,0 0-1,0 0 1,-1 0 0,1 0-1,-2 5 1,0-7-1,1 1 0,0-1 0,-1 0 1,1 0-1,-1 0 0,1 0 0,-1 0 0,1 0 0,-1 0 0,0 0 1,0 0-1,1-1 0,-1 1 0,0-1 0,0 1 0,0-1 1,0 0-1,0 0 0,1 0 0,-1 0 0,0 0 0,-3 0 0,-112 0-1863,96-6-3733,10 5-688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15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41 960,'0'0'7321,"0"21"-8735,0 61 2076,0-81-331,0-9-390,0 5 14,1 0-1,-1 1 1,1-1 0,0 0-1,0 1 1,0-1 0,0 1 0,1-1-1,-1 1 1,0-1 0,1 1-1,0 0 1,-1 0 0,4-3-1,-2 3-168,-1 0-1,0-1 0,-1 1 0,1 0 0,0-1 0,-1 1 0,1-1 0,-1 1 0,0-1 0,0 0 0,0 1 1,0-1-1,0 0 0,0-5 0,-1-5 1093,0-18-3090,0 25 1350,0 2 184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8.0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 6339,'0'0'9249,"0"29"-8883,0-27-360,-5 229 548,-2 128 1199,6-344-1718,2 0-1,0 0 1,0 0-1,2-1 1,-1 1-1,2 0 1,0-1-1,1 1 1,0-1-1,2-1 1,-1 1-1,1-1 1,1 0-1,0-1 1,1 1-1,12 11 1,-11-13-27,0-1 0,1 0 0,0 0 0,0-1 0,1-1 0,0 0 0,19 9 0,-23-13-45,0-1 0,0 0 0,0 0 1,0-1-1,0 0 0,0-1 0,1 0 0,-1 0 1,1 0-1,-1-1 0,0-1 0,1 0 0,-1 0 1,10-2-1,-14 2-79,-1-1-1,0 1 1,0-1 0,0 0 0,0 1 0,0-1 0,0-1-1,0 1 1,0 0 0,-1-1 0,1 1 0,-1-1 0,0 0-1,0 0 1,2-3 0,0 0-394,-1 0-1,0-1 1,0 1-1,0-1 1,-1 0-1,2-9 1,-2-24-4484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17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4 8004,'0'-3'7390,"0"15"-6518,-2 440-913,5 500-38,14-714 82,0 21 13,-14-237 48,-3-21-99,0 10 59,0 73-5,0-82 71,9-2-23,23 1-88,-1-2 1,0-2-1,50-9 0,403-100 798,-472 110-729,13-4 62,0 1 1,50-2-1,-74 7-81,-23-1-1838,-22-6-1808,-19-7-3443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18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57 10117,'0'0'4682,"-3"0"-4319,112 3 419,192-2 1154,-290-1-2112,1-2-1,-1 0 0,0 0 1,1-1-1,-1 0 1,0-1-1,0 0 1,-1-1-1,0 0 1,14-10-1,-15 6-2184,-8 2-1660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19.1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2145,'0'0'13561,"5"1"-12526,49 6-1058,1-2 0,59-1 0,-22-2 33,341 4-66,-432-5 49,1 0 0,0 0-1,-1 0 1,1 0 0,-1 0-1,0 0 1,1 1-1,-1-1 1,0 0 0,0 1-1,0-1 1,0 1 0,0 0-1,0-1 1,1 4 0,-2-5 7,13 29-12,-2 0 0,-1 0 0,-1 1 0,10 58-1,5 129 165,-24-210-144,5 48 0,8 122 8,54 270 0,-39-333-36,37 180 8,-62-270 13,-3-18 2,0 0 1,1-1-1,0 1 0,0-1 0,0 0 0,4 10 1,-5-14-4,1 0 1,-1 0 0,0 0-1,1 0 1,-1 0 0,0 0-1,0 1 1,0-1-1,0 0 1,0 0 0,0 0-1,0 0 1,0 0 0,0 0-1,-1 0 1,1 0 0,0 0-1,-1 0 1,1 1 0,-1-1-1,1-1 1,-1 1 0,0 0-1,1 0 1,-1 0 0,0 0-1,1 0 1,-1 0-1,0-1 1,0 1 0,0 0-1,-2 0 1,-36 22-81,35-22 83,-13 7 3,0-2 0,0 0 0,-1-1 1,-32 4-1,-78 2 637,-3 0 833,80-5-2055,-90-2 1,120-4-303,19 0 685,-1 0 0,1 0 0,0 0 0,0 0 0,0-1 0,0 1 0,0-1 0,0 1 0,0-1 0,1 0 0,-1 0 0,-2-1 0,-13-13-5521,6 3-1353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19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97 8852,'0'0'8249,"-6"0"-8030,87 1-377,127-4 145,-188 0-122,0 0 0,-1-2 0,23-7 1,-32 9-310,-1-1 0,1 0 0,-1 0 0,0-1 0,-1 0 0,1-1 0,-1 0 0,9-8 0,-6-6-5319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20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97 11397,'0'0'3717,"10"0"-3536,231 0 2175,-230 0-2330,0-1 1,0 0-1,0-1 0,0 0 1,0-1-1,-1 0 1,11-5-1,7-4-82,31-21-1,-32 18-180,-23 12-163,1 1-1,-1 0 1,0 0 0,1 0-1,0 0 1,-1 1 0,8-2-1,-11 3 259,0 0 0,0 0-1,0 0 1,0 1-1,0-1 1,0 0 0,0 0-1,0 0 1,0 1-1,0-1 1,0 0 0,-1 1-1,1-1 1,0 1-1,0-1 1,0 1-1,0 0 1,-1-1 0,1 1-1,0 0 1,-1-1-1,1 1 1,-1 0 0,1 0-1,-1 0 1,1-1-1,-1 1 1,1 0-1,-1 0 1,0 0 0,1 0-1,-1 0 1,0 0-1,0 0 1,0 0 0,0 0-1,0 0 1,0 0-1,0 0 1,0 1 0,1 31-3655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22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458 2 5635,'0'0'7456,"-10"0"-7421,-59 0 349,68 0-341,-25 0 1702,-13-1-1659,15 1 75,-49 3 0,65-1-157,0-1 0,0 1 1,0 1-1,0-1 0,0 1 0,0 1 1,1-1-1,0 1 0,-12 8 1,3 0-13,1 1 1,0 1-1,-22 26 1,32-35 0,0 1-1,1 1 1,0-1-1,0 0 1,1 1 0,0 0-1,0 0 1,0 0-1,1 0 1,0 0-1,0 0 1,1 1 0,-1 8-1,2 3-15,2 27-52,-2-43 71,1-1 1,0 1-1,0-1 0,0 1 1,0-1-1,0 1 0,0-1 0,1 0 1,-1 0-1,1 0 0,-1 0 1,1 0-1,0 0 0,0 0 0,3 2 1,4 2-8,1-1 0,-1 0 0,1 0 0,0-1 0,0-1 0,1 0 0,-1 0 0,1 0 0,11 0 0,-5-1 1,1-1-1,0-1 0,-1 0 1,33-5-1,-41 3-3,0-1 1,-1 0-1,1 0 0,-1-1 0,0 0 1,0-1-1,0 0 0,0 0 0,-1-1 1,0 1-1,0-2 0,8-8 0,-4 3-157,-1-1 0,0 1 0,-1-2 0,-1 1 0,0-1 0,8-19-1,-14 25 136,0 1-1,0-1 0,-1 0 0,0 0 0,0-1 0,-1-12 0,0 18 399,1 20-386,1-1 1,0 1-1,1-1 0,1 1 0,1-1 0,0 0 0,1-1 0,1 1 0,0-1 0,11 15 0,16 24 75,58 67 0,-17-24 68,-62-79-64,-2 0 0,0 1 0,0 0 0,-2 1 0,-1 0 1,0 0-1,-2 1 0,0 0 0,-1 0 0,-1 0 0,2 43 0,-5-49 3,-1 0 0,-1 1 0,0-1 0,-1 0 0,0 0 0,-6 17 0,6-25-37,-1 0-1,0-1 0,0 1 0,-1-1 0,0 0 0,0 0 0,0-1 1,-1 1-1,0-1 0,0 0 0,0 0 0,-1 0 0,1-1 0,-1 0 1,-8 4-1,2-3 5,0 0 0,1-1 0,-1 0 0,-1-1 0,1-1 0,0 0 0,-1 0 1,1-1-1,-1-1 0,1 0 0,-1-1 0,1 0 0,-1-1 0,1-1 0,0 0 0,0 0 0,0-1 1,0 0-1,1-1 0,0-1 0,-12-7 0,17 9-29,0 0-1,1-1 1,0 0 0,-1 0 0,2 0 0,-1 0-1,1-1 1,-1 0 0,2 0 0,-1 0-1,1-1 1,0 1 0,0-1 0,0 1-1,-1-9 1,0-5 4,2-1 0,0 0 0,1-38 0,1 38 17,1 0-14,1 1 0,1-1 1,1 1-1,0 0 0,2 0 0,0 0 0,1 1 0,14-27 0,4 0-6,3 0 0,36-46 0,-48 71-153,27-29 0,-38 45-366,0 0-1,0 0 1,0 1-1,1 0 1,0 0-1,-1 0 1,1 1 0,1 0-1,-1 0 1,13-3-1,-7 5-4426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23.4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164 330 7652,'0'0'5623,"6"20"-5628,0-1 18,28 122 369,-26-89 149,-3 1 0,-1 56 0,-4-108-102,-3-5-303,-23-34-280,-7-7 53,2-2 0,-35-73 0,53 92 23,2 0 0,1-1-1,1-1 1,2 0 0,1 0-1,1 0 1,-1-60-1,6 86 43,0-1-1,0 0 0,1 0 0,0 1 0,0-1 1,0 0-1,1 1 0,-1-1 0,1 1 1,0-1-1,1 1 0,-1 0 0,1 0 0,4-5 1,-2 3 12,1 0 1,0 1 0,0 0 0,1 0 0,-1 0 0,1 1 0,14-7-1,5 1 0,1 1-1,0 1 1,50-8-1,-70 15 7,31-5-131,1 2 1,40 1-1,-78 3 16,-1 4 93,0 10 178,0-1 0,-2 0 0,1 0 1,-2 0-1,1 0 0,-2 0 0,0 0 1,0-1-1,-1 1 0,-12 20 0,1-6 395,-1 0-1,-1 0 1,-2-2-1,-40 42 1,56-64-481,0 0 0,1 0 0,-2-1-1,1 1 1,0-1 0,0 0 0,-1 0 0,1-1 0,-1 0-1,-6 2 1,10-3-205,-1 1 0,0-1 0,1 0 0,-1 0 1,1 1-1,-1-1 0,0-1 0,1 1 0,-1 0 0,1 0 0,-1 0 0,1-1 0,-1 1 0,1-1 0,-1 0 0,1 1 0,-1-1 0,1 0 0,-1 0 0,1 1 0,0-1 0,0 0 0,-1-1 0,1 1 0,0 0 0,0 0 0,0 0 0,0-1 0,0 1 0,1 0 0,-2-3 0,-3-21-4849,5 7-1606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24.7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1584 1 5795,'0'0'12333,"-3"3"-12063,-121 166 221,-75 134 319,-166 248 394,-25 85-881,162-249-8,-9-34 509,201-312-653,34-40-83,2-14-2231,1 1 753,0-1 0,1 0 0,0 1 1,1-1-1,9-23 0,2-5-4333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8:27.0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1012 14279,'0'0'2753,"6"-7"-2775,19-25 131,-1-1 0,-3 0 0,0-2-1,-2 0 1,-2-1 0,16-46-1,-5-1-44,31-161 0,-51 183-321,-3-1 0,-3-77 0,-2 111 161,0 18 65,0 0 0,-1 0 0,-3-15 1,3 22 27,1 0 1,-1 0 0,0 1 0,0-1 0,0 0 0,-1 0-1,1 1 1,-1-1 0,0 1 0,1-1 0,-1 1 0,0 0-1,0-1 1,0 1 0,-1 0 0,-2-2 0,5 4 10,0 0-1,-1 0 1,1 0 0,0-1 0,-1 1-1,1 0 1,0 0 0,-1 0 0,1 0-1,0 0 1,-1 0 0,1 0 0,0 0 0,-1 0-1,1 0 1,0 0 0,-1 0 0,1 0-1,0 0 1,-1 0 0,1 0 0,0 0 0,-1 0-1,1 0 1,0 0 0,-1 0 0,1 0-1,0 1 1,0-1 0,-1 0 0,1 0 0,0 0-1,0 1 1,-1-1 0,1 0 0,0 0-1,0 1 1,-1-1 0,1 1 0,-5 14 395,4-12-381,-8 41-2,2 0 0,-3 60 0,8 94 108,2-126-78,1-41 28,2-1 0,1 0 0,8 34 1,31 88 72,-30-107-119,-6-23-20,-3-5-14,1 0 0,0 0 1,2-1-1,0 1 0,1-2 0,16 26 1,-7-10 78,-16-30 211,2-9-368,8-39 47,35-91-1,-34 111-63,0 1-1,2 1 0,0 0 1,34-42-1,-46 65 79,0 0-1,0 0 0,1 1 1,-1-1-1,0 1 0,1 0 1,-1-1-1,1 1 0,0 0 1,-1 0-1,1 1 1,0-1-1,-1 1 0,1-1 1,4 1-1,45 1-175,-40 0 152,-6 0 40,0 0 0,0 1 0,0 0 0,0 0 0,-1 0 0,1 1 0,-1 0 0,1 0 0,-1 1 0,0-1 0,0 1 0,-1 0 0,1 0 0,4 7 0,12 12-9,25 38-1,-39-51 3,33 53 8,-30-45 59,0-1 0,2 0 0,0-1 0,23 25 0,-33-39-54,0 0 1,0 0-1,0-1 0,0 1 1,0-1-1,1 1 0,-1-1 1,0 0-1,1 0 0,-1 0 1,1 0-1,-1 0 1,1-1-1,0 1 0,-1-1 1,1 1-1,0-1 0,-1 0 1,1 0-1,0 0 0,-1-1 1,1 1-1,0-1 1,-1 1-1,1-1 0,3-1 1,-1-1-11,0 0 1,0-1-1,0 1 0,0-1 1,-1 0-1,1 0 1,-1 0-1,0-1 1,0 0-1,3-5 0,-1 2-324,-1 1 0,0-1 0,-1 0 0,0-1 0,0 1 0,0-1 0,-1 0 0,3-14-1,-5 3-3720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6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789 89 9604,'0'0'4296,"-3"0"-4040,0 0-197,-1 1 1,1 0-1,0-1 1,-1 2-1,1-1 0,0 0 1,0 1-1,0-1 1,0 1-1,0 0 1,0 0-1,0 0 0,1 1 1,-5 4-1,-39 47 21,35-39-3,-262 355 746,-88 109 926,318-434-1405,42-44-194,2-24-529,4-3 336,0 1 0,2 0 1,1 0-1,14-31 0,4-10 14,29-92-6,139-417-600,-165 478 622,-29 97 29,1-1 0,0 1 0,0-1 0,0 1 0,-1 0 0,1-1 0,0 1 0,0 0 0,0 0 0,0-1 0,0 1 0,0 0 0,0 0 0,0 0 0,0 0 0,0 0 0,0 0 0,-1 1 0,1-1 0,0 0 0,0 0 0,0 1 0,0-1 0,0 0 0,0 1 0,-1-1 0,1 1 0,0-1 0,1 2 0,16 12-47,0 1 1,-2 1-1,1 1 0,24 34 0,-21-27 36,73 93 42,114 185 0,-157-215-29,-4 1 1,-4 3-1,35 108 1,-42-84 138,-34-111-194,-1-4 461,-257 6 667,-190 20-31,398-21-943,-84-1-841,119-4-137,14-30-5280,0 16 1627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8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1 241 14391,'0'0'1312,"189"-71"-1408,-86 28 160,-5-2-64,-16 8-304,-29 9-2449,-31 11-2161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8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33 7347,'0'0'3591,"-2"-5"-3108,-6-16 45,2 15 2767,1 17-2254,-14 227-999,13-128-23,-1 1-8,-1 32 62,-28 143 1,29-260-24,6-25 6,1-8-515,0-109 291,3-238-66,3 240 107,24-125 0,-29 228 148,6-26-48,-7 36 22,1-1-1,-1 0 0,1 1 1,-1-1-1,1 1 0,0-1 1,-1 1-1,1-1 1,0 1-1,0-1 0,0 1 1,0 0-1,0-1 0,0 1 1,3-2-1,-3 3-9,1-1-1,0 1 1,-1-1 0,1 1 0,-1 0-1,1 0 1,0 0 0,-1 0 0,1 0-1,0 0 1,-1 0 0,1 1-1,0-1 1,-1 1 0,1-1 0,-1 1-1,1-1 1,-1 1 0,1 0-1,-1 0 1,1 0 0,-1 0 0,0 0-1,3 2 1,27 33 27,-24-27-31,23 33 43,32 59 0,-43-67-5,1 0 1,2-1-1,50 56 0,-71-88-44,0 1 0,0-1 1,1 1-1,-1-1 0,1 0 0,-1 0 1,1 1-1,-1-1 0,1 0 1,0 0-1,-1 0 0,1-1 0,0 1 1,0 0-1,0-1 0,0 1 0,-1-1 1,1 0-1,0 1 0,0-1 0,0 0 1,0 0-1,0 0 0,0-1 0,0 1 1,0 0-1,0-1 0,0 1 0,-1-1 1,1 0-1,0 1 0,0-1 1,-1 0-1,1 0 0,0 0 0,-1 0 1,1-1-1,-1 1 0,1 0 0,-1-1 1,0 1-1,0-1 0,2-1 0,5-9-272,0 0 0,-1 0 0,0-1 0,8-24 0,-8 22 182,14-38-688,-11 27 270,1 0 0,1 1 0,1 0 0,17-24-1,-29 47 576,-1 1 0,1 0 1,0 0-1,0-1 0,0 1 0,0 0 0,0 0 0,0 0 0,0 0 0,0 0 0,0 0 0,0 0 0,0 1 0,1-1 0,-1 0 0,0 1 0,1-1 0,-1 1 0,1-1 0,-1 1 0,0 0 0,1-1 0,-1 1 0,1 0 0,-1 0 0,1 0 0,-1 0 0,1 0 0,-1 1 0,1-1 0,-1 0 0,0 1 0,1-1 0,-1 1 0,1-1 0,-1 1 0,0-1 1,0 1-1,1 0 0,-1 0 0,0 0 0,0 0 0,2 1 0,4 6 399,0 1 0,-1 0 0,0 0 0,0 0 0,4 10 0,2 1-222,24 44 949,53 124 1,7 76 195,-26-66-386,-68-192-964,2 6-18,0 0-1,1-1 0,0 0 1,1 0-1,0 0 1,0 0-1,1-1 0,1 0 1,12 13-1,-20-23-90,0 0 1,0 0-1,0 0 0,0 0 1,0 1-1,0-1 0,1 0 1,-1 0-1,0 0 1,0 0-1,0 0 0,0 0 1,1 0-1,-1 1 0,0-1 1,0 0-1,0 0 0,1 0 1,-1 0-1,0 0 0,0 0 1,0 0-1,1 0 0,-1 0 1,0 0-1,0 0 0,0 0 1,1 0-1,-1 0 1,0 0-1,0 0 0,0 0 1,1 0-1,-1 0 0,0-1 1,0 1-1,0 0 0,0 0 1,1 0-1,-1 0 0,0 0 1,0 0-1,0-1 0,0 1 1,0 0-1,1 0 0,-1 0 1,0 0-1,0-1 0,0 1 1,0 0-1,0 0 1,0 0-1,0-1 0,0 1 1,0 0-1,0 0 0,0 0 1,0-1-1,0 1 0,0 0 1,0 0-1,0 0 0,0-1 1,0 1-1,0 0 0,0-19-2522,0 14 1550,0-20-4797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8.3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10677,'0'0'4450,"196"201"-3906,-140-132-480,-4-6 96,-10-10-96,-4-6-128,-7-12 144,-10-13-144,-7-3 64,0-7-448,-7-2-929,-3-4-1328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8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611 0 10869,'0'0'5875,"-168"220"-4531,109-135-479,-4-7 31,4-6-336,3-18-336,4-14-160,7-8-128,13-10-368,8-10-608,6 4-1377,4-3-1361,-7 2-3601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9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550 1 7860,'0'0'5861,"-31"22"-5426,-101 78 96,116-86-402,1 0 0,1 1 1,0 0-1,1 2 0,1-1 0,-19 34 1,12-19 75,-18 31 31,3 0 1,2 2 0,4 2 0,2 0 0,3 2 0,3 1 0,3 0 0,4 1 0,-10 128 0,24 2-118,2-174-109,0 0 0,2 0 0,0 0 0,2-1 0,15 38-1,-3-20-335,2 0 0,2-1-1,2-1 1,49 63-1,-61-88 114,1-1 1,1 0-1,0-1 0,0-1 0,1 0 0,1-2 0,0 1 0,1-2 0,0 0 0,0-2 0,1 0 0,0-1 1,28 7-1,36-2-3194,-2-10-1588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0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1 2145,'19'27'4864,"-5"-6"-4217,25 37 467,64 71 1,-38-57-518,76 111 1,-122-154-426,-2-1-1,-1 2 1,-1 1 0,-1 0-1,-2 0 1,-2 1 0,12 57 0,-14-25 417,-2 0 1,-4 0 0,-8 104-1,1-131-310,-1-1 0,-2 0 0,-2 0 0,-1-1-1,-2 0 1,-28 55 0,7-29 93,-2-1 0,-69 86 0,74-108-20,-2-1 0,-45 39-1,60-60-184,-1-1 1,-1-1-1,0-1 0,-1 0 0,0-2 0,-36 14 0,52-23-191,0 0-1,-1-1 1,1 0 0,0 0-1,-1 0 1,-10-1-1,16-14-2272,0-29-2921,0 31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1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653 2 7860,'0'0'5664,"-4"0"-5003,-97-1 2103,-126 2-1502,207 1-1162,-1 1 1,1 1-1,0 1 1,0 1-1,0 0 0,0 1 1,1 2-1,1 0 1,-1 0-1,-23 18 1,36-22-89,0 0 1,0 1-1,1-1 1,0 1 0,0 0-1,0 0 1,1 1 0,0-1-1,0 1 1,1 0 0,0 0-1,0 1 1,-3 10 0,1-1-50,1 1 0,1 0 0,1 0 0,0 29 0,2-42 29,1 0 1,0-1-1,0 1 1,0 0 0,1-1-1,-1 1 1,1-1-1,0 0 1,0 1 0,1-1-1,0 0 1,-1 0-1,1-1 1,0 1 0,1 0-1,-1-1 1,1 0-1,6 5 1,8 5-67,0-2 0,35 18 0,-50-28 52,24 11-58,1-1-1,0-1 1,1-2 0,0-1-1,0-1 1,47 4-1,184-8 115,-136-4 250,-124 3-854,0 1 0,0-1 1,0 1-1,0-1 0,0 1 1,0-1-1,0 1 0,-1-1 1,1 1-1,0-1 0,-1 1 1,0 1-1,-17 20-6780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3.2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46 164 4418,'0'0'10191,"-7"1"-9518,-24 3-228,24-3 3160,23-1-3790,550 2 160,623-5-27,-1075-4 42,204-40 0,-198 25 8,160-10 0,313 29 14,-312 5 0,876-2-68,-677-12 1654,-476 12-1632,36-3 283,-39 3-275,0 0-1,0 0 1,0 0 0,0-1 0,0 1-1,0 0 1,0-1 0,0 1-1,0 0 1,0-1 0,0 1-1,0-1 1,0 1 0,-1-1 0,1 0-1,0 1 1,0-1 0,0 0-1,-1 0 1,1 1 0,0-1-1,-1 0 1,1 0 0,-1 0 0,1 0-1,-1 0 1,1 0 0,-1 0-1,0 0 1,1-1 0,-1 1-60,0 0 0,0 1 0,0-1-1,0 0 1,0 1 0,-1-1 0,1 1 0,0-1 0,0 0 0,0 1 0,-1-1 0,1 1 0,0-1 0,-1 1 0,1-1-1,0 1 1,-1-1 0,1 1 0,-1-1 0,1 1 0,-1-1 0,1 1 0,-1 0 0,0-1 0,-22-5-2532,-33 1-3452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4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366 208 7619,'0'0'7327,"0"-6"-6564,1-12 150,-1 16 25,0 5 76,-4 40 106,-4-3-1096,-2-2 1,-2 1-1,-2-2 0,-22 45 0,18-40-6,-81 157 61,83-171-23,-1-1 1,-2-1-1,0-1 0,-2-1 0,-23 22 0,40-42-84,3-3 0,0 0 1,-1 1-1,1-1 1,0 0-1,0 0 1,0-1-1,-1 1 1,1 0-1,0 0 1,-1-1-1,1 1 1,-1 0-1,1-1 1,-1 0-1,1 1 1,-3-1-1,3-18-551,3-33 512,2 1 1,2-1-1,3 1 0,26-87 1,16-24-170,88-190-1,-138 349 240,-1 0 0,1 0 0,0 0 0,0 0 0,0 1 0,0-1 0,0 0 0,0 1 0,1-1 0,-1 1-1,1-1 1,-1 1 0,1 0 0,1-2 0,0 2 6,0 0 0,0 1-1,0 0 1,0-1 0,0 1-1,0 0 1,-1 0 0,1 1-1,5 0 1,2 1-1,1 0 0,-1 1 0,0 0 0,0 1 0,0 0 0,17 10 0,58 41 45,-48-30-44,26 17 9,-2 2 1,56 54 0,-99-82-13,-1 1 1,0 1-1,-2 1 1,0 0-1,-1 1 1,-1 0-1,-1 1 1,0 1-1,-2 0 1,10 31 0,-19-50 11,0 0 1,0-1 0,0 1-1,0 0 1,-1 0 0,1 0 0,-1 0-1,0 0 1,0 0 0,0 0 0,-1 0-1,1 0 1,-1 0 0,1 0-1,-1 0 1,0 0 0,0 0 0,0 0-1,0-1 1,-1 1 0,1 0-1,-1-1 1,-4 5 0,1-2 6,-1-1-1,1-1 1,-1 1 0,0-1-1,-1 0 1,1-1 0,0 1 0,-1-1-1,-8 2 1,-47 11 339,-2-2 1,-76 5-1,-131-8 997,228-7-1166,42-3-224,0 1-71,-1 0 74,1 0 1,-1 0-1,0 0 1,1 0-1,-1 0 1,0-1 0,0 1-1,1-1 1,-5 1-1,3 0-30,-47 21-1940,49-22 1848,1 0-1,0 0 1,-1 0-1,1 0 1,0 0-1,0 1 1,-1-1-1,1 0 1,0 0-1,0 0 1,0 1-1,-1-1 1,1 0-1,0 0 1,0 1-1,0-1 1,0 0-1,-1 1 1,1-1-1,0 0 1,0 0-1,0 1 1,0-1-1,0 0 1,0 1-1,0-1 1,0 0-1,0 1 1,0-1-1,0 1 1,0-1-526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5.0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1 10421,'0'0'3831,"-5"35"-3033,-45 252 439,27-164-259,-26 158 1241,38-193-1466,0 110 1,10-172-711,0-13-32,1-1-1,0 1 1,3 14 0,-2-24-12,-1 0 1,1 0-1,0 1 0,0-1 0,0 0 0,1 0 0,-1 0 1,1-1-1,-1 1 0,1 0 0,0-1 0,0 1 0,0-1 0,1 1 1,-1-1-1,5 4 0,8 3-13,1-1 1,0 0-1,1-1 1,-1 0-1,1-1 1,1-1-1,-1-1 0,33 4 1,11-4-324,75-3-1,-71-2-466,-47 2 197,-10 0 304,0-1-1,-1 0 1,1-1-1,0 1 1,9-3-1,-15 2 22,-1 1-1,1-1 0,0 0 1,-1 1-1,1-1 1,-1 0-1,1 0 0,-1 0 1,1 0-1,-1 0 0,2-3 1,-2 3-205,0-1 0,0 1 0,0-1 0,0 1 0,0-1 0,-1 0 0,1 1 0,-1-1 0,1 0 0,-1 1-1,0-1 1,0 0 0,0-3 0,0-13-6337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5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69 5555,'0'0'8491,"-1"-5"-7976,1 4-498,0 1-1,0-1 0,0 0 0,0 0 1,0 0-1,0 0 0,0 0 0,0 0 1,1 0-1,-1 0 0,0 0 0,1 1 1,-1-1-1,0 0 0,1 0 0,-1 0 0,1 0 1,-1 1-1,1-1 0,0 0 0,-1 1 1,1-1-1,0 0 0,-1 1 0,1-1 1,0 1-1,0-1 0,0 1 0,-1-1 1,1 1-1,0 0 0,0-1 0,0 1 1,0 0-1,0 0 0,0 0 0,0 0 1,0-1-1,54-5 422,-34 4-114,144-8 1661,68-8-3269,-220 15-1237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8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8100,'0'0'5509,"3"12"-5354,8 45 529,5 116 0,-14 71 619,-2-150-1018,-10 96 310,4-117-216,7 139-1,-1-212-379,0 1 0,0 0 0,0 0 0,0 0 0,0 0 0,1-1 0,-1 1-1,0 0 1,1 0 0,-1-1 0,0 1 0,1 0 0,-1 0 0,1-1 0,0 1 0,-1-1-1,1 1 1,-1 0 0,1-1 0,0 1 0,-1-1 0,1 1 0,1 0 0,22 4-34,-17-4 32,45 4 45,99-4-1,-97-2 18,-8-1 48,0-2 1,61-13 0,88-31 23,-114 25-131,162-22-1,-181 43-450,-60 2-333,-9 0-438,-35 0-1475,-28 0-3469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0.7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1 607 6611,'0'0'3738,"1"-3"-3279,6-9 2408,-2 36-1895,47 609-522,-27-261 724,-14-173-573,-11-202-606,-18-537-342,-23-119-651,39 573 848,0 18 71,9-84 1,-5 133 74,1 0 0,0 1 0,2-1 0,0 1 0,1 0 0,1 0 0,0 1 0,2 0 0,12-20 0,-15 29-7,0 0 0,1 0 0,0 0-1,0 1 1,1 0 0,0 0 0,0 1 0,1 0 0,-1 1 0,1 0 0,1 0-1,-1 1 1,1 0 0,17-5 0,-1 4-24,0 1-1,0 1 1,0 1-1,42 3 1,-62-1 38,-1 0-1,1 0 1,0 1 0,0 0 0,-1 0 0,1 1 0,-1-1-1,1 1 1,-1 0 0,0 1 0,0-1 0,0 1 0,0 0-1,0 1 1,-1-1 0,1 1 0,-1 0 0,0 0-1,0 0 1,0 0 0,-1 1 0,0-1 0,1 1 0,-2 0-1,1 0 1,0 0 0,-1 1 0,0-1 0,-1 1 0,1-1-1,-1 1 1,0-1 0,1 12 0,0 3 101,-1 0-1,0 0 1,-2 0 0,0 0-1,-1 1 1,-1-2 0,-1 1 0,-1 0-1,0-1 1,-2 0 0,0 0-1,-1 0 1,-1-1 0,-1 0 0,-18 25-1,10-19 162,0 0 0,-2-1 0,-1-1-1,0-1 1,-35 26 0,41-37-97,1 0 0,-1-2 0,-1 1 0,0-2 0,0 0 0,0-1 0,-1-1 0,0 0 0,0-1 0,-29 2 0,-57-4-771,117 9-4098,21 5-88,6 7-1251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1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53 319 9476,'0'0'3188,"9"34"-2929,-3-7-196,10 37 199,12 123 0,-21 272 2201,-17-405-1586,6-75-1269,-28-165-529,-15-100 583,36 191 275,1-100 1,8 122 8,0 41 40,1 1 0,2-1 0,7-43 0,-7 69 7,0 0-1,0 0 1,1 1 0,0-1-1,0 0 1,1 1-1,-1 0 1,1 0-1,0 0 1,1 0 0,-1 0-1,1 0 1,0 1-1,0 0 1,1-1 0,-1 2-1,1-1 1,0 0-1,0 1 1,0 0 0,0 0-1,0 1 1,1-1-1,-1 1 1,1 0 0,10-1-1,-4 1-22,0 2-1,0 0 1,0 0-1,0 1 1,0 0-1,22 6 1,-25-4 27,-1 0 1,1 1-1,-1 0 0,0 0 0,0 1 1,-1 0-1,1 1 0,-1-1 1,9 11-1,-7-8 8,-1 1 1,-1 0-1,0 1 1,0-1-1,-1 1 1,0 1-1,-1-1 1,0 1-1,-1 0 1,6 19-1,-5-5 54,-1 0 0,-1 0 0,-1 47 0,-2-67-24,0 1 1,-1 0-1,1 0 0,-1-1 0,-1 1 1,1 0-1,-1-1 0,0 1 0,0-1 1,-1 0-1,1 0 0,-1 0 0,0 0 1,-1 0-1,1 0 0,-1-1 0,0 0 1,0 0-1,0 0 0,-1 0 0,1 0 1,-6 2-1,1-1 67,-1 0 0,0 0 0,0-1 0,0 0 1,-1-1-1,1 0 0,-1-1 0,0 0 0,0-1 0,-19 0 0,25-1-68,-19 1-93,31 3-287,29 13 277,-9 2 81,-1 2-1,-1 0 1,-1 2-1,-1 1 1,0 0-1,36 55 1,-15-8 618,57 120 1,-116-210-4583,-33-32-1,19 22-2100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2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5795,'0'0'9529,"19"17"-9555,-4-4 28,114 111 68,-60-52 136,113 158 1,-170-213-342,-5-4-318,1-1 0,1-1 0,17 19 0,-24-26-1248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2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740 1 608,'0'0'14764,"-36"10"-14353,-118 41-203,142-45-181,0-1-1,1 2 0,0-1 0,0 2 0,1-1 0,0 1 1,0 1-1,1 0 0,0 0 0,0 1 0,-9 14 1,-5 5 104,-68 86 612,-42 46 597,129-157-1353,0 0 0,0-1 0,-1 1 0,1-1-1,-1 1 1,0-1 0,0-1 0,0 1-1,0-1 1,-7 3 0,9-5-95,0 1 0,1-1 0,-1 1 1,0-1-1,0 0 0,0 0 0,1 0 0,-1 0 1,0-1-1,0 1 0,1-1 0,-1 0 0,0 1 1,1-1-1,-1 0 0,1-1 0,-1 1 0,1 0 0,-1-1 1,1 1-1,0-1 0,-4-3 0,1-2-574,-1-1 0,1 0 0,1 0 0,-1 0-1,1 0 1,1-1 0,-1 0 0,1 0 0,1 1 0,0-2 0,0 1-1,0-10 1,1-4-4232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2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 10741,'0'0'6325,"-6"1"-5959,3 0-337,-14 3 20,14-2-74,9 0-49,123 19 26,76 7 160,105-21-965,-232-8-1645,-72 1 1935,-5 0 386,0 0 0,0-1 1,0 1-1,0 0 1,0 0-1,0 0 1,0 0-1,0 0 1,0 0-1,0 0 1,0 0-1,0 1 0,0-1 1,0 0-1,0 1 1,0-1-1,0 0 1,0 1-1,-1-1 1,1 1-1,0-1 1,0 1-1,0 0 1,-1-1-1,1 1 0,0 0 1,-1 0-1,1-1 1,0 1-1,-1 0 1,1 0-1,-1 0 1,1 1-1,1 28-4900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13.3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7363,'0'0'9349,"268"3"-8757,-167-3-208,-3 0-368,-11 0 32,-17 0-48,-11 0-32,-17 6-1072,-10 4-977,-25 5-2786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31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874 224 6435,'0'0'4685,"-11"-6"-4176,-34-17 185,40 21-530,1-1 0,-1 0 0,1 0 1,0 0-1,0 0 0,0 0 0,-5-7 0,-9-6 297,3 7-354,-1 0 0,0 1 0,0 0 0,-1 2 0,-22-7 0,-5-1 22,30 8-138,1-1 0,0 0 1,-13-9-1,19 11 38,0 0 0,-1 1 0,0-1 0,0 1 1,0 1-1,0-1 0,-1 1 0,1 1 0,-1 0 1,0 0-1,-14-1 0,-179 0 454,197 4-492,0-1-1,1 1 1,-1 0 0,1 1 0,-1-1-1,1 1 1,-1 0 0,1 0-1,0 1 1,0-1 0,0 1 0,0 0-1,-4 4 1,-1 0 1,1 0 1,1 1-1,-1 1 0,-10 16 1,2 5-22,2 1 1,2 0-1,0 1 1,2 0-1,-10 58 1,11-33 2,3 1-1,3-1 1,3 68 0,1-51 16,-1-55-9,0-1-1,2 0 1,0 0-1,1 0 1,1 0-1,1 0 1,9 23-1,-10-31 5,1 0 0,1-1 0,-1 0 0,2 1-1,-1-2 1,1 1 0,0-1 0,1 0 0,0-1 0,0 0 0,1 0-1,0-1 1,15 9 0,-10-8-94,0-1 0,0 0 0,0-1 0,1-1 0,-1 0 0,29 3 0,90-4-655,-84-3 701,-32-1-46,0-1 0,0 0-1,-1-1 1,1-1 0,29-11 0,79-40-678,-98 42 636,-15 8 151,-1-1 0,0-1 0,0 0-1,-1 0 1,0-1 0,0 0 0,0-1 0,-1 0-1,-1 0 1,1-1 0,-2 0 0,1-1 0,-2 1-1,1-1 1,-1-1 0,-1 1 0,0-1-1,-1 0 1,0 0 0,0-1 0,-2 1 0,1-1-1,-2 1 1,1-25 0,-1-19 0,-3-73 72,0 118-77,0 1 0,0 0-1,-1 0 1,0 0 0,-1 0 0,-8-15-1,-36-55-20,35 60 41,10 15 96,1 1 1,-1 0-1,0-1 0,0 1 0,-1 0 1,1 0-1,-1 1 0,0-1 0,0 1 1,0 0-1,-1 0 0,1 0 0,-1 0 1,1 1-1,-1 0 0,0 0 0,0 0 1,0 1-1,0-1 0,0 1 1,0 0-1,0 1 0,-1-1 0,1 1 1,0 0-1,-7 1 0,9-1-299,1 0 0,-1 0 0,0 0-1,0 0 1,0 0 0,0 1 0,0-1 0,1 1-1,-1 0 1,0 0 0,0 0 0,1 0 0,-1 0 0,1 1-1,-1-1 1,1 1 0,0-1 0,-1 1 0,1 0 0,0 0-1,0 0 1,0 0 0,1 0 0,-1 1 0,0-1 0,1 1-1,-1-1 1,1 1 0,-1 2 0,-25 43-4785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7.1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1 980 12550,'0'0'1142,"0"33"-756,0 219-89,7 224 615,-7-475-896,0-3-518,0-1315-90,0 1291 571,1 1-1,1-1 0,1 1 1,13-49-1,-12 61 20,0 1-1,1 1 0,1-1 1,0 1-1,0 0 1,1 0-1,1 0 1,0 1-1,0 0 1,1 1-1,18-16 0,-10 12 6,0 2 0,1 0-1,0 1 1,1 0 0,0 2-1,0 0 1,1 1 0,-1 1-1,2 1 1,-1 1 0,1 1-1,-1 0 1,1 2 0,0 0-1,25 3 1,-40-2 1,0 1-1,0 0 1,1 0 0,-1 1 0,0-1-1,0 1 1,0 1 0,0-1-1,-1 1 1,1 0 0,-1 0-1,1 1 1,-1-1 0,0 1-1,-1 1 1,1-1 0,-1 0-1,1 1 1,4 7 0,-3-1 2,0-1 0,-1 1 0,0 0 1,-1 0-1,0 0 0,-1 1 0,0-1 1,-1 1-1,1 22 0,0-10 23,-1 0-1,-2 0 0,0 1 1,-2-1-1,0 0 0,-2 0 1,-1 0-1,0 0 1,-2-1-1,-16 36 0,9-32 72,-1 0-1,-2-1 1,-1-1-1,0-1 0,-2-1 1,-1-1-1,-1 0 0,-33 25 1,38-34-337,0-1 1,-1-1-1,-1-1 0,0 0 0,0-1 1,-1-1-1,0-1 0,-1-1 1,1-1-1,-1-1 0,0 0 1,-40 1-1,76-7-4466,27-9-1500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7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145 593 5651,'0'0'2926,"0"37"-2077,3 222 1771,-3-100-283,0-159-2137,0-3-147,-4-10-72,0 1 0,0-1 1,-13-22-1,-3-10-71,-2-14 67,4 0 1,2-1-1,2-1 1,3-1-1,3 1 1,0-80-1,8 139 22,-1-38-10,2-1 0,2 0 0,13-63 0,-14 94 11,0 0 0,1 0 0,1 0 0,0 0 0,0 0 0,1 1 0,0 0 0,0 0 0,1 0 0,1 1 0,-1 0 0,1 0 0,1 0 0,-1 1 0,1 0 0,1 1 0,-1-1 0,1 2 0,14-8 0,-8 8 5,0 0 1,1 2-1,-1 0 0,1 0 1,0 1-1,0 1 0,-1 1 1,1 0-1,26 4 0,-36-3 1,-1 1 0,1 0 0,-1-1 0,0 2 0,1-1 0,-1 1 0,0-1 0,-1 1 0,1 1-1,0-1 1,-1 1 0,0-1 0,0 1 0,0 0 0,0 1 0,-1-1 0,1 1 0,-1 0 0,0 0 0,-1 0 0,1 0-1,-1 0 1,2 7 0,2 6 31,-1 0-1,0 0 0,-2 0 1,0 1-1,0 31 0,-2-35 14,0 6-18,-1-1 1,-1 1 0,0 0 0,-7 27-1,7-43-7,0-1 0,0 1 0,-1 0 0,0-1 0,0 1 0,0-1 0,0 0 0,-1 0 0,1 0 0,-1 0 0,0 0 0,-1-1 0,1 1 0,-1-1 0,1 0 0,-1 0 0,0 0 0,0 0 0,0-1 0,-1 1 0,1-1 0,0 0 0,-1-1 0,-5 2 0,-9 0 122,1 0-1,-1-2 1,0 0-1,-27-3 1,40 2-154,3-1 3,0 1 0,0 0 0,0-1 0,1 0 1,-1 1-1,0-1 0,0 0 0,1 0 0,-1-1 0,0 1 1,1-1-1,-1 1 0,-3-4 0,5 4-9,0 0 0,0 0-1,0 0 1,0 0 0,0-1 0,1 1-1,-1 0 1,0 0 0,1-1 0,-1 1-1,1 0 1,-1-1 0,1 1 0,0-1 0,-1 1-1,1 0 1,0-1 0,0 1 0,0-1-1,0 1 1,0-1 0,0 1 0,1-1-1,-1 1 1,0 0 0,1-1 0,-1 1-1,2-3 1,11-4-101,-3 4 92,1 2 0,0-1 1,-1 2-1,1-1 1,0 1-1,0 1 0,0 0 1,0 1-1,-1 0 1,1 0-1,0 1 0,-1 1 1,1-1-1,-1 2 1,0 0-1,0 0 0,0 0 1,0 2-1,-1-1 1,12 9-1,-3 4 35,0 1-1,-2 1 1,0 0-1,-1 1 1,-1 1 0,-2 0-1,12 25 1,6 24 389,22 78-1,-51-133-569,-10-21-832,-18-24-2460,25 26 2750,-23-30-4989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28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1 434 7139,'0'0'4634,"20"39"-3433,65 126-105,-71-135-733,-1 0 0,-1 1-1,-2 0 1,-1 0-1,5 44 1,-4-23 15,-7-38-300,0-3-4,-1 1 0,0-1-1,-1 12 1,-1-22 108,-12-25 60,-5-2-325,2-2-1,1 1 1,2-2-1,1 0 1,1 0-1,1-1 1,-5-32-1,4-2 35,3 0-1,2-88 1,4 81 16,-1 21 15,5-57 0,-1 93-3,-1 0 1,2 1-1,0-1 0,1 1 0,0 0 0,1 0 0,0 0 1,14-23-1,-17 32 7,1 0-1,0 0 1,1 1 0,-1-1-1,0 1 1,1 0 0,0-1 0,0 2-1,0-1 1,0 0 0,0 1 0,1 0-1,-1 0 1,1 0 0,0 0 0,5 0-1,6-1-52,-1 1 0,0 1 0,28 2-1,-12-1 62,-25 0 0,0 1 0,0-1-1,0 1 1,0 0 0,0 0-1,0 1 1,-1 0 0,1 0-1,0 0 1,-1 0 0,0 1-1,1 0 1,-1 0 0,0 1-1,-1 0 1,1-1 0,0 1-1,-1 1 1,0-1 0,0 1-1,0 0 1,-1 0 0,6 10-1,-3-3 33,-1 1-1,0 0 1,-1 1 0,0-1-1,-1 1 1,0 0-1,-1 0 1,-1 0 0,0 16-1,-1-28 20,-1-1 0,1 1 0,0 0-1,-1-1 1,1 1 0,-1-1 0,1 0-1,-1 1 1,0-1 0,0 1 0,1-1 0,-1 0-1,0 0 1,0 1 0,0-1 0,-1 0-1,1 0 1,0 0 0,0 0 0,0 0 0,-1-1-1,1 1 1,-1 0 0,1-1 0,0 1-1,-1 0 1,1-1 0,-3 1 0,-6 1 74,1 0 0,-1 0 0,-14 0-1,-98 0 219,67-3-351,54 2-18,1-1 0,-1 1 0,0-1-1,1 1 1,-1-1 0,1 1 0,-1-1-1,1 1 1,-1 0 0,1-1 0,-1 1-1,1 0 1,-1-1 0,1 1 0,0 0-1,-1 0 1,1-1 0,0 1 0,0 0-1,0 0 1,0 0 0,0 0 0,-1-1-1,1 1 1,1 0 0,-1 1 0,0 34-1759,0-25 370,-3 35-5054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36.9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585 8 5699,'0'0'7016,"0"-1"-6954,0 1 0,0 0 0,0-1 1,0 1-1,0 0 0,0-1 0,-1 1 0,1 0 0,0-1 0,0 1 0,0 0 0,-1-1 0,1 1 0,0 0 1,0-1-1,-1 1 0,1 0 0,0 0 0,0 0 0,-1-1 0,1 1 0,0 0 0,-1 0 0,1 0 1,0 0-1,-1-1 0,1 1 0,0 0 0,-1 0 0,1 0 0,-1 0 0,1 0 0,0 0 0,-1 0 0,1 0 1,0 0-1,-1 0 0,1 0 0,-1 1 0,-5 2-74,-1 1 0,1 0 0,0 0-1,0 1 1,1 0 0,-1 0 0,1 0 0,0 1 0,0 0 0,1 0-1,0 0 1,-4 8 0,-6 6-25,-114 156 4,-76 101 66,201-273-32,-19 23 30,0 1 0,2 1-1,2 1 1,-27 57 0,44-85 98,0 0 0,0 0-1,-1 0 1,1 0 0,0-1 0,-1 1 0,1 0 0,-1-1-1,0 1 1,1-1 0,-1 1 0,0-1 0,-4 3-1,6-9-434,2-57-4635,9 15-1187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9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0 230 11445,'0'0'4754,"243"-71"-4113,-143 49-369,4-7-160,-10 4-48,-6-4-48,-15 7-16,-13 5-993,-16 6-1248,-19 8-2305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33.2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647 114 496,'0'0'7230,"-15"-9"-6840,-103-68 640,110 72-558,0 1 0,-1 1 0,1-1 0,-1 1 0,0 1 0,0 0 1,-1 0-1,-10 0 0,-79 1 705,52 2-857,42 1-319,-1 0 0,1 1 0,0-1 1,0 1-1,0 0 0,-5 5 0,-5 1 53,-3 2-60,2 0 0,0 1 0,0 1 0,1 0 0,0 1 0,2 0 0,-1 1 0,2 1 0,0 0 0,1 1 1,1 0-1,0 1 0,-8 21 0,12-20-10,1 1 0,0 0-1,1 0 1,-1 34 0,5 86-5,1-69-32,-1-54 47,2-1-1,0 1 1,0 0-1,2-1 0,0 0 1,1 0-1,0 0 1,1 0-1,1-1 1,1 0-1,0-1 1,1 1-1,0-2 1,1 1-1,1-1 1,0-1-1,18 17 1,-5-10 17,0-2-1,1 0 1,0-1 0,2-1 0,0-2 0,0-1 0,1-1-1,0-1 1,1-1 0,0-2 0,1-1 0,0-1 0,0-2 0,40 0-1,-24-2 25,52-3-3,-94 2-22,-1-1 0,1 0 0,0 0-1,0-1 1,0 1 0,-1-1 0,1 1 0,-1-1-1,1 0 1,-1-1 0,0 1 0,0-1 0,4-3-1,35-45 8,-25 29-11,-2 1 8,0-1-1,-1 0 0,-2-1 1,0-1-1,-2 0 1,0 0-1,-2-1 1,0 0-1,3-27 0,-4 9 7,-2-1 0,-1 0-1,-3 0 1,-6-71-1,2 100 8,0 1 1,0 0-1,-1 0 0,-1 0 0,-1 0 0,0 1 0,0 0 0,-1 0 0,-1 0 0,0 1 0,-1 0 0,-20-21 1,1 6 159,0 2 0,-2 0 1,-57-36-1,80 57-169,1-1-1,-1 1 1,0 1-1,0-1 0,0 1 1,-1 0-1,1 1 1,-1 0-1,0 0 1,-12-1-1,19 3-121,0 0 0,-1 0 1,1 1-1,0-1 0,0 0 0,0 1 0,0-1 0,0 1 0,0 0 0,0-1 0,0 1 1,0 0-1,0-1 0,0 1 0,0 0 0,0 0 0,0 0 0,1 0 0,-1 0 0,0 0 1,1 0-1,-2 1 0,-5 8-1055,-22 20-3563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36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8468,'0'0'5891,"230"0"-5683,-139 19-32,-8-12-96,-2 2 32,-12 4-112,-9-13 128,-12 6-256,-6 3-576,-10 1-1457,-15 8-1985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36.5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 14006,'0'0'2658,"171"0"-2514,-95-13-128,-2 0 0,-5 1-16,-6 9-16,-7 3-1617,-21 0-2753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38.2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635 0 9284,'0'0'5483,"-6"3"-4776,-6 8-563,0 0 0,1 1 0,0 0 0,1 1 0,-12 20 0,-1 1-26,-164 232 392,-145 189 780,327-448-1188,2-3-924,2-13 283,4-22 474,1 1-1,2-1 1,1 1-1,1 0 1,13-31-1,-4 9 8,44-135-27,32-104-171,-76 243 280,-16 47-38,3 0-13,1 0-1,0 1 0,0 0 0,0 0 0,0 0 1,0 0-1,0 1 0,0 0 0,-1 0 0,1 0 0,0 1 1,-1 0-1,1-1 0,-1 1 0,6 4 0,8 5 42,-1 0 0,21 20 1,-20-16-7,71 62 24,-4 4 0,125 154 0,-166-176-2,53 93 1,-20-27-10,-74-121-133,9 18 466,-12-21-334,1 0 1,-1-1 0,0 1-1,0 0 1,0-1 0,0 1-1,0 0 1,0 0-1,0-1 1,0 1 0,0 0-1,0-1 1,-1 1-1,1 0 1,0 0 0,0-1-1,-1 1 1,1-1 0,0 1-1,-1 0 1,1-1-1,0 1 1,-1-1 0,1 1-1,-1-1 1,1 1-1,-1-1 1,0 1 0,1-1-1,-1 1 1,1-1 0,-1 0-1,0 1 1,0-1-1,-30 13 268,-59 15-1,58-19-187,-14 3 124,0-2 0,-1-2 0,-53 1 0,-143-5 839,146-5-775,86 1-234,7 1-45,1-1 1,0 0-1,0 0 0,0 0 0,0 0 0,0 0 0,0-1 1,0 1-1,0-1 0,0 0 0,0 0 0,0 0 1,0 0-1,-4-3 0,7 3-156,-9 1-1104,-11-2-336,-39 0 0,26 4-4198,18 0-1421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39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52 388 3682,'0'0'8614,"0"33"-8424,-1 7-79,0-1 25,1 0 0,2 0 1,10 50-1,23 53 195,-22-100-69,-3 0 0,10 75 1,-21-90 249,1-27-495,0 0-1,0 0 1,0 1-1,0-1 1,0 0 0,0 0-1,0 1 1,0-1 0,0 0-1,-1 0 1,1 0-1,0 1 1,0-1 0,0 0-1,0 0 1,0 0 0,-1 0-1,1 1 1,0-1-1,0 0 1,0 0 0,-1 0-1,1 0 1,0 0 0,0 1-1,0-1 1,-1 0-1,1 0 1,0 0 0,0 0-1,-1 0 1,1 0 0,0 0-1,0 0 1,0 0-1,-1 0 1,1 0 0,0 0-1,0 0 1,-1 0 0,1 0-1,-1-1 1,-2-2-7,-1 0 0,0 0 0,1-1 0,-1 1 0,1-1 0,-4-6-1,-5-7-96,1 0-1,0 0 0,2-1 0,0 0 0,1-1 0,1 0 0,1 0 0,0-1 0,-4-29 1,3-13-53,1-112 1,5 101 41,-1 33 41,2-1 1,2 1-1,1 0 0,12-56 0,-8 70 52,-2 12 2,-1-1 0,-1 0-1,0 1 1,0-21 0,-3 33 10,0 1 0,0 0 0,0 0 0,0 0 0,0 0 0,0 0 0,0 0 0,1 0 0,-1 0 0,0 0 0,0 0 0,1 0 0,-1 0 0,1 0 0,-1 0-1,1 0 1,1-2 0,-2 3 3,1 0 0,-1 0 0,1 0 0,-1 0 0,1 0-1,-1-1 1,1 1 0,-1 0 0,1 0 0,-1 0 0,1 0 0,-1 1-1,1-1 1,-1 0 0,1 0 0,-1 0 0,0 0 0,1 0-1,-1 1 1,1-1 0,-1 0 0,1 0 0,-1 1 0,0-1-1,2 1 1,2 3 51,0-1 0,0 1 0,0 1 0,-1-1 0,5 7 0,29 49 47,-2 2 0,-4 2 0,43 119 0,-68-171-112,0-15-15,3-18-111,-9 20 123,17-60-266,10-77-1,9-37-452,-29 145 561,-5 22 122,0-1 1,0 1-1,1 0 0,0 0 1,0 0-1,1 0 0,5-10 0,-6 17 16,0 1 1,0-1-1,0 1 0,0 0 0,0 0 0,0 0 0,0 0 0,0 0 0,0 0 0,3 2 0,-2-2 46,-1 1 1,-1 1-1,1-1 0,0 0 0,0 1 0,0-1 0,-1 1 0,1 0 1,0 0-1,-1 0 0,0 0 0,1 0 0,-1 0 0,0 1 0,2 3 1,26 47 437,-27-47-399,20 48 479,-1 1-1,20 84 1,14 120 349,-40-177-562,-7-40-151,38 164 230,-45-199-403,-2-6-3,0 1 0,0-1 0,1 0 0,-1 0 0,1 1 0,-1-1 0,1 0 0,-1 0 0,1 0 0,0 1 0,-1-1 0,1 0 0,1 1 0,2-25-8079,-4-7 3227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39.9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122 331 4402,'0'0'6531,"2"32"-5771,-1-1-453,17 176 1238,23 142-353,-44-427-1931,-46-145 147,9 50-75,22 77 346,5 0 0,-3-151 0,17 245 318,-1 1 1,0-1-1,1 1 1,-1-1-1,1 0 0,0 1 1,-1-1-1,1 1 0,0 0 1,0-1-1,0 1 1,0 0-1,0-1 0,0 1 1,1 0-1,-1 0 1,0 0-1,0 0 0,1 0 1,-1 0-1,1 0 0,-1 1 1,1-1-1,-1 0 1,1 1-1,-1 0 0,1-1 1,0 1-1,-1 0 0,1-1 1,2 1-1,10-2 0,0 1-1,24 1 1,-24 0 52,7 0 5,-5 0-3,-1-1 1,0 2 0,0 0 0,1 1-1,16 5 1,-28-6-28,-1 0 1,1 1-1,0-1 0,-1 1 1,1 0-1,-1 0 1,1 0-1,-1 1 0,0-1 1,0 1-1,0-1 0,0 1 1,-1 0-1,1 0 0,-1 1 1,0-1-1,0 0 1,0 1-1,0-1 0,0 1 1,-1 0-1,0-1 0,1 1 1,-2 0-1,2 5 0,0 3 159,-1 0-1,-1 0 1,0 0-1,0 0 1,-1-1-1,-1 1 0,0 0 1,-1-1-1,0 1 1,0-1-1,-1 0 0,-1 0 1,0 0-1,-10 16 1,3-9 11,-1 0 0,-1 0 0,-1-2 0,0 1 0,-2-2 1,-32 25-1,43-36-194,0 0-1,0-1 1,0 0 0,-1 0 0,0 0 0,1-1 0,-1 0-1,0 0 1,0-1 0,-13 1 0,10-1-670,0-1 0,0-1 0,0 1 1,-10-4-1,-21-9-3967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40.7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386 23 6499,'0'0'3644,"-4"-3"-3067,2 1-415,-1 0 0,1 0 0,0 0 0,-1 1 1,1-1-1,0 1 0,-1 0 0,0 0 1,1 0-1,-1 0 0,0 0 0,0 0 1,1 1-1,-1-1 0,0 1 0,0 0 0,0 0 1,0 0-1,0 0 0,1 0 0,-1 1 1,0-1-1,0 1 0,0 0 0,-4 2 1,1 3-164,-1 0 0,1 1 0,0 0 0,1 1 0,-1-1 0,-6 15 0,1-3-16,-41 72 11,-49 123 0,85-178 66,0 0 71,2 2 0,2 0 0,1 0 0,-10 64 1,18-79-101,2 0 0,0 1 0,1-1 0,1 1-1,1-1 1,1 0 0,2 0 0,0 0 0,10 27 0,2-9-29,3 0-1,1-1 1,33 47 0,90 105-51,-31-57-676,-19-25-2888,-74-82 750,-13-13-1387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41.6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5394,'0'0'3239,"2"0"-3121,14 0 1457,-10-1-1403,-1 1-1,1 0 1,0 0-1,0 0 1,-1 1 0,1 0-1,0 0 1,-1 0-1,1 1 1,-1-1 0,1 1-1,-1 1 1,6 3-1,169 142 730,-79-61-881,-41-38-3,90 98-1,-129-123 5,-1 2-1,-1 0 0,-1 2 1,-1 0-1,-1 0 1,21 57-1,1 42 120,43 260 0,-73-312 805,-1 125-1,-8-190-856,0-1 0,0 0 1,0 0-1,-2 0 0,1 0 0,-1 0 1,-7 14-1,-35 59 261,28-54-174,-3 6 85,-2-2 0,-1 0 1,-31 32-1,41-50-199,-1-1 0,-1 0 1,0 0-1,-1-2 0,0 0 1,0-1-1,-1 0 0,-23 9 1,32-16-285,-1-1 1,1 0-1,0 0 1,-1-1-1,1 0 1,-1-1-1,1 1 1,-1-2-1,-13-1 1,21 2 95,0 0 0,1 0 0,-1-1 0,1 1 0,-1 0 0,1-1 0,-1 1 0,1 0 0,-1-1 1,1 1-1,-1-1 0,1 1 0,-1-1 0,1 1 0,0-1 0,-1 1 0,1-1 0,0 1 0,-1-1 1,1 1-1,0-1 0,0 0 0,0 1 0,0-1 0,-1 1 0,1-2 0,-1-3-1049,-5-8-3722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42.2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531 7 9508,'0'0'107,"6"-3"121,-6 3-192,0 0 0,0 0 0,0 0-1,0 0 1,0 0 0,0 0 0,0 0 0,-1 0-1,1 0 1,0 0 0,0 0 0,0 0-1,0 0 1,0 0 0,0 0 0,0 0 0,0-1-1,0 1 1,0 0 0,0 0 0,0 0-1,0 0 1,0 0 0,0 0 0,0 0 0,0 0-1,0 0 1,0 0 0,0 0 0,0-1-1,-1 1 1,1 0 0,1 0 0,-1 0 0,0 0-1,0 0 1,0 0 0,0 0 0,0 0-1,0 0 1,0 0 0,0-1 0,0 1-1,0 0 1,-23 0 406,0 1 0,1 1-1,-1 0 1,1 2 0,-1 1 0,-29 10-1,20-3-244,0 1-1,1 2 0,0 1 1,2 1-1,0 2 0,-31 25 1,51-37-174,0 1 1,1 1 0,0 0-1,0 0 1,0 0-1,2 1 1,-1 0 0,1 0-1,0 1 1,1-1 0,1 1-1,-1 1 1,2-1-1,-1 0 1,2 1 0,0 0-1,0 0 1,1-1 0,0 1-1,1 0 1,2 15 0,-2-24-23,1 0 1,0-1 0,0 1-1,0-1 1,0 1 0,0-1 0,0 0-1,1 1 1,-1-1 0,1 0-1,0 0 1,-1 0 0,1 0 0,0 0-1,0 0 1,0 0 0,1-1-1,-1 1 1,0-1 0,1 0 0,-1 1-1,1-1 1,-1 0 0,1-1 0,-1 1-1,1 0 1,3 0 0,9 2 18,0-1 1,0-1-1,24 0 1,-31-1-15,4-1 6,1 0 0,-1-1 0,0-1 1,1 0-1,-1 0 0,0-1 0,-1-1 0,1 0 1,-1 0-1,0-1 0,21-15 0,-11 5-599,27-26 0,12-20-3985,-53 52-497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43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106 336 3698,'0'0'1971,"-13"-5"-1653,-40-14 493,24 15 3631,29 4-4288,0 0 0,0 0 0,-1 0 0,1 1 0,0-1 0,-1 0 0,1 0 0,0 0 0,-1 0 0,1 0-1,0 0 1,-1 0 0,1 0 0,0 0 0,-1 0 0,1-1 0,0 1 0,-1 0 0,1 0 0,0 0 0,0 0 0,-1 0 0,1 0 0,0-1 0,-1 1 0,1 0 0,0 0 0,0-1 0,-1 1 0,1 0 0,0 0 0,0-1 0,0 1 0,0 0 0,-1 0 0,1-1 0,0 1-1,1-1-162,-1 0 0,1 0 0,0 0 0,0 0 0,-1 1 0,1-1 0,0 0 0,0 1 0,0-1 0,0 0 0,0 1 0,0 0 0,0-1 0,0 1 0,0-1 0,0 1-1,1 0 1,-1 0 0,0 0 0,0 0 0,1 0 0,9-3-48,143-37 40,289-36 0,168 43 62,-97 43-102,-327-5 42,475-22 28,214-12-165,-356 23-152,-372 2 261,165-9-1,-256 7 46,-1-2 1,-1-3-1,81-26 1,-113 29 11,-16 5-16,0 0-1,0 0 1,0 1-1,0 0 1,1 1-1,-1 0 1,8-1-1,-14 2 19,-6 2-624,-24 8-1262,-28 13-3015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19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1 155 10997,'0'0'6862,"7"-1"-6819,127-4-241,11-1 545,-51-9-171,129-37-1,-11 1-131,-163 42-81,0 2 1,71 0-1,-119 7 32,0-1 0,0 1 0,0 0 0,0 0-1,1 0 1,-1 0 0,0 0 0,0 0-1,0 0 1,0 0 0,0 0 0,0 0 0,0 0-1,0 1 1,0-1 0,0 1 0,0-1-1,0 1 1,0-1 0,0 1 0,0-1 0,0 1-1,0 0 1,0-1 0,-1 1 0,1 0-1,0 0 1,0 0 0,-1 0 0,1 0 0,-1 0-1,1-1 1,-1 1 0,1 0 0,-1 1-1,0-1 1,1 0 0,-1 0 0,0 0 0,0 0-1,0 0 1,0 0 0,0 0 0,0 0-1,0 2 1,29 171-14,10 50 52,78 227 16,-32-135-61,-73-259 37,-1 0 0,2 73 0,-12-116-39,0 10-46,1 0-1,1 0 1,1-1 0,10 34 0,-13-55 64,0 0 0,0 1 0,-1-1 0,1 1 0,0-1 0,-1 1 0,0-1 0,0 1 0,0-1 0,0 1 0,0-1 0,0 1 0,0-1 0,-1 1 0,0-1 0,1 1 0,-1-1 0,0 1 0,0-1 0,0 0 0,0 0 0,-1 1 0,1-1 0,-3 3 0,-3 2 99,0-1-1,-1 0 1,1-1 0,-1 0 0,-13 7-1,10-6-31,-35 20 370,-2-2-1,-65 22 1,81-35-189,-1-2 0,1-1 0,-1-2 0,-61 4 0,-96-9 930,182-3-1018,10-19-18272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44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266 76 10101,'0'0'4714,"1"-4"-4629,1 8-53,-1 15-23,-1 1 1,-1 0-1,-1-1 0,0 1 0,-2-1 0,-10 37 1,-52 115 43,50-134 13,-2 8 156,-2-1 0,-2-1 1,-46 68-1,66-108-181,0 0 0,0 0 0,-1 0 0,1 0 0,-1-1 0,0 1 1,1-1-1,-1 0 0,0 0 0,0 0 0,-5 2 0,8-4-65,0-12-739,1-15 662,1 1 0,2 0 1,10-43-1,32-80 80,-20 70-24,75-236 13,-97 301-119,2 2 710,15 10-244,-13 3-333,0 0 1,0 1 0,0 0 0,0 0 0,-1 0 0,1 1-1,13 8 1,-1 0 37,32 22-1,-27-13-6,-1 1 0,-1 1 1,0 1-1,-2 1 0,34 50 0,-17-12 137,45 98 0,-64-120-132,2 0-1,1-2 1,2 0 0,2-2 0,36 41-1,-29-51 1045,-57-26-710,-243-20 23,39 2-61,194 15-204,-1-2 0,1-1 1,0-1-1,1-2 0,-41-16 0,48 20 455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45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0 7603,'0'0'6038,"-2"27"-5998,1-4-27,-2 23 138,-16 86 0,-23 27 1095,26-111-745,3 0 0,2 1 0,2 1 0,-4 74 0,13-23-427,0-99-74,1 0-1,-1 1 1,1-1-1,-1 0 1,1 0-1,0 0 1,0 0-1,0 0 1,0 0-1,0 0 1,0 0-1,1 0 1,-1-1-1,1 1 1,-1 0-1,1-1 1,0 1-1,-1-1 1,1 0-1,0 1 1,0-1-1,0 0 1,4 1-1,7 4-10,0-1 0,24 6 0,-24-7 3,16 2 17,0 0 0,0-2 0,42 1 0,91-7-72,-154 1 53,6 0-115,0-2 1,-1 0 0,1 0 0,0-1-1,-1-1 1,0 0 0,13-8-1,-13 7-404,-11 5 397,0 0 0,-1 0 0,1 0 0,-1-1 0,1 1 0,-1-1 0,1 1 0,-1-1 0,0 0 0,0 0 0,1 1 0,-1-1 0,-1 0 0,1 0 0,0 0 0,0 0 0,-1 0 0,1-3 0,4-39-3856,-5 12-1257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49:46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14 224 6243,'0'0'5845,"-13"-4"-1966,19 0-3853,0 1-1,0-1 1,0 1-1,1 1 1,-1 0-1,1 0 1,0 0-1,9-1 1,9-3 96,113-36 589,129-35-72,-215 66-596,1 1 1,0 4-1,67-1 1,-109 7 55,17-3-691,-27 3 329,0-1-1,-1 1 0,1-1 0,0 1 0,0-1 0,-1 0 0,1 1 1,0-1-1,-1 0 0,1 1 0,-1-1 0,1 0 0,-1 0 0,1 0 0,-1 0 1,0 1-1,1-1 0,-1 0 0,0 0 0,0 0 0,0 0 0,0 0 0,1 0 1,-1 0-1,0 0 0,-1-2 0,1-6-5864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26.4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1 402 3554,'0'0'9489,"5"0"-9473,2 0-55,-5-1 50,-1 1 0,1 0 0,-1 0 1,0-1-1,1 1 0,-1 0 0,1 0 1,-1 1-1,1-1 0,-1 0 1,1 0-1,-1 1 0,1-1 0,-1 1 1,1-1-1,-1 1 0,0 0 0,1-1 1,-1 1-1,0 0 0,0 0 0,0 0 1,1 0-1,-1 0 0,0 0 0,0 0 1,-1 0-1,1 1 0,0-1 1,1 2-1,16 52 520,-3 0 0,16 111-1,-19-93-481,64 727 76,-74-766-109,-2-31-48,0-8-14,-3-54-55,-23-129 71,8 76 60,-13-261 3,27-2-86,4 319 52,1 26 0,0 0-1,2 0 1,1 1 0,1-1 0,2 1 0,1 0-1,1 1 1,1 0 0,2 0 0,23-41 0,-31 63-6,-1 1 0,1 0 0,1 0 0,-1 0 0,1 0 0,0 1 0,0-1 1,0 1-1,0 0 0,1 1 0,0 0 0,-1 0 0,1 0 0,1 0 1,9-2-1,2 1-10,1 1 0,-1 1 0,1 1 0,21 1 0,-26 0 30,-6 1 7,-1 0-1,0 1 1,0-1 0,0 1-1,0 1 1,0-1 0,0 1-1,-1 0 1,1 1 0,-1 0 0,0 0-1,0 0 1,0 1 0,-1-1-1,0 1 1,0 1 0,0-1-1,0 1 1,-1 0 0,0 0-1,0 0 1,0 0 0,-1 1-1,0 0 1,0-1 0,-1 1-1,0 0 1,0 0 0,-1 1-1,0-1 1,1 9 0,-2-15-14,0 11 274,0 1-1,-1 0 1,-3 18 0,2-26-194,1 0 0,-1 0 0,0 0 0,-1 0 0,1-1 1,-1 1-1,0-1 0,0 0 0,0 1 0,-8 6 1,1-2 62,-1 1 1,0-1 0,-1-1 0,0 0-1,0-1 1,-1 0 0,0-1 0,0 0-1,0-1 1,-18 4 0,3-3 63,-1 0 0,0-2 1,0-2-1,-30 0 0,58-2-501,26 4-9341,2 7 2688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04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0 769 6851,'0'-2'10383,"5"-23"-10436,64-178-45,-2 9-330,-59 163 282,-1-1 0,-1 0 0,-2 0 0,1-41 0,-5-46-279,0 118 430,0 0 0,0-1 0,-1 1 0,1 0 0,0-1 0,-1 1-1,1 0 1,-1-1 0,1 1 0,-1 0 0,0 0 0,1-1 0,-1 1-1,0 0 1,0 0 0,0 0 0,-1-1 0,1 2 4,1-1 1,-1 1 0,1 0-1,-1 0 1,1-1 0,-1 1-1,1 0 1,-1 0 0,1 0-1,-1 0 1,1 0 0,-1 0-1,1 0 1,-1 0 0,0 0-1,1 0 1,-1 0 0,1 0-1,-1 0 1,1 0 0,-1 0-1,1 0 1,-1 1 0,1-1-1,-1 0 1,1 0 0,-1 1-1,1-1 1,-1 0 0,1 1-1,0-1 1,-1 1 0,1-1-1,-1 0 1,1 1 0,0-1-1,-1 1 1,1-1 0,0 1-1,0-1 1,0 1 0,-1-1-1,1 1 1,0-1 0,0 1-1,0 0 1,-10 24-24,1 0 0,2 1 1,0 0-1,2 0 0,-4 43 0,6 139 492,4-125-278,-1-67-158,2 1 0,-1-1 0,2 0 0,0 0 0,1-1 1,1 1-1,0-1 0,10 19 0,-15-33-38,1-1 1,-1 1 0,0 0-1,1-1 1,-1 1 0,0-1-1,1 1 1,-1-1 0,1 0-1,-1 1 1,1-1 0,-1 1-1,1-1 1,-1 0-1,1 1 1,-1-1 0,1 0-1,-1 1 1,1-1 0,0 0-1,-1 0 1,1 0 0,-1 0-1,1 0 1,0 0 0,-1 0-1,1 0 1,-1 0-1,1 0 1,0 0 0,-1 0-1,1 0 1,0 0 0,-1 0-1,1 0 1,-1-1 0,1 1-1,-1 0 1,1-1 0,-1 1-1,1 0 1,-1-1 0,1 1-1,-1 0 1,1-1-1,-1 1 1,1-1 0,0 0-1,24-27-13,-22 25 34,127-150 39,-125 149-76,-1 0 0,1 0 1,0 0-1,0 0 1,0 1-1,0 0 0,8-3 1,-11 5 1,0 0 0,0 0 0,0 0 0,1 1 0,-1-1 0,0 1 0,0-1 0,1 1 1,-1 0-1,0 0 0,1 0 0,-1 0 0,0 0 0,0 1 0,1-1 0,-1 1 0,0-1 0,0 1 0,0 0 0,1 0 1,-1 0-1,0 0 0,2 2 0,5 6 11,-1-1 0,0 2 0,-1-1 1,12 19-1,10 14 11,-22-33 8,-5-6-20,0 1 1,1-1-1,-1 0 0,1 0 1,-1 0-1,1 0 0,0 0 1,0-1-1,0 1 0,1-1 1,-1 0-1,0 0 0,1 0 1,0 0-1,-1 0 0,1-1 1,0 0-1,0 0 0,0 0 0,0 0 1,7 0-1,4-1-339,-6 1 454,0-1 0,0-1-1,0 1 1,0-1 0,11-3 0,-18 3-271,1 0 1,-1 0 0,-1 0-1,1 0 1,0 0-1,0 0 1,0 0 0,0 0-1,-1-1 1,1 1 0,2-3-1,-3 2-269,0 0 0,0 0 0,0 0-1,0 0 1,0 0 0,0 0 0,-1 0 0,1 0 0,-1 0-1,1 0 1,-1 0 0,0 0 0,0-4 0,0-7-7528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17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96,'0'0'208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20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699 147 2209,'0'0'3975,"-8"-1"-3916,-22-4 29,29 4-10,-1 1 1,1-1 0,0 1-1,0-1 1,-1 0-1,1 1 1,0-1-1,0 0 1,0 0-1,0 0 1,0 0-1,0 0 1,0 0 0,-1-2-1,2 2 80,-1 0 0,0 0 0,0 0 0,1 0-1,-1 0 1,0 0 0,0 1 0,0-1 0,0 0 0,0 1 0,0-1-1,0 0 1,-3 0 0,-89-40 1152,71 32-1279,-1 1 0,0 2 0,0 0 0,0 1-1,-1 1 1,-43-1 0,17 4-28,-55 2 58,103 0-63,-1-1 1,1 1-1,0 0 0,0-1 0,0 1 0,0 0 1,0 0-1,0 1 0,0-1 0,0 0 0,0 1 1,1-1-1,-1 1 0,0-1 0,1 1 0,-1 0 1,-1 3-1,-22 40-128,10-15 105,1-8 20,2 0 0,0 1 0,2 0 0,0 1 0,2 0 0,1 0 0,0 1 0,2 0-1,1 0 1,1 1 0,1 47 0,0 2-39,0-35-13,2-1-1,5 48 1,4-50 17,1 0-1,2-1 1,2 0 0,1-1-1,25 43 1,-9-17 34,-20-41-26,2-1 0,0 0 0,2-1 0,0 0 0,0-1 0,25 20 0,-31-30 21,1 1 1,1-2 0,-1 1 0,1-1-1,0-1 1,15 6 0,70 18-62,-73-25 72,0-1 0,1-1 0,38-2 0,-40 0 0,-3 0-2,-11 1 0,1 0-1,-1-1 0,1-1 1,-1 1-1,0-1 1,1-1-1,-1 1 1,0-1-1,0-1 1,0 0-1,0 0 1,14-8-1,-7 2 15,0 1 0,32-12 1,-34 15-13,-1 0 1,0-1-1,0 0 1,0 0-1,-1-2 1,14-10-1,0-2-8,-18 14 16,0 1-1,0-1 1,0 0 0,-1 0-1,0 0 1,9-14-1,-5-2 54,-1-1-1,11-39 1,-12 14-93,-7 39 36,0 1-1,0-1 1,1 1-1,0 0 1,1-1 0,-1 1-1,5-7 1,-6 12-4,0 0-1,0 0 0,-1 0 1,1 0-1,-1 0 1,0 0-1,0 0 0,0-6 1,0-10-6,1 17 7,7-58 28,1-60 0,-9 85-24,-7-167 140,7 199-145,0-3 1,-1 1 1,1-1-1,-1 0 1,-1 0 0,1 1-1,-1-1 1,0 0-1,0 1 1,-4-7 0,2 5-5,-1-3 27,-1 0 1,0 0 0,-1 0-1,-11-12 1,3 7-62,4 2 81,0 1 0,-1 0 0,-1 0 0,0 2 0,-1-1 0,0 2-1,-19-11 1,-10-2 467,27 14-455,0 0-1,-27-9 1,20 9 31,0-1 0,-37-21 1,51 26-58,-1 1 1,0 0-1,-18-2 1,9 1 4,10 3 165,0 0 0,0 0 0,0 1 0,-11 2 0,-4-2 526,24 0-566,-1 0-200,1 0-1,-1 0 1,0 0-1,1 0 1,-1 0-1,0 0 1,1 0-1,-1 0 1,1 0-1,-1 0 1,0 0-1,1 0 1,-1 0-1,1 1 1,-1-1 0,0 0-1,1 0 1,-1 1-1,1-1 1,-1 0-1,1 1 1,-1-1-1,0 1 1,-4 2-2764,-24 3-2532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4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165 289 9044,'0'27'318,"0"187"82,1 46 818,-3 288 2126,1-491-3099,-2 0 1,-3 0-1,-15 67 1,12-107-132,9-17-107,0 0 0,0 1 0,-1-1-1,1 0 1,0 0 0,-1 0 0,1 0 0,-1 0-1,1 1 1,0-1 0,-1 0 0,1 0-1,0 0 1,-1 0 0,1 0 0,0 0 0,-1 0-1,1 0 1,-1 0 0,1 0 0,0 0 0,-1-1-1,1 1 1,0 0 0,-1 0 0,1 0-1,0 0 1,-1-1 0,-1-1 13,0 1 0,0-1 0,0 0-1,1-1 1,-1 1 0,1 0 0,-1 0 0,1-1 0,0 1 0,0-1-1,-1-3 1,-13-39 10,2 0 0,-9-68 0,-3-100-34,6-380-289,19 568 289,2-35-15,2 0 0,4 0 0,1 0 0,24-77-1,-29 123 5,1 0-1,0 1 0,0 0 1,2 0-1,10-18 0,-12 24-3,-1 1-1,1 0 1,1 1-1,-1 0 1,1-1-1,0 2 1,0-1-1,0 1 1,1 0-1,-1 0 1,15-6-1,10 0-7,0 1-1,1 1 1,0 2 0,0 1-1,0 1 1,44 1-1,-75 3 28,0 1 0,0-1 0,0 0 0,0 0 0,-1 1 0,1-1 0,0 0 0,0 1 0,0-1 0,0 0 0,-1 1 0,1 0 0,0-1 0,0 1 0,-1-1 0,1 1 0,0 0 0,-1-1 0,1 1 0,-1 0 0,1 0 0,-1-1 1,1 1-1,-1 0 0,0 0 0,1 0 0,-1 0 0,0 0 0,0 0 0,1-1 0,-1 1 0,0 0 0,0 1 0,0 39 174,-1-26-7,0-4-19,0 0 1,-1 0 0,0 0 0,-1-1-1,0 1 1,-1 0 0,0-1 0,-1 0-1,0 0 1,0-1 0,-1 1-1,0-1 1,-14 15 0,3-5 110,-1 0 0,-1-1 0,-1-1 0,-40 26 0,47-34-277,-1-1-1,0 0 1,0-1-1,0-1 1,-1 0 0,1-1-1,-1-1 1,-1 0-1,1-1 1,0 0-1,-32 0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6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266 136 11109,'0'0'2449,"-3"36"-2011,1-13-402,-11 233 64,12-205-26,-5 137 482,3-145-304,-3-1 1,-13 56-1,18-96-225,-9 29 102,10-30-87,0 1 0,0-1 1,-1 0-1,1 0 0,-1 0 0,1 0 1,-1 0-1,0 0 0,1 0 0,-1 0 1,0 0-1,0 0 0,1 0 0,-1 0 1,0 0-1,0-1 0,0 1 0,0 0 1,0-1-1,-2 2 0,3-2 41,-6-3 13,-4-11-121,1-1-1,0 0 1,1 0 0,-10-25 0,5 12-25,-9-24-38,2-1 1,3-1 0,2 0-1,3-1 1,2-1-1,2 0 1,3 0-1,2-73 1,4 113 55,1 0 1,1 0-1,0 1 1,2-1-1,-1 1 0,2 0 1,0 0-1,1 0 1,0 1-1,1 0 1,16-21-1,-21 32 24,0 1 1,0-1-1,0 0 0,0 1 1,1 0-1,-1 0 0,1 0 0,-1 0 1,1 1-1,0-1 0,0 1 1,0 0-1,0 0 0,0 0 0,0 1 1,0-1-1,4 1 0,9 0-43,0 0-1,27 5 1,-36-4 52,-1 1 0,1 0 1,-1 1-1,1 0 1,-1 0-1,0 0 0,0 1 1,-1 0-1,1 1 0,-1-1 1,0 1-1,0 0 1,0 1-1,-1 0 0,1 0 1,4 8-1,-3-5 6,-1 0-1,-1 0 1,0 1-1,0 0 1,-1 0-1,0 0 1,0 1-1,-1-1 1,-1 1-1,0 0 0,1 12 1,-3-20 1,1 12 9,0 1 0,-2-1 0,1 0 0,-2 1 0,-3 15 0,4-27 16,0 0 0,-1 0 0,1 0 1,-1 0-1,0 0 0,0 0 0,-1-1 1,1 1-1,-1-1 0,1 1 0,-1-1 0,0 0 1,0 0-1,-1-1 0,1 1 0,-1 0 0,1-1 1,-1 0-1,0 0 0,1 0 0,-1-1 1,0 1-1,-7 1 0,8-2-6,-35 2 497,38-3-520,-1 0 60,-30 1 211,32 4-300,1 0 1,0 0-1,0-1 1,0 1 0,1-1-1,0 1 1,0-1-1,0 0 1,0 0-1,0 0 1,8 6 0,3 6 23,125 179 88,7 9-11,-146-203-80,1 0 0,-1-1 0,0 1 0,1 0 0,-1-1 0,1 1 0,-1 0 0,1-1 0,-1 1 0,1-1 0,-1 1 0,1 0 1,0-1-1,-1 0 0,1 1 0,0-1 0,-1 1 0,1-1 0,0 0 0,0 1 0,-1-1 0,1 0 0,0 0 0,0 0 0,-1 0 0,1 1 0,0-1 0,0 0 0,0 0 0,0-1 0,-1 0-89,1 0-1,-1 0 1,0 0 0,0 0-1,0 0 1,0 0 0,0 0-1,0 0 1,-1 0-1,1 0 1,0 0 0,0 0-1,-1 0 1,1 0 0,-1 0-1,1 1 1,0-1 0,-1 0-1,0 0 1,1 0-1,-1 0 1,0 1 0,0-2-1,-17-15-3286,0 6-1654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6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4322,'0'0'9284,"15"19"-9278,0 0 3,88 113 318,-22-11 570,84 108 132,-149-210-989,24 37 0,-33-47-1888,-4-8 85,-3-9-74,-6-24-2010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20.4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53 11045,'0'0'6187,"0"0"-6188,0 0 1,0 0-1,-1 0 1,1 1-1,0-1 1,0 0-1,0 0 1,0 0-1,0 0 1,-1 1-1,1-1 1,0 0-1,0 0 1,0 0-1,0 1 1,0-1-1,0 0 0,0 0 1,0 1-1,0-1 1,0 0-1,0 0 1,0 0-1,0 1 1,0-1-1,0 0 1,0 0-1,0 1 1,0-1-1,0 0 1,0 0-1,0 0 1,0 1-1,1-1 1,-1 0-1,0 0 1,0 0-1,0 1 0,0-1 1,0 0-1,1 0 1,-1 0-1,0 0 1,0 0-1,0 1 1,0-1-1,1 0 1,-1 0-1,0 0 1,0 0-1,0 0 1,1 0-1,-1 0 1,0 0-1,1 0 1,6 2-13,0-1 1,0-1-1,0 1 1,0-1-1,10-1 1,6 0 1,-22 1 10,75 1 58,0-3-1,116-19 0,-157 14-282,47-11-577,-34 1-4760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6.9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710 0 9364,'0'0'5480,"-23"6"-5341,5-2-126,-25 5 139,-84 31 0,-61 37 1051,-93 37-261,273-111-977,-14 2-514,42 17-15512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7.4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1 12678,'0'0'3543,"-5"0"-3487,-6 0-155,12 0 5,25 0-62,48 0 78,309 0 255,-219 0-5631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7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11333,'0'0'3698,"174"32"-3698,-111-32 112,3 0-64,4 0-96,0 0 48,-1 0-1057,-2-13-1952,-15-9-3602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8.4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160 467 11669,'0'0'1836,"3"37"-1567,2 21-219,10 165 20,-15 46 635,0-254-636,-2-1 0,1 1 1,-2 0-1,0-1 1,0 0-1,-1 0 0,-1 0 1,-1 0-1,0-1 0,-12 21 1,17-33-74,1-1-1,-1 1 1,1 0 0,-1-1 0,1 1 0,-1 0 0,1-1 0,-1 1-1,0-1 1,1 1 0,-1-1 0,0 1 0,0-1 0,1 0 0,-1 1 0,0-1-1,0 0 1,0 0 0,1 1 0,-1-1 0,0 0 0,0 0 0,0 0-1,0 0 1,1 0 0,-1 0 0,0 0 0,0 0 0,0-1 0,1 1-1,-1 0 1,0 0 0,0-1 0,0 1 0,1 0 0,-1-1 0,0 1-1,1-1 1,-1 1 0,0-1 0,1 1 0,-1-1 0,0 0 0,1 1 0,-1-1-1,1 0 1,-1 1 0,1-1 0,0 0 0,-1-1 0,-3-5-82,0 1 0,0-1 0,1 0 0,-3-8 0,-10-35-40,2 0 0,-13-100 0,8-108 195,20-145-88,0 386 10,1-1 1,1 0-1,0 1 0,1-1 0,1 1 1,1 0-1,11-23 0,-13 33-19,0 0-1,0 0 1,1 0 0,-1 0-1,2 1 1,-1 0 0,1 0-1,0 0 1,0 1 0,0 0 0,1 0-1,-1 1 1,1-1 0,1 1-1,-1 1 1,1 0 0,-1 0-1,13-3 1,-7 3-1,0 0 1,0 1-1,0 1 1,0 0-1,0 1 1,0 1-1,1 0 1,-1 0-1,23 7 1,-31-6 31,1-1 0,-1 2 1,0-1-1,0 1 0,0-1 0,0 1 1,0 1-1,-1-1 0,0 1 1,1 0-1,-1 0 0,-1 0 0,1 0 1,0 1-1,-1-1 0,0 1 0,0 0 1,-1 0-1,1 0 0,-1 0 1,0 1-1,0-1 0,-1 0 0,1 1 1,-1 7-1,2 9 202,-2 0-1,-1 1 1,-1-1 0,-1 0-1,-1 0 1,-1 1 0,0-2-1,-2 1 1,-1-1 0,0 0 0,-1 0-1,-21 35 1,-10 10 538,-4-2 0,-65 76 0,99-128-649,2-3-55,0-1 1,0 0-1,0 0 0,-16 12 1,18-18-271,2-21-11773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8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8516,'0'0'7595,"2"3"-7435,395 482 697,-377-461-908,-15-18-144,-1 0 0,1-1 0,0 1 0,0-1 0,0 0 0,0-1 0,11 7-1,-9-10-3148,-6-12-739,-1-19-676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9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568 1 9941,'0'0'4866,"-216"223"-4786,154-142 128,-8 1 48,4-13-112,10-19 0,14-15-144,14-20-160,11-12-768,10-3-1569,3-21-7508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39.8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61 4258,'0'0'6053,"-4"0"-5871,-23-3 640,24 4-405,9 1-263,12 1-176,-17-4 20,0 1-1,0 0 1,0-1-1,0 1 1,0-1-1,0 0 1,0 1-1,0-1 1,-1 0 0,1 1-1,0-1 1,0 0-1,0 0 1,-1 0-1,1 0 1,0 0-1,-1 0 1,1 0-1,-1 0 1,0 0-1,1 0 1,-1 0 0,0 0-1,1 0 1,-1 0-1,0 0 1,0 0-1,0-1 1,0-1-1,0 2 17,0 0-1,0-1 1,0 1-1,0 0 1,0-1-1,0 1 1,0 0-1,-1 0 1,1-1-1,-1 1 1,1 0-1,-1 0 1,1-1-1,-1 1 1,0 0-1,1 0 1,-1 0 0,0 0-1,0 0 1,0 0-1,0 0 1,0 0-1,0 0 1,0 1-1,-2-2 1,-2 0 131,0 1-1,1 0 1,-1 0 0,0 1 0,0-1 0,0 1 0,0 0 0,0 1 0,0-1 0,-9 3 0,-10 6-2759,15-8-905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41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 7587,'0'0'3039,"0"0"-2927,0 0 0,1-1 0,-1 1-1,0 0 1,1 0 0,-1-1 0,0 1 0,1 0-1,-1 0 1,1 0 0,-1 0 0,0-1 0,1 1-1,-1 0 1,1 0 0,-1 0 0,0 0-1,1 0 1,-1 0 0,1 0 0,-1 0 0,0 0-1,1 1 1,-1-1 0,1 0 0,-1 0 0,0 0-1,1 0 1,-1 0 0,1 1 0,3 1-90,-1 1 1,0-1 0,0 1-1,0 0 1,0 0 0,0 0-1,0 0 1,-1 1 0,0-1-1,1 1 1,1 5-1,6 7 59,187 318 1139,-92-150-1102,148 198 1,-176-285-50,-77-97-47,0 0 1,0 1-1,0-1 0,1 1 0,-1-1 1,0 0-1,0 1 0,1-1 1,-1 0-1,0 1 0,1-1 1,-1 0-1,0 0 0,1 1 1,-1-1-1,1 0 0,-1 0 0,0 1 1,1-1-1,-1 0 0,1 0 1,-1 0-1,1 0 0,-1 0 1,0 0-1,1 0 0,-1 0 0,1 0 1,-1 0-1,1 0 0,-1 0 1,1 0-1,-1 0 0,0 0 1,1 0-1,-1 0 0,1 0 1,-1-1-1,0 1 0,1 0 0,-1 0 1,1-1-1,-1 1 0,0 0 1,1 0-1,-1-1 0,0 1 1,1 0-1,-1-1 0,0 0 1,10-24-186,-7 18 274,98-287 299,-7 21-255,-80 234-93,2 1 0,2 1 0,1 1-1,2 1 1,1 0 0,46-53 0,-50 69-40,-1 0 0,-1-2 0,21-33 0,8-12-305,-45 63-364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04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0 100 7892,'0'0'3745,"8"-10"-3382,0-3-288,-5 8-44,1-1-1,-1 1 1,1 0 0,0 0 0,0 0 0,7-5 0,-10 9-114,-1 1 1,0 0-1,1-1 0,-1 1 0,0-1 1,1 1-1,-1-1 0,0 1 1,0-1-1,0 1 0,1 0 0,-1-1 1,0 1-1,0-1 0,0 1 1,0-1-1,0 0 0,0 1 0,0-1 1,0 1-1,0-1 0,0 1 1,0-1-1,0 0 0,0-4-1099,0-13-4385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55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513 0 5410,'0'0'4552,"-6"1"-777,-23 1-3591,-267-2-13,291 0-180,0 1 1,-1-1 0,1 1-1,0 0 1,-1 0-1,1 1 1,0-1 0,0 1-1,0 0 1,0 1-1,0-1 1,1 1 0,-1 0-1,-4 4 1,2 0-2,0-1-1,1 1 1,0 0 0,1 0-1,-1 1 1,1 0 0,-7 14-1,3-1-9,1 1 0,1-1-1,1 2 1,1-1-1,-4 44 1,5 72-70,4-114-41,0-23 127,0 0 0,1 0 0,-1-1 0,0 1 1,0 0-1,0 0 0,1 0 0,-1-1 0,0 1 1,1 0-1,-1 0 0,1-1 0,-1 1 0,1 0 1,-1-1-1,1 1 0,-1 0 0,1-1 0,0 1 1,-1-1-1,1 1 0,0-1 0,-1 1 1,1-1-1,0 0 0,0 1 0,-1-1 0,1 0 1,0 0-1,0 1 0,1-1 0,32 2-87,-25-3 79,1 1-8,-1 0-1,0-1 0,1 0 1,-1-1-1,0 0 0,0-1 0,0 0 1,-1 0-1,1-1 0,9-5 0,-5 1-54,-1 0-1,-1-1 0,1-1 0,-2 0 0,19-21 0,-7 5-256,-1-2 0,27-47 0,-41 64 412,-1-1-1,-1 0 1,0-1 0,0 1-1,-1-1 1,-1 0-1,0 0 1,-1 0 0,1-18-1,-2 50-104,0 0 0,2 0 0,0 0-1,1 0 1,1-1 0,0 1 0,2-1-1,0 0 1,1-1 0,1 0 0,0 0-1,17 21 1,52 61-83,-39-51 107,42 65 0,-72-97 9,0 0 0,-1 0 0,0 1 0,-1 1 0,-1-1 1,-1 1-1,0 0 0,2 29 0,-4-29-21,-2 0-1,0 0 1,-1 1 0,-1-1-1,-1 0 1,0 0-1,-1 0 1,-1 0 0,-1 0-1,-1-1 1,0 1 0,-11 20-1,1-12 15,0 0-1,-2-1 1,-1 0-1,-42 41 0,50-56 2,0-1 0,-1 0 0,1 0-1,-2-2 1,1 1 0,-1-2-1,0 1 1,-1-2 0,1 0-1,-1 0 1,0-2 0,-23 4-1,24-5 44,1-1-1,-1 0 1,1-1-1,-1-1 0,1 0 1,-1-1-1,-12-3 0,20 4-2,1-1 1,0 1-1,0-1 0,-1 0 0,1 0 0,1-1 0,-1 1 0,0-1 0,1 0 0,-1 0 0,1 0 1,0 0-1,0-1 0,0 1 0,0-1 0,1 0 0,-1 0 0,1 0 0,0 0 0,0 0 1,0 0-1,0-6 0,-1-1-44,1 0 0,0 0 0,1 0 0,0-1 1,1 1-1,0 0 0,0-1 0,2 1 0,-1 0 1,2 0-1,-1 0 0,1 0 0,1 0 0,0 0 0,1 1 1,0 0-1,10-16 0,3 1 31,0 0-1,2 1 1,1 1-1,1 0 1,31-23-1,-31 28 61,0 2 0,2 0 0,0 2 0,1 0 0,0 2 0,1 1 0,39-12 0,-17 10-38,1 3-1,0 1 0,69-2 0,-67 8-3153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20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 15031,'0'0'2353,"176"-5"-1761,-91-7-48,-4 7-399,-8 2-129,-7 3 112,-13 0-208,-5 0 80,-14 0-1217,-9 0-1456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1:56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7940,'0'0'4156,"6"0"-3390,697 0 1555,-409 23-2312,-1 1 81,-53-26-26,252 4 603,-389 7-529,-108-4-191,-5 0-495,0-1 0,-1 0 0,1 0 1,-20 3-1,4 0-982,-67 17-5481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05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1084 10005,'0'0'9174,"12"0"-9214,-5-1 39,0 0-1,1 0 1,-1-1-1,0-1 1,0 1-1,-1-1 1,1 0-1,0 0 1,-1-1-1,0 0 1,0 0-1,0-1 1,0 0-1,-1 0 1,1 0-1,6-10 1,10-11 4,-1-1 0,20-38 0,-2-1-246,-3-2-1,-2-1 0,-4-2 0,-3 0 0,-4-2 0,24-121 0,-41 150 123,-1 0 1,-3 0-1,-4-50 0,2 91 130,0 0 1,-1 1-1,1-1 0,-1 0 1,1 0-1,-1 1 0,0-1 1,0 1-1,-1-1 0,1 1 1,0-1-1,-1 1 0,0 0 1,1 0-1,-1 0 0,0 0 1,0 0-1,0 0 1,0 0-1,0 0 0,-1 1 1,1-1-1,0 1 0,-1 0 1,1 0-1,-1 0 0,0 0 1,1 0-1,-1 0 0,0 1 1,1-1-1,-1 1 0,0 0 1,0 0-1,1 0 0,-1 0 1,0 0-1,0 1 0,1-1 1,-1 1-1,0 0 0,1-1 1,-1 1-1,1 1 0,-1-1 1,1 0-1,-1 0 0,1 1 1,0 0-1,0-1 0,-1 1 1,1 0-1,-1 2 0,-11 12-9,0 0 1,2 1-1,0 0 0,1 1 0,1 1 0,0-1 0,2 2 0,0-1 0,1 1 0,1 0 0,1 1 1,-4 27-1,2 24 93,2 2 0,6 87 1,0-61-53,0-79-32,1 0-1,0 0 1,2-1 0,0 1-1,1-1 1,1 0 0,1 0-1,1 0 1,1-1 0,1 0 0,12 18-1,-8-7-2,-11-28 36,-2-2 65,2-1-106,0 0 0,-1 0 0,1 0 1,0 0-1,-1-1 0,1 1 0,-1-1 0,0 0 0,1 0 1,-1 0-1,0 0 0,0 0 0,2-3 0,22-37 24,-4 5-71,-4 13 74,-3 1-30,1 2 1,35-36 0,-49 55-3,1 1 1,0-1 0,-1 1 0,1-1 0,0 1 0,0 0 0,0 0-1,0 0 1,0 1 0,0-1 0,0 1 0,0-1 0,1 1 0,-1 0 0,0 0-1,0 1 1,0-1 0,0 0 0,0 1 0,0 0 0,0 0 0,0 0-1,0 0 1,0 1 0,0-1 0,0 1 0,-1-1 0,1 1 0,-1 0-1,1 0 1,-1 0 0,0 0 0,3 4 0,92 115 26,-63-76-3,55 59 1,-77-92-10,1 0-1,0-1 1,1 0 0,0-1-1,1-1 1,0-1 0,0 0-1,33 12 1,-34-17-16,1 0 0,0-1 0,0-1 0,0 0 0,25-3 0,-4 1-8,-27 1 24,1-1 0,-1-1 0,0 1 0,0-2-1,0 1 1,0-1 0,0-1 0,-1 1 0,1-2-1,-1 1 1,0-1 0,14-11 0,-7 4-48,0-1 0,-1-1 1,0-1-1,-1 0 0,11-17 0,-16 14-899,-8 18 744,0-1 0,0 1 0,1-1-1,-1 1 1,0-1 0,0 1 0,0-1-1,0 1 1,0-1 0,0 1 0,1-1-1,-1 1 1,0-1 0,-1 1-1,1-1 1,0 0 0,0 1 0,0-1-1,0 1 1,0-1 0,0 1 0,-1-1-1,1 1 1,0-1 0,0 1 0,-1-1-1,1 1 1,0 0 0,-1-1 0,1 1-1,-1-1 1,1 1 0,-1-1-1,-16-2-6636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06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6 8004,'0'0'9383,"-3"-1"-8965,1 0 17,10-1-155,26 1-55,55 0-198,-79 1 34,125 0 73,32 0-245,-54 0-4266,-133 0-7253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07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13078,'0'0'4930,"168"44"-4498,-109-38-432,-7 0 0,-6 1-16,-8-7 16,-10 0-1248,-14 0-1585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08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535 89 256,'0'0'11304,"-5"-10"-10949,5 8-356,-2-3 110,0 1 1,0 0-1,0 0 0,-1-1 1,1 1-1,-1 1 0,0-1 0,0 0 1,0 1-1,0-1 0,-1 1 1,0 0-1,1 0 0,-1 0 0,0 1 1,0 0-1,-1-1 0,1 1 1,-8-2-1,-5 1-34,0 1 0,-1 0 1,1 1-1,-1 1 0,1 1 0,-1 1 1,1 0-1,0 1 0,0 1 1,0 0-1,0 2 0,1 0 0,-29 14 1,23-8-57,0 0 0,1 2 1,1 0-1,-21 19 0,35-28-24,1 1-1,-1-1 0,1 1 1,0 0-1,1 1 0,0-1 1,0 1-1,0 0 0,1 0 1,-1 0-1,2 0 0,-1 1 1,1-1-1,0 1 0,1 0 1,0-1-1,-1 9 0,2-2-25,1 10-69,-1-24 92,0 1 0,1 0 0,-1-1 0,0 1 0,1 0 0,-1-1 0,1 1 0,-1-1 0,1 1 0,-1-1 0,1 1 0,-1-1 0,1 1 0,-1-1 0,1 0 0,0 1 0,-1-1 0,1 0 0,0 1 0,-1-1 0,1 0 0,0 0 0,0 0 0,-1 0 0,1 1 0,0-1 0,0 0 0,-1 0 0,2-1 0,2 1-37,0 0 0,-1 0 0,1-1 0,0 0 0,-1 0 0,1 0 0,-1 0 0,1-1 0,-1 1 0,0-1 0,1 0 0,-1 0-1,0 0 1,0 0 0,0 0 0,-1-1 0,5-3 0,2-6-21,1 0-1,-2-1 1,9-15-1,-11 16 38,1 1-1,0 1 1,0-1-1,17-16 1,-24 26 10,5 3 38,2 6 15,0 0-1,-1 1 1,0-1 0,10 19 0,5 9 128,154 184 697,-114-151-799,74 112 0,-126-166-45,-1 0 0,-1 0 0,0 1 0,-1 0 0,-1 0 0,-1 1 1,5 28-1,-5-11 61,-2 1 0,-4 60 0,1-86-64,-1 0-1,1 0 1,-2 0 0,1 0-1,-1-1 1,0 1-1,-1-1 1,0 0-1,-1 0 1,1 0 0,-1-1-1,-1 1 1,0-1-1,0 0 1,-9 8-1,6-7 5,0-1-1,0 0 0,-1 0 0,0-1 0,0-1 0,0 1 0,-1-2 0,0 1 0,0-1 0,0-1 0,-21 4 0,6-4 2,0-1 1,0-1 0,0-1 0,0-1-1,0-1 1,-35-8 0,48 7-28,1-1 0,0 0 0,0 0-1,0-1 1,1-1 0,-1 0 0,1 0 0,1-1 0,-1-1 0,1 0 0,0 0 0,1-1 0,0 0 0,-15-20 0,20 23 23,0 0-1,1-1 1,-1 1-1,1-1 1,1 0 0,0 0-1,-1 0 1,2 0-1,-1 0 1,1 0-1,0-1 1,1 1-1,0 0 1,0 0 0,1-1-1,-1 1 1,1 0-1,1 0 1,0 0-1,4-13 1,2 1 69,1 1 1,1-1-1,1 2 0,0-1 1,1 2-1,15-17 1,7-3 19,2 2 1,1 1 0,81-54 0,-28 22-125,-83 60-218,0 0 1,-1 0-1,1-1 0,-1 0 0,-1-1 0,1 0 1,-1 1-1,0-1 0,-1-1 0,1 1 1,-2-1-1,1 0 0,-1 0 0,3-11 1,-4-10-3662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10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60 195 6819,'0'0'7756,"-9"0"-7015,-41-6 2981,64-5-3650,91-12-135,172-15-1,-167 26 39,401-20-15,-298 32 71,411-4-347,-430-14 45,-11-1 280,-22 16-6,-163-10-1543,-17 4-514,-30 3-2017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11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 7812,'0'0'6781,"0"-1"-6242,0-3-485,6 33-174,-1 287 308,-6-218-190,24-94-200,215-1 245,-122-6-44,50-5 55,-152 7-63,21-4-984,-33 4 596,-1 1 0,1-1 0,-1 0 0,1 0 0,-1 0 0,0 0 0,0 0 0,1 0 0,-1 0 0,0 0 0,0 0 0,1-2 0,2-6-3800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11.7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14551,'0'0'5282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12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0 971 12966,'0'0'1136,"33"-39"-914,106-137-105,-115 144-114,-3-1-1,0 0 0,23-55 1,-26 51-50,-6 12 50,54-125-920,-59 130 753,-1 0 0,-1 0-1,-1-1 1,0 1 0,0-40-1,-4 49 179,1-4-63,-1-1 0,-1 0-1,0 0 1,-2 1 0,-5-23-1,7 34 40,0 0-1,-1 1 1,0-1-1,0 0 1,0 0-1,0 1 1,-1 0-1,1-1 1,-1 1-1,0 0 1,0 0-1,0 0 1,0 1-1,-1-1 1,1 1-1,-1 0 1,1 0-1,-1 0 1,0 0-1,0 0 1,0 1-1,0 0 1,0 0-1,0 0 1,-7 0-1,5 0 66,1 0 0,0 1 0,-1-1 0,1 2 0,-11 0-1,14 0-41,0-1-1,0 1 0,1-1 0,-1 1 0,0 0 0,1 0 1,-1 0-1,0 0 0,1 0 0,-1 0 0,1 1 0,0-1 0,-1 0 1,1 1-1,0-1 0,0 1 0,0-1 0,0 1 0,0 0 1,0 1-1,-7 14 3,2 0 0,1 0 0,0 1 0,1 0 0,-3 32 0,3 95 398,4-104-169,2 7-116,2 0 1,2 0 0,2-1-1,2 0 1,2 0 0,2-1-1,2-1 1,27 51 0,-41-91-129,2 4 5,1 0 0,-1-1 1,2 0-1,5 8 0,-10-15-5,0 0 1,0 0 0,0 0-1,0 1 1,0-1 0,0 0-1,1 0 1,-1-1 0,0 1-1,0 0 1,1 0 0,-1-1-1,1 1 1,-1 0 0,0-1-1,1 0 1,-1 1 0,1-1-1,-1 0 1,1 0 0,-1 0-1,1 1 1,-1-2 0,1 1-1,-1 0 1,1 0 0,-1 0-1,1-1 1,-1 1 0,1-1-1,-1 1 1,3-2 0,5-5 6,0-1 1,-1 0 0,0 0-1,-1 0 1,0-1 0,0 0 0,-1-1-1,7-13 1,17-22 19,-6 13-17,62-79-8,-74 97-4,1 1-1,0 0 1,1 1-1,0 0 1,24-14-1,-30 22-16,-1 1 0,1-1 0,0 1 0,0 1 0,9-3 0,-14 4 15,-1 1 0,0-1 0,0 1 0,0 0 0,1 0 0,-1-1 0,0 2 1,1-1-1,-1 0 0,0 0 0,0 1 0,1-1 0,-1 1 0,0-1 0,0 1 0,0 0 0,0 0 0,0 0 0,0 0 0,0 1 1,0-1-1,0 0 0,0 1 0,-1-1 0,3 3 0,7 17 165,-1 0-1,-1 1 1,-1 0 0,-1 1 0,7 34 0,3 10 245,-13-54-273,-2-5-70,0 0 0,0-1 1,0 1-1,1-1 0,1 1 1,-1-1-1,1 0 0,0-1 1,10 13-1,-13-18-63,0-1 0,-1 1 1,1-1-1,0 1 0,0 0 0,0-1 1,0 1-1,0-1 0,0 0 0,0 1 0,0-1 1,0 0-1,0 1 0,0-1 0,0 0 1,0 0-1,0 0 0,0 0 0,0 0 1,0 0-1,0 0 0,0 0 0,0-1 1,0 1-1,0 0 0,0-1 0,0 1 1,-1 0-1,1-1 0,0 1 0,0-1 0,0 0 1,0 1-1,0-1 0,-1 0 0,1 1 1,0-1-1,-1 0 0,1 0 0,0 1 1,-1-1-1,1 0 0,-1 0 0,0 0 1,1-1-1,4-6-95,-1 0 0,-1-1 1,6-15-1,-8 21 33,7-26-1506,-2-1-1,6-52 0,-7 3-5186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13.0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52 8516,'0'0'3289,"4"-8"-5343,10-26 1454,-14 34 640,0 0 0,0 0 1,0 0-1,1 0 0,-1 0 1,0 0-1,0 1 0,0-1 0,0 0 1,0 0-1,0 0 0,0 0 1,0 0-1,0 0 0,0 0 1,1 0-1,-1 0 0,0 0 0,0 0 1,0 0-1,0 0 0,0 0 1,0 0-1,0 0 0,0 0 0,0 0 1,1 0-1,-1 0 0,0 0 1,0 0-1,0 0 0,0 0 1,0 0-1,0 0 0,0 0 0,0-1 1,0 1-1,0 0 0,0 0 1,1 0-1,-1 0 0,0 0 0,0 0 1,0 0-1,0 0 0,0 0 1,0 0-1,0 0 0,0 0 0,0-1 1,0 1-1,0 0 0,0 0 1,0 0-1,0 0 0,0 0 1,0 0-1,0 0 0,0 0 0,0 0 1,0-1-1,0 1 0,0 0 1,0 0-1,0 0 0,0 0 0,2 11 428,-3-10-493,1 0-1,0 0 1,0 0 0,0 1 0,0-1-1,1 0 1,-1 0 0,0 0-1,0 0 1,1 1 0,-1-1-1,1 0 1,-1 0 0,1 0 0,-1 0-1,1 0 1,0 0 0,-1 0-1,1 0 1,1 1 0,0-2 17,1 0 1,-1 0-1,0 0 0,0 0 1,1-1-1,-1 1 1,0-1-1,0 1 1,4-2-1,-6 1 30,1 1 0,-1-1 0,0 1 0,1-1 0,-1 1 1,1-1-1,-1 0 0,0 1 0,1-1 0,-1 0 0,0 1 0,0-1 0,1 0 0,-1 1 0,0-1 0,0 0 1,0 1-1,0-1 0,0 0 0,0 1 0,0-1 0,0 0 0,0 0 0,0 1 0,-1-1 0,1 0 0,0 1 1,0-1-1,-1 0 0,1 1 0,0-1 0,-1 1 0,1-1 0,-1 1 0,1-1 0,-1 0 0,-1-1-98,1 1 0,-1 0 0,0-1 0,0 1 0,1 0 0,-1 0 0,0 0-1,0 0 1,0 1 0,0-1 0,0 0 0,0 1 0,0 0 0,0-1 0,-1 1-1,1 0 1,0 0 0,0 0 0,0 0 0,-4 1 0,0-1-668,-18 0-3023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24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1600 12310,'0'0'4311,"35"-28"-4266,117-93 65,-136 108-87,-1-1 0,0-1 0,-1 0 0,-1-1 0,0-1 0,17-28 0,-17 22-3,21-32 109,-3-1 0,-3-2 0,-2 0 0,-3-2 0,-2-1 0,-3-1 0,-3 0 0,11-94 0,-4-419-276,-22 566 142,0 0-13,0 0 0,-1 1 0,-2-18 0,3 24 22,-1 1 1,1 0 0,0-1-1,-1 1 1,1 0 0,-1-1-1,1 1 1,-1 0 0,0 0-1,0-1 1,1 1 0,-1 0-1,0 0 1,0 0 0,0 0-1,0 0 1,0 0 0,-1 0-1,1 0 1,0 1 0,0-1-1,0 0 1,-1 1 0,1-1-1,0 1 1,-1-1 0,1 1-1,0 0 1,-1 0 0,1-1-1,-2 1 1,-2 1-6,1-1-1,-1 1 1,0 0 0,1 0-1,-1 1 1,1 0 0,0-1-1,-1 1 1,1 1 0,0-1 0,0 1-1,1-1 1,-1 1 0,0 0-1,1 0 1,-5 6 0,-7 8-43,1 1-1,-14 24 1,14-21 52,7-10-11,0 2 0,1-1 0,1 1 0,0 0 1,0 0-1,1 1 0,1-1 0,1 1 0,-2 17 0,1 19 12,4 62 1,1-35 24,-2-23 121,3 1-1,18 100 1,-15-129-107,1-1 1,1 0-1,1 0 0,1 0 1,1-1-1,1-1 1,1 0-1,19 24 0,-19-27-44,14 14 24,-26-34 18,25 0-36,-21 0-8,-1-1-1,1 0 1,0 0-1,0 0 1,-1-1-1,1 0 1,-1 1-1,1-2 1,-1 1-1,0 0 1,1-1-1,-1 0 1,6-6 0,8-8 26,25-30 0,-17 17-7,2-1-9,-12 13-16,0 1 0,30-25-1,-41 38-3,1 0 0,0 0 0,0 0 0,1 1 0,-1 0 0,1 1-1,-1-1 1,1 1 0,0 0 0,0 1 0,0-1 0,0 1-1,8 0 1,-10 1 0,0 0 0,0 1 0,0-1 0,0 1-1,1 0 1,-1 0 0,-1 0 0,1 1 0,0 0-1,5 2 1,-3 1-2,1 0 0,-2 1-1,1 0 1,0 0 0,6 8-1,72 86 28,-51-58 12,1-2 0,70 62 0,-99-99-86,0 1 0,0-1 1,0 0-1,0 0 0,0-1 0,1 1 0,-1-1 0,1-1 0,-1 1 0,1-1 0,0-1 0,0 1 0,-1-1 1,1 0-1,0-1 0,0 1 0,0-1 0,-1-1 0,1 1 0,-1-1 0,1 0 0,-1-1 0,0 0 0,0 0 0,0 0 1,0 0-1,0-1 0,-1 0 0,1 0 0,-1-1 0,0 0 0,5-6 0,-3-1-3072,-6 0-2671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13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 4178,'0'0'7830,"0"33"-7715,0 228 253,-5-174 530,-4 0 1,-3 0-1,-26 90 1,8-38-27,24-94-747,1 1-1,2 71 1,4-120-189,0 0 0,0 1 0,1-1 0,-1 1-1,1-1 1,0 1 0,0-1 0,0 1 0,0 0 0,0 0 0,0 0 0,4-3 0,46-35 172,-31 23-138,16-10 24,2 1 0,0 1 0,2 2 0,0 2 0,1 2 0,1 2 0,84-22 0,-116 38-410,17-5 1277,-27 5-989,-1 1 0,1 0-1,-1 0 1,1-1-1,-1 1 1,1 0-1,-1-1 1,1 1-1,-1 0 1,1-1 0,-1 1-1,0-1 1,1 1-1,-1-1 1,0 1-1,1-1 1,-1 1 0,0-1-1,0 1 1,1-1-1,-1 1 1,0-1-1,0 1 1,0-1-1,0 0 1,0 1 0,0-1-1,0 1 1,0-1-1,0 1 1,0-1-1,0 0 1,0 1 0,0-1-1,0 1 1,-1-1-1,1 1 1,0-1-1,0 1 1,-1-1-1,1 1 1,-1-1 0,-5-6-4488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22.7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46 998 3057,'0'0'275,"-14"15"-53,14-15-204,-1 1 0,1-1 0,0 0 0,0 0 0,0 1 0,0-1 0,0 0 0,-1 0 0,1 0 0,0 1 0,0-1 0,-1 0 0,1 0 0,0 0 0,0 0 1,-1 1-1,1-1 0,0 0 0,0 0 0,-1 0 0,1 0 0,0 0 0,0 0 0,-1 0 0,1 0 0,0 0 0,-1 0 0,1 0 0,0 0 0,0 0 0,-1 0 0,1 0 0,0 0 0,-1 0 1,1 0-1,0 0 0,-9-10 1450,9 9-1384,-1 0 1,1 0-1,-1 0 0,1 1 1,-1-1-1,1 0 1,-1 1-1,0-1 1,1 0-1,-1 1 0,0-1 1,1 1-1,-1-1 1,0 1-1,0-1 1,1 1-1,-1 0 1,-2-1-1,3-29 1106,1 25-1098,-1 0 1,1 0 0,0 0-1,1 0 1,-1 0-1,1 0 1,0 0 0,0 0-1,3-5 1,31-44 762,-18 28-534,5-8-193,2 0-1,1 1 0,32-29 1,-40 45-90,1 0 1,1 2-1,0 0 1,1 1-1,1 1 1,33-14-1,-37 19-7,1 0 1,-1-1-1,-1-1 0,1-1 1,-2-1-1,0 0 0,0-1 1,-1 0-1,0-2 0,22-29 0,-22 25 56,68-84 187,-71 91-282,0 1 0,1 0 0,0 1 0,0 0-1,1 1 1,16-8 0,22-8-34,-27 15 52,-1-2-1,1-1 0,-2-1 0,0-1 1,22-19-1,-25 13 3,-14 14-12,-1 1 0,1 1 0,0-1 0,0 1 1,1 0-1,13-8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2:24.0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 1184 256,'0'0'1441,"4"0"-1364,-1 0-190,-2 0 131,-1 0 0,1 0 0,-1 0-1,1 0 1,-1 0 0,0 0 0,1 0 0,-1 0 0,1 0 0,-1 0 0,1 0-1,-1 0 1,1 0 0,-1 0 0,1 0 0,-1 0 0,1-1 0,-1 1-1,0 0 1,1 0 0,-1-1 0,1 1 0,-1 0 0,0 0 0,1-1-1,-1 1 1,0 0 0,0-1 0,1 1 0,-1-1 0,0 1 0,1 0 0,-1-1-1,0 1 1,0-1 0,0 1 0,0-1 0,0 1 0,1 0 0,-1-1-1,0 1 1,0-1 0,0 1 0,0-1 0,0 1 0,0-1 0,-1 0-1,1 0-47,-1 0-1,0 1 0,0-1 0,0 0 0,0 1 0,0-1 0,0 1 0,0-1 1,0 1-1,0-1 0,-1 1 0,1 0 0,0 0 0,0-1 0,0 1 0,0 0 0,-1 0 1,1 0-1,0 0 0,0 0 0,-2 1 0,-80 15 9643,84-23-9661,1-1 54,-1 1 0,1 0 0,0-1-1,1 1 1,0 0 0,0 0 0,0 0 0,1 1 0,0-1-1,1 1 1,6-9 0,9-14 23,2-5-17,133-200 134,-115 180-112,2 1 1,57-53-1,-62 74-34,2 2 0,1 2 1,80-42-1,24-16-4,-122 70 3,0 0 1,-2-1-1,0-1 1,21-26-1,-6 1-26,-18 21 71,0 1 0,1 1 0,28-24 0,-39 39-46,-1 2 1,1-1-1,0 0 0,0 1 0,0 1 1,1-1-1,9-1 0,-10 2 33,0 0 0,0 0 0,-1 0 0,1-1 0,-1 1 0,0-2 0,0 1 0,0-1 0,6-4 0,-2 4 420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15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832 127 5426,'0'0'67,"-5"-20"-150,-19-58 107,19 51-210,4 25 1015,2 9 3312,-1 72-3987,-2 0 0,-23 135 0,-71 246 77,-130 660 570,121-444-662,-33 143-113,67-435 4,26-81 85,-8 375-1,39-338 172,-6 341 111,18-372-250,5 357 688,60-42-570,-2-75-237,-40 625 285,-21-1133-313,27 340 14,-12-220-12,14 104 47,8 111-37,5 102-40,-11-161 11,22 353 30,-48-372-3,-7-175 28,-2-38-25,-24 131 0,5-52 6,-29 223 93,13-116 91,29-141-153,7 177 0,5-153-30,-2-151-20,14 796 430,-10-592-337,-1-190-312,1 2-4113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19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36 650 1953,'0'0'5312,"-4"-3"-4896,-9-2-393,-5-4 1530,18 9-1527,0 0 1,0 0-1,0 0 1,1 0-1,-1 0 1,0 0-1,0-1 1,0 1-1,0 0 1,0 0-1,0 0 1,1 0-1,-1 0 1,0 0-1,0 0 0,0 0 1,0 0-1,0 0 1,0 0-1,0 0 1,0-1-1,1 1 1,-1 0-1,0 0 1,0 0-1,0 0 1,0 0-1,0 0 0,0-1 1,0 1-1,0 0 1,0 0-1,0 0 1,0 0-1,0 0 1,0 0-1,0-1 1,0 1-1,0 0 1,0 0-1,0 0 0,0 0 1,0 0-1,0 0 1,0-1-1,0 1 1,36 0-36,-9-1 5,1 1 0,-1 1 0,1 2 0,-1 0 1,34 10-1,351 102 40,-313-94 39,1-4 0,123 5 0,-68-16-36,1-7 1,222-29-1,-210 8-7,267 1 0,583 27 1075,-961-10-1079,0-2 1,0-3 0,97-28-1,3 0-62,338-44-2,-44 9 51,-6-38-75,-61 11 42,424-27-534,-207 39 314,-440 60 232,326-9-1,184 17 20,-57 10-13,-519 13-3,101 19-1,90 29-14,15 3-1,-210-42 13,126-1 0,2426-12 215,-2432 5-144,-86 0-60,-1-6 1,136-17 0,-158 2-62,149-2 0,-218 17 51,13 1-31,-1 1-1,82 13 0,-118-13 34,54 13-27,0-3 0,107 5 0,-39-17 30,137 3 0,-196 2 46,-45-1-2,1-1 0,-1-2 0,1-1 0,-1 0 0,48-11 0,-32 2-48,0 2 1,0 2 0,1 2 0,47 2 0,178 0-1648,289 4-324,-309 26 1916,-171-16 82,121 4 0,-72-15 161,0 6 0,207 38 0,-232-29 37,135 5-1,-225-20-186,285 33 2285,-150-15-412,-97-15-83,66-3 0,-51-2-1943,-64 1-116,-19 0-9529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30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 5378,'6'-4'10139,"3"2"-10028,-5 3-110,0 1-1,0 0 0,-1 0 0,1 0 0,0 0 0,-1 0 1,1 1-1,-1-1 0,0 1 0,0 0 0,0 0 0,0 0 0,3 5 1,6 5 23,187 213 219,-34-34-75,-84-113-139,-81-78 22,-3-13-2252,-3 3 600,-1 1-1,0 0 1,-15-14 0,22 22 1507,-28-26-4599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30.6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363 5 10949,'0'0'3362,"0"0"-3338,0 0 0,0 0 0,0 0 0,0 0 0,0-1 0,0 1 0,0 0 0,0 0 0,0 0 0,0-1 0,0 1 0,0 0 0,0 0 0,0 0 1,0 0-1,-1 0 0,1-1 0,0 1 0,0 0 0,0 0 0,0 0 0,0 0 0,0 0 0,-1 0 0,1-1 0,0 1 0,0 0 0,0 0 0,0 0 1,0 0-1,-1 0 0,1 0 0,0 0 0,0 0 0,0 0 0,-1 0 0,1 0 0,0 0 0,0 0 0,0 0 0,0 0 0,-1 0 0,1 0 0,0 0 1,0 0-1,0 0 0,-1 0 0,-1 1 53,-1 0 1,0 0-1,1 0 1,-1 1-1,1-1 1,-1 1-1,1 0 1,0-1-1,-1 1 1,1 0-1,0 0 1,0 0-1,0 1 1,1-1-1,-1 0 1,1 1-1,-3 4 1,-3 2 42,-107 173 4,78-120 64,-85 113-1,115-167-172,4-6-10,0 1 0,0-1 0,0 0 0,0 0-1,-1 1 1,1-1 0,-1-1 0,1 1 0,-5 2 0,3-5-542,3-7-268,2 2 293,-1-40-2714,0-14-2323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37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30 5330,'0'0'6422,"-7"-29"-5008,6 29-1401,1 0-1,0 0 1,0 0 0,0 0-1,0-1 1,0 1 0,-1 0-1,1 0 1,0 0 0,0 0-1,0 0 1,-1 0 0,1 0-1,0 0 1,0 0 0,0 0 0,-1 0-1,1 0 1,0 0 0,0 0-1,0 0 1,0 0 0,-1 0-1,1 0 1,0 0 0,0 0-1,0 1 1,0-1 0,-1 0-1,1 0 1,0 0 0,0 0-1,0 0 1,0 0 0,0 0-1,-1 1 1,1-1 0,0 0-1,0 0 1,0 0 0,0 0-1,0 1 1,-6 12 983,-1 17 390,-6 58-1410,-2 111 1,13 93-46,3-158 59,-2 65 44,4 265-6,55 30-81,-21-241 71,-36-244-20,22 207 7,-19-160 88,-7 102 0,-4-134 1380,10-24-1622,11-2 134,-1 0 1,0-1-1,0 0 1,0-1-1,0 0 1,16-8-1,-5 2 26,141-62 137,9-3 22,-137 61-153,1 2-1,66-13 1,-44 21-14,-55 4-17,-4 0-52,-13 2-2509,-32 8-920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37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11045,'0'0'2631,"16"0"-2503,66 1 709,92 14 1,-150-11-773,275 39 700,-288-41-523,-2-1-3955,-21-1-417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38.8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6019,'0'0'8630,"1"2"-8432,-1-1-198,1 1 1,0-1-1,-1 0 1,1 0-1,0 0 1,0 0 0,0-1-1,-1 1 1,1 0-1,0 0 1,0 0-1,0-1 1,0 1-1,1-1 1,-1 1-1,0-1 1,0 1-1,0-1 1,0 1-1,0-1 1,1 0 0,-1 0-1,0 0 1,2 1-1,40 1 124,-31-2-69,376-2 481,-132-2-416,-255 6-119,0 0 0,0-1-1,0 1 1,-1 0 0,1 0 0,-1-1 0,1 1-1,-1 0 1,0 0 0,1 0 0,-1-1-1,0 4 1,0 2 3,46 567 168,-22-208-144,62 286-31,-52-501-39,23 141-108,-50-245 38,-7-46 411,-46 0-94,0 3-1,1 1 1,0 3 0,-57 16 0,-165 70 830,257-90-1046,0-1-1,1 0 0,-1-1 1,0 0-1,0 0 0,0-1 1,-18-1-1,27-1-279,0 0 0,0 0-1,0 0 1,0 0 0,1-1 0,-1 1 0,0 0 0,1-1 0,-1 1 0,1 0 0,-1-1-1,1 1 1,0-1 0,-1 1 0,1-1 0,0-2 0,-1-1-1627,-2-5-2855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2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0 592 4834,'0'0'1265,"9"-7"-828,35-26 10048,-33 37-10400,-2 9-85,0-1 0,-1 1 0,-1 1 0,0 0 0,0 0 0,-2 0 0,7 24 0,-2-8 62,12 39 42,-3 1 0,-3 0 0,10 105 0,-5 217-5,-21-375-97,0-4 7,0-1 0,1 0-1,5 23 1,-4-33-14,-1-2 21,-1-20-123,0-42 52,2 16-36,-2 0 0,-3 1 0,-1-1 0,-11-49 1,-75-279 56,68 260 33,-9-151 1,24-46 40,7 306-42,0 0 0,0 0 0,1 0 0,0 0 0,0 0 0,0 0 0,0 0 0,1 0 0,0 1 0,0-1 0,0 0 0,1 1 0,0 0 0,5-8 0,-3 7-6,0 0 0,0 1-1,1-1 1,0 1 0,0 0 0,0 1 0,0-1-1,0 1 1,1 1 0,9-4 0,20-4 14,0 1-1,0 2 1,0 2 0,1 1 0,49 2-1,-77 2 1,0 1-1,0 0 0,0 1 0,0 0 0,0 0 0,0 1 0,0 0 1,-1 1-1,1-1 0,-1 2 0,0-1 0,0 1 0,-1 0 0,1 1 0,-1 0 1,-1 0-1,1 1 0,-1-1 0,0 1 0,8 12 0,-5-5 26,-1 0 0,0 0 0,-1 1 0,-1 0 0,0 0 0,-1 0 0,-1 1 0,0 0 0,-1 0 0,1 31 0,-3-30 12,-1 1 0,0-1 0,-1 0 0,-2 1 0,1-1-1,-8 23 1,8-35-4,0 0 0,0 0 0,-1 0 0,1 0 0,-1 0 0,0-1 0,0 1-1,-1-1 1,1 0 0,-1 0 0,0 0 0,0 0 0,-1-1 0,1 0 0,-1 0-1,1 0 1,-1 0 0,0-1 0,0 1 0,0-1 0,0-1 0,-1 1 0,1-1-1,-6 1 1,-25 2 294,1-2-1,-67-4 1,96 2-304,-37-8-378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39.5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0 6307,'0'0'10781,"-4"2"-10240,3-1-463,-1-1-1,1 1 1,-1 0-1,1-1 0,0 1 1,-1 0-1,1 0 0,0 0 1,-1 0-1,1 0 0,-1 2 1,2-2-82,1 0 1,0 0-1,0 0 1,0 0-1,0 0 1,0 0-1,0-1 0,0 1 1,0 0-1,0 0 1,1-1-1,-1 1 1,0-1-1,0 1 1,1-1-1,-1 0 0,2 1 1,32 8-86,-30-8 82,48 10 130,0-3-1,0-3 1,56 0 0,7-5-3053,-64 0-370,-45 1-547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39.8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1249,'0'0'14886,"205"0"-14325,-121 0-321,-7 0-128,-8 0-16,-9 9-192,-15 1 96,-14 2-320,-10-2-1329,-10 5-1024,-11 1-2386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8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85 300 10277,'0'0'4372,"0"19"-4198,0 852 1507,0-869-1649,0-7-603,-43-561 355,10 223 221,30 312-40,0-6-114,1-1 1,2 0-1,5-40 0,-5 75 135,1 0 0,0 1 0,0-1 0,1 0 0,-1 0-1,0 1 1,1-1 0,-1 1 0,1-1 0,0 1 0,0 0 0,0 0-1,0 0 1,0 0 0,1 0 0,-1 0 0,1 0 0,-1 1 0,1-1-1,-1 1 1,1 0 0,0 0 0,0 0 0,-1 0 0,1 0 0,0 1-1,0-1 1,6 1 0,8-2-24,0 1-1,0 1 1,28 3-1,-41-2 35,6 0-2,0 1-1,-1 0 1,1 1 0,-1 0-1,1 0 1,-1 1-1,0 0 1,0 1 0,-1 0-1,1 0 1,11 11 0,-15-12 14,0 1 0,0 0 0,0 0 0,-1 0 0,0 0 0,0 1 0,0-1 0,0 1 0,-1 0 1,0 0-1,-1 1 0,1-1 0,-1 0 0,0 1 0,-1-1 0,0 1 0,1 13 0,-1-9 48,-2 0 0,1 1-1,-2-1 1,1 0 0,-2 0-1,1 0 1,-2 0 0,1 0-1,-1-1 1,-1 1 0,0-1-1,0 0 1,-1-1 0,-11 14-1,-2 3 163,-2 0 0,-44 41 0,57-61-500,1 0 0,-1 0 1,0 0-1,0-1 0,0 0 1,-1-1-1,0 0 0,1 0 0,-2-1 1,1 0-1,0-1 0,-1 0 1,1 0-1,-14 0 0,4-2-4643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8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77 402 6499,'0'0'5957,"4"31"-5919,14 100 47,-13-91 283,-2 0 1,-1 43-1,-2-47-211,0-33 281,-3-21-420,-51-107-634,42 82 521,1-1 0,2 0 0,-5-58 1,9-135-250,5 228 328,0 1 1,0 0-1,0-1 1,1 1-1,1 0 1,-1 0-1,1-1 1,1 1-1,0 1 1,0-1-1,0 0 1,1 1-1,0-1 1,0 1-1,7-8 1,-9 13-11,0 0 1,1 1 0,-1-1-1,0 1 1,0-1-1,1 1 1,-1 0 0,0 0-1,1 0 1,0 0 0,-1 0-1,1 1 1,-1-1-1,1 1 1,0-1 0,-1 1-1,1 0 1,0 0-1,-1 0 1,1 1 0,2 0-1,-1-1 14,-1 1-1,1 0 1,-1 0 0,1 0-1,-1 1 1,0-1 0,1 1-1,-1 0 1,0 0-1,0 0 1,0 0 0,0 0-1,-1 1 1,4 3-1,1 4 22,-1 0-1,0 0 1,-1 0-1,0 1 1,0 0-1,-1 0 0,-1 0 1,0 1-1,2 16 1,-1 10 228,-1 60 0,-3-97-230,0 9 42,0 0 0,-1 0 0,-1 0 0,0 0 0,-4 13 0,5-20-30,0 0 1,0 0 0,-1 0 0,1 1-1,-1-2 1,1 1 0,-1 0 0,0 0-1,0 0 1,0-1 0,-1 1-1,1-1 1,-1 0 0,1 0 0,-1 0-1,0 0 1,0 0 0,1 0 0,-7 1-1,-5-3 12,6 0-334,16 9-484,33 30 1490,-1 2-1,-2 1 0,51 75 1,-75-97-663,-11-21-578,-3-6-932,-2-10-3427,-13-5-2600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9.1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8340,'0'0'4882,"185"204"-4674,-147-160-192,-3-6 1121,-10-13-1025,-8-10-224,-6-8 96,-8-4-577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9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339 0 8244,'0'0'5090,"-161"160"-4930,109-109 400,3-1-79,14-9-417,11-19-64,13-13-1233,4-9-2016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1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 1 1809,'0'0'11018,"3"33"-10900,11 383 196,-12-191 151,-8 339 914,-44-167-330,45-365-1074,3-22 65,0-1 0,-1 0-1,-6 13 1,-6 24 154,15-46-184,0 1 0,-1-1 0,1 1 1,0-1-1,0 1 0,0-1 1,0 0-1,-1 1 0,1-1 0,0 1 1,0-1-1,0 1 0,0-1 1,0 1-1,0-1 0,0 1 0,0-1 1,0 1-1,0-1 0,1 1 1,-1-1-1,0 1 0,0-1 0,0 1 1,0-1-1,1 0 0,-1 1 1,0-1-1,1 1 0,-1-1 0,0 0 1,1 1-1,-1-1 0,0 0 1,1 1-1,-1-1 0,0 0 0,1 0 1,-1 1-1,1-1 0,-1 0 1,1 0-1,-1 0 0,1 0 0,-1 0 1,1 1-1,-1-1 0,1 0 1,-1 0-1,0 0 0,1 0 0,-1 0 1,1 0-1,-1-1 0,1 1 0,-1 0 1,1 0-1,-1 0 0,2-1 1,5 1-116,811 6 1255,-818-6-1166,-2 0-1217,-10 0-706,-19 0-1986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1.9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12438,'0'0'2561,"168"0"-2625,-99 0 336,-2 3-272,-8 4 48,0-1 64,-10 0-224,-11 1 112,-10 2-656,-10 7-1697,-18 9-2225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2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 7555,'0'0'9648,"10"0"-9560,99 1-177,277-10 111,-52-1-148,-328 10 112,0 2 0,1-1-1,-1 1 1,0 0 0,0 0-1,0 0 1,-1 1-1,1 0 1,0 0 0,-1 1-1,0 0 1,0 0 0,0 0-1,0 0 1,-1 1-1,0-1 1,7 10 0,3 5-85,-1 0 0,0 1 1,14 33-1,-13-21 8,-2 2 1,-1-1-1,-2 2 1,7 42-1,8 146-46,-11-85 145,48 261 0,-27-200-1,9 209 0,-41-376-19,0-1-90,-2 0 0,-4 47 0,2-67-145,-1 0 1,0-1-1,0 1 0,-7 13 0,9-22 215,0 1-1,-1 0 0,1 0 1,-1-1-1,1 1 0,-1-1 0,0 1 1,0-1-1,0 0 0,0 1 0,0-1 1,-1 0-1,1 0 0,-1-1 1,1 1-1,-1-1 0,0 1 0,1-1 1,-1 0-1,-5 2 0,-45 0 327,0-2-1,-90-11 0,-104-30 1061,139 20-1141,98 18-1048,-1 0 1,1-1 0,-1-1 0,1 1-1,0-2 1,1 0 0,-1 0 0,1 0-1,-16-13 1,16 11-4067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3.4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 8308,'0'0'9060,"80"0"-9348,-20 0 288,-1 0 0,4 0-16,-4 0 16,-10-6 0,-4-4-624,-6-2-305,-11-1-896,-4 0-1664,-14 10-3202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2.7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11237,'0'0'2329,"15"23"-2091,-3-5-140,87 143 1052,205 355 1998,-292-496-3151,1 0 0,1-1 0,1-1 0,29 29-1,-44-46-65,0-1 0,0 0 0,0 0 0,1 0-1,-1 0 1,0 0 0,0 0 0,0 0 0,1 0 0,-1 0 0,0 0-1,0 0 1,0 0 0,1 0 0,-1 0 0,0 0 0,0 0-1,1 0 1,-1 0 0,0 0 0,0 0 0,0 0 0,1 0-1,-1-1 1,0 1 0,0 0 0,0 0 0,0 0 0,1 0-1,-1 0 1,0-1 0,0 1 0,0 0 0,0 0 0,0 0-1,0 0 1,1-1 0,-1 1 0,0 0 0,0 0 0,0 0-1,0-1 1,0 1 0,0 0 0,0 0 0,0 0 0,0-1-1,0 1 1,0 0 0,0 0 0,0-1 0,0 1 0,0 0-1,0 0 1,0 0 0,0-1 0,0 1 0,0 0 0,-1 0-1,1-1 1,0-20-652,0 15 115,-3-32-2542,-16-4-2276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3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1 105 13382,'0'0'4002,"202"-73"-3554,-129 55-96,-7 8-256,-10 7-192,-7 3 0,-11 0-1136,-20 16-2722,-15 15-5747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5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332 204 7075,'0'0'1142,"0"-29"-851,-2-89 627,3 116-762,-1-1 0,0 1 1,0-1-1,0 1 0,-1-1 1,1 1-1,0-1 0,-1 1 1,0 0-1,1-1 0,-1 1 1,0 0-1,0-1 0,-1 1 1,1 0-1,0 0 0,-1 0 1,1 0-1,-1 0 1,0 0-1,-2-2 0,2 3 17,-1 0 0,1 1 0,-1-1-1,1 0 1,-1 1 0,1 0 0,-1-1 0,0 1-1,1 0 1,-1 0 0,1 1 0,-5 0 0,-5 0 303,4-2-403,0 1-1,0 1 1,1-1-1,-1 1 1,0 1-1,0-1 1,1 1-1,-1 1 1,1-1-1,0 1 0,0 0 1,0 1-1,0 0 1,1 0-1,-1 1 1,1-1-1,0 1 1,-6 6-1,-3 4 91,0 1 0,1 0 0,-23 34 0,32-41-136,0-1-1,1 1 0,-1 0 1,2 0-1,-1 1 0,1-1 1,1 1-1,-1 0 0,2 0 1,-2 15-1,3-24-39,0-1 0,0 0 0,1 1-1,-1-1 1,0 1 0,0-1 0,0 0 0,0 1 0,0-1 0,1 1 0,-1-1-1,0 0 1,0 1 0,1-1 0,-1 0 0,0 1 0,1-1 0,-1 0 0,0 1-1,1-1 1,-1 0 0,0 0 0,1 0 0,-1 1 0,1-1 0,-1 0 0,0 0-1,1 0 1,-1 0 0,1 1 0,20-1-418,-16 0 343,0-1 0,0 0 0,0-1 0,0 1 0,0-1 0,6-2 0,3-8-94,0 0 1,-1-1-1,0 0 1,-1-1-1,0-1 1,-1 1-1,10-20 1,6-5-595,-26 38 724,16-22-904,-17 22 902,0 1 0,1-1 0,-1 1 0,0-1 1,0 1-1,0-1 0,1 1 0,-1-1 0,0 1 1,0 0-1,1-1 0,-1 1 0,0 0 0,1-1 1,-1 1-1,1 0 0,-1-1 0,0 1 0,1 0 1,-1-1-1,1 1 0,-1 0 0,1 0 0,-1 0 1,1 0-1,-1-1 0,1 1 0,-1 0 0,1 0 1,-2 71 605,3 84 496,-1-134-850,2 0 0,0 0 1,1-1-1,2 1 1,10 26-1,2-9-39,3-1 0,49 68 0,-2-3-174,-63-94 19,-1 1 1,0 0-1,-1 0 0,0 0 1,0 0-1,-1 1 1,0-1-1,1 14 0,-3-17-7,1 0 0,-1 0 0,0 0 0,-1 0 0,0 0-1,0-1 1,0 1 0,0 0 0,-1 0 0,0-1 0,0 1-1,-1-1 1,1 0 0,-7 9 0,2-5-1,-1-1 1,0-1-1,0 1 1,-1-1-1,0 0 1,0-1-1,0 0 1,-1-1-1,0 0 1,0 0-1,0-1 0,-18 4 1,8-3 12,-1-1 0,0-1 0,0 0 0,0-2 0,-38-3 0,54 2-7,0 0-1,1-1 1,-1 0 0,0 0 0,1 0-1,-1 0 1,0-1 0,1 0 0,0 0 0,-1 0-1,1 0 1,-4-4 0,5 4 11,1 0 0,0-1 0,0 1 0,0-1 0,0 1 0,0-1 0,1 0 0,-1 0 0,1 0 0,0 0 0,-1 0 0,1 0 0,1 0 0,-1 0 0,0 0 0,1-1 0,0 1 0,-1 0 0,2-4 0,-1-2 18,1-1 0,0 1 1,1-1-1,0 1 0,0 0 0,1 0 1,0 0-1,1 0 0,8-16 1,4 0 196,35-43 1,-23 32-90,25-30-13,-21 27-1145,52-83-1,-73 99-2763,-10 7-2950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5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0 8468,'0'0'3911,"-8"6"-3735,-1 2-81,0 0 0,0 0 0,1 1 0,0 0 0,0 1 0,1-1 0,1 2 0,-1-1 0,2 1 0,-1 0 0,2 0 0,-1 0 0,2 1 0,-5 16 0,4 27 234,4-51-332,-1-1-1,1 0 0,1 0 0,-1 0 0,0 0 0,1 0 0,0 1 0,0-1 0,0 0 0,0 0 0,0-1 0,0 1 0,1 0 0,-1 0 0,3 2 1,2-1-18,-1-1 0,1 0 0,-1 0 0,1-1 0,0 1 0,0-2 0,0 1 0,0 0 0,0-1 0,0 0 0,1-1 0,6 1 0,3-1-202,1 0 0,0-1-1,27-4 1,-33 1 11,1 0 1,-1 0 0,0-1 0,0-1-1,-1 1 1,0-2 0,0 0 0,0 0 0,-1-1-1,12-11 1,-4 2-862,-1-1 0,0 0 0,-1-2 0,14-25 0,-13 8-1304,-8 5-62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5.9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147 0 1809,'0'0'3847,"-18"1"-3711,0-1-66,1 1 0,-25 5 1,40-5-37,-1-1 0,1 1 1,0 0-1,0 1 0,0-1 0,0 0 1,0 0-1,0 1 0,1-1 0,-1 1 1,0 0-1,1-1 0,-1 1 0,1 0 1,0 0-1,-1 0 0,1 0 0,0 0 1,0 0-1,0 0 0,1 1 1,-2 1-1,0 5 301,0 0-1,1 0 1,-1 18 0,2-14 38,-3 14 467,1-3-286,0-1 1,1 0-1,2 1 1,4 36-1,-4-57-543,0 0 0,0 0 0,0 0 0,1-1 0,-1 1 1,1 0-1,-1 0 0,1-1 0,0 1 0,0-1 0,0 1 0,1-1 0,-1 0 0,0 0 0,1 0 1,-1 0-1,1-1 0,0 1 0,0-1 0,-1 1 0,1-1 0,0 0 0,5 1 0,4 1-20,1 0 0,-1-1 0,1-1 0,21 0 0,-23-2-81,1 0-1,-1-1 1,1 0-1,-1-1 0,0-1 1,0 1-1,0-2 1,0 1-1,-1-1 1,0-1-1,0 0 1,0-1-1,-1 0 0,0 0 1,0-1-1,11-13 1,8-10-1268,-3-1 0,0-1 0,26-49 0,-3-6-2646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6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0 64,'0'0'6979,"-80"201"-4210,66-119-624,7 2-432,7-2-672,0-7-385,14-9-144,21-16-448,3-15-48,7-16 64,1-16-160,-5-3-624,1 0-705,-17-19-2048,-18-6-3058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6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0 229 13126,'0'0'2449,"67"-185"-5826,-46 160-609,-14 6-4226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57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 6099,'0'0'7275,"0"-3"-6765,0 2-489,1 0 1,-1-1 0,1 2 0,-1-1-1,1 0 1,-1 0 0,1 0-1,0 0 1,0 0 0,-1 0-1,1 1 1,0-1 0,0 0 0,0 1-1,0-1 1,0 0 0,0 1-1,0-1 1,0 1 0,0 0 0,0-1-1,0 1 1,0 0 0,0 0-1,0-1 1,0 1 0,0 0 0,1 0-1,-1 0 1,2 1 0,52-1 437,-33 1-303,449 10 928,2 0-1093,296-11-1381,-766 0 986,-3 0 254,1 0 0,-1-1 0,1 1-1,-1 0 1,1 0 0,-1 0 0,1 0 0,-1 0 0,0 0 0,1 0-1,-1 1 1,1-1 0,-1 0 0,1 0 0,-1 0 0,1 0 0,-1 0 0,0 1-1,1-1 1,-1 0 0,1 0 0,-1 1 0,0-1 0,1 0 0,-1 1 0,1 0-1,-1 4-4389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1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366 4 6243,'0'0'3884,"-24"-1"-3073,8 0-698,5 0-81,0 1 0,-1-1-1,1 2 1,-14 2-1,20-2 22,-1 0 0,1 0-1,0 1 1,0 0-1,0 0 1,0 1-1,0-1 1,1 1-1,-1 0 1,1 0-1,0 0 1,0 1-1,0 0 1,-5 5-1,-14 20 419,1 1-1,1 1 0,2 1 1,1 0-1,-15 39 0,24-48-369,1 1 1,0 1-1,2-1 0,1 1 0,1 0 0,1 0 0,1 1 1,3 36-1,-1-60-104,1 1-1,-1 0 1,1 0 0,0-1-1,0 1 1,1-1 0,-1 1-1,0-1 1,1 1 0,-1-1-1,1 0 1,0 0 0,0 0 0,0 0-1,0 0 1,0 0 0,0 0-1,1-1 1,-1 1 0,0-1-1,1 0 1,0 1 0,-1-1-1,1 0 1,-1-1 0,1 1-1,3 0 1,7 2-55,1 0 1,-1-1-1,1-1 0,17 0 0,-25-1 45,-1-1 0,1 1 0,0-1 0,-1 0 0,1-1 0,-1 1 0,1-1 0,-1 0 0,0 0 0,0-1 0,0 0 0,6-4 0,-3 1-2,0 0 0,-1-1 0,0 0-1,-1 0 1,1-1 0,7-13 0,0-2-56,-2 0 1,-1-1-1,-1 0 0,11-39 0,-15 39 81,-1-1 0,0 0 0,-2 0 0,0-36 0,-3 81 49,-1 16-49,2 0 1,1 0 0,12 58 0,11-11 15,61 134 0,-49-131 29,31 105 1,-62-157-31,0-1 1,-2 1-1,-2 0 1,-1 41 0,-2-59-16,0 0 1,-1 0-1,0 0 1,-2-1 0,1 1-1,-2-1 1,0 0 0,-1 0-1,-1 0 1,0-1-1,-1 0 1,0 0 0,-1-1-1,-1 0 1,0-1-1,-21 20 1,18-20-2,-1 0 0,-1-1 0,0-1 1,0 0-1,-1-1 0,0-1 0,0-1 0,-1 0 0,0-1 0,0-1 1,0 0-1,-1-1 0,0-1 0,-29 1 0,35-4 15,-1 1 3,1-1 1,-1 0 0,0-1-1,-22-4 1,31 4-26,1-1 0,-1 1 0,1-1-1,-1 1 1,1-1 0,-1 0 0,1 0 0,0 0-1,0-1 1,0 1 0,0-1 0,1 0 0,-1 0 0,1 0-1,-1 0 1,1 0 0,0 0 0,0-1 0,1 1-1,-2-4 1,-1-6-8,1 0 0,1 0 0,0 0 0,0 0 0,1 0 0,1-1 0,1 1 0,0 0 0,0 0 0,4-13-1,0 6 38,0 0-1,2 0 0,0 0 0,15-28 1,50-74 498,-24 43-108,-3-6 134,52-83 464,-82 149-787,-14 18-66,-1-10-662,0-28-3327,0 17-764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3.7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80 597 6979,'0'0'6798,"-7"-6"-6235,-21-15-11,21 16 254,7 5-545,-3 0 1433,-1 9-1678,-4 16-39,1 1 0,2-1 0,1 1 0,0 1 0,2-1 0,1 0 0,1 0-1,5 31 1,-4-52 14,1-1-1,-1 1 0,1 0 0,1 0 1,-1-1-1,1 1 0,0-1 1,0 0-1,0 0 0,0 0 0,1 0 1,-1-1-1,1 1 0,6 4 0,-2-2 2,0 0 0,0-1 0,1 0 0,0-1 0,-1 1 0,2-2 0,8 4 0,-8-5-41,-1 0 0,1 0 1,0-1-1,0 0 1,0-1-1,0 0 0,-1-1 1,1 0-1,0 0 1,0-1-1,-1 0 0,1-1 1,-1 0-1,0-1 1,0 0-1,0 0 0,0-1 1,-1 0-1,0 0 1,0-1-1,0 0 0,9-10 1,-5 5-136,-1-1 0,-1-1-1,0 0 1,12-23 0,-17 28 99,-1 0-1,-1-1 1,0 0 0,0 0-1,0 0 1,-1 0 0,-1 0-1,1 0 1,-1-14 0,-2-83-220,1 105 308,0 0 0,0 0 0,0-1 0,0 1 0,-1 0 0,1 0 1,-1 0-1,1 0 0,0 0 0,-1 0 0,0 0 0,1 0 0,-1 0 0,0 1 0,1-1 0,-1 0 0,0 0 0,0 0 0,1 1 0,-1-1 0,0 0 0,0 1 0,0-1 0,0 1 0,0-1 0,0 1 0,-2-1 0,-32-1 496,24 2-282,10 1-219,-1-1 0,0 1 0,1 0 0,-1-1 0,0 1 0,1 0 0,-1 0 1,1 0-1,0 0 0,-1 0 0,1 0 0,0 1 0,0-1 0,-1 0 0,1 1 0,0-1 0,0 1 0,1-1 1,-1 1-1,0-1 0,0 1 0,0 2 0,-14 43-2,14-44 22,-2 9-15,0 0 0,1 1 0,0-1 0,1 0 0,1 1 0,0-1 0,0 0 0,1 1 0,6 23 0,-5-29 0,0 1-1,1-1 1,0 0 0,1 0 0,-1 0 0,1 0 0,1-1-1,-1 1 1,1-1 0,0 0 0,1-1 0,-1 1-1,1-1 1,0 0 0,1 0 0,10 6 0,-6-6-10,1 0 1,-1 0-1,1-2 0,0 1 1,0-1-1,0-1 1,22 2-1,-13-3 3,1-1 0,0 0 0,33-7-1,-40 3-12,1 0-1,-1-1 1,-1-1-1,1 0 0,-1-1 1,0-1-1,-1 0 1,0-1-1,0 0 0,-1-1 1,22-23-1,-10 8-115,-2-2 0,0 0-1,-2-2 1,23-42 0,-21 28-62,-3 0 0,-2-2 1,-1 0-1,12-62 1,-13 32-199,9-148 1,-24 163 504,-22 58 301,17 3-382,1-1-1,-1 1 1,0 0 0,0 0-1,0 1 1,1-1-1,-1 1 1,1 0 0,-1 0-1,1 1 1,0-1 0,0 1-1,0 0 1,0 0-1,1 0 1,-1 1 0,1-1-1,-4 5 1,-6 10 5,1-1-1,-19 36 1,30-51-26,-15 31 261,1 0 0,1 2 1,3 0-1,0 0 0,2 1 0,2 0 0,2 1 0,1-1 1,1 1-1,5 71 0,-1-101-262,-1 0 1,1 0 0,1 0-1,-1 0 1,1 0 0,0-1-1,1 1 1,0-1-1,0 1 1,0-1 0,1 0-1,0 0 1,0 0 0,0-1-1,1 0 1,0 0-1,0 0 1,0 0 0,1 0-1,-1-1 1,1 0 0,0-1-1,0 1 1,0-1-1,1 0 1,-1-1 0,1 1-1,0-1 1,0-1-1,0 1 1,0-1 0,8 0-1,-9 0-101,9 1 2,1 0 1,1-1-1,-1-1 1,25-3-1,-38 3-122,0 0-1,0-1 1,0 0-1,0 0 1,0 0 0,-1 0-1,1 0 1,0 0-1,-1 0 1,1-1-1,-1 0 1,1 1-1,-1-1 1,0 0 0,0 0-1,1 0 1,-1-1-1,-1 1 1,1 0-1,0-1 1,-1 1-1,1-1 1,-1 0 0,0 1-1,0-1 1,0 0-1,0 0 1,0 0-1,0 0 1,0-4-1,0-28-7862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4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0 223 14455,'0'0'1632,"49"-166"-2320,-35 138 496,0 9-336,-7 10-529,0 9-1024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3.1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483 1 9668,'0'0'7356,"-3"10"-6390,-5 9-894,-2-1 0,0-1 0,-1 0 0,-15 19 0,-61 66-47,68-80 46,-153 146 1017,47-50-680,115-103-1537,10-14 761,-1 0-1,1 0 1,0 0 0,0 1 0,-1-1-1,1 0 1,0 0 0,0 1 0,0-1-1,0 0 1,1 0 0,-1 0 0,0 1-1,0-1 1,1 0 0,-1 0 0,1 0-1,0 2 1,12 11-4981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5.2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232 181 8324,'0'0'6715,"-29"0"-4383,-1 1-2438,-37 7 1,37-4 538,-40 2 1,69-6-349,1 0-86,0 0 0,0 0 0,0 0-1,-1 0 1,1 0 0,0 0-1,0 0 1,0 0 0,-1 0 0,1 0-1,0 0 1,0 0 0,0 0 0,0 0-1,-1 0 1,1 0 0,0 0 0,0 1-1,0-1 1,0 0 0,-1 0 0,1 0-1,0 0 1,0 0 0,0 1 0,0-1-1,0 0 1,0 0 0,0 0 0,0 0-1,-1 1 1,1-1 0,0 0-1,0 0 1,0 1 0,11 4-81,0 0 0,0-1-1,1 0 1,-1-1 0,15 3 0,4 1 39,77 19 41,1-5 0,1-5 0,207 5 0,-285-21-1,53 0 10,117-14-1,-90-2-6,327-42-18,-290 44 43,120-12 18,-185 14-85,98-27 0,-68 2 37,-71 22 4,0 2-1,1 1 1,45-5-1,68 3-8,83-12-7,-199 22-132,-40 4 50,0 0 32,0-1 0,0 1-1,0 0 1,-1 0 0,1-1 0,0 1-1,0 0 1,-1 0 0,1-1-1,0 1 1,0 0 0,-1 0 0,1 0-1,0 0 1,-1-1 0,1 1 0,0 0-1,0 0 1,-1 0 0,1 0-1,0 0 1,-1 0 0,1 0 0,0 0-1,-1 0 1,1 0 0,0 0 0,-1 0-1,1 0 1,0 0 0,-1 0-1,1 0 1,0 0 0,-1 0 0,1 1-1,-7-1-754,-35 0-3527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5.7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0 11045,'0'0'2116,"0"40"-1844,1 12-261,1 6 14,-3 0-1,-10 67 1,-4-32 832,-34 114-1,49-207-858,0 0 0,0 1 1,0-1-1,0 0 0,0 0 0,0 0 1,0 0-1,0 0 0,0 1 0,0-1 1,0 0-1,0 0 0,0 0 1,0 0-1,0 1 0,0-1 0,0 0 1,0 0-1,0 0 0,0 0 0,0 0 1,0 1-1,0-1 0,1 0 0,-1 0 1,0 0-1,0 0 0,0 0 0,0 0 1,0 0-1,0 1 0,0-1 0,1 0 1,-1 0-1,0 0 0,0 0 0,0 0 1,0 0-1,0 0 0,1 0 0,-1 0 1,0 0-1,0 0 0,0 0 0,0 0 1,0 0-1,1 0 0,-1 0 0,0 0 1,0 0-1,0 0 0,0 0 0,0 0 1,1 0-1,-1 0 0,0 0 0,0 0 1,0 0-1,5 0 12,101 11 141,174 9-991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6.1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14086,'0'0'5107,"0"-3"-7236,0-7-592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0:46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1 791 9941,'0'0'2214,"38"-42"-1670,-38 42-544,163-184 328,-145 161-321,0-2 0,-1 0 0,-2-1 0,0-1 0,-2 0 0,11-32-1,-14 31-22,7-13-295,16-69 0,-29 92 246,-1 1-1,0-1 1,-2-1-1,0 1 1,-1 0-1,-4-32 1,4 49 112,-1 0 0,0 0 1,0 0-1,0 0 0,0 0 1,0 0-1,0 0 0,0 0 0,0 0 1,0 1-1,0-1 0,-1 0 0,1 1 1,0-1-1,0 1 0,-1-1 1,1 1-1,0 0 0,-1-1 0,1 1 1,-1 0-1,1 0 0,0 0 1,-1 0-1,-2 0 0,-39 4 277,38-3-335,1 1 1,0 0 0,-1 1-1,1-1 1,0 1 0,0 0 0,1 0-1,-1 0 1,0 0 0,1 0 0,0 1-1,0 0 1,0 0 0,0 0-1,-2 5 1,-7 11-33,-15 38 0,19-38 200,2-1 1,0 2-1,1-1 1,-5 42-1,6 84 614,4-125-769,0-2 34,1 0 0,1-1-1,7 35 1,-7-46-29,0-1 1,0 0-1,0 1 0,1-1 1,-1 0-1,2 0 1,-1 0-1,0-1 0,1 1 1,0-1-1,1 0 1,-1 0-1,1 0 1,6 4-1,-9-8-19,0 1 0,0-2 0,0 1 0,0 0 0,-1 0 1,1 0-1,0-1 0,0 1 0,0-1 0,0 0 0,0 0 0,1 0 0,-1 0 1,0 0-1,0 0 0,0 0 0,0 0 0,0-1 0,0 1 0,0-1 0,0 0 0,0 1 1,-1-1-1,1 0 0,0 0 0,0 0 0,0 0 0,-1-1 0,1 1 0,2-3 1,4-4-38,-1 0 0,1 0 0,-1-1 0,7-13 1,-6 11 30,3-5 0,6-10-186,2 1 1,0 0-1,29-26 1,-47 50 130,1-1 0,0 1 0,-1-1-1,1 1 1,0 0 0,0 0 0,0 0 0,0 0 0,0 0 0,0 0 0,0 0-1,0 1 1,4-1 0,-4 1 36,-1 0 0,0 0 0,0 0 0,1 0 1,-1 1-1,0-1 0,0 0 0,0 1 0,0-1 0,0 1 0,1-1 0,-1 1 0,0 0 0,0-1 0,0 1 0,0 0 0,-1 0 0,2 1 0,3 4 2,-1 0-1,-1 1 1,1-1-1,-1 1 0,-1 0 1,4 11-1,0-3 279,-4-8-88,1 0 0,0 0 0,0 0 0,1 0-1,-1-1 1,2 0 0,-1 0 0,9 10-1,-9-13-103,-1-1-1,1 1 0,0 0 1,0-1-1,0 0 0,0 0 1,0 0-1,0-1 0,1 1 1,-1-1-1,1 0 0,-1 0 1,1-1-1,-1 1 0,9-1 1,-6 0-14,0-1-1,0 0 1,0 0 0,-1-1 0,1 1 0,0-2 0,-1 1 0,1-1-1,-1 1 1,0-2 0,0 1 0,0-1 0,0 0 0,-1 0-1,0-1 1,0 1 0,0-1 0,5-7 0,-2 2-303,0 0 0,-1-1 1,0 0-1,-1 0 0,-1-1 0,0 0 1,0 0-1,5-24 0,-5 2-3482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3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287 19 7684,'0'0'6611,"-1"-3"-6110,-7-9 507,8 12-969,0 0 1,0-1-1,-1 1 1,1 0-1,0 0 0,-1-1 1,1 1-1,0 0 0,-1 0 1,1 0-1,0-1 1,-1 1-1,1 0 0,-1 0 1,1 0-1,0 0 0,-1 0 1,1 0-1,-1 0 1,1 0-1,0 0 0,-1 0 1,1 0-1,-1 0 0,1 0 1,0 0-1,-1 0 1,1 0-1,-1 0 0,1 1 1,0-1-1,-1 0 0,1 0 1,0 0-1,-1 1 0,1-1 1,0 0-1,-1 1 1,1-1-1,0 0 0,0 0 1,-1 1-1,1-1 0,0 0 1,0 1-1,0-1 1,0 1-1,-1-1 0,1 0 1,0 1-1,0-1 0,0 0 1,0 1-1,0-1 1,0 1-1,0 0 0,-72 213 281,37-97-290,-18 33-15,-40 135-14,91-278-9,0 0 0,1 0 0,-1-1 0,2 1 0,-1 0 0,1 0 0,0 0 0,1 12 0,0-19 6,-1 1 1,1 0 0,0 0-1,0 0 1,0-1 0,-1 1-1,1 0 1,0-1 0,0 1-1,0-1 1,0 1 0,0-1-1,0 1 1,0-1 0,0 0-1,0 1 1,0-1 0,0 0-1,1 0 1,-1 0 0,0 0-1,0 0 1,2 0 0,5 1-5,338 62 89,-302-54-520,0-3 1,74 2-1,-118-12-1129,-4-19-1307,-16-15-2434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4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0 189 10741,'0'0'4514,"32"-13"-4514,6 10 0,7 3 128,1 0-80,-1 0 32,-3-3-48,0-6-64,0-7 0,-4-3-784,-10-19-1553,-11-2-1425,-17-7-3746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4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4866,'0'0'10229,"150"-16"-9797,-77 16-304,0 19 128,-3 3-224,-4-6-64,-14-7 32,-3 1-576,-14-7-1409,-17 0-2385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5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19 481 8708,'0'0'6173,"-4"1"-5794,4-1-377,0 0-1,-1 1 1,1-1 0,-1 0-1,1 0 1,0 0-1,-1 0 1,1 0-1,-1 0 1,1 1-1,-1-1 1,1 0-1,0 0 1,-1 0 0,1 0-1,-1-1 1,1 1-1,-1 0 1,1 0-1,0 0 1,-1 0-1,1 0 1,-1 0 0,1-1-1,0 1 1,-1 0-1,1 0 1,0-1-1,-1 1 1,1 0-1,0 0 1,-1-1-1,1 1 1,0 0 0,0-1-1,-1 1 1,1 0-1,0-1 1,0 1-1,0-1 1,-1 0-1,5-24 29,26-41-3,-24 54-13,31-71-10,36-67-3,-63 133-8,0 1-1,1 0 0,1 0 1,0 2-1,1-1 1,20-16-1,-31 29 4,-1 1 0,1 0 0,0-1 0,-1 1 0,1 0 0,0 0 0,0 0 0,0 0-1,0 1 1,0-1 0,0 0 0,0 1 0,0-1 0,0 1 0,0 0 0,0 0 0,1 0 0,-1 0 0,0 0-1,0 0 1,0 0 0,0 1 0,0-1 0,0 1 0,0 0 0,0-1 0,0 1 0,0 0 0,0 0-1,0 0 1,-1 0 0,1 1 0,0-1 0,-1 0 0,1 1 0,-1-1 0,3 4 0,4 5 36,0 1 1,-1 1-1,0-1 1,9 23-1,-8-18-7,78 178 173,-86-194-197,16 27 19,-16-27-15,0 1 0,1 0 0,-1-1 0,0 1 0,0-1 0,1 1 0,-1-1 0,1 1 0,-1-1 0,0 1 0,1-1 0,-1 1 0,1-1 0,-1 0 0,1 1 0,-1-1 0,1 1 0,-1-1 0,1 0 0,-1 0 0,1 1 0,0-1 0,-1 0 0,1 0 0,-1 0 0,1 0 0,0 0 0,-1 0 0,1 1 0,-1-1 0,1-1 0,0 1 0,-1 0 0,1 0 0,0 0 0,-1 0 0,1 0 0,-1-1 0,1 1 0,-1 0 0,1 0 0,0-1 0,-1 1 0,1 0 0,0-1 0,11-18 36,-1 0 1,10-24-1,10-18-21,-15 34-102,2-1 0,0 2 0,41-44-1,-58 69 73,0 0 0,0 0 0,0 0-1,0 0 1,1 0 0,-1 0-1,0 0 1,0 1 0,1-1-1,-1 0 1,0 1 0,1-1 0,-1 1-1,2-1 1,-2 1-3,-1 0 1,1 0-1,-1 0 0,1 0 0,0 1 1,-1-1-1,1 0 0,-1 0 1,1 0-1,-1 1 0,1-1 1,-1 0-1,1 1 0,-1-1 0,1 0 1,-1 1-1,1-1 0,-1 1 1,0-1-1,1 0 0,-1 1 1,1-1-1,-1 2 0,2 2-18,0 1-1,0 0 1,-1-1 0,0 1-1,0 0 1,0 6-1,0-9 66,5 73 107,-6-54-7,2 0 1,0 1-1,1-1 0,2 0 1,8 27-1,-12-47-131,0 1 0,0-1 0,0 1 0,1-1 0,-1 0 0,0 0 0,0 0 0,1 0 0,-1 0 0,1 0 0,-1 0 0,1 0 0,0-1 0,-1 1 0,1 0 0,0-1 0,-1 0 1,1 1-1,0-1 0,-1 0 0,1 0 0,0 0 0,0 0 0,-1 0 0,1 0 0,0 0 0,0-1 0,-1 1 0,1-1 0,2 0 0,3-1-27,1 0 0,-1 0 0,0-1-1,0 0 1,12-7 0,28-26-179,-30 22-95,33-21-1,-44 32 250,0 0 0,0 0 0,1 0 0,-1 1 0,0 0 0,1 0 0,0 1 0,-1-1 0,1 1 0,7 0 0,-12 2 57,-1-1 0,1 0 0,-1 0 0,0 1 0,1-1 0,-1 1 0,1-1 0,-1 1 0,0 0 0,1-1 0,-1 1-1,0 0 1,1 0 0,-1 0 0,0 0 0,0 0 0,0 0 0,0 0 0,0 1 0,0-1 0,1 2 0,15 35 479,-8-16-271,-1-7-278,-4-5 220,1 0-1,1 0 0,11 15 1,-15-22-282,0-1 1,0 0-1,0 0 1,0 0 0,1 0-1,-1 0 1,1 0-1,-1-1 1,1 1 0,0-1-1,-1 0 1,1 0-1,0 0 1,0 0 0,0 0-1,0-1 1,0 1-1,5-1 1,13 0-4954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5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78 588 7475,'-2'29'5051,"-10"203"-3389,11-173-823,0 4-584,0-60-282,-1-9-20,-3-37-85,1 7 184,-45-691-4837,49 721 4730,0-8-117,0 0 0,1 0 0,0 0 0,1 0-1,5-20 1,-6 31 146,0 0 0,1 0-1,-1 0 1,1 1 0,-1-1-1,1 0 1,0 1 0,0-1-1,0 1 1,0-1 0,0 1-1,1 0 1,-1 0 0,1 0-1,-1 0 1,1 1 0,0-1-1,0 1 1,0 0 0,0-1-1,0 1 1,0 0 0,0 1-1,0-1 1,0 1 0,0-1-1,0 1 1,1 0 0,3 0-1,-4 1 50,1-1-1,-1 1 0,1 0 1,-1 1-1,1-1 0,-1 0 1,0 1-1,0 0 0,0 0 1,0 0-1,0 0 0,0 0 1,0 0-1,0 1 1,-1 0-1,0-1 0,1 1 1,-1 0-1,0 0 0,3 6 1,3 5 317,-1 0 0,0 0 0,7 24 0,-7-7 438,0 0 0,-2 1 0,-1 0 0,-2 0-1,-2 46 1,0-77-770,0 11 273,-1 1 1,-1-1 0,0 1 0,0-1 0,-1 0 0,-1 0 0,0 0-1,-10 19 1,13-27-232,0-1-1,-1 0 1,0 0 0,0 0-1,0 0 1,0 0-1,0-1 1,-1 1 0,1-1-1,-1 1 1,0-1-1,0 0 1,0 0 0,0 0-1,0 0 1,0-1-1,0 1 1,0-1-1,-1 0 1,1 0 0,-1 0-1,1 0 1,-1 0-1,1-1 1,-1 0 0,1 0-1,-1 0 1,1 0-1,-1 0 1,1-1 0,-1 1-1,1-1 1,-1 0-1,1 0 1,-5-3 0,5 3-191,0-1 1,1 1 0,-1-1 0,1 0 0,-1 0 0,1 0 0,0 0 0,0-1 0,0 1 0,0-1 0,0 1-1,1-1 1,-1 0 0,1 1 0,-2-5 0,0-1-994,0 1 1,1-1-1,0 0 0,-2-14 0,3-11-6469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6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14535,'0'0'5106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3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15911,'0'0'2375,"13"1"-2591,115 3-816,190-17 1,-307 12-498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6.3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0 623 8564,'5'-41'-1483,"-1"-5"1250,0 3-22,1 0 1,2 0-1,24-76 0,-15 68-1546,2 1-1,49-92 0,-65 138 2252,0 1-1,0-1 0,0 1 0,1 0 1,-1 0-1,1 0 0,0 1 1,0-1-1,0 1 0,1-1 1,-1 1-1,0 0 0,1 0 1,5-2-1,-6 3-296,-1 1 1,0 0-1,0-1 0,0 1 1,0 0-1,1 0 0,-1 0 1,0 1-1,0-1 0,0 0 1,0 1-1,0-1 0,1 1 1,-1 0-1,0 0 0,0 0 1,-1 0-1,1 0 0,0 0 1,0 0-1,0 1 0,-1-1 1,1 1-1,-1-1 0,1 1 1,-1 0-1,1-1 0,0 4 1,9 12 208,0 1 1,-2 0 0,0 1 0,-1 0 0,8 32 0,20 105 757,-19-47-1114,-5 1 1,-2 134-1,-12-225-2482,-10-11-2067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6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 11365,'0'0'7059,"220"-35"-7795,-157 29-1425,-18 6-1745,-20 0-4305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7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0 8676,'0'0'4858,"4"28"-4428,-3-20-395,9 60 351,0 94 1,-10-97-198,1 28 762,-19 163 1,11-211-217,-1 87 0,9-130-734,-1 0 0,1-1 0,0 1 0,0-1 0,-1 0 1,1 1-1,0-1 0,0 0 0,0 1 0,1-1 0,-1 0 0,0 0 1,0 0-1,1 0 0,-1 0 0,0 0 0,1 0 0,-1 0 0,1-1 1,-1 1-1,1-1 0,0 1 0,-1-1 0,3 1 0,47 11 80,-45-11-65,93 12 68,1-4-1,129-5 0,-182-4-119,-40 0-75,1 0 0,-1-1 0,0 0 0,0 0 0,0 0 0,0-1 0,0 0 0,0 0 0,13-7 1,-17 7-113,0 0 1,1-1 0,-1 1-1,0-1 1,0 0 0,-1 0 0,1 0-1,-1 0 1,1 0 0,-1 0 0,0-1-1,0 1 1,0-1 0,-1 0-1,1 1 1,-1-1 0,0 0 0,0 0-1,0-6 1,1-27-3513,-2 0-2286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7.8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11 133 5394,'0'0'8212,"-10"-26"-7684,34 26 33,8 0-17,2-3-368,5-3 64,-1-3-240,4-7 0,0-3-144,-11 0-1136,-10-3-1314,-21 10-2272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8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10741,'0'0'3554,"269"-47"-3570,-172 47-1041,-9 0-2192,-22 15-5043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8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1 543 5843,'0'0'7448,"0"-18"-7210,0 16-236,0-42 21,1 0-1,16-84 0,-6 82 1,26-67 0,-31 100-20,-1 0-1,2 0 1,0 0 0,0 1-1,1 0 1,1 0-1,0 1 1,0 0 0,17-14-1,-25 24 18,1 0 0,-1 0 0,0 0 0,1 0 0,-1 0 0,1 0 0,0 0 0,-1 0 0,1 0 0,0 1 0,0-1 0,-1 1 0,1-1 0,0 1 0,0 0 0,0 0 0,-1 0 0,1 0 0,0 0 0,0 0 0,0 0 0,-1 1 0,1-1 0,0 1 0,0-1 1,-1 1-1,1 0 0,0-1 0,-1 1 0,1 0 0,-1 0 0,1 0 0,-1 0 0,1 1 0,-1-1 0,3 3 0,2 4 152,0 1 1,0-1-1,0 2 1,-1-1-1,4 12 1,-4-10-129,40 99 714,-29-68-328,37 71 1,-52-110-423,0-1-1,0 0 1,1-1-1,-1 1 0,0 0 1,1 0-1,-1 0 1,1-1-1,0 1 1,-1-1-1,1 1 1,0-1-1,0 0 1,0 0-1,0 0 1,0 0-1,2 1 1,-2-2-21,0 0 1,0 0 0,0 0-1,-1-1 1,1 1-1,0 0 1,-1-1 0,1 1-1,0-1 1,-1 0 0,1 0-1,0 1 1,-1-1 0,1 0-1,-1 0 1,0-1 0,1 1-1,-1 0 1,0 0 0,0-1-1,0 1 1,2-3 0,15-21-127,20-34-1,-29 42-28,1 0 0,0 0-1,2 1 1,0 1 0,1 0-1,27-25 1,-38 39 169,-1-1 0,0 1 0,1 0 1,-1 0-1,1 0 0,-1 0 0,1 0 0,0 0 0,-1 0 0,1 1 0,0-1 0,-1 1 0,1-1 1,0 1-1,0-1 0,0 1 0,0 0 0,-1 0 0,1 0 0,0 0 0,0 0 0,0 1 0,0-1 1,-1 0-1,1 1 0,0-1 0,0 1 0,-1 0 0,1 0 0,0 0 0,-1-1 0,1 1 0,-1 1 1,1-1-1,-1 0 0,0 0 0,1 0 0,-1 1 0,0-1 0,2 3 0,2 6 103,1 0-1,-2 0 1,0 0-1,0 0 1,4 18-1,-5-17-75,-1-2-40,0 0 78,1 0-1,0 0 1,0 0-1,6 10 1,-9-18-83,0 0 0,1 0 0,-1 0 0,1 0 0,-1 0 0,1 0-1,0-1 1,-1 1 0,1 0 0,0 0 0,0 0 0,-1-1 0,1 1 0,0 0 0,0-1 0,0 1 0,0-1 0,0 1-1,0-1 1,0 1 0,0-1 0,0 1 0,0-1 0,0 0 0,0 0 0,0 0 0,0 0 0,1 0 0,-1 0 0,0 0-1,0 0 1,0 0 0,0 0 0,0 0 0,0-1 0,0 1 0,0 0 0,0-1 0,0 1 0,0-1 0,0 1 0,0-1-1,0 0 1,0 1 0,1-2 0,6-7-266,0 0-1,0 0 0,-1-1 1,0 0-1,-1 0 1,7-15-1,-9 16-37,0 0-1,1 0 1,1 0-1,-1 1 1,1 0-1,1 0 1,-1 0-1,1 1 1,0 0-1,1 0 1,15-10 0,-22 17 391,0-1 1,0 1-1,0-1 1,0 1 0,0 0-1,1-1 1,-1 1-1,0 0 1,0 0 0,0 0-1,1 0 1,-1 0-1,0 0 1,0 0 0,0 1-1,1-1 1,-1 0 0,0 1-1,0-1 1,0 0-1,0 1 1,0 0 0,0-1-1,0 1 1,0-1-1,0 1 1,0 0 0,0 0-1,0 0 1,0 0-1,-1 0 1,1-1 0,0 1-1,-1 0 1,1 1 0,0-1-1,-1 0 1,1 0-1,-1 0 1,1 2 0,3 7 480,-1 1 0,0-1 0,3 19 0,-3-11-235,-3-16-300,35 131 1316,-4-49-4990,-23-72-1857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29.0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45 603 10069,'0'0'2110,"0"38"-1190,0 124 649,0-26 173,-23-419-3151,2 33-2000,21 30-1607,0 209 4968,1 1 0,0 0-1,0-1 1,1 1-1,1 0 1,0 0-1,0 0 1,1 1 0,0-1-1,10-16 1,-10 21 58,0 1 0,-1-1 1,2 1-1,-1 0 0,0 0 0,1 0 1,0 1-1,0-1 0,0 1 0,0 0 0,0 1 1,1-1-1,-1 1 0,1 0 0,0 0 1,-1 1-1,1 0 0,0 0 0,0 0 1,6 0-1,-4 1 23,0 1 1,0-1-1,0 1 1,0 1-1,0-1 0,-1 1 1,1 1-1,-1-1 1,1 1-1,-1 1 1,0-1-1,0 1 0,0 0 1,-1 1-1,1 0 1,-1 0-1,0 0 1,-1 1-1,1 0 1,4 7-1,-2-3 285,-2 0 0,1 0 0,-2 1-1,1 0 1,-1 0 0,-1 0 0,0 0 0,-1 1 0,0 0 0,-1 0-1,0 0 1,1 23 0,-3-27-30,0 0-1,0 0 1,-1 1 0,0-1 0,0 0-1,-1 0 1,0 0 0,-1 0-1,1-1 1,-1 1 0,-1 0-1,0-1 1,0 0 0,0 0-1,-1 0 1,0-1 0,-7 9-1,6-8-131,-1 0 0,1-1 0,-1 1 0,-1-1 0,1-1 0,-1 1 0,0-1 0,0-1 0,0 1 0,-1-1 0,0-1 0,0 1-1,0-2 1,0 1 0,0-1 0,0-1 0,-17 2 0,24-3-239,0 0 0,0 0 0,0-1 0,0 1 0,0 0 0,0-1 0,0 1 0,0-1 0,0 0 0,0 0-1,0 1 1,0-1 0,0-1 0,0 1 0,1 0 0,-1 0 0,0-1 0,1 1 0,-3-3 0,2 0-352,0 1 0,0 0-1,0-1 1,1 1 0,-1-1 0,1 0-1,0 1 1,0-1 0,-1-6 0,1-21-5667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30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0 446 6115,'0'0'4991,"0"35"-3467,0 225 1453,3-189-2266,18 117 0,-20-181-703,-1-6-147,-2-168-2696,-4-82-442,-4-177-2350,10 358 5796,0 62-156,0 0 1,1 0-1,-1 0 0,1 0 1,0 0-1,0 0 1,1 0-1,0 1 0,3-8 1,-4 11 30,1 0 0,-1 0 0,1 0 0,0-1 1,0 2-1,0-1 0,0 0 0,0 0 0,0 1 0,0-1 1,0 1-1,1-1 0,-1 1 0,0 0 0,1 0 0,-1 0 1,1 0-1,0 1 0,-1-1 0,1 1 0,0-1 0,4 1 1,1 0 234,1 0 1,0 0-1,0 1 1,-1 0-1,1 0 1,-1 1-1,1 0 1,-1 1-1,11 4 1,0 3 312,-1 0-1,30 23 1,-27-18-373,-1 1 1,0 1-1,23 27 1,-36-36-121,0 0-1,-1 1 0,0-1 1,0 2-1,-1-1 1,0 0-1,-1 1 1,0 0-1,-1 0 0,0 0 1,2 13-1,-5-21-75,3 16 445,-1 0 0,0 31 0,-2-44-387,-1-1-1,1 0 1,-1 1 0,1-1 0,-1 0 0,-1 0 0,1 0-1,-1 0 1,1 0 0,-1 0 0,0 0 0,0 0 0,-1-1-1,1 1 1,-1-1 0,0 1 0,-3 2 0,-3 1 57,1-2 0,-1 1 1,0-1-1,0 0 1,0-1-1,-1 0 1,1-1-1,-20 5 0,-1-3 140,-50 2 0,2-1-38,164 23-2938,-56-18 2666,0 2 0,-1 1 0,-1 1-1,-1 2 1,0 0 0,-1 2-1,0 1 1,-2 1 0,37 41 0,-54-53 43,-1-1 1,-1 1 0,0 1 0,0-1 0,0 1 0,-2 0 0,1 0 0,-1 0 0,0 0 0,-1 0 0,-1 1 0,1-1 0,-2 1 0,1-1-1,-1 1 1,-2 12 0,1-17 90,0 0 0,-1 0 0,1 1 0,-1-1 0,0 0 0,-1 0 0,0-1 0,0 1 0,0-1 0,0 1 0,-1-1 0,0 0 0,0 0 0,0 0 0,-1-1 0,1 0 0,-1 1 0,0-2 0,-1 1 0,1-1 0,0 1 0,-9 2 0,0 1 38,-2 0 0,1-1 1,-1-1-1,0 0 1,0-1-1,0-1 0,-27 2 1,34-5-133,-12 1-43,-41-2-1,55 0-69,1 0 0,0 0 0,-1-1 0,1 1 0,0-2 1,0 1-1,0 0 0,0-1 0,1 0 0,-10-8 0,3 1-679,2 0 0,-1-1 1,2-1-1,-16-22 0,3 1-3493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30.8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0 11253,'0'0'4954,"-1"0"-4967,1 0-1,0 0 0,0 0 0,-1 0 0,1 0 0,0 0 1,0 0-1,-1 0 0,1 0 0,0 0 0,0 0 0,-1 0 1,1 0-1,0 0 0,0 1 0,-1-1 0,1 0 0,0 0 0,0 0 1,0 0-1,-1 0 0,1 0 0,0 1 0,0-1 0,0 0 1,-1 0-1,1 0 0,0 1 0,0-1 0,0 0 0,0 1 1,-1-1 7,1 0 1,0 1 0,0-1 0,0 0-1,0 1 1,0-1 0,0 0 0,0 1-1,1-1 1,-1 1 0,0-1 0,0 0-1,0 1 1,0-1 0,0 0 0,0 1-1,1-1 1,-1 0 0,0 1 0,0-1-1,1 0 1,-1 0 0,0 1 0,0-1 0,1 0-1,-1 0 1,0 1 0,1-1 0,-1 0-1,0 0 1,1 0 0,-1 0 0,0 1-1,1-1 1,-1 0 0,0 0 0,1 0-1,-1 0 1,1 0 0,0 0 2,1-1 0,-1 1 0,0 0 0,1-1 0,-1 1 0,0-1 0,1 0 0,-1 1 0,0-1 1,0 0-1,1 0 0,-1 0 0,1-1 0,-2 2 16,-20-1-3751,9-2-592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33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1 678 4738,'0'0'8036,"13"-3"-7519,51-9-355,0 2-1,81-1 0,146 9 792,-167 3-711,38-1-29,658-13 609,-79 5-153,-452 10-597,-143-1-68,325-8 6,250-2 37,-434 11-33,-192-2-21,1236-31-34,-180-29 118,-609 35-71,256 17 209,-481 10-153,491-18 13,-125 10-66,-3-32-7,-572 28-30,27-1 2,167-36 0,-5-36-292,-172 45 217,207-36-1,-229 57 22,109-32 0,-172 40 98,0 0-1,83-4 0,82 11 428,13 0-237,322-10 1313,-532 12-1527,12-2 20,0 0-1,-1-1 1,1-1-1,29-10 1,-30 7-554,1 2 1,-1 1-1,1 0 0,30-1 0,-49 4 417,0 1 0,0 0-1,0 0 1,0 0-1,-1 0 1,1 0-1,0 1 1,0-1 0,0 0-1,0 0 1,0 0-1,0 1 1,-1-1-1,1 1 1,0-1 0,0 0-1,0 1 1,-1-1-1,1 1 1,0 0-1,-1-1 1,1 1 0,0 0-1,-1-1 1,1 1-1,-1 0 1,1 0 0,-1-1-1,1 1 1,-1 0-1,0 0 1,1 0-1,-1 0 1,0-1 0,0 1-1,0 0 1,1 0-1,-1 0 1,0 0-1,0 0 1,-1 1 0,3 28-3810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3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55 13606,'0'0'3490,"154"-40"-3458,-82 29 128,-2 8 16,-1 3-176,-9 0 64,-7 0-64,-9 20-208,-16 5-1793,-18 6-2545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34.9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9396,'0'0'3863,"1"0"-3821,-1 0 0,1 0 0,0 0 0,0 0 1,-1 0-1,1 0 0,0 0 0,-1 0 0,1 0 0,0 0 0,-1 0 0,1 0 0,0 0 0,0 1 0,-1-1 0,1 0 0,-1 1 0,1-1 0,1 1 0,-1 2-43,1 0 0,-1 0 0,0 0 0,0 0 0,0 0 0,0 1 0,-1-1 0,1 0 0,-1 0 0,0 1 0,0 5 0,1 10 5,25 626 850,-14-179-753,3-124-68,12 184 3,-6-276-45,17 280-16,-28 60 81,-9-554-57,2 121-2,-24 228-1,-22 224-11,27-286 43,4 95 2,-1 5 532,3 90 906,20-413-1082,1 23 65,-11-121-539,0-1-1,0 0 0,0 1 1,0-1-1,0 1 0,0-1 1,0 0-1,0 1 0,-1-1 1,1 0-1,0 1 0,-1-1 1,1 0-1,-2 2 0,0-2-142,1 0-1,0-1 0,-1 1 1,1-1-1,-1 1 1,1-1-1,-1 0 0,1 0 1,-1 1-1,0-1 0,1 0 1,-1-1-1,-1 1 0,-33 0-4671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36.1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0 256,'0'0'897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37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0 453 6275,'121'121'1339,"-102"-97"4365,-8-24-5909,99 0 193,178-2 24,-1-25 6,-106-1-52,329-9-1,-10 36 86,-224-23-38,-128 7-21,415-17-29,-256 44-58,3-1-181,-135-17 252,215-38 1,-133 12 3,496-45 55,215-49 40,-382 64-134,-126 18 40,228 5-709,-633 41 654,31-1 73,0 4 0,120 18-1,645 88 307,-503-63 589,-4 26-309,-310-65-581,507 80 299,-416-70-313,141 9-6,116 20 38,-280-29-186,1-5 1,0-4-1,130-7 1,-207-4 170,0 0-1,0-2 1,25-7 0,26-6 14,278-16-34,-115 15 5,-157 6 17,104-31 1,-115 25-12,1 3 0,77-7 0,-45 17 3,-35 3 55,74-14-1,-46 3 430,112-3-1,101 13 2130,-223 4-2048,-24-2-454,-1-3 0,98-19 0,-149 22-205,-6 1-168,0-1 0,0 1 0,-1-1 0,1 0 0,9-4-1,-14 4-558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0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102 308 7716,'0'0'7088,"0"0"-7038,0-1 0,0 1 0,0-1-1,0 0 1,0 1 0,0-1 0,1 1 0,-1-1 0,0 1 0,0 0-1,0-1 1,0 1 0,1-1 0,-1 1 0,0-1 0,1 1-1,-1-1 1,0 1 0,1 0 0,-1-1 0,1 1 0,3 9-8,-1 1 1,1-1 0,-2 1 0,1 0-1,-1 0 1,-1 0 0,1 13 0,1 10 95,15 166 206,-9 217 0,-9-361-336,0-54-91,-2-3 47,1 1 0,0-1 0,-1 0-1,1 1 1,0-1 0,0 0-1,0 0 1,0 0 0,0 0 0,-1-3-1,0 1-9,-26-67-184,2-2 0,4-1 0,3 0 0,-11-90 0,20 72 207,4-136 0,6 196 18,0 21-1,0 1 0,1-1-1,0 1 1,1-1 0,0 1-1,1-1 1,0 1 0,0 0-1,1 0 1,0 1 0,1-1-1,0 1 1,1 0 0,0 0-1,0 1 1,1 0 0,0 0-1,0 0 1,1 1 0,0 0-1,0 0 1,1 1 0,0 0-1,0 1 1,0 0 0,1 0-1,0 1 1,-1 0 0,2 1-1,-1 0 1,18-3 0,15 2-16,-1 1 0,0 2 0,59 6 0,-98-5 20,0 1 0,0-1 0,0 1-1,0 0 1,0-1 0,0 1 0,0 1 0,0-1 0,0 0 0,0 1 0,0-1 0,-1 1 0,1 0 0,-1 0 0,1 0 0,-1 0 0,0 0 0,0 1 0,0-1 0,0 1 0,0-1 0,2 5 0,-2-2 2,-1-1 0,0 1-1,0 0 1,0-1 0,0 1-1,-1 0 1,1 0 0,-1-1 0,-1 1-1,1 0 1,-1 0 0,1-1-1,-1 1 1,-4 8 0,2-3 17,-1-1-1,-1 0 1,1-1 0,-2 1 0,1-1-1,-1 0 1,-11 12 0,-57 49 86,47-46-25,24-20-90,-22 20 289,-54 37-1,73-56-305,-1 1-1,-1-1 0,1-1 0,-1 1 1,1-1-1,-1 0 0,0-1 1,0 0-1,0 0 0,0-1 0,-1 0 1,1 0-1,-14-2 0,22 1-88,-1-1 1,0 0-1,0 1 0,0-1 0,1 0 0,-1 0 1,0 0-1,1 1 0,-1-1 0,1 0 1,-1 0-1,1 0 0,-1 0 0,1 0 0,0 0 1,-1 0-1,1 0 0,0 0 0,0 0 1,0 0-1,0-1 0,0 1 0,0 0 0,0 0 1,0 0-1,0 0 0,0 0 0,1-2 1,0-2-683,-1-29-3133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1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105 256 8884,'0'0'5282,"-2"25"-5132,-7 163 69,8-160-41,-1 1 1,-1-1 0,-1 0 0,-2 0-1,-1-1 1,-18 46 0,25-73-191,0 0 0,0 1 0,0-1 0,0 0 0,0 0 0,0 1-1,0-1 1,0 0 0,0 1 0,0-1 0,0 0 0,-1 0 0,1 1 0,0-1 0,0 0 0,0 0 0,-1 0 0,1 1 0,0-1 0,0 0 0,0 0-1,-1 0 1,1 1 0,0-1 0,0 0 0,-1 0 0,1 0 0,0 0 0,-1 0 0,1 0 0,0 0 0,0 0 0,-1 0 0,1 0 0,0 0 0,-1 0 0,1 0-1,-6-11-376,1-25 5,5 34 389,-27-436-269,27 429 274,1-1 0,1 1 1,0-1-1,0 1 0,1 0 1,0 0-1,0 0 0,1 0 1,0 1-1,1-1 0,7-10 1,-2 6 7,-1 1 1,1 0 0,1 1 0,0 0 0,1 0 0,16-10 0,-23 18-24,1 0 1,0 0-1,0 1 1,1 0-1,-1 0 1,0 1-1,1 0 1,-1 0-1,1 0 1,-1 1-1,1 0 1,11 2-1,4-2 0,-20 0 9,1 0 1,0 1 0,0-1-1,-1 0 1,1 1 0,0 0-1,-1 0 1,1 0 0,-1 0-1,1 0 1,-1 0 0,0 1-1,1-1 1,-1 1 0,0 0-1,0 0 1,0-1 0,0 1-1,0 1 1,0-1 0,-1 0-1,1 0 1,-1 1 0,0-1-1,1 0 1,-1 1 0,0-1-1,0 1 1,-1 0 0,2 2-1,0 5 22,-1-1 0,1 1-1,-1-1 1,-1 1-1,0 0 1,0-1 0,-3 16-1,2-21-11,0 0-1,-1 0 1,1-1 0,-1 1-1,1 0 1,-1-1 0,0 0-1,-1 1 1,1-1 0,0 0-1,-1 0 1,0 0 0,0 0-1,0-1 1,0 1 0,0-1-1,0 0 1,-1 0 0,1 0-1,-1 0 1,1-1 0,-1 1-1,-6 1 1,1 0 34,0-1 0,0-1 0,0 1 0,0-1 0,0-1 0,0 0 0,0 0 0,0 0 0,-14-4 0,21 4-58,0-1-1,0 1 1,1-1-1,-1 0 1,0 0-1,0 0 0,1 0 1,-1 0-1,0 0 1,1 0-1,-1 0 0,1-1 1,-1 1-1,1 0 1,0-1-1,-1 0 0,1 1 1,0-1-1,0 0 1,0 1-1,1-1 1,-1 0-1,0 0 0,1 0 1,-1 0-1,1 0 1,-1 1-1,1-1 0,0 0 1,0 0-1,0 0 1,0-4-1,0 5 2,1 1 0,-1-1 0,0 1 0,0-1-1,1 0 1,-1 1 0,1-1 0,-1 1 0,0-1 0,1 1 0,-1 0 0,1-1 0,-1 1 0,1-1-1,-1 1 1,1 0 0,-1-1 0,1 1 0,-1 0 0,1 0 0,0-1 0,-1 1 0,1 0 0,-1 0-1,1 0 1,0 0 0,-1 0 0,1 0 0,0 0 0,0 0 0,27 0-87,-21 0 63,-4 0 29,7-1 7,1 1 0,-1 0 0,0 0 0,0 1 0,0 1 0,0 0 0,0 0 0,0 1 0,0 0 0,0 1 0,12 6 0,-7-1 54,-1 1-1,-1 1 1,0 0 0,0 1-1,-1 0 1,-1 1 0,0 0-1,-1 1 1,0 0 0,-1 0-1,-1 1 1,10 23 0,-16-34 4,-1 1 0,-1-1 0,1 0 0,0 0 0,-1 1 1,0 7-1,0-5 25,0-7-189,1 1-1,0 0 1,-1 0 0,1-1-1,0 1 1,-1-1-1,1 1 1,0-1-1,0 1 1,0-1-1,-1 1 1,1-1-1,0 0 1,0 1-1,0-1 1,0 0 0,0 0-1,-1 0 1,1 0-1,0 0 1,0 0-1,0 0 1,0 0-1,0 0 1,0 0-1,0 0 1,0 0-1,1-1 1,4 1-2737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1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13750,'0'0'1105,"160"141"-977,-121-103-112,-4-4 0,-1 1 32,-6-4-96,-3-6 48,-1-3 0,-3-9-1457,-4-10-2000,-10-3-2050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1.9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388 0 8564,'0'0'8324,"-161"189"-8116,99-117-80,6-6-80,7-16-48,18-19 0,10-12-368,14-12-1233,7-1-1616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4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458 258 9156,'0'0'6510,"0"-5"-6241,1-3-132,4-64 932,-5 65-1017,0 1-1,0 0 1,-1-1-1,0 1 1,0 0-1,-1 0 1,0 0-1,0 0 1,-5-10-1,3 9-38,-1 0 0,-1 0 0,1 0 1,-1 0-1,0 1 0,-1 0 0,1 1 0,-1-1 0,0 1 0,-1 1 1,1-1-1,-1 1 0,-9-3 0,4 3-35,1 0 0,-1 1 0,1 0 0,-1 1 0,0 1 0,0 0 1,0 1-1,-17 2 0,21-1 3,1 1 0,-1 1-1,1 0 1,0 0 0,0 1 0,0-1 0,0 2 0,1-1 0,-1 1 0,1 0 0,0 1 0,1 0 0,-10 9 0,-8 12-47,-39 53 1,61-78 54,1 0-1,0 0 1,0 0-1,-1 0 1,1 0-1,0 0 1,1 0-1,-1 0 0,0 0 1,1 0-1,-1 0 1,1 1-1,-1-1 1,1 0-1,0 1 1,0-1-1,0 0 1,0 0-1,1 1 1,-1-1-1,1 3 1,0-4 3,0 1 1,0-1 0,0 1-1,0-1 1,0 1 0,0-1-1,1 0 1,-1 1 0,0-1-1,1 0 1,-1 0 0,1 0-1,-1 0 1,1 0 0,0 0-1,-1-1 1,1 1 0,0 0-1,-1-1 1,1 1 0,0-1-1,0 0 1,3 0 0,4 2-60,1-1-1,0-1 1,-1 1 0,1-2 0,0 1 0,0-2-1,-1 1 1,1-1 0,-1-1 0,0 1 0,1-2-1,-1 1 1,-1-1 0,1-1 0,10-6 0,1-5-291,35-36 0,-13 12-87,-41 39 368,1 19 83,0 0 1,1-1-1,1 1 1,1-1-1,0 0 1,8 18 0,0-2 176,18 47 94,70 122 0,-54-112-236,-46-88-31,0 1 1,1 0-1,-1 0 0,0 0 0,0 0 1,-1 0-1,1 0 0,-1 0 1,1 0-1,-1 0 0,0 0 1,0 0-1,0 0 0,-1 0 0,1 0 1,-1 1-1,1-1 0,-3 4 1,1-2-3,-1-1 1,1 0-1,-1 1 1,0-1-1,0 0 1,-1 0-1,1 0 1,-1-1-1,0 1 1,-5 2-1,-8 6 9,-1-2-1,0 0 0,-1-1 1,-23 7-1,42-16-16,-23 8-3,-1-1-1,1-1 1,-1-1 0,-27 1 0,-97-1 1107,147-5-1077,1 0-1,-1 0 0,1 0 0,-1-1 0,1 1 1,-1 0-1,1 0 0,-1-1 0,1 1 1,0 0-1,-1 0 0,1-1 0,-1 1 0,1 0 1,0-1-1,-1 1 0,1-1 0,0 1 1,-1-1-1,1 1 0,0 0 0,0-1 0,0 1 1,-1-1-1,1 1 0,0-1 0,0 1 1,0-1-1,0 1 0,0-1 0,0 1 0,0-2 1,0-22-6,0 16 5,1-1-41,0 0 0,1 0 0,0 1 1,0-1-1,1 1 0,0-1 0,1 1 0,-1 0 1,2 1-1,-1-1 0,1 0 0,10-11 0,10-11-23,47-41 0,-49 49 27,110-88-2321,-121 101 1238,3-2-3137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4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252 0 6963,'0'0'7420,"0"7"-7039,-1 15-224,-1-1 0,-1 0 0,-1 1 0,-1-1 0,-9 26 0,-47 104 839,41-105-813,-112 223 628,129-263-1166,-4 5 883,7-5-5375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5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1 738 8212,'0'0'608,"29"-31"-483,100-106-95,-89 96-345,-2-2 0,59-87 0,-91 119 222,1 0 0,-2 0 0,1 0-1,-2-1 1,1 0 0,-2 0 0,4-15-1,-4-1 80,0 1-1,-2-34 1,-1 54 7,0-1 0,-1 1 0,0 0 0,0 0 0,-1-1 0,1 1 0,-2 0 0,1 1-1,-1-1 1,-7-12 0,8 16 78,0-1-1,-1 1 1,1 0-1,-1 1 1,1-1-1,-1 0 1,0 1-1,0-1 0,0 1 1,-1 0-1,1 0 1,0 1-1,-1-1 1,0 0-1,1 1 1,-1 0-1,0 0 1,1 0-1,-1 0 0,0 1 1,-7-1-1,9 2-23,0-1 0,0 1 0,-1 0 0,1-1 0,0 1 0,0 0 0,0 0 0,0 0 0,0 1 0,0-1 0,0 0 0,1 1 0,-1-1-1,0 1 1,1 0 0,-1-1 0,1 1 0,-1 0 0,0 2 0,-25 45 268,22-39-171,-3 9 100,1 0-1,0 1 0,1 0 1,1 0-1,1 0 0,-2 29 1,3 128 1657,4-106-1400,-1-69-492,0 0-1,0 1 1,0-1 0,0 1-1,0-1 1,1 1-1,-1-1 1,1 1 0,0-1-1,0 0 1,-1 1-1,1-1 1,1 0 0,-1 0-1,0 0 1,1 0-1,-1 0 1,3 3 0,-1-4-11,-1 1 1,1 0-1,0-1 1,0 0 0,0 0-1,0 0 1,0 0 0,0 0-1,0-1 1,0 1-1,1-1 1,-1 0 0,6 0-1,-2 0-19,1 0 1,-1-1-1,0 0 0,1 0 0,-1-1 0,0 0 1,0 0-1,0-1 0,9-4 0,0-2-102,-1-1-1,22-18 0,-26 19 71,-8 6 50,13-10-266,1 1 0,18-11 1,-28 20 119,-1 0 0,1 0 0,0 0 1,0 1-1,0 0 0,0 0 0,1 1 0,-1 0 1,12 0-1,-17 1 140,-1 0 1,1 0-1,-1 1 1,1-1-1,-1 1 1,1-1-1,-1 1 1,1 0-1,-1 0 1,0-1-1,0 1 1,1 0-1,-1 0 1,0 0-1,0 0 1,0 1-1,0-1 0,0 0 1,0 0-1,1 2 1,17 35 292,-10-19 35,-4-9-68,4 7 207,0 0 1,1 0 0,1-1-1,17 19 1,-25-32-455,0 0-1,0 0 1,0 0 0,0-1-1,0 1 1,1-1 0,-1 1-1,1-1 1,-1-1 0,1 1-1,0 0 1,0-1 0,-1 0-1,1 0 1,0 0 0,0 0-1,0 0 1,1-1 0,-1 0-1,0 0 1,0 0 0,0-1-1,0 1 1,0-1 0,0 0-1,0 0 1,4-1 0,-7 1-109,1 0 0,0 0 0,-1 0 1,1 0-1,0 0 0,-1 0 0,0 0 1,1-1-1,-1 1 0,0-1 0,1 1 1,-1 0-1,0-1 0,1-3 0,8-32-3462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37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1121,'0'0'10447,"0"3"-10319,15 54 647,2 0-1,2-1 1,49 96-1,23 65-33,-81-183-592,-6-20-70,0 1 0,1-1 0,1 0 0,9 17 0,-5-22-245,0-1-1650,-8-1-3119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4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602 1 9604,'0'0'6523,"-6"10"-6456,-86 159 112,-128 176 2326,-9 13-1054,190-287-912,31-61-70,4-12-2607,1-21-2606,3-9-651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6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1 8516,'0'0'6435,"-14"27"-6360,-38 79 285,-46 136 0,79-185-139,2 1 1,3 0-1,3 1 1,2 0-1,-1 67 0,9-115-218,2 0 0,-1 1 0,2-1 0,-1 0 0,2 1 0,-1-1 0,6 13 0,-5-17-18,1-1 0,0 1 1,0 0-1,0-1 1,1 0-1,0 0 0,0 0 1,1-1-1,0 0 1,0 0-1,8 6 0,4 0-504,0-1 0,1 0-1,0-2 1,1 0-1,-1-1 1,1-1-1,1-1 1,-1 0-1,42 2 1,10-5-4038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6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11637,'0'0'5606,"8"-1"-5454,-1 2-154,1 0 0,-1 0 1,0 0-1,0 1 0,0 0 1,0 0-1,0 1 0,0 0 0,-1 0 1,1 1-1,-1 0 0,0 0 1,9 7-1,15 14-16,35 37-1,-57-54 34,14 14 3,-1 2 0,-1 0-1,-1 1 1,-1 1 0,-1 0 0,-1 1-1,-2 1 1,-1 1 0,-1 0 0,-1 1-1,-2 0 1,-1 0 0,8 59-1,-11-37 99,-1 0-1,-3 0 0,-5 55 0,1-83-72,-1-1 0,-1 1-1,0-1 1,-2 0 0,-1 0 0,-1-1 0,-1 0-1,-23 39 1,28-54-106,-8 14-176,-26 30-1,35-46-358,-1 0 0,0-1-1,0 1 1,-1-1 0,1 0-1,-8 4 1,-13 0-5063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48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9845,'0'0'4095,"0"-3"-3666,7 210-39,28 256 553,18 169-259,31 271-695,-12-22 65,-10-152-43,-47-48 33,-16-530-40,-52 493 125,12-261-178,10 333 1292,48-114-419,40 6 3,-49-540-678,2-1 0,4-1 0,3 0 0,2-1 0,3-1 0,34 67 0,-47-116-138,-7-13-150,0 1 1,0-1-1,-1 1 1,1 0 0,-1-1-1,0 1 1,0 0-1,0 0 1,1 4-1,-6-8-2166,-23-6-2081,-33-20-4068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50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1037 7059,'0'0'1217,"20"-7"-849,69-19 5,-69 20-184,0 2 0,1 1 0,0 0-1,-1 2 1,1 0 0,29 3 0,4 0 45,844 4 1807,353 10-1697,-285-9-49,-185-5 264,43 1-50,-655-13-224,221-41-1,28-4-269,298 39 40,-582 16-51,237 16 91,-33-1 42,112-17 12,0-33-146,-347 21-3,330-41-39,7 30-79,-357 24 99,-16-1 20,0 3 1,0 3-1,70 13 1,-10 12 3,-27-6-8,162 18 1,37-29 51,35 2-29,-205-2-6,229 14-44,-147-12 24,9-1 12,-206-12 2,135-3-73,-126 0-3,0-1 0,-1-1 0,1-1 0,32-11-1,13-10-74,201-69-2006,-201 75 1177,142-23 0,-170 36 916,0-2 0,0-2 0,-1-2 0,-1-1 0,64-33 0,-61 29-162,2 1 0,-1 3 0,2 1 0,0 2 0,0 2 0,51-3 0,-61 7 494,0 0 1,-1-3 0,0 0 0,51-22 0,116-66 384,-160 76-793,0 1 154,0 1 0,2 3 0,0 1 0,0 2 0,1 3 0,1 1 0,63-4 0,-23 1 293,0-3 0,103-32 0,-113 26-329,79-10 244,33-10 882,-171 36-1101,34-12 9,1 2 0,0 2-1,1 3 1,59-4-1,485-16-115,-208 24 148,-218 7-59,-81-2 65,412-10-825,-301 8 777,42-4-2,230-8 1113,-364 15-1009,-24-8-275,-43 3-1309,0 2-3899,-49 2-1320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52.4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4018,'0'0'1344,"36"6"-218,119 18-59,-125-20-488,-1-1 1,60-1-1,-44-3 226,-23 1-367,-1-1-79,0 0-1,0 2 1,0 1-1,0 0 0,0 2 1,0 0-1,39 14 0,32 25 500,127 51-294,-151-70-443,34 14 211,2-5 1,128 23-1,-119-39-326,148 27 78,-194-29 15,122 44 0,-147-42-93,137 49 66,-145-56-50,0-2 1,0-1 0,52 4 0,203-6-12,-7 0-1,136-1-726,-243-5 736,-81-3-50,1-4 1,-1-4-1,182-48 1,182-37 157,-279 64-72,-20-10 310,-149 42-232,-4 1-2880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53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4994,'0'0'1027,"5"0"-101,381-1 6735,2 0-6152,395-1-2040,24 18 595,-446 9-304,-58 0 69,-63-5 129,40 1-12,37-24-368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57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1 130 9492,'0'0'3365,"2"-7"-3325,13-32 442,7 25 1312,-14 10-1691,14-6-54,-1 1 0,1 0 0,0 2 0,1 0 1,40-5-1,-10 6-47,77 1 0,-127 5-2,0 1 1,0-1-1,-1 1 0,1-1 0,0 1 1,0 0-1,-1 0 0,1 0 1,0 0-1,-1 1 0,0-1 0,1 1 1,-1 0-1,0-1 0,1 1 0,-1 0 1,0 0-1,-1 1 0,1-1 1,0 0-1,-1 1 0,1-1 0,-1 1 1,1-1-1,-1 1 0,0-1 0,0 1 1,-1 0-1,1 0 0,0 4 1,3 9 28,-2 1 1,0 0 0,-1 30 0,-1-42-24,0 0-11,0 9 57,0-1-1,-1 1 1,-4 23-1,4-32-26,-1 0 0,0 0 0,0-1 0,0 1-1,0 0 1,-1-1 0,0 0 0,0 0 0,0 0 0,0 0 0,-1 0-1,1 0 1,-7 4 0,3-3 28,0 0-1,0-1 1,-1 0 0,1 0-1,-1-1 1,1 0 0,-1 0-1,0-1 1,-16 3 0,-2-2 234,-46-1 1,54-3-109,16 1 200,13 0-854,10 0 460,0 0 1,-1 1 0,1 0 0,0 2 0,-1 1-1,1 0 1,-1 2 0,27 10 0,-31-8-2,0 0 1,0 1-1,0 1 1,-1 1 0,14 12-1,-24-18 14,1 0 0,-1 1 0,0-1 1,-1 1-1,1 0 0,-1 1 0,0-1 0,-1 1 0,0-1 0,0 1 0,0 0 0,-1 0 1,0 1-1,0-1 0,0 8 0,0-5 24,-1-1 1,-1 1-1,0 0 0,0 0 0,-1 0 1,0 0-1,0-1 0,-1 1 1,-1 0-1,0-1 0,0 0 1,0 1-1,-2-1 0,1-1 1,-1 1-1,0-1 0,-1 1 1,-11 12-1,6-9 47,0-1-1,0 0 1,-1 0-1,-1-2 1,1 1 0,-2-2-1,1 0 1,-1 0-1,0-1 1,-1-1 0,0 0-1,0-1 1,0-1 0,0 0-1,-1-1 1,0-1-1,1-1 1,-1 0 0,0 0-1,-26-4 1,36 2-121,1 0 0,-1 0 0,1 0 0,0-1 0,0 1-1,0-1 1,0-1 0,0 1 0,0-1 0,0 1 0,1-2 0,-1 1 0,1 0 0,0-1 0,0 0 0,0 0 0,1 0 0,-1 0 0,1 0 0,-4-7 0,4 5-329,0 0 1,1-1-1,0 1 1,0-1-1,0 1 1,-1-12-1,2 9-897,0 0-1,1 0 1,0 0-1,3-16 1,6-2-6125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3:58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4 339 10613,'0'0'4802,"0"4"-4586,-4 208 3,4-206-216,1 1 0,0-1 1,0 0-1,0 1 0,1-1 0,-1 0 1,1 0-1,1 0 0,-1 0 0,1 0 1,1 0-1,4 7 0,-1-5-2,0 1-1,0-2 1,0 1 0,1-1 0,1 0-1,-1-1 1,11 6 0,-2-2-9,0-1 1,0-1 0,1-1-1,1 0 1,-1-2-1,1 0 1,0-1 0,19 2-1,-11-4-16,0 0 1,41-4-1,-59 1 14,0 0 0,-1-1 0,1 0 0,-1 0 1,1-1-1,-1 0 0,0 0 0,1-1 0,-2 0 0,1 0 1,10-8-1,-3-1-6,-1-1 0,0-1 0,-1 1 1,-1-2-1,0 0 0,-1-1 0,0 0 0,-2 0 1,11-27-1,-11 19-4,-1 1 0,-1-1 1,-1-1-1,-2 1 0,0-1 0,-1-44 1,-3 52 20,1-6 11,-2 0 1,-4-28-1,3 44-7,1 0-1,-2 0 1,1 1-1,-1-1 1,0 1-1,-1-1 1,1 1-1,-2 0 1,1 0-1,-7-7 1,1 3 19,-1 0 0,0 1 0,0 1 0,-1-1 0,-1 2 0,1 0 0,-1 0 0,-1 2 0,1-1 0,-1 2 0,0 0 0,-16-4 0,19 6-7,0 1-1,0 0 1,0 1 0,-1 0-1,1 0 1,0 1-1,0 1 1,-1 0 0,1 1-1,0 0 1,0 0 0,0 1-1,0 1 1,1 0-1,0 0 1,-18 11 0,9-2-107,1 1 0,0 1 1,1 0-1,1 1 1,-25 32-1,32-35-1032,0 1 0,0 0 0,2 0 0,-1 0 0,-5 20 0,5-7-4852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01.7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4 10069,'0'0'5543,"11"-3"-5352,-8 7 2500,-5 44-2436,-10 55 0,6-63-134,1 1 1,2 79 0,4-117-122,0-1 0,0 1 0,0-1 0,0 1-1,0-1 1,0 1 0,1-1 0,-1 0 0,1 0 0,-1 1 0,1-1 0,0 0 0,0-1 0,0 1 0,0 0 0,0-1 0,0 1-1,1-1 1,-1 1 0,0-1 0,1 0 0,-1 0 0,1 0 0,2 0 0,9 4 2,-1-2 1,0 0-1,20 2 1,22 0 25,0-3 1,84-7-1,-96 0-134,48-14-1,-50 10-483,-32 7 105,0 0 0,-1-1 0,1 0 0,-1-1-1,10-6 1,17-16-4509,-16 4-1838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02.0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 14583,'0'0'2625,"0"191"-1745,-7-78-351,4 19 95,-1 16-304,-3 2-16,0-12 0,7-22-272,0-37-32,0-35 0,0-25 0,18-44-8212,-1-29 3346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5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77 5507,'0'0'6109,"0"-6"-2738,0 1-5469,0-51-6080,0 47 5164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02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0 8996,'0'0'6528,"15"11"-5741,-2-3-582,-6-5-132,-1 0 0,0 1 0,0 0 0,-1 0 1,1 0-1,-1 1 0,0 0 0,0 0 0,-1 0 0,1 1 0,-1-1 0,0 1 0,-1 0 0,1 0 0,4 13 0,-2 5 76,-2 1-1,0 0 0,-1 0 0,-2 0 0,-1 27 0,0-47-140,1-4-64,0-1 1,1 0-1,-1 1 1,0-1-1,1 0 0,-1 0 1,0 0-1,1 0 1,-1 0-1,0 0 0,1 0 1,-1 0-1,0 0 1,1-1-1,-1 1 1,0-1-1,2 0 0,6-5-45,-1 0 65,1 0-1,0 0 1,0 1 0,1 0 0,0 0-1,0 1 1,0 0 0,0 1-1,14-2 1,24 0 31,62 2 0,-98 3-1,-7 0 2,-1 0 1,1 1-1,0-1 0,0 1 1,-1 0-1,1 0 0,-1 0 1,1 1-1,-1 0 0,0 0 0,1 0 1,-1 0-1,0 1 0,0-1 1,5 5-1,-5-2 47,1 0 0,-1 0 0,0 0 0,0 1-1,-1-1 1,0 1 0,0 0 0,0 0 0,3 12 0,0 6 254,-1 0 1,-2 0-1,0 1 1,-2 43-1,-2-55-264,0 1 0,-1-1 0,0 1 0,-1-1 0,0 0-1,-2 0 1,1 0 0,-1-1 0,-1 0 0,-1 0 0,1 0 0,-2 0 0,1-1 0,-2-1 0,1 1-1,-2-1 1,1-1 0,-1 0 0,-1 0 0,1-1 0,-2 0 0,1-1 0,-1 0 0,0-1 0,0 0-1,-1-1 1,1 0 0,-1-1 0,-1-1 0,1 0 0,0 0 0,-26 0 0,12-3-390,-42-5 0,58 3 125,1 0-1,0-1 0,0 0 1,0-1-1,0 0 1,0 0-1,-8-7 0,-3-2-917,0-1 0,-30-28 0,-2-14-4841,25 21-1013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03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54 11397,'0'0'5080,"4"0"-5040,33-2 576,1-2 0,37-9 0,12-2-215,348-4-1108,-435 24-1873,-5 23-1926,-21 11-3346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32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115 146 1873,'0'0'5701,"-2"-48"-586,-4 38-814,-22-16-5372,16 16 1941,-26-40-875,38 50 3,0 0-1,0 0 1,-1 0 0,1 0 0,0-1 0,0 1 0,0 0 0,0 0 0,-1 0-1,1 0 1,0 0 0,0 0 0,0 0 0,-1 0 0,1 0 0,0 0 0,0 0-1,0 0 1,-1 0 0,1 0 0,0 0 0,0 0 0,0 0 0,-1 0 0,1 0-1,0 0 1,0 0 0,0 0 0,0 0 0,-1 0 0,1 0 0,0 0 0,0 0-1,0 0 1,0 0 0,-1 1 0,1-1 0,0 0 0,0 0 0,0 0 0,0 0-1,0 1 1,-1-1 0,1 0 0,0 0 0,0 0 0,0 0 0,0 1 0,0-1-1,0 0 1,0 0 0,0 0 0,0 1 0,-11 176 122,1-23 0,17 308 37,-1-251 81,1 270 482,-6 72-372,-1-24 11,45-81-263,-16-224 62,36 187 242,-51-331-336,-2 1 46,3 112 0,-16 84-58,0-115-47,2-37-27,-3 139 7,-20-38 32,-1 40 14,23 246-39,11-377-30,0-31 57,2 614-24,-23-538 45,10-127-45,0-53 242,-31 3-4255,-5-3-576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35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23 8548,'0'0'3583,"-3"-4"-3130,-9-11 70,9 12 1908,4 26-2455,1-5 71,1 0 0,1 0 0,1 0 0,0 0 0,10 19 0,6 23 162,131 496 228,-109-388-421,17 71 14,-60-238-28,-1-1 0,1 1 0,0-1 0,0 1 1,0 0-1,1-1 0,-1 1 0,0-1 0,0 1 1,0 0-1,0-1 0,0 1 0,1-1 0,-1 1 1,0-1-1,1 1 0,-1-1 0,0 1 0,1-1 1,-1 1-1,0-1 0,1 0 0,-1 1 0,1-1 1,-1 1-1,1-1 0,-1 0 0,1 1 0,3-19 74,-3 14-90,41-183 88,-9 50-41,3-32 1,46-284 38,-81 418-2328,-2 25-1309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36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0 8612,'0'0'5040,"-9"1"-4477,6-2-542,0 2 0,0-1 0,0 0 0,0 0 0,0 1 0,0 0 0,1 0 0,-1 0 0,0 0 0,0 0 0,1 0 0,-1 1 0,0-1 0,1 1 0,-1 0 0,1-1 0,0 1 0,0 0 0,0 1 0,0-1 0,0 0 0,0 1 0,0-1 0,-2 6 0,-26 48 268,3 1-1,-38 118 0,52-130-81,2 1-1,2 1 0,2 0 1,-1 76-1,7-75-81,0-30-109,0 1-1,1 0 1,1 0 0,1 0 0,0 0-1,2-1 1,11 36 0,-4-27-21,16 35 22,-25-57-19,1 1 1,0-1 0,1 0-1,0 0 1,-1-1 0,1 1-1,1-1 1,5 5 0,4-4-855,-8-5-2458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36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1 3025,'0'0'11587,"2"8"-11307,1 12-64,-2 0 1,0-1-1,-2 1 0,0 0 0,-5 28 1,-29 98 399,5-22-457,25-87-168,1 0 0,2 60 0,2-95 8,1-1 0,0 1-1,-1-1 1,1 1 0,0-1-1,0 0 1,0 1 0,0-1-1,0 0 1,0 0-1,0 0 1,0 1 0,0-1-1,0 0 1,1 0 0,-1-1-1,1 1 1,-1 0 0,0 0-1,1-1 1,-1 1-1,1-1 1,2 1 0,40 10-12,-11-7 14,-1-2 1,52-3-1,-24 0 0,-60 1-67,8-17-4470,-2 8 3066,1-15-2057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37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3826,'0'0'9628,"10"7"-9540,-1-1-75,-1-1 36,-1-1 0,-1 1 0,1 1 0,-1-1 0,0 1 0,0 0 0,0 0 0,6 12 0,16 29 350,-3 2 1,-1 1 0,-3 1-1,-3 1 1,17 71 0,34 277 182,-48 17 674,-21-409-1203,0 0 0,-1 0 0,1-1-1,-2 1 1,1 0 0,-1 0-1,0-1 1,-1 1 0,1-1 0,-2 0-1,1 0 1,-1 0 0,0 0 0,0 0-1,-1-1 1,-7 8 0,10-12-181,0-1 0,-1 1 1,1-1-1,-1 0 1,1 0-1,-1 0 0,1 0 1,-1 0-1,0-1 0,1 1 1,-1-1-1,0 1 0,-5-1 1,-37-4-5730,-1-7-4251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50.7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112 4 6611,'0'0'4341,"2"-1"-3848,1 1-901,-2-1 473,-1 1 0,1 0 0,-1 0 0,0 0 0,1-1 0,-1 1 0,1 0 0,-1 0 0,0 0 0,1 0 0,-1 0 0,1 0 0,-1 0 0,1 0 0,-1 0 0,0 0 0,1 0 0,-1 0 0,1 0 0,-1 0 0,1 0 0,-1 0 1,0 1-1,1-1 0,-1 0 0,1 0 0,-1 0 0,0 1 0,1-1 0,-1 0 0,0 1 0,1-1 0,-1 0 0,0 1 0,0-1 0,1 0 0,-1 1 0,0-1 0,0 0 0,1 1 0,-1-1 0,0 1 0,0-1 0,0 0 0,0 1 0,0-1 0,0 1 0,0-1 0,0 1 0,0-1 0,0 1 0,0-1 0,0 0 0,0 1 0,0-1 0,0 1 0,0-1 0,-1 1 0,3 69 68,-3 69 118,-1-116-190,0-1 0,-2 1 0,0-1 0,-9 25 0,5-22 26,4-11-64,0-1 1,-1 1-1,0-1 1,-1 0-1,-1-1 1,0 1-1,-13 17 1,17-29-45,1 1 0,0-1 1,-1 1-1,1-1 1,-1 0-1,0 0 1,1 0-1,-1-1 0,0 1 1,0-1-1,-3 1 1,-1-1-155,25-5 95,14-1 63,1 2-1,0 0 1,-1 3 0,1 1-1,47 5 1,-72-4 16,0 1 0,-1 0 0,0 1-1,1-1 1,-1 1 0,0 1 0,-1-1 0,1 1 0,0 0 0,-1 1-1,0-1 1,0 1 0,-1 1 0,1-1 0,-1 1 0,0 0 0,0 0 0,5 9-1,-4-4 83,-1 1 0,0-1 0,0 1 0,-1 0-1,0 0 1,-1 1 0,-1-1 0,0 1-1,-1-1 1,0 17 0,0-11 237,-1-11-213,0 1-1,0-1 0,-1 1 0,1-1 0,-5 14 0,4-18-85,0 0 0,-1 0 0,1-1 0,-1 1 0,0 0 0,0 0 1,0-1-1,0 0 0,-1 1 0,1-1 0,-1 0 0,1 0 0,-1 0 0,0 0 0,0-1 0,-4 3 0,-142 62 755,129-59-616,0-1 1,0 0 0,-1-2 0,0-1 0,-37 2-1,58-5-171,-1 0-670,0 0 643,1 0 1,0 0-1,-1 0 0,1 0 0,0 0 1,-1 0-1,1 0 0,0 0 1,-1 0-1,1 0 0,0 0 0,-1-1 1,1 1-1,0 0 0,-1 0 1,1 0-1,0 0 0,-1-1 0,1 1 1,0 0-1,0 0 0,-1-1 0,1 1 1,0 0-1,0-1 0,-1 1 1,1 0-1,0 0 0,0-1 0,0 1 1,0 0-1,0-1 0,-1 1 1,1 0-1,0-1 0,-2-8-577,1 1-652,-1 0 0,0 0 0,-6-15 0,-12-8-4480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51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143 120 4210,'0'0'6384,"-9"0"-5890,-3 0 199,-1-1 1,1 0 0,-22-6-1,21 3 848,7 3-1433,1-1-1,-1 0 0,1 0 1,0 0-1,-7-4 0,7 3 421,-1-1 152,17 0-949,114-21 226,-61 10 35,1 3 0,126-7 1,-35 19-535,-151-1-1875,-5-7-2180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52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4706,'0'0'9885,"2"1"-9736,3 11-24,2 34 364,-2 0 0,-2 61 0,-1-40-21,8 337 1079,-10-401-1538,0-3-10,0 0 0,0 1 0,0-1 0,0 0 0,0 0 0,0 0 0,0 0 0,0 1 0,0-1 0,0 0 0,0 0-1,0 0 1,0 1 0,0-1 0,0 0 0,0 0 0,0 0 0,1 0 0,-1 1 0,0-1 0,0 0 0,0 0 0,0 0 0,0 0 0,0 1 0,1-1 0,-1 0 0,0 0 0,0 0 0,0 0 0,0 0 0,0 0 0,1 0 0,-1 0 0,0 0 0,0 1 0,0-1 0,1 0 0,-1 0 0,0 0 0,0 0 0,0 0 0,0 0 0,1 0 0,-1 0 0,0 0 0,0 0 0,0 0 0,1-1 0,-1 1 0,0 0 0,0 0 0,0 0 0,0 0 0,1 0 0,-1 0-327,1-5-435,0 0 0,0 0 1,0 1-1,1-1 0,0 0 0,3-6 0,2-6-1525,1-11-2677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5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1 148 1153,'50'-122'3825,"-40"97"4208,3 34-6517,54 105-548,-32-67-543,2-1 1,53 52-1,97 73 556,-109-103-432,-2 3 1,83 102 0,-153-164-514,1 0 0,0 0 0,1-1 1,0 0-1,0 0 0,1-1 0,0 0 0,10 5 0,-18-11-4,-23-1-18685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53.2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18 348 8388,'0'0'4983,"2"18"-4924,10 146 1312,-12-158-1358,1 1-1,0 0 0,0 0 0,1 0 0,0-1 0,0 1 1,1-1-1,-1 0 0,1 1 0,1-1 0,-1-1 1,1 1-1,0 0 0,0-1 0,1 0 0,-1 0 0,1 0 1,1 0-1,-1-1 0,0 0 0,1 0 0,0 0 0,0-1 1,0 0-1,0 0 0,1-1 0,-1 1 0,1-1 0,-1-1 1,1 1-1,11 0 0,-12-2-34,-1 1 0,1-1 0,0-1 0,-1 1 0,1-1 0,-1 0 0,1 0 1,-1 0-1,1-1 0,-1 0 0,0 0 0,0 0 0,0-1 0,0 1 0,0-1 0,-1-1 0,1 1 0,-1-1 0,0 1 0,0-1 1,0 0-1,6-9 0,4-5 2,-1-2 1,-1 0 0,0 0-1,-2-1 1,0-1-1,-1 1 1,-2-2 0,7-30-1,-6 14 38,-3-1 0,-1 0 0,-2 0 0,-3-44-1,-1 72-15,1 1 0,-1-1 0,-1 1-1,0 0 1,-7-17 0,8 22 39,-1 1 1,1-1-1,-1 1 1,0-1-1,-1 1 1,1 0-1,-1 0 1,0 0-1,-1 1 0,1-1 1,-1 1-1,-6-4 1,5 5 86,0 1 1,-1 1-1,0-1 1,1 1-1,-1 0 1,0 0 0,0 1-1,1 0 1,-1 0-1,-7 2 1,-11-1-52,16-1-92,-1 1 0,1 0-1,-1 1 1,1 0 0,0 0-1,-1 1 1,1 0 0,1 1-1,-1 0 1,0 0 0,1 1-1,0 0 1,-9 7 0,8-4-404,0 0 1,0 1-1,1 0 1,0 0-1,0 0 1,1 1-1,0 1 1,1-1-1,-10 23 1,-2 19-3725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4:54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1 477 2385,'0'0'5789,"2"4"-3054,12-16-2431,-2-1 1,1 0-1,-2-1 0,1-1 0,-2 1 1,16-32-1,-18 34-233,77-150 334,-21 36-47,-63 124-358,2-1 88,-1-1 1,0 0-1,0 1 0,-1-1 0,1 0 1,-1 0-1,0 0 0,0 0 1,0-1-1,0-5 0,-1 10 80,0-1-64,0-1-58,24 413 822,-6-187-843,-16-187 22,7 156 82,-9-192-62,2 14 136,1-9 19,-1-9-583,-2-22-2574,0-9-2376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2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221 573 2961,'0'0'3759,"-4"2"-3206,2 0-419,-1-1 0,0 1 0,0-1 0,0 0 1,0 0-1,0 0 0,-5 0 0,-15 5 855,21-4-886,0-1 1,0 0-1,1 0 0,-1 1 0,0-1 1,1 1-1,0-1 0,-1 1 0,1 0 1,0-1-1,0 1 0,0 0 1,0 0-1,0 0 0,0 0 0,0 0 1,1 0-1,-2 4 0,-7 48-117,7-40 104,-13 296-16,5-45-38,8-233-44,1-16 5,-1-1 0,-6 27 1,8-42-1,0 0 1,0 0-1,-1 0 0,1 0 1,0 0-1,-1 0 1,1 0-1,0 0 1,0 0-1,-1 0 1,1-1-1,0 1 1,0 0-1,-1 0 1,1 0-1,0 0 1,0-1-1,0 1 1,-1 0-1,1 0 1,0 0-1,0-1 1,0 1-1,-1 0 1,1 0-1,0-1 1,0 1-1,0 0 0,0 0 1,0-1-1,0 1 1,0 0-1,0 0 1,0-1-1,0 1 1,0 0-1,0-1 1,0 1-1,0 0 1,0-1-1,-8-18-168,-4-47-67,-9-111 1,13-72 200,8 207 21,-1-10 30,1-158-288,2 171 164,2 0 0,2 1 0,13-49 1,35-73 43,-46 140 46,1 1 1,1 1 0,0-1 0,2 2-1,25-32 1,-32 44 8,0 1-1,0 0 1,0 0-1,0 0 1,1 1-1,0-1 1,0 1-1,0 1 1,0-1-1,0 1 1,0 0-1,12-2 1,-13 3 1,0 1 0,0-1 0,0 1 0,0 0 0,-1 0 0,1 0 0,0 1 0,0 0 0,0 0 0,0 0 0,-1 0 1,1 1-1,-1 0 0,1 0 0,-1 0 0,1 1 0,6 5 0,-2 1 56,0 0 0,0 1 0,-1 0 0,0 1 0,-1-1 0,-1 2 0,0-1-1,0 1 1,-1 0 0,0 0 0,-1 0 0,4 23 0,-3-8 173,-1 1 1,-1-1-1,-2 1 0,-1 0 1,-3 28-1,2-45-139,-1 0 1,-1 0-1,0-1 0,0 1 0,-1-1 1,0 1-1,-1-1 0,0-1 1,-1 1-1,0-1 0,0 1 1,-1-2-1,0 1 0,-1-1 1,0 0-1,0-1 0,-1 0 1,1 0-1,-2-1 0,-9 6 0,1-2 9,-1-1-1,1-1 0,-1 0 1,-1-2-1,1 0 0,-1-1 0,0-1 1,0-1-1,-41 1 0,42-4-112,11 1-8,0-1-1,0 0 0,-1-1 1,1 0-1,-14-3 1,20 3-36,0 0-1,0 1 1,1-1 0,-1 0 0,0-1 0,0 1 0,0 0-1,1 0 1,-1-1 0,0 1 0,1-1 0,0 0 0,-1 1 0,1-1-1,0 0 1,0 0 0,0 0 0,0 0 0,0 0 0,0 0-1,0 0 1,1 0 0,-1 0 0,1 0 0,0 0 0,-1-3-1,0-3-1195,1 0-1,0 0 1,0 0-1,1-10 1,5 9-4083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2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70 4258,'0'0'3607,"-9"-7"-3380,-48-42 1339,53 46-873,3 3-618,1 0 0,-1 0 1,0 0-1,1-1 1,0 1-1,-1 0 1,1 0-1,-1-1 0,1 1 1,-1 0-1,1-1 1,-1 1-1,1 0 1,0-1-1,-1 1 0,1 0 1,0-1-1,-1 1 1,1-1-1,0 1 0,0-1 1,-1 1-1,1-1 1,0 1-1,0-1 1,0 0-1,0 1-142,2 3-402,52 62 411,15 21 76,-57-68-13,32 45 58,57 109-1,-96-163-62,-3-6 0,0 0 0,-1 1-1,1 0 1,-1-1 0,0 1 0,0 0-1,0-1 1,1 7 0,-2-9-32,0-7-235,3-184-6774,-3 147 2442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3.1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576 1 6547,'0'0'2751,"-23"32"-2343,-6 9-291,-124 160 713,-49 0 1554,85-90-1556,115-110-829,-31 35 94,32-34-133,-1 1 0,0-1 1,0 1-1,1 0 0,-1 0 1,1-1-1,0 1 0,0 0 1,0 0-1,0 0 0,0 0 1,0 5-1,2-8-129,0 0 0,-1 0 1,1 1-1,0-1 0,0 0 1,-1 0-1,1 0 0,0 0 0,-1 0 1,1 0-1,0 0 0,0 0 1,-1 0-1,1 0 0,0-1 0,-1 1 1,1 0-1,0 0 0,-1-1 1,2 1-1,4-3-272,1-1 0,-1 1 0,0-1 0,0 0 0,0-1 0,0 1 0,-1-1 0,0 0 1,0 0-1,5-7 0,22-26-4287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5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118 228 3330,'0'0'1240,"-9"-13"-765,-41-61 432,43 60 401,6 13-1150,1-1 0,-1 1 0,0-1 0,0 1 0,1-1 1,-1 1-1,0 0 0,-1-1 0,1 1 0,0 0 0,0 0 0,0 0 0,-1 0 0,1 0 1,0 0-1,-1 0 0,-1 0 0,0-1-104,1-1 0,0 0-1,-1 1 1,1-1 0,0 0 0,0 0 0,1 0 0,-1 0-1,1 0 1,-1-1 0,0-4 0,-5-7 204,39 45-233,-8-9-74,53 51 96,120 89 0,-184-151-19,0 1 1,-1 0-1,0 1 1,-1 0-1,13 17 0,9 5 113,-22-24-129,14 11 9,31 22 0,-49-37 30,0 2 0,0-1-1,-1 1 1,0 0 0,9 17-1,-19-36 397,3 7-232,-1 0 0,1 0 0,-1 1 0,0-1 0,0 0 0,0 1 0,-6-7 0,-10-6-163,0 0 1,-34-20 0,-9-9 29,32 22-101,0 0 14,0-1 0,1-1 0,1-1 0,2-2 1,-35-48-1,58 72 8,0 1 0,0 0 1,0-1-1,-1 1 0,1 0 0,-1 0 1,0 1-1,0-1 0,0 0 1,0 1-1,0 0 0,-4-2 0,5 2 9,1 0 0,-1 0 0,1 0 0,0 0 0,0 0-1,0 0 1,0 0 0,0-1 0,0 1 0,0-4 0,-4-8-46,-4-1 38,0 0 0,0 1 0,-2 0 0,1 1 0,-2 0 1,-21-19-1,22 24-90,23 25-134,-6-10 195,143 180-52,149 179 95,-293-358-14,-3-5-2,-1-1-1,1 1 1,0-1-1,0 1 1,0-1-1,0 0 1,0 0-1,0 0 1,0 0-1,1 0 1,-1 0-1,1 0 1,0-1-1,-1 0 1,1 1-1,4 0 1,28 24-2,-35-24 16,0-2 226,0-24-498,0-38-4050,0 36-936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6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15 5747,'0'0'2646,"0"-4"-1974,0-7 625,-2 16 898,-8 28-1306,-26 46-915,4 1 1,-41 156-1,59-165-4,-9 137 0,18 73-30,5-266 60,-1-1-14,1 0 0,1-1 0,0 1 0,1 0 0,1-1 0,0 1 0,0-1 0,2 0 0,-1 0 0,2-1 0,0 1 0,12 19 0,-17-31 8,0 1 0,0-1 0,0 0 0,0 0 0,0 0 0,0 0 0,0 0 0,0 0 0,1 0 0,-1 0 0,0 0-1,1-1 1,-1 1 0,0-1 0,1 1 0,-1-1 0,1 1 0,-1-1 0,1 0 0,-1 1 0,1-1 0,-1 0 0,1 0 0,-1 0 0,1 0-1,-1-1 1,1 1 0,-1 0 0,0-1 0,1 1 0,-1 0 0,1-1 0,-1 0 0,0 1 0,1-1 0,-1 0 0,0 0 0,0 0 0,1 0-1,0-2 1,5-2-215,0-1 0,-1-1-1,0 1 1,-1-1 0,8-11 0,9-22-1858,-6 0-1282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7.4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308 122 5939,'0'0'885,"0"-17"-879,0-48 50,0 63-19,0 1-1,0 0 1,0-1 0,0 1-1,0 0 1,0-1 0,0 1-1,0 0 1,-1 0 0,1-1-1,-1 1 1,1 0 0,-1 0-1,1 0 1,-1-1 0,0 1 0,1 0-1,-1 0 1,0 0 0,0 0-1,0 0 1,0 0 0,0 1-1,0-1 1,0 0 0,-2-1-1,1 1-11,-1 1 1,0-1-1,1 1 0,-1-1 0,0 1 0,1 0 0,-1 0 0,-4 1 0,-2-1 39,1 0 5,-10-2 126,-1 2 0,-36 3 1,50-2-145,-1 0 1,1 0 0,-1 1 0,1 0-1,-1 0 1,1 0 0,0 0-1,0 1 1,0 0 0,1 0 0,-1 1-1,1-1 1,-1 1 0,-3 4-1,0 2 20,1 0-1,0 0 1,0 0-1,1 1 1,1 0-1,-1 0 1,2 0-1,0 1 1,0-1-1,-2 18 1,1 4-52,1 0 0,2 50 0,2-80-24,0 0 0,-1 0 1,1 0-1,0 0 1,1 0-1,-1 0 0,1 0 1,-1 0-1,1 0 0,0 0 1,0 0-1,0 0 0,0 0 1,1-1-1,-1 1 1,1 0-1,0-1 0,-1 1 1,1-1-1,0 0 0,0 0 1,1 1-1,-1-1 0,0-1 1,1 1-1,0 0 1,-1-1-1,1 1 0,0-1 1,-1 0-1,1 0 0,0 0 1,0 0-1,0 0 0,0-1 1,0 1-1,0-1 1,0 0-1,0 0 0,0 0 1,4 0-1,-1 0-9,-1 0 0,0 0 0,0-1 1,0 1-1,0-1 0,0 0 0,0-1 0,0 1 0,0-1 0,0 0 0,0 0 1,-1 0-1,1-1 0,-1 0 0,0 1 0,0-2 0,0 1 0,0 0 0,0-1 1,-1 0-1,1 0 0,-1 0 0,0 0 0,3-5 0,21-29-294,-1-2 0,24-48-1,-37 62-146,-2 0 1,-1-1-1,0 0 0,9-53 0,-22 119 1744,5 55 0,-1-21-1023,-1-39-167,-1 20 124,2 1 0,3-1-1,16 86 1,-11-101-119,-3 0-1,-1 0 1,-1 1-1,-3 53 1,-2-84-88,0 1 1,0-1-1,-1 1 0,0-1 1,0 0-1,-1 0 1,0 0-1,-1 0 0,0-1 1,0 1-1,-1-1 1,0 0-1,-1 0 0,0-1 1,0 1-1,0-1 1,-1-1-1,0 1 1,0-1-1,-1 0 0,0-1 1,0 0-1,0 0 1,-1-1-1,1 0 0,-1 0 1,0-1-1,0 0 1,0-1-1,-1 0 0,1 0 1,-11 0-1,8-1-33,-1-1-1,1-1 1,-1 0-1,1 0 1,0-2-1,0 1 1,0-1-1,-14-6 1,21 7-1,1 0 0,-1-1 1,1 1-1,0-1 0,0 0 0,0 0 0,0-1 1,1 1-1,-1-1 0,1 1 0,0-1 1,0 0-1,0 0 0,1-1 0,-1 1 0,1 0 1,0-1-1,0 0 0,1 1 0,0-1 0,-1 0 1,1 0-1,0-9 0,1 5 4,0-1-1,0 1 1,1 0 0,0 0-1,1-1 1,0 1-1,1 0 1,-1 1 0,2-1-1,-1 0 1,1 1 0,8-13-1,7-6 5,0 1 0,28-30 0,-21 28 14,-13 12 24,75-93-754,-76 92-173,0 0-1,-2-1 1,0 0 0,11-32-1,-8 6-2512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7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1 6755,'0'0'4536,"0"5"-3910,0 23-493,-1 0 0,-1-1 0,-2 0 0,-13 53 0,-73 319 652,51-209-735,36-172-48,3-12-4,-1-1 0,0 1 0,0-1-1,-1 1 1,1-1 0,-1 0 0,-1 1-1,1-1 1,0 0 0,-1 0 0,0 0-1,-4 4 1,6-9-78,1 15-9652,0-11 7371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8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1 5234,'0'0'1598,"-2"27"-1512,-9 86 170,7-85 179,-1 0-1,-16 48 1,2-8 355,11-17-614,-3 74 0,8-88-149,3-34 20,0-1 1,0 1-1,0-1 1,-1 0-1,1 1 1,-1-1-1,1 0 0,-1 1 1,0-1-1,0 0 1,0 0-1,-2 4 0,2-6 228,8-1-286,38-12 30,-30 8-19,1 0 0,0 2 0,28-4 0,66 3-212,-64 4-4672,-41 0 2443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6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 4498,'0'0'7929,"-14"0"-822,25 1-7107,0 1-1,-1 0 0,1 0 0,0 1 0,-1 1 1,12 5-1,16 5 4,28 6 32,0-3 0,1-4 0,1-2 0,128 4 1,335-4 380,-531-11-360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8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 11701,'0'0'1857,"0"-16"-9252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19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0 895 7187,'0'0'681,"16"-30"-617,55-104-22,-22 41 43,41-110 0,-74 159-185,-3 0 0,-1-1 0,-3 0 0,7-68 0,-16 105 75,2-4-6,-1 1 1,-1-1-1,0 0 0,-1 0 1,-3-19-1,4 28 45,-1 1-1,0 0 1,0-1 0,0 1-1,0 0 1,0-1 0,-1 1 0,1 0-1,-1 0 1,1 0 0,-1 0-1,0 0 1,0 1 0,1-1-1,-1 0 1,-1 1 0,1 0-1,0-1 1,0 1 0,0 0-1,-1 0 1,1 0 0,0 0-1,-1 0 1,1 1 0,-1-1 0,1 1-1,-1 0 1,0 0 0,1 0-1,-4 0 1,2 0 171,3 0-60,-1 0 0,0-1 0,0 1 0,1 1 0,-1-1 0,0 0 1,0 0-1,1 1 0,-1-1 0,0 1 0,-2 0 0,3 1-96,0-1 1,0 0-1,0 1 0,0-1 1,1 1-1,-1-1 0,0 1 1,1-1-1,-1 1 0,1-1 1,0 1-1,0 0 1,-1 2-1,-7 70 125,3 1 1,7 92-1,-1-57 231,-1-24-11,1-86-379,-1 1 0,0-1 0,0 1 0,0-1 0,1 1 1,-1-1-1,0 1 0,1-1 0,-1 1 0,0-1 0,1 1 0,-1-1 0,1 0 1,-1 1-1,0-1 0,1 0 0,-1 1 0,1-1 0,-1 0 0,1 0 0,-1 1 1,1-1-1,0 0 0,-1 0 0,1 0 0,-1 0 0,1 0 0,-1 0 0,1 0 1,-1 0-1,1 0 0,0 0 0,-1 0 0,1 0 0,-1 0 0,1 0 0,-1 0 1,1-1-1,-1 1 0,1 0 0,-1 0 0,1-1 0,-1 1 0,1-1 0,28-13-191,5-23 79,-24 26 90,0 0 0,20-17 1,-26 25 2,0 1 0,-1-1-1,1 1 1,0 0 0,1 0 0,-1 0 0,0 0 0,1 1 0,-1 0 0,0 0 0,1 0 0,0 0 0,5 1 0,-6 0 10,0-1 4,1 0 0,-1 1 0,0 0 0,0 0-1,0 0 1,0 1 0,1 0 0,-1-1 0,0 1 0,0 1 0,0-1-1,0 0 1,-1 1 0,1 0 0,0 0 0,-1 0 0,1 1 0,-1-1 0,0 1-1,6 5 1,7 14 329,-1-1 0,-1 2-1,19 44 1,-10-21-20,-22-44-274,0 0 0,0 0 0,0 0-1,0-1 1,0 1 0,1 0 0,-1-1-1,1 1 1,-1-1 0,1 1 0,0-1 0,-1 0-1,1 0 1,0 0 0,0 0 0,3 1-1,32 2-2058,-32-4 1324,6-3-1937,-8-10-1347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20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4818,'0'0'3863,"6"8"-3671,9 12 190,-2 1-1,0 1 1,-2 0-1,0 1 1,-1 0-1,9 35 0,32 160 909,-35-120-804,3 123 1,-15 102 479,-4-263-931,0-60-86,-2 0-348,0 0 0,-1 0 1,1 0-1,0-1 0,0 1 0,0-1 0,0 1 0,0-1 0,0 0 1,0 0-1,0 0 0,0 0 0,0 0 0,0 0 0,-2-3 1,-17-11-3575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22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440 9 7555,'0'0'5963,"0"-8"-2411,0 8-3435,-91 134-204,6 4 1,-114 253 0,186-358 52,1 0 0,2 1 1,1 1-1,2-1 0,1 2 1,2-1-1,0 53 0,4-69-13,1 0-1,1 0 1,0-1 0,2 1-1,7 24 1,-8-34 22,0 1 1,1-1-1,1 0 1,-1-1-1,2 1 1,-1-1-1,1 0 1,0 0-1,1 0 0,-1-1 1,16 12-1,-18-16-16,0-1 0,1 1 0,-1-1 0,0 0 0,1 0-1,-1 0 1,1-1 0,-1 0 0,1 0 0,0 0-1,0 0 1,0-1 0,-1 0 0,1 0 0,0 0 0,0 0-1,0-1 1,7-2 0,-6 2 3,1-1 1,-1-1-1,1 1 0,-1-1 0,0 0 1,0-1-1,0 1 0,-1-1 0,1 0 1,-1-1-1,9-9 0,-1-2-18,0-1 1,-1-1-1,-1 0 1,-1-1-1,-1 0 0,-1-1 1,0 1-1,-1-2 0,-1 1 1,4-31-1,-2-13 31,-3-2 0,-3-66 0,-2 115 26,0 15 7,1 0-1,-1 0 1,-1 0-1,1 0 1,0-1-1,0 1 1,-1 0-1,1 0 0,-1 0 1,0 0-1,1 0 1,-1 1-1,0-1 1,0 0-1,0 0 1,-1 0-1,1 1 0,0-1 1,-2-1-1,0 1 36,0 1 0,0-1 0,0 1-1,0 0 1,0-1 0,0 1-1,0 1 1,0-1 0,0 0 0,-1 1-1,1 0 1,-4 0 0,-3-1-6,0 0 1,0 1-1,0 0 1,0 1-1,0 0 1,0 0-1,0 1 1,0 1-1,0 0 1,1 0-1,0 0 1,-1 2 0,1-1-1,0 1 1,-9 6-1,1 4-138,0 0 0,-26 30 0,15-8-4854,24-30 144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28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2 5523,'0'0'6893,"1"0"-6818,-1 0 0,0 0 0,0-1 0,1 1 0,-1 0 1,0 0-1,1 0 0,-1 0 0,0 0 0,1-1 0,-1 1 0,1 0 0,-1 0 0,0 0 0,1 0 0,-1 0 0,0 0 0,1 0 0,-1 0 0,0 0 0,1 0 0,-1 0 0,0 1 0,1-1 0,-1 0 0,1 0 0,-1 0 0,0 0 0,0 0 0,1 1 0,-1-1 0,0 0 0,1 0 0,-1 1 0,0-1 0,0 0 0,1 0 0,-1 1 0,0-1 0,0 0 0,0 1 1,1-1-1,-1 0 0,0 1 0,0-1 0,0 0 0,0 1 0,0 0 0,-1 22-125,-1 0 0,-1-1 1,-11 43-1,-29 68 21,34-105 27,-1 1 2,-1 0-1,-1-1 0,-29 49 1,36-70-28,4-6 11,1-1-1,-1 1 0,1-1 0,-1 1 0,1-1 0,-1 1 0,1-1 0,-1 1 0,1 0 0,0-1 0,0 1 0,-1 0 0,1-1 0,0 1 0,0 0 0,0-1 0,-1 1 0,1 0 0,0 0 0,0 0 0,23 2-263,37-2 284,74-3 2,-122 0-3,0-1 0,0 0 0,-1-1 0,1 0 0,-1-1 0,0 0 0,16-11 0,-17 10 1,-1 1-1,0-1 0,1 2 1,0 0-1,0 0 1,0 1-1,1 0 0,-1 0 1,21-1-1,-24 3-7,1 0 1,0 0-1,-1-1 0,1 0 1,-1-1-1,0 0 0,0 0 1,8-5-1,53-34-233,-57 32-507,-1 0 0,0-1 0,0 0 1,-1-1-1,0 0 0,-1 0 0,-1-1 0,0 0 0,-1 0 1,7-19-1,-5 5-3396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29.1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2 8228,'0'0'4741,"1"-1"-4255,1 7-351,0 27 209,-2 50-1,-2-24-184,0 77 141,-24 177 0,11-202-239,-18 111-172,30-239-5211,2-23 2981,1-27-964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29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0 896,'0'0'12254,"0"28"-12003,1 16-169,-3 109 401,-11-51 260,7-66-1521,-2 59 0,11-120-8373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30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1 1425,'0'0'9868,"-1"28"-9350,0 6-418,-10 126 395,2-91 37,3-32-171,-1 49 0,7-86-407,4 0-240,31 0 184,-1 0-1,1 3 1,61 11-1,-88-12 117,0 0-1,0 1 0,0 0 0,0 0 0,0 1 0,0-1 0,-1 2 0,0-1 0,0 1 0,0 0 0,0 1 0,-1-1 0,0 1 0,0 1 1,-1-1-1,0 1 0,0 0 0,0 0 0,-1 0 0,0 1 0,3 8 0,-4-10 84,-1 0 1,0 0-1,-1 1 0,1-1 0,-1 0 1,-1 1-1,1-1 0,-1 1 1,0-1-1,0 1 0,-1-1 0,0 1 1,0-1-1,-1 1 0,1-1 0,-1 0 1,-1 0-1,1 0 0,-1 0 1,0 0-1,-1-1 0,1 1 0,-1-1 1,0 0-1,-9 9 0,-5-1-31,-1 0 0,0-1-1,-1-1 1,-1-1 0,1 0 0,-2-2-1,1 0 1,-1-2 0,0 0 0,-1-2-1,1 0 1,-1-1 0,-45-2 0,16 6 189,2-1-3232,50-39-2959,0 16 2916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5:31.0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 6211,'0'0'4447,"12"0"-3849,248 10 1563,-54-7-446,-206-9-3142,-2-12-1153,-7 1-1726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7:46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161 500 1601,'-92'0'1670,"166"0"-1651,-56 0 885,-7-16-397,32-54-78,-39 64-274,-1 0-1,0 0 0,0-1 0,0 1 0,-1-1 1,0 0-1,0 0 0,-1 1 0,0-1 1,0 0-1,-1 0 0,1 0 0,-2-1 0,0-7 1,0-9 2061,1-8-2018,0 22-231,-2-9-467,1 18 477,0 1-1,0-1 1,0 1-1,0-1 1,0 1 0,0-1-1,0 1 1,-1-1-1,1 1 1,0 0-1,0 0 1,0-1-1,0 1 1,0 0-1,0 0 1,-1 0-1,-1 1 1,2-1 8,1 1 1,-1-1-1,0 1 1,1-1-1,-1 1 1,0-1-1,1 1 1,-1-1-1,0 1 1,1 0-1,-1-1 1,1 1-1,-1 0 1,1 0-1,0-1 1,-1 1-1,1 0 1,0 0-1,-1 0 1,1 0 0,0 1-1,-6 22-88,6-21 87,-4 48-125,4-43 50,22-7-162,-18-2 221,0 0 1,0 0 0,0-1-1,0 0 1,0 1-1,-1-1 1,1 0 0,-1-1-1,1 1 1,-1-1-1,0 1 1,0-1 0,0 0-1,0 0 1,-1 0 0,3-5-1,9-11-141,17-32 1,-24 39 58,-3 7 85,-1-1-1,0 0 0,0 0 1,0 0-1,-1-1 1,0 1-1,0-1 1,-1 1-1,0-1 1,0 1-1,0-12 0,-1 17 54,-1 0 0,0 0-1,1 0 1,-1 0 0,0 0-1,0 1 1,0-1 0,1 0-1,-1 0 1,0 1-1,0-1 1,0 0 0,0 1-1,0-1 1,0 1 0,-1 0-1,1-1 1,0 1 0,0 0-1,0-1 1,0 1 0,0 0-1,0 0 1,-1 0-1,-1 0 1,-35-2 468,37 2-454,-9 0 10,0 0 0,0 1 0,0 0-1,-13 3 1,20-3-42,-1 0 0,0 1 0,1-1 0,0 1 0,-1 0 0,1 0 0,0 1 0,0-1 0,0 0 0,0 1 0,0 0 0,1 0 0,-5 5 0,-3 8-9,0-1 1,0 2-1,2-1 0,0 1 1,-8 24-1,12-30-8,1 0-1,1 0 1,0 0-1,0 1 1,1-1-1,0 1 1,1-1-1,0 0 1,4 23-1,-3-33 9,0 0-1,0 1 1,-1-1 0,1 0-1,0 1 1,1-1-1,-1 0 1,0 0 0,0 0-1,0 0 1,1 0 0,-1 0-1,0 0 1,1 0-1,-1-1 1,1 1 0,-1-1-1,1 1 1,-1-1 0,1 1-1,-1-1 1,1 0-1,-1 0 1,1 1 0,0-1-1,1-1 1,51 1-4,-45-1-4,-4 0 2,0 0 0,0-1 1,0 1-1,-1-1 0,1 0 1,0 0-1,-1-1 0,0 1 1,1-1-1,-1 0 1,0 0-1,0 0 0,-1-1 1,1 0-1,-1 1 0,5-8 1,0 0-9,0 1 1,-1-2-1,-1 1 1,0-1 0,6-17-1,-10 21-23,0 0 1,-1-1-1,0 1 0,0-1 1,-1 1-1,0-1 0,-2-12 1,1 20 33,1 0 1,-1 0-1,0 0 1,1 0-1,-1 0 1,0 0-1,1 0 1,-1 1-1,0-1 1,0 0-1,0 0 1,0 1-1,0-1 0,0 1 1,0-1-1,0 1 1,0-1-1,0 1 1,0 0-1,0-1 1,0 1-1,0 0 1,0 0-1,-1 0 1,-1 0-1,-35-2 91,33 2-53,0 0-30,1 0 1,0 0-1,0 0 1,0 1-1,0 0 1,0 0-1,0 0 1,1 0-1,-1 0 1,0 1-1,0 0 1,1-1-1,-1 1 1,1 1-1,0-1 1,-1 0-1,1 1 1,0 0-1,0 0 1,1 0-1,-1 0 1,1 0-1,-1 0 1,1 1-1,0-1 1,0 1-1,1-1 1,-1 1-1,-1 7 1,-1 8-16,0 1 1,2 0 0,0 0 0,2-1 0,3 38-1,-3-45 12,1-8-4,-1-1 1,0 1-1,1 0 1,0-1-1,0 1 0,0-1 1,0 1-1,0-1 1,1 1-1,-1-1 1,1 0-1,0 0 0,0 0 1,1 0-1,-1 0 1,0 0-1,1 0 0,0-1 1,-1 0-1,1 1 1,0-1-1,5 3 1,0-2 1,-1 0 1,0 0 0,1-1 0,0 0-1,0 0 1,0 0 0,0-1-1,0-1 1,11 1 0,-16-2 1,1 0 0,0 0 0,0 0 0,-1 0 0,1-1 0,0 1 0,-1-1 0,0 0 0,1 0 0,-1 0 0,0 0 0,0-1 0,0 0 0,0 1 0,-1-1 0,1 0 0,-1 0 0,1 0 0,-1 0 0,2-4 0,7-13-13,0-1 0,10-24 0,-19 40 13,7-21-33,-2 0 1,0 0-1,-2 0 0,-1-1 0,-1 0 1,-1 0-1,-3-34 0,2 59 26,-1 0 0,0 0 0,-1 1 0,1-1 0,0 0-1,0 0 1,-1 0 0,1 0 0,-1 0 0,0 0 0,1 1-1,-1-1 1,0 0 0,0 1 0,0-1 0,0 0-1,0 1 1,-1-1 0,1 1 0,0 0 0,-1-1 0,1 1-1,-1 0 1,1 0 0,-1 0 0,0 0 0,1 0 0,-1 0-1,-3-1 1,-3 1 27,0-1 0,-1 1-1,1 0 1,-1 1 0,-13 0 0,6 0 79,9 1-88,0 0 0,1 0 0,-1 1 0,1 0 0,-1 0 0,1 0 0,0 1 1,0 0-1,0 0 0,0 1 0,0-1 0,1 1 0,0 1 0,0-1 0,0 1 0,0 0 0,-5 6 1,-5 8-12,1 0 1,1 1 0,-18 34 0,25-40 23,1-1 0,0 1 0,0 0-1,2 1 1,0-1 0,-2 30 0,3-1 50,4 46 1,-2-86-76,0 1 0,1-1 0,-1 0 1,1 0-1,-1 0 0,1 0 0,0 1 0,1-1 0,-1 0 0,0 0 1,1-1-1,-1 1 0,1 0 0,0 0 0,0-1 0,0 1 0,0-1 1,1 0-1,-1 0 0,1 0 0,-1 0 0,6 3 0,-1-2 0,-1 0-1,1-1 0,0 0 1,1 0-1,-1 0 0,0-1 1,0 0-1,1-1 0,8 0 1,-12-1 3,0 1 0,0-1 0,-1 0 0,1-1 0,0 1 0,0-1 0,-1 0 0,1 0 0,-1 0 0,1 0 0,-1 0 0,0-1 0,0 0 0,0 1 0,0-1 0,0 0 0,-1-1 0,0 1 0,1 0 1,2-7-1,7-10-10,-2-1 0,11-29 1,-18 42 1,6-15-40,-1-2 0,-1 1-1,-1-1 1,-1 0 0,-1-1 0,-1 1-1,-2-1 1,-1 1 0,-2-28 0,1 49 34,1 1 0,-1 0 0,0-1 0,0 1 0,0 0 0,-1 0 1,1 0-1,-1-1 0,0 2 0,1-1 0,-1 0 0,-1 0 0,1 1 0,0-1 1,-1 1-1,1-1 0,-1 1 0,0 0 0,1 0 0,-1 0 0,0 1 0,0-1 0,-1 1 1,1-1-1,-5 0 0,-4-1 18,0 0 0,-1 1 0,1 1 0,0 0 0,-23 1 1,27 2-7,0-1 1,0 1-1,0 0 1,0 1-1,1 0 1,-1 0 0,1 0-1,0 1 1,0 0-1,0 1 1,1-1-1,-1 1 1,1 1-1,0-1 1,1 1 0,-8 10-1,-3 4 42,1 1-1,0 0 1,-21 47-1,30-55-20,1 1-1,1 0 0,1 1 0,0-1 1,0 1-1,2-1 0,0 1 0,1 24 1,0-37-20,0 0 0,0 1 0,0-1 0,1 1 1,-1-1-1,1 1 0,0-1 0,-1 0 0,1 1 0,0-1 1,0 0-1,0 0 0,1 0 0,-1 0 0,1 0 0,-1 0 1,1 0-1,-1 0 0,1 0 0,0-1 0,0 1 0,0-1 1,0 1-1,0-1 0,0 0 0,0 0 0,1 0 0,-1 0 1,0 0-1,5 0 0,6 2 10,0-1 0,0-1 0,0 0 0,23-1 0,-16-1 15,-15 1-21,0-1-1,1 0 1,-1 0 0,0 0 0,0-1 0,0 0-1,0 0 1,-1 0 0,1-1 0,0 1 0,-1-1-1,0 0 1,0-1 0,0 1 0,0-1 0,0 1-1,-1-1 1,1 0 0,-1-1 0,0 1 0,4-9-1,3-5-7,-1-1 1,0 1-1,-2-2 0,7-26 0,-8 24-16,-1 0 0,-1 0 1,-1-1-1,-1 1 0,-1 0 1,-1-1-1,-5-43 0,3 61 14,0 0 0,0 0-1,0 1 1,-1-1-1,0 0 1,0 1-1,0 0 1,0-1-1,-1 1 1,1 1-1,-1-1 1,0 0 0,-1 1-1,1 0 1,0 0-1,-1 0 1,0 1-1,1-1 1,-1 1-1,0 0 1,0 1 0,0-1-1,-6 0 1,5 0 12,0 1 1,1 0 0,-1 0 0,0 0 0,0 1-1,1 0 1,-1 0 0,0 0 0,0 1 0,0 0-1,1 0 1,-1 0 0,0 1 0,1 0 0,-1 0-1,1 0 1,0 1 0,0-1 0,0 2-1,0-1 1,-5 5 0,0 2-5,2 1-1,-1 0 1,2 0-1,-1 1 1,1 0-1,1 1 1,0-1-1,1 1 1,1 0-1,-4 14 1,2 3 22,1-1 0,2 1-1,0 50 1,3-74-22,1 1-1,0 0 0,0-1 1,0 1-1,1-1 1,0 0-1,0 1 1,1-1-1,0 0 1,0 0-1,0 0 0,1-1 1,-1 1-1,1-1 1,1 0-1,-1 0 1,1 0-1,0-1 0,0 1 1,6 3-1,-2-2 9,0-1 0,1 1-1,-1-2 1,1 1 0,0-1 0,0-1-1,0 0 1,1 0 0,-1-1-1,1 0 1,21 0 0,-26-2 3,1 0 0,-1 0 0,1-1 0,0 0 1,-1 0-1,0 0 0,1-1 0,-1 0 0,0 0 0,0-1 0,9-5 0,-9 3-8,0 1-1,0-2 0,0 1 0,-1-1 1,0 0-1,0 0 0,-1 0 0,0-1 1,6-10-1,-1-1-18,-1 0 1,-1 0-1,-1 0 1,0-1-1,5-32 1,-6 11-209,0-71-1,-6 111 223,1-1 0,-1 1-1,1-1 1,-1 1 0,0-1-1,1 1 1,-1 0 0,0-1-1,1 1 1,-1 0-1,0 0 1,1-1 0,-1 1-1,0 0 1,0 0 0,1 0-1,-1 0 1,0 0 0,0 0-1,1 0 1,-1 0-1,-1 1 1,-20 0 14,16 1-13,0-1 0,1 1 1,-1 0-1,1 1 0,-1-1 1,1 1-1,0 0 0,0 1 1,0-1-1,0 1 0,1 0 1,-7 7-1,-4 5 19,1 1 0,-14 21 0,24-31-1,0-1 1,1 1-1,0 0 1,0 0-1,1 0 0,0 0 1,0 0-1,1 1 0,-1 11 1,1 1-15,0-1 1,5 29 0,-3-43-7,0-1-1,1 1 1,-1 0 0,1-1-1,0 0 1,0 1 0,1-1-1,-1 0 1,1 0 0,0-1-1,0 1 1,0 0 0,1-1-1,-1 0 1,1 0 0,0 0-1,0 0 1,0 0 0,0-1-1,0 0 1,0 0 0,8 2-1,-5-1 7,0 0-1,0-1 1,0 0-1,0-1 1,0 1-1,1-1 1,-1-1 0,1 1-1,-1-1 1,0-1-1,1 1 1,-1-1-1,0-1 1,12-2-1,-10-1-1,1-1 0,-1 1 1,0-1-1,0-1 0,-1 0 0,0 0 0,0 0 0,11-14 0,1-4-33,29-47 0,-42 59 11,-1 0-1,0 0 1,0 0-1,-2-1 1,0 1-1,0-1 1,-2 0-1,1 0 1,-2-1-1,0 1 1,0 0-1,-4-27 1,3 37 17,-1-1-1,0 1 1,0 0 0,0 1 0,-1-1-1,1 0 1,-1 0 0,0 0 0,0 1-1,0-1 1,-1 1 0,1 0 0,-1 0-1,0-1 1,1 2 0,-1-1 0,-1 0 0,1 1-1,0-1 1,-1 1 0,1 0 0,-1 0-1,0 0 1,0 1 0,1-1 0,-6 0-1,-4-2 59,-1 1-1,0 0 1,0 1-1,1 1 1,-1 0-1,-22 2 1,27 0-24,1 1-1,-1 0 1,1 0 0,0 0-1,0 1 1,0 1 0,0-1-1,0 1 1,1 1 0,-1-1-1,1 1 1,-12 11 0,5-2 82,0 0 0,0 1 0,1 1 0,-15 23 0,26-34-116,-1 0-1,0-1 1,1 1 0,0 0 0,0 1 0,1-1 0,0 0 0,0 0-1,0 1 1,0-1 0,1 1 0,-1-1 0,2 0 0,0 9 0,-1-13-24,0 1 0,1-1 1,-1 1-1,1-1 0,0 1 1,-1-1-1,1 0 1,0 1-1,0-1 0,-1 0 1,1 0-1,0 1 0,0-1 1,1 0-1,-1 0 0,0 0 1,0 0-1,0 0 0,1-1 1,-1 1-1,3 1 1,30 8-2258,-21-9-1449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7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6307,'0'0'8681,"36"15"-7795,118 49-291,-107-42-282,-2 1 1,0 2-1,67 52 1,-54-36-85,154 123 556,-75-55-559,-127-101-260,-5-4-11,-1 0 0,1 0 0,0 0 0,1-1 0,-1 1 0,0-1 0,1-1 0,0 1 0,0-1 0,0 0 0,0 0 0,0-1 0,9 2 0,-14-4-69,0 1 0,-1-1 0,1 0-1,-1 1 1,1-1 0,-1 0 0,1 1 0,-1-1-1,0 0 1,1 0 0,-1 0 0,0 1 0,0-1 0,0 0-1,0 0 1,1 0 0,-1 0 0,0 1 0,0-1-1,0 0 1,-1 0 0,1 0 0,0 0 0,-1-1 0,1-3-506,0-35-2952,-3-7-2158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7:56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1 960,'0'0'646,"-5"3"-609,1-1 131,3 0-77,-1-1-1,1 0 1,-1 1-1,1-1 1,-1 0-1,0 0 1,0 0-1,1-1 1,-1 1-1,0 0 1,0-1-1,-4 2 1,6 31-251,0-29 153,0-2 9,0-1-1,0 1 1,0 0-1,0 0 1,0-1-1,0 1 0,0 0 1,1-1-1,-1 1 1,0 0-1,1-1 0,0 1 1,1 2-1,-1-3-27,1 0-1,0 0 1,0 0-1,0-1 1,0 1-1,0-1 1,0 1-1,0-1 1,0 0-1,-1 0 1,1 0-1,0 0 1,4 0-1,50 3 153,-56-3-107,25-13 125,-22 10-146,1 0 0,-1 1 0,1 0 0,-1 0 1,1 0-1,0 0 0,0 1 0,0-1 0,0 1 1,0 0-1,0 0 0,0 1 0,5-1 0,5-1 17,-7 1-38,0 0-1,0-1 1,0 0 0,0 0 0,-1 0-1,1-1 1,-1 0 0,1 0-1,-1 0 1,11-9 0,-15 10-108,1 0 1,0 1-1,0-1 1,-1 1 0,1-1-1,0 1 1,0 0-1,0 0 1,0 1-1,1-1 1,-1 0 0,5 1-1,44 1 224,-25 0-443,-23-1 307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7:59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271 139 608,'0'0'4528,"-31"-16"-2418,27 14-2127,0 0 1,0 0 0,0 0-1,0 1 1,0-1-1,0 1 1,-1 0-1,1 0 1,0 0-1,-6 0 1,-43-1-166,44 2 182,7-1 0,0 1 0,0 0 0,0-1 0,0 1 0,0 0 0,-1 1 0,1-1 0,0 0 0,0 0 0,0 1 0,0 0 0,0-1 0,0 1 0,0 0 0,0 0 0,0 0 0,1 0 0,-1 0 0,0 0 0,0 1 0,1-1 0,-1 1 0,1-1 0,-1 1 0,1-1 0,-2 4 0,-1 0 5,0 1 0,0 0 0,1 0 1,-1 0-1,1 1 0,1-1 0,-1 1 0,1 0 0,1-1 0,-1 1 0,0 9 1,-1 19-21,2 46 1,1-45-38,1-35 42,-1-1 1,1 1-1,-1 0 0,1-1 0,-1 1 0,1-1 0,0 1 0,-1-1 0,1 1 0,0-1 0,-1 0 0,1 1 0,0-1 0,0 0 0,-1 1 0,1-1 0,0 0 0,0 0 0,-1 0 0,1 1 0,0-1 0,0 0 0,0 0 0,1-1 0,0 2-6,-1-1 0,1 0 0,0 0 0,0 0 1,0 0-1,-1-1 0,1 1 0,0 0 0,-1-1 0,1 1 0,2-2 0,-1-2 18,-1-1 0,0 0-1,0 0 1,0 0 0,-1 0 0,1 0-1,-1-1 1,-1 1 0,1 0-1,-1-1 1,0-5 0,2-8 20,0-16 25,-1-39 0,-1 42 198,-7 132 286,7-86-533,-1-8-1,1-1-1,0 1 1,1 0-1,-1 0 0,1 0 1,2 5-1,-3-9 1,1-1 0,0 1 0,-1-1 0,1 0 0,0 1 0,0-1 0,0 0 0,0 1 0,0-1 0,0 0 0,0 0 0,1 0 0,-1 0 1,0 0-1,0 0 0,1-1 0,-1 1 0,1 0 0,-1-1 0,1 1 0,-1-1 0,1 1 0,-1-1 0,1 0 0,-1 1 0,4-1 0,3 1-35,0-1-1,0 1 1,0-1-1,0-1 1,0 0 0,15-3-1,-20 3 46,1-1 0,-1 1-1,0-1 1,0 0 0,0 0-1,0 0 1,0 0 0,0-1 0,0 1-1,-1-1 1,1 0 0,-1 0-1,0 0 1,1 0 0,-1 0 0,2-6-1,1-3 14,-1 1 1,-1-1-1,0 0 0,-1 0 0,0 0 0,-1 0 0,-1-1 0,1 1 0,-3-13 1,2 1-7,0 21-9,0 0-1,0 0 1,-1 0-1,1 0 1,-1 0 0,0 0-1,0 0 1,0 0-1,0 0 1,0 1-1,-1-1 1,1 0-1,-1 1 1,0-1-1,0 1 1,0-1-1,0 1 1,0 0-1,0 0 1,-1 0 0,1 0-1,-1 0 1,1 1-1,-1-1 1,0 1-1,1-1 1,-1 1-1,0 0 1,-4-1-1,-3 0 63,-1-1 1,0 1-1,0 1 0,0 0 0,0 1 0,-22 1 0,31 0-67,0-1 0,0 1 0,0 0 0,1-1 0,-1 1 0,0 0 0,1 0 0,-1 0 0,1 0 0,-1 0 0,1 0 0,-1 1 1,1-1-1,0 0 0,-1 1 0,1-1 0,0 1 0,0 0 0,0-1 0,0 1 0,1 0 0,-2 1 0,-14 48-19,12-34 16,-2 9 10,2 0 1,0 1 0,2-1 0,1 48-1,1-61-8,0-10-1,0 0 0,1 0 0,-1 1 0,1-1 0,0 0 0,-1 0 0,2 0-1,-1 0 1,0 0 0,1 0 0,-1 0 0,1 0 0,0-1 0,0 1 0,0 0 0,0-1 0,0 0 0,1 1 0,-1-1 0,1 0 0,-1 0 0,1-1 0,0 1-1,0 0 1,0-1 0,5 2 0,1 0-12,0 0 0,0 0 0,0-1 0,0-1 0,1 0 0,-1 0 0,1-1 1,11 0-1,-17-1 13,0-1 1,1 1 0,-1-1 0,0 0 0,0 0 0,0 0 0,0-1 0,-1 1 0,1-1 0,-1 0 0,1 0 0,-1 0 0,0 0 0,0-1 0,0 1 0,-1-1 0,1 0 0,-1 0 0,0 1 0,3-8 0,2-4-26,-1-1 1,0 1-1,-1-1 1,5-22-1,-8 28 19,-1 1 0,1-1 0,-2 0 0,1 1-1,-1-1 1,-1 0 0,0 0 0,0 1-1,-1-1 1,-3-11 0,3 17 8,0 0-1,0 0 1,0 0 0,-1 0 0,1 0 0,-1 0-1,0 0 1,0 1 0,-1 0 0,1-1 0,-1 1-1,1 0 1,-1 1 0,0-1 0,0 1 0,0 0-1,-1 0 1,1 0 0,0 0 0,-1 1 0,1 0-1,-8-2 1,-2 1 14,0 1 0,0 0-1,-20 1 1,8 1 102,24-1-106,-1 0-1,1 1 1,0-1-1,0 1 1,0 0-1,-1-1 1,1 1-1,0 0 1,0 0-1,0 1 1,0-1-1,0 0 1,1 1-1,-1-1 1,0 1-1,1-1 1,-1 1-1,1 0 1,-1 0-1,1 0 1,0 0-1,0 0 1,0 0-1,0 0 1,0 0-1,0 0 1,1 0-1,-1 1 1,0 2-1,-2 10-10,0-1 0,1 1 0,0 20 0,2-29 5,0 0-4,-2 34 39,4 67-1,-1-105-38,-1 0-1,0 0 0,1 1 0,-1-1 1,1 0-1,0 0 0,-1 0 0,1 0 1,0 0-1,0 0 0,1 0 0,-1 0 1,0 0-1,1 0 0,-1-1 0,1 1 1,-1 0-1,1-1 0,0 1 0,0-1 1,0 0-1,-1 0 0,1 0 0,0 0 1,1 0-1,-1 0 0,3 1 0,4-1-17,0 1 0,0-1 0,-1-1 0,1 0 0,14-1-1,-19 0 20,-1 1-1,1-1 1,-1 0-1,0-1 1,0 1 0,0 0-1,0-1 1,0 0-1,0 0 1,0 0-1,0 0 1,0 0-1,-1 0 1,1-1-1,-1 1 1,0-1-1,0 0 1,0 1-1,0-1 1,0 0-1,-1 0 1,1-1 0,1-5-1,1-3 24,0 1 1,-1-1-1,0 1 1,-1-1-1,2-22 1,-4 19-16,2-5-10,-2 0 0,0 0 0,-1 0 0,-1 1-1,-6-28 1,7 43 0,0-1-1,-1 1 1,1 0-1,-1 0 1,0 0-1,0 1 1,-1-1-1,1 0 1,-1 1-1,0 0 1,1-1-1,-2 1 1,1 0 0,0 0-1,0 1 1,-1-1-1,0 1 1,1 0-1,-1 0 1,0 0-1,0 0 1,0 1-1,0-1 1,-1 1-1,1 0 1,0 0-1,0 1 1,-1-1-1,1 1 1,-7 0-1,7 0 18,1 0-1,0 0 1,-1 0-1,1 0 0,0 1 1,-1-1-1,1 1 1,0 0-1,0-1 0,0 2 1,-1-1-1,1 0 0,0 1 1,1-1-1,-6 4 1,6-2-14,-1 1 0,1-1 0,0 1 0,0 0 1,0 0-1,0-1 0,1 1 0,0 0 1,0 0-1,0 1 0,0-1 0,0 5 1,-4 32 22,2 1 0,1 0 0,5 42 0,-3-81-27,0 1 0,0-1 0,1 1 0,-1-1 0,1 0 0,0 1 0,0-1 0,0 0 0,1 1 0,-1-1 0,1 0 1,-1 0-1,1 0 0,0 0 0,0-1 0,0 1 0,1 0 0,-1-1 0,4 3 0,-1-2-13,-1-1-1,1 1 0,-1-1 1,1 0-1,0-1 1,0 1-1,0-1 0,0 0 1,0 0-1,0-1 1,0 0-1,7 0 1,-7 1 14,0-1 1,0-1-1,0 1 1,0-1 0,0 1-1,0-1 1,0-1-1,-1 1 1,1-1 0,6-3-1,-8 3 2,0 0 0,0-1 0,-1 1 0,1-1 1,-1 1-1,1-1 0,-1 0 0,0 0 0,0 0 0,-1 0 0,1 0 0,-1-1 0,1 1 0,-1 0 0,1-6 1,2-14-7,0-1 0,-2 0 0,-1 1 0,0-1 0,-4-30 0,1 24-10,2 25 9,0 1-1,-1-1 1,1 1 0,-1-1-1,0 1 1,0-1-1,-1 1 1,1 0-1,-1 0 1,0 0 0,0 0-1,0 0 1,-1 0-1,0 0 1,1 1 0,-1-1-1,0 1 1,0 0-1,-1 0 1,1 0 0,-1 0-1,0 1 1,1-1-1,-1 1 1,0 0 0,-1 0-1,1 1 1,0-1-1,0 1 1,-1 0-1,1 0 1,0 0 0,-1 0-1,1 1 1,-9 0-1,-40 0-26,52 0 32,0 0-1,0 1 1,1-1-1,-1 0 0,0 1 1,1-1-1,-1 0 0,0 1 1,1-1-1,-1 1 1,1-1-1,-1 1 0,1-1 1,-1 1-1,1 0 1,-1-1-1,1 1 0,-1 0 1,1-1-1,0 1 0,-1 0 1,1-1-1,0 1 1,0 0-1,-1 0 0,1-1 1,0 1-1,0 1 1,-3 26-51,3-24 42,0 241-76,0-243 80,1 1 0,-1-1 0,1 1 0,-1-1 0,1 1 0,0-1 0,0 0 0,0 0 0,0 1 0,1-1 0,-1 0 0,1 0 1,-1 0-1,1-1 0,0 1 0,-1 0 0,1 0 0,0-1 0,0 1 0,0-1 0,1 0 0,-1 0 0,0 1 0,0-1 0,1-1 0,-1 1 0,0 0 0,1-1 1,-1 1-1,4 0 0,8 0-29,0 1 1,-1-1 0,1-1-1,15-2 1,-27 2 33,0 0-2,0-1 1,0 1 0,1 0 0,-1-1 0,0 0 0,0 1 0,0-1 0,0 0 0,0 0 0,0 0 0,0 0 0,0-1 0,0 1 0,-1 0 0,1-1 0,0 0 0,-1 1 0,2-3 0,0 0 0,0 0 1,-1-1 0,0 1-1,1-1 1,-2 0-1,1 0 1,2-8-1,-1-7 10,0 1 0,-2-1 0,0-22-1,-1 40-6,0-10 6,0 0-1,-1-1 1,-3-16 0,3 24-10,-1 0 1,0 1-1,1-1 0,-1 1 1,-1 0-1,1-1 0,-1 1 0,0 0 1,1 1-1,-2-1 0,-4-4 1,4 4 1,0 0 1,0 1 0,0 0 0,-1 0 0,1 0 0,-1 0-1,0 1 1,0-1 0,0 1 0,0 1 0,-6-2 0,-2 0 9,-1 2 0,0 0 1,-14 1-1,25 0-11,-1 0 0,0 1 1,0 0-1,1 0 0,-1 0 1,1 0-1,-1 0 0,1 1 0,0 0 1,-1 0-1,1 0 0,0 0 0,0 0 1,0 0-1,1 1 0,-1-1 0,0 1 1,1 0-1,0 0 0,0 0 0,0 0 1,0 0-1,0 1 0,0-1 1,1 1-1,-2 4 0,-2 5-5,1 0 0,0 1 0,1-1-1,0 1 1,-1 24 0,3-25 1,0 0 11,1 0 1,0 1 0,0-1-1,1 0 1,6 26-1,-6-35-9,0-1 0,0 0 0,1 0-1,-1 0 1,1-1 0,0 1 0,0 0-1,0-1 1,0 1 0,0-1 0,0 1-1,1-1 1,-1 0 0,1 0 0,0 0-1,-1 0 1,1-1 0,0 1 0,0-1-1,0 0 1,0 0 0,0 0 0,0 0-1,1 0 1,-1-1 0,0 1 0,0-1-1,1 0 1,-1 0 0,4 0 0,10 0-56,-12 1 54,0-1 0,1 0 0,-1 0 0,0-1 0,10-1 0,-13 1 8,-1 1 0,1-1 0,-1 0 1,0 0-1,1 1 0,-1-1 0,0 0 1,0 0-1,1 0 0,-1 0 0,0-1 1,0 1-1,0 0 0,0 0 1,0-1-1,-1 1 0,1 0 0,0-1 1,-1 1-1,1-1 0,0 1 0,-1-1 1,1-2-1,2-18 34,-1 1 1,-1-1-1,0 1 0,-5-32 1,4 52-33,0 0 1,-1 0-1,1-1 1,0 1 0,-1 0-1,1 0 1,-1 0 0,0 0-1,1 0 1,-1 0 0,0 0-1,1 0 1,-1 0 0,0 0-1,0 0 1,0 0-1,0 0 1,0 1 0,0-1-1,0 0 1,0 1 0,-1-1-1,1 1 1,0-1 0,0 1-1,0-1 1,-1 1-1,-1 0 1,-39-3 593,34 3-377,6 1-212,0 0 0,0 0-1,0 0 1,1 0 0,-1 0 0,1 0 0,-1 0 0,1 1-1,-1-1 1,1 0 0,0 1 0,-1 0 0,1-1-1,0 1 1,0 0 0,0-1 0,0 1 0,1 0-1,-1 0 1,0 0 0,1 0 0,-1 0 0,1 2-1,-12 51-39,11-42 12,0 0 0,0 0 0,1 0 0,0-1-1,3 16 1,-2-27 11,0 0-1,0 1 1,-1-1-1,1 0 1,0 0 0,0 1-1,0-1 1,0 0-1,1 0 1,-1 0 0,0 0-1,0-1 1,1 1-1,-1 0 1,0 0 0,1-1-1,-1 1 1,0-1-1,1 1 1,-1-1-1,1 0 1,-1 1 0,1-1-1,-1 0 1,3 0-1,49 0-155,-36-1 159,-14 1 5,0 0 0,-1-1 0,1 1 0,0-1 0,0 0 0,0 0 0,-1 0 0,1 0 0,0 0 0,-1 0 0,1-1 0,-1 0 0,0 1 1,1-1-1,-1 0 0,0 0 0,0 0 0,0 0 0,0 0 0,-1-1 0,1 1 0,-1 0 0,1-1 0,-1 0 0,2-3 0,-1 1 17,-1 0 1,1 0-1,-1 0 0,0 0 1,0 0-1,0 0 0,-1 0 0,0 0 1,0 0-1,0 0 0,0-1 1,-1 1-1,0 0 0,-2-5 0,2 7-10,0 1-1,0 0 1,0 0-1,0 0 0,-1 0 1,1 0-1,-1 0 0,1 1 1,-1-1-1,0 0 1,0 1-1,0-1 0,0 1 1,0 0-1,0-1 0,0 1 1,0 0-1,0 1 1,0-1-1,-1 0 0,1 0 1,-4 0-1,-6-1 189,0 1-1,-1 0 1,-14 2 0,12-1 145,14 1-355,1 1-1,-1-1 0,0 0 0,1 1 0,0-1 1,-1 1-1,1-1 0,0 1 0,-1-1 1,1 1-1,0-1 0,0 1 0,0 0 0,0-1 1,1 1-1,-1-1 0,0 1 0,1-1 1,-1 1-1,1-1 0,-1 1 0,1-1 0,0 0 1,-1 1-1,3 1 0,2-2-324,0-1-1,0 1 1,0-1 0,0 0-1,0 0 1,0 0 0,1-1-1,-1 1 1,6-3 0,-5-10-1865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8:01.5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1 1681,'0'0'2057,"-5"0"-1651,0-1 1,0 1-1,0 0 0,0 0 1,-8 2-1,5 10-387,0 0 0,1 1 0,0 0 0,1 0 0,1 1 0,0-1 0,-5 22 0,5-2-126,1 0 0,2 0 0,2 42 0,0-36-14,15-61-269,-8 10 373,-1 0 0,0-1 0,-1 0 0,0 0 0,-1 0 0,-1-1 0,0 0 0,-1 1 0,0-1 0,0-27 0,-2 39 54,0 1-1,0 0 1,0 0-1,0-1 1,0 1-1,0 0 1,-1 0-1,1 0 1,0 0-1,-1-1 1,1 1-1,0 0 1,-1 0-1,0 0 1,1 0-1,-1 0 1,0 0-1,1 0 1,-1 0-1,0 0 1,0 0-1,0 0 1,0 1-1,0-1 1,0 0-1,0 1 1,0-1-1,0 0 1,0 1-1,0-1 1,0 1-1,0 0 1,0-1-1,-1 1 1,1 0-1,0 0 1,0 0-1,0 0 1,-1 0-1,1 0 1,0 0-1,0 0 1,-2 1-1,2-1-29,0 1 0,0 0 0,1 0-1,-1 0 1,1 0 0,-1 0-1,0 0 1,1 0 0,0 0 0,-1 0-1,1 0 1,0 0 0,-1 1 0,1-1-1,0 0 1,0 0 0,0 0-1,0 2 1,0 29-22,1-23 9,-1-7 1,-1 0 0,1-1 0,0 1-1,1 0 1,-1 0 0,0 0 0,0-1 0,1 1-1,-1 0 1,1 0 0,0-1 0,-1 1 0,1 0-1,0-1 1,0 1 0,0-1 0,0 1 0,0-1-1,3 3 1,-1-3-6,0 1 0,0-1 0,-1 1 1,1-1-1,1 0 0,-1-1 0,0 1 0,0 0 0,0-1 0,6 0 0,-6 1 4,4 0 4,-1-1 0,1 0 0,-1 0 0,1 0 0,-1 0 0,12-3 0,-16 2 4,0 0 0,0 0 0,-1 0 0,1 0 0,0-1 0,0 1 0,-1 0 0,1-1 0,-1 1 0,1-1 1,-1 1-1,0-1 0,0 0 0,1 0 0,-1 0 0,0 1 0,-1-1 0,1 0 0,0 0 0,0 0 0,-1 0 0,0-1 0,1-2 0,2-7 41,-1-1-1,-1 0 0,0 1 0,-1-1 0,0 0 0,-4-24 1,3 35 7,-1 0 0,1 0 0,-1 0 1,1 0-1,-1 0 0,0 0 1,0 0-1,1 1 0,-1-1 1,-1 1-1,1-1 0,0 1 0,0 0 1,-3-1-1,4 1-18,1 1 1,-1-1-1,0 1 1,0-1-1,0 1 1,0-1-1,0 1 1,0 0-1,0-1 1,0 1-1,0 0 1,0 0-1,0 0 1,0 0-1,0 0 1,0 0-1,0 0 0,0 0 1,0 0-1,0 1 1,0-1-1,0 0 1,0 1-1,0-1 1,0 0-1,0 1 1,1-1-1,-1 1 1,0 0-1,0-1 1,0 1-1,1 0 0,-1-1 1,0 1-1,1 0 1,-1 0-1,0 0 1,1-1-1,-1 2 1,-3 16-22,0 0 0,2-1 0,0 1 0,1 0 0,1 0 0,2 20 0,-1 7-80,24-44-250,-23-1 311,0 0 1,0 0 0,0 0 0,0-1-1,0 1 1,0 0 0,0-1 0,0 1 0,0-1-1,0 0 1,0 0 0,0 0 0,0 0-1,-1 0 1,1 0 0,0 0 0,0-1-1,-1 1 1,1 0 0,-1-1 0,0 0-1,2-1 1,-1-1-8,0 0 1,-1 1-1,1-1 0,-1 0 0,0 0 1,0 0-1,0 0 0,-1-1 0,1 1 1,-1-8-1,0-5 41,1 8 18,-1 1 1,0 0-1,0-1 0,-2-9 1,2 16-36,-1 1 0,1 0 0,0-1 0,-1 1 1,1 0-1,0 0 0,-1-1 0,0 1 0,1 0 1,-1 0-1,0 0 0,0 0 0,1 0 0,-1 0 1,0 0-1,0 0 0,0 0 0,0 0 0,0 0 1,0 1-1,-1-1 0,1 0 0,0 1 0,0-1 1,0 1-1,-1-1 0,1 1 0,0 0 0,-1 0 0,1-1 1,0 1-1,-2 0 0,-9 0 228,10 0-192,0-1 0,0 1 0,0 0 1,-1 0-1,1 1 0,0-1 0,0 0 1,0 1-1,0-1 0,-4 2 0,5-1-57,0 0-1,0 0 1,0 1 0,0-1-1,1 0 1,-1 0-1,0 0 1,1 1-1,-1-1 1,1 0 0,-1 1-1,1-1 1,0 0-1,-1 1 1,1-1-1,0 0 1,0 1 0,0-1-1,0 1 1,1 2-1,1 25-2280,-1-19-30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8:04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0 16,'0'0'1601,"-7"35"-705,3-35-896,1 0 48,-1 0-96,1 0-96,-4 0-448,0 0 80,0 0 432,-4-6-1025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8:05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274 270 2289,'-147'3'678,"146"-3"-734,-1-1-1,1 1 1,-1-1 0,1 0 0,0 0 0,-1 0 0,1 0-1,0 0 1,0 0 0,-1 0 0,1 0 0,0 0 0,0-1 0,0 1-1,1 0 1,-1-1 0,0 1 0,0-3 0,-15-15 907,15 19-788,0-1 1,1 1-1,-1 0 1,0-1 0,0 1-1,1 0 1,-1 0-1,0-1 1,0 1 0,1 0-1,-1 0 1,0 0-1,0 0 1,0 0 0,1 0-1,-1 0 1,0 0-1,0 1 1,0-1 0,1 0-1,-1 0 1,0 1-1,0-1 1,1 0 0,-1 1-1,0-1 1,1 1-1,-1-1 1,1 1 0,-1-1-1,0 1 1,1-1-1,-1 1 1,1 0 0,-1-1-1,1 1 1,0 0-1,-1-1 1,1 1 0,0 0-1,-1 0 1,1 0-1,-7 41 3434,7-33-3253,-1 2-239,-35 282 1574,35-287-1548,1-5-27,1-1 0,-1 1-1,0 0 1,0 0 0,0-1-1,0 1 1,0 0 0,0 0-1,0-1 1,-1 1 0,1 0-1,0 0 1,0-1 0,0 1-1,-1 0 1,1-1 0,0 1-1,-1 0 1,1-1 0,-1 1-1,1 0 1,-1-1 0,1 1-1,-1-1 1,1 1 0,-1-1-1,0 1 1,1-1 0,-1 1-1,0-1 1,1 0 0,-2 1-1,1-16-13,-2-266-281,4 163-37,-1 118 349,0 13-189,1 4 130,1 0-1,1 0 1,1 0 0,8 23-1,3 16 71,-12-43-5,5 22 144,-8-35-169,0 0-1,0 0 1,0 0-1,0 0 0,0 0 1,0 0-1,0 0 1,0 0-1,0 0 0,0 0 1,1 0-1,-1 0 1,0 0-1,0 0 1,0 0-1,0 0 0,0 0 1,0 0-1,0 0 1,0 0-1,0 0 0,0 0 1,1 0-1,-1 0 1,0 0-1,0 0 1,0 0-1,0 0 0,0 0 1,0 0-1,0 0 1,0 0-1,0 0 1,0 0-1,0 0 0,0 0 1,0 0-1,1 0 1,-1 1-1,0-1 0,0 0 1,0 0-1,0 0 1,0 0-1,0 0 1,0 0-1,0 0 0,0 0 1,0 0-1,0 0 1,0 1-1,0-1 1,0 0-1,0 0 0,0 0 1,0 0-1,0 0 1,0 0-1,0 0 0,0 0 1,1-20 46,-2-64-206,-4 0 0,-26-137 0,22 193-177,9 28 334,1 0 0,-1 0 0,0 0 0,0 0 1,0 0-1,0 0 0,0 0 0,0 1 0,0-1 1,0 0-1,0 0 0,0 0 0,0 0 0,0 0 1,0 1-1,0-1 0,0 0 0,0 0 0,0 0 1,0 0-1,0 0 0,0 1 0,0-1 0,0 0 1,0 0-1,0 0 0,0 0 0,0 0 0,0 0 1,0 1-1,0-1 0,0 0 0,-1 0 0,1 0 1,0 0-1,0 0 0,0 0 0,0 0 0,0 0 1,0 1-1,0-1 0,-1 0 0,1 0 0,0 0 1,0 0-1,0 0 0,0 0 0,0 0 1,0 0-1,-1 0 0,1 0 0,0 0 0,0 0 1,0 0-1,0 0 0,0 0 0,-1 0 0,1 0 1,0 0-1,0 0 0,0 0 0,0 0 0,0 0 1,-1 0-1,1 0 0,0-1 0,0 1 0,0 0 1,-2 51 45,5 339 1463,-3-391-1503,0 1 0,0 0 0,0 0 0,0 0 0,0 0-1,0-1 1,0 1 0,0 0 0,0 0 0,0 0 0,1 0 0,-1 0 0,0-1 0,0 1 0,0 0 0,0 0 0,0 0 0,0 0 0,0 0 0,1 0 0,-1-1 0,0 1 0,0 0 0,0 0 0,0 0 0,0 0 0,1 0 0,-1 0 0,0 0 0,0 0 0,0 0 0,0 0-1,1 0 1,-1 0 0,0 0 0,0 0 0,0 0 0,0 0 0,1 0 0,-1 0 0,0 0 0,0 0 0,0 0 0,0 0 0,0 0 0,1 0 0,-1 0 0,0 0 0,0 0 0,0 1 0,0-1 0,0 0 0,1 0 0,-1 0 0,0 0 0,0 0 0,0 0-19,0-4-213,-1-1 0,1 1 0,0 0 0,1-1 0,-1 1 0,1 0 0,0 0 0,0-1 0,0 1 1,1 0-1,-1 0 0,1 0 0,0 1 0,3-7 0,0 6-2692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8:06.2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6 5731,'0'0'2694,"0"-6"-1026,-20 573-812,16-489-341,4-76-368,0-15-441,0-93-1653,0 34-2415,0 49 459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8:06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 8036,'0'0'5351,"5"0"-5433,359-1-68,-336-1 188,0-2 0,-1 0 0,44-15 0,-45 11-31,1 2 0,-1 0 0,1 2 0,35-2 0,-48 6-88,34 2-718,-45-1 589,0-1 0,-1 1 0,1-1 0,0 1 0,-1 0 0,1 0 1,-1 0-1,1 1 0,-1-1 0,1 1 0,-1-1 0,0 1 0,0 0 0,2 2 1,3 9-3198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8:07.4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349 29 6211,'0'0'3167,"0"0"-3154,0-1 1,1 0 0,-1 1 0,0-1-1,0 0 1,0 0 0,0 1 0,0-1-1,0 0 1,-1 0 0,1 1 0,0-1-1,0 0 1,0 1 0,-1-1 0,1 0-1,0 1 1,-1-1 0,1 0 0,0 1-1,-1-1 1,1 0 0,-1 1 0,1-1-1,-2 0 1,-6-1 94,0-1 1,0 2-1,0-1 0,0 1 1,0 0-1,0 1 0,-1 0 1,1 0-1,-9 2 0,-13-1 36,21 0-145,1 0-1,-1 0 0,1 1 0,-1 0 0,1 0 1,0 1-1,0 0 0,0 0 0,0 1 0,0 0 1,1 0-1,0 1 0,0 0 0,0 1 0,0-1 1,1 1-1,0 0 0,0 1 0,1 0 0,0-1 0,-5 10 1,1-2-2,1-1 1,1 2-1,1-1 1,0 1-1,1 0 1,0 0-1,1 1 1,1-1 0,1 1-1,-2 29 1,4 77 180,1-120-170,-1 1-1,0-1 0,1 1 0,0 0 0,-1-1 0,1 1 0,0-1 1,0 1-1,1-1 0,-1 0 0,0 0 0,1 1 0,0-1 0,-1 0 1,1 0-1,0 0 0,0-1 0,0 1 0,0 0 0,0-1 0,0 1 1,1-1-1,-1 0 0,0 0 0,1 0 0,-1 0 0,1 0 0,0 0 1,2 0-1,1 0-1,0 1 1,-1-1 0,1-1-1,0 1 1,0-1-1,0 0 1,0-1 0,0 1-1,-1-1 1,1 0-1,0 0 1,0-1 0,6-3-1,-2-1 45,0 0 0,-1-1 0,0 0 0,0-1 0,9-10 0,34-27 42,-49 42-291,1 0 1,0 1 0,0 0-1,0 0 1,0 0 0,0 1 0,1-1-1,-1 1 1,1 0 0,-1 0-1,0 0 1,6 1 0,-9 3-2564,-4 16-1084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8:08.6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66 976,'0'0'5622,"0"-4"-5462,3-29 1190,-7 4 210,4 29-1547,-1 1 1,0-1-1,0 0 0,0 1 0,1-1 0,-1 1 0,0-1 0,1 1 0,-1-1 0,1 1 0,-1-1 0,0 1 0,1-1 0,-1 1 0,1 0 0,-1-1 0,1 1 0,0 0 0,-1 0 0,1-1 0,0 1 0,-1 0 1,1 0-1,0-1 0,0 1 0,0 0 0,0 0 0,0 0 0,0 0 0,-3 34-38,3-27 59,-4 440 149,4-305 2136,47-143-6558,-39 2 1624,-7 9-2222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58:14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13 270 3730,'0'0'10308,"0"11"-10180,-11 113-101,11-101-50,-1-15 8,0-1 1,1 1-1,0 0 0,1-1 0,-1 1 0,1-1 0,1 1 1,0-1-1,0 0 0,0 1 0,1-1 0,0 0 0,0 0 1,5 8-1,-4-10 15,7 9-10,0 0 1,20 18 0,-27-28 6,1 0 1,0 0 0,0-1 0,0 0 0,0 0 0,0 0 0,1-1 0,-1 0 0,1 0 0,0 0-1,9 1 1,27 3-67,1-2 0,84-2-1,-120-3 71,-1 0 1,1-1-1,0 0 0,-1 0 0,1-1 0,-1 1 0,0-1 1,0-1-1,0 1 0,0-1 0,0 0 0,-1 0 0,0-1 1,7-7-1,6-8-5,0-1 1,17-28-1,-26 36-3,-2 2 12,-1 0-1,0 0 0,-1 0 1,-1-1-1,0 0 0,0 0 0,-1 0 1,0 0-1,1-18 0,-2-15 55,-3-58-1,0 36-60,2 37 25,0-34 12,-1 61-29,-1 0-1,1-1 0,-1 1 0,1 0 0,-1 0 0,0-1 0,0 1 1,0 0-1,-1 0 0,1 0 0,-1 0 0,1 1 0,-1-1 1,-4-4-1,2 5 120,-1 0 0,0 0 1,0 1-1,1 0 0,-1 0 1,0 0-1,0 1 0,0-1 1,0 1-1,0 0 0,0 1 1,-8 1-1,-7-1-186,7-1 45,6-1 2,0 0 0,0 1-1,0 0 1,0 1 0,-1 0-1,1 0 1,1 0 0,-1 1 0,0 0-1,0 0 1,1 1 0,-1 0 0,-8 5-1,-11 13-248,-33 35-1,34-31-197,-33 25 1,50-43-29,-1-1 0,-1 0-1,1-1 1,-1 1 0,0-2-1,-1 0 1,-19 6 0,9-6-3590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7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548 1 9284,'0'0'9834,"-25"26"-9444,-81 89-116,31-28 47,-57 58 218,112-127-744,0-1-1,-1-1 1,0-1-1,-1 0 0,-25 11 1,43-25-268,-28 13-933,22-12-1603,-3-1-3463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0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1 6915,'0'0'7508,"0"2"-7498,-4 149-16,-26 159 0,-45 142-11,74-446 17,-5 25-6,3-18 9,1-1 1,0 1-1,0 17 462,399-14 835,-371-16-1114,24-1 122,1 2 0,86 14 0,-100-8-260,0-3 0,68 1 0,-110-20-2231,-25-22-954,-22-11-3287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1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1 119 6227,'0'0'6179,"22"0"-5579,48 0 127,93-12 0,-61 2-362,135 4 0,-221 6-359,-15 0-8,1 0 0,-1 0-1,1 0 1,-1 0 0,1 0-1,-1 0 1,0-1 0,1 1-1,-1 0 1,0-1 0,1 1-1,-1-1 1,0 0 0,1 1-1,-1-1 1,0 0 0,0 0-1,0 0 1,0 0-1,0 0 1,0 0 0,0 0-1,0 0 1,0 0 0,0 0-1,-1-1 1,1 1 0,0 0-1,0-2 1,0-3-419,0 0 0,0 1 0,0-1 0,-1 0-1,0-11 1,-1 6-1194,1-1-3062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2.3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524 297 3265,'0'0'6870,"-9"-3"-6662,-3-2-219,-1 2 0,1-1 0,-1 2 0,1 0 0,-16-1 0,12 2 47,0 1 0,0 0 0,0 1 0,0 1 0,0 0 0,1 2 0,-1-1 0,1 2 0,-27 11 0,17-3 77,1 1-1,0 1 1,1 1 0,1 1 0,1 1 0,-37 38 0,53-48-96,-1 1-1,1-1 1,1 1 0,-1 0 0,2 0 0,-1 0 0,1 0 0,1 1 0,0-1 0,0 1 0,0 0 0,2 0 0,-1 12 0,1-10-27,1 0 0,0 0 1,0 0-1,2 0 0,-1 0 1,1 0-1,1-1 0,0 1 1,1-1-1,6 12 0,-10-22-11,0 0-1,-1 0 1,1 1-1,0-1 1,0 0-1,0 0 1,-1 0-1,1 0 0,0 0 1,1 0-1,-1 0 1,0-1-1,0 1 1,0 0-1,0-1 1,1 1-1,-1 0 1,0-1-1,0 0 1,1 1-1,-1-1 0,0 0 1,1 1-1,-1-1 1,0 0-1,1 0 1,-1 0-1,1 0 1,-1-1-1,0 1 1,1 0-1,-1 0 1,0-1-1,1 1 1,-1-1-1,0 1 0,2-2 1,1 0-7,0-1-1,0 0 1,0 0 0,-1 0 0,1-1 0,-1 1-1,1-1 1,4-7 0,21-37-119,-1 0 0,-4-2 0,-1-1 0,-2 0-1,-3-2 1,-2 0 0,10-61 0,-19 79 122,-1 0 0,2-62 1,-3 16 2668,-3 96-2719,-2 430 1998,0-442-1910,1 0-1,-1 0 0,1 0 1,0 0-1,0 0 1,0-1-1,0 1 1,0 0-1,1 0 0,-1-1 1,1 1-1,0-1 1,0 1-1,0-1 0,0 0 1,0 1-1,0-1 1,3 2-1,-3-3-207,1 1 0,-1-1 1,0 1-1,0-1 0,1 0 0,-1 1 0,0-1 1,1-1-1,-1 1 0,1 0 0,-1 0 0,1-1 1,0 0-1,-1 1 0,1-1 0,0 0 0,-1 0 1,1-1-1,-1 1 0,1 0 0,2-2 0,7-5-2870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2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1665,'0'0'10967,"0"0"-10962,0 0 0,0 0-1,0 0 1,0 0-1,1 0 1,-1 0-1,0 0 1,0 1-1,0-1 1,0 0-1,0 0 1,0 0 0,0 0-1,0 0 1,0 1-1,0-1 1,0 0-1,0 0 1,0 0-1,0 0 1,0 1-1,0-1 1,0 0 0,0 0-1,0 0 1,0 0-1,0 1 1,0-1-1,0 0 1,0 0-1,0 0 1,0 0-1,0 0 1,0 1-1,0-1 1,0 0 0,-1 0-1,1 0 1,0 0-1,0 0 1,0 0-1,0 0 1,0 1-1,0-1 1,-1 0-1,1 0 1,0 0 0,0 0-1,0 0 1,0 0-1,0 0 1,-1 0-1,1 0 1,0 0-1,0 0 1,0 0-1,0 0 1,-1 0 0,1 0-1,0 0 1,0 0-1,0 0 1,-1 0-1,59 63 247,65 55 0,-104-94-280,4 5-1526,-10-21-3005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3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566 0 4882,'0'0'9116,"-8"2"-8865,-4 0-242,0 1-1,0 1 0,1 0 1,0 1-1,-1 0 1,2 1-1,-1 0 0,-13 11 1,-87 72-3,89-70 22,-42 34-86,3 3 0,2 2-1,-65 86 1,123-143-795,8-19-8994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3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910 1 8580,'0'0'4703,"-23"11"-4569,4-2-108,-142 75 396,69-24 448,-140 121 0,-57 95-46,261-250-763,-12 16-119,39-42-126,1 0 0,-1 0 1,1 0-1,-1 1 1,1-1-1,-1 0 1,1 0-1,-1 0 1,1 0-1,-1 0 1,1 0-1,-1 0 1,0 0-1,1 0 0,-1 0 1,1 0-1,-1 0 1,1 0-1,-1 0 1,1-1-1,-1 1 1,1 0-1,-1 0 1,1-1-1,-1 1 1,1 0-1,-1 0 0,1-1 1,-1 1-1,1-1 1,0 1-1,-1 0 1,1-1-1,0 1 1,-1-1-1,1 1 1,0-1-1,-1 0 1,-6-16-4465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4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405 446 8036,'0'0'1291,"-15"-13"-1384,-50-41 61,60 50 27,0 1 1,0 0 0,0 0 0,0 0 0,-1 1 0,1 0 0,-1 0 0,0 0 0,1 1-1,-1 0 1,0 0 0,0 0 0,0 1 0,0 0 0,0 0 0,0 0 0,-8 3 0,-6-2 104,13 0-78,0 1-1,0 0 1,1 0-1,-1 0 0,1 1 1,0 0-1,-1 0 1,1 1-1,1-1 1,-1 1-1,0 1 0,1-1 1,0 1-1,-8 9 1,2-2 83,0 1 0,2 0 0,-1 1 0,2 0 0,-10 20 1,12-22-40,2 1 0,-1 1 0,1-1 0,1 1 0,0-1 0,1 1 0,0 26 0,37-38-373,-32-3 277,1 1 0,-1-1 1,0 0-1,1 0 0,-1 0 0,0 0 0,0-1 1,0 1-1,0-1 0,0 0 0,0 0 0,0 0 0,-1 0 1,1 0-1,-1-1 0,1 1 0,2-5 0,5-6-146,0 0 0,10-20 0,-19 30 129,14-25-347,-1 0 1,-2-1-1,0-1 1,-3 0-1,0 0 1,8-63-1,-5-47 102,-10-4 3493,-12 228-2526,-5 660 3829,17-744-4832,1 0-1,-1 0 1,0 0 0,1 0 0,-1 0 0,0-1 0,0 1-1,1-1 1,-1 0 0,0 1 0,0-1 0,3-2 0,16-22-1932,-1-8-1259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4.8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0 8292,'0'0'4364,"-7"32"-3929,-21 101-93,23-109-90,2 0 0,0 1-1,2-1 1,2 31 0,0-8 47,0-44-296,-1 1 1,1-1-1,1 0 0,-1 0 1,0 0-1,1 0 0,-1 0 1,1 0-1,0-1 0,0 1 1,0 0-1,0-1 0,1 0 1,-1 1-1,1-1 1,-1 0-1,1 0 0,0-1 1,0 1-1,0 0 0,0-1 1,4 2-1,5 2 11,0 0 1,0-1-1,0 0 1,21 3-1,-22-5-193,1-1 0,-1 0-1,0-1 1,1 0-1,-1-1 1,19-3 0,-26 3-158,1 0-1,-1-1 1,0 1 0,0-1 0,0 0 0,0 0 0,0 0 0,-1-1-1,1 1 1,0-1 0,-1 0 0,0 0 0,0 0 0,0 0 0,0-1 0,0 1-1,-1-1 1,1 1 0,1-6 0,2-11-4132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5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0 114 9636,'0'0'3522,"140"-38"-3186,-102 29-192,-3-1-96,-4 1-96,-3-1-48,0-2-944,-10-1-801,-8 1-2305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6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35 3826,'0'0'9647,"-4"0"-8660,-16 0 443,20 0-1388,0-1 0,0 1 0,0 0 0,0-1 0,0 1 0,1 0 0,-1-1 0,0 1 0,0 0 0,0 0 0,1-1 0,-1 1-1,0 0 1,0 0 0,0-1 0,1 1 0,-1 0 0,0 0 0,1 0 0,-1-1 0,0 1 0,0 0 0,1 0 0,-1 0 0,0 0 0,1 0 0,-1 0 0,0 0 0,1 0 0,-1 0 0,0-1 0,1 1 0,-1 1 0,0-1 0,1 0 0,0 0 0,210-15-518,-53 2 74,-49 13 58,-108 0 341,0 0 0,0 0 1,0 0-1,0 1 0,0-1 1,-1 0-1,1 1 0,0-1 1,0 1-1,0-1 0,0 1 1,-1-1-1,1 1 0,0 0 1,-1-1-1,1 1 0,0 0 1,-1 0-1,1-1 0,-1 1 1,1 0-1,0 2 0,9 24-14,-7-17 32,3 9-13,0 0 0,-2 0-1,0 0 1,1 32 0,-4 82 57,-2-68-29,1 22-18,7 362-10,3-279-10,-10-82-291,2-83 359,-2 1 387,-13-1 36,-43 2-274,0-3 1,-96-4 0,61-2-135,-4 2-4368,86 0-122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38.7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173 1 6131,'0'0'7830,"14"12"-6621,131 77 412,-53-29-1628,-67-43 88,35 30 1,-35-26-1,31 19 0,-24-14-60,-25-20-12,0 0 0,0 0 0,1-1 0,-1 0 0,12 5 0,-30-11 186,0 1 0,1 0 0,-17 1 1,12 0-134,-247 7-131,199-8 325,-108-16 0,110 15 115,38 1 258,12-27-4697,-1 20-689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7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 0 592,'0'0'6694,"-1"0"-6413,-1 0 0,1 0 0,-1 0 0,0 0 0,1 1 0,-1-1 1,1 0-1,-1 1 0,1-1 0,-1 1 0,1-1 0,-1 1 0,-2 1 0,-1 4-159,1 0 0,0 0 0,0 1 0,1-1 0,0 1 0,-5 12 0,-12 49 278,19-62-389,-15 62 42,4 1 0,2 0-1,4 0 1,2 1 0,7 76 0,-3-136-60,1 0-1,0 1 0,1-1 1,0 0-1,1 0 0,0 0 1,6 13-1,-9-22-58,1-1-1,-1 0 1,0 1 0,1-1-1,-1 0 1,0 1 0,1-1-1,-1 0 1,1 0 0,-1 1 0,1-1-1,-1 0 1,1 0 0,-1 0-1,1 1 1,-1-1 0,1 0-1,-1 0 1,1 0 0,-1 0-1,1 0 1,-1 0 0,1 0 0,-1 0-1,1 0 1,-1-1 0,1 1-1,-1 0 1,1 0 0,-1 0-1,1-1 1,15-10-3553,-6-9 140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7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3650,'0'0'8596,"5"-1"-8396,35-6-294,1 1 1,46 1 0,-52 5-5000,-27 0-1164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8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6 8132,'0'0'7267,"-8"-3"-7051,4 1-260,6 1-64,260 1 384,-149 0-5077,-101 0 1354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08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6867,'0'0'8612,"126"0"-8132,-70-3-352,-4 0-48,-3 3-80,-4 0 0,-6 0-16,-5 0-432,-6 9-128,-3 4-593,-11 2-928,-11 1-1312,-3-3-3618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2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10 9540,'0'0'4288,"8"-10"-2279,-18 10-2001,1 1 0,-1 0 1,0 0-1,0 1 1,0 0-1,1 1 0,-1 0 1,1 0-1,0 1 1,0 0-1,0 1 1,-11 8-1,2-2-19,1 1 1,0 0-1,0 2 0,2 0 1,-1 0-1,2 2 0,0 0 1,1 0-1,1 2 0,0-1 1,-14 31-1,24-44-1,1-1 0,-1 1 0,1 0 0,0 1 0,0-1 1,0 0-1,1 0 0,-1 0 0,1 0 0,0 1 0,0-1 0,1 0 0,-1 0 1,1 0-1,0 0 0,0 0 0,0 0 0,1 0 0,1 5 0,-1-6-27,0-1 0,0 1 0,1 0 0,-1-1 0,0 1 0,1-1 0,0 0 0,-1 0 0,1 0-1,0 0 1,0 0 0,0 0 0,0-1 0,0 0 0,1 1 0,-1-1 0,0 0 0,1-1 0,-1 1 0,1-1 0,-1 1-1,7-1 1,-6 0-3,0 0 12,0 1 1,0-1-1,0 0 1,0 0-1,0 0 1,0-1-1,0 1 1,0-1 0,0 0-1,0 0 1,0 0-1,-1-1 1,1 1-1,0-1 1,-1 0-1,1 0 1,-1-1-1,0 1 1,0 0-1,0-1 1,5-5-1,7-10-263,-1 0-1,0-1 0,-2 0 0,0-1 0,-1-1 0,-2 0 0,0 0 1,-1-1-1,-1 0 0,0 0 0,-2-1 0,-1 1 0,2-39 1,-6 60 471,-1 1-162,1 0 0,0 0 0,-1 0 0,1 0-1,0 0 1,-1 1 0,1-1 0,0 0 0,-1 0-1,1 0 1,0 0 0,0 1 0,-1-1 0,1 0 0,0 0-1,-1 1 1,1-1 0,0 0 0,0 1 0,0-1-1,-1 0 1,1 1 0,0-1 0,0 0 0,0 1 0,0-1-1,0 0 1,0 1 0,0-1 0,0 0 0,0 1-1,0-1 1,0 0 0,0 1 0,0-1 0,0 1-1,0-1 1,0 0 0,0 1 0,0-1 0,0 1 0,-1 36 77,1 1 0,2-1 1,1 1-1,2-1 0,1 0 1,3 0-1,16 48 1,-12-50 55,35 118 161,-41-125-179,-2 0 1,0 0-1,0 51 0,-5-70-92,-2 1 1,1 0-1,-2 0 0,1 0 0,-1-1 1,0 0-1,-1 1 0,0-1 0,-1 0 1,0-1-1,-7 10 0,-9 12-20,-42 43 1,52-60-16,-2-1 0,1 0 0,-2 0 0,-16 10 1,26-19-6,0 0 1,0-1 0,-1 0 0,1 0-1,0 0 1,-1 0 0,0-1 0,1 0-1,-1 0 1,0 0 0,0 0 0,0-1-1,1 0 1,-1 0 0,0 0 0,0 0-1,0-1 1,0 0 0,-8-2 0,10 1-13,0 0 0,0 0 0,-1 0 0,2-1 0,-1 1 1,0-1-1,0 0 0,1 1 0,0-1 0,-1 0 0,1-1 0,0 1 1,1 0-1,-1 0 0,0-1 0,1 1 0,0-1 0,0 0 0,0 1 1,0-5-1,-2-8-18,0 0-1,2-1 1,0-18 0,1 21 64,0 1 0,1 0 0,1-1 0,1 1 0,0 0 0,0 0 0,1 1 0,1-1 0,0 1 0,11-20 0,80-143 544,30-58-298,-123 228-507,0-1 0,1 1 0,-1 0 0,1 0 1,0 1-1,7-7 0,9-10-5580,-12 9-206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3.6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72 335 5923,'0'0'7430,"-4"-1"-7267,3 0-162,-1 1 1,1 0 0,0-1 0,0 1 0,-1 0 0,1 0 0,0 0 0,-1 0 0,1 0 0,0 0-1,0 0 1,-1 0 0,1 0 0,0 1 0,-1-1 0,1 1 0,0-1 0,0 1 0,0-1 0,-2 2 0,0 1-6,1 0 1,-1 0 0,1 0-1,0 0 1,-1 0 0,2 1-1,-3 4 1,0 0 2,1 1 0,0 0 0,0 0 0,1 0 1,0 0-1,1 1 0,-1 12 0,4 69-106,-1-77 61,-1-11 42,0 1 0,1-1-1,-1 0 1,1 0 0,0 0 0,0 0 0,0 0 0,0 0 0,1 0 0,-1 0 0,1-1 0,0 1 0,0 0-1,0-1 1,0 1 0,0-1 0,0 0 0,1 0 0,-1 0 0,1 0 0,-1 0 0,1 0 0,0-1-1,0 1 1,0-1 0,0 0 0,0 0 0,0 0 0,5 1 0,9 1-91,0-1 0,0 0 0,-1-2 0,26-1 0,-29 0-4,-4 0 81,-1 0-1,1-1 1,-1 0-1,0-1 1,0 0-1,0 0 1,0-1-1,0 0 0,0 0 1,-1-1-1,0 0 1,0 0-1,-1 0 1,1-1-1,-1 0 0,9-12 1,-2 2-99,0-1 1,-1-1 0,-1 0-1,-1 0 1,15-36 0,-21 40-57,0-1 1,-1 0 0,-1 1 0,0-1-1,-1 0 1,-1-22 0,0 36 184,0 0 0,0 0-1,0 1 1,-1-1 0,1 0 0,0 0 0,-1 1 0,1-1 0,0 0 0,-1 0-1,1 1 1,-1-1 0,1 1 0,-1-1 0,1 0 0,-1 1 0,1-1 0,-1 1-1,0-1 1,1 1 0,-1-1 0,0 1 0,0 0 0,1-1 0,-2 1 0,-29-6 667,27 6-622,1 0 1,0 0 0,0 0 0,-1 0 0,1 0 0,0 1 0,-1 0 0,1-1-1,0 1 1,0 0 0,0 1 0,0-1 0,0 1 0,0-1 0,0 1-1,-2 2 1,1 2-63,1 0-1,0 0 1,0 0-1,1 0 1,-1 1 0,1-1-1,1 0 1,-1 1-1,0 10 1,1 65-4,2-48 51,-1-30-40,0 0-1,0 0 1,1-1-1,-1 1 1,1 0-1,0-1 1,0 1 0,0 0-1,1-1 1,-1 1-1,1-1 1,0 0-1,0 0 1,0 0 0,0 0-1,4 4 1,-2-3 1,1 0 0,-1-1 0,1 1 1,0-1-1,0 0 0,1 0 1,-1-1-1,1 0 0,7 3 0,9 0 5,-1-1 0,1-1 0,0-1 0,32-1 0,-42-1-14,0-1 1,0 0-1,0-1 1,0 0 0,0-1-1,0 0 1,0-1-1,10-5 1,-5 1-23,0-2 0,-1 0 0,0-1-1,20-17 1,3-7-283,-1 0-1,-2-3 0,-1-1 1,-2-2-1,-2-1 1,-2-1-1,-2-2 0,-1 0 1,32-83-1,-88 178 2771,17-30-2413,1-1 1,-12 28 0,16-22 214,1 2 1,1-1-1,2 1 1,1 0-1,1 0 0,1 0 1,3 38-1,-2-62-257,1 0-1,-1 0 1,1-1-1,-1 1 1,1 0-1,0 0 1,0 0-1,0 0 1,1-1-1,-1 1 1,1-1-1,-1 1 0,1-1 1,0 1-1,0-1 1,0 0-1,0 0 1,0 0-1,0 0 1,1 0-1,-1 0 1,1-1-1,-1 1 1,1-1-1,0 0 1,0 0-1,-1 0 1,7 1-1,5 2-28,1-2 0,0 0 0,0-1 0,22-1 0,-29 0-1,-4 0-130,0 0 0,0 0 0,0-1 0,-1 1 0,1-1 0,0 0 1,0 0-1,-1 0 0,1-1 0,-1 1 0,1-1 0,-1 0 0,0 0 0,1 0 0,-1-1 1,0 1-1,-1-1 0,1 1 0,0-1 0,-1 0 0,1 0 0,-1 0 0,0-1 1,0 1-1,0 0 0,0-1 0,1-6 0,1-22-5233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3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 13638,'0'0'2657,"3"-25"-4337,4 12-689,-7 4-2370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5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7 722 2801,'0'0'6288,"-7"-6"-3868,8 3-2355,-1 1-1,0-1 0,1 0 1,0 1-1,-1-1 1,1 1-1,0-1 0,0 1 1,1 0-1,-1-1 0,0 1 1,1 0-1,-1 0 0,1 0 1,2-2-1,35-29-199,-19 17 217,-2-1-77,0 0 1,-1-1 0,-1 0 0,-1-2-1,0 0 1,-1 0 0,-2-1-1,0-1 1,-1 0 0,-1-1 0,-1 0-1,-2 0 1,10-45 0,5-25-354,-14 62 39,-1 1-1,-1-1 1,3-60 0,-9 91 350,1-1 0,-1 0 0,0 1-1,0-1 1,0 1 0,0-1 0,0 0 0,0 1 0,0-1 0,0 1 0,0-1-1,0 1 1,0-1 0,0 0 0,-1 1 0,1-1 0,0 1 0,0-1-1,-1 1 1,1-1 0,0 1 0,-1-1 0,1 1 0,0-1 0,-1 1-1,1-1 1,0 1 0,-1 0 0,1-1 0,-1 1 0,1 0 0,-1-1 0,1 1-1,-1 0 1,0 0 0,1-1 0,-1 1 0,1 0 0,-1 0 0,0 0-1,-2 0-19,1 1-1,-1 0 1,1 0-1,0 0 1,0 0-1,0 0 0,-1 1 1,1-1-1,0 1 1,-2 2-1,-44 46-277,35-34 230,8-11 17,0 0-1,1 0 0,0 1 0,0 0 0,0 0 0,1 0 0,0 0 1,0 1-1,0-1 0,1 1 0,-2 7 0,-3 32-181,-2 49 1,0 5 185,3-42 19,2 59 0,5-115-13,-1 0 0,0 0 0,1 0-1,0 0 1,-1 0 0,1 0 0,0 0 0,0 0-1,0 0 1,0 0 0,1-1 0,-1 1 0,0 0-1,1-1 1,-1 1 0,1-1 0,-1 0 0,1 1-1,0-1 1,3 2 0,45 21 26,-26-13 6,30 18-13,-13-5-7,2-3-1,80 30 0,-90-44 118,-32-7-155,0 1 1,0-1-1,0 0 0,-1 0 1,1 0-1,0 0 0,0 1 1,0-1-1,0 0 1,0 0-1,0-1 0,0 1 1,0 0-1,-1 0 1,1 0-1,0-1 0,0 1 1,0 0-1,0-1 0,0 1 1,-1 0-1,1-1 1,0 0-1,0 1 0,-1-1 1,1 1-1,0-1 0,-1 0 1,1 1-1,-1-1 1,2-1-1,-2-18-1783,0-2-1803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6.5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0 682 3009,'0'0'5347,"6"0"-4872,0-1-350,1-1 0,0 1 0,-1-1 0,1 0 0,-1 0 0,0-1 0,1 0 0,-1 0 0,0 0 0,-1-1 0,1 0 0,-1 0 0,0-1 1,9-8-1,9-11 129,32-44 1,-53 67-263,9-15-51,0 0-1,0-1 1,-2 0 0,0-1 0,-1 1 0,-1-2 0,0 1-1,-2-1 1,0 0 0,3-28 0,-4 27 39,0 0 0,14-38-1,-13 43-79,1-1-1,-2 0 1,0 0-1,-1 0 0,1-26 1,-4-51-119,-31 91 144,29 3 76,-1-1-1,1 1 1,0 0 0,-1 0 0,1 0-1,0 0 1,0 0 0,0 0-1,0 0 1,0 1 0,0-1-1,0 1 1,0 0 0,0-1-1,1 1 1,-1 0 0,0 0-1,1 0 1,0 0 0,0 0 0,-1 1-1,1-1 1,0 0 0,1 0-1,-1 1 1,0 2 0,-4 10 5,1 0 0,-3 27 0,6-42-6,-10 119 154,4 156-1,7-230-131,0-39-7,1 0 1,-1 0 0,1 0-1,0-1 1,0 1 0,1 0-1,0-1 1,0 1 0,0-1-1,0 1 1,1-1 0,0 0 0,0 0-1,1 0 1,-1 0 0,1-1-1,0 1 1,0-1 0,0 0-1,1 0 1,0-1 0,-1 1-1,1-1 1,0 0 0,1-1 0,-1 1-1,1-1 1,10 4 0,12 1 21,0-1 0,0-1 0,1-1 1,47-1-1,-44-1-3,-6-1 66,64 1 1608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7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625 1 7155,'0'0'8065,"-1"6"-7859,-6 18-176,-1 1 0,-1-2 0,-19 37 0,6-13-1,-460 857 897,461-871-810,10-15-48,0 1 0,-10 23 0,18-24-364,3-13-227,19-22-3332,7-21 480,-1-11-963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40.1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12 233 7443,'0'0'7943,"-11"-4"-5161,18 2-2751,0 0 1,1 0-1,-1 1 0,1-1 0,0 2 0,13-1 0,2 0 23,473-71 546,-363 49-546,87 2 39,-157 19-27,-1-3 0,97-22 0,-107 14-40,-20 3-6,1 2 1,0 1-1,0 1 0,42 0 1,84 4 106,149 3 501,-5 25-201,-164-11-308,0-6 0,185-11 0,-282-2 27,0-1-1,62-17 0,-61 12 134,-33 5-1160,-13-1-1705,-20-3-1932,-20 6-2989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8.1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0 8452,'0'0'2345,"-9"33"-1934,-3 5-269,-43 164 876,44-160-415,-26 139 1422,36-100-1497,1-80-530,0 0-1,1 0 0,-1 0 1,0-1-1,1 1 0,-1 0 1,1-1-1,-1 1 1,1 0-1,-1-1 0,1 1 1,-1 0-1,1-1 0,-1 1 1,1-1-1,0 1 0,-1-1 1,1 1-1,0-1 0,0 0 1,-1 1-1,1-1 0,0 0 1,0 0-1,0 0 0,-1 1 1,3-1-1,27 4 8,-21-3-5,110 9-720,136-5 0,-189-5-2655,-54 0-398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8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 16231,'0'0'3378,"11"-12"-4242,-8 6-673,-3-7-544,0 0-1377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3:19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0 801 10261,'0'0'613,"33"-16"-450,-4 2-122,5-1-15,-1-2 1,0-1-1,-2-2 1,51-40-1,-23 7-1183,55-61-1,-88 85 111,-2-2 1,0 0 0,-3-2-1,20-38 1,-35 58 1069,-2 0-1,1-1 1,-2 0-1,0 1 1,0-1-1,-1 0 1,-1 0-1,-1-1 1,-1-19-1,1 23 119,0 6-193,-1 0 1,1 1-1,-1-1 1,-1 0-1,1 0 1,-1 0-1,0 1 1,0-1-1,0 1 1,0-1-1,-1 1 1,0 0-1,0 0 1,0 0-1,0 0 1,-1 1-1,1-1 1,-1 1-1,0 0 1,0 0-1,0 0 1,-8-3 0,9 4 162,-1 0 1,1 0-1,-1 1 1,0 0-1,1 0 1,-1 0 0,0 0-1,0 0 1,0 1-1,0 0 1,1-1 0,-1 2-1,0-1 1,0 0-1,0 1 1,0 0 0,0-1-1,1 1 1,-1 1-1,0-1 1,1 1-1,-1-1 1,1 1 0,-1 0-1,1 0 1,0 1-1,0-1 1,0 1 0,-4 4-1,-8 12 455,0 1-1,2 0 1,0 1 0,1 0-1,1 1 1,1 0-1,2 1 1,0 0 0,-8 37-1,8-16-222,2 0 0,2 1 0,1-1 0,6 59 1,-3-99-345,1 0 1,-1 1 0,1-1 0,0-1 0,1 1-1,-1 0 1,1 0 0,-1 0 0,1-1 0,0 1 0,1-1-1,-1 1 1,1-1 0,-1 0 0,1 0 0,0 0-1,0-1 1,0 1 0,1 0 0,-1-1 0,0 0-1,1 0 1,7 3 0,-6-3-41,1 0-1,-1 0 0,1-1 1,-1 1-1,1-2 1,0 1-1,0 0 1,-1-1-1,1 0 1,0 0-1,0-1 0,0 0 1,-1 0-1,1 0 1,-1-1-1,1 1 1,5-4-1,3-3-143,0-2-1,0 0 0,-1 0 1,-1-1-1,16-18 1,8-6-521,-19 19 132,19-18-622,-33 32 1054,-1 0 1,1 1 0,0-1-1,-1 0 1,1 1 0,0 0-1,0 0 1,0 0 0,0 0 0,0 0-1,0 0 1,4 0 0,-6 2 130,0-1 1,0 0 0,-1 0-1,1 1 1,0-1-1,0 1 1,-1-1 0,1 0-1,0 1 1,-1-1-1,1 1 1,-1-1 0,1 1-1,-1 0 1,1-1-1,-1 1 1,1 0-1,-1-1 1,1 1 0,-1 0-1,0-1 1,1 1-1,-1 0 1,0 0 0,0-1-1,0 1 1,1 0-1,-1 1 1,3 30 359,-2-23-244,0-2-38,16 104 2035,-15-101-1814,1 1 1,0 0-1,1-1 0,0 0 1,1 0-1,0 0 1,1 0-1,7 9 1,-10-15-217,0-1 1,0 0-1,1 1 1,-1-2-1,1 1 1,0 0-1,-1-1 1,1 1-1,1-1 1,-1 0-1,0 0 1,0-1 0,8 2-1,1 0-58,1-2-1,-1 0 1,18 0-1,-23-1 3,-4-1-165,-1 1-1,1 0 0,0-1 0,0 0 0,-1 0 0,1 0 0,0 0 0,-1 0 0,1-1 0,-1 0 0,0 0 0,1 0 1,-1 0-1,0 0 0,0-1 0,0 1 0,-1-1 0,1 0 0,0 0 0,-1 0 0,0 0 0,0 0 0,0 0 0,0 0 1,1-5-1,7-24-4538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28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44 8468,'0'0'3105,"-17"-28"-3089,17 25-48,0-3-4978,0-1 1536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0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666 672 6051,'0'0'2764,"0"-3"-2287,1-8-267,-2-1-1,0 1 1,0 0 0,-1 0-1,0 0 1,-1 0-1,0 0 1,-6-13 0,5 16-217,0 1 0,0 0 0,-1 1 0,0-1 1,0 1-1,-1 0 0,0 0 0,0 1 1,0-1-1,-1 1 0,1 1 0,-15-8 0,7 5-55,-1 0 0,0 1 0,0 1-1,0 0 1,-1 1 0,0 1 0,1 0 0,-26 0-1,31 3 41,1 0 1,-1 0-1,0 1 0,0 0 0,1 1 0,-1 0 0,1 1 0,0 0 1,0 0-1,0 1 0,0 0 0,0 0 0,1 1 0,0 1 1,-11 7-1,-4 11 5,0 0 1,1 2 0,1 0-1,2 2 1,1 0 0,1 1-1,1 1 1,2 0 0,1 1-1,1 0 1,2 1 0,1 1-1,2-1 1,1 1 0,1 1 0,0 45-1,4 68-28,1-144 38,1 1 0,-1-1 0,0 1 0,1-1-1,0 1 1,0-1 0,0 0 0,0 1 0,1-1 0,-1 0 0,1 0 0,-1 0 0,1 0 0,0 0 0,1-1 0,-1 1 0,0 0-1,1-1 1,-1 0 0,1 0 0,0 1 0,0-2 0,0 1 0,0 0 0,0 0 0,0-1 0,0 0 0,0 0 0,5 2 0,6 0-8,0 0 0,0-1 1,0 0-1,0-1 0,0-1 1,14-1-1,-24 0 14,-1 1 1,0-1-1,1 0 0,-1 0 0,0 0 1,0-1-1,0 1 0,0-1 0,0 0 0,0 0 1,0 0-1,0 0 0,-1 0 0,1 0 1,-1-1-1,0 0 0,0 1 0,0-1 1,0 0-1,0 0 0,0 0 0,1-4 1,5-10 3,-1 0 0,9-36 0,-13 43 2,94-510 161,-82 416-156,-2-21 25,-5-178-1,-8 267-28,0 35 11,0 0 0,1 0 0,-1 0-1,0 0 1,0 0 0,0 0 0,0 0 0,0 0 0,0 0-1,0 0 1,0 0 0,-1 0 0,1 0 0,0 0-1,-1 0 1,1 0 0,0 0 0,-1 0 0,1 0 0,-1 0-1,0 1 1,1-1 0,-1 0 0,0 0 0,1 0 0,-1 1-1,0-1 1,0 0 0,0 1 0,1-1 0,-1 1-1,0-1 1,0 1 0,0 0 0,-2-1 0,2 1 60,2 2-222,0-1 136,-1 1-1,0 0 1,1 0 0,-1 0 0,0 0 0,0 0-1,0 0 1,0 0 0,0 0 0,-1 4 0,-1 8-22,1 181 236,4 238 582,-3-401-766,2 0 1,2 0-1,0 0 1,3 0-1,0-1 0,2 0 1,19 45-1,-25-70-147,0 1 0,1-1-1,-1 0 1,1 0 0,1-1 0,-1 1 0,1-1 0,0 0 0,0 0 0,0 0-1,1-1 1,-1 1 0,1-1 0,0-1 0,1 1 0,-1-1 0,9 3-1,-4 3-3293,-11-6 1529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1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7684,'0'0'506,"8"16"-519,-1-3 6,8 14 17,0-1 1,20 25-1,10 10 73,107 138 709,-106-144-512,80 74 0,-112-115-460,0 0 0,-1 1 0,0 0 0,-1 1 0,13 23 0,-24-38 32,-1 0-1,0-1 1,1 1-1,-1 0 1,1-1 0,-1 1-1,1-1 1,-1 1 0,1-1-1,-1 1 1,1-1-1,0 0 1,-1 1 0,1-1-1,0 1 1,-1-1 0,1 0-1,0 0 1,-1 0-1,1 1 1,0-1 0,0 0-1,-1 0 1,1 0 0,1 0-1,2 0-1588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1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977 1 7155,'0'0'2135,"-32"26"-1994,-106 88 67,64-56 148,-130 75 0,80-56 18,-253 178 109,371-251-593,5-3 43,-1-1 0,1 1 0,-1 0 0,1 0 0,0 0-1,-1 0 1,1 0 0,0 0 0,0 0 0,0 0 0,0 0 0,0 1 0,0-1-1,0 0 1,0 1 0,0-1 0,0 3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2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174 735 6067,'0'0'3575,"-11"-10"288,-15 3-3746,0 2 1,-36-4-1,14 2 505,118-5-929,400-80 341,-369 63-21,-1-4-1,148-72 1,-185 73-12,1 2 1,2 3 0,1 3-1,76-17 1,80 2-1,109-24-21,-317 59 20,47-11-21,0-3 0,-1-2 1,77-38-1,-138 57 22,1 1-1,-1 0 1,1-1-1,-1 1 1,1-1-1,-1 1 1,1 0-1,-1-1 1,0 1-1,1-1 1,-1 1-1,1-1 1,-1 1-1,0-1 1,0 1-1,1-1 1,-1 0-1,0 1 1,0-1-1,0 1 1,0-1-1,0 0 0,0 1 1,1-1-1,-1 1 1,-1-1-1,1 0 1,0 1-1,0-1 1,0 1-1,0-1 1,0 0-1,0 1 1,-1-1-1,1 1 1,0-1-1,-1 1 1,1-1-1,0 1 1,-1-2-1,-1 0-48,1 1-1,-1-1 1,1 0 0,-1 1-1,1-1 1,-1 0 0,0 1-1,0 0 1,0-1 0,-3 0-1,-7-2-662,-1 1 0,0 0 0,1 1 0,-1 1 0,0 0 0,-23 2 0,28-1 288,-83 0-4614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3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430 914 4418,'0'0'4357,"-1"-13"-4184,0 10-166,-1 1 0,1-1 0,-1 1 0,1 0 0,-1-1 0,0 1 0,0 0 0,0 0 0,0 0 0,0 0 0,0 1 0,0-1 0,-1 0 0,1 1 0,-4-2 0,-40-16 161,27 15-69,-1 0 0,1 1-1,-1 1 1,0 1 0,0 1-1,-24 2 1,38-1-93,0 1-1,0-1 1,0 1 0,1 1-1,-1-1 1,1 1-1,-1-1 1,1 2 0,0-1-1,0 0 1,0 1 0,1 0-1,-1 0 1,1 1-1,0-1 1,-6 10 0,-2 3-25,0 1 1,2 0-1,-14 30 1,18-31 5,0 0 0,1 0 1,0 0-1,2 0 1,-3 19-1,2 88-56,4-118 63,0 0 0,1 0 0,0 0 0,0-1 0,0 1 0,1 0 0,0 0 0,0-1-1,1 1 1,-1-1 0,1 1 0,0-1 0,0 0 0,1 0 0,0-1 0,0 1 0,0-1-1,0 0 1,8 6 0,-5-5-7,1 0-1,-1-1 0,1 1 1,0-2-1,0 1 1,0-1-1,1-1 1,-1 1-1,1-1 0,0-1 1,-1 0-1,17 1 1,-11-2 2,-10 1 13,0-1 1,0 0 0,0 0-1,0 0 1,1 0 0,-1 0-1,0-1 1,0 0 0,0 0 0,0 0-1,0 0 1,0-1 0,-1 0-1,1 1 1,0-1 0,-1-1-1,1 1 1,-1 0 0,6-6-1,0-3 11,-2 0 0,0 0 0,0 0 0,-1-1 0,0 0 1,-1 0-1,0 0 0,4-20 0,17-108 53,-18 45-30,-5-155 0,-4 227-17,-2-12-3,-1-1-1,-2 2 1,-2-1 0,-1 1-1,-16-41 1,-8-30 29,24 61-54,1-1 0,3 0 0,2-1 1,4-74-1,0 39-32,-1 80 131,1 2-85,0 0 0,0-1 0,0 1-1,-1 0 1,1 0 0,0 0 0,-1 0-1,1 0 1,-1-1 0,1 1 0,-1 0-1,1 0 1,-1 0 0,0 0 0,1 1-1,-1-1 1,0 0 0,0 2 0,1 2-2,166 528 1445,-107-346-1098,-51-158-301,31 87 293,-34-101-316,1 0 1,1-1-1,0 0 1,1 0-1,15 17 0,-23-29-115,1-1-1,-1 1 0,0-1 1,1 0-1,-1 1 0,1-1 1,0 0-1,-1 0 0,1 0 1,0 0-1,0-1 0,-1 1 1,1 0-1,0-1 0,0 1 1,0-1-1,2 1 0,-3-1-30,-1 0-1,0 0 0,1-1 0,-1 1 1,0 0-1,1 0 0,-1 0 0,0-1 1,1 1-1,-1 0 0,0 0 0,0 0 1,1-1-1,-1 1 0,0 0 0,0-1 1,0 1-1,1 0 0,-1-1 0,0 1 1,0 0-1,0-1 0,0 1 0,1 0 1,-1-1-1,0 1 0,0-1 1,0 1-1,0 0 0,0-1 0,0 1 1,0 0-1,0-1 0,0 0 0,3-26-3174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4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0 5106,'0'0'2823,"-4"34"-2711,0 8-49,-19 162 317,6-71 863,2 159 0,15-281-1240,0 0-1,1 0 0,1 0 0,0 0 0,0-1 0,1 1 1,0-1-1,0 1 0,2-1 0,-1 0 0,1-1 0,1 1 1,-1-1-1,2 0 0,-1 0 0,1-1 0,0 0 0,1 0 1,0 0-1,0-1 0,1-1 0,0 1 0,0-1 1,1-1-1,-1 0 0,17 6 0,6-2 9,0-1-1,0-2 1,1-1 0,-1-2-1,1-1 1,37-3 0,-67 1-30,-1-1 0,1 1 0,-1-1 1,0 0-1,1 0 0,-1 0 0,0 0 1,0-1-1,0 1 0,0 0 0,0-1 1,0 0-1,0 1 0,0-1 0,-1 0 0,1 0 1,-1 0-1,1 0 0,-1 0 0,0 0 1,0 0-1,0-1 0,1-2 0,4-8-534,-1-1 0,5-20-1,-6 0-1166,-3 2-831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42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284 198 976,'0'0'10429,"-12"17"-6414,10-1-3982,1-1 0,-2 0 0,0 0 0,-1 0 0,0-1 0,-7 16 0,-3 9-45,0 5 58,-66 191 60,60-185 459,-2-1 0,-44 72-1,65-119-497,0 0 0,-1 0 0,1 0 0,0 0 0,-1 0 0,1 0 0,-1-1 0,0 1 0,1 0 0,-1-1 0,-2 2 0,3-3-64,1 0-1,0 0 1,-1 0 0,1 0-1,0-1 1,-1 1 0,1 0-1,0 0 1,-1 0 0,1 0-1,0 0 1,-1-1 0,1 1 0,0 0-1,0 0 1,-1 0 0,1-1-1,0 1 1,0 0 0,0-1-1,-1 1 1,1 0 0,0 0-1,0-1 1,0 1 0,0 0-1,0-1 1,-1 1 0,1 0 0,0-1-1,0 1 1,0 0 0,0-1-1,0 1 1,0 0 0,0-1-1,0 1 1,0 0 0,0-1-1,1 1 1,-1-11-45,0 1-1,1 0 1,4-16 0,22-70-17,71-166 0,-47 135-157,-25 61 27,-1 6 42,28-107 0,-43 116 780,3 57-732,9 19 164,-2 1 1,27 45 0,-17-24 86,85 140 110,-76-117-191,3-2 1,3-1-1,66 73 0,-79-108 508,-32-31-392,0 1-162,0 0 0,0 1 0,0-1 0,0 0 0,-1 1 0,1-1 1,-1 0-1,1 1 0,-1-1 0,0 0 0,1 0 0,-1 0 0,0 0 0,-1 0 0,1 0 0,-3 3 0,1-2-3,0-1-1,0 0 0,-1 0 1,1 0-1,-1-1 0,1 1 0,-1-1 1,-4 1-1,0 1-28,-24 7 61,0-2 1,0-1 0,-1-2-1,-42 2 1,-138-7 1886,97-2-212,94 3-1555,13-1-333,0 0-1,0 0 0,0-1 0,-11-2 1,17 2-51,-1 0 0,1 0 1,0 0-1,-1-1 0,1 0 1,0 1-1,0-1 0,0 0 0,0-1 1,1 1-1,-1 0 0,0-1 1,1 0-1,-3-4 0,-1-1-852,1 0-1,1 0 0,0-1 1,0 0-1,-4-15 0,-2-13-5190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4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0 371 8836,'0'0'64,"203"-122"336,-106 87 16,-3 1-191,-6-1-209,-12 7-16,-13-4-32,-14 4-161,-11-3-1183,-24 6-1121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5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206 1 4930,'0'0'1788,"0"5"-1553,-2 36-21,-2-1 1,-2 1-1,-2-1 1,-21 66-1,-5 21 487,-34 246 1,23 137-27,42-476-624,-3 431 440,7-427-488,1-1 0,3 0 0,1-1 1,1 1-1,2-1 0,2 0 0,1-1 0,2-1 1,27 50-1,-11-39-11,55 62-1,-44-57 37,-16-19-33,2-1-1,31 27 1,-44-44 1,1-2 0,1 0-1,-1-1 1,2 0 0,-1-1 0,29 10-1,89 33-4,-61-22 31,130 35 0,-159-51-29,-36-10 33,0-1 0,0 0 0,1-1 0,-1 0-1,1 0 1,-1-1 0,13 0 0,-21-1-135,-17-3-2978,-28-13-1601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2:36.9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0 4066,'0'0'3634,"-5"1"-3,12 2-3637,-1 0 0,1 0 1,-1 1-1,0 0 1,0 0-1,0 1 1,0-1-1,8 10 1,15 11-7,62 44 23,238 197 69,-298-232-65,-2 0 1,-2 2-1,-1 1 1,41 78-1,40 59 25,-59-101-35,70 141-1,-86-152-2,-25-46 2,0 0-1,-1 0 1,-1 0 0,0 1 0,-1 0-1,2 29 1,-3 106 52,-4-91-26,-1-37-16,-1 0 0,-1 0 0,-1 0 0,-2 0-1,-12 30 1,4-7-6,-1 3 18,-1-1 0,-2-1 0,-3-1 0,-47 78 0,52-100 189,-1-1-1,-1-1 0,-1 0 1,-1-1-1,-45 36 0,62-55-139,-1 0-1,0 0 1,0-1-1,0 1 0,0-1 1,-9 3-1,-18 1-3259,20-3 508,-19 2-1215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5:24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3909 1109 3394,'0'0'7408,"0"-4"-7024,0-20 282,-2 0-1,0 0 1,-2 0-1,-13-44 1,9 43-579,-2 1 0,0 0 0,-2 0 0,-1 1 0,0 1 0,-2 0 0,0 1 0,-2 0 0,0 2 0,-1 0 0,-1 1 0,-1 1 0,-22-16 1,-8 0 27,-1 3 0,-71-31 1,-113-33-49,49 20-27,86 36 51,-1 5-1,-2 4 1,-141-21 0,-16-8-39,-25-4-29,119 35-43,-271-9 0,356 35 45,38-1-60,1 1 0,-1 3 0,-47 8 0,64-4 6,1 2 1,0 0 0,0 2-1,1 1 1,-40 24 0,-104 83-90,-25 42 101,154-124-26,1 2 1,-54 71 0,60-62 17,3 1 0,1 2 0,-30 73 0,-39 166-35,81-224 55,4 1-1,2 0 1,-2 68 0,11 205-42,3-169-5,-3-100 56,-1-28 3,2-1-1,2 0 1,1 0-1,12 53 1,107 317-26,-100-360 10,35 60-1,1 3-11,-40-76 15,2-1 0,1-1 1,2-1-1,1-1 0,2-1 0,1-1 0,2-2 0,1-1 0,48 37 1,-20-20 23,90 52 1,-119-84-28,0-2-1,33 11 1,27 10-8,-59-21 28,0-1 1,1-2 0,0 0 0,1-3 0,0 0-1,54 1 1,193 2 28,589-9-66,-827-2 36,0-3 1,0-1 0,50-14 0,19-3 2,-35 11 6,0-4 0,-2-2 1,141-56-1,-176 57 6,163-80 62,-172 80-56,0-2 0,-2 0 0,0-2 0,40-40 0,11-25 236,-4-4 1,84-133 0,-118 156-136,-2-3 1,-4 0 0,42-123 0,-65 154 112,-1-1 1,-2-1-1,5-80 0,-11-128 233,-4 127-478,2-236 512,-2 339-441,-2 1 0,0 0 0,-1-1 0,0 2 0,-2-1 0,-11-23 0,7 16-21,-1-1 20,-1 0 1,-1 2-1,-2 0 0,0 0 0,-28-29 1,-38-63 69,63 86-153,-1 1 1,-1 0 0,-50-50-1,70 79 24,0-1 0,0 0-1,0 0 1,0-1-1,0 1 1,0 0 0,0 0-1,1 0 1,-1-1-1,0 1 1,1 0 0,-1-1-1,0-2 1,1 4-4,0 0 1,0-1-1,0 1 1,0 0 0,-1-1-1,1 1 1,0 0-1,0-1 1,0 1 0,0 0-1,-1 0 1,1-1-1,0 1 1,0 0-1,-1 0 1,1-1 0,0 1-1,0 0 1,-1 0-1,1 0 1,0-1 0,-1 1-1,1 0 1,0 0-1,-1 0 1,1 0 0,0 0-1,-1 0 1,1 0-1,0 0 1,-1 0-1,1 0 1,0 0 0,-1 0-1,1 0 1,0 0-1,-1 0 1,1 0 0,0 0-1,-1 0 1,1 0-1,-1-21-3136,1-55-4613,0 13-782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5:29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2489 346 5763,'0'0'4503,"0"-6"-4228,0 2-99,-1-1 1,0 0 0,0 1 0,0-1-1,0 0 1,-1 1 0,0-1-1,0 1 1,0 0 0,-1 0-1,1 0 1,-1 0 0,0 0-1,0 0 1,0 1 0,-1-1-1,-4-3 1,-3-3-16,0-1-1,-1 2 1,-1-1 0,1 2-1,-2 0 1,1 0 0,-1 1-1,-18-6 1,-26-3 48,-1 2 1,-64-6-1,21 4-101,-25-9-31,43 7-97,-147-12 1,-10 13 41,-98-3 22,314 20-47,-33 0-81,-71 8 0,111-5 67,0 0 1,0 1 0,0 1 0,0 1 0,1 0-1,0 1 1,0 1 0,-16 11 0,-72 57-86,78-53 86,0 1 0,2 1 0,1 1 0,1 1 0,-26 42 0,-3 8 7,23-34 10,-26 48-1,19-24 1,15-29-3,1 0 0,-17 49 0,32-72-31,-1 1 20,1-1 0,1 1-1,0 0 1,1 0 0,1 0 0,-1 16 0,2 17 3,0-19-26,4 46 0,-2-67 31,0 0 0,1 0 1,0 0-1,1 0 1,0-1-1,1 1 0,-1-1 1,2 1-1,5 9 1,-3-8 13,-3-3-16,1-1 0,0 1 0,0-1 0,0 0 0,1 0 0,0 0 0,0-1 0,11 8 0,21 6-3,1-1 1,81 25-1,-80-29 29,-16-9-12,-1 0 1,1-2 0,0-1 0,-1 0-1,1-2 1,26-3 0,13 2 4,38 1 3,223-6 61,34-1-35,-256 7-39,-82 1-11,-1 2 0,1 0 1,-1 1-1,0 1 0,22 8 0,-14-4 42,38 6 0,-35-8-41,0 1 0,31 13 1,24 6-10,-48-17 20,-16-3 2,0-2 0,0-1-1,0 0 1,33 1 0,27-4-8,96-3-5,-144-3 11,-1-1-1,0-1 1,0-2 0,0-1-1,33-16 1,144-80 29,-198 100-16,0-1 0,0-1 0,-1 0-1,0 0 1,0-1 0,-1-1 0,0 1 0,-1-1-1,0-1 1,0 1 0,-1-2 0,-1 1 0,10-23-1,2-4 85,-11 26-63,-1 0 0,0 0 1,-1 0-1,-1-1 0,0 0 1,0 0-1,-1 0 0,-1 0 0,1-19 1,-2 2 199,0 23-180,0-1 0,-1 0 0,0 1 1,0-1-1,-1 1 0,1-1 0,-2 1 0,1-1 1,-1 1-1,0 0 0,-1 0 0,0 0 0,-4-8 1,-6-3 20,0 1 0,-2 0 0,0 1 1,-1 0-1,0 2 0,-1 0 0,-1 1 1,0 0-1,-1 2 0,0 0 0,-21-8 1,25 14-40,1-1 1,0 0-1,1-1 1,-1-1-1,1 0 1,1 0 0,-1-2-1,2 1 1,-1-2-1,1 1 1,-10-15-1,14 18 1,1-1 0,-1 1-1,-13-11 1,14 13 14,0 0 1,1-1 0,-1 1-1,1-1 1,0 0-1,0 0 1,-6-12-1,-1-7-57,8 18-8,0 0 1,0-1 0,1 1-1,0-1 1,0 0 0,1 0-1,0 0 1,0-1 0,1 1-1,0-9 1,0 2 10,-1 0 0,0 0 0,-1 0 0,-6-17 0,7 28 9,1 1-1,-1 0 1,1-1-1,-1 1 1,0 0 0,0 0-1,-1 0 1,-3-4-1,5 4 2,1 3-9,0-1 0,-1 0 0,1 1 0,0-1 0,0 0 0,0 1 0,-1-1 0,1 0 0,0 1 0,-1-1 0,1 1 0,-1-1 0,1 1 0,-1-1 0,1 1 0,-1-1 0,1 1 0,-1-1 0,1 1-1,-1 0 1,1-1 0,-2 1 0,-33-26 570,26 20-411,-2-2-40,6 7 39,5 1-183,0 0 0,0 0 1,-1 0-1,1 0 0,0 0 0,0 0 0,0 0 0,-1 0 0,1 0 1,0 0-1,0 0 0,0 0 0,0 0 0,-1 0 0,1 0 0,0 0 0,0 0 1,0 0-1,-1 0 0,1 0 0,0-1 0,0 1 0,0 0 0,0 0 1,-1 0-1,1 0 0,0 0 0,0 0 0,0-1 0,0 1 0,0 0 0,0 0 1,-1 0-1,1 0 0,0-1 0,0 1 0,0 0 0,0 0 0,0 0 1,0-1-1,0 1 0,0 0 0,0 0 0,0 0 0,0-1 0,-1-39-6266,-2 9-1757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3.1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227 669 1601,'0'0'6232,"-6"1"-6141,1 1-78,-1 1 1,1-1 0,0 1-1,0 0 1,0 0 0,1 1-1,-1-1 1,1 1 0,0 0 0,0 0-1,0 1 1,0-1 0,1 1-1,-4 7 1,-1 2 39,4-9-70,1 0 1,0 0 0,0 0 0,1 1-1,-1-1 1,1 1 0,-3 14 3497,2-1-3158,3 311 1475,0-329-1808,0-3-375,-1-9 263,-1-1 0,0 1-1,0 0 1,-1 0 0,-8-19-1,-3-11-95,-8-45 76,4-1 0,-7-96 0,10-181 146,15 339-4,1 0-1,2 0 0,9-44 0,-9 58-9,0 0 0,0 0 0,2 1 0,-1 0 1,1 0-1,1 0 0,0 0 0,0 1 0,1 0 0,14-15 0,-16 20 4,0 1-1,0-1 1,0 1-1,0 0 1,1 0-1,0 1 1,-1 0-1,1 0 0,0 0 1,0 1-1,0-1 1,11 1-1,0-1 5,-1 2 0,1 1 0,27 3 0,-32-2 16,-1 1 1,1 0-1,-1 1 1,0 0-1,0 0 1,-1 1-1,1 1 1,16 12-1,-21-15-8,-1 1 0,-1 0 0,1 1 0,0-1 0,-1 1 0,0 0 0,0 0 0,-1 0 0,1 0-1,-1 1 1,0 0 0,-1-1 0,1 1 0,-1 0 0,0 0 0,0 1 0,-1-1 0,1 7 0,0 9 72,-2 1 1,0 0 0,-1-1-1,-1 1 1,-1-1-1,-1 1 1,-2-1 0,0 0-1,-1-1 1,-1 1-1,0-1 1,-18 29 0,11-26 54,0-1 1,-2 0 0,0-1-1,-1-1 1,-1-1 0,-28 23 0,36-34-127,-1-1 0,0 0 0,0 0 0,-1-1 0,0-1 0,0 0 0,-1-1 0,1-1 0,-1 0 0,0 0 0,-1-2 1,1 1-1,-24-1 0,38-2-65,0 0 1,0 0-1,0 0 1,0 0-1,0 0 1,0 0-1,0 0 1,0 0-1,-1 0 1,1 0-1,0 0 1,0 0-1,0 0 1,0 0-1,0 0 1,0 0-1,0 0 1,-1 0-1,1 0 1,0 0-1,0 0 1,0 0-1,0 0 1,0 0-1,0 0 1,0 0-1,0 0 1,-1 0-1,1 0 1,0 0-1,0 1 1,0-1-1,0 0 1,0 0-1,0 0 1,0 0-1,0 0 1,0 0-1,0 0 1,0 0-1,0 1 1,0-1-1,0 0 1,0 0-1,0 0 0,0 0 1,0 0-1,0 0 1,0 0-1,0 1 1,0-1-1,0 0 1,0 0-1,0 0 1,0 0-1,0 0 1,0 0-1,0 10-6488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3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0 466 9044,'0'0'2033,"9"-32"-2100,-3 12 52,8-31-5,2 0 0,34-73 1,-41 104-22,1 0 1,1 1-1,0 0 1,2 0 0,0 1-1,29-29 1,-39 44 21,0 0 1,0 1-1,1 0 0,-1 0 1,0 0-1,1 0 0,-1 0 1,1 1-1,0-1 0,-1 1 1,1 0-1,0 0 0,0 1 1,0-1-1,0 1 1,-1 0-1,1 0 0,0 0 1,0 0-1,0 1 0,0-1 1,0 1-1,5 2 0,-2 0 60,1 0-1,-2 0 1,1 1-1,0 0 1,-1 1-1,1-1 0,-1 1 1,-1 0-1,1 1 1,7 8-1,5 13 287,-1 0 0,0 1 0,-3 0 0,0 1 0,18 60 0,0-4 22,-30-82-422,-1 1 0,1-1 1,-1 0-1,1 0 0,0 0 1,0-1-1,1 1 0,-1 0 0,0-1 1,1 1-1,3 2 0,-5-5-130,0 1-1,0-1 1,0 1-1,0-1 0,0 1 1,0-1-1,1 0 1,-1 1-1,0-1 0,0 0 1,0 0-1,1 0 1,-1 0-1,0 0 0,0 0 1,1 0-1,-1-1 1,0 1-1,0 0 0,0-1 1,1 1-1,-1 0 1,0-1-1,0 0 0,0 1 1,0-1-1,0 0 0,0 1 1,0-1-1,0 0 1,0 0-1,-1 0 0,1 0 1,1-2-1,16-24-4614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4.0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172 150 6259,'0'0'-86,"13"-25"-1335,41-73 388,-46 77 829,-8 20 206,0 1 0,0 0 0,0 0-1,0 0 1,0-1 0,0 1 0,0 0-1,0 0 1,0 0 0,0 0 0,0-1-1,0 1 1,0 0 0,0 0 0,-1 0-1,1 0 1,0 0 0,0-1 0,0 1-1,0 0 1,0 0 0,0 0 0,0 0-1,0 0 1,-1 0 0,1-1 0,0 1 0,0 0-1,0 0 1,0 0 0,0 0 0,-1 0-1,1 0 1,0 0 0,0 0 0,0 0-1,0 0 1,-1 0 0,1 0 0,0 0-1,0 0 1,0 0 0,0 0 0,-1 0-1,1 0 1,-13 6 350,2 1-37,1-1 0,0 2 0,1-1 0,0 2 0,0-1 0,1 1-1,-11 15 1,0 1 779,-27 50 0,34-55-817,1 1 1,1 1-1,1-1 0,1 1 1,1 1-1,0 0 1,2 0-1,1 0 1,-1 25-1,5-46-279,0 0 1,0 0-1,1-1 0,-1 1 0,1 0 0,-1-1 0,1 1 1,0 0-1,-1-1 0,1 1 0,0-1 0,0 1 0,0-1 1,0 1-1,1-1 0,-1 0 0,0 0 0,0 0 0,1 1 0,-1-1 1,1 0-1,-1 0 0,1-1 0,-1 1 0,1 0 0,0-1 1,-1 1-1,1 0 0,0-1 0,-1 0 0,1 1 0,0-1 1,3 0-1,7 1-74,0-1 0,0 0 0,22-3 1,-26 1 2,0 0 0,-1 0 0,1-1 0,-1 0 1,1-1-1,-1 1 0,0-1 0,0-1 0,-1 1 0,1-1 0,-1 0 1,0-1-1,-1 0 0,1 1 0,5-10 0,9-12-401,-1-1 0,19-36 0,-35 59 402,5-8-366,-1-1 1,0 1-1,-1-2 1,0 1-1,-1-1 1,-1 1-1,0-1 1,-1-1-1,0 1 1,-2 0-1,1-22 0,-2 35 422,-1 0 1,1 1-1,-1-1 0,1 1 0,-1-1 0,0 0 0,1 1 0,-1 0 0,0-1 0,0 1 0,0 0 0,0-1 0,0 1 0,0 0 0,-1 0 0,1 0 0,0 0 0,-1 0 0,1 0 0,0 0 0,-1 0 0,1 1 0,-1-1 0,1 0 0,-1 1 0,0-1 0,1 1 0,-1 0 0,0 0 0,-1-1 0,-9 0 469,-1 0 0,1 0 0,-14 2 0,8 0 157,5-1-340,5 0 79,0-1 0,0 2 0,-1-1 0,1 2 0,-14 2 0,20-3-248,-1 0 0,1 0 0,0 0 0,-1 1 0,1-1 0,0 1 0,0-1 0,-1 1 0,1 0 0,1 0 0,-1 0 0,0 0 0,0 0 0,1 0 0,-1 1 0,1-1 0,0 0 0,0 1 0,0-1 0,0 1 0,-1 4 0,-1 3-61,1 0 1,0 0-1,1 0 0,0 0 1,1 0-1,0 0 0,1 0 1,2 15-1,-2-20-71,0 1 0,1 0 0,0 0 0,0-1-1,0 1 1,0-1 0,1 0 0,0 0 0,0 0 0,1 0-1,-1 0 1,1-1 0,0 1 0,9 7 0,-5-7-306,-1-1 0,1 0 0,-1 0 0,1 0 1,0-1-1,1 0 0,-1-1 0,0 0 0,1 0 1,0-1-1,16 1 0,34-1-4159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4.9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251 99 4306,'0'0'6021,"-2"-1"-5797,-1 1-215,0 0-1,1 0 1,-1 1-1,1-1 1,-1 0-1,0 1 1,1 0-1,-1 0 1,1 0-1,0 0 1,-1 0-1,1 0 1,0 1-1,-1-1 0,1 1 1,-3 2-1,-35 34 43,33-32-27,-14 16 359,1 0 1,0 2-1,-31 49 0,45-61-261,-1 0 0,2 0 1,0 0-1,0 1 0,1-1 0,0 1 0,1 1 0,1-1 1,0 0-1,1 0 0,1 19 0,0-30-127,0 0 1,0 0-1,0 0 0,1-1 1,-1 1-1,1 0 0,0 0 1,-1-1-1,1 1 0,0 0 0,0-1 1,0 1-1,0-1 0,0 1 1,0-1-1,1 0 0,-1 1 1,0-1-1,1 0 0,-1 0 1,1 0-1,-1 0 0,1 0 1,-1 0-1,1-1 0,0 1 1,-1 0-1,1-1 0,2 1 1,6 1-67,0 0 0,0-1-1,0-1 1,13 0 0,-11 0-44,6 0-10,0-1-1,0-1 1,-1 0-1,1-2 1,-1 0 0,0-1-1,0 0 1,0-1 0,-1-1-1,0-1 1,0 0-1,18-14 1,117-86-1645,-125 87 890,-2-1 0,-1-1 0,36-44 0,-57 64 868,0 1 1,-1 0 0,0 0 0,1-1-1,-1 1 1,0-1 0,0 1 0,0-1-1,0-2 1,-1 4 62,0 1-1,0-1 1,0 1-1,0-1 1,0 0-1,0 1 1,0-1-1,0 1 1,-1-1-1,1 1 1,0-1-1,0 0 1,0 1-1,-1-1 1,1 1-1,0-1 1,-1 1-1,1-1 1,-1 1-1,1-1 1,0 1-1,-1 0 1,1-1-1,-1 1 1,1 0-1,-1-1 1,1 1-1,-1 0 1,1-1-1,-1 1 1,0 0-1,1 0 1,-1 0-1,1 0 1,-1 0-1,0-1 1,1 1-1,-1 0 1,1 0-1,-1 1 1,0-1-1,-9-1 307,0 0 0,1 1 0,-1 0-1,0 1 1,0 0 0,-10 3 0,17-3-309,-1 0 0,0 1 1,1-1-1,-1 1 0,1 0 1,-1 0-1,1 0 0,0 1 0,0-1 1,0 1-1,0 0 0,1 0 1,-1 0-1,1 0 0,-1 0 0,1 0 1,0 1-1,-1 3 0,-5 12 32,2-1 0,0 1 0,1 1 0,1-1-1,1 1 1,0 0 0,2-1 0,0 1-1,1 0 1,6 39 0,-5-56-89,0-1 1,0 0-1,0 0 0,0 1 1,0-1-1,1 0 0,-1 0 1,1 0-1,0-1 0,-1 1 1,1 0-1,0 0 0,0-1 1,0 1-1,0-1 0,0 0 1,0 0-1,1 0 0,-1 0 1,0 0-1,1 0 0,-1 0 1,0-1-1,1 1 0,-1-1 1,1 0-1,-1 1 0,4-2 1,2 2-41,0-1 0,0 0 0,0 0 0,-1-1 0,1 0 1,0 0-1,0-1 0,10-3 0,-8-1-42,0 0-1,0 0 1,0-1 0,-1 0-1,0-1 1,0 0-1,-1 0 1,11-15 0,55-83-1112,-40 47-717,39-96 1,-36 72 110,-37 82 1826,0 1-1,0-1 1,0 1-1,1-1 0,-1 0 1,0 1-1,0-1 1,0 1-1,1-1 1,-1 1-1,0-1 1,1 1-1,-1-1 0,0 1 1,1 0-1,-1-1 1,1 1-1,-1-1 1,1 1-1,-1 0 0,0-1 1,1 1-1,0 0 1,-1 0-1,1-1 1,2 8 484,-3-5-328,25 96 2939,15 132 0,-36-154-1836,-9-76-916,-31-1-254,0-2 1,-46-10 0,159 16 370,-65-2-531,-1-2 0,0 1 0,0-2 0,0 1 0,0-2 0,0 1 0,20-9 0,-17 2-42,-1 0 0,-1-1 0,0 0 0,0-1 0,-1 0 0,17-22 1,-1-3-363,25-46 0,-42 65 182,0-1 0,-1 1 0,-1-2 1,0 1-1,-1-1 0,-2 0 0,5-22 0,-10 42 285,0-1-1,0 0 0,0 1 0,1-1 0,-1 0 0,0 0 1,0 1-1,1-1 0,-1 0 0,0 0 0,0 0 0,1 1 0,-1-1 1,0 0-1,1 0 0,-1 0 0,0 0 0,0 1 0,1-1 1,-1 0-1,0 0 0,1 0 0,-1 0 0,0 0 0,1 0 1,-1 0-1,1 0 0,-1 0 0,0 0 0,1 0 0,-1 0 0,0 0 1,1-1-1,-1 1 0,0 0 0,1 0 0,-1 0 0,0 0 1,0 0-1,1-1 0,-1 1 0,0 0 0,0 0 0,1-1 0,-1 1 1,0 0-1,0 0 0,1-1 0,-1 1 0,0 0 0,0-1 1,0 1-1,0 0 0,0-1 0,1 1 0,-1 0 0,0-1 0,0 1 1,0-1-1,0 1-7,42 79 863,-28-50-369,20 32 1,-16-38-268,13 21-212,-30-41 82,1 0 1,-1 0-1,0-1 0,0 1 1,0 1-1,0-1 1,0 0-1,-1 0 1,1 0-1,-1 0 0,0 0 1,0 0-1,0 6 1,-1-8-53,0 0 0,0 1 1,0-1-1,0 0 0,0 0 1,0 1-1,0-1 1,0 0-1,0 0 0,-1 0 1,1 0-1,0-1 0,-1 1 1,1 0-1,-1 0 1,1-1-1,-1 1 0,1-1 1,-1 1-1,1-1 1,-1 0-1,1 0 0,-3 0 1,-3 2 99,-22 4-192,0-2 1,0-1 0,0-1-1,-44-3 1,21 0-2919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5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203 0 9124,'0'0'3746,"-11"5"-3634,5-3-62,0 1 0,0 0 1,0 0-1,0 0 0,1 1 1,0 0-1,-1 0 0,1 0 0,1 1 1,-1-1-1,1 1 0,0 0 0,0 1 1,0-1-1,1 1 0,-1-1 1,1 1-1,-4 11 0,2 6 155,1 0 0,1 0 0,1 0 0,1 41 0,1-57-192,0-2-9,0 1 1,0-1-1,1 0 0,0 0 1,0 0-1,0 0 0,0 0 1,1 0-1,0 0 0,0 0 1,0 0-1,0 0 0,1-1 1,5 8-1,-4-9-13,-1 0 0,1 0 0,-1 0 0,1 0 0,0-1-1,0 0 1,0 1 0,1-1 0,-1-1 0,0 1 0,1-1 0,-1 0 0,1 0 0,-1 0-1,1 0 1,0-1 0,4 0 0,-4 1-39,1-1-1,-1 0 0,1-1 1,-1 1-1,0-1 0,0 0 1,1 0-1,-1 0 1,0-1-1,0 0 0,0 0 1,0 0-1,-1-1 1,1 0-1,0 1 0,-1-2 1,0 1-1,0 0 0,0-1 1,0 0-1,-1 0 1,1 0-1,-1 0 0,0-1 1,0 1-1,4-10 1,-1 0-63,-1 1 1,-1-1 0,0-1 0,-1 1 0,0-1 0,-1 1 0,-1-1 0,0 0 0,-1 1-1,-3-19 1,3 28 93,-1 1 0,1-1 0,-1 1 0,0-1 0,-1 1 0,1 0 0,-1 0 0,0-1 0,0 1 0,0 0 0,0 1 0,-1-1 0,0 0 0,-5-5 0,3 4 29,-1 0 0,1 1 0,-1 0 0,0 0 0,-1 0-1,1 1 1,-1 0 0,-9-3 0,-5 0 284,0 1-1,0 1 1,0 1-1,-1 1 1,-26 1-1,45 1-268,-1 0-1,1 1 0,-1-1 1,1 1-1,0-1 1,-1 1-1,1 0 1,0 1-1,0-1 1,-1 0-1,1 1 1,0 0-1,0 0 1,1 0-1,-1 0 1,0 0-1,1 0 1,-1 1-1,1-1 1,0 1-1,0 0 0,0 0 1,0-1-1,0 1 1,1 1-1,-3 4 1,0 3-218,1-1-1,0 1 1,1 0 0,0 0-1,1 0 1,0 21 0,2-15-2848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43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1 11829,'0'0'2471,"0"24"-2258,0-4-185,0 24 47,-1-1-1,-9 48 0,-17 51 1087,-8 56 595,30-162-1609,3 0-1,0 1 1,6 52-1,-3-84-146,0-1 0,0 1 0,0-1 0,0 1 0,1-1 0,0 0 0,0 1 0,0-1 0,0 0 0,1 0 0,-1 0-1,1-1 1,6 7 0,-2-4-1,0-1 0,0 1 0,0-1 1,0-1-1,1 1 0,15 5 0,-1-2-2,0-1 1,0-1 0,1-2 0,38 4-1,254 1-9673,-285-9 8750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6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45 133 4274,'0'0'6867,"-7"-22"-6141,-3-4-465,2 6 222,0 0 0,-4-24 2769,12 49-3102,44 735 8,-43-728-178,6 32-2888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7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 8612,'0'0'960,"36"-2"-522,117-3-147,-140 5-252,-1 0 0,1 1-1,-1 0 1,1 0 0,12 5 0,-18-4-10,-1 1 0,1 0 0,0 1 0,-1-1 0,10 9 0,-9-8-7,6 6 53,-1 0-1,1 1 0,-2 0 1,0 0-1,0 2 1,-1-1-1,-1 1 0,0 0 1,-1 1-1,0 0 1,-1 1-1,-1-1 0,0 1 1,6 27-1,-3 2 378,-1 1 0,-3 1 0,-1 87 0,-4-98-296,-3 0 1,0 0-1,-3 0 0,0 0 0,-2-1 1,-2 0-1,-1 0 0,-19 37 0,-44 75 480,62-126-471,-1 0 1,0-1-1,-1-1 0,-32 32 0,43-48-188,0 1-1,0-1 1,0 1 0,0-1-1,-1 0 1,1-1-1,-1 1 1,1 0 0,-1-1-1,0 0 1,1 0-1,-1 0 1,0 0 0,0-1-1,0 1 1,0-1-1,1 0 1,-1 0 0,0 0-1,0-1 1,0 1-1,0-1 1,1 0 0,-1 0-1,0-1 1,1 1-1,-6-4 1,3 2-344,0-1 0,0 1 0,1-2-1,0 1 1,0-1 0,0 1 0,0-1 0,1-1-1,0 1 1,0-1 0,0 1 0,1-1 0,0 0 0,-4-10-1,-1-16-3412,4 8-2447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7.7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1 550 8756,'0'0'760,"30"3"-330,104 8-33,-123-10-356,1-1-1,0 0 1,-1-1 0,1-1-1,-1 1 1,1-2-1,-1 0 1,0 0-1,0-1 1,15-7-1,-7 0 38,-1-1 0,0-1 0,27-26-1,-36 31-49,14-12 10,0-2 0,-2-1 1,0-1-1,-2-1 0,23-36 1,-33 45-140,0-1 0,-1 0 1,-1-1-1,-1 1 0,0-1 1,-1 0-1,-1-1 0,-1 1 0,-1-1 1,1-22-1,-3 39 81,0 0 0,0-1 0,0 1 0,-1 0-1,1 0 1,-1-1 0,1 1 0,-1 0 0,0 0 0,0 0 0,1 0 0,-2 0-1,1 0 1,0 0 0,0 0 0,-1 0 0,1 1 0,-1-1 0,1 0 0,-1 1-1,0-1 1,1 1 0,-1 0 0,0 0 0,0-1 0,0 1 0,0 0 0,0 1 0,-5-2-1,-3-1 73,-1 1-1,0 1 1,0 0-1,-22 0 1,24 1 118,6 1-120,0-1-1,0 1 1,-1-1 0,1 1-1,0 0 1,0 0 0,0 0-1,0 1 1,1-1 0,-1 1-1,0-1 1,1 1 0,-1 0-1,1 0 1,-1 0 0,1 0 0,0 1-1,0-1 1,0 1 0,0-1-1,0 1 1,1 0 0,-1 0-1,1-1 1,-2 6 0,-2 4 27,1 0 1,1 0 0,-1 1 0,2 0-1,-2 14 1,0 4 35,2 1 0,0 0 0,3-1 1,6 59-1,-5-83-102,0 0 0,0 0 1,1 0-1,0 0 0,0-1 1,1 1-1,0-1 0,0 0 1,0 0-1,1 0 0,-1 0 1,2-1-1,-1 0 0,0 0 1,1 0-1,0-1 0,0 0 1,1 0-1,8 4 0,-2-3-7,-1 0-1,0-1 0,1-1 0,0 0 0,-1-1 0,1 0 1,0-1-1,1 0 0,-1-1 0,14-2 0,-19 0-23,-1 0-1,1 0 1,-1-1-1,1 0 1,-1 0 0,0-1-1,0 1 1,0-2-1,-1 1 1,1-1-1,-1 0 1,0 0-1,-1-1 1,1 0 0,-1 0-1,0 0 1,5-10-1,11-15-195,-2-1-1,19-45 0,-34 68 163,11-27-161,-11 24 17,1 1-1,1-1 0,0 0 0,11-14 0,-17 25 189,0 1 0,1-1 0,-1 1 0,1-1 0,-1 1 0,0 0 0,1-1 0,-1 1 0,1 0 0,-1-1 0,1 1-1,-1 0 1,1 0 0,0-1 0,-1 1 0,1 0 0,-1 0 0,1 0 0,-1 0 0,1 0 0,0 0 0,-1 0 0,1 0 0,-1 0 0,1 0 0,0 0 0,-1 0 0,1 0 0,-1 0 0,1 0 0,-1 1-1,1-1 1,-1 0 0,1 0 0,-1 1 0,2 0 0,14 16-7,13 35 756,-2 0 0,-2 2 0,18 61 0,-42-112-620,1 0 1,-1 0 0,0 0 0,-1 0 0,1 0 0,-1 0 0,1 0 0,-1 0 0,0 1 0,0-1-1,0 0 1,-1 5 0,0-6-38,0-1-1,0 0 1,0 1-1,0-1 1,0 0 0,0 1-1,0-1 1,-1 0-1,1 0 1,0 0-1,-1 0 1,1 0 0,0 0-1,-1 0 1,0-1-1,1 1 1,-1 0-1,1-1 1,-1 1 0,0-1-1,1 0 1,-1 1-1,-2-1 1,-27 4 3,1-2 0,-1 0-1,0-2 1,-44-6 0,71 6-301,-1-1 0,1 0 0,0 0 0,-1 0 1,1 0-1,0 0 0,0-1 0,0 0 0,0 0 0,0 0 0,1 0 0,-6-4 0,20 4-7515,16-3 1384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8.1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7 5378,'0'0'6083,"0"0"-6060,0 0 1,0 0-1,1-1 0,-1 1 0,0 0 1,0 0-1,0 0 0,0 0 0,0-1 1,0 1-1,0 0 0,0 0 0,0 0 1,0 0-1,0-1 0,0 1 0,0 0 0,0 0 1,0 0-1,0 0 0,0-1 0,0 1 1,0 0-1,0 0 0,0 0 0,-1 0 1,1 0-1,0-1 0,0 1 0,0 0 0,0 0 1,0 0-1,0 0 0,0 0 0,-1 0 1,1-1-1,0 1 0,0 0 0,0 0 1,0 0-1,0 0 0,-1 0 0,1 0 0,0 0 1,0 0-1,0 0 0,-1 0 0,-3 0 73,0 0 0,0 0 0,0 0-1,0 1 1,0 0 0,0 0-1,0 0 1,0 0 0,0 1-1,0-1 1,1 1 0,-6 3 0,4 0-21,0-1 0,0 1 0,1-1 1,-1 1-1,1 1 0,0-1 0,-5 11 1,3-5 16,0 0-1,1 0 1,0 1 0,1-1 0,1 1 0,-4 21 0,4-4-15,-1 51 0,4-74-82,0 0 0,0 0 0,1 0 1,0 0-1,0-1 0,0 1 0,1 0 0,-1-1 0,1 1 0,1-1 0,-1 1 0,1-1 0,0 0 0,0 0 0,0 0 0,1-1 0,0 1 0,0-1 0,0 0 0,0 0 0,1 0 1,0-1-1,-1 1 0,1-1 0,1 0 0,-1 0 0,0-1 0,1 0 0,-1 0 0,1 0 0,-1-1 0,1 1 0,10 0 0,-2 0-263,1-1-1,-1 0 0,1-1 1,0 0-1,-1-2 0,1 1 1,0-2-1,-1 0 0,0-1 1,0 0-1,0-1 0,0 0 0,-1-1 1,0-1-1,0 0 0,19-15 1,-5 0-1272,-1-1 1,35-39 0,-17 10-1207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8.8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44 3153,'0'0'6635,"4"-1"-6417,-4 0-183,0 1 1,0 0 0,0 0-1,0 0 1,0 0 0,0 0 0,0 0 213,0 0-213,0 0 0,0 0-1,0 0 1,0 0 0,0 0-1,-1 0 1,1 0 0,0 0 0,0 0-1,0 0 1,0 0 0,0-1-1,0 1 1,0 0 0,0 0-1,0 0 1,0 0 0,0 0-1,0 0 1,0 0 0,0 0 0,-11 0 153,-1 1 1,1 1 0,-1-1 0,1 2 0,0 0 0,0 0 0,0 1 0,0 0 0,0 1-1,1 0 1,0 1 0,0 0 0,-14 11 0,17-11-149,1 0 1,-1 0-1,1 1 0,0 0 1,1 0-1,0 0 1,0 0-1,0 1 0,1 0 1,0 0-1,1 0 0,0 0 1,0 1-1,1-1 0,0 1 1,0 0-1,1 0 0,-1 13 1,2-17-47,0 1 0,0 0 0,1 0 0,-1-1-1,1 1 1,1 0 0,-1-1 0,1 1 0,0-1 0,5 11 0,-4-12-4,0 0 1,1 0-1,-1-1 1,1 1-1,0-1 0,0 0 1,0 0-1,0 0 0,1 0 1,-1-1-1,1 0 0,7 3 1,-3-1-75,1 0 0,0-1 1,0 0-1,0-1 1,0 0-1,0 0 0,0-1 1,0-1-1,1 0 1,-1 0-1,0-1 0,1 0 1,-1-1-1,0 0 0,0 0 1,0-1-1,-1-1 1,1 0-1,-1 0 0,1 0 1,-1-1-1,-1-1 1,1 0-1,-1 0 0,0 0 1,0-1-1,-1 0 1,10-12-1,-12 11-56,0 1 1,0 0-1,-1-1 1,0 0-1,0 0 1,0-1-1,-2 1 1,1-1-1,1-9 1,0-5-283,-2 0 1,-1-32-1,-1 51 376,0 0-1,-1-1 1,1 1 0,-1 0-1,0 0 1,0 0-1,0-1 1,-1 1-1,1 0 1,-1 1-1,0-1 1,0 0-1,0 0 1,-1 1-1,1-1 1,-1 1 0,0 0-1,0 0 1,0 0-1,-1 0 1,1 1-1,0-1 1,-1 1-1,0 0 1,0 0-1,-4-2 1,-5-1 419,0 1 0,0 0 0,-1 1-1,1 1 1,0 0 0,-1 1 0,-18 0 0,29 1-309,1 1-1,0-1 1,0 1 0,0-1 0,0 1 0,0 0 0,0 0-1,0 0 1,0 0 0,1 0 0,-1 0 0,0 0 0,0 1-1,1-1 1,-1 1 0,1-1 0,-1 1 0,1-1 0,0 1-1,0 0 1,0 0 0,0 0 0,0 0 0,0 0 0,0 0-1,0 0 1,1 0 0,-1 2 0,-2 9-20,0-1 0,1 1 0,-1 18-1,2 112 343,1-140-384,0 0 1,0 0-1,0 1 0,0-1 0,1 0 0,0 0 1,-1 0-1,1 0 0,0 0 0,1 0 0,-1 0 1,0 0-1,1 0 0,0 0 0,0-1 0,0 1 1,0-1-1,0 1 0,0-1 0,0 0 0,1 0 0,-1 0 1,1 0-1,0 0 0,0 0 0,-1-1 0,1 0 1,6 3-1,3-1-25,0-1 0,0 1 0,0-2 0,0 0 0,1 0 0,15-2 0,-21 0-11,-1 0-1,0-1 1,0 0 0,1 0-1,-1 0 1,0 0 0,-1-1-1,1 0 1,0 0-1,-1-1 1,0 0 0,1 0-1,-2 0 1,1 0 0,0-1-1,-1 0 1,5-5 0,8-14-302,0 0 0,19-37 1,-32 53 217,41-88-619,-37 85 836,-2 15 414,1 23 438,-6-18-1062,4 13 316,1 1-1,1-1 0,0 0 0,2-1 0,1 1 0,22 36 0,-29-55-225,-1 0 1,1 0 0,0 0-1,0-1 1,1 1-1,-1-1 1,1 1 0,-1-1-1,1 0 1,-1 0-1,1-1 1,0 1 0,0-1-1,0 0 1,0 0-1,0 0 1,0 0 0,0-1-1,1 0 1,-1 0-1,6 0 1,-4-1-29,0 0 1,0 0-1,0 0 0,0-1 1,0 0-1,0 0 0,0 0 1,-1-1-1,1 1 1,-1-2-1,0 1 0,0 0 1,6-6-1,14-16-543,27-38 1,9-9-1409,-60 72 1998,-1-1-1,0 1 1,1-1 0,-1 1 0,0 0 0,1-1 0,-1 1-1,1 0 1,-1-1 0,1 1 0,-1 0 0,1-1 0,-1 1-1,1 0 1,-1 0 0,1 0 0,-1 0 0,1 0 0,0-1-1,-1 1 1,1 0 0,-1 0 0,1 0 0,-1 0-1,1 1 1,0-1 0,-1 0 0,1 0 0,-1 0 0,1 0-1,-1 0 1,1 1 0,-1-1 0,1 0 0,-1 1 0,1-1-1,-1 0 1,1 1 0,-1-1 0,0 0 0,1 1 0,-1-1-1,1 1 1,14 26 476,-12-19-365,-1-5-66,5 11 130,1 0 0,1 0 0,11 13 0,-17-23-189,0 0 1,1 0-1,0-1 1,0 1-1,0-1 1,1 0-1,-1 0 1,1-1-1,-1 1 1,1-1-1,0 0 1,0 0-1,10 2 1,-10-3-219,0 0 1,1 0 0,-1-1-1,0 1 1,0-1 0,1-1 0,-1 1-1,0-1 1,0 1 0,0-1-1,1-1 1,-1 1 0,8-5 0,-8 2-355,0 0 0,0-1 0,-1 0 0,0 0 0,6-9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9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8340,'0'0'5106,"3"163"-4418,4-63 577,7 26-785,0 18 65,0 7-241,0-16-176,0-38-16,-3-37-96,-1-32-16,4-12-80,-4-13-849,-3-3-703,4 0-513,-4 0-176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9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11077,'0'0'4658,"133"-12"-4866,-56 12 208,-4 0-128,-3 0-992,-4 18-449,-14 4-1313,-17 7-1039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49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1 889 6787,'0'0'6222,"28"-4"-6044,-7 1-158,-11 3-18,0 0 0,-1-1 0,1-1-1,0 0 1,0 0 0,-1-1 0,1 0 0,-1-1 0,0 0 0,0 0 0,0-1-1,-1 0 1,1-1 0,-1 0 0,-1 0 0,1 0 0,7-10 0,104-145-1579,-105 150 1245,-7 14-41,-2 25 59,-4-17 530,1 10 211,1 0 0,2 0 0,0 0 0,1-1 0,15 36 0,-19-51-406,1 1 0,0-1 1,0 0-1,0 0 0,1 0 0,-1 0 0,1 0 1,0-1-1,1 0 0,-1 0 0,1 0 0,0 0 1,0-1-1,0 0 0,0 0 0,1 0 0,-1 0 1,1-1-1,0 0 0,-1-1 0,1 1 0,0-1 1,0 0-1,12 0 0,-9 0-295,-6-1 65,0 0 0,0 0-1,0 0 1,0 0 0,0 0 0,0 0 0,0-1 0,0 0 0,0 1 0,0-1 0,0 0 0,0-1 0,3 0 0,-4-1-195,0 1 1,0-1-1,0 1 1,-1-1-1,1 0 0,-1 0 1,3-5-1</inkml:trace>
  <inkml:trace contextRef="#ctx0" brushRef="#br0" timeOffset="1">475 349 13558,'0'0'160,"77"-182"-176,-36 110 0,-6 15-1665,-17 20-2240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50.5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3522,'1'-2'6668,"3"8"-5511,6 33-663,2 0 0,2-1 1,1 0-1,2-2 1,39 63-1,-26-58-128,-28-39-502,0-1 0,0 1-1,0 0 1,0 0-1,0-1 1,0 0-1,0 1 1,1-1 0,-1 0-1,0 0 1,1 0-1,-1 0 1,1-1 0,-1 1-1,1 0 1,4-1-1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53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1 691 2673,'0'0'9463,"0"0"-9404,1-1 0,0 1 1,-1-1-1,1 1 0,-1-1 0,1 1 0,-1-1 0,0 1 0,1-1 0,-1 0 0,0 1 0,1-1 1,-1 1-1,0-1 0,0 0 0,1 1 0,-1-1 0,0 0 0,0 1 0,0-1 0,0 0 1,0 0-1,0 1 0,0-1 0,0-1 0,9-46 16,1-1 0,27-70 1,50-92-27,-75 183-52,1 1 0,2 0 1,31-42-1,-45 67-2,1 1 0,-1-1 0,1 1 0,-1 0 0,1-1 0,0 1 0,-1 0 0,1 0 0,0 0-1,0 0 1,0 1 0,0-1 0,0 0 0,0 1 0,0-1 0,0 1 0,0 0 0,0 0 0,0 0 0,0 0 0,0 0 0,0 0 0,0 0 0,0 1 0,0-1 0,0 1 0,0-1-1,0 1 1,0 0 0,2 1 0,3 2-15,0 0-1,-1 0 0,1 0 1,-1 1-1,0 0 0,7 7 1,5 8 148,0 0 1,-1 0-1,-1 2 1,16 30 0,-32-52-126,1 0 0,-1 0 0,0 0 0,0 1 0,0-1 1,1 0-1,-1 0 0,0 0 0,0 0 0,1 0 1,-1 0-1,0 0 0,0 0 0,1 0 0,-1 1 1,0-1-1,0 0 0,1 0 0,-1 0 0,0-1 1,1 1-1,-1 0 0,0 0 0,0 0 0,1 0 0,-1 0 1,0 0-1,0 0 0,1 0 0,-1 0 0,0-1 1,0 1-1,0 0 0,1 0 0,-1 0 0,0 0 1,0-1-1,0 1 0,0 0 0,1 0 0,-1-1 1,0 1-1,0 0 0,0 0 0,0-1 0,8-10 128,1-5-146,1-1 0,0 2 0,1-1 0,0 1-1,14-13 1,-22 26 13,-1-1-1,0 1 1,1 0-1,0 0 1,-1-1 0,1 2-1,0-1 1,0 0-1,0 1 1,0-1-1,0 1 1,1 0-1,-1 0 1,0 0 0,0 0-1,1 1 1,-1-1-1,1 1 1,-1 0-1,0 0 1,1 0-1,-1 1 1,0-1-1,1 1 1,-1 0 0,0-1-1,1 2 1,-1-1-1,0 0 1,0 1-1,0-1 1,0 1-1,0 0 1,0 0 0,-1 0-1,5 4 1,6 8 47,0 1 1,-1 1 0,0 0 0,-2 0 0,1 2 0,7 19 0,-4-11 101,31 47 1,-43-71-150,-1 0 1,0 0 0,1-1-1,-1 1 1,1 0 0,-1-1-1,1 1 1,0-1 0,-1 1-1,1-1 1,0 0-1,0 0 1,0 0 0,0 0-1,1 0 1,-1 0 0,0-1-1,0 1 1,0-1-1,0 1 1,1-1 0,-1 0-1,0 0 1,1 0 0,-1 0-1,0 0 1,0-1 0,1 1-1,-1-1 1,0 1-1,0-1 1,0 0 0,0 0-1,0 0 1,0 0 0,0 0-1,0 0 1,0-1 0,0 1-1,2-3 1,7-6-5,-1-1 0,0 0 0,-1 0 0,15-25 0,-20 30 4,152-255-743,-154 258 721,-2 1 22,1 1 0,-1-1-1,1 1 1,-1 0 0,1-1 0,0 1 0,0 0 0,0-1 0,0 1 0,0 0 0,0 0 0,0 0 0,0 0 0,0 0 0,1 0 0,-1 0 0,0 0 0,3-1-1,0 17 150,5 22-110,1 0 0,27 60 0,-29-79-30,1-1 0,0 0 0,2 0 0,0-1 1,1 0-1,0-1 0,18 17 0,-25-28-8,0 0 0,-1-1-1,1 1 1,1-1 0,-1-1 0,0 1-1,1-1 1,-1 1 0,1-2-1,0 1 1,-1-1 0,1 1 0,0-2-1,0 1 1,8-1 0,-9 0-2,-1 0 0,1-1 0,-1 1 0,1-1 0,-1 0 0,0-1 0,1 1 0,-1-1 0,0 0 0,0 0 0,0 0 0,0 0 0,-1-1 0,1 0 0,0 0 0,-1 0 0,0 0 0,0 0 0,5-7 0,5-7-130,-2 0-1,0-1 1,-1 0 0,-1-1-1,0 0 1,-2 0-1,0-1 1,-1 0 0,-1 0-1,-1 0 1,2-36-1,-5 84 226,1 0 0,10 42-1,-9-58-56,1-1-1,0 0 1,1 0-1,1 0 1,0 0-1,0-1 1,1 0-1,0 0 0,14 14 1,-15-19-36,0 1 1,0-2-1,1 1 1,0 0-1,0-1 1,0-1-1,0 1 1,0-1-1,1 0 1,0-1-1,0 0 1,-1 0-1,1 0 1,0-1-1,10 0 0,-4 0-9,1-1 0,21-3 0,-31 3-19,-1-2 0,1 1-1,0 0 1,0-1 0,0 0 0,-1 0-1,1 0 1,-1-1 0,0 1 0,7-6-1,3-5-291,0 0 0,-1-1-1,0-1 1,13-20 0,-18 24-790,-1-1 0,-1 0 0,10-22 0,-11 7-2721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38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5651,'0'0'2342,"29"0"-1443,95 0-11,-65-1 94,0 3 0,96 16 0,-102-12-189,0-1 0,57-4 0,-77-1-470,-5-2-3,48-8 0,-49 6-217,50-3 0,-76 7-98,-6-2-3451,-16-7-1607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2:44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 6611,'0'0'7350,"4"-2"-6755,20-7 63,1 0 0,-1 2 0,1 1-1,0 1 1,39-3 0,137 2 481,-72 4-785,-62-2-203,-4 1-575,-26 2-3777,-71 1-4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53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105 154 5410,'0'0'3960,"0"0"-3934,0-1 0,0 1 0,-1 0 1,1 0-1,0-1 0,0 1 0,0 0 1,-1 0-1,1-1 0,0 1 1,0 0-1,-1 0 0,1 0 0,0 0 1,0-1-1,-1 1 0,1 0 0,0 0 1,-1 0-1,1 0 0,0 0 0,-1 0 1,1 0-1,0 0 0,0 0 0,-1 0 1,1 0-1,0 0 0,-1 0 1,1 0-1,0 0 0,-1 0 0,1 0 1,0 0-1,-1 0 0,1 1 0,0-1 1,0 0-1,-1 0 0,1 0 0,0 0 1,0 1-1,-1-1 0,1 0 0,-5 4 42,0-1 0,0 1-1,1 0 1,0 1 0,-1-1-1,2 1 1,-1-1 0,0 1-1,1 0 1,-4 9-1,-2 2 321,2 0 0,-9 26 0,12-24-148,1 0 0,0 0 0,2 1-1,0 36 1,1-34-150,0-15-85,0 0-1,1 0 1,-1 0 0,1 0 0,0 0 0,1-1 0,-1 1 0,1 0 0,0-1 0,1 1 0,-1-1 0,1 0 0,0 0-1,0 0 1,1 0 0,0-1 0,-1 1 0,1-1 0,1 0 0,-1 0 0,1 0 0,-1 0 0,1-1 0,0 0 0,1 0 0,-1-1-1,0 1 1,1-1 0,-1 0 0,1 0 0,7 0 0,-4 1-14,1 0 0,0-1 0,1-1 0,-1 1 1,0-2-1,0 1 0,1-2 0,-1 1 0,0-1 0,0-1 0,0 0 0,0 0 0,0-1 1,0 0-1,-1-1 0,1 0 0,-1 0 0,0-1 0,0-1 0,12-9 0,-11 6-80,-1 0 0,0 0 0,-1-1 0,0 0 0,0-1 0,-1 0 0,-1 0 0,0-1 0,0 1 0,-1-1 0,-1-1 0,0 1 0,0 0-1,-1-1 1,-1 0 0,0 0 0,-1 0 0,0 0 0,-1 0 0,-3-20 0,1 20-15,-1 1-1,0 0 0,0 1 1,-2-1-1,1 1 1,-1-1-1,-1 1 1,0 1-1,-1-1 0,0 1 1,0 0-1,-1 1 1,0 0-1,-1 0 1,0 1-1,-13-10 1,10 8 186,-1 1 1,0 1 0,0 0 0,-1 1-1,0 0 1,0 1 0,0 0 0,-1 1-1,0 1 1,0 1 0,0 0 0,-28-2-1,42 5-26,0 0 0,0 1 0,-1-1 0,1 0 0,0 0 0,0 1 0,-1-1-1,1 1 1,0-1 0,0 1 0,0-1 0,0 1 0,0 0 0,0-1 0,0 1 0,0 0-1,0 0 1,0 0 0,0 0 0,0 0 0,1 0 0,-1 0 0,0 0 0,0 2-1,-1 2 6,0 0 0,1-1 0,-1 1 0,1 0 0,0 0 0,0 9 0,1 3-26,0 1 0,1-1 0,4 20 0,-3-31-25,-1 0 0,1 0 0,0 0 0,1-1 0,-1 1 0,1-1 0,0 1 0,1-1 0,-1 0 0,1 0 0,0 0 0,0-1 0,1 1 0,-1-1 0,1 0 0,0-1 0,0 1 0,1-1 0,-1 0 0,0 0 0,1 0 0,0-1 0,10 3 0,5 1-115,1-1 0,0-1 0,0-1 0,0-1 0,29-1 0,15-5-1493,-56 2 799,-1-1-1,0 0 0,16-7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55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75 10981,'0'0'3100,"2"-10"-6371,7-18 718,5-9-758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56.0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214 32 7123,'0'0'5432,"-7"12"-5293,2-2-152,0 1 1,1-1-1,0 0 1,1 1-1,0 0 1,0 0-1,1 0 1,1 0-1,-1 13 0,2 29-21,1-52 13,-1-1 0,0 1 0,0 0 0,1-1 0,-1 1 0,0-1-1,1 1 1,-1 0 0,1-1 0,-1 1 0,1-1 0,-1 1 0,1-1 0,-1 0 0,1 1 0,-1-1 0,1 1 0,0-1 0,-1 0 0,1 0 0,0 1 0,-1-1 0,1 0 0,0 0 0,-1 0 0,1 0 0,0 1 0,-1-1 0,1 0 0,0 0 0,0-1 0,-1 1 0,1 0-1,0 0 1,-1 0 0,1 0 0,0-1 0,-1 1 0,1 0 0,0 0 0,-1-1 0,1 1 0,-1-1 0,1 1 0,-1 0 0,1-1 0,-1 1 0,1-1 0,-1 1 0,1-1 0,-1 0 0,1 1 0,-1-1 0,0 1 0,0-1 0,1 0 0,-1 1 0,0-1 0,0 0-1,1-1 1,-1-15-69,-1 0-1,-4-29 0,4 39 90,-1 1-1,0 0 1,0 0-1,0 0 1,-1 1-1,0-1 1,0 1 0,-1-1-1,1 1 1,-9-9-1,5 7-27,-1-1-1,0 1 1,0 1-1,-18-12 1,22 16-42,0 0 1,0 0-1,0 0 1,0 1-1,0-1 1,0 1-1,0 0 1,0 0-1,0 1 1,-1-1 0,1 1-1,0 0 1,-1 0-1,1 0 1,-5 2-1,8-2-50,0 0 0,0 1-1,-1-1 1,1 1 0,0 0-1,0-1 1,-1 1 0,1 0-1,0 0 1,0-1 0,0 1 0,0 0-1,0 0 1,-1 2 0,-15 27-4033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56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136 113 4722,'0'0'3858,"-4"-2"-3450,-5-1-87,0 1-1,1 0 1,-1 1-1,0 0 1,0 0-1,-9 1 1,17 0-295,1-18-1503,0 12 1388,1 0 0,-1 0-1,-1-1 1,1 1 0,-1 0 0,-3-11-1,3 15 130,0 0 0,0 1 0,0-1 0,0 0 0,-1 1 0,1-1 0,0 0 0,-1 1 0,1 0 0,-1-1 0,0 1 0,1 0 0,-1 0 0,0 0 0,0 0 0,0 0 1,0 0-1,0 0 0,0 1 0,0-1 0,0 1 0,0-1 0,0 1 0,-3 0 0,-5-1-74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6:57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8 170 1169,'0'0'2353,"0"-7"-1636,6-94 5672,-5 55-7186,-1 44 884,0 2-61,0-1-1,0 1 1,0-1-1,0 1 1,0-1-1,0 1 0,0 0 1,0-1-1,0 1 1,0-1-1,0 1 0,0-1 1,0 1-1,0-1 1,-1 1-1,1-1 1,0 1-1,0 0 0,-1-1 1,1 1-1,0-1 1,0 1-1,-1 0 0,1-1 1,0 1-1,-1 0 1,1 0-1,0-1 1,-1 1-1,1 0 0,-1 0 1,1-1-1,-1 1 1,1 0-1,0 0 0,-1 0 1,1 0-1,-1 0 1,1-1-1,-1 1 1,1 0-1,-1 0 0,1 0 1,-1 0-1,1 1 1,-1-1-1,0 0 0,1 0-73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0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737 650 5507,'0'0'8193,"-3"-1"-8161,-16-8-80,1 0 0,-1 2 0,0 1 0,-1 0 0,0 1-1,0 1 1,0 1 0,0 1 0,-37 1 0,37 1 34,-2-1-29,0 1 0,0 1 0,1 1 1,-1 1-1,0 0 0,-24 9 0,24-4 18,0 2 0,0 0 1,1 1-1,1 1 0,0 1 1,1 0-1,0 2 0,-27 27 1,36-31 1,0 0 0,2 0 0,-1 1 0,2 0 1,-1 1-1,2-1 0,-1 1 0,2 1 0,0-1 0,0 1 1,2 0-1,-1 0 0,2 0 0,0 0 0,0 23 1,2-29-5,0 0 0,0 0 0,1-1 0,0 1 0,1 0 0,-1-1 0,2 1-1,-1-1 1,4 8 0,-3-10 21,1 0-1,-1 0 0,1 0 1,0 0-1,0-1 0,0 0 0,0 0 1,1 0-1,0 0 0,0-1 1,0 0-1,9 4 0,-10-5 3,-1 0 0,1 0 0,0 0 0,0-1-1,0 0 1,0 0 0,0 0 0,1 0 0,-1-1 0,0 0 0,0 1-1,0-2 1,0 1 0,1 0 0,-1-1 0,0 0 0,0 0-1,0 0 1,0 0 0,0-1 0,0 1 0,0-1 0,-1 0 0,1 0-1,-1-1 1,1 1 0,-1-1 0,0 1 0,0-1 0,0 0 0,0-1-1,0 1 1,-1 0 0,0-1 0,4-6 0,19-40-3,-3-1-1,-3-1 1,-1-1 0,13-70 0,25-223-273,-51 311 201,36-308-9,-34 315 736,-7 30-581,1 17 12,1 0 1,5 26-1,1 0-26,11 81 460,54 192-1,-55-259-393,3-1-1,3 0 1,2-2-1,2-1 1,46 66-1,-67-111-125,0-1 0,1 0 0,0 0 0,12 11-1,-17-17-18,1-1 0,-1 1 0,1-1 0,0 0 0,0 0 0,-1 0 0,1-1 0,0 1 0,1-1 0,-1 0 0,0 0 0,0-1 0,1 1 0,4-1 0,-6 1-173,0-1 1,0 0-1,1 0 1,-1-1-1,0 1 1,1-1-1,-1 0 1,0 1-1,0-1 1,0-1-1,0 1 1,0 0-1,0-1 1,4-2-1,-5 1-81,1 1-1,-1-1 0,-1 0 1,1 1-1,0-1 0,-1 0 1,1 0-1,-1-1 0,0 1 1,0 0-1,0 0 0,-1-1 1,1 1-1,0-7 0,0-38-4398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1.0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10773,'0'0'560,"21"38"-42,136 248 792,-121-224-1210,3-2 0,3-1 0,88 95 0,-108-137-2493,-21-16 2230,-1-1-1,1 0 1,0 1-1,0-1 1,0 0-1,0 1 0,-1-1 1,1 0-1,0 0 1,0 0-1,0 0 1,0 0-1,0 0 0,-1 0 1,1 0-1,0 0 1,0 0-1,0 0 1,0 0-1,0-1 0,-1 1 1,1 0-1,0-1 1,0 1-1,0-1 1,-1 1-1,1-1 0,0 1 1,-1-1-1,1 1 1,0-1-1,0 0 1,13-28-2807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1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911 1 6643,'0'0'7844,"-248"216"-7796,143-128 304,-10-9 160,4-17-304,6-18-48,18-19 0,17-12-160,25-7-48,20-3-672,25 4-1233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1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 6723,'0'0'1932,"3"-2"-1804,5 0-29,-1-1 0,0 1 0,1 0 1,-1 1-1,1-1 0,-1 2 1,1-1-1,0 1 0,-1 0 0,12 2 1,13-1 168,864-17 3222,152 4-4295,-932 12-191,-115-4-1288,-1-11-893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2.5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465 512 6435,'0'0'1126,"-18"-13"-918,-60-39-59,74 49-87,-1 1 0,1 0 0,-1 0 1,1 1-1,-1-1 0,0 1 0,0 0 0,0 0 0,1 1 0,-1-1 0,0 1 0,0 0 0,0 0 0,0 1 0,0 0 0,0 0 0,0 0 0,-5 2 0,0 1 56,1 0 0,-1 0 0,1 1 0,0 0 0,0 1 0,1 0 0,0 0 0,0 1 0,0 0 0,-10 13 0,-7 9 339,-30 48 0,53-74-439,-14 20 188,2 0 0,0 1 0,-15 39 0,27-56-175,-1 1-1,1 0 1,1 0 0,-1 0 0,1-1-1,1 1 1,0 11 0,0-15-37,1 1-1,-1-1 1,1 1-1,1-1 1,-1 1-1,0-1 1,1 0 0,0 1-1,0-1 1,1 0-1,-1 0 1,1-1-1,4 7 1,3 0 0,1-1 0,0 0-1,0 0 1,0-1 0,1 0 0,0-1 0,1-1-1,0 0 1,0 0 0,16 4 0,-12-6-48,0 0 1,0 0-1,0-2 1,0 0-1,0-1 1,1-1-1,-1-1 1,18-2-1,-28 1 39,-1 0 0,1 0 0,-1 0-1,0-1 1,0 0 0,0 0 0,0-1-1,0 0 1,-1 0 0,0 0 0,0 0-1,0-1 1,0 0 0,-1 0 0,1 0-1,-1-1 1,-1 1 0,1-1 0,4-10-1,4-11 4,0 0-1,-2-1 1,7-32 0,-2-4-109,-2-1 0,6-119 0,-15-138-587,-5 197 2400,1 138-1502,0 851 2659,0-830-2821,-1-5 32,6 57 1,-4-79-81,0 0-1,1 0 1,-1 0 0,1-1-1,1 1 1,-1-1 0,1 0-1,0 1 1,1-1-1,-1-1 1,1 1 0,0 0-1,9 8 1,-11-12-160,0 0 1,0 0-1,0-1 1,1 1 0,-1 0-1,1-1 1,0 0-1,-1 1 1,1-1-1,0 0 1,0 0-1,-1-1 1,1 1 0,0 0-1,0-1 1,0 0-1,0 0 1,0 0-1,0 0 1,0 0-1,0-1 1,0 1-1,0-1 1,4-1 0,-3 0-154,1 0 0,-1-1 0,0 0 0,0 1 1,0-1-1,0 0 0,-1-1 0,1 1 0,-1-1 1,0 0-1,0 0 0,0 0 0,4-8 0,22-48-3239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3:01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212 0 3714,'2'0'15252,"-8"19"-15283,-1 0 0,-1 0 0,-19 32 0,0 2 27,-4 12 25,-40 100-65,63-143 35,2 0 0,0 1 0,1 0 0,2-1 0,-2 42 0,2 263-93,4-315 97,1-1-1,1 1 0,0-1 1,1 0-1,0 0 0,0 0 1,1-1-1,1 1 0,10 15 1,14 30-13,-10-15 57,36 55 0,-34-60-5,29 40 216,-36-50-203,1 0-1,1-2 1,2 0-1,0-1 1,1-1 0,2 0-1,0-2 1,31 22-1,-42-31 644,-13-10-242,-10-8-1506,-21-15-2821,-15-3-5413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2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6419,'0'0'5469,"0"31"-5042,0 215 104,0-185-290,3 119 527,-1-154-590,1 0-1,2 0 1,0-1-1,16 44 1,-19-63-171,1-1 1,-1 1 0,1-1-1,0 1 1,0-1-1,1 0 1,0 0 0,0-1-1,0 1 1,0-1-1,1 0 1,-1 0 0,1 0-1,0 0 1,1-1-1,-1 0 1,0 0 0,1-1-1,9 4 1,3-2-74,0-1 0,1 0 0,-1-1 0,0-1 0,20-2 0,-19 1-61,-7 0-27,-1-1-1,1 0 1,-1 0 0,1-1-1,-1-1 1,12-4 0,-18 5-107,0 0 0,0 0 0,0-1 1,0 1-1,0-1 0,-1-1 0,1 1 1,-1 0-1,0-1 0,0 0 0,0 0 1,-1 0-1,1-1 0,3-6 0,-1-8-2916,-5 5-2034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3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0 126 1473,'0'0'13110,"70"-12"-13414,3 3 304,11-1-16,3 1 16,-3-1 0,-7-2-593,-8-4-1248,-13-6-656,-14-3-2049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3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1 133 10965,'0'0'1905,"184"6"-1825,-114-28 272,0-3-144,-11 0-208,-10 0 0,-7 6-32,-18 3-736,-3 10-897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3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 10085,'0'0'2465,"261"19"-2737,-167-32 272,-3-18-1409,-21-7-1985,-21 0-4081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4.4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670 504 7892,'0'0'1966,"3"-2"-1838,-3 2-120,0 0-1,0 0 1,0 0 0,1 0-1,-1 0 1,0 0 0,0 0-1,0 0 1,0-1 0,0 1-1,0 0 1,1 0-1,-1 0 1,0 0 0,0 0-1,0 0 1,0 0 0,0-1-1,0 1 1,0 0 0,0 0-1,1 0 1,-1 0 0,0 0-1,0-1 1,0 1 0,0 0-1,0 0 1,0 0 0,0 0-1,0-1 1,0 1 0,0 0-1,0 0 1,0 0 0,0 0-1,0 0 1,0-1 0,0 1-1,0 0 1,0 0 0,0 0-1,-1 0 1,1 0 0,0-1-1,0 1 1,0 0 0,0 0-1,0 0 1,0 0 0,0 0-1,0 0 1,-1-1 0,1 1-1,0 0 1,0 0 0,0 0-1,0 0 1,0 0 0,-1 0-1,1 0 1,0 0 0,0 0-1,0 0 1,-1 0-1,-20-4 326,-47 4 215,45 1-203,2-1-163,0 2-1,1 1 0,-1 1 0,1 0 0,0 2 0,0 0 1,-34 16-1,20-5 33,1 1 0,2 2 0,-47 36-1,62-43-145,1 2-1,0-1 0,1 2 1,1 0-1,0 0 0,2 1 0,-1 1 1,2 0-1,1 1 0,-13 32 0,13-23-86,1 0-1,2 1 1,1 0-1,1 0 1,1 1-1,2 54 0,1-82 13,0 0-1,0 1 1,1-1-1,-1 0 1,1 0-1,0 1 1,-1-1-1,1 0 0,0 0 1,0 0-1,0 0 1,1 0-1,-1 0 1,0 0-1,1 0 1,-1-1-1,1 1 0,0-1 1,-1 1-1,1-1 1,0 1-1,0-1 1,0 0-1,0 0 1,0 0-1,0 0 1,0 0-1,0 0 0,1-1 1,-1 1-1,0-1 1,0 1-1,1-1 1,-1 0-1,5 0 1,-1 0-39,0-1 1,0 1 0,0-1 0,0 0 0,-1 0-1,1-1 1,0 0 0,0 0 0,-1 0 0,1-1 0,-1 0-1,0 0 1,9-7 0,0-3 2,-1 0 0,-1-2 0,0 1 0,-1-1 0,12-22 0,41-89-179,-44 83-32,-2 0 0,-1-2 0,-3 0 0,-1 0 1,-3-1-1,9-88 0,-19-183-426,-10 222 410,9 85 277,-1 1-1,-1-1 0,0 0 1,0 0-1,-1 1 0,0 0 1,-6-10-1,2 10 592,4 11 552,1 20-521,3 133-197,30 231 0,56 40 454,-83-412-881,1 0 0,0 0 0,1-1 0,0 1 0,2-1 0,-1 0 0,15 19 0,-19-29-104,0-1-1,0 0 1,0 0-1,0 0 1,0 0 0,1 0-1,-1 0 1,1 0-1,-1-1 1,1 1-1,0-1 1,-1 0 0,1 0-1,0 0 1,0 0-1,0 0 1,0-1-1,0 1 1,0-1 0,0 0-1,0 0 1,0 0-1,0 0 1,0 0-1,0-1 1,0 1 0,0-1-1,0 0 1,0 0-1,0 0 1,0 0-1,-1-1 1,1 1 0,0-1-1,-1 0 1,0 1-1,1-1 1,-1 0-1,0 0 1,3-4 0,20-40-2905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4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6051,'0'0'6371,"116"207"-5731,-57-125-560,-3-7 128,-1-12-192,-6-16 0,-10-9 16,-1-16-64,-10-16-544,0-6-1729,-11-22-1953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5.1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879 1 10917,'0'0'4498,"-170"191"-4658,79-78 224,-10 6-16,-7-3-32,10-18 368,14-29 385,15-22-609,13-25-160,10-16-304,15-6-1297,14-12-2081,10-23-3505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5.5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1 292 10421,'0'0'-86,"30"-12"-34,18-6 216,0 3-1,1 1 0,79-12 1,342-18 1467,195-28-445,-550 53-1411,208-30 913,-3 26-6608,-295 23 2389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6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489 498 10773,'-32'-1'-91,"-101"0"153,127 0-38,0 1 0,0 1 0,0-1 0,0 1 0,0 0 0,0 0 0,0 1 0,1-1 1,-1 1-1,0 1 0,1-1 0,0 1 0,0 0 0,0 0 0,0 0 0,0 1 0,0 0 1,1 0-1,-5 5 0,-3 2 105,-11 11 274,0 2 1,2 0-1,1 1 1,-32 51 0,43-60-332,1 0 0,0 1 1,1 0-1,1 0 1,0 0-1,2 1 1,0 0-1,1 0 1,-2 36-1,5-50-77,0 0 0,0-1 0,1 1 0,-1-1 0,1 1 0,-1-1 1,1 1-1,0-1 0,1 1 0,-1-1 0,0 0 0,3 4 0,-2-5-9,0 0 0,0 0 0,0 0 1,0 0-1,0 0 0,0-1 0,1 1 0,-1-1 1,0 0-1,1 0 0,-1 0 0,1 0 1,-1 0-1,1 0 0,0-1 0,2 1 0,3 1-57,-1-1 0,1-1 0,-1 1 0,1-1 0,-1 0-1,1-1 1,-1 0 0,1 0 0,-1-1 0,0 0 0,1 0-1,-1 0 1,0-1 0,11-6 0,-6 1-5,-1 0 0,1-2-1,-1 1 1,-1-1 0,0-1 0,16-21 0,-1-2-53,-3-1 1,-1-1-1,-1-1 1,-2-1-1,-2 0 1,-1-1 0,-3-1-1,-1-1 1,-1 1-1,-3-1 1,-1-1-1,-2 1 1,-2-46-1,-2 72 148,-6-135-79,4 133 149,-1 0 1,-1 1-1,-1-1 0,0 1 1,-1 0-1,-14-28 1,21 84 409,21 78-103,-1-20 160,6 239 1244,-2-23-772,-24-307-1019,0 1 1,1-2-1,-1 1 1,1 0-1,1 0 1,-1 0-1,7 10 0,-8-16-94,0 0 1,0 1-1,0-1 0,0 0 0,0 1 0,0-1 0,1 0 0,-1 0 0,1 0 0,-1 0 1,0 0-1,1-1 0,-1 1 0,1 0 0,0-1 0,-1 1 0,1-1 0,0 1 1,-1-1-1,1 0 0,0 0 0,-1 0 0,1 0 0,0 0 0,-1 0 0,1 0 0,0 0 1,-1-1-1,1 1 0,0-1 0,-1 1 0,1-1 0,-1 0 0,1 1 0,-1-1 0,3-2 1,-1 1-275,1-1 0,-1 1 1,0-1-1,0 0 0,0 0 1,5-7-1,20-31-3389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6.4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1 10453,'0'0'2729,"-7"34"-2449,0-5-258,-41 220 428,34-149 85,4 1-1,5 0 0,7 106 0,-1-201-532,0-1 1,0 1-1,0 0 0,1-1 0,0 1 0,0-1 0,0 0 0,1 0 0,-1 0 0,1 0 1,0 0-1,1 0 0,-1-1 0,1 1 0,0-1 0,0 0 0,1 0 0,-1-1 1,1 1-1,-1-1 0,1 0 0,0 0 0,0-1 0,1 1 0,-1-1 0,1 0 0,5 1 1,13 3-130,1-2 0,-1 0 1,1-1-1,44-2 1,-64-1-83,-1-1-1,1 0 1,-1 0 0,1 0 0,-1 0 0,1-1 0,-1 0 0,0 0 0,0 0-1,0 0 1,0-1 0,0 1 0,-1-1 0,1 0 0,-1 0 0,1 0-1,-1-1 1,0 1 0,0-1 0,-1 0 0,1 1 0,2-6 0,8-20-3276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3:03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4466,'0'0'13713,"1"0"-13652,3 0-63,1 1 1,0-1-1,0 1 0,-1 0 0,1 0 0,-1 0 0,1 1 0,-1 0 0,0 0 0,1 0 1,-1 0-1,4 3 0,3 4 62,-1-1 1,17 18-1,-3-1-1,181 179 582,-67-35-460,-126-154-164,-1-1 74,0 1-1,-1 0 1,0 0-1,-1 1 1,-1 0 0,0 0-1,10 35 1,-13-21 21,-2 0 0,0 1 1,-3 38-1,-1-32-41,0-28-53,-2 0-1,1 1 0,-1-1 1,0 0-1,-1 0 1,0-1-1,-1 1 1,-10 14-1,2 1-17,-36 68 116,23-40 12,-3-1 1,-56 77 0,68-110 366,-1-1 1,-1 0-1,-41 27 0,42-31-184,10-8-106,0 2 0,0-1 0,1 1 0,-1 0 0,-7 10 0,16-17-280,-1 0 0,0 0 1,0 0-1,0 0 1,0-1-1,0 1 0,0 0 1,0 0-1,0 0 1,0 0-1,0 0 0,0 0 1,0-1-1,0 1 1,0 0-1,0 0 0,-1 0 1,1 0-1,0 0 1,0 0-1,0-1 0,0 1 1,0 0-1,0 0 1,0 0-1,0 0 0,0 0 1,0 0-1,0 0 0,-1 0 1,1 0-1,0-1 1,0 1-1,0 0 0,0 0 1,0 0-1,0 0 1,-1 0-1,1 0 0,0 0 1,0 0-1,0 0 1,0 0-1,0 0 0,0 0 1,-1 0-1,1 0 1,0 0-1,0 0 0,0 0 1,0 0-1,0 0 1,0 0-1,-1 0 0,1 0 1,0 0-1,0 1 1,0-1-1,0 0 0,0 0 1,0 0-1,0 0 1,0 0-1,-1 0 0,1 0 1,0 0-1,0 0 1,0 1-1,-1-11-1909,1-10-2943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6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1 232 13078,'0'0'496,"234"-125"-592,-154 100 144,-11 3-96,-13 6-304,-14 0-1297,-24 1-880,-18 2-2513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7.4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515 0 5426,'0'0'4672,"-9"33"-4608,3-14-41,-18 59 291,-39 85 0,-6-12 585,-94 219 1155,121-260-1362,-40 165 1,61-174-566,5 0 1,5 2-1,2 199 1,11-270-136,1-1 1,2 1 0,1-1 0,18 56 0,61 113 43,-45-115 56,-3 1 0,-4 2 0,-4 2 1,27 142-1,-49-193 93,0 10-25,2-1 1,2-1 0,31 85-1,-39-127-163,0 1 0,0-1-1,0 0 1,1 1 0,0-2 0,0 1-1,0 0 1,0-1 0,1 1 0,0-1 0,0-1-1,0 1 1,0-1 0,1 0 0,-1 0-1,1 0 1,0-1 0,10 3 0,4 0-413,0-2-1,0 0 1,0-2 0,28 0 0,-45-1 213,0 0-1,0 0 1,0 0 0,1 0 0,-1-1 0,0 1-1,0-1 1,0 1 0,0-1 0,0 0 0,0 0-1,-1-1 1,1 1 0,0-1 0,-1 1 0,1-1-1,0 0 1,-1 0 0,0 0 0,0 0-1,1 0 1,-1-1 0,2-3 0,19-38-4188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8.6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10 9588,'0'0'3285,"18"-9"121,-14 10-3419,0 0-1,0 0 0,0 0 1,-1 1-1,1 0 0,-1 0 1,1 0-1,-1 0 0,0 0 1,1 1-1,-1-1 0,0 1 1,4 6-1,3 0 3,24 22-9,-2 1 1,46 59 0,-61-67-5,-2 0 0,0 1 1,-1 0-1,-2 1 0,13 37 1,5 47-124,30 209 0,-38-180 152,-13-67-120,-4 0-1,-6 103 0,-1-61-22,0-79 113,-2 1 0,-1-1 0,-18 59-1,13-55-14,1 0 0,-5 63-1,14-102 41,-4 105-178,-5 0-1,-26 118 0,21-161 84,-2 0-1,-3-2 1,-37 79 0,41-108 372,-1-1 0,-1-1 0,-2-1-1,-36 43 1,-4-11 1498,-118 92-1,93-76-1153,84-75-749,-1 0 32,1-19-11194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7:09.2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335 0 7972,'0'0'3030,"-9"3"-2795,-21 14 1153,1 2 0,-46 39-1,56-41-1309,1 1 0,0 1 0,1 1 0,1 0 0,1 1 0,0 1-1,-17 37 1,24-42-90,2 0 0,-1 0 0,2 0 0,0 1 0,2 0-1,0 0 1,0 0 0,1 22 0,2-37 8,1-1-1,-1 1 1,0-1 0,1 0-1,0 1 1,-1-1 0,1 0-1,0 1 1,0-1-1,1 0 1,-1 0 0,0 0-1,1 0 1,-1 0 0,1 0-1,-1 0 1,1-1 0,0 1-1,0-1 1,0 1 0,0-1-1,0 1 1,0-1 0,0 0-1,1 0 1,-1 0 0,0 0-1,1-1 1,3 2 0,8 1-15,1-1 1,-1 0 0,27 0 0,-32-1 16,20 0-29,1 0 1,-1-2 0,1-1 0,-1-2 0,1 0 0,32-11 0,-30 9-453,6-1-1309,-36 7 1433,0-1 1,-1 1-1,1-1 0,0 0 0,-1 0 0,1 0 0,-1 0 1,1 0-1,-1 0 0,0 0 0,1 0 0,-1 0 1,0-1-1,0 1 0,0 0 0,2-4 0,-1-7-4779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08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6227,'0'0'8689,"0"2"-8750,1 3 68,1 0 0,0 0 1,0-1-1,1 1 0,0-1 1,-1 1-1,1-1 0,1 0 1,-1 0-1,0 0 0,9 6 1,1 5 40,208 224 458,-14-15-431,267 274 366,-439-462-30,-37-57-2095,-8-13-1373,-9-8-1791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08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1405 1 7299,'0'0'3066,"-37"27"-3005,-119 86 56,-28 13 932,115-81-195,2 3 1,-74 69 0,-95 143 329,158-167-821,-104 95 0,80-88 282,62-58-15,-73 59 0,148-151-7004,-5 10 2509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09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5426,'0'0'7009,"16"0"-6606,623 0-238,-457 9-207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10.2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5843,'0'0'5917,"11"0"-5813,506 5 1751,-290-7-1448,-205 4-400,-18-1-176,-1 0 1,0-1-1,0 1 0,0-1 1,0 0-1,0 0 1,1 0-1,-1 0 0,0-1 1,0 1-1,4-2 1,-3-6-2911,-4-11-2078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11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 6195,'0'0'3033,"1"18"-2665,1 293 2767,-3-216-2383,-1-26-432,3 0-1,15 105 0,-16-319 61,1 108-338,8-186-310,2-119 90,-11 340 176,0 0 1,0 0-1,1 0 0,-1 0 0,0 0 0,1 0 0,-1 0 0,1 0 0,-1 0 1,1 0-1,0 1 0,0-1 0,0 0 0,0 0 0,0 1 0,0-1 1,1 1-1,-1-1 0,3-2 0,-3 4 146,13 3-136,-10 3-9,1 0 0,-1 1 0,0-1-1,0 1 1,-1 0 0,0 0 0,4 14 0,1 1 58,30 76 179,84 151 0,-97-205-234,-10-16 68,2 0-1,1-1 1,35 42-1,-51-67-60,-1-1-8,0 0-1,0 0 0,0 0 1,0 0-1,0 0 0,0 0 0,0 0 1,1-1-1,-1 1 0,0 0 1,0-1-1,1 1 0,-1-1 0,3 1 785,0-100-904,4 1 0,29-137 0,-24 190 88,-10 34 34,0 1-1,0-1 0,-1 1 1,2-22-1,-4 32-5,0-1 0,0 1 0,0-1 1,0 1-1,1-1 0,-1 1 0,0 0 0,0-1 1,1 1-1,-1-1 0,0 1 0,0 0 0,1-1 1,-1 1-1,1 0 0,-1 0 0,0-1 0,1 1 0,-1 0 1,0 0-1,1-1 0,-1 1 0,1 0 0,-1 0 1,1 0-1,-1 0 0,1 0 0,-1-1 0,1 1 1,-1 0-1,0 0 0,1 0 0,-1 0 0,1 1 0,0-1 1,17 3-129,-11 4 149,1-1-1,-2 2 1,1-1 0,-1 0 0,0 1-1,0 0 1,-1 1 0,0-1 0,4 13 0,-3-10 7,46 96 213,-6 2 0,44 150 1,-74-215-70,39 74 0,-53-114-153,1 2-1,0-1-1,1 1 0,0-1 1,0 0-1,0 0 0,0 0 1,7 5-1,-10-9 2,-1-19-1032,0-20-1457,0 9-2882,0 13-341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12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4578,'0'0'4650,"15"30"-3924,49 95-91,33 78 1638,-12-26-1062,-82-171-1320,19 31 434,-21-35-424,0 0 0,0-1 0,0 1 0,1-1 0,-1 1 0,0-1 0,1 0 0,-1 0 0,1 0 0,0 0 0,-1 0 0,1 0 0,0 0 0,0 0 0,-1 0 0,1-1 0,0 1 0,3 0 0,-5-1-21,1 0-1,-1 0 1,1-1-1,0 1 1,-1 0-1,1 0 1,-1 0-1,1 0 0,-1-1 1,1 1-1,0 0 1,-1-1-1,1 1 1,-1 0-1,0-1 1,1 1-1,-1-1 1,1 1-1,-1-1 1,0 1-1,1-1 0,-1 1 1,0-1-1,1 1 1,-1-1-1,0 1 1,0-1-1,1 1 1,-1-1-1,0 0 1,0 1-1,0-1 1,7-27-3013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3:07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471 109 6227,'0'0'5408,"-22"0"-3808,17 0-1451,-1 1-1,1 0 1,0 0 0,0 0-1,0 1 1,1-1-1,-1 1 1,0 0-1,1 1 1,-1-1-1,-5 5 1,-47 40 493,29-23-348,3-1-88,-39 47 1,41-45 116,12-10-312,1 1 0,1-1 0,1 2 0,0-1 0,0 1 0,2 0 0,0 1 0,1-1 0,-2 22 0,4-20-38,1 0 1,2 0-1,1 20 1,-1-1-164,1-36 185,-1 0 1,1 0 0,0-1 0,-1 1 0,1 0 0,0 0 0,0 0 0,0-1 0,1 1 0,-1-1 0,0 1 0,0-1-1,1 1 1,-1-1 0,1 0 0,-1 0 0,1 0 0,0 0 0,-1 0 0,1 0 0,0 0 0,3 1 0,51 17-157,-46-16 151,13 2-31,-1-1-1,1-1 1,-1-1-1,1-2 1,0 0-1,29-4 1,-47 4 18,0-1-1,0-1 1,0 1 0,0-1 0,-1 0 0,1 0 0,0-1 0,4-2 0,0 0 0,6-5 24,-15 9 110,-1 1 0,0-1 0,0 1 0,0-1 0,0 1 0,1 0 0,-1-1 0,0 1 0,0 0 0,0-1 0,0 1 0,0 0 0,0 0 0,0 0 0,0 0 0,0 0 0,0 0 0,0 0 0,0 0 0,0 0 0,-1 1-1,-47 1-109,16 0 260,-171-2 152,197-2-417,1 0-1,-1 0 1,1 0-1,-1-1 1,1 0 0,0-1-1,0 1 1,0-1-1,0 0 1,-6-7-1,-10-5 4,18 13-10,0 0 0,1 0 0,0 0 0,-1-1 0,1 0 1,1 1-1,-1-1 0,0 0 0,1 0 0,0 0 1,0 0-1,0-1 0,0 1 0,1-1 0,-1-5 0,-3-11-66,2 0 0,-1-25 0,1 6 17,2 29-41,0 1 0,1 0 0,0-1 0,0 1-1,1 0 1,1-1 0,-1 1 0,2 0 0,0 0 0,0 0-1,0 0 1,1 1 0,6-11 0,33-68-379,-38 78 477,1 1 0,-1-1 1,1 1-1,1 0 1,11-12-1,-16 20 3,6-9-10,1 0 0,0 1 0,1 0 1,0 1-1,1 0 0,-1 0 0,2 1 1,-1 1-1,1 0 0,0 0 1,0 1-1,0 1 0,22-5 0,-8 5 10,-1 1 0,1 1 0,38 2 0,-26 0 8,-38 1-32,0 1 11,0-1 36,-1 0-1,0-1 1,0 1-1,0 0 1,1 0-1,-1 0 1,0-1-1,0 1 1,0 0-1,0-1 1,-1 1-1,1-1 1,0 1-1,0-1 1,0 1-1,0-1 1,-3 0-1,-30 9 564,25-7-520,-7 4-10,0 0 0,0 1 0,0 1 0,1 0 0,0 1 0,1 1 0,0 0 0,-21 21 0,10-6-28,2 1-1,0 2 1,2 0 0,-18 34 0,38-58-37,-1 0 0,1 1 0,0 0 0,0-1 1,0 1-1,1 0 0,0-1 0,0 1 0,0 0 1,0 0-1,2 4 0,-1 11-75,-3 53 48,0-31 5,6 68-1,-3-106 28,0 0 0,0 0 0,0 0 0,1 0 0,-1 0 0,1 0 0,0 0 0,0-1 0,0 1 0,1-1 0,-1 1 0,1-1 0,0 0 0,0 0 1,0 0-1,0-1 0,0 1 0,1-1 0,-1 1 0,5 1 0,-1-1 0,0 1 1,1-1-1,-1 0 1,1-1 0,0 0-1,0 0 1,0-1 0,0 0-1,11 0 1,105-1 38,-121 0-38,0-1 1,1 0 0,-1 0-1,0 0 1,0 0 0,0-1-1,0 1 1,0-1-1,0 0 1,0 0 0,0 0-1,-1 0 1,4-4 0,36-39-59,-30 32 43,-4 5 56,6-10 447,-18 13-235,-11 6-143,-61 12-116,51-7-5,0-1 1,0-2-1,0-1 1,-1 0-1,-35-4 0,45-2-5,0-1-1,1-1 1,-1 0-1,1-1 1,1-1-1,0 0 0,0-1 1,-16-12-1,28 19 11,1-1-1,-1 1 1,0 0-1,1 0 1,-1-1-1,1 1 1,0-1-1,-1 1 1,1-1-1,0 1 0,1-1 1,-1 0-1,0 0 1,1 1-1,0-1 1,-1-3-1,2-52-246,0 37 199,-1 15 46,-1-3-2,1 1-1,0-1 1,1 0 0,-1 1 0,2-1-1,-1 0 1,1 1 0,0 0-1,1-1 1,0 1 0,6-11 0,14-26 8,-19 36-9,0 0 0,1 1 0,-1-1 0,2 1 1,-1 0-1,1 0 0,0 0 0,1 1 0,0 0 0,8-6 0,3-1-25,-14 11 23,0 0 0,0 0 0,0 0 0,0 0 0,1 0-1,-1 1 1,1 0 0,0 0 0,0 0 0,0 1 0,-1-1 0,1 1 0,1 0 0,-1 1 0,6-1 0,176 1 667,-194-11-552,-1 8-136,0 1 0,0 0 1,0 0-1,0 0 0,-1 1 0,1 1 1,0-1-1,-1 1 0,1 1 0,-9 1 1,-15-1 74,26 0-40,1-1-1,0 1 0,0 0 0,0 1 0,0-1 1,0 1-1,1 0 0,-1 0 0,0 1 1,1-1-1,0 1 0,-7 5 0,-7 7-9,-25 26-1,4-4 5,32-32 90,0 1 1,0 0-1,1 1 1,0 0-1,-6 8 0,9-11-95,1 0 0,0 0-1,0 1 1,1-1-1,-1 1 1,1-1 0,0 1-1,0 0 1,1-1-1,0 1 1,-1 7-1,0 23-47,0-17 24,1 0-1,3 26 1,-1-39 30,1 0-1,-1 0 1,1 0 0,0-1 0,0 1-1,1-1 1,-1 0 0,1 0-1,0 0 1,0-1 0,1 1 0,-1-1-1,7 4 1,12 11-6,-13-10 38,1 1-1,0-2 1,0 1-1,1-2 1,0 1-1,0-2 1,1 1-1,0-2 1,0 0-1,21 4 1,51 2-819,2-8-3361,-93-10-3024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12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789 0 7475,'0'0'5459,"-237"135"-5315,143-88 496,-11-6 177,4-6 207,10-13-544,18-7-240,28-8-208,13-4-32,22 0-160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13.3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57 5122,'0'0'4336,"0"0"-4283,0 0 1,0 0 0,0 0 0,-1 0-1,1 0 1,0 0 0,0 0 0,0 0-1,-1 1 1,1-1 0,0 0-1,0 0 1,0 0 0,0 0 0,0 1-1,0-1 1,-1 0 0,1 0 0,0 0-1,0 1 1,0-1 0,0 0-1,0 0 1,0 0 0,0 1 0,0-1-1,0 0 1,0 0 0,0 1 0,0-1-1,0 0 1,0 0 0,0 0 0,0 1-1,0-1 1,0 0 0,0 0-1,0 0 1,1 1 0,-1-1 0,0 0-1,0 0 1,0 0 0,0 0 0,0 1-1,0-1 1,1 0 0,-1 0-1,0 0 1,18 6 308,0-1 0,1 0 1,-1-2-1,35 3 0,-10-2-121,98 9 221,156-7 1,-242-6-462,22-4 3,1-3 0,81-19 0,107-11 0,-69 37-9,-130 2-4,0-2 0,134-19 0,-165 8 56,-29 9-372,0 0-1,0 0 0,0 0 0,14-1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14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0 321 6131,'0'0'4402,"17"25"-4106,0 0-209,1 3 106,0 0-1,-2 0 0,24 59 0,17 95 1033,-2-6-283,-48-158-859,0 1 1,2-1-1,0 0 1,1-1 0,1 0-1,0 0 1,1-1-1,15 15 1,-26-31 60,11-2-53,-7-3-71,-1 0 1,0 0-1,0-1 1,0 1-1,-1-1 0,0 0 1,0 0-1,0 0 1,2-11-1,4-6 13,54-120 45,142-299-28,-173 379-44,-18 30 8,3 2 0,0 0 1,2 0-1,28-33 1,76-66 1994,-121 128-2002,-2 2-3,1-1-1,-1 0 1,1 1 0,-1-1-1,1 1 1,-1-1-1,1 1 1,0-1-1,-1 1 1,1-1 0,0 1-1,0 0 1,-1-1-1,1 1 1,0 0-1,0-1 1,-1 1 0,1 0-1,0 0 1,1 0-1,-1 0-43,-2 2-1398,1-1 1165,-1 0-1,1 1 1,-1-1-1,1 0 0,-1 0 1,0 0-1,1 0 1,-1 0-1,0-1 1,0 1-1,0 0 1,0 0-1,0 0 1,-1 0-1,-34 23-5291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36.5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1591 37 5987,'0'0'4666,"-7"-3"-4069,-19-5 176,0 1 0,-1 1 0,0 1-1,-50-2 1,-122 6 442,93 3-1163,-5-3 77,-133 3-90,204 2-9,1 1 1,0 2-1,0 2 1,1 1-1,0 2 0,1 2 1,0 1-1,2 2 1,-66 42-1,80-44-41,0 2 0,1 1 0,-30 35-1,-44 68-36,83-104 39,0 1 1,1 1 0,1 0 0,1 0 0,1 0-1,0 1 1,2 0 0,-6 41 0,4 5-31,2 94 0,6-151 33,0-1 1,0 1-1,1-1 1,0 1-1,1-1 1,-1 0-1,2 0 1,-1 0-1,1-1 1,0 1-1,1-1 1,0 0-1,0 0 1,1-1-1,10 11 1,7 5-9,2-1 1,48 32 0,-7-14-3,2-2 1,1-4 0,110 37-1,-131-54 20,0-2 1,1-2-1,0-2 0,1-2 0,0-3 0,54-1 1,-3-2-9,121-5 13,-177-5-11,1-2 0,-2-2-1,0-2 1,71-32 0,-92 35 5,-1 0 0,-1-1 0,0-2 0,-1 0 0,0-1 0,-1-1-1,-1 0 1,0-2 0,-2 0 0,0-1 0,21-33 0,-20 25-3,-2-1 0,-2 0 1,0-1-1,-2 0 0,-1-1 1,-1 0-1,-1-1 0,5-51 1,-7 13 3,-5-110 0,-2 172 5,-1 1 0,1-1 0,-1 0 1,0 1-1,0-1 0,-1 1 0,0 0 1,0 0-1,-1 0 0,1 0 0,-1 1 1,-1-1-1,1 1 0,-1 0 0,1 0 1,-2 1-1,1-1 0,0 1 0,-1 0 1,-6-3-1,-16-9 165,0 2 0,0 1 1,-32-10-1,54 21-153,-61-22-598,-1 4 0,-1 2 0,-141-16 0,203 33 276,0 0 0,-1 1-1,1-1 1,0 1 0,0 1 0,0 0 0,-1 0-1,1 0 1,0 1 0,0 0 0,-7 3-1,-28 27-3988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36.9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0 148 8564,'0'0'2465,"60"-113"-4754,-46 94 752,-4 6-384,-3 10-240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37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101 216 2209,'213'-181'2628,"-171"147"7777,-43 56-10213,-1 0 0,-1 0 0,0-1 1,-11 31-1,-35 89 167,26-81-103,-72 189 594,-70 203 723,164-445-1589,1-6-131,0-14-1680,0-69-1796,0 26-2345,0 35 325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37.7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8084,'0'0'3809,"0"38"-3435,-1 21-58,3 153 763,-1-192-941,0 0 0,1 0 0,1 0 0,0-1 0,2 1 0,0-1 0,2 0 0,0 0 0,10 19 0,-15-36-115,-1-1 1,1 1-1,0 0 1,0 0-1,0-1 1,0 1 0,0-1-1,0 1 1,0-1-1,1 0 1,-1 0-1,1 0 1,-1 0 0,0 0-1,1-1 1,-1 1-1,1-1 1,0 1-1,-1-1 1,1 0 0,-1 0-1,5-1 1,1 1 35,1-1 0,0-1 0,-1 0 0,0 0 0,15-6 0,144-79 406,-78 36-394,67-35-9,52-27-76,-205 111-14,-1 1-1,1 0 0,0-1 1,0 1-1,0 0 1,0 0-1,0 1 0,0-1 1,0 1-1,5-1 0,-18 25-2510,-25 9-1060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38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318 839 7700,'0'0'525,"0"-28"-424,-1-82-66,2 108-6,-1-1 0,0 1 0,0 0 0,0-1-1,-1 1 1,1-1 0,0 1 0,-1 0 0,0-1 0,1 1-1,-1 0 1,0 0 0,0 0 0,0 0 0,0 0 0,-2-3-1,2 5 21,0-1 0,0 1 0,0 0 0,0-1 0,0 1 0,0 0 0,0-1 0,0 1 0,0 0 0,0 0 0,0 0 0,0 0 0,0 0 0,0 0-1,0 0 1,0 0 0,0 0 0,0 1 0,-1-1 0,-6 2 379,2-3-300,0 1-1,1 0 0,-1 0 1,0 1-1,0-1 1,1 1-1,-1 0 1,0 1-1,1 0 1,-1 0-1,1 0 1,0 0-1,0 1 1,0 0-1,0 0 0,0 0 1,-8 8-1,-4 6-58,0 2-1,1 0 0,2 0 0,0 2 0,0 0 0,2 0 0,1 1 0,1 1 0,0 0 1,2 0-1,1 1 0,1 0 0,1 0 0,0 0 0,2 1 0,1 35 0,2-59-71,0 1 0,0-1 0,1 1 0,-1-1 0,1 0 0,0 1 0,-1-1 0,1 0 0,0 1 0,0-1 0,-1 0 0,1 0 0,0 0 0,0 0 0,1 0 0,-1 0 0,0 0 0,0 0 0,0 0 0,1 0 1,-1 0-1,0-1 0,1 1 0,-1-1 0,0 1 0,1-1 0,-1 1 0,1-1 0,-1 0 0,1 0 0,-1 0 0,4 0 0,5 1-11,-1-1 1,1 0 0,18-3-1,-22 2 8,0 0-1,0-1 0,-1 0 1,1 0-1,-1-1 1,1 0-1,-1 0 1,0 0-1,0 0 0,-1-1 1,1 0-1,-1 0 1,1 0-1,-1 0 0,4-7 1,6-8-25,0-1 1,14-31 0,-24 44 29,25-52-91,-2-2 1,-4 0-1,28-110 1,-29 70-162,15-168-1,-30 13 209,-7 255 701,0 3 155,-1 17-673,-1-1 0,-6 30 0,-1 1-231,1 35 85,5 112 1,3-124 83,0-51-8,1 0 1,1-1-1,1 1 0,1-1 1,0 1-1,2-1 1,14 35-1,-15-44-64,1 0 0,0 0 0,1-1 0,0 0 0,0 0-1,1 0 1,1-1 0,-1-1 0,2 1 0,-1-1 0,1-1 0,0 1 0,0-2 0,17 8-1,-19-10-11,0-1-1,1 0 1,0 0-1,0-1 1,0-1-1,0 1 1,0-1-1,14-1 0,-18 0-17,1 0-1,0-1 0,-1 0 1,1 0-1,0 0 0,-1-1 1,1 0-1,-1 0 0,0 0 0,0 0 1,0-1-1,0 0 0,0 0 1,7-6-1,-3-1-22,0 0-1,0 0 1,-1 0 0,0-1-1,0-1 1,-2 1 0,1-1-1,-2 0 1,1 0 0,5-20-1,-5 6-257,-2 1-1,0-1 0,-1 0 1,-1-37-1,-2 61 289,0 1 0,0-1 1,0 1-1,0-1 0,0 1 0,0-1 0,-1 1 0,1-1 1,-1 1-1,1-1 0,-1 1 0,1 0 0,-1-1 0,0 1 1,1 0-1,-1-1 0,0 1 0,0 0 0,0 0 1,0 0-1,0 0 0,0 0 0,-1 0 0,1 0 0,0 0 1,0 0-1,-3 0 0,1 0 42,0 0 1,0 1-1,0-1 0,-1 1 0,1 0 1,0 0-1,0 0 0,0 0 1,-1 0-1,1 1 0,0 0 1,-4 0-1,4 1 17,0 0 0,0-1 1,0 1-1,1 0 0,-1 1 0,1-1 1,-1 0-1,1 1 0,0-1 0,-1 1 1,1 0-1,1 0 0,-1 0 0,0 0 1,1 0-1,-1 0 0,1 0 1,0 0-1,-1 6 0,0-5-15,-4 16 3,0 1 1,1-1-1,1 1 1,-2 28-1,4 86 183,2-86-31,0-40-168,0 0 1,1 0-1,0 0 0,0 0 0,1 0 1,3 10-1,-4-16-12,0 0 1,0-1-1,0 1 1,1-1-1,-1 1 0,1-1 1,0 0-1,0 0 1,0 0-1,0 0 1,0 0-1,0 0 0,0 0 1,1-1-1,-1 1 1,1-1-1,-1 0 1,1 0-1,-1 0 0,1 0 1,0 0-1,0 0 1,4 0-1,0 0-3,-1 0 0,1 0 1,-1-1-1,0 0 0,1 0 0,-1-1 0,1 0 0,-1 0 0,0 0 0,1-1 0,-1 0 0,0 0 1,0-1-1,0 1 0,-1-1 0,8-5 0,1-3-8,-1 0 1,0-2 0,-1 1-1,21-29 1,89-127-167,-27 36-46,-87 119 199,22-21-32,-28 33 51,-1-1-1,1 1 1,0 0-1,-1 0 1,1 0 0,0 0-1,0 1 1,0-1 0,0 0-1,0 1 1,0-1 0,0 1-1,0 0 1,0 0 0,0 0-1,0 0 1,0 0 0,0 0-1,3 1 1,-2 1 67,-1 0 0,0 0 0,0 1 1,0-1-1,0 1 0,0-1 0,-1 1 0,1-1 0,-1 1 1,1 0-1,-1 0 0,0 0 0,0 0 0,-1 0 0,2 4 1,0-1 78,0 4 28,0-1 0,0 0 0,-1 1 0,-1-1 0,0 18 0,0-13-43,0-13-126,0 1 0,0-1 0,0 0 1,-1 0-1,1 1 0,-1-1 1,1 0-1,-1 0 0,1 0 0,-1 1 1,1-1-1,-1 0 0,0 0 1,0 0-1,0 0 0,1 0 0,-1-1 1,0 1-1,0 0 0,0 0 1,0 0-1,-1-1 0,1 1 0,0-1 1,0 1-1,0-1 0,0 1 1,-1-1-1,1 0 0,0 1 0,0-1 1,-2 0-1,-48 2-1840,37-3 490,-17 1-2593,9 0-878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39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2 5090,'0'0'2911,"-4"-1"-2303,2 1-541,0 0 0,0 0 0,0 0 0,0 0 0,0 0-1,1 0 1,-1 0 0,0 1 0,0-1 0,0 1 0,0-1 0,0 1-1,0 0 1,1 0 0,-1 0 0,-2 2 0,-3 1 81,1 1 0,0 0 0,1 0 0,-7 7 0,-6 10 513,-21 33 1,39-54-647,-10 14 171,1 1 0,0 0-1,2 1 1,0 0 0,0 0-1,2 1 1,0 0 0,1 0 0,1 0-1,0 0 1,2 0 0,0 26 0,1-42-233,0 0 1,1 0-1,-1 0 1,0 0-1,1 0 1,0 0-1,-1 0 1,1-1-1,0 1 1,0 0 0,0 0-1,0 0 1,0-1-1,1 1 1,-1-1-1,0 1 1,1-1-1,-1 1 1,1-1 0,-1 0-1,1 1 1,0-1-1,0 0 1,-1 0-1,1-1 1,0 1-1,0 0 1,0 0-1,0-1 1,0 1 0,0-1-1,2 0 1,3 1-278,0 0 1,0-1 0,1 1 0,-1-2 0,0 1-1,0-1 1,0 0 0,0 0 0,8-4 0,-6 1-130,-1 0 1,1-1-1,-1-1 1,0 0-1,0 0 1,0 0-1,-1-1 1,0 0-1,6-8 1,20-23-2672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39.8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119 201 992,'0'0'4042,"16"-23"-3866,48-73-149,-56 83 93,8-12-312,-15 16 742,-1 1 810,-16 7 1297,9 0-2530,0 1 0,1-1 1,-1 2-1,0-1 0,1 1 0,-1 0 0,1 0 0,-1 1 0,1 0 0,-1 0 0,1 0 0,0 1 0,0 0 0,0 0 0,1 1 0,-1-1 0,-5 6 0,2-1-5,2 1 0,-1-1 0,2 1 0,-1 1 0,1-1 0,0 1 0,1 0 0,0 0 0,1 1 0,-6 18 0,5-7-67,1 1 0,1 0 0,1 1 0,1 26 0,1-47-56,0 0 1,0 0-1,0 0 1,0 0-1,1 0 1,0 0-1,-1 0 1,1 0-1,0 0 1,0 0 0,1-1-1,-1 1 1,0 0-1,1-1 1,0 1-1,0-1 1,-1 1-1,2-1 1,-1 0-1,0 0 1,0 0-1,1 0 1,-1-1 0,0 1-1,1 0 1,4 1-1,2 0-81,0 0 1,0-1-1,0 0 0,1 0 0,-1-1 0,0 0 0,14-1 1,-20-1 40,-1 1 0,1 0 1,-1-1-1,1 1 0,0-1 1,-1 0-1,1 0 0,-1 0 1,1 0-1,-1 0 0,0-1 1,1 1-1,-1-1 0,0 1 1,3-3-1,-1-1-13,1 0 1,-1 0-1,0-1 0,0 1 0,-1-1 0,4-6 0,-1-1-49,-1 0-1,0 0 1,-1 0-1,0-1 0,3-21 1,-4 6-61,-1 0 1,-2-35 0,0 55 135,-1 1 0,0-1 0,-1 0 0,0 0 0,0 1 1,-1-1-1,0 1 0,0 0 0,-1 0 0,0 0 0,-6-8 0,10 15 42,-1 0-1,1 0 1,-1 0-1,0 0 1,1 0-1,-1 1 1,0-1-1,0 0 1,0 0-1,0 1 1,1-1-1,-1 0 1,0 1-1,0-1 1,0 1-1,0-1 1,0 1-1,-1-1 0,1 1 1,0 0-1,0-1 1,0 1-1,-1 0 1,1 0 7,0 1 1,0-1 0,0 1-1,0 0 1,0-1 0,0 1-1,0 0 1,1-1 0,-1 1-1,0 0 1,0 0 0,1 0-1,-1-1 1,1 1 0,-1 0-1,1 0 1,-1 0 0,1 0-1,-1 2 1,-2 7 50,0 0 0,0 1 0,0 16 0,2-24-119,-6 204 588,7-160-183,0-46-362,0 0 0,0 0-1,0 1 1,0-1-1,0 0 1,0 0 0,1 1-1,-1-1 1,0 0-1,1 0 1,-1 0 0,0 0-1,1 1 1,0-1-1,-1 0 1,1 0 0,0 0-1,-1 0 1,1 0-1,0 0 1,0-1 0,0 1-1,0 0 1,0 0-1,0 0 1,0-1 0,0 1-1,0-1 1,0 1-1,0-1 1,0 1 0,1-1-1,-1 0 1,0 1-1,0-1 1,1 0 0,-1 0-1,0 0 1,0 0-1,0 0 1,1 0 0,-1 0-1,0 0 1,0-1-1,1 1 1,0-1 0,3 0-59,0-1 1,0 1 0,-1-1 0,1 0 0,-1 0-1,1-1 1,-1 1 0,0-1 0,0 0-1,8-7 1,59-84-296,-55 71 267,0 1 1,2 0-1,0 1 1,35-31-1,-52 51 108,-1 1 0,1-1 0,-1 1 0,1-1 0,0 1 1,0-1-1,-1 1 0,1-1 0,0 1 0,0 0 0,0-1 0,-1 1 0,1 0 0,0 0 0,0 0 0,0 0 0,0 0 0,-1 0 0,1 0 0,0 0 0,0 0 0,0 0 0,0 0 0,-1 0 1,1 1-1,0-1 0,0 0 0,0 1 0,-1-1 0,1 0 0,0 1 0,0-1 0,-1 1 0,1-1 0,0 1 0,-1 0 0,1-1 0,-1 1 0,2 0 0,14 34 907,-12-25-716,17 45 324,-15-35-386,1 0-1,2 0 1,0-1 0,0-1 0,17 23-1,-24-38-292,0-1 0,1 1 0,-1-1 0,1 0 0,0 0 0,-1 0 0,1-1 0,0 1 0,0-1 0,6 3 0,-7-3 2,0-1-1,0 1 1,-1-1-1,1 0 1,0 1-1,0-1 1,0 0 0,0 0-1,0 0 1,0 0-1,-1-1 1,1 1-1,0 0 1,0-1-1,0 1 1,0-1 0,-1 0-1,1 1 1,0-1-1,2-2 1,17-26-3107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1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378 158 368,'0'0'7622,"-1"-8"-7579,-1-36-78,2 20 3450,-18 25-2420,13 3-992,-1 0 0,1 0-1,-1 0 1,1 1 0,1 0-1,-1 0 1,1 0 0,0 0 0,0 1-1,-3 6 1,-13 14-27,-15 14 30,-1-2 0,-2-1 0,-86 63 0,86-82 127,37-17-32,1-4-637,0-4 524,1 0 1,1 0-1,-1 0 0,1 0 0,0 0 0,1 0 1,-1 0-1,1 1 0,6-9 0,41-59-332,-35 52 161,26-41 106,-27 40 47,0 1-1,34-39 1,-18 39-3,-26 20 30,-1 0 1,1 0-1,-1-1 1,1 1-1,-1-1 0,0 0 1,0 0-1,0 0 0,3-5 1,-6 7 5,1 1 0,-1 0 0,1-1 1,-1 1-1,1 0 0,-1 0 0,1-1 0,-1 1 0,1 0 1,-1 0-1,1 0 0,-1 0 0,1 0 0,-1 0 1,1 0-1,-1 0 0,1 0 0,-1 0 0,1 0 0,-1 0 1,1 0-1,-1 0 0,1 0 0,-1 1 0,1-1 0,-1 0 1,1 0-1,-1 0 0,1 1 0,-1-1 0,1 0 1,-1 1-1,1 0 0,14 10-15,138 160 497,-97-106-328,-40-44-132,1-1-1,0-1 1,1-1-1,1 0 0,1-1 1,0-2-1,24 15 1,-34-25-21,1 1 1,0-2 0,-1 0 0,24 6 0,-24-5-65,-10-5 87,0 0 0,1 0-1,-1 0 1,0 0 0,0 0 0,0 1-1,1-1 1,-1 0 0,0 0 0,0 0 0,0 0-1,1 1 1,-1-1 0,0 0 0,0 0-1,0 0 1,0 1 0,0-1 0,0 0-1,1 0 1,-1 0 0,0 1 0,0-1-1,0 0 1,0 0 0,0 1 0,0-1-1,0 0 1,0 0 0,0 1 0,0-1-1,0 0 1,0 0 0,0 1 0,0-1-1,0 0 1,-1 0 0,1 1 0,0-1-1,0 0 1,0 0 0,0 0 0,0 1-1,-28-2 477,20 2-456,-258-9 220,169 4-107,59 3-74,1-2 0,0-2 1,-1-1-1,2-2 0,-49-17 0,13 8 747,69 16-718,0 0 0,0 1 0,0-1 0,0 1 0,0-1 0,0 1 0,0 0 0,-5 1 0,-2 0-1532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0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0 11109,'0'0'1761,"-39"261"-128,18-136-961,7 4-288,7-13-192,7-22-48,0-25-144,0-25 0,0-16-64,0-15-528,14-13-1041,-3 0-1568,-8-41-1377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0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1 120 12134,'0'0'2705,"132"-69"-3297,-86 44 15,-1 9-959,-14 7-786,-10 9-2576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0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11 242 4866,'0'0'5227,"-1"0"-5178,1 0 1,0 0-1,-1 0 1,1 1 0,-1-1-1,1 0 1,-1 0-1,1 0 1,0 0-1,-1 0 1,1-1 0,-1 1-1,1 0 1,-1 0-1,1 0 1,0 0-1,-1 0 1,1 0 0,-1-1-1,1 1 1,0 0-1,-1 0 1,0-1 0,2-10 57,0-1 0,1 1 0,0 0 1,0 0-1,1 0 0,1 0 1,0 1-1,0-1 0,7-9 1,-3 5-108,0 2-1,1-1 1,1 1 0,0 1 0,22-21 0,-30 31-8,1 0 1,-1 0-1,0 0 0,1 0 1,-1 1-1,1-1 0,-1 1 1,1 0-1,0 0 0,0 0 1,0 0-1,-1 0 0,1 1 1,0-1-1,0 1 0,0 0 1,3 0-1,-4 0 20,1 0 0,-1 1-1,0-1 1,0 1 0,0 0 0,0 0 0,0 0-1,0 0 1,0 0 0,0 0 0,0 1-1,0-1 1,0 1 0,-1-1 0,1 1 0,-1-1-1,1 1 1,-1 0 0,0 0 0,3 4-1,12 28 408,0 1-1,12 44 0,2 5-459,-30-83-70,0 0 0,1-1 0,-1 1 0,0 0 0,0-1 0,1 1 0,-1 0-1,0-1 1,1 1 0,-1 0 0,0-1 0,1 1 0,-1-1 0,1 1 0,-1-1 0,1 1 0,-1-1-1,1 1 1,-1-1 0,1 0 0,0 1 0,-1-1 0,1 0 0,-1 1 0,1-1 0,0 0 0,1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1.4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0 304 9284,'0'0'4192,"20"-19"-4566,2-2 316,-8 8 8,0 0-1,-1-1 0,0 0 0,-1-1 0,-1-1 0,16-28 0,39-90-981,-66 134 1052,0 0 0,0 0 0,1 0 0,-1 0 0,0 1 0,0-1 0,0 0 0,0 0 0,0 0 0,0 0 1,0 0-1,0 0 0,0 0 0,0 0 0,0 0 0,0 0 0,0 1 0,0-1 0,0 0 0,0 0 0,0 0 0,1 0 0,-1 0 0,0 0 0,0 0 0,0 0 0,0 0 0,0 0 0,0 0 0,0 0 1,0 0-1,0 0 0,1 0 0,-1 0 0,0 0 0,0 0 0,0 0 0,0 0 0,0 0 0,0 0 0,0 0 0,0 0 0,0 0 0,1 0 0,-1 0 0,0 0 0,0 0 0,0 0 0,0 0 0,0 0 1,0 0-1,0 0 0,0 0 0,0-1 0,0 1 0,0 0 0,1 0 0,-1 0 0,0 0 0,0 0 0,0 0 0,0 0 0,0 0 0,2 15 399,-1 25-343,-1-38-29,-1 38 47,0-19 25,0 0 0,2 0 0,0-1 0,1 1 0,1 0 0,1-1 0,10 28 0,-14-46-107,1 0 1,0-1 0,0 1-1,0 0 1,0-1 0,0 1 0,0-1-1,0 1 1,0-1 0,1 0-1,-1 0 1,1 1 0,-1-1 0,1 0-1,-1 0 1,1 0 0,-1-1-1,1 1 1,0 0 0,0 0 0,-1-1-1,1 1 1,0-1 0,0 0-1,0 0 1,0 1 0,-1-1 0,1 0-1,0-1 1,0 1 0,0 0-1,0 0 1,-1-1 0,4 0-1,0-1 0,0 0-1,0 0 1,-1 0-1,1-1 0,-1 1 1,1-1-1,-1 0 1,0 0-1,0-1 0,-1 1 1,5-6-1,14-19 16,23-42 1,-37 57-570,-2 1 1,0-1 0,0-1-1,-1 1 1,-1-1 0,4-18-1,-7 11-3131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1.7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1 273 10213,'0'0'1664,"59"-172"-1920,-31 131-1280,-7 7-865,-14 8-193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2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1 246 1409,'0'0'7958,"16"-20"-7718,6-6-182,62-87-23,-75 99-34,-4 6 0,0 0 1,0 0-1,1 1 0,0-1 0,0 1 1,1 1-1,13-12 0,-20 18 9,1 0 0,-1 0 0,0-1 0,1 1-1,-1 0 1,0 0 0,1 0 0,-1-1 0,1 1 0,-1 0 0,1 0 0,-1 0-1,0 0 1,1 0 0,-1 0 0,1 0 0,-1 0 0,1 0 0,-1 0-1,0 0 1,1 0 0,-1 0 0,1 1 0,-1-1 0,1 0 0,-1 0 0,0 0-1,1 1 1,-1-1 0,0 0 0,1 0 0,-1 1 0,0-1 0,1 0 0,-1 1-1,0-1 1,0 0 0,1 1 0,-1-1 0,0 0 0,1 2 0,3 19 408,-3-15-357,17 146 1334,-18-150-1390,0 0-1,0-1 0,0 1 1,1 0-1,-1-1 0,0 1 1,1-1-1,-1 1 0,1 0 1,-1-1-1,1 1 0,0-1 1,0 0-1,-1 1 0,1-1 1,0 1-1,0-1 1,2 2-1,-2-3-17,0 0 1,0 1-1,0-1 1,0 0-1,0 1 0,0-1 1,0 0-1,-1 0 1,1 0-1,0 0 0,0 0 1,0 0-1,0 0 1,0 0-1,0-1 0,0 1 1,0 0-1,0 0 1,0-1-1,0 1 0,0-1 1,0 0-1,5-2-29,-1-1-1,-1 1 1,1-1-1,0 0 1,-1-1-1,0 1 1,6-9-1,22-37-29,-18 26-52,1 2 1,24-29-1,-39 51 132,0 0-1,0 1 1,0-1-1,0 0 0,0 0 1,0 1-1,0-1 0,0 0 1,0 0-1,0 1 1,0-1-1,0 0 0,1 0 1,-1 1-1,0-1 0,0 0 1,0 0-1,0 0 1,0 1-1,0-1 0,1 0 1,-1 0-1,0 0 0,0 0 1,0 1-1,1-1 1,-1 0-1,0 0 0,0 0 1,1 0-1,-1 0 0,0 0 1,0 0-1,0 0 1,1 0-1,-1 1 0,0-1 1,0 0-1,1 0 0,-1 0 1,0 0-1,0 0 1,1-1-1,-1 1 0,0 0 1,0 0-1,1 0 0,-1 0 1,0 0-1,0 0 1,1 0-1,-1 0 0,0 0 1,0-1-1,0 1 0,1 0 1,-1 0-1,0 0 1,0 0-1,0-1 0,0 1 1,0 0-1,1 0 0,-1 0 1,0-1-1,0 1 1,0 0-1,0 15 191,3 52 237,-3-62-428,1 1-1,0-1 1,1 0-1,-1 0 0,1 0 1,0-1-1,0 1 1,0 0-1,1-1 1,5 9-1,-5-11-45,-1-1 0,1 1 1,0-1-1,-1 0 0,1 0 0,0 0 0,0 0 0,0 0 0,-1 0 0,1-1 0,0 1 0,0-1 0,0 0 0,0 0 1,0 0-1,0 0 0,0-1 0,0 1 0,0-1 0,0 0 0,0 0 0,-1 0 0,1 0 0,0 0 0,-1 0 0,1-1 1,-1 0-1,5-2 0,4-11-222,-1 0 0,0 0 0,9-21 0,-10 19-63,0 0-1,1 1 0,12-15 0,-12 23 472,-9 7 1056,-1 11 1420,0-4-2559,0 0-1,1 0 1,0 0 0,0-1-1,0 1 1,0 0 0,1-1-1,0 1 1,0-1 0,1 1 0,-1-1-1,1 0 1,4 6 0,-4-8-273,0 0 0,0 0 0,0-1 0,0 1 0,0-1-1,0 1 1,1-1 0,-1 0 0,1 0 0,0 0 0,0-1 0,0 1 0,-1-1 0,1 0 0,0 0 0,0-1 0,1 1 0,-1-1 0,0 0 0,7 0 0,20-3-4129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2.6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32 218 6067,'0'0'891,"10"9"-667,2 1 328,-1 2-1,1-1 1,16 26-1,-27-36-485,0 0-1,0 0 1,0 0-1,0 0 1,0 0-1,0 0 0,0-1 1,0 1-1,0 0 1,1 0-1,-1-1 1,0 1-1,0-1 1,1 1-1,-1-1 0,0 0 1,1 1-1,-1-1 1,1 0-1,-1 0 1,0 0-1,1 0 1,-1 0-1,0 0 0,1 0 1,-1-1-1,1 1 1,-1 0-1,0-1 1,0 1-1,1-1 1,-1 0-1,0 1 1,2-2-1,0 0-53,0 0 0,1-1 0,-1 1-1,0-1 1,0 1 0,-1-1 0,1 0 0,-1 0 0,1 0 0,-1-1 0,2-4-1,3-8 27,-2 0 0,0-1-1,0 1 1,-2-1-1,0 0 1,-1-1 0,-1 1-1,-1 0 1,0 0-1,-5-31 1,5 45-59,-1 0 1,0 1-1,-1-1 0,1 1 1,0-1-1,-1 1 0,1 0 1,-1 0-1,0-1 0,0 1 1,0 0-1,0 1 0,0-1 1,0 0-1,-1 1 0,1-1 1,0 1-1,-1-1 0,1 1 1,-1 0-1,0 0 0,1 0 1,-1 1-1,0-1 0,1 1 1,-1-1-1,-4 1 0,-6-2-431,-1 1-1,0 1 1,1 0-1,-21 3 1,-27 10-2779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3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11813,'0'0'1660,"17"36"-1519,-1-5-119,14 32 58,44 126 0,-10 40 600,-52-183-533,-9-31-90,13 39 304,-15-52-330,0 1 0,0-1 0,0 1 0,0-1 0,0 0 0,1 0 1,-1 0-1,1 1 0,-1-1 0,1-1 0,0 1 0,0 0 0,0 0 0,0-1 1,0 1-1,3 1 0,-3-2-29,1-1 0,-1 1 0,1-1 0,-1 0 0,1 1 0,-1-1 1,1 0-1,-1-1 0,1 1 0,-1 0 0,0-1 0,1 1 0,-1-1 0,1 0 0,-1 1 1,0-1-1,1-1 0,-1 1 0,0 0 0,0 0 0,0-1 0,0 1 0,0-1 0,0 0 1,2-2-1,4-5 17,0-1 1,-1 0-1,12-20 1,-14 21 4,17-30 75,-2-1 1,22-65-1,19-90 116,-44 136-210,6-14-3,-5 18-310,15-81 0,-33 135 193,0 1 0,0 0 0,0-1-1,0 1 1,0 0 0,0-1 0,0 1 0,0 0-1,0-1 1,0 1 0,1 0 0,-1 0 0,0-1 0,0 1-1,0 0 1,0-1 0,1 1 0,-1 0 0,0 0-1,0-1 1,0 1 0,1 0 0,-1 0 0,0-1-1,0 1 1,1 0 0,-1 0 0,0 0 0,0 0-1,1 0 1,-1-1 0,0 1 0,1 0 0,-1 0 0,0 0-1,1 0 1,-1 0 0,0 0 0,1 0 0,-1 0-1,0 0 1,1 0 0,-1 0 0,0 0 0,1 0-1,-1 0 1,0 0 0,0 1 0,1-1 0,-1 0-1,0 0 1,1 0 0,-1 0 0,0 1 0,0-1 0,1 0-1,-1 0 1,0 0 0,0 1 0,1-1 0,-1 0-1,0 0 1,0 1 0,0-1 0,0 0 0,0 1-1,1-1 1,6 24-4914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4.1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0 151 9636,'0'0'4931,"237"-34"-4979,-163 5 80,-8 1-64,-7 6 32,-10 3-705,-18 4-1280,-13 12-656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4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 5507,'0'0'5986,"181"0"-5778,-104 0-192,-4 0-16,-3 0-32,-15-12-1120,-9-4-2258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1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6611,'0'0'3468,"2"-2"-2745,7 8-715,7 14 341,20 31-1,18 23 404,-13-33-675,1-3 0,2-1-1,59 37 1,-61-44-51,-4-9-148,-37-21-22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4.8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319 0 4770,'0'0'3026,"-30"8"-2127,30-8-899,-36 10 444,-50 21 0,79-28-337,0 1 0,0 0 0,1 1 0,0-1 0,0 1 0,0 1 0,0-1 0,1 1 0,0 0 0,0 0 0,0 0 0,1 1 0,0 0 0,-5 12 0,-1 0 182,0-2 12,0 0-1,2 0 1,0 1-1,1 1 1,1-1-1,1 1 1,1 0-1,0 0 1,1 0-1,0 20 1,3-22-215,0-9-60,0 0 0,0 0 0,1 0-1,1 8 1,-1-13-23,-1-1 0,1 1 0,0-1 0,1 1 0,-1-1-1,0 1 1,1-1 0,-1 0 0,1 0 0,0 1 0,0-1 0,0 0 0,0-1-1,0 1 1,3 2 0,3 1 6,0-1-1,-1 0 1,1-1-1,1 0 1,-1 0-1,0-1 1,1 0-1,-1-1 1,14 2-1,9-2-190,40-3-1,-65 2-81,1-1 0,-1 1-1,1-1 1,-1-1 0,0 1-1,1-1 1,-1 0 0,0-1 0,0 1-1,0-1 1,-1-1 0,1 1-1,-1-1 1,0 0 0,7-5-1,22-34-4059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5.1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367 0 8964,'0'0'5827,"-28"254"-4963,0-147 49,7 0-193,7-16-208,4-22-336,10-13-128,0-15-96,0-16-464,0-22-977,10-3-1120,7-22-2401,-10-21-3202</inkml:trace>
  <inkml:trace contextRef="#ctx0" brushRef="#br0" timeOffset="1">0 232 7411,'0'0'4755,"161"-50"-4787,-109 38 64,1 2-64,-12 4-1569,-13 6-2177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5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1 326 11013,'0'0'520,"38"6"-442,123 12-86,-155-17-5,1-1 1,0 0 0,0-1 0,0 1 0,-1-1-1,1-1 1,0 1 0,-1-1 0,1 0-1,-1-1 1,0 0 0,1 0 0,-1 0-1,-1-1 1,1 1 0,0-1 0,-1-1 0,0 1-1,8-10 1,-1 2-53,9-7-459,-1-2-1,-1 0 0,27-40 1,-39 51 236,-1 0 0,0-1 1,-1 0-1,0 0 1,-1 0-1,0-1 1,-1 1-1,0-1 1,0 0-1,-2 0 1,2-13-1,-4 24 301,0 0 1,1 0 0,-1 0-1,1 1 1,-1-1-1,0 0 1,0 0-1,1 1 1,-1-1-1,0 0 1,0 1-1,0-1 1,0 1-1,0-1 1,0 1-1,0-1 1,0 1-1,0 0 1,0-1 0,0 1-1,0 0 1,0 0-1,0 0 1,0 0-1,0 0 1,0 0-1,0 0 1,-2 0-1,-1 0 241,0 0 0,1 0 0,-1 1 0,0-1 0,1 1 0,-1 0 0,0 0 0,-5 2 1,3 2-10,1 0 1,0 0 0,0 0-1,0 1 1,0 0-1,1 0 1,0 1 0,0-1-1,0 1 1,1 0 0,0 0-1,1 0 1,-1 0 0,1 0-1,1 0 1,0 1 0,0-1-1,0 1 1,0-1 0,1 1-1,1-1 1,-1 1 0,1-1-1,2 9 1,-1-14-231,-1 1 1,1-1-1,0 1 0,0-1 0,0 1 1,0-1-1,0 0 0,1 0 1,-1 0-1,0 0 0,1-1 1,0 1-1,-1-1 0,1 1 0,0-1 1,0 0-1,0 0 0,-1 0 1,1 0-1,0-1 0,5 1 1,8 1-67,1 0 1,26-1 0,-34-1-3,12 0-253,30-1-1151,-48 0 1174,0 1-1,-1-1 1,1 1 0,0-1-1,-1 0 1,1 0 0,0 0-1,-1-1 1,1 1 0,-1-1-1,0 1 1,0-1 0,1 0-1,2-3 1,5-14-5296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45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9364,'0'0'5523,"199"6"-4995,-80-6-160,-1 0-368,-6-19 128,-21 4-128,-15 2-80,-16 7-1088,-22 6-1329,-21 0-1265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8:52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1102 155 8356,'0'0'2454,"-4"0"-2008,-68-2 2938,30 0-2861,-1 2-1,-68 8 0,38 10-500,48-10 50,-47 6 0,48-10-57,1 1 1,0 1 0,0 1-1,1 1 1,-1 1-1,2 1 1,0 0 0,0 2-1,1 1 1,0 0-1,1 1 1,-21 21 0,-20 24 52,3 2 0,-54 76 0,78-95-62,22-29-10,0 1-1,1 0 0,1 0 1,0 1-1,1 1 1,1-1-1,1 1 0,0 0 1,0 0-1,2 1 0,0 0 1,1 0-1,1 0 1,-1 19-1,3-8 5,5 138-4,-3-137 5,2 0 0,1 0 0,15 46 0,-9-42 0,2-1-1,1 0 1,24 40 0,-29-57 6,1-2 0,0 1 0,1-1 0,0-1 0,1 0 0,1 0 1,0-2-1,27 19 0,40 22 82,-47-28-74,1-2 0,1-1 0,48 19 0,-58-31-4,-1-1 0,2-1 0,43 5 0,80-3 102,-76-5-107,247-1-41,-165-4 48,-111 0-102,0-3-1,78-17 1,-79 12-1,1 2 0,80-4 0,205 9 55,-299 1 41,0-1 1,-1-1-1,0-2 0,54-17 1,-71 18 10,-1 0 0,1-1 1,-1 0-1,0-1 0,-1 0 0,1 0 1,-2-1-1,1-1 0,-1 0 0,9-10 1,7-12 26,39-64-1,-41 56-57,-2-2 0,-2 0 0,22-70 0,23-135-39,-59 211 107,-2 0 1,-1-1-1,-4-57 0,1 21 17,1 61-9,1-1-1,-2 0 1,1 1 0,-1-1-1,-1 1 1,0-1-1,-1 1 1,0 0 0,-1 0-1,-6-13 1,-24-30 329,-2 2 0,-68-77 1,79 104-303,-2 0 0,0 2 1,-53-34-1,-19-17 15,89 66-86,0 0 0,-1 1 0,0 0 0,0 1 0,-1 0 0,1 1 0,-1 0 0,-1 1 0,-16-4 0,0 3-7,0 1 0,1 2 0,-32 1 0,-240-15-60,81 1 21,-75 13 19,155 3-19,136 0-217,0-1 1,-1 1 0,1-1 0,0 1 0,0 0 0,0 0 0,0 0 0,-4 3 0,4-3-639,0 1-1,-1-1 0,1 0 1,0 0-1,0 0 1,-1 0-1,1-1 0,-6 1 1,-14-1-7916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0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 54 6883,'0'0'4488,"0"-11"-2656,-1 7 535,-56 152-2288,31-86-75,-20 59-65,-54 119 159,88-222-7,10-38-19,2 13-94,0-15 9,-1-13 5,1 0-1,1 1 1,3-1-1,0 1 1,3 0 0,10-35-1,3 7-14,-15 40 16,2 2 1,0-1-1,1 1 1,1 0-1,1 0 0,22-32 1,-32 51-6,1 0 0,0-1 0,0 1 0,0 0-1,0 0 1,0 0 0,1 0 0,-1 0 0,0 0 0,0 0 0,1 0 0,-1 1 0,1-1 0,-1 0 0,0 1-1,1-1 1,-1 1 0,1 0 0,-1-1 0,1 1 0,0 0 0,-1 0 0,1 0 0,-1 0 0,1 0 0,-1 0 0,1 0-1,-1 1 1,1-1 0,-1 1 0,3 0 0,-1 1-8,-1-1 1,1 1-1,-1 0 1,1 0-1,-1 1 0,0-1 1,0 0-1,0 1 0,0 0 1,0-1-1,0 1 0,-1 0 1,2 4-1,11 29 15,12 51-1,-20-60 25,2-1 0,1 0-1,0-1 1,27 49 0,-29-63-20,-4-4-8,1-1 0,0 0-1,0 0 1,0 0-1,11 9 1,-14-14 9,0 0-1,0 0 1,1 0 0,-1-1-1,0 1 1,1 0 0,-1-1-1,0 1 1,1-1 0,-1 1-1,1-1 1,-1 0 0,0 1-1,1-1 1,-1 0 0,1 0-1,-1 0 1,1 0 0,-1-1-1,1 1 1,-1 0 0,1 0-1,-1-1 1,1 1 0,-1-1-1,0 0 1,1 1 0,-1-1-1,0 0 1,0 0 0,1 1-1,-1-1 1,0 0 0,0 0-1,0-1 1,1 0 0,7-9 45,0 1 1,-1-1 0,9-18-1,13-16 98,9-6-68,-11 17-108,-1-2 1,-1-1-1,-3 0 1,-1-2-1,17-43 1,-37 77-233,1-2-1216,-3 0-4072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1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1 8004,'0'0'2507,"3"0"-699,-9 2-825,-11 3-955,1 2 0,-1 0 1,1 1-1,0 0 0,1 1 0,0 1 0,1 1 1,-24 21-1,30-25-20,1 1 0,0 0 0,0 0 0,1 0 0,0 1 1,0 0-1,1 1 0,0-1 0,1 1 0,0 0 0,0 0 1,1 0-1,1 0 0,0 1 0,0-1 0,0 15 0,2 60-16,0-84 5,1-1 1,0 1-1,-1-1 0,1 1 0,0-1 0,-1 1 0,1-1 1,0 0-1,-1 1 0,1-1 0,0 0 0,0 0 0,0 1 1,-1-1-1,1 0 0,0 0 0,0 0 0,0 0 0,-1 0 1,1 0-1,0 0 0,1-1 0,24 1-119,-24-1 96,3 1 0,0-2 0,-1 1 0,1 0 1,-1-1-1,0 0 0,1 0 0,-1 0 0,0-1 1,0 1-1,0-1 0,-1 0 0,1 0 0,-1 0 1,4-5-1,10-11-196,21-30 1,-20 24-78,4-5-177,-14 18 266,1 0 0,-1 1 0,2 0 1,-1 1-1,2 0 0,20-16 0,-30 26 23,1-1 1015,0 8 764,0 7-1453,1 0 0,1-1-1,0 1 1,1-1-1,0 1 1,1-1-1,7 12 1,-8-18-103,-1 1-1,1-1 1,0 0-1,1 0 1,0-1 0,0 1-1,0-1 1,1 0-1,0-1 1,0 0 0,0 0-1,15 7 1,-16-10-181,0 0 0,0 0 0,0-1 0,1 0 0,-1 0-1,0 0 1,0-1 0,1 0 0,-1 0 0,0-1 0,10-1 0,-10 0-326,-1 1-1,0-1 1,1 0 0,-1 0 0,0-1-1,0 1 1,0-1 0,0 0-1,-1 0 1,1-1 0,-1 0 0,6-5-1,17-23-5768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1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2 5795,'-3'0'8148,"1"-1"-8115,1 1 0,0 0 0,-1 0 0,1 0-1,-1 0 1,1 0 0,0 0 0,-1 0 0,1 1 0,0-1 0,-1 0-1,1 1 1,0-1 0,-2 2 0,-2 1-3,0 1 0,1 0 0,0 0 0,0 0 0,0 1 0,1-1 0,-1 1-1,1 0 1,0 0 0,0 0 0,1 0 0,-1 0 0,1 1 0,-1 5 0,-2 4 50,2 1 0,-1-1 0,2 0-1,-1 19 1,2-19 2,0-6-33,1 1-1,0 0 1,0-1 0,1 1-1,0-1 1,3 12-1,-3-19-44,0 1-1,0 0 1,1-1 0,-1 1-1,1-1 1,-1 0-1,1 0 1,0 1-1,0-1 1,0 0 0,0 0-1,0-1 1,0 1-1,0 0 1,1-1-1,-1 1 1,1-1 0,-1 0-1,1 0 1,0 0-1,-1 0 1,1 0 0,0-1-1,-1 1 1,6-1-1,2 2-1,1-1-1,-1-1 0,0 1 1,0-2-1,15-2 0,-21 3-5,0-1-1,1-1 0,-1 1 1,0 0-1,0-1 0,0 0 1,-1 0-1,1 0 1,0-1-1,-1 1 0,1-1 1,-1 0-1,0 0 0,6-6 1,-3 0-127,0 0 0,0 0 0,-1 0-1,0-1 1,0 0 0,-1 0 0,-1 0 0,1 0 0,-2-1 0,1 1 0,-2-1 0,1 0-1,-1-12 1,-1 21-13,0 0 0,0 0 0,0 1 0,0-1-1,0 0 1,-1 0 0,1 0 0,0 0 0,-1 0 0,0 1-1,1-1 1,-1 0 0,0 0 0,0 1 0,0-1-1,0 1 1,0-1 0,0 1 0,-1-1 0,1 1 0,-3-3-1,0 2-259,1 1-1,-1-1 0,1 1 0,-1 0 1,0 0-1,0 0 0,0 0 1,1 1-1,-7-1 0,-35 0-5157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2.1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7555,'0'0'5779,"129"0"-5763,-80 10 48,0-4-64,0-6-32,-7 0-1617,-14 0-1456,-7-3-3538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3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29 220 3954,'0'0'5717,"-5"4"-4978,-14 12 48,15-11 2564,4-29-3188,0 13-219,2 0 0,-1 0 0,2 0 0,-1 0 0,1 1 0,1-1 0,0 1 0,0 0 0,1 0-1,1 1 1,-1-1 0,1 1 0,1 0 0,0 1 0,0-1 0,1 1 0,0 1 0,0 0 0,1 0 0,-1 0 0,17-8 0,-23 14 57,1-1 0,0 1 1,-1 0-1,1 0 0,0 0 0,0 0 0,0 1 0,0-1 1,0 1-1,0 0 0,0-1 0,0 1 0,0 1 0,0-1 0,0 0 1,-1 1-1,1-1 0,0 1 0,0 0 0,0 0 0,0 0 1,-1 1-1,1-1 0,0 0 0,-1 1 0,1 0 0,-1 0 0,0-1 1,0 1-1,0 1 0,0-1 0,0 0 0,0 0 0,0 1 1,0-1-1,1 6 0,2 1 48,-1 0-1,0 0 1,-1 1-1,0 0 1,-1 0 0,0 0-1,2 16 1,-4 75 513,-2-47-441,3-53-122,-1 1-1,0 0 0,1 0 0,-1 0 1,1 0-1,0-1 0,0 1 0,-1 0 0,1 0 1,0-1-1,0 1 0,1-1 0,-1 1 1,0-1-1,1 1 0,-1-1 0,0 0 1,1 0-1,-1 0 0,1 0 0,0 0 1,-1 0-1,1 0 0,0 0 0,0-1 1,0 1-1,3 0 0,3 2-22,0-2-1,1 1 1,-1-1 0,18 1 0,-9-2-84,0-1 0,1 0 0,21-5 1,-31 4 53,-1 0 0,1 0 0,-1-1 0,0-1 0,0 1 0,-1-1 0,1 0 0,-1 0 0,12-11-1,-10 9-100,-1-2 0,1 1 0,-1-1-1,0 0 1,-1-1 0,0 1 0,-1-1-1,1-1 1,-2 1 0,1-1 0,-1 0-1,-1 0 1,0 0 0,0 0-1,-1 0 1,0-1 0,-1 1 0,0-1-1,-1-14 1,0 23 144,1 0-1,-1 0 1,0 0-1,0 0 1,0 0-1,0 0 0,-1 0 1,1 1-1,0-1 1,-1 0-1,0 0 1,1 0-1,-1 0 1,0 0-1,0 1 1,0-1-1,0 0 1,0 1-1,-3-4 1,1 4 89,0 0 0,0 0 1,0 0-1,0 0 0,0 1 0,-1-1 1,1 1-1,0 0 0,0 0 0,-6 1 1,1-1 120,5 0-158,0 0 0,-1 0 0,1 1 0,0-1 0,0 1 0,0 0 1,0 0-1,0 0 0,0 0 0,0 1 0,0-1 0,0 1 0,0 0 0,1-1 0,-1 1 1,-2 3-1,1-1 69,0 1 0,0 0 0,1 0 0,0 0 0,0 0 0,0 0 0,0 1 0,-2 6 0,1 4 132,-1 1 1,2-1-1,0 0 0,1 1 0,0 26 1,1-15-63,1-16-111,-1 0 0,1 0 0,1 0 0,0 0 0,4 16 0,-4-25-65,0 0-1,0 0 0,0 0 0,1 0 0,-1-1 0,1 1 1,0-1-1,-1 1 0,1-1 0,0 1 0,0-1 0,1 0 1,-1 0-1,0 0 0,1 0 0,-1-1 0,1 1 0,0 0 1,-1-1-1,1 0 0,0 0 0,0 0 0,0 0 0,0 0 1,0-1-1,4 1 0,1 1-94,1-1 0,0 0 1,0-1-1,0 0 0,0 0 0,14-3 1,-18 2-88,-1-1 0,0 1 1,0-1-1,0 0 0,0 0 1,0 0-1,0 0 0,0-1 1,-1 0-1,1 1 0,-1-1 1,0-1-1,0 1 0,5-6 1,20-35-3166,-6-3-2596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2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711 1 7507,'0'0'2556,"-28"19"-2334,-91 64 23,100-69-28,0 1 1,-33 34-1,19-16 148,26-27-322,-22 22 466,-2-1 0,-1-2-1,-70 42 1,74-53-428,1 1 0,1 2 0,1 0 0,0 2 0,1 1 0,1 0 0,-36 43 0,57-54-6438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4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206 1 4594,'0'0'6096,"-12"39"-4618,-84 260 1219,76-234-2296,-33 117 1348,45-146-1485,2-1 1,1 1-1,0 46 0,5-80-292,0 0 0,0-1 0,0 1 0,0-1 0,1 1-1,-1-1 1,1 1 0,-1-1 0,1 1 0,0-1 0,-1 1 0,1-1 0,0 1-1,0-1 1,0 0 0,0 0 0,0 1 0,0-1 0,0 0 0,1 0-1,-1 0 1,0 0 0,1 0 0,-1-1 0,0 1 0,1 0 0,-1 0-1,1-1 1,-1 1 0,1-1 0,0 0 0,2 1 0,6 0-294,0 0 1,0-1 0,0 0-1,13-1 1,-16 0 135,-4 1-77,-1-1-1,0 0 1,0 1-1,0-1 1,1 0-1,-1 0 1,0 0-1,0 0 1,0 0-1,-1-1 1,1 1 0,0 0-1,0-1 1,-1 0-1,1 1 1,-1-1-1,1 0 1,-1 0-1,0 0 1,1 0-1,-1 0 1,0 0 0,-1 0-1,1 0 1,0 0-1,0 0 1,-1-1-1,0 1 1,1 0-1,-1 0 1,0-3 0,4-26-6658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4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9220,'0'0'2994,"164"94"-2898,-108-85-192,-4-5-113,-3-4-831,-10 0-1505,-15 0-1841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4.8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0 229 7668,'0'0'1819,"23"-16"-1752,72-57-43,-87 66-50,0 0 0,-1 0 0,0-1 0,-1 0 0,0 0 0,0-1 0,0 0 0,-1 0 0,6-16 0,10-17-64,-18 46 15,-1 7 116,-2 68 882,-1-59-466,0 0-1,1 0 1,2 0-1,0 0 1,1 0-1,6 23 1,-8-40-422,0 0 0,1 0 0,-1 0 0,0 0 0,1 0 0,0-1 0,0 1 0,0-1 0,0 1 0,0-1 0,0 0 0,1 1 0,-1-1 0,1 0 0,-1-1 0,1 1 0,0 0 0,0-1 0,0 0 0,0 1 0,0-1 0,0 0 0,0-1 0,0 1 0,0 0 0,0-1 0,1 0 0,-1 0 0,5 0 0,-2-1-21,0 0 1,0 0-1,-1 0 0,1-1 1,0 0-1,-1 0 1,0-1-1,1 1 0,-1-1 1,0 0-1,0 0 1,-1-1-1,1 0 1,-1 0-1,5-5 0,36-46-48,-22 25-306,48-46-1,-70 75 328,-1 1-1,1-1 1,-1 1-1,0-1 1,1 1-1,-1-1 1,1 1-1,0 0 1,-1-1-1,1 1 1,-1 0-1,1-1 1,-1 1-1,1 0 1,0 0-1,-1-1 1,1 1-1,0 0 1,-1 0-1,1 0 1,0 0-1,-1 0 1,1 0 0,0 0-1,-1 0 1,1 0-1,0 0 1,-1 1-1,1-1 1,0 0-1,-1 0 1,1 1-1,0-1 1,1 2 15,-1-1 0,0 1 1,0 0-1,0-1 1,0 1-1,0 0 1,0 0-1,-1-1 1,1 1-1,-1 0 0,2 4 1,0 10 148,0 1 0,-1 20 1,0-29-142,-1 263 921,0-270-918,2-2-151,0 1-1,-1-1 0,1 1 0,0-1 0,-1 0 0,1 1 0,-1-1 0,1 0 0,-1 0 0,1 0 0,-1 0 0,0-1 0,1 1 0,-1 0 0,0 0 0,0-1 0,0 1 0,2-4 0,17-31-2025,-17 29 1486,18-41-4439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5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1 6627,'0'0'229,"5"0"182,5 0 791,-5 0-57,-8 0-417,-8 1-429,-1-1-1,0 2 1,0 0-1,-18 5 1,21-1-190,0 0 0,1 0 0,0 1 1,0 0-1,0 1 0,1-1 0,0 1 0,0 1 1,1 0-1,0 0 0,1 0 0,0 0 0,0 1 1,-3 10-1,3-6 23,0 0-1,1 0 1,1 1 0,0-1 0,1 1 0,1 0-1,0 0 1,1 0 0,2 25 0,-1-39-151,0 0 1,-1 0 0,1 0-1,0 0 1,-1-1-1,1 1 1,0 0 0,0-1-1,0 1 1,0 0-1,0-1 1,0 1 0,0-1-1,0 1 1,0-1-1,0 0 1,0 1 0,0-1-1,0 0 1,0 0-1,0 0 1,0 0-1,0 0 1,0 0 0,0 0-1,2 0 1,33-4-763,-30 2 677,-1 0 0,1 0 0,-1-1 0,1 0 0,-1 0 1,0 0-1,0-1 0,7-6 0,-9 6 40,1 1 0,-1 0 0,1 0-1,0 0 1,1 0 0,-1 1 0,0 0 0,1 0 0,-1 0 0,1 0 0,0 0-1,-1 1 1,1 0 0,9-1 0,7 3 97,28 0-49,-47-1-20,1-1 0,-1 1 0,0 0 0,0-1 0,0 1 0,0-1 0,-1 1 0,1-1 0,0 0 0,0 0 0,0 0 0,0 0 0,-1 0 0,1 0 0,0-1 0,-1 1 0,1-1 0,1-2 0,-1 1-325,-1-1-1,1 1 1,-1-1-1,0 0 1,0 1-1,0-1 1,0-5-1,1-34-5582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5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13702,'0'0'1473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6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79 3890,'0'0'4266,"0"0"-4184,1 0 0,-1 0-1,1 0 1,-1 0 0,1 0 0,-1 1 0,1-1 0,-1 0 0,1 0 0,-1 1 0,0-1 0,1 0 0,-1 0 0,0 1 0,1-1-1,-1 1 1,0-1 0,1 0 0,-1 1 0,0-1 0,1 1 0,-1-1 0,0 0 0,0 1 0,0-1 0,0 1 0,1-1 0,-1 1-1,0-1 1,0 1 0,0-1 0,0 1 0,0 0 0,2 234 3246,-4-124-2697,2-84-311,0-26-178,0-5-222,1-9 16,1 0 0,0 0 0,0 0-1,2 0 1,-1 1 0,1-1 0,12-21 0,51-85-331,-57 103 350,10-17-114,2 1-1,1 1 1,1 1-1,41-40 1,-64 70 159,-1-1 0,1 1 0,-1-1 0,1 1 1,-1 0-1,1-1 0,0 1 0,-1-1 0,1 1 1,-1 0-1,1 0 0,0-1 0,-1 1 0,1 0 1,0 0-1,-1 0 0,1 0 0,0 0 0,-1-1 1,1 1-1,0 0 0,-1 1 0,1-1 1,0 0-1,0 0 0,-1 0 0,1 0 0,0 1 1,-1-1-1,1 0 0,-1 0 0,1 1 0,0-1 1,-1 1-1,1-1 0,-1 0 0,1 1 0,-1-1 1,1 1-1,-1-1 0,1 1 0,-1 0 0,0-1 1,1 1-1,-1-1 0,0 1 0,1 0 1,-1-1-1,0 1 0,0 0 0,11 35 144,-5 12 226,2 86-1,-8-133-380,1-1 1,0 0-1,-1 0 0,1 0 0,0 0 1,-1 0-1,1 0 0,0 0 0,-1 0 0,1 0 1,0 0-1,-1 0 0,1 0 0,0 0 1,-1 0-1,1-1 0,-1 1 0,1 0 0,0 0 1,-1-1-1,1 1 0,-1 0 0,1-1 0,8-8-171,0-1-1,-1 0 0,8-13 0,17-21-105,-30 41 257,9-10-236,0 0 0,21-15 0,-29 25 205,0 0 0,1 0-1,-1 1 1,1-1 0,0 1 0,0 0 0,0 0-1,0 1 1,0-1 0,0 1 0,0 1 0,10-2 0,-15 2 68,0 0 1,0 0 0,1 0 0,-1 0 0,0 0-1,0 1 1,1-1 0,-1 0 0,0 0 0,0 0-1,0 0 1,1 0 0,-1 0 0,0 0 0,0 0-1,0 1 1,1-1 0,-1 0 0,0 0 0,0 0-1,0 0 1,0 1 0,0-1 0,1 0 0,-1 0-1,0 0 1,0 1 0,0-1 0,0 0 0,0 0-1,0 1 1,0-1 0,0 0 0,0 0 0,0 1-1,0-1 1,0 0 0,0 0 0,0 0 0,0 1-1,0-1 1,0 0 0,0 0 0,0 1 0,0-1-1,0 6 194,4 37 504,-2-1 0,-2 1-1,-2 0 1,-2 0 0,-17 79 0,13-120-5079,1-2-33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7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42 3986,'0'0'1262,"2"-6"-921,-1 3-341,-1 2 64,1 0 1,-1-1 0,1 1-1,-1 0 1,0-1 0,0 1-1,1 0 1,-1-1 0,0 1-1,0 0 1,0-1 0,-1 1-1,1 0 1,0-1 0,0 1-1,-1-2 1,-1 2 5,1 0 0,-1 0 0,1 1 1,-1-1-1,1 0 0,-1 0 0,0 1 0,1-1 0,-1 1 0,0-1 0,0 1 1,1 0-1,-1 0 0,0 0 0,0 0 0,1 0 0,-4 1 0,-6-1 118,0 1-1,1 1 1,-1 0 0,1 1-1,-1 0 1,1 0-1,0 1 1,0 0-1,0 1 1,1 0-1,0 1 1,0 0 0,0 0-1,-10 10 1,12-10-35,0 1-1,0 0 1,0 1 0,1-1 0,0 1 0,1 1 0,0-1 0,0 1 0,1-1 0,0 1 0,0 1 0,1-1 0,0 0 0,1 1 0,0 0 0,-1 10-1,2-2-129,0-6-12,1-1 0,-1 1 0,2 0 0,2 13 0,-3-22-10,0-1 0,1 1 0,0-1-1,0 1 1,0-1 0,0 0 0,0 1-1,0-1 1,0 0 0,1 0-1,-1 0 1,1 0 0,0 0 0,-1 0-1,1 0 1,0-1 0,0 1-1,0 0 1,0-1 0,0 0 0,1 0-1,-1 1 1,0-1 0,5 1-1,0 0-40,1-1-1,-1 1 1,1-2-1,0 1 0,-1-1 1,1 0-1,0 0 0,-1-1 1,1 0-1,0-1 0,-1 1 1,1-1-1,-1-1 0,0 0 1,0 0-1,0 0 0,0-1 1,-1 0-1,1 0 0,-1 0 1,0-1-1,0 0 0,10-11 1,-2-1-557,0 0 1,-1-1 0,-1 0-1,-1-1 1,-1 0 0,0-1-1,8-26 1,-15 40 161,-1 0-1,0 0 1,-1 0 0,1 0 0,-1 0-1,0-12 1,-1 17 881,-2 2-299,0 1 1,1-1-1,-1 1 1,0 0-1,1 0 1,-1 0 0,1 0-1,0 0 1,-1 0-1,1 0 1,0 0-1,0 0 1,1 0-1,-1 1 1,-1 3 0,0 1 167,-4 17 217,0 1 1,2 0 0,1 0 0,1 0 0,2 43 0,0-59-428,0-8-91,-1 0-1,1 0 0,0 0 1,0 1-1,0-1 1,0 0-1,0 0 0,1 1 1,-1-1-1,0 0 0,1 0 1,-1 0-1,1 1 0,-1-1 1,1 0-1,-1 0 0,1 0 1,0 0-1,-1 0 0,1 0 1,0 0-1,1 1 1,1-1-16,-1-1 0,0 1 0,1 0 0,-1-1 0,1 0 0,-1 0 0,1 0 0,-1 0 0,1 0 0,3-1 0,-3 1-5,1-1 0,-1 0 0,0 0 0,0 0 0,0 0 0,1 0 0,-1-1 0,0 0 1,-1 1-1,1-1 0,0 0 0,0 0 0,-1-1 0,1 1 0,2-4 0,33-46-74,-27 35 30,31-53-253,-32 51-14,0 1 0,1 0 0,1 1-1,1 0 1,0 1 0,29-27-1,-42 43 321,1-1 1,-1 1-1,1-1 0,0 1 0,-1-1 0,1 1 0,0-1 0,0 1 0,-1-1 1,1 1-1,0 0 0,0-1 0,0 1 0,-1 0 0,1 0 0,0 0 0,0 0 1,0 0-1,0 0 0,0 0 0,-1 0 0,1 0 0,0 0 0,0 0 0,0 0 1,0 1-1,-1-1 0,1 0 0,0 1 0,0-1 0,0 0 0,-1 1 0,1-1 1,0 1-1,-1-1 0,1 1 0,0 0 0,-1-1 0,1 1 0,-1 0 0,1-1 1,0 2-1,2 4 169,0 0 0,0 0 0,-1 0 0,4 11 0,-2-2 144,8 14 299,-7-17-429,0 0 1,0 1 0,-1 0-1,-1 0 1,0 0-1,2 21 1,-6-33-135,1 0 1,-1-1-1,1 1 1,-1-1-1,1 1 1,-1-1-1,1 1 0,-1-1 1,0 1-1,1-1 1,-1 1-1,0-1 1,1 0-1,-1 1 0,0-1 1,0 0-1,1 0 1,-1 0-1,0 1 1,0-1-1,-1 0 0,-21 3-65,20-2 79,-37 1 15,34-2-48,0-1-1,-1 1 0,1 1 0,0-1 0,-1 1 0,1 1 0,0-1 0,0 1 0,0 0 0,0 0 0,-10 6 0,14-6-11,0 0 0,1 0 0,0 0 0,-1 0 0,1 0 0,0 0 0,0 1 0,0-1 0,1 1 0,-1-1 0,1 0 0,-1 1 0,1-1 0,0 1 0,0-1 0,0 4 0,2 44-172,-1-44 167,-1-4-16,1 0-1,-1 0 0,1 0 1,0 0-1,0 0 0,0 0 1,0-1-1,0 1 0,0 0 1,1 0-1,-1-1 1,0 1-1,1-1 0,-1 0 1,1 1-1,0-1 0,0 0 1,-1 0-1,1 0 0,0 0 1,0 0-1,0 0 0,0 0 1,0-1-1,0 1 1,0-1-1,0 0 0,3 1 1,9 1-19,0 0 0,28-2 1,-33 0 8,-4 0-6,0-1 0,-1 0 1,1-1-1,0 1 0,-1-1 0,1 0 1,-1 0-1,0 0 0,0-1 0,0 0 1,0 1-1,0-1 0,0-1 0,-1 1 0,1 0 1,-1-1-1,0 0 0,5-8 0,7-10-333,-1 0 0,12-29 0,-20 38 86,23-58-865,-21 49 428,18-35-1,-26 56 782,1 2-25,0 0 0,0 0 0,0 0 0,0 0 0,-1 0 0,1 0 0,0 0 0,-1 1 0,1-1 0,-1 0 0,1 0 0,-1 1 0,0-1 0,1 0 0,-1 1 0,0 2 0,1 1 67,51 203 2383,-50-198-2213,0-1 1,0 1-1,-1-1 0,0 1 1,-1 0-1,-2 17 0,2-25-257,-1 0 1,0 0-1,0 0 0,-1 0 1,1 0-1,0-1 0,-1 1 0,1 0 1,-1-1-1,1 1 0,-1-1 1,0 1-1,0-1 0,0 0 0,0 0 1,0 0-1,0 0 0,0 0 1,0 0-1,0 0 0,0-1 0,-4 1 1,-5 2 37,0 0 0,1-2 0,-17 2 1,-93-2-160,66-1-3310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8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0 5635,'0'0'6368,"-17"29"-6219,-51 89-26,53-81-66,15-36-56,0-1 1,-1 1-1,1 0 1,0 0-1,0 0 1,0 0-1,0 0 1,0 0-1,0-1 1,0 1-1,0 0 1,1 0-1,-1 0 1,0 0-1,0 0 0,1-1 1,-1 1-1,1 1 1,1-1-2,-1 0-1,0 0 1,1-1 0,-1 1 0,0-1-1,1 1 1,-1-1 0,1 0 0,-1 0-1,1 1 1,-1-1 0,1 0-1,-1 0 1,1 0 0,-1-1 0,0 1-1,1 0 1,1-1 0,7 0-13,-4 1-1,1 0 1,-1-1-1,1 0 1,-1 0-1,0 0 0,1-1 1,-1 0-1,0 0 1,0-1-1,0 0 1,-1 0-1,1 0 1,-1-1-1,0 1 1,1-1-1,5-7 1,-4 6-21,-4 3 74,0 1 0,0 0 1,0 0-1,1 0 1,-1 0-1,0 0 0,1 0 1,-1 1-1,1 0 1,-1 0-1,0 0 1,1 0-1,-1 0 0,1 1 1,-1-1-1,0 1 1,1 0-1,-1 0 1,0 0-1,0 1 0,4 1 1,3 1-10,10 1-518,0-1 1,0-1-1,1 0 1,0-2-1,29-1 0,-41 0-320,23 0-4430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8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92 6339,'0'0'2348,"-12"-4"-4464,-28-2 2181,0 1 0,-66 1 0,100 5 98,0 0 1,0 0 0,1 0 0,-1 1-1,0 0 1,1 1 0,-1-1 0,1 1-1,0 0 1,0 0 0,0 0 0,1 1-1,-1 0 1,1 0 0,-1 0-1,1 1 1,1-1 0,-5 7 0,2-4-35,1 1 1,0-1 0,1 1 0,0 0 0,0 0 0,1 0-1,0 0 1,0 1 0,1-1 0,0 1 0,-2 16 0,4-11-106,0-11-16,-1 1 0,1-1 1,0 0-1,1 1 0,-1-1 1,0 0-1,1 1 0,0-1 1,1 4-1,-1-6-22,0 0 0,0 0-1,-1-1 1,1 1 0,0 0 0,0-1-1,0 1 1,0 0 0,0-1 0,1 0-1,-1 1 1,0-1 0,0 1 0,0-1-1,0 0 1,0 0 0,1 0 0,-1 0-1,0 0 1,0 0 0,0 0 0,0 0-1,1 0 1,-1-1 0,0 1 0,0 0-1,0-1 1,0 1 0,0-1-1,0 1 1,0-1 0,1 0 0,3-2-65,0 0 0,0 0 1,0-1-1,-1 1 0,1-1 1,-1 0-1,0-1 0,0 1 1,-1 0-1,1-1 0,-1 0 1,0 0-1,4-10 0,-3 8-33,20-35-1548,24-64 1,-19 27-1086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9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1 4466,'0'0'5427,"-39"182"-4355,29-113-880,10 3-128,0 0-64,0-12-992,0-20-2290,14-24-1344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3.0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71 6451,'0'0'3844,"-3"0"-3059,-7 0-689,7 0-27,417-8 689,-410 8-757,0 0 1,0-1-1,0 1 0,0-1 1,0 0-1,-1 1 0,1-2 1,0 1-1,0 0 1,6-4-1,-9 3-198,1 1 0,-1 0 0,1 0-1,-1-1 1,1 1 0,-1-1 0,0 1 0,1-1 0,-1 1-1,0-1 1,0 0 0,0 0 0,0 1 0,-1-1 0,1 0 0,0 0-1,-1 0 1,0 0 0,1 0 0,-1 0 0,0 0 0,0-2-1,0-5-4740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09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1 6611,'0'0'2716,"-2"6"-891,-13 21-794,11-21-826,1 0-1,-1 0 0,1 0 0,0 1 0,1 0 0,0-1 1,0 1-1,0 0 0,-1 13 0,2-12-136,1-1-1,0 1 1,1 0 0,-1 0-1,2 0 1,-1-1-1,1 1 1,0 0 0,0-1-1,5 10 1,-5-13-62,1 0 0,0-1 1,-1 1-1,1-1 0,1 1 1,-1-1-1,0 0 0,1 0 1,-1 0-1,1-1 0,0 1 0,0-1 1,0 0-1,1 0 0,-1 0 1,0-1-1,1 1 0,-1-1 1,6 1-1,0 0-16,-1-1 1,1 0-1,-1 0 1,1-1-1,-1 0 0,1 0 1,-1-1-1,1 0 1,17-6-1,-23 6-7,0-1 0,-1 1-1,1-1 1,-1 0 0,0 0 0,0 0 0,0 0-1,0-1 1,0 0 0,0 1 0,-1-1 0,1 0-1,-1 0 1,0 0 0,1 0 0,-1-1 0,-1 1-1,1-1 1,-1 1 0,1-1 0,-1 1 0,0-1-1,0 0 1,-1 0 0,1 0 0,-1-6 0,1 6-19,-1 0-1,1 0 1,-1 0 0,-1 1 0,1-1 0,0 0 0,-1 0 0,0 0 0,0 1 0,0-1-1,0 0 1,-1 1 0,-2-6 0,2 6-3,-1 1 0,1 0 0,-1 0-1,0 0 1,1 0 0,-1 0 0,0 0 0,0 1 0,0-1 0,0 1-1,0 0 1,-1 0 0,1 0 0,0 0 0,0 1 0,-4-1-1,-19-2-818,-45 1-1,53 2 229,-51 0-2702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10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0 366 10389,'0'0'923,"17"-28"-942,52-91 57,-63 108-41,39-59-4,-39 63 2,-1 1-1,1 0 0,0 0 1,0 1-1,9-7 1,-10 10 10,0 0 0,-1 0-1,1 0 1,0 0 0,0 1 0,0 0 0,1 0 0,-1 0-1,0 1 1,0 0 0,0 0 0,11 1 0,2 0 137,-14-1-116,-1 1-1,1 0 0,-1 0 1,0 0-1,0 0 0,1 1 1,-1-1-1,0 1 0,0 0 1,0 0-1,-1 0 0,1 0 1,0 0-1,-1 1 0,1-1 0,-1 1 1,0 0-1,0-1 0,3 7 1,1-1 81,-2 1 0,1 0 0,-1 0 1,0 0-1,4 17 0,7 37 443,-14-62-553,0 1 0,-1-1 0,1 0 1,0 0-1,0 1 0,0-1 0,0 0 1,0 0-1,0 0 0,1 0 0,-1 0 1,0 0-1,0-1 0,1 1 0,-1 0 1,0 0-1,1-1 0,2 1 0,29 8-43,-12-6-148,-1 0 0,1-1 0,0-2 0,-1 0 0,1-1 0,0-1 0,-1-1 0,1-1 0,-1-1 0,0 0 0,0-2 0,-1 0 0,0-2 0,0 0 0,-1 0 0,31-23 0,-45 29-78,0-1 0,0 0-1,0 0 1,-1 0-1,1 0 1,-1-1-1,0 1 1,-1-1-1,1 0 1,-1 0-1,1 0 1,-2 0-1,1 0 1,1-6-1,0-5-123,-2 0 0,1 0 0,-3-22-1,1 17 848,0 21-396,0-1-1,0 0 1,0 0-1,0 1 1,0-1 0,-1 0-1,1 0 1,0 1-1,-1-1 1,1 0-1,0 0 1,-1 1-1,1-1 1,-1 0-1,1 1 1,-1-1-1,1 1 1,-1-1-1,0 1 1,1-1-1,-1 1 1,0-1-1,1 1 1,-1 0-1,-1-1 1,-27-4 1529,25 4-1405,-1 2 1,1-1 0,-1 0-1,0 1 1,1 0 0,0 0 0,-1 0-1,1 1 1,-1-1 0,-3 3 0,5-1-62,0-1 1,0 1-1,0 0 1,0 1-1,1-1 1,-1 0-1,1 1 1,0-1-1,0 1 1,0 0-1,0 0 1,1 0 0,0 0-1,-2 6 1,1 3 116,1 0 0,0 0 0,1 16 0,1-8-45,-1-10-160,2-1 0,-1 1 0,1-1 0,1 0 0,0 0 0,0 0 1,1 0-1,0 0 0,1-1 0,0 1 0,0-1 0,1 0 0,0-1 0,1 0 1,0 0-1,0 0 0,1-1 0,0 0 0,0 0 0,0-1 0,1 0 0,0 0 0,1-1 1,-1 0-1,1-1 0,0 0 0,0-1 0,0 0 0,0 0 0,17 1 0,-6-2-319,0-1 0,40-4-1,-53 1 128,0 1 1,0-1-1,0-1 0,0 1 1,-1-1-1,1-1 1,-1 1-1,1-1 0,-1 0 1,8-7-1,13-13-1244,35-37 0,-60 59 1410,-1 0 0,1 0 0,0 0 0,0 1 0,0-1 0,0 1 0,0 0 1,1-1-1,-1 2 0,0-1 0,1 0 0,-1 1 0,0-1 0,4 1 0,57 1 570,-36 0 146,-8 3-3,-20-4-702,0 0 1,1 1-1,-1-1 1,0 0-1,1 0 1,-1 1-1,0-1 1,1 0-1,-1 0 1,1 0-1,-1 0 0,0 1 1,1-1-1,-1 0 1,1 0-1,-1 0 1,0 0-1,1 0 1,-1 0-1,1 0 1,-1 0-1,1 0 1,-1 0-1,0-1 0,1 1 1,-1 0-1,1 0 1,-1 0-1,0 0 1,1-1-1,-1 1 1,0 0-1,1 0 1,-1-1-1,0 1 1,1 0-1,-1-1 1,0 1-1,1 0 0,-1-1 1,0 1-1,0 0 1,1-1-1,-1 1 1,0 0-1,0-1 1,0 1-1,0-1 1,0 1-1,0-1 1,0 1-1,1 0 0,-1-1 1,0 1-1,0-1 1,-1 1-1,1 0 1,0-1-1,0 1 1,0-1-1,0 0 1,0-1-23,-1 0 0,1 0 0,0 0 1,-1 0-1,1 0 0,-1 0 0,0 0 1,1 0-1,-1 1 0,0-1 0,0 0 0,0 0 1,-1 1-1,1-1 0,0 1 0,-1-1 1,1 1-1,-1-1 0,1 1 0,-1 0 1,1 0-1,-1-1 0,0 1 0,0 1 1,0-1-1,1 0 0,-1 0 0,0 1 0,0-1 1,0 1-1,-3-1 0,-9-1-21,1 0-1,-1 1 0,-22 1 1,20 0 39,9 0 7,1 0 1,-1 1 0,1-1 0,0 1 0,-1 0 0,1 1 0,0 0 0,0 0-1,0 0 1,-12 6 0,15-6 5,0 1 1,0-1-1,1 1 0,-1-1 0,1 1 0,-1 0 0,1 0 0,0 0 1,0 1-1,0-1 0,0 0 0,1 1 0,-1-1 0,1 1 1,0-1-1,0 1 0,0 0 0,1-1 0,-1 1 0,1 6 1,-1-5 9,0 6 54,1-1 0,0 1 0,0-1 0,1 1 0,0-1 1,3 13-1,-3-20-82,0 0 1,0-1-1,1 1 1,-1 0-1,0-1 1,1 0-1,0 1 1,0-1-1,-1 0 1,1 0-1,1 0 1,-1 0-1,0 0 1,0-1 0,1 1-1,-1-1 1,1 1-1,-1-1 1,1 0-1,0 0 1,-1 0-1,1 0 1,0 0-1,0-1 1,-1 1-1,1-1 1,0 0-1,3 0 1,-1 1-50,0-1 0,0 0 0,0 0-1,-1-1 1,1 1 0,0-1 0,0 0 0,-1 0 0,1-1 0,0 1 0,-1-1 0,1 0-1,-1 0 1,0-1 0,0 1 0,0-1 0,0 0 0,0 0 0,0 0 0,-1-1 0,0 1-1,1-1 1,-1 0 0,4-7 0,7-11-418,10-12-1474,-23 35 1992,0 0-1,-1 0 0,1 0 0,-1 0 1,1 0-1,-1 0 0,0 0 0,1 0 1,-1 0-1,0 0 0,0 0 0,0 0 1,0 0-1,0 0 0,0 0 0,0 1 1,0 0-1,0 0 65,2 8 1,0 1 0,0-1 0,1 0 0,1 0 0,-1-1-1,2 1 1,-1-1 0,1 0 0,1 0 0,10 13 0,-9-12-109,2 0 0,-1 0 0,1-1-1,1 0 1,0-1 0,0 0 0,1 0 0,13 7 0,-16-11-195,0-1 0,1-1 0,-1 0 0,0 0 0,1 0 0,-1-1 0,1 0 0,-1-1 0,1 0 0,0 0 0,-1-1 0,1 0 0,15-4 0,-17 1-253,-1 1 0,0-1 0,0 0 1,0 0-1,6-6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11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0 5651,'0'0'4274,"-31"164"-2290,3-80-383,0 14-576,3 5-161,4-9-160,11-15-335,6-20-337,1-21-64,3-19 0,0-13-129,10-12-5281,8-22 2321,-8-4-3298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11.5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5635,'0'0'7939,"213"103"-7939,-147-90-288,-3-4-1249,-14-2-2288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09:12.0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85 8020,'0'0'2438,"-9"0"-2750,-89 1 2038,96-1-1673,-1 1-1,1 0 1,0 0-1,0 0 1,-1 0-1,1 0 1,0 1-1,0-1 1,0 1-1,0-1 1,1 1-1,-1 0 1,0-1-1,1 1 1,-1 0-1,1 0 1,-1 0 0,1 1-1,0-1 1,0 0-1,0 0 1,0 1-1,0 2 1,-3 5 16,1 0 0,0 1 0,-2 19 0,4 63 80,1-91-145,0 0 0,0 0 0,0 0 0,1-1 0,-1 1 0,0 0 1,1 0-1,-1-1 0,1 1 0,0 0 0,-1-1 0,1 1 0,0 0 0,0-1 0,0 1 0,0-1 0,0 0 0,0 1 0,1-1 0,-1 0 0,0 0 0,1 1 0,-1-1 0,1 0 0,-1 0 0,1-1 0,0 1 0,-1 0 0,1-1 1,2 2-1,5 0-43,0-1 0,0 0 1,0 0-1,0-1 0,9-1 1,-1 1-80,-13 0 63,1 0 0,-1 0-1,0-1 1,1 0 0,-1 0-1,0 0 1,0 0 0,0 0 0,1-1-1,-1 0 1,-1 0 0,1 0 0,0 0-1,0-1 1,-1 1 0,6-6-1,-5 3-84,1-1 0,-1 1 0,0-1 0,0 0 0,-1 0 0,0-1 0,0 1 0,0-1 0,2-9 0,1-10-338,-2 0 0,0-1 0,-2 1 0,-1-35 0,-1 58 479,0 1-1,0 0 1,0-1 0,-1 1-1,1-1 1,0 1 0,-1 0-1,0-1 1,0 1 0,0 0 0,0 0-1,0 0 1,0 0 0,0-1-1,0 2 1,-1-1 0,1 0-1,-1 0 1,0 0 0,0 1-1,1-1 1,-1 1 0,-3-3 0,0 2 199,1 0 0,-1 0 0,0 1 0,0-1 0,0 1 0,-1 0 0,1 0 0,0 1 0,-10 0 0,13 0-181,1 0 0,0 1-1,0-1 1,0 0 0,0 1 0,0 0 0,0-1 0,0 1-1,0 0 1,0-1 0,0 1 0,0 0 0,0 0 0,0 0 0,1 0-1,-1 0 1,0 0 0,1 0 0,-1 0 0,0 0 0,1 0 0,-1 2-1,-11 31-19,10-29 28,-5 28 310,0 0 1,2 1 0,2 0 0,0 51 0,4-84-332,-1 0 1,1 0 0,-1-1 0,1 1 0,-1 0 0,1 0 0,-1-1-1,1 1 1,-1 0 0,1-1 0,0 1 0,0-1 0,-1 1 0,1-1-1,0 1 1,0-1 0,-1 1 0,1-1 0,0 0 0,0 0 0,0 1 0,0-1-1,0 0 1,0 0 0,-1 0 0,1 0 0,0 0 0,0 0 0,0 0-1,1 0 1,37-2-145,-35 1 109,8-1-70,-1 0 0,0-2 0,0 1 0,0-1 0,0-1 0,-1 0 0,18-10 0,31-15-435,-43 24 272,0 0 0,0 2 0,0 0 1,0 0-1,1 2 0,28-1 0,-42 3 232,0 0 0,-1 1 0,1-1-1,0 1 1,0-1 0,-1 1 0,1 0 0,0 0 0,-1 1-1,1-1 1,-1 0 0,1 1 0,-1-1 0,0 1 0,0 0-1,0 0 1,0 0 0,0 0 0,0 0 0,0 0 0,-1 1-1,1-1 1,-1 1 0,2 3 0,3 7 111,-1-1 0,-1 1 0,6 25 0,-9-30-22,19 98 1235,10 42 918,-29-143-2172,0-1 0,0 0 1,1 1-1,-1-1 0,1 0 1,0 1-1,0-1 0,1 0 0,-1 0 1,1-1-1,0 1 0,0-1 0,0 1 1,0-1-1,1 0 0,-1 0 1,1 0-1,0 0 0,0-1 0,0 0 1,0 0-1,0 0 0,0 0 1,0 0-1,1-1 0,-1 0 0,1 0 1,-1 0-1,1-1 0,5 1 0,-1 0-103,0-1 0,1 0-1,-1-1 1,1 0-1,-1 0 1,12-4-1,-17 4-183,0-1-1,1 0 0,-1 0 1,0-1-1,0 1 0,-1-1 1,1 0-1,0 0 0,-1 0 1,1 0-1,-1-1 0,0 1 1,0-1-1,2-4 0,14-26-4621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4:31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369 116 6355,'0'0'512,"-18"0"-101,-56 0 269,73-1-666,0 1-1,1 0 1,-1 0 0,0 0-1,0 0 1,0 0-1,0 0 1,0 0 0,0 0-1,0 1 1,0-1-1,1 0 1,-1 1-1,0-1 1,0 0 0,0 1-1,0 0 1,-5 22 128,-11 88-72,14-99-52,2 1 1,-1 0 0,2 24-1,1-14 89,-1-18-112,1-1 0,-1 0-1,1 1 1,-1-1 0,1 0 0,0 0 0,1 0 0,-1 0-1,1 0 1,0 0 0,0 0 0,0 0 0,0-1-1,1 1 1,-1-1 0,1 0 0,0 1 0,0-1 0,0-1-1,1 1 1,-1 0 0,1-1 0,-1 0 0,1 1-1,0-1 1,0-1 0,0 1 0,0-1 0,0 1 0,0-1-1,0 0 1,1-1 0,4 1 0,-4 0-4,0-1 0,-1-1 0,1 1 0,0-1 1,-1 1-1,1-1 0,-1 0 0,1-1 0,-1 1 0,0-1 0,0 0 0,5-3 1,-4 1 8,0 0 1,-1 0 0,1-1-1,-1 0 1,-1 0 0,1 0-1,-1 0 1,6-11-1,1-4-28,-2-1 0,0 0 0,-1 0 0,-1 0-1,-1-1 1,-1 0 0,-1 0 0,-1 0-1,-1 0 1,-1 0 0,-3-26 0,3 45 32,-1 1-1,1-1 1,-1 0 0,0 1 0,0-1 0,0 1 0,-1 0 0,1-1-1,0 1 1,-1 0 0,1 0 0,-1 0 0,0 0 0,0 0 0,0 0-1,0 0 1,0 1 0,0-1 0,0 1 0,-1-1 0,1 1 0,0 0-1,-1 0 1,1 0 0,-1 0 0,1 1 0,-1-1 0,-3 0 0,-5-1 83,0 1 0,0 0 0,1 0 0,-1 1 0,-20 3 1,26-2-74,0 1 0,0 0 0,0 0 1,0 0-1,0 0 0,1 1 0,-1 0 0,1 0 1,0 0-1,0 0 0,0 1 0,0-1 1,0 1-1,1 0 0,-1 1 0,1-1 1,0 0-1,-2 6 0,-7 10 34,2 2-1,-14 36 1,19-46-41,0 1 0,0 0 0,2 0 0,-1 0 0,2 1 0,0-1 0,0 1 0,2 0 0,0 18-1,1-30-5,0 1-1,0 0 0,0-1 0,0 1 0,0-1 0,1 1 1,-1-1-1,1 0 0,0 1 0,0-1 0,0 0 0,0 0 1,0 0-1,0 0 0,0-1 0,1 1 0,-1-1 0,0 1 1,5 1-1,7 3-2,0-1 0,20 6 0,-26-9-1,25 6-30,1-2 0,1-1 0,-1-2 0,0-2-1,1 0 1,45-7 0,-72 5-7,1 0 0,-1 0-1,0-1 1,0-1 0,0 1-1,0-1 1,0 0 0,-1-1 0,1 0-1,-1 0 1,0-1 0,12-10 0,-14 10 26,-1 1 1,0-1 0,0 0-1,0 0 1,-1-1 0,1 1-1,-1-1 1,-1 0 0,1 0-1,-1 0 1,0 0 0,0 0 0,-1 0-1,0 0 1,0-1 0,0 1-1,-1-8 1,1 10 14,-1-1-1,0 1 0,-1-1 1,1 1-1,-1 0 1,0-1-1,0 1 1,0 0-1,0-1 1,-1 1-1,0 0 1,-3-6-1,2 7 7,0 1 0,0-1 0,0 0 0,0 1 0,0-1-1,-1 1 1,1 0 0,-1 0 0,1 0 0,-1 1 0,0-1 0,0 1 0,0 0 0,-4-1-1,-6-1 71,-1 0-1,1 1 1,-16 0 0,24 1-31,1 1 1,0 0-1,0 1 1,0-1 0,-1 1-1,1 0 1,0 0 0,0 1-1,0-1 1,0 1 0,1 0-1,-7 4 1,5-1-16,1-1-1,0 1 1,1 0 0,-1 0-1,1 0 1,0 1 0,0 0 0,1 0-1,0 0 1,0 0 0,0 0-1,0 1 1,1-1 0,-2 12 0,0 5 96,1 0 1,2 0-1,0 25 1,1-43-130,0-1 1,1 1-1,0 0 1,-1 0-1,2 0 0,-1 0 1,0-1-1,1 1 1,0-1-1,0 1 0,1-1 1,-1 0-1,1 0 1,4 6-1,-1-4-8,0 0 1,1 0-1,-1 0 1,1-1-1,0 0 1,1-1-1,13 7 0,3-1-27,2-1-1,-1-1 1,1-2-1,39 6 1,-46-9-115,-1 0 0,0-2 0,1 0 0,-1-1 0,30-4 0,-43 3 124,1 0 0,0-1 0,0 1 0,-1-2 0,1 1 0,-1 0 0,1-1 0,-1 0 0,0-1 0,0 1 0,-1-1 0,1 0 0,-1 0 0,0 0 0,0 0 0,0-1 0,0 0 0,-1 0 0,0 0 0,5-9 0,-3-1 31,0 0-1,-1 0 1,-1-1-1,0 1 0,-1-1 1,-1 0-1,0 0 0,-3-29 1,1 32 4,-1-1 0,0 1 0,-1 0 0,-1 0 0,0 1 0,0-1 0,-2 1 0,1 0 1,-2 0-1,1 1 0,-1-1 0,-1 1 0,0 1 0,-1 0 0,0 0 0,0 1 0,-1 0 0,-16-11 0,9 7 6,0 2-1,-1 0 0,0 1 0,-1 0 0,0 2 0,-1 0 0,1 1 0,-1 1 1,-1 1-1,1 1 0,-25-2 0,30 5 55,-1 1 0,1 0 0,-1 1-1,-27 5 1,36-4-39,0 0-1,0 0 1,0 1-1,0 0 0,0 0 1,1 1-1,0 0 1,0 0-1,0 0 1,0 1-1,0 0 0,-5 7 1,-1 2 11,1 0 1,1 1-1,0 0 1,1 1-1,1 0 0,1 1 1,0-1-1,1 1 1,-7 31-1,5-8 29,3 1-1,1 0 1,1 49-1,3-82-70,0 0-1,0 0 1,0 0-1,1 0 1,1 0 0,-1 0-1,1-1 1,0 1-1,1-1 1,0 1-1,0-1 1,1 0-1,0 0 1,0 0 0,0 0-1,1-1 1,0 0-1,1 0 1,-1 0-1,1-1 1,0 0-1,0 0 1,11 7 0,-6-6-14,0 0 1,1 0-1,-1-1 1,1-1-1,0 0 1,0 0-1,1-1 1,19 2-1,2-2-25,68-4 0,-95 0 30,0 1 0,0-1 0,-1 0 0,1-1-1,0 1 1,-1-1 0,1-1 0,-1 1 0,0-1-1,0 0 1,0-1 0,0 1 0,0-1 0,6-6-1,-6 4-9,0-1-1,-1 1 0,0-1 1,0 0-1,0-1 0,-1 1 1,0-1-1,-1 1 1,0-1-1,3-9 0,0-12-63,-1 1-1,-1-1 0,-1 0 0,-2 0 1,-3-46-1,1 66 85,0 0 1,0 0-1,-1 0 0,0 0 0,-1 1 1,1-1-1,-2 0 0,1 1 0,-2 0 1,1 0-1,-1 0 0,0 0 0,0 1 1,-1 0-1,0 0 0,0 0 1,-1 1-1,0 0 0,0 0 0,0 1 1,-1 0-1,-11-6 0,4 4 76,-1 0 0,0 1 0,0 0 0,0 2 0,-1 0 0,1 1 0,-1 0 0,0 2 0,0 0 0,1 0 0,-26 4 0,33-1-46,0 0-1,0 0 0,0 1 0,0 1 1,1 0-1,-1 0 0,1 0 0,0 1 1,0 0-1,1 1 0,-1 0 0,1 0 1,1 0-1,-1 1 0,1 0 0,0 1 1,-7 11-1,-1 2 42,1 1 0,2 0 0,0 0 0,2 1 0,-11 38 0,13-30-22,1 1 1,2 0-1,1 0 1,3 60-1,1-83-49,-1 0-1,1 0 1,1 0-1,0 0 0,0 0 1,1 0-1,0 0 1,0-1-1,1 1 1,0-1-1,1 0 1,0 0-1,0-1 1,0 1-1,1-1 0,0 0 1,1-1-1,12 11 1,-8-9-26,0-1 0,0-1 0,0 0-1,1 0 1,0-1 0,0-1 0,0 0 0,1-1 0,-1 0 0,1 0 0,0-2 0,25 1 0,-27-2-12,1 1-9,1-2-1,0 1 0,17-5 1,-26 4 38,1 0-1,-1-1 1,1 1 0,-1-1 0,0-1-1,0 1 1,0 0 0,0-1 0,0 0-1,-1 0 1,1 0 0,4-6 0,0-1-10,0-1 0,-1 0 0,0-1 0,-1 1 0,0-1 1,-1-1-1,0 1 0,-1-1 0,0 0 0,-1 0 1,2-25-1,-2-2-149,-1 0-1,-7-65 1,4 92 146,-1 1 0,0 0-1,-1-1 1,0 1 0,-1 0 0,0 1-1,-1-1 1,-12-20 0,13 26 24,0 0-1,-1 0 1,1 0 0,-1 1 0,-1-1 0,1 1 0,-1 0-1,0 1 1,0-1 0,0 1 0,0 0 0,-1 1-1,1 0 1,-1 0 0,0 0 0,-9-2 0,3 3 90,0 0 0,0 0 0,0 1 1,1 1-1,-1 0 0,-14 2 0,20-1-49,-1 0 0,1 1 0,-1 0 0,1 0 0,0 1 0,0 0 0,0 0 0,0 1 0,1-1 0,-1 1 0,-6 6 0,-3 4 19,1 1 0,1 0 1,0 2-1,1-1 0,1 1 1,0 1-1,-17 38 0,22-42-26,2 1 0,-1 0 0,2 0 0,0 1-1,1 0 1,1-1 0,0 1 0,1 0 0,1 0 0,1 0-1,2 21 1,-1-31-40,-1 0-1,1 0 1,1 0-1,-1 0 1,1 0-1,0 0 1,0-1 0,1 1-1,-1-1 1,1 0-1,0 0 1,1 0-1,-1-1 1,1 1-1,0-1 1,0 0-1,1-1 1,-1 1-1,1-1 1,-1 0-1,1 0 1,0-1-1,7 2 1,7 3-25,1-2 1,-1 0-1,1-2 1,0 0-1,40 0 1,-46-3 19,0-1 0,0 0 1,0-1-1,0 0 0,16-5 1,-23 4 2,0 0 0,0-1 0,0 0 0,-1 0 0,1-1 0,-1 1 0,0-2 0,0 1-1,-1-1 1,9-9 0,-4 1-42,-1 0-1,0-1 0,0 0 1,-2 0-1,1-1 0,-2 0 0,-1-1 1,0 0-1,-1 0 0,5-26 1,-4 1-155,-1 0 0,-3 0 1,-3-55-1,1 88 176,-1 0-1,0 0 1,0 0 0,-1 0 0,-1 0 0,1 0 0,-1 0-1,-1 1 1,0-1 0,0 1 0,0 0 0,-6-8 0,5 11 36,1-1 0,-1 1 1,-1 1-1,1-1 1,0 1-1,-1 0 0,0 0 1,0 0-1,0 1 1,0 0-1,-1 0 0,1 1 1,-1 0-1,0 0 1,0 0-1,-9-1 0,3 1 52,0 1 0,0 0-1,0 1 1,0 0 0,0 0 0,0 2-1,0 0 1,0 0 0,1 1-1,-1 1 1,1 0 0,0 0-1,0 2 1,0-1 0,0 1-1,1 1 1,0 0 0,-15 13 0,-2 7 117,-43 47 0,59-59-3,1-1-1,1 1 0,0 1 1,1 0-1,-12 29 1,17-34-122,0 1-1,2-1 1,-1 1 0,1 0 0,1 0-1,0 0 1,1 0 0,0 1 0,1-1 0,0 0-1,4 14 1,-3-17-57,1-1 0,0 1 0,0 0 0,1-1 0,0 1 1,0-1-1,1 0 0,0-1 0,1 1 0,-1-1 0,1 0 0,1-1 0,0 1 0,12 9 0,-5-7-21,0-1 0,1 0 0,0-1-1,1-1 1,-1 0 0,1-1 0,33 6 0,-13-6-12,0-1 0,58-2 1,-86-2 13,-1 0 0,1-1 0,0 0 0,0 0 0,0 0 0,-1-1 0,1 0-1,-1-1 1,1 0 0,-1 0 0,0-1 0,0 1 0,0-1 0,-1-1 0,1 0 0,-1 1 0,0-2 0,-1 1 0,1-1 0,-1 0 0,0 0 0,-1 0 0,1-1 0,-1 0 0,0 0 0,-1 0 0,0 0 0,0 0 0,0-1 0,-1 1 0,2-15 0,-1 3 22,-1 0-1,-1 0 1,-1 0-1,-1 0 0,0 0 1,-1 0-1,-1 0 1,-1 0-1,-1 0 1,-1 1-1,0 0 1,-1 0-1,-1 1 0,-1 0 1,0 0-1,-1 1 1,-15-18-1,2 5-91,-1 1 1,-1 1-1,-49-39 0,60 54 35,-1 2 1,0 0 0,-1 0-1,0 2 1,-1 0-1,1 1 1,-1 0-1,-1 1 1,-25-4-1,28 7 50,0 2-1,1-1 0,-1 2 1,0 0-1,1 1 0,-1 0 1,-17 5-1,23-4 32,1 1 0,-1 0 0,1 0 0,-1 1 1,1 0-1,0 1 0,1 0 0,-1 0 0,1 1 0,0-1 1,0 2-1,-8 9 0,2-2 76,1 1 0,1 0 1,0 1-1,1 1 0,1-1 1,1 1-1,0 1 0,1 0 1,1 0-1,1 0 0,0 1 0,1-1 1,1 1-1,1 0 0,1 0 1,2 37-1,0-48-95,0-1-1,1 0 1,0 0 0,0 0 0,1 0-1,0 0 1,0-1 0,0 1-1,1-1 1,0 0 0,0 0 0,1 0-1,-1 0 1,1-1 0,1 0-1,-1 0 1,1 0 0,0-1 0,0 1-1,0-2 1,0 1 0,1-1-1,0 0 1,13 5 0,-2-3-35,0 0 1,0-1-1,0-1 0,1-1 1,-1-1-1,1 0 0,0-1 1,34-6-1,-47 5-85,0 0-1,1 0 1,-1-1-1,0 0 1,0 0-1,0-1 1,0 0-1,-1 0 1,1 0-1,-1-1 1,0 1-1,0-1 1,0-1-1,0 1 1,-1-1-1,7-8 1,-7 7-394,-1 0 0,0-1 0,0 1 0,3-13 0,-5 19 500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4:33.9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529 61 1761,'2'-8'10988,"0"-1"-10720,-3 7-259,1 1 0,-1-1 0,1 0 0,-1 0-1,0 0 1,0 1 0,1-1 0,-1 0 0,0 1 0,-1-1 0,1 1 0,0-1 0,0 1 0,-1-1 0,1 1 0,-1 0 0,1 0 0,-1 0 0,1 0 0,-1 0 0,0 0 0,0 0 0,1 0 0,-1 1 0,0-1 0,0 1 0,0-1 0,-3 1 0,-5-3-27,-1 2 0,0-1 1,-18 1-1,21 0 7,1 1-1,-1 0 1,1 1-1,-1-1 1,1 2 0,-1-1-1,1 1 1,-1 0-1,1 0 1,0 1 0,0 0-1,0 0 1,1 1-1,-1 0 1,1 0-1,0 0 1,-11 11 0,1 0 17,0 0 0,2 1 0,0 1 0,1 0 0,0 1 0,2 0 1,0 1-1,1 0 0,1 0 0,1 2 0,0-1 0,2 1 0,0-1 1,2 2-1,0-1 0,1 0 0,1 1 0,1 0 0,3 32 0,-1-49-13,0-1 0,0 1 0,0-1-1,0 1 1,0-1 0,1 0-1,0 0 1,0 0 0,0 0 0,0 0-1,1 0 1,0 0 0,0-1-1,0 1 1,4 3 0,-1-2-5,0-1 1,0 0-1,0 0 1,1-1-1,-1 1 1,1-2-1,0 1 0,13 3 1,0-2-22,1-2-1,-1 0 1,1-1 0,-1-1-1,0 0 1,24-5 0,-23 1-49,0-1-1,-1 0 1,1-2 0,-1 0 0,-1-2 0,28-15-1,-23 10-122,-1-2 0,0 0 0,-1-1 0,31-32 0,-45 41 142,0 0 0,-1-1 0,0 1 0,0-2-1,-1 1 1,0-1 0,-1 0 0,0 0 0,0 0 0,-1-1 0,-1 1-1,0-1 1,0 0 0,2-22 0,-5 24 62,1 0 0,-2 1 0,1-1 0,-1 0 0,0 1 0,-1-1 0,-4-13 0,4 17 8,-1 0-1,0 0 0,0 0 0,0 0 0,-1 0 0,1 1 0,-1 0 0,0 0 1,-1 0-1,1 0 0,-1 0 0,-7-4 0,-5-1 60,-1 0 1,0 1-1,-1 0 0,0 2 1,0 0-1,0 1 0,-1 1 1,0 1-1,1 1 0,-1 0 0,0 2 1,0 0-1,-25 4 0,34-2-23,0 1-1,1 0 0,-1 1 0,1 0 1,0 0-1,0 1 0,0 0 0,0 1 0,1 0 1,0 1-1,0 0 0,1 0 0,0 1 1,0 0-1,-8 12 0,2-3 57,1 1-1,0 1 1,2 0 0,0 1-1,1 0 1,-12 37-1,17-35-83,0 1-1,2 0 1,1 0-1,0 1 1,2-1-1,3 28 1,-2-42-24,0 0 0,1 0 0,0 0 0,1-1 0,0 1 0,0-1 1,1 0-1,0 0 0,0 0 0,1 0 0,0-1 0,0 0 0,1 0 0,0 0 1,0-1-1,0 0 0,1 0 0,0 0 0,1-1 0,-1 0 0,9 4 0,0 0-19,0-1 1,1-1-1,0-1 0,0 0 0,0-1 0,1-1 0,-1-1 0,1 0 0,30 0 0,-33-3-39,-10 1 51,0-1 0,0 1 0,0-1 0,0-1 0,1 1 0,-1-1 0,0 1 0,0-2 0,0 1 0,0 0 0,0-1 0,-1 0 0,1 0 0,0-1 0,-1 1 0,0-1 0,1 0 0,4-4 0,0-3-24,-1-1 0,0 1 0,0-1 0,-1-1 0,-1 1 0,0-1 0,0-1 0,-1 1 0,-1-1 1,4-15-1,-5 13-71,1-1 0,-2-1 0,0 1 0,-1 0 0,-1-1 0,-1 1 0,0 0 0,-4-19 0,3 26 99,-1 1 0,-1 0 0,0 1 0,0-1 0,0 1 1,-1-1-1,0 1 0,0 0 0,-1 1 0,1-1 0,-2 1 0,1 1 0,-1-1 0,1 1 0,-2 0 0,-7-4 1,-1-1 25,-1 1 1,0 1 0,0 1 0,-1 1 0,1 0 0,-30-5-1,24 7 161,-1 1 0,0 1 0,-30 2 0,44 0-123,1 1 0,0 1 0,0-1 0,0 1 0,0 1 0,0-1 0,0 2 0,1-1 0,-1 1 0,1 1 0,-11 7 0,1 1-41,2 1 1,0 1-1,1 1 0,0 0 1,2 1-1,0 0 1,-19 34-1,24-36 16,1 0-1,1 0 0,0 1 1,1 0-1,1 0 0,0 1 1,1-1-1,1 1 0,1 0 1,0 28-1,2-39-30,-1 1 0,1 0 1,1-1-1,-1 1 0,1-1 0,0 0 0,0 0 0,1 1 1,0-2-1,0 1 0,0 0 0,1 0 0,8 9 0,-5-9 3,0 1 0,0-1-1,1 0 1,-1-1-1,1 0 1,1 0-1,-1-1 1,17 7 0,1-3-30,1-1 1,-1-2 0,1 0 0,0-2-1,52 0 1,-64-3 8,-1 0 0,1-2 0,-1 1 0,0-2 0,1 0 0,-1 0 0,-1-2 0,1 0 0,-1 0-1,1-1 1,-2-1 0,1 0 0,-1 0 0,22-19 0,-14 9-59,0 0-1,-2-2 0,0 0 1,-2 0-1,0-2 0,-1 0 1,-1-1-1,13-28 0,-18 31-73,0-1-1,-2 0 0,-1-1 0,-1 0 0,0 0 0,-1 0 0,-2 0 1,0-1-1,-1 1 0,-3-30 0,0 42 143,0-1-1,-1 1 1,0 0-1,0 0 1,-1 0 0,0 0-1,-1 0 1,0 1-1,0 0 1,-1 0 0,0 0-1,0 1 1,-1-1-1,0 2 1,0-1 0,-13-8-1,8 6 106,0 1-1,-1 0 1,0 1-1,0 0 1,0 1-1,-1 0 1,0 1-1,0 1 1,-1 0 0,-20-2-1,21 5 192,0 0 0,0 1 1,-27 3-1,34-2-267,1 0 1,0 1 0,0 0-1,0 0 1,0 1-1,0 0 1,1 0 0,-1 0-1,1 1 1,-9 6-1,-4 7 3,1 1 0,1 1-1,1 0 1,0 1 0,2 0-1,0 1 1,1 1 0,1 0-1,2 1 1,0 0 0,1 0-1,-6 29 1,11-29 54,0 0 0,1 0 0,2 0 0,0 0 0,5 33 0,-4-50-74,1 0 0,-1-1 0,1 1 0,0-1 0,0 0 0,1 1 0,0-1 0,0 0 0,0 0 0,0-1 0,1 1 0,-1-1 0,10 8 0,-7-6-3,2-1 1,-1 0-1,1-1 1,-1 1-1,1-2 1,0 1-1,1-1 1,10 3-1,8-1-8,0-1 0,0-1 0,-1-1-1,53-4 1,-69 1-9,0 0 0,-1-1 0,1 0 1,0-1-1,-1 0 0,1-1 0,-1 0 0,0 0 0,0-1 0,-1 0 0,1-1 1,-1 0-1,0 0 0,-1 0 0,1-1 0,-2 0 0,12-15 0,-9 10-31,0-1 0,-1 0 0,-1 0-1,0-1 1,-1 0 0,0 0-1,-1 0 1,-1-1 0,0 1-1,-1-1 1,1-17 0,-2 9-12,-1 1 1,-1 0 0,-1-1-1,-4-23 1,3 36 58,-1 0 0,0 1 1,0-1-1,0 1 0,-1 0 1,-1 0-1,1 0 0,-2 0 0,1 1 1,-1 0-1,-9-9 0,4 6-5,0 0-1,-1 1 0,-1 1 0,0 0 1,0 0-1,0 1 0,-1 1 1,0 1-1,-1 0 0,-24-7 0,18 8 88,1 1-1,-1 1 1,0 1-1,0 1 1,0 0-1,0 2 0,-28 4 1,40-3-46,1 0 0,-1 1 1,1 0-1,0 0 0,0 1 1,0 0-1,0 0 0,1 1 1,0 0-1,0 0 0,0 1 0,1 0 1,-1 0-1,1 0 0,1 1 1,-1 0-1,-7 13 0,5-6-14,0 0 0,1 0 0,1 1 0,0 0 0,1 0-1,1 1 1,0-1 0,-3 29 0,7-42-15,-3 24 18,2 0-1,3 39 0,-1-59-24,-1 0 0,2 1 0,-1-1 0,0 0 0,1 0 0,0 0 0,1 0-1,-1 0 1,1-1 0,0 1 0,1-1 0,-1 0 0,1 0 0,0 0 0,8 8 0,-3-7 4,-1 0 0,1 0 0,1-1 0,-1 0 0,1-1 0,-1 0 0,1-1 0,1 1 0,-1-2 0,13 2 0,11 0-27,61-1 0,-73-3-7,-14 0 28,-1 0 0,0-1 0,0 0 0,0 0 0,0-1 0,0 0 0,0 0 0,0 0 0,0-1-1,-1 0 1,1 0 0,-1-1 0,0 0 0,6-4 0,-5 1-5,0 1 0,-1-1 0,1 0 0,-2-1 0,1 0-1,-1 0 1,0 0 0,-1 0 0,6-16 0,-3 3-41,-1 0 0,-1 0 0,-1 0 0,-1-1 0,-1 0 0,-1 0 0,0 0 0,-5-36 0,2 50 30,1 0 0,-1 1-1,0-1 1,0 1 0,-1-1 0,0 1 0,-1 0 0,1 0 0,-1 0 0,0 1 0,-1-1-1,0 1 1,0 0 0,0 1 0,-1-1 0,0 1 0,0 0 0,0 0 0,-10-5-1,5 4 35,0 1 0,0 0 0,-1 0-1,0 1 1,0 1 0,0 0 0,0 0-1,-1 1 1,1 1 0,-1 0 0,-18 1-1,23 1 15,0 1 0,-1-1-1,1 1 1,0 1 0,1 0-1,-1 0 1,0 0 0,1 1-1,0 0 1,0 0 0,0 1 0,-9 8-1,-6 7 30,1 0 0,-21 28 0,34-38 2,-2 1 0,-24 33 195,32-41-267,0 0 0,0 1 0,1-1-1,0 0 1,-1 0 0,1 1 0,1-1-1,-1 0 1,0 1 0,1-1 0,0 1 0,-1-1-1,2 7 1,-1-9-60,1 0-1,-1 0 1,1-1-1,-1 1 1,1 0-1,-1 0 1,1 0-1,0 0 1,-1-1-1,1 1 1,0 0-1,0 0 1,0-1-1,0 1 0,-1-1 1,1 1-1,0-1 1,0 1-1,0-1 1,0 0-1,0 1 1,0-1-1,0 0 1,0 0-1,0 0 1,0 0-1,1 0 1,-1 0-1,0 0 1,0 0-1,0 0 1,1 0-1,3 0-428,23 0-3193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4:38.3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399 58 6723,'0'0'1433,"-35"12"-1,-111 43-394,136-52-999,0 2 0,0-1 0,0 1 0,1 1 0,0 0 0,0 0 0,1 1 0,-1 0 0,1 0 0,1 1 0,-13 16 0,12-10-53,0 0-1,1 0 1,1 1-1,1 0 1,-6 23 0,8-29 19,-11 47-16,2 0 0,2 1-1,3 1 1,0 90 0,7-138-4,0 0 0,1 0 0,0 0 0,1 0 1,0 0-1,0 0 0,5 12 0,-5-18 0,0 1 0,1-1 0,0 0 0,-1 0 0,1 1 0,1-2 0,-1 1 0,0 0 0,1-1 0,0 0 0,0 1 0,0-2 0,0 1 0,0 0 0,1-1 0,8 4 1,0-2-16,0 0 1,0-1-1,0-1 1,1 0-1,22 0 1,70-6-80,-90 2 120,1-1 0,-2-1 0,1 0 0,0-1 0,-1-1 0,0 0 0,0-1 0,24-16 0,-21 11 3,0 0 0,-1-2 0,-1 0 0,0-1 0,0-1 0,13-18 0,-23 25-26,-1 0 0,-1 0-1,0-1 1,0 1 0,-1-1-1,0 0 1,-1 0 0,0 0-1,0 0 1,-1-1 0,0 1-1,-1 0 1,0-1 0,-1 1-1,-3-17 1,3 22 11,0 1 1,0 0-1,0 0 0,0 0 1,-1 0-1,0 0 0,0 0 1,0 0-1,0 1 1,0-1-1,-1 1 0,1 0 1,-1-1-1,-5-3 0,2 2 6,0 0 0,0 1 0,-1 0 0,0 0 0,0 0-1,0 1 1,-11-3 0,-2 0 52,0 1 0,-1 1 0,1 1 0,-1 1 0,-23 1 0,20 1-51,2-1 126,0 1-1,-1 1 1,1 1-1,-35 8 1,51-8-115,0 0 1,0 0-1,0 1 1,0 0-1,0 0 0,1 0 1,-1 1-1,1-1 1,0 1-1,0 1 1,0-1-1,1 1 0,-1 0 1,1 0-1,0 0 1,1 0-1,-1 1 0,1-1 1,0 1-1,-3 10 1,-1 8-39,2-1 0,1 1 0,1 0 0,1 0 0,1 0 0,1 0 0,4 27 0,-4-43 11,1-1 1,1 1-1,0 0 1,0-1-1,0 1 1,1-1-1,0 1 1,0-1-1,1 0 1,0-1 0,0 1-1,1-1 1,0 1-1,0-1 1,0-1-1,1 1 1,-1-1-1,2 0 1,-1 0-1,0 0 1,11 4 0,-2-1-11,1-1 1,-1 0 0,1-2 0,1 0-1,-1 0 1,0-2 0,1 0 0,0-1 0,19 0-1,-10-1 16,-1-2 0,45-6-1,-58 5 3,0-1 1,0 0-1,-1-1 0,1-1 1,-1 0-1,0 0 0,18-13 1,-8 3-39,-2-1 0,0 0 0,-1-2 0,0 0 0,-2-1 0,0-1 0,-1 0 0,-1-1 0,-1-1 0,-1 0 0,-1-1 0,-1 0 0,-1 0-1,-1-1 1,-1 0 0,-1-1 0,-1 0 0,-1 1 0,1-32 0,-5 52 29,0-19-50,0 0 1,-5-33 0,4 49 60,0 0-1,-1 1 1,0-1-1,0 1 1,-1-1 0,0 1-1,0 0 1,0 0 0,-1 0-1,0 0 1,0 1-1,-7-7 1,3 3 4,-1 2 0,-1 0 0,0 0 0,0 0 0,0 1 0,-1 1 0,1 0 0,-1 0 0,-1 1 0,1 1 0,-1-1 0,-15-1 0,-13 0 113,0 2 0,-53 3 0,48 0 56,42 0-136,0 0-1,-1 0 0,1 0 0,-1 1 1,1-1-1,0 1 0,0 0 1,-1 0-1,1 0 0,0 0 1,0 0-1,0 1 0,-5 3 1,5-2-31,0 0 1,0 0-1,0 1 1,0 0-1,1-1 1,-1 1-1,1 0 1,0 0-1,-2 8 1,-1 2-18,1 0 0,0 1 1,1-1-1,0 1 0,0 21 1,4 77-50,0-87 45,-1-17 6,1 0-1,1 0 1,0 0-1,0 0 1,1 0-1,0-1 1,1 1-1,-1-1 1,2 0-1,-1 0 1,1 0-1,0 0 1,1-1 0,0 0-1,0 0 1,0-1-1,1 1 1,0-2-1,0 1 1,1-1-1,0 0 1,0 0-1,0-1 1,0 0-1,0 0 1,1-1-1,0 0 1,0-1 0,0 0-1,14 2 1,-14-4 4,0 1 0,0-1 0,0 0 0,0-1 0,-1 0 0,11-3 0,-15 3 7,1-1 0,-1 0 0,0 0 0,0 0 0,1 0 0,-2-1 0,1 0 1,0 0-1,0 0 0,-1 0 0,0-1 0,1 1 0,2-6 0,3-4 16,0-1-1,-1-1 0,0 0 1,-1 0-1,-1 0 0,0-1 0,-1 0 1,-1 0-1,3-23 0,-1-13-22,-1-87 0,-5 130-12,0 0-1,0 1 1,-1-1-1,0 0 1,-1 0-1,0 0 1,0 1-1,-1-1 1,0 1-1,-1 0 1,0-1-1,0 2 1,-1-1-1,1 0 1,-2 1-1,1 0 1,-1 0-1,0 1 1,-1-1-1,1 1 1,-1 1-1,0-1 0,-1 1 1,-11-6-1,8 6 4,0 0-1,-1 0 0,0 2 1,0-1-1,0 1 0,-16-1 0,23 3 19,1 0-1,-1 1 1,1 0-1,-1 0 1,0 0 0,1 0-1,-1 1 1,1 0-1,-1 0 1,1 0-1,-1 1 1,1-1-1,0 1 1,0 0-1,-1 0 1,1 0-1,1 1 1,-1 0-1,0-1 1,-3 5-1,-4 8 15,0 0 1,1 1-1,0 0 0,1 0 0,1 1 0,1 0 1,1 1-1,0 0 0,-5 29 0,3 0 26,2 1 1,2 77-1,4-116-44,1 1 0,0-1 1,0 0-1,1 0 0,1 0 1,0 0-1,0 0 0,0-1 0,1 1 1,0-1-1,1 0 0,0 0 0,0 0 1,1-1-1,0 0 0,0 0 0,1 0 1,0-1-1,10 8 0,-6-6-4,1 0-1,1-1 1,-1 0-1,1-1 1,0 0-1,1-1 1,-1 0-1,1-1 1,0-1-1,0 0 1,0-1-1,16 0 1,-15-1 4,1-1 0,-1-1 0,1 0 0,0-1 0,22-6 0,-30 5 6,-1 0-1,1 0 1,-1 0 0,0-1-1,0 0 1,-1-1 0,0 1 0,1-1-1,-1-1 1,-1 1 0,1-1 0,8-12-1,-7 9 12,-1-2 0,0 1 1,0-1-1,-1 0 0,-1 0 0,0 0 0,0-1 0,3-22 0,-2 0 64,-1-64-1,-5 86-78,1 0 0,-1 0-1,-1 1 1,0-1 0,-1 0 0,0 1 0,-1 0-1,0-1 1,0 2 0,-1-1 0,-1 0-1,0 1 1,0 0 0,-1 0 0,-1 1 0,1 0-1,-18-15 1,8 8-22,-2 1 1,1 0-1,-2 2 0,1 0 1,-2 2-1,0 0 0,0 1 1,-1 1-1,0 1 0,-1 1 1,1 1-1,-1 1 0,-1 1 1,1 1-1,-38 0 0,54 3 27,-1 0 0,1 0 0,0 0 0,-1 1 0,1 1 0,0-1 0,0 1-1,0 0 1,0 1 0,0-1 0,1 1 0,-1 1 0,1-1 0,0 1 0,-1 0 0,2 1-1,-1-1 1,1 1 0,-1 0 0,1 1 0,1-1 0,-1 1 0,-6 10 0,0 1 14,1 1-1,1 0 1,0 0 0,1 1 0,1 0 0,1 0 0,-5 26-1,4-5-16,2 1 0,1 67 0,3-95-3,1-1-1,1 1 0,0-1 0,1 0 1,0 1-1,1-1 0,1 0 1,-1 0-1,2-1 0,0 1 0,0-1 1,1 0-1,0 0 0,1-1 0,1 0 1,-1 0-1,1 0 0,1-1 0,0-1 1,17 15-1,-15-16-9,1 0 1,-1 0 0,1-1-1,0 0 1,0-1 0,1 0-1,0-1 1,22 4 0,-14-5 9,1 0 1,0-2 0,-1-1-1,36-3 1,-45 1 7,-1-1 0,0 0 0,0 0 0,-1-1 0,1-1 1,-1 0-1,1 0 0,-2-1 0,1 0 0,-1-1 0,1 0 0,-2 0 0,1-1 0,-1 0 0,0-1 0,11-17 0,-4 5 24,-1-1-1,-1-1 1,-1 0-1,-1-1 1,-1 0-1,10-37 1,-14 38-15,-1 0 0,-1 0 1,-1 0-1,-1-1 1,-1 1-1,-1-1 0,-1 1 1,-7-39-1,5 54-17,0 0 1,0 0-1,-1 1 1,0-1-1,0 1 1,-1 0-1,0 0 1,0 0-1,0 1 1,-1 0-1,0 0 1,0 0-1,-1 1 0,0 0 1,0 0-1,0 1 1,0 0-1,-1 0 1,0 0-1,-9-2 1,-4-1-1,0 0 0,-1 2 0,0 0 0,-1 2-1,1 0 1,-31 1 0,53 2-1,-23 0 26,0 1 1,-34 5-1,50-5-16,0 1 1,0 0-1,1 0 1,-1 1 0,1-1-1,-1 2 1,1-1-1,0 1 1,0-1 0,1 2-1,-1-1 1,-5 6-1,4-2 0,0 0 0,0 1 0,0 0-1,1 1 1,0-1 0,1 1 0,0 0-1,1 0 1,0 1 0,1-1 0,0 1-1,0 0 1,1 0 0,0 0-1,1 0 1,1 19 0,0-26-24,0 0 0,0-1 0,1 1 0,0 0-1,-1 0 1,1-1 0,1 1 0,-1-1 0,0 1 0,1-1 0,0 1 0,0-1 0,0 0 0,0 0 0,0 0 0,1 0-1,-1 0 1,1-1 0,0 1 0,0-1 0,0 1 0,0-1 0,0 0 0,7 3 0,0-1-264,0 0 0,1 0 0,0-1 1,0-1-1,0 0 0,0 0 0,13 0 0,27-1-2763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4:41.2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886 521 6003,'0'0'4522,"-9"0"-3997,-29-2 113,36 2-496,0 0 1,0-1-1,0 1 1,1-1-1,-1 1 0,0-1 1,0 0-1,0 0 1,1 0-1,-1 0 1,1 0-1,-3-2 0,-5-3-35,-2 3-105,-1 0 0,1 1 1,0 1-1,-1 0 0,1 0 0,-1 1 0,-18 3 0,-7-2-5,-146 8 0,50-1 59,118-8-59,0 1 1,0 0 0,1 2-1,-1 0 1,-21 6-1,28-5-14,0-1 0,0 1 0,1 1 0,0-1 0,0 1 0,0 0 0,0 1 0,1-1 0,0 2 0,0-1 0,-6 9 0,-5 9-11,1 1 1,1 0-1,1 1 0,1 1 0,2 0 1,-14 47-1,16-34 13,1 0 1,1 1-1,3-1 1,0 51-1,4-85 3,0 0 0,1 0 0,-1-1 0,1 1-1,0 0 1,1 0 0,-1 0 0,1 0-1,0-1 1,1 1 0,-1-1 0,1 0 0,4 6-1,-2-5 2,0-1 0,0 0 1,1 0-1,0 0 0,0 0 0,0-1 0,0 0 0,1 0 0,13 5 0,4 0 7,1-1 0,0-1 0,0-1 0,0-1 0,1-1 0,25 0 1,3-3 10,100-10 0,-116 3-15,-1-1 0,0-2-1,0-2 1,-1-1 0,0-2 0,-1-2 0,-1-1 0,-1-1-1,0-2 1,-1-1 0,-2-2 0,0-1 0,-1-1 0,-2-2-1,43-52 1,-53 56-22,-2-1-1,-1-1 1,0 0 0,-2-1-1,-1 0 1,-1-1 0,-1 0-1,-2-1 1,-1 1 0,0-2-1,-3 1 1,0 0 0,-2-1-1,0 1 1,-5-30 0,4 52 25,-1 0 0,0 0 0,0 0 1,0 1-1,-1-1 0,0 0 0,0 1 0,0-1 1,-1 1-1,0 0 0,0 0 0,0 0 1,-1 0-1,1 0 0,-1 1 0,0-1 0,-1 1 1,1 0-1,-1 1 0,1-1 0,-1 1 1,-11-6-1,5 5 11,-1-1-1,0 2 1,0 0 0,0 0 0,-1 1 0,1 0 0,0 1 0,-1 1 0,1 0-1,-14 2 1,17-1-3,1 1 1,-1 1-1,1-1 0,0 1 0,-1 1 1,1-1-1,1 1 0,-1 1 0,0-1 0,1 1 1,-10 10-1,-5 4-9,2 1 0,-23 28 1,26-26-2,0 0 0,2 1-1,1 1 1,1 0 0,0 1 0,2 0 0,1 1 0,2 0 0,0 1 0,1 0 0,2 0 0,1 0 0,-1 42 0,5-53 6,3 45-134,-2-57 128,0 1 0,0-1-1,1 0 1,-1 1 0,1-1-1,0 0 1,0 0-1,1 0 1,-1 0 0,1 0-1,4 4 1,0-1 0,0 0-1,1-1 1,0 1 0,0-2 0,1 1 0,0-1 0,0 0-1,0-1 1,0 0 0,1 0 0,10 2 0,0-2 13,0 0 0,0-1 0,0-2 0,33 0 0,-42-2-11,0-1-1,0 0 1,-1-1 0,1 0 0,-1-1 0,0 0 0,0 0-1,0-1 1,0-1 0,-1 1 0,0-2 0,0 1 0,0-1-1,-1 0 1,0-1 0,7-9 0,4-4-114,-1-2 0,-1 0 1,-1-2-1,-2 1 0,13-29 0,-18 35-40,-2-1 0,-1 0 0,0 0 0,-1 0-1,-1-1 1,-1 1 0,1-35 0,-4 44 117,0 0 0,-1-1 0,0 1 1,0 0-1,-1 0 0,0 1 0,-1-1 0,0 0 0,-1 1 0,0 0 1,0 0-1,-1 0 0,0 0 0,-1 1 0,0-1 0,-12-12 1,3 8 40,0 0 0,0 1 0,-2 1 0,1 1 0,-1 0 0,-1 1 0,0 1 1,0 0-1,-23-5 0,13 6 221,0 1 1,0 2 0,-1 0-1,1 2 1,-51 4 0,68-1-201,1 0-1,-1 1 1,1 1 0,-1 0 0,1 0 0,0 1-1,0 0 1,1 1 0,-1 0 0,1 0 0,0 1-1,-11 9 1,14-10-17,0 1 0,0-1 0,1 1 0,-1 0 0,1 1 0,1-1-1,-1 1 1,1 0 0,0 0 0,1 0 0,0 1 0,0-1 0,0 1 0,1 0 0,0 0 0,-1 15 0,1 1-10,2-1 1,0 0 0,2 1 0,4 24 0,-4-40 5,0 0 1,1-1-1,-1 1 1,1-1 0,1 0-1,0 0 1,0 0-1,0 0 1,1-1 0,-1 1-1,2-1 1,-1 0-1,1-1 1,0 1 0,11 7-1,-6-7 5,0-1 0,0 0 1,0 0-1,0-1 0,1-1 0,-1 0 0,1-1 0,0 0 0,0 0 0,0-2 0,0 1 0,13-2 1,-21 1 3,1 0 1,0-1 0,-1 0 0,1 1-1,-1-1 1,1-1 0,-1 1 0,1-1-1,-1 0 1,0 0 0,0 0 0,1 0-1,-2-1 1,1 1 0,0-1 0,4-4 0,-3 1 6,1-1 1,-1 0 0,0 0 0,0 0 0,-1 0 0,0-1 0,0 0 0,3-10 0,0-7-4,-1 1 0,0-1 1,-2 0-1,-1-1 0,-1-26 0,-1 29-43,-1 0 0,-2 0-1,-4-26 1,4 40-8,0 0 0,-1 0-1,0 0 1,0 1 0,-1-1-1,0 1 1,-1 0 0,0 0-1,0 0 1,-9-9 0,2 4-12,0 2 0,0-1 0,-1 2 0,-1 0 1,0 0-1,0 1 0,-1 1 0,0 1 1,-25-10-1,16 10 63,0 0 1,0 2 0,-1 0-1,1 2 1,-46 0-1,64 2 0,-1 1-1,1 0 0,0 0 0,0 1 0,0-1 1,-1 1-1,1 1 0,0-1 0,0 1 1,0 0-1,1 1 0,-1-1 0,0 1 0,1 0 1,0 1-1,-1-1 0,1 1 0,1 0 1,-1 0-1,1 1 0,-1-1 0,1 1 1,-4 6-1,2-1 6,0-1-1,1 1 1,0 0 0,1 1 0,0-1 0,1 1 0,-3 14 0,2-1 39,2-1 0,0 35 1,2-50-53,0-1 1,1 1-1,0 0 1,0 0-1,1-1 1,0 1-1,1-1 1,-1 1-1,1-1 1,1 0-1,-1 0 0,1-1 1,0 1-1,8 9 1,-4-8 3,0 0-1,0-1 1,1 1 0,0-2-1,0 1 1,1-1 0,0-1 0,0 0-1,14 5 1,-2-2 8,0-2-1,0-1 1,0 0 0,1-2 0,0 0-1,0-2 1,0 0 0,0-2 0,34-5-1,-42 3 5,0-1-1,0-1 0,-1 0 0,0-1 0,0-1 0,-1 0 0,0-1 0,0 0 1,0-1-1,-1-1 0,-1 0 0,21-22 0,-20 19-13,-1 0 0,-1-1 1,0 0-1,0-1 0,-2 0 0,0-1 0,0 0 0,-2 0 1,0-1-1,-1 1 0,4-20 0,-7 20-11,0 0 0,-1 1 0,0-1 0,-2 0 0,-2-22 0,2 30 2,-1 0 1,0 0 0,-1 0 0,0 1 0,0-1 0,0 1-1,-1-1 1,0 1 0,-1 0 0,1 1 0,-1-1 0,-6-5-1,-1 1 1,1 1-1,-1 0 0,0 1 0,-1 0 0,0 1 1,-1 1-1,1 0 0,-1 1 0,-1 0 0,1 1 1,-1 1-1,0 0 0,0 1 0,0 0 0,0 2 1,-1 0-1,1 0 0,0 1 0,-18 3 0,28-2-5,0 0-1,1 1 1,-1-1-1,1 1 1,0 0-1,-1 0 1,1 1-1,0-1 1,0 1 0,1 0-1,-1 0 1,1 0-1,-1 0 1,1 1-1,0 0 1,0-1-1,0 1 1,-2 6-1,-3 5-277,0 1-1,2 0 0,-8 27 1,8-21-322,-16 51-2716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9:56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352 93 2177,'0'0'4525,"-2"-10"-4339,1 4-29,-8-34-53,8 38 93,1 0 1,-1-1-1,0 1 0,0 0 1,-1 0-1,1 0 0,0 0 1,-1 0-1,1 0 0,-1 0 1,1 0-1,-1 0 0,0 1 1,0-1-1,0 1 0,-2-2 0,-2 2 37,-1 0-1,1 0 0,-1 1 0,1 0 0,0 0 0,-1 1 0,-8 1 0,11 0-239,0-1 0,0 1 0,0 0-1,0 0 1,0 0 0,0 0 0,0 1 0,1-1-1,-1 1 1,1 0 0,0 0 0,0 1 0,-5 6-1,-35 54-67,35-50 59,-72 127-38,68-115 50,0 0 0,1 1-1,-10 44 1,17-54-19,1 1 1,1-1 0,1 1 0,0 22 0,2-34 5,-1 0 1,1 0 0,0 0 0,0 0 0,0 0 0,1 0 0,0-1 0,0 1 0,0 0 0,1-1 0,0 0 0,0 0 0,1 1 0,-1-2 0,8 9 0,5 0-25,1-1 0,0 0-1,0-1 1,1-1 0,0-1 0,24 8 0,120 34 91,-149-48-61,34 10 15,1-3 1,0-1 0,0-3 0,1-2 0,65-2-1,-111-2-4,-1 0 0,1-1 0,0 1-1,-1-1 1,1 0 0,0 0 0,-1 0 0,1 0-1,-1 0 1,1 0 0,-1-1 0,0 1 0,0-1-1,1 1 1,-1-1 0,0 0 0,2-3 0,0 0 3,-1 0 0,0 0 0,0 0 0,0-1 0,-1 1 0,0 0 0,3-12 0,0-5 11,-2 0-1,0-1 1,-1-28 0,-2 44-14,1-15 13,0-25-65,-7-82 1,4 113 29,-1 0-1,-1 1 1,0-1-1,-1 1 1,-1 0-1,0 0 1,-1 1-1,-1 0 1,-9-15 0,5 13 44,-1 0 0,-1 1 1,0 0-1,-1 1 0,0 1 1,-1 1-1,-1 0 1,0 1-1,0 0 0,-1 1 1,0 2-1,-1 0 1,0 0-1,0 2 0,-1 0 1,-38-5-1,18 5-7,-1 1 0,0 2 0,0 2 0,-52 5 0,88-4-20,0 1 0,0 0 1,0 0-1,1 1 0,-1-1 0,1 1 0,-1 0 0,1 0 1,-1 0-1,1 1 0,0 0 0,0 0 0,0 0 0,-5 5 1,5-2-8,-1-1 0,1 1 0,0 0 1,0 1-1,1-1 0,0 1 0,0-1 1,-3 14-1,0 6-30,2-1 1,1 1-1,1 0 0,1 33 1,1-50 29,1 1 1,1-1-1,-1 0 1,2 0 0,-1 1-1,1-2 1,0 1 0,1 0 0,0-1-1,1 1 1,-1-1 0,1 0-1,1-1 1,0 1 0,0-1-1,0 0 1,13 10 0,-5-5-6,1 0 1,0-1-1,0-1 1,1 0 0,1-1-1,-1-1 1,30 10-1,-24-13 18,0 0 0,1-2 0,0-1-1,-1 0 1,27-3 0,-30 1-13,-14 0 9,0 0 1,0 0-1,0-1 0,0 0 1,-1 0-1,1 0 0,0-1 1,0 0-1,-1 0 0,0 0 0,1 0 1,-1 0-1,0-1 0,7-5 1,-6 2 6,1 1 0,-1-1-1,0 0 1,-1 0 0,1-1 0,-1 1 0,0-1 0,4-12 0,-1 1 14,-2-1 0,0 0 0,-1 0 0,0-1 0,-2 0 0,0-30 0,-1 22-5,-1-32 1,-1 57-12,1-1 0,-1 1 0,0-1 0,0 1 0,0 0-1,0-1 1,0 1 0,-1 0 0,1 0 0,-1 0 0,0 0 0,0 0 0,-4-4 0,-2 0 36,1 1 1,-2 0-1,1 0 1,0 1-1,-1 0 1,0 1-1,0-1 1,-1 2-1,1 0 1,-1 0 0,0 0-1,0 1 1,0 1-1,0 0 1,0 0-1,-14 1 1,22 0-44,0 1 0,0-1-1,0 0 1,1 1 0,-1 0 0,0-1 0,1 1 0,-1 0 0,1 0 0,-1 0-1,1 0 1,-1 0 0,1 0 0,-1 0 0,1 1 0,0-1 0,0 0 0,0 1-1,0-1 1,0 1 0,0-1 0,0 1 0,0 0 0,1-1 0,-1 1-1,0 0 1,1-1 0,0 1 0,-1 0 0,1 2 0,-2 8-9,0 1 0,1-1 0,1 15 0,0-23 19,-1 28-60,0-14-2,2 0 0,3 33 0,-3-46 46,0 1 0,1-1-1,0 1 1,0-1 0,0 1 0,0-1 0,1 0 0,0 0-1,0 0 1,1 0 0,-1-1 0,8 8 0,-6-7 0,0 0 1,1-1 0,0 0 0,-1 0-1,1-1 1,1 0 0,-1 0-1,0 0 1,1 0 0,7 1 0,0-1-3,1-1 0,-1-1 0,26 0 0,-37-1 16,1-1 0,-1 1-1,0-1 1,1 0 0,-1 0-1,0 0 1,0-1 0,0 1-1,0-1 1,0 0 0,0 0-1,0 0 1,0 0 0,-1 0-1,1 0 1,-1-1 0,0 0-1,0 1 1,0-1 0,0 0-1,0 0 1,0 0 0,-1 0-1,1 0 1,-1 0 0,1-5-1,3-7 16,0 1-1,-2-1 0,0 0 0,2-27 0,-4 31-6,0-1 1,-1 0 0,-1 1 0,0-1-1,-3-14 1,3 21-4,-1-1 1,0 1-1,0 0 1,0 0-1,-1 0 0,1 1 1,-1-1-1,0 1 1,-1-1-1,1 1 0,-1 0 1,0 0-1,-5-4 1,3 3-31,-1 0 0,1 1 1,-1-1-1,0 2 0,0-1 1,0 1-1,-1 0 0,1 0 1,-1 1-1,1 0 0,-1 0 1,0 1-1,0 0 0,0 0 1,-8 1-1,13 0-74,-1 0 1,1 0 0,0 0-1,-1 1 1,1-1-1,0 1 1,0 0-1,0 0 1,0 0-1,0 0 1,0 1 0,0-1-1,-5 5 1,1 0-477,1 0 0,0 0 0,0 1 1,-5 8-1,11-14 548,-48 65-6866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3.5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2065,'0'0'8497,"7"0"-8451,492-9 2672,-494 10-2682,0-1 0,0 1 0,0 0-1,0 1 1,8 2 0,-8-2-678,-1-1 1,1 1 0,0-1-1,0 0 1,8 0-1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0:00.0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518 214 3073,'0'0'3872,"-7"-7"-3203,3 2-529,0 1 6,0-1 1,0 1-1,0 0 1,0 0-1,-1 0 1,1 0-1,-1 1 1,0 0-1,0 0 1,0 0 0,0 1-1,-1-1 1,1 1-1,-1 1 1,0-1-1,-8-1 1,-3 3-140,1 0 1,0 1 0,-1 1 0,1 0 0,0 1-1,0 1 1,0 1 0,0 0 0,1 1 0,-1 0-1,-26 17 1,17-7-15,1 1 0,1 1 1,-29 29-1,44-40 2,2 0-1,-1 1 1,1 0 0,1 1-1,-1-1 1,1 1 0,1 0-1,0 0 1,0 1 0,1-1 0,0 1-1,0 0 1,-1 15 0,1 16-27,1 0 0,5 50 0,-1-80 24,0 1 1,1-1-1,0 0 1,1 0 0,1 0-1,0-1 1,0 1-1,1-1 1,0 0 0,14 17-1,-7-12-8,0 0-1,1-1 0,1 0 1,0-1-1,28 17 0,-22-18 14,1 0 0,0-2 0,1-1 0,0 0 0,0-2 0,41 7 0,-12-6 39,-1-3 1,58-2-1,-95-4-27,-1 0-1,0-2 0,0 1 1,0-2-1,-1 1 1,1-2-1,-1 0 1,0 0-1,0-1 0,0-1 1,-1 0-1,0 0 1,-1-1-1,1-1 0,15-17 1,6-7 14,-3-2 0,-1-1 0,30-50 0,-43 63-39,-1-2 0,-1 1 1,-1-1-1,-1-1 0,-2 0 0,0-1 1,-2 0-1,-1 0 0,-1 0 0,-1-1 0,0-31 1,-4 45 25,0 0 1,-1 0 0,-1 1-1,0-1 1,-1 1-1,-6-20 1,6 25 13,0 1-1,-1 0 1,0 0 0,0 1-1,-1-1 1,0 1-1,0 0 1,0 0 0,-1 0-1,0 1 1,0 0 0,-11-7-1,0 2 147,0 2-1,-1 0 1,0 1 0,-1 0-1,-23-4 1,-16-6-67,30 9-77,0 0 1,-1 2 0,1 1-1,-1 1 1,-55 1 0,79 3-28,1 1 1,-1 0 0,1 0-1,0 0 1,-1 1 0,1-1-1,0 1 1,0 0-1,0 0 1,0 1 0,1-1-1,-1 1 1,0 0 0,1 0-1,0 0 1,0 0 0,-4 5-1,-7 10-15,1-1-1,-13 26 1,17-27 8,7-14 7,-15 26 3,-15 34 0,28-52-17,0 0 1,0 0 0,1 1-1,1-1 1,0 1-1,0 0 1,0 16 0,2-4-29,-1-10-1,1 0 1,4 26-1,-4-35 36,1-1 1,0 1-1,1 0 0,-1 0 0,0-1 0,1 1 0,0 0 1,0-1-1,0 0 0,1 1 0,-1-1 0,1 0 0,-1 0 1,4 3-1,7 3 0,0-1-1,0 0 1,0-1 0,1 0 0,0-1 0,0 0-1,1-2 1,0 1 0,-1-2 0,24 3-1,18 0-9,81-2-1,-128-4 19,6 0-5,-2 1-21,-1-2-1,0 1 0,0-1 0,13-3 1,-20 2 16,0 0-1,0 1 1,-1-2 0,1 1 0,-1 0 0,0-1 0,1 0 0,-1 0-1,-1 0 1,1 0 0,0-1 0,-1 1 0,4-6 0,8-10-51,-1-1 1,-1 0 0,-1-1 0,-1 0-1,-1-1 1,-1 0 0,0-1 0,-2 0-1,-1 0 1,-1 0 0,-1-1-1,0 0 1,-2 0 0,-1 0 0,-1 0-1,-5-41 1,4 62 65,0-1 0,-1 1 0,1-1 0,0 1 0,-1-1 0,0 1 0,0 0 0,0 0-1,0 0 1,-1 0 0,1 0 0,-1 0 0,1 1 0,-1-1 0,0 1 0,0 0 0,0 0 0,0 0 0,-1 0 0,1 0-1,0 1 1,-1 0 0,1-1 0,-1 1 0,0 1 0,-5-2 0,-12-1 42,0 0 0,0 2 1,-33 1-1,31 0-35,9 0-8,0 1 0,1 0 0,-1 1 0,0 0 0,0 1 0,1 0 0,0 1 0,0 1 1,0 0-1,0 1 0,1 1 0,-12 7 0,-22 12 18,27-15 13,0 0 1,-25 20-1,38-25-30,0-1-1,0 1 0,0 0 1,1 1-1,0-1 0,0 1 1,1 0-1,0 1 0,0-1 1,-2 10-1,-3 5-17,3-7 7,0 0 0,1 1 1,0 0-1,1 0 0,1 0 0,-1 28 1,3-20-28,1-4 12,0 0 0,0 0 0,2 0 0,8 39 0,-8-55 14,-1 0 0,0 0 0,1 0 0,0 0 0,0 0 0,0 0 0,0 0 0,1-1 0,-1 1 0,1-1 0,0 1 0,0-1 0,0 0 0,1 0 0,-1-1-1,1 1 1,0-1 0,-1 1 0,1-1 0,0 0 0,0-1 0,0 1 0,1-1 0,-1 1 0,0-1 0,0-1 0,1 1 0,6 0 0,4 0 20,0-1 0,0 0-1,0-1 1,0 0 0,17-5 0,-25 4-8,1 0 1,-1-1 0,0 0 0,0-1 0,0 1 0,-1-1 0,1-1 0,-1 1-1,0-1 1,0 0 0,9-12 0,-3 4-31,-2-2 0,0 1 0,0-2-1,-2 1 1,0-1 0,-1 0 0,0-1 0,-1 0 0,3-18 0,-3 10-42,-2 0 0,0-1 1,-2 0-1,-1 0 1,-3-40-1,1 61 82,-1 0-1,1 0 1,-1 0 0,0 0 0,0 0-1,0 0 1,-1 0 0,1 1 0,-1-1-1,-1 1 1,1 0 0,0 0 0,-1 0-1,0 0 1,0 1 0,0-1-1,0 1 1,-1 0 0,1 0 0,-1 1-1,-7-4 1,-12-4 172,0 0-1,-1 2 1,-27-6-1,42 11-133,-10 0 125,1 0 0,-1 1 0,1 1 0,-25 2 0,9 0-174,23 0 19,0 0 0,0 1-1,1 1 1,-1 0 0,1 0 0,0 1 0,0 0 0,-16 10-1,24-13-32,1 1 0,-1 0 0,1 0 0,-1 0 0,1 0-1,0 1 1,-1-1 0,1 1 0,0-1 0,1 1 0,-1 0 0,0-1-1,1 1 1,0 0 0,-2 4 0,-11 51-773,9-29 18,-10 19-1038,-5-6-1439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0:08.1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315 316 5731,'0'0'360,"-4"10"-422,5-42 279,0 19-186,-1-1 0,0 0 0,-3-18 0,2 27 8,0 1 0,0 0 0,-1 0 0,1 0 0,-1 0 0,0 0 0,0 0 0,0 0 0,-1 0 0,1 1 0,-1-1 0,0 1 0,0 0 0,-6-6 0,-8-4 217,14 9-191,0 1 1,-1 0-1,0 0 0,0 0 0,0 0 0,0 1 1,0-1-1,0 1 0,-1 0 0,1 0 0,-1 1 1,1-1-1,-1 1 0,0 0 0,-7 0 0,11 2-66,0 0-1,0 1 0,0 0 0,0-1 0,0 1 0,0-1 0,0 1 1,1 0-1,-1 0 0,1-1 0,-1 1 0,1 0 0,0 0 0,0 0 1,0-1-1,0 5 0,-1-1-1,-1 8-50,-1 0-136,1 0 1,-1 27-1,18-44-49,-11-1 226,0 0-1,0-1 0,0 1 1,0-1-1,-1 0 1,0 0-1,0 0 0,-1 0 1,4-13-1,-2 2-49,0 0 0,2-32 0,-5 38 27,-1 3 38,1 0-1,-1 0 0,0 0 0,-2-10 0,0 17 15,0 0 0,0 0 0,0 0 0,0 0 0,0 1 0,0-1 0,0 1 0,0 0-1,0-1 1,-1 1 0,1 0 0,0 0 0,0 0 0,0 1 0,-3 0 0,0-1-8,-9 0 4,7-1 8,0 1 1,0 0 0,0 0 0,0 1 0,-1-1 0,1 2-1,0-1 1,0 1 0,0 0 0,1 0 0,-1 1 0,-11 6-1,17-8-20,-1 0-1,0 0 0,0 0 0,1 1 0,-1-1 0,1 1 0,-1-1 1,1 1-1,0-1 0,-1 1 0,1 0 0,0 0 0,0-1 0,0 1 1,0 0-1,1 0 0,-1 0 0,0 0 0,1 0 0,-1 0 0,1 0 0,0 1 1,0-1-1,0 0 0,0 0 0,0 0 0,0 0 0,1 3 0,-1-1-4,0 14 0,-1-11-5,1 1 1,0-1 0,1 1-1,-1-1 1,1 1 0,4 11-1,-4-17-7,0 0 0,0 0 0,0 0 0,0 0 0,0-1 0,1 1 0,-1 0-1,1-1 1,-1 1 0,1-1 0,0 1 0,-1-1 0,1 0 0,0 0-1,0 0 1,0 0 0,0 0 0,0 0 0,0 0 0,0-1 0,0 1 0,0-1-1,1 0 1,-1 1 0,0-1 0,0 0 0,0 0 0,3-1 0,-3 2-34,0-1 1,0 0 0,0 0 0,0 0 0,1 0 0,-1 0 0,0-1 0,0 1-1,0-1 1,0 1 0,0-1 0,0 0 0,4-2 0,-5 2 44,-1-1 0,1 0 0,0 0 0,0 1 0,-1-1 0,1 0 0,-1 0 0,1 0 0,-1 0 0,0 0 0,0 0 0,0 0 0,0 0 0,0-3 0,0-11 0,0 11 15,1 1 0,-1-1-1,-1 1 1,1-1 0,-1 1-1,1-1 1,-3-5 0,2 8 16,0 1 0,1-1 0,-2 1 1,1 0-1,0-1 0,0 1 0,0 0 0,-1-1 0,1 1 1,0 0-1,-1 0 0,1 0 0,-1 0 0,1 0 0,-1 1 0,0-1 1,1 0-1,-1 1 0,0-1 0,0 1 0,1 0 0,-4-1 1,3 0-10,-1 1 0,0-1 0,0 1 0,0 0 0,0-1 0,0 1 0,0 1 0,0-1 0,0 0 0,0 1 0,0-1 0,1 1 0,-1 0 0,0 0 0,0 0 1,1 0-1,-1 1 0,1-1 0,-1 1 0,1 0 0,-1-1 0,1 1 0,-2 3 0,-1 0 8,2 1 0,-1 1 0,0-1 0,1 0 0,1 1 0,-1 0 0,1 0 0,-2 9 0,1-2-52,1-1 0,1 0-1,0 27 1,1-38 24,0-1-3,1 0-1,0-1 0,0 1 1,-1 0-1,1-1 1,0 1-1,0-1 0,0 1 1,0-1-1,0 1 0,-1-1 1,1 0-1,0 1 0,0-1 1,0 0-1,0 0 0,0 0 1,0 1-1,0-1 0,0 0 1,0-1-1,0 1 0,0 0 1,2 0-1,28-3 29,-28 2-17,-1 0-1,1 0 1,-1-1-1,1 1 0,-1-1 1,1 1-1,-1-1 0,0 0 1,0 0-1,0 0 1,0 0-1,0-1 0,-1 1 1,1 0-1,0-1 1,-1 1-1,0-1 0,0 0 1,2-3-1,-1-1 64,1-1 0,-1 1 0,-1 0 0,1-1 0,-1 0-1,0-9 1,-6 16 39,1 0-1,0 0 1,-1 1-1,1-1 1,-1 1-1,1 0 1,-1 0-1,1 1 1,-1 0-1,-5 1 0,10-1-126,-1 0-1,0 1 0,1-1 1,-1 1-1,1-1 0,0 1 1,-1-1-1,1 1 0,0-1 1,0 1-1,0-1 0,0 1 0,0-1 1,1 1-1,-1-1 0,0 1 1,1-1-1,-1 1 0,1-1 1,-1 1-1,2 1 0,-1-2-76,0 0 0,-1 0-1,1-1 1,0 1 0,0 0-1,0-1 1,0 1 0,0 0 0,0-1-1,0 1 1,0-1 0,1 0 0,-1 1-1,0-1 1,0 0 0,0 1 0,0-1-1,0 0 1,1 0 0,-1 0-1,0 0 1,0 0 0,0-1 0,0 1-1,1 0 1,-1 0 0,0-1 0,2 0-1,25-15-2970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0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1003 997 1088,'0'0'9538,"2"-4"-9162,0-6 64,0-1-1,0 1 1,-1 0-1,0-1 1,-1 0-1,-1-12 0,1 18-422,-1 0 0,1 1 0,-1-1 0,0 1 0,-1-1 0,1 1 0,-1-1 0,0 1-1,0 0 1,0 0 0,0 0 0,-1 0 0,0 0 0,0 0 0,0 1 0,0-1 0,-4-2 0,-3-1-10,1 2 1,-1-1 0,0 1-1,-1 1 1,1-1 0,-1 2-1,0 0 1,0 0 0,-15-2-1,-11 2 14,-55 0 1,72 3-21,-5 2-9,1 0 0,0 2 0,0 0 0,0 2 0,0 0 1,1 2-1,-38 17 0,0 6-19,-86 57-1,124-73 31,1 1 0,1 1 0,0 1 0,1 1 0,1 1 0,1 0 0,-18 28 0,24-30-4,1 1 0,1 1 1,0 0-1,2 0 0,0 1 0,2 0 1,0 1-1,1-1 0,-3 29 0,6-26-1,0-1 0,1 1 0,2-1 0,0 1 0,9 42 0,-8-57-2,1 1 1,0 0-1,0-1 0,1 0 1,1 0-1,0 0 0,0 0 1,0-1-1,1 0 0,0 0 1,1 0-1,0-1 0,0 0 1,1 0-1,-1-1 0,11 7 1,-7-7 5,0-1 0,1 0 0,-1 0 0,1-1 1,0-1-1,0 0 0,1 0 0,-1-1 0,1-1 1,-1 0-1,1-1 0,-1 0 0,1-1 0,-1 0 1,1-1-1,-1-1 0,0 0 0,0 0 0,0-1 1,0-1-1,-1 0 0,18-10 0,-7-1 5,-1-1 0,0 0 0,-1-2 0,-1-1 0,26-34 0,71-124 85,-67 92-114,-5-2 0,-4-2 0,-3-2 0,-5-1 1,-4-2-1,-4 0 0,-4-2 0,-4-1 0,-5 0 0,-1-161 1,-10 245 26,-1-1 1,-1 0 0,0 1 0,-6-19-1,6 27 34,0-1-1,-1 1 0,0-1 0,0 1 0,0 0 0,-1 0 0,0 0 0,0 1 0,-1-1 1,-7-7-1,12 13-8,-1-1 0,1 1 0,0 0 0,0-1 0,-1 1 0,1-1 0,0 1 0,0 0 1,-1 0-1,1-1 0,0 1 0,-1 0 0,1 0 0,0-1 0,-1 1 0,1 0 0,0 0 0,-1 0 0,1-1 0,-1 1 1,1 0-1,-1 0 0,1 0 0,0 0 0,-1 0 0,1 0 0,-1 0 0,1 0 0,0 0 0,-1 0 0,1 0 0,-1 0 1,0 1-1,-1 20 169,55 1005 342,-22-854-267,-23-143-846,1-2 1,0 1 0,26 48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0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11829,'0'0'1745,"0"210"-1393,0-103 609,4 9-817,10-3-32,0 0-32,0-19-160,-4-19 176,4-18-112,-4-20 16,-3-15-64,0-16-512,-7-18-2098,7-51 1074,-3-22-737,-4-18-1473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0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210 178 5619,'0'0'3449,"16"-27"-2486,55-84-464,-69 107-467,1 1 0,0-1 1,0 1-1,0 0 0,0 0 0,0 0 0,0 1 0,1-1 1,-1 1-1,1 0 0,4-3 0,-5 5-5,0-1 0,1 0 0,-1 1-1,0-1 1,0 1 0,0 0 0,0 0-1,1 0 1,2 1 0,9 0 74,2-2 56,1 1 0,0 1 0,-1 0 0,1 1 0,-1 1 0,1 1 0,-1 0 0,0 2 0,-1 0 0,1 0 0,21 13 0,-20-8 24,-1 0 0,-1 1 0,28 27 0,-38-33-143,0 0 1,-1 0-1,0 1 0,0 0 0,0 0 1,-1 0-1,0 0 0,-1 1 0,1 0 1,-2 0-1,1 0 0,1 10 1,-2-3 34,-1 0 1,0 0 0,-1 1 0,-1-1 0,0 0-1,-1 0 1,-1 0 0,-1-1 0,0 1 0,0-1 0,-2 1-1,1-2 1,-2 1 0,-13 20 0,-1-2 20,-3-2 1,0 0-1,-2-2 1,-44 38-1,44-43 29,-1-1 1,-1-1-1,-1-1 0,-59 29 1,73-42-88,0-1 1,0 0 0,-1-1 0,0-1 0,0 0 0,0-1 0,-1-1 0,1-1 0,-1 0 0,1-1 0,-1 0 0,-26-6-1,37 5-157,0-1-1,0 1 0,1-2 0,-1 1 0,0 0 0,1-1 0,-1 0 0,1-1 0,0 1 0,0-1 0,0 0 0,1 0 0,-1-1 0,1 1 0,0-1 0,0 0 0,-5-9 0,6 7-629,0 1-1,0 0 0,0-1 1,1 1-1,0-1 1,1 0-1,0 1 1,0-1-1,0-13 0,1-10-6603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1.5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32 170 4290,'0'0'9330,"-6"-5"-8655,-17-14-203,23 19-468,0 0 0,-1 0-1,1 0 1,0 0 0,0 0 0,0 0 0,0 0 0,0 0 0,-1 0 0,1-1 0,0 1 0,0 0 0,0 0-1,0 0 1,0 0 0,0 0 0,0 0 0,0-1 0,-1 1 0,1 0 0,0 0 0,0 0 0,0 0 0,0-1-1,0 1 1,0 0 0,0 0 0,0 0 0,0 0 0,0-1 0,0 1 0,0 0 0,0 0 0,0 0 0,0 0-1,0-1 1,0 1 0,1 0 0,-1 0 0,0 0 0,0 0 0,0-1 0,0 1 0,0 0 0,0 0 0,0 0-1,0 0 1,1 0 0,-1 0 0,0-1 0,0 1 0,0 0 0,0 0 0,0 0 0,1 0 0,-1 0 0,0 0-1,0 0 1,0 0 0,0 0 0,1 0 0,-1 0 0,0 0 0,0 0 0,0 0 0,14-2-58,-13 2 55,1356-85 1697,-601 43-1675,-520 33-762,-140 9-6865,-125 0 3272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2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499 616 9092,'0'0'1329,"-32"0"-492,-102 3-591,127-2-233,0-1 0,1 1 1,-1 0-1,0 0 0,1 1 0,-1 0 0,1 0 1,0 1-1,-1-1 0,1 1 0,0 1 1,1-1-1,-1 1 0,1 0 0,-1 0 0,1 1 1,0 0-1,-5 6 0,3-3-8,-14 14 122,1 1-1,2 1 1,0 1 0,2 1-1,1 0 1,0 1 0,3 0 0,-16 47-1,16-36 57,3 1 1,1 0-1,2 1 0,1 0 0,3 0 0,1 40 0,2-76-181,-1-1-1,0 0 0,1 1 0,-1-1 0,1 0 0,0 1 0,0-1 1,0 0-1,1 0 0,-1 0 0,1 0 0,0 0 0,0 0 0,0 0 0,0-1 1,0 1-1,5 4 0,-3-4-8,0-1 0,1 1 1,-1-1-1,1 1 0,-1-1 1,1 0-1,0-1 0,-1 1 1,1-1-1,0 0 0,7 0 1,-4 0-4,-1 0 0,1-1 0,0-1 1,-1 1-1,1-1 0,-1 0 0,1-1 0,-1 0 0,1 0 1,-1-1-1,0 0 0,0 0 0,0 0 0,-1-1 0,1 0 1,9-8-1,-3-1 1,-2-1 0,1-1 0,-2 1 0,0-1 0,0-1 0,11-27 0,34-110-126,-36 88-170,-3-1-1,-3 0 0,-3-1 0,2-85 1,-12 149 305,-3-309-444,0 265 683,-3 0-1,-2 1 1,-2-1 0,-24-68-1,32 113 1337,2 8-1605,0 6 89,4 122 56,6 0 1,6-1 0,5 0 0,40 130 0,-55-241-105,-2-2-31,1 0-1,2-1 0,0 0 0,1 0 1,0 0-1,20 29 0,-25-44-132,0-1-1,0 1 0,0-1 1,0 0-1,1 0 1,4 3-1,-7-5-45,1 0 0,-1-1 0,0 1 0,0 0-1,0-1 1,1 1 0,-1-1 0,0 0 0,0 1 0,1-1 0,-1 0 0,0 0 0,1 0 0,-1 0-1,0 0 1,1 0 0,-1 0 0,0 0 0,1 0 0,-1-1 0,0 1 0,0-1 0,1 1 0,-1-1-1,0 1 1,2-2 0,15-19-4104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2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8180,'0'0'4589,"1"28"-3738,12 364 464,-13-281-874,5 122 602,-2-182-889,3-1-1,19 75 1,-23-115-150,0-1 1,2 0 0,-1 0 0,1 0-1,5 9 1,-7-15-7,0 0-1,0-1 1,0 1 0,1-1-1,-1 1 1,0-1 0,1 0-1,0 0 1,-1 0 0,1 0-1,0-1 1,0 1 0,0-1-1,0 1 1,0-1 0,1 0-1,-1-1 1,4 2 0,3-1-61,1 0 0,0-1 0,0 0 0,0-1 0,-1 0 1,1-1-1,0 0 0,-1 0 0,1-1 0,-1-1 0,0 0 1,0 0-1,0-1 0,14-9 0,5-6-740,-1-1 0,-1-2 1,26-27-1,1-9-3010,-21 7-2411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2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0 248 12822,'0'0'1024,"269"-75"-1200,-168 47 176,-7-4 0,-10-5-1392,-18-1-2242,-31 1-3521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3.3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851 40 7043,'0'0'3839,"-22"-7"-3329,-72-18 66,89 24-470,-1-1 1,1 1-1,-1 0 0,1 0 0,-1 0 1,0 1-1,1 0 0,-1 0 0,0 0 0,1 1 1,-1 0-1,1 0 0,-1 0 0,1 1 1,-1 0-1,1 0 0,-8 4 0,6 0-50,0 0 0,1 0 0,0 1 0,0 0 0,0 0-1,1 0 1,0 1 0,-4 8 0,2-5-22,-27 49 3,-52 123-1,-10 83 1,86-235-32,-75 240 158,13 3-1,12 2 1,12 4 0,12 1 0,0 414-1,46-353-92,0-268-66,2 1 0,4-2 0,3 0 0,3-1 0,3-1 0,4-1 0,69 122 0,-75-154-19,2-1 0,2-1 0,1-1 0,64 61 1,-75-81-47,1 0 0,0-1 0,1-1 0,0-1 0,1-1 0,0-1 0,1 0 0,0-1 0,1-2 0,-1 0 0,33 5 0,-37-9-421,0-1 0,-1-1-1,1 0 1,0-1 0,0-1 0,0-1 0,27-5-1,-35 3-148,0-1-1,-1 1 0,1-1 0,-1-1 0,11-10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5.4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 7443,'0'0'3362,"0"-7"-3062,0 4 304,0 8 2587,22 386-3356,-10-301 161,4 0 1,37 116-1,-49-193-11,-3-7 3,1 1 0,0-1 1,0 0-1,1 1 0,0-1 1,0-1-1,0 1 0,1 0 0,0-1 1,6 7-1,-6-11-70,1 1-1,0-1 1,-1-1 0,1 1 0,0-1-1,0 0 1,-1 0 0,1 0-1,0 0 1,0-1 0,-1 0-1,10-3 1,-8 1 84,-1 0 1,1 0-1,-1-1 0,0 0 1,0 0-1,0 0 0,-1-1 0,1 1 1,-1-1-1,4-6 0,36-60 29,-35 55-36,86-167 10,-55 103-122,2 1-1,97-132 1,-102 176-203,-36 34 509,0 1-1043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3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7619,'0'0'2004,"34"17"-1606,-15-7-304,10 4 95,-1 2 0,0 1 0,-1 1 0,0 1 0,-2 1 0,-1 2 0,25 26 0,200 290 1644,-55-68-1316,-152-218-502,172 234 221,-174-226-131,-4 2-1,-1 1 1,25 68 0,-36-62-19,-2 0-1,-4 1 1,-3 2 0,9 97 0,-15-32 158,-11 193 0,-3-267-97,-4 0 0,-2 0 0,-3-1 0,-2 0 0,-4-2 0,-30 68 0,2-25 366,-5-1-1,-99 140 1,130-210-363,-49 66 326,63-89-420,-1 0-1,1 0 1,-2-1 0,1 0 0,-1 0 0,-1-1 0,-14 7-1,19-11-60,0 0-1,0-1 0,-1 0 0,1 0 1,-1 0-1,1-1 0,-1 0 0,0 0 0,1-1 1,-1 0-1,0 0 0,0 0 0,1-1 0,-1 0 1,0-1-1,-8-2 0,11 2-212,-1 0 1,1 0-1,0 0 0,0 0 0,0-1 1,0 0-1,0 0 0,0 0 0,1 0 1,0-1-1,-1 1 0,1-1 0,0 0 1,1 0-1,-1 0 0,1 0 1,0-1-1,0 1 0,0 0 0,1-1 1,-1 1-1,0-9 0,-2-25-4275,3 5-2438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4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316 2 9941,'0'0'3129,"3"-2"-2130,-8 5-595,-19 11-288,1 2 0,0 0-1,1 1 1,1 1-1,0 1 1,2 1 0,0 1-1,-22 31 1,29-33 49,-1-1 0,2 2 1,1 0-1,0 0 0,2 0 0,0 1 0,1 1 0,1-1 1,2 1-1,0 0 0,-2 28 0,6-37-123,-1-4-12,1 0 0,0 0-1,1 0 1,2 16 0,-2-23-31,-1 1 1,1-1-1,0 0 0,0 1 0,1-1 1,-1 0-1,0 0 0,1 0 1,-1 1-1,1-1 0,0-1 0,0 1 1,-1 0-1,1 0 0,0-1 1,1 1-1,-1-1 0,0 0 0,0 1 1,5 0-1,3 2-7,0-1 0,0-1 0,1 1 0,-1-2 1,1 0-1,-1 0 0,1-1 0,0 0 0,-1 0 0,1-2 0,-1 1 0,14-5 0,-7 2-19,0-2 0,0 0 1,-1-2-1,0 1 0,0-2 0,24-17 0,4-7-799,72-71 0,-93 79-599,0 0 0,-2-2 0,-1 0 0,21-38 0,-10-2-7179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4.7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15879,'0'0'1041,"259"0"-897,-172-7-128,-7-5-16,-10 5 0,-11 1-576,-17 3-1185,-18 3-496,-27 16-8164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5.1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14038,'0'0'3714,"202"41"-3282,-122-38-384,-7 3 96,-6 0-224,-12 1 80,-16 2-912,-8 0-1217,-13 10-832,-18 0-2498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9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813 1070 12838,'0'0'1910,"-3"-19"-1899,-14-59 77,17 76-79,-1-1 1,0 1-1,0 0 1,-1 0-1,1-1 1,0 1-1,-1 0 1,1 0-1,-1 0 1,0 1-1,1-1 1,-1 0-1,0 1 1,0-1-1,0 1 1,0-1 0,-1 1-1,1 0 1,0 0-1,0 0 1,-1 0-1,-2 0 1,-2 0 23,-1-1 1,0 2-1,0-1 1,1 1-1,-10 1 1,-1 0 77,4 0-96,0 0 1,1 2 0,0-1-1,-1 1 1,1 1 0,0 0-1,0 1 1,1 1 0,0 0-1,0 0 1,-17 13 0,-12 11-4,-64 62 1,94-81-8,-154 154 208,136-131-108,2 0 0,1 2 0,-28 50 0,46-69-77,1 0 0,0 0 0,1 0 0,1 1 0,0 0 1,1 0-1,2 0 0,0 0 0,0 1 0,3 27 0,-1-41-28,0 0 0,0 0 0,1 0 0,0 0 0,0 0 0,0 0 0,1 0 0,-1 0 0,1 0 0,0-1 1,1 1-1,-1-1 0,1 1 0,0-1 0,0 0 0,7 6 0,-4-5-4,0 0 0,0-1 0,1 0 0,0 0 0,0 0 0,0-1 0,0 0 0,0-1 0,1 0 0,14 3 1,-4-2 0,1 0 0,0 0 0,0-2 0,1-1 1,-1 0-1,0-1 0,0-1 0,0-1 0,0-1 1,-1 0-1,1-2 0,-1 0 0,0-1 0,-1 0 1,0-2-1,0 0 0,0-1 0,-2-1 0,23-18 1,-9 1 0,-1-1 1,-2-2 0,-1-1 0,-1 0 0,-2-2-1,-1 0 1,-2-2 0,-1 0 0,19-58 0,-12 14-179,-3-2 0,-4 1 0,13-132 1,-19 48-471,-13-213 0,-1 343 609,-1-1 1,-1 1-1,-2 1 0,-2-1 0,-1 1 1,-25-60-1,33 90 134,-1 1 0,1-1 0,-1 1 0,0-1 1,0 1-1,0 0 0,0-1 0,-1 1 0,1 0 0,-1 1 0,-3-4 1,4 5 156,0 0 583,1 14-180,1 72-560,22 585 828,-15-590-757,6 55 59,43 195 1,-49-303-197,1-1-1,20 45 0,-24-62-105,1-1 0,-1 1 0,2-1 0,-1-1 0,1 1 0,0-1 0,1 0 0,0 0 0,0-1 0,15 11 1,-19-15-232,0 0 1,1 0 0,-1-1-1,1 1 1,0-1 0,-1 0 0,1 0-1,0 0 1,0-1 0,-1 1 0,5-1-1,-8 0 229,1 0 0,-1 0 0,0 0 0,1 0-1,-1 0 1,1 0 0,-1 0 0,0 0 0,1 0-1,-1 0 1,0 0 0,1 0 0,-1 0 0,0 0-1,1 0 1,-1-1 0,0 1 0,1 0 0,-1 0-1,0 0 1,1-1 0,-1 1 0,0 0-1,0 0 1,1-1 0,-1 1 0,0 0 0,0-1-1,0 1 1,1 0 0,-1-1 0,0 1 0,0 0-1,0-1 1,0 1 0,0 0 0,0-1 0,0 1-1,0 0 1,0-1 0,2-41-4017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29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13718,'0'0'2241,"14"182"-1632,-7-50-369,3 16 48,-3 2-272,0-12 208,3-28-160,1-31-128,-4-38 48,0-26-336,-4-15-1121,4-12-992,-3-54-144,-4-25-1825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30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324 49 8388,'0'0'4978,"32"-10"-4447,107-25 91,-131 34-562,0 0 0,0 0 1,0 1-1,0 0 0,0 0 1,0 1-1,0 0 0,0 0 1,0 1-1,-1 0 0,1 1 1,0-1-1,-1 2 0,0-1 1,0 1-1,0 0 0,7 5 1,-4-3 16,4 3 32,0-1 1,-1 2-1,-1 0 0,1 0 1,20 24-1,-27-27-79,-1 1 0,0-1 0,-1 1 1,1 0-1,-1 0 0,-1 0 0,1 1 0,-2-1 1,1 1-1,-1 0 0,0 0 0,0 11 0,-1-4 69,0 0-1,-2 1 0,0-1 0,-1 0 1,0 0-1,-2 0 0,1 0 0,-2 0 1,0-1-1,-12 24 0,3-15 11,0 0 1,-2-1-1,0 0 0,-2-1 1,-27 26-1,23-26-46,-2-1 0,0-1 0,-51 32 0,57-41-40,-1-2 1,1 0-1,-2-1 1,1-1-1,-1 0 1,-38 6-1,28-9-28,0-1 1,0-2-1,-37-2 0,57 0-246,-1 0 0,0 0 0,0-1 0,1-1 0,-1 0 0,1 0 0,0-1 0,0 0 0,0-1 0,0 0 1,-15-11-1,7-5-2077,14 11-2198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30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5 111 10389,'0'0'5042,"-2"14"-4274,2-12-766,-1 0 0,1 0 0,-1 0 0,1 0 0,0 0 0,0 0 0,0 0 0,0 0 0,0 0 0,1 0 0,-1 0 0,0 0 0,1 0 0,0 0 0,-1 0-1,1 0 1,0 0 0,0 0 0,0 0 0,0-1 0,0 1 0,1 0 0,-1-1 0,1 1 0,-1-1 0,1 1 0,-1-1 0,1 0 0,0 0 0,-1 0 0,1 0-1,3 1 1,7 2 13,1-2 0,0 0-1,0 0 1,0-2 0,21 0-1,386-23 1135,2-29-193,-65 8-649,-303 38-325,663-59-180,-587 64-2785,-128 0 2817,-1 1 0,1 0 0,0 0-1,0 0 1,-1 0 0,1 0-1,0 1 1,-1-1 0,1 0 0,0 1-1,-1-1 1,1 1 0,-1 0-1,3 1 1,-3-1-129,0 1 0,0-1 1,-1 1-1,1 0 0,-1-1 0,1 1 0,-1 0 1,0 0-1,0-1 0,1 1 0,-1 0 0,0 0 1,-1 3-1,1 44-5735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31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627 890 11877,'0'0'1526,"-33"-6"-1427,-111-14-11,136 19-60,0 0-1,0 0 1,0 1 0,0 0-1,1 1 1,-1 0 0,0 0-1,-11 3 1,14-1 9,0-1 1,0 1-1,0 0 0,0 0 1,0 0-1,1 1 1,-7 7-1,0-2 24,-24 27 161,2 1 1,1 1-1,3 2 1,0 1-1,3 1 1,-41 89 0,57-111-62,0 2 1,2-1-1,0 1 1,2 1-1,0-1 1,2 1-1,0 0 1,1 0-1,2 0 1,1 37-1,1-56-163,-1-1 0,1 0-1,0 0 1,0-1 0,0 1-1,0 0 1,0 0 0,0 0-1,1-1 1,0 1-1,-1 0 1,1-1 0,0 0-1,0 1 1,0-1 0,4 2-1,-2 0-7,1-1-1,0 0 1,0-1 0,0 1-1,0-1 1,0 0-1,0 0 1,9 1-1,-1 0-13,-1-2 0,1 0 0,0 0-1,0-1 1,0 0 0,0-2-1,20-3 1,-19 1 2,0-1-1,-1-1 1,1 0-1,-1-1 1,0 0-1,0-1 0,-1 0 1,0-1-1,-1-1 1,0 1-1,-1-2 1,1 0-1,-2 0 1,9-13-1,2-4-80,-2-2 0,0 0 0,-2-1 0,23-65-1,-23 44-77,-2-1-1,-3 0 0,8-97 1,-10-163-301,-9 282 450,-2-25 23,-2 0-1,-2 0 1,-3 0 0,-3 1-1,-32-96 1,41 141 24,-7-22 200,-2 1 0,0 0 0,-30-50 0,35 72 959,3 12-262,3 20-160,1-14-938,6 103 252,33 175 1,-21-170 27,5 40-5,48 269 171,-68-414-265,-1 1-15,1-1 0,0 0-1,1 0 1,0 0 0,1 0 0,10 18-1,-14-29-41,-1 0 0,1 0 0,-1 0-1,1 0 1,0 0 0,0 0-1,-1 0 1,1 0 0,0 0 0,0-1-1,0 1 1,0 0 0,0-1-1,0 1 1,0-1 0,0 1 0,0-1-1,0 1 1,1-1 0,-1 1-1,0-1 1,0 0 0,0 0 0,1 0-1,-1 0 1,0 0 0,0 0-1,0 0 1,1 0 0,-1 0 0,0-1-1,0 1 1,0 0 0,2-1 0,-1-1-192,1 0 0,0 0 1,-1-1-1,1 1 0,-1-1 1,1 1-1,-1-1 0,0 0 1,0 0-1,-1 0 0,4-6 1,24-68-3218,0-25-1436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31.4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7363,'0'0'8244,"2"30"-7913,10 450 1910,-19 72-470,6-513-1655,2 0-1,1 0 0,2 0 0,15 63 1,-16-93-103,0 0 1,0 0-1,0 0 1,1-1-1,1 1 0,-1-1 1,1 0-1,1 0 1,0 0-1,0-1 1,0 0-1,1 0 1,0 0-1,0-1 0,0 0 1,1-1-1,0 0 1,0 0-1,1 0 1,-1-1-1,1-1 1,0 1-1,0-1 0,16 3 1,-4-3-108,-1 0-1,1-1 1,0-1-1,0-1 1,33-4 0,-41 2-26,-1 0 1,1-1-1,-1-1 1,1 0-1,-1-1 1,0 0-1,-1 0 1,1-2-1,-1 1 1,11-9-1,-7 2-486,1 0 1,-1-1-1,17-22 1,-26 29 43,-1-1 0,1 0 1,-1 0-1,-1-1 1,0 1-1,0-1 0,0 0 1,-1 0-1,2-11 1,-2-24-4957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39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0 5475,'0'0'6901,"-3"23"-5575,3-15-1219,1 0 0,0 0-1,1 0 1,0 0-1,0 0 1,1 0 0,6 14-1,33 53 724,-34-63-808,166 243 750,-91-138-656,54 67-3,-129-171-922,-22-21-3641,-4-10 344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6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337 147 4802,'0'0'4698,"0"-9"-4663,0-31-30,0 38 5,0-1 0,0 1-1,0 0 1,-1 0-1,1 0 1,-1 0-1,0 0 1,0 0-1,0 0 1,1 0 0,-2 0-1,1 0 1,0 0-1,0 0 1,-1 1-1,1-1 1,-1 1 0,1-1-1,-1 1 1,0-1-1,1 1 1,-1 0-1,0 0 1,0 0 0,0 0-1,0 0 1,0 0-1,0 0 1,0 1-1,0-1 1,-4 0 0,-7-1 93,0 1 0,1 0 1,-1 1-1,-15 1 0,11-1 5,10 1-93,-1 0-1,0 1 0,1 0 0,-1 0 0,1 0 0,-1 1 0,1 0 0,0 0 0,0 1 0,1 0 0,-1 0 0,1 1 0,-1-1 0,2 2 0,-1-1 0,0 0 0,1 1 1,0 0-1,-8 13 0,6-8-19,0 0 1,1 0-1,0 1 1,0 0-1,2 0 0,-1 0 1,2 1-1,-1-1 1,2 1-1,0 0 1,-1 16-1,2-23-9,1-1-1,0 1 1,1-1-1,-1 0 1,1 1-1,0-1 0,0 0 1,3 7-1,-3-10 12,1 0 0,-1-1-1,1 1 1,-1 0 0,1 0-1,0-1 1,0 1 0,0-1-1,0 0 1,0 1 0,0-1-1,0 0 1,0 0 0,0 0-1,1-1 1,-1 1 0,0 0-1,1-1 1,4 1 0,5 1-3,1 0-1,-1 0 1,1-1 0,-1-1 0,1 0-1,0-1 1,17-3 0,-22 2-5,-1 0 0,0-1 1,0 0-1,0 0 0,0 0 0,-1-1 1,1 0-1,-1 0 0,0 0 1,0-1-1,0 0 0,-1-1 0,8-8 1,1-4-267,0-1 0,-2 0 0,0-1 1,-1 0-1,-1-1 0,-1 0 0,12-42 0,-23 76 258,1-1-1,1 1 0,2 21 0,-2-27 55,1-1 0,1 1-1,-1-1 1,1 1 0,3 7-1,-4-12-30,0 0 0,0 0 0,0 0 0,1 0 1,-1 0-1,0-1 0,1 1 0,-1 0 0,1-1 0,0 1 0,-1-1 0,1 1 0,0-1 0,0 0 0,0 0 0,3 2 0,-1-2 2,0 0 1,0 0-1,0 0 0,0 0 1,0-1-1,0 1 1,0-1-1,0 0 0,0 0 1,1-1-1,-1 1 1,0-1-1,0 0 0,0 0 1,0 0-1,0-1 1,0 1-1,-1-1 0,1 0 1,0 0-1,-1 0 1,7-6-1,2-3 41,-1-1 0,0 0 0,0-1-1,13-21 1,-11 15 17,-1 2-47,77-98 68,-89 115-81,0-1 0,0 1 0,1-1 1,-1 1-1,0-1 0,0 1 0,1-1 0,-1 1 1,0 0-1,1-1 0,-1 1 0,1 0 1,-1-1-1,0 1 0,1 0 0,-1-1 0,1 1 1,-1 0-1,1 0 0,-1-1 0,1 1 0,-1 0 1,1 0-1,-1 0 0,1 0 0,-1 0 1,1 0-1,-1 0 0,1 0 0,0 0 0,-1 0 1,1 0-1,-1 0 0,1 0 0,-1 0 1,1 1-1,-1-1 0,1 0 0,-1 0 0,1 0 1,-1 1-1,0-1 0,1 0 0,-1 1 1,1-1-1,-1 0 0,0 1 0,1-1 0,-1 1 1,0-1-1,1 1 0,-1-1 0,0 1 0,0-1 1,1 0-1,-1 2 0,8 29 417,-7-27-346,5 35 364,-5-23-356,2-1 1,0 0-1,1 0 1,10 26-1,-13-38-79,1 0 0,0-1 0,0 1 1,1-1-1,-1 1 0,0-1 0,1 0 0,-1 0 0,1 0 0,0 0 0,0 0 0,0-1 0,0 1 0,0-1 0,0 0 0,0 0 0,0 0 0,1 0 0,-1-1 0,0 1 0,0-1 0,1 0 0,5 0 0,-3 0-3,0 0 0,0-1 0,0 1 1,-1-1-1,1 0 0,0-1 0,0 0 0,-1 0 1,1 0-1,-1 0 0,0-1 0,8-5 0,5-8-46,-2-1-1,22-26 1,-27 28-174,1 1 0,1 0-1,0 1 1,0 1 0,19-13 0,-31 24 200,0 0-1,1 0 1,-1 0 0,0 1-1,0-1 1,1 0-1,-1 1 1,0-1 0,0 1-1,1-1 1,-1 1-1,1 0 1,-1-1 0,0 1-1,1 0 1,-1 0-1,1 0 1,-1 0 0,1 0-1,-1 0 1,0 1-1,1-1 1,-1 0 0,0 1-1,1-1 1,-1 1-1,0-1 1,1 1 0,-1 0-1,0 0 1,0-1-1,2 3 1,1 1 113,-1 1 1,0 0-1,0-1 0,-1 1 0,1 0 1,2 11-1,5 6 308,-5-11-304,0-1-1,1 0 1,1 0 0,9 11 0,-14-18-129,1-1-1,-1 1 1,1-1-1,0 0 1,0 1-1,0-1 1,0-1-1,1 1 1,-1 0-1,0-1 1,1 0-1,-1 1 1,1-2-1,-1 1 1,1 0-1,0-1 1,6 1-1,-9-1-77,1 0 1,-1 0-1,1 0 0,-1 0 0,1 0 0,-1 0 0,1-1 1,-1 1-1,1 0 0,-1-1 0,0 1 0,1-1 0,-1 0 0,3-1 1,-1-2-351,0 1 0,0-1 0,-1 0 0,1 0 0,3-8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1:31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1 227 13974,'0'0'1857,"192"-82"-656,-81 47-721,11 4-240,-10 6-192,-11 3-96,-10 3-864,-22 10-1313,-34 6-1857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4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1131 1068 8212,'1'-1'7800,"-5"-16"-7711,-3 3-87,0 0 0,-1 1 1,0 0-1,-1 0 1,-1 1-1,1 0 0,-2 0 1,-16-13-1,18 17-4,-1 0 1,0 1-1,0 0 0,-1 1 0,1 0 0,-1 1 1,-1 0-1,1 1 0,-1 0 0,0 0 0,-17-2 1,10 4-4,0 0 0,0 0 0,0 2 0,0 1 0,0 0 0,0 1 0,0 1 0,1 1 0,-1 0 0,1 2 0,0 0 0,0 1 0,-26 15 0,0 7-40,2 1 0,1 3-1,-68 71 1,-88 131 37,166-196 46,2 0 0,2 2 0,-30 62 0,53-94-46,1-1 0,0 1 0,0 0 0,1 0 0,0 0 0,0 0 0,0 16 0,2-20-7,0-1 0,1 0 1,-1 0-1,1 1 0,0-1 0,0 0 0,0 0 0,0 0 0,1 0 0,0 0 0,0 0 0,0 0 1,0 0-1,0-1 0,1 1 0,0-1 0,0 0 0,3 4 0,3-1 6,0 1 0,1-1 0,0-1 0,0 0 0,0 0 0,0-1 0,1 0 0,0-1-1,0 0 1,22 3 0,-7-4 6,1 0-1,-1-2 0,43-4 0,-54 2-1,-1-1 0,0-1 0,1 0-1,-1-1 1,-1-1 0,1 0-1,-1-1 1,0 0 0,-1-1 0,1 0-1,-2-1 1,1-1 0,15-15-1,-3-1-39,-1-2-1,-1 0 1,-1-1-1,25-48 1,-17 19-46,-3 0 0,-2-2 0,-2-1-1,-4 0 1,20-115 0,-21 43-124,0-234 1,-16 268 222,-5 1 0,-21-139 0,22 220 61,3 12 8,-1 0 1,0 1-1,1-1 0,-1 0 1,-1 1-1,1-1 0,-1 1 1,0 0-1,0-1 1,-3-4-1,5 9-64,0 0 0,0 0 0,0 0 0,0 0 0,0-1-1,-1 1 1,1 0 0,0 0 0,0 0 0,0 0 0,0 0 0,0 0 0,0 0 0,0 0 0,0 0 0,-1 0 0,1 0 0,0 0-1,0 0 1,0 0 0,0 0 0,0 0 0,0 0 0,0 0 0,-1 0 0,1 0 0,0 0 0,0 0 0,0 0 0,0 0 0,0 0-1,0 0 1,0 0 0,0 0 0,0 0 0,-1 1 0,1-1 0,0 0 0,0 0 0,0 0 0,0 0 0,0 0 0,0 0 0,0 0-1,0 0 1,0 0 0,0 0 0,0 1 0,0-1 0,0 0 0,0 0 0,0 0 0,0 0 0,0 0 0,0 0 0,0 0 0,0 1-1,0-1 1,0 0 0,0 0 0,0 0 0,0 0 0,0 0 0,0 0 0,-1 15-147,1-10 191,-8 462-98,-1 118 538,10-556-481,0 0 0,2-1 0,12 51-1,-12-67-59,1 0-1,0-1 0,0 0 1,2 0-1,-1 0 1,1-1-1,1 1 0,0-1 1,0-1-1,1 0 1,11 11-1,-16-17-225,0-1 0,0 0 0,0 0 0,1 0 0,-1 0 0,0 0 0,1-1 1,-1 1-1,1-1 0,-1 0 0,1 0 0,0-1 0,0 1 0,-1-1 0,1 1 0,6-1 0,13 0-4156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4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855 37 9316,'0'0'5627,"-37"-6"-5320,-114-19-222,139 23-80,0 0 0,1 1 0,-1 1 0,-17 1 0,24 0-1,1 0 0,-1 0-1,1 1 1,-1 0 0,1 0 0,0 0 0,-5 3-1,-1 1 9,-15 9-9,2 1 1,0 2-1,1 0 1,1 1-1,0 2 1,2 0-1,0 1 0,2 0 1,-25 42-1,34-50-10,0 0-1,1 1 0,1 0 0,1 0 1,0 0-1,0 1 0,2 0 0,0 0 1,1 0-1,0 23 0,2-35-1,0-1 1,1 1-1,-1 0 1,1-1-1,0 1 0,0-1 1,0 1-1,0-1 0,1 1 1,0-1-1,-1 0 1,1 1-1,1-1 0,-1 0 1,0-1-1,1 1 1,-1 0-1,1-1 0,0 1 1,0-1-1,5 4 1,5 2-6,2-1 1,-1 0 0,29 9 0,-35-14 18,153 42-8,-120-35 1,-1 1 0,0 1 0,-1 3-1,74 37 1,-107-48 3,-1 0 1,0 0-1,0 1 0,-1 0 1,1 0-1,-1 1 0,0-1 0,0 1 1,0 0-1,-1 0 0,0 0 0,0 0 1,0 1-1,0-1 0,2 11 0,-2-5 80,-1-1 0,-1 1 0,0 0 0,0 0 0,-1 0-1,-1 1 1,-3 19 0,2-19 52,-1-1-1,-1 1 1,0-1-1,-1 0 1,0 0-1,0 0 1,-1-1-1,-1 1 1,0-2-1,0 1 1,-1-1-1,-16 15 1,6-7 44,-1-1 1,-1-1-1,-1 0 1,0-2 0,-28 14-1,25-17-110,0-1 1,0-1-1,-1-1 0,0-1 1,-1-1-1,-44 2 0,34-5-124,-1-2-1,0-2 1,0-2 0,-37-7-1,52 6-339,-1-1 0,-41-18 0,54 20-11,0-1 1,0-1 0,0 0-1,0 0 1,1-1 0,0 0 0,-14-16-1,21 21 37,0 0 1,1 0-1,-1-1 0,1 1 0,-1-1 0,1 1 0,0-1 1,-1-3-1,-3-17-4674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5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 8788,'0'0'5293,"39"3"-5047,567 11 1434,-79-45-736,-122 5-772,77 14-575,-165 14-2884,-312-2 3159,53 3-1476,-54-2 1317,0 0-1,0-1 1,-1 1 0,1 1 0,0-1 0,0 0 0,-1 1 0,1 0 0,-1 0 0,5 3 0,-7-4-3,0-1 1,0 1-1,-1 0 1,1 0-1,0 0 1,-1-1 0,1 1-1,-1 0 1,1 0-1,-1 0 1,1 0-1,-1 0 1,1 0-1,-1 0 1,0 2 0,0-3 283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5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702 478 10837,'0'0'3455,"-31"0"-3167,-100 3-59,124-3-222,-1 0 0,1 1 0,-1 0 0,1 0-1,-1 1 1,1 0 0,0 0 0,0 0-1,0 1 1,0 0 0,0 1 0,1 0 0,-13 9-1,6-4 9,-38 29 84,3 2-1,1 3 1,2 1 0,2 2-1,-44 62 1,76-94-46,1 0 0,0 1-1,1 0 1,0 0 0,2 1 0,0 0 0,1 0-1,0 1 1,1-1 0,1 1 0,1 0 0,0 1-1,0 26 1,3-42-59,0-1 0,0 0-1,0 0 1,0 1 0,1-1-1,-1 0 1,0 0 0,1 0 0,-1 0-1,1 1 1,0-1 0,-1 0 0,1 0-1,0 0 1,-1 0 0,1 0 0,0 0-1,0-1 1,0 1 0,0 0-1,0 0 1,0-1 0,0 1 0,1 0-1,2 1-4,1 0 0,-1-1 0,0 0-1,0 0 1,0 0 0,1 0 0,5 0-1,3-1-10,1 0 0,-1 0 0,0-2 0,18-3 0,-20 1 7,-1 0 1,0 0 0,0-1 0,0 0 0,-1-1-1,0 0 1,0-1 0,0 0 0,-1 0 0,0-1-1,0 0 1,-1-1 0,0 1 0,7-13 0,9-16-18,-1 0 1,22-54 0,-24 43 0,-3 0 0,-1-1 0,-3-1 0,-2-1 0,-2 1 0,-3-1 0,1-90 0,-6 75 47,-3-83-55,0 133 75,0-1 0,-1 0 0,0 1 0,-2 0 0,0 0 0,-12-25 0,17 41-1,0-1 0,0 1-1,0-1 1,0 1 0,0 0-1,0-1 1,0 1 0,0 0 0,0-1-1,0 1 1,0 0 0,-1-1-1,1 1 1,0 0 0,0-1 0,0 1-1,-1 0 1,1-1 0,0 1-1,0 0 1,-1 0 0,1-1 0,0 1-1,0 0 1,-1 0 0,1 0-1,0-1 1,-1 1 0,1 0 0,0 0-1,-1 0 1,1 0 0,0 0-1,-1 0 1,1 0 0,-1-1 0,1 1-1,-1 0 1,-1 21 311,2 26-422,-20 867 402,17-871-375,-2 15-300,6 115 0,-1-173 275,0 1 0,0-1-1,0 1 1,0-1-1,0 1 1,0-1 0,0 0-1,1 1 1,-1-1-1,0 1 1,0-1 0,0 0-1,1 1 1,-1-1-1,0 1 1,0-1 0,1 0-1,-1 1 1,0-1-1,1 0 1,-1 0 0,0 1-1,1-1 1,-1 0-1,1 0 1,-1 1 0,0-1-1,1 0 1,-1 0-1,1 0 1,-1 0 0,1 0-1,-1 0 1,1 0-1,-1 0 1,0 0 0,1 0-1,-1 0 1,1 0-1,-1 0 1,1 0 0,0 0-1,16-8-1925,-12 3 1204,-1-1 1,1 0 0,-1 0 0,5-10 0,-8 16 755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6.2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 0 9156,'0'0'6195,"-4"36"-5605,-71 423 984,42-255-941,30-167-550,1-1 0,1 1 0,7 59 0,-5-91-80,0 0-1,1 1 0,-1-1 1,1 0-1,0 1 0,0-1 1,1 0-1,-1 0 0,1-1 1,0 1-1,1-1 0,-1 1 1,1-1-1,6 5 0,-3-2-4,1-2-1,1 1 0,-1-1 1,1 0-1,0-1 1,0 0-1,14 5 0,7-2-44,0 0-1,0-2 1,1-2-1,34 1 0,-31-3-307,117 0-1429,-130-2 765,-1-1-1,0-1 0,0 0 1,0-2-1,21-7 0,-5-4-5121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6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1 452 12438,'0'0'1905,"237"-166"-1985,-112 90 112,1-2-64,-25 9-2498,-35 6-3280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7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972 26 6515,'0'0'4674,"-12"-5"-3833,-43-14-137,52 19-685,0-1-1,-1 1 1,1-1 0,-1 1 0,1 0-1,-1 0 1,1 1 0,-1-1 0,1 1 0,-1-1-1,1 1 1,-1 0 0,1 1 0,0-1-1,0 0 1,0 1 0,0 0 0,0 0-1,0 0 1,0 0 0,0 0 0,1 1 0,-1-1-1,-3 6 1,-5 2 13,-49 45 255,1 2-1,3 4 0,3 1 0,-64 100 0,61-72-97,5 2-1,4 2 1,-36 102 0,31-39 67,6 1 0,7 3 0,7 1 0,-15 235 0,35 163 139,16-423-323,6-2 1,31 146-1,-18-173-68,4-2-1,5-1 1,49 109 0,-61-173-2,1-1 0,2 0 0,2-2 0,2-1 0,1-1-1,37 37 1,-19-28-372,2-2 0,3-1 0,91 56 0,-122-85-190,0-2 1,38 15 0,-50-23 44,-1 0 0,1-1 0,0 0-1,1 0 1,-1-1 0,0 0 0,0-1 0,1 0 0,-1 0-1,0 0 1,11-3 0,-13 1-1050,0 0 0,0-1 0,0 1 0,11-7 0,-17 9 1549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7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9188,'0'0'6,"39"23"306,8 4-217,200 122 290,-155-89-177,97 83 1,-156-115-176,-2 2 0,-1 1 0,-2 2 0,-1 0 0,-2 2 0,25 44 0,-15-11 112,-3 3 0,-4 0 0,-2 2 0,-4 1 0,-3 0 0,14 112 0,-17-26 125,-6 1 0,-13 174 0,-6-198 22,-7-1 1,-45 186-1,-117 248 2243,60-294-502,117-273-2022,-1 0 0,1 0 0,-1 0 0,1 0 0,-1 0 0,0-1 0,0 1 0,0-1 0,0 0 0,-1 1 0,1-1 0,-6 3 0,8-4-14,-1-1-1,0 0 1,1 0 0,-1 0-1,0 0 1,0 0 0,1 0-1,-1 0 1,0 0-1,1 0 1,-1 0 0,0 0-1,0 0 1,1-1 0,-1 1-1,0 0 1,1 0-1,-1-1 1,0 1 0,1-1-1,-2 0 1,-16-21-306,1-11-1644,2 0 1,-17-55-1,20 52-86,-6-17-3694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8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554 22 8420,'0'0'6742,"-4"-3"-6601,0 1-98,0-1 0,0 1 0,-1 0 0,1 0-1,-1 0 1,1 1 0,-1 0 0,1 0 0,-1 0 0,0 0 0,0 1 0,0-1 0,1 1-1,-1 1 1,-9 0 0,6 1-35,1-1 1,-1 1-1,1 0 0,-1 1 0,1 0 0,0 0 1,0 0-1,0 1 0,1 0 0,-8 6 0,-15 16-9,1 1-1,1 1 0,-33 45 1,-58 103 21,112-167-45,-19 32 232,-35 75-1,54-103-160,1 1 1,1 0-1,0 0 0,1 0 0,0 0 0,1 0 0,1 1 1,0-1-1,1 0 0,2 20 0,0-27-50,0 0-1,0 0 1,1 0-1,0 0 1,0 0-1,1-1 1,0 1-1,0-1 1,0 0 0,1 0-1,0-1 1,0 1-1,0-1 1,1 0-1,0 0 1,0-1-1,0 0 1,0 0-1,14 6 1,2 0-5,0-1-1,1-1 1,0 0-1,45 7 1,-28-10-128,-1-2 1,0-1-1,45-5 0,-75 3-102,0-2 1,0 1-1,-1-1 0,1-1 0,-1 1 0,1-2 1,-1 1-1,0-1 0,0 0 0,-1-1 1,1 1-1,-1-2 0,0 1 0,0-1 0,-1 0 1,0 0-1,0-1 0,0 0 0,4-7 1,24-41-4506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7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205 10 2465,'0'0'3324,"7"-1"-5434,17-6 1060,-19 5 332,-20 6 637,7-1 239,0 0 1,0 0-1,1 1 0,-1 0 0,1 1 1,0 0-1,1 0 0,-1 0 0,-7 9 1,-5 6 593,-25 33 0,31-35-215,1-1 0,0 2 1,-10 23-1,18-32-356,0 1 0,0 0 1,1 0-1,0 0 0,1 0 0,1 0 1,-1 21-1,2-31-187,1 0-1,0 0 1,-1 0-1,1 0 1,0 0 0,0 0-1,0 0 1,0-1 0,0 1-1,0 0 1,0-1-1,0 1 1,0 0 0,0-1-1,0 1 1,1-1 0,-1 1-1,0-1 1,0 0 0,0 0-1,1 1 1,-1-1-1,0 0 1,0 0 0,1 0-1,-1 0 1,0-1 0,2 1-1,3 0-11,-1 0-1,0-1 0,0 1 1,1-1-1,-1 0 1,10-3-1,-7-1 2,0 0 0,0 0 0,0-1 0,0 0 0,-1 0 0,12-15 1,38-52-104,-27 34 17,-27 37 115,0 1 0,0-1-1,0 1 1,0 0 0,0 0 0,1 0 0,-1 1 0,0-1 0,1 1 0,-1 0 0,0 0 0,1 0 0,-1 0 0,0 0 0,5 2 0,6-1-9,-3-1-290,0 0 0,0 0 0,-1-1 0,1 0 0,0-1 0,-1 0 0,1-1 0,-1 0 0,0 0 0,0-1 0,0-1 0,0 0 1,14-9-1,17-17-3750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9.0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6259,'0'0'7630,"-4"-1"-5044,10 3-853,37 5-1723,257 34 148,0-23-241,-173-16-4441,-113-3 800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39.4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11925,'0'0'1505,"268"12"-352,-156-12-833,-4 0-176,-7 0-112,-10-6-64,-15 6-16,-9 0-1313,-18 0-1776,-28 12-2386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42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1 195 6755,'0'0'9639,"1"0"-9545,635 0 146,-570-3-233,128-24 0,-128 16 21,135-8-1,-200 19 74,-2-19-498,0 12-123,-1-1 0,0 1 0,-1-1 0,1 1 0,-1 0 0,-1 0 1,-6-12-1,-15-27-4539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43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989 880 6211,'0'0'6176,"0"-7"-6136,0-88-251,-1 93 214,1-1-1,0 1 1,-1 0-1,1-1 1,-1 1-1,0 0 1,0 0 0,0-1-1,0 1 1,0 0-1,-1 0 1,1 0-1,-1 1 1,1-1-1,-1 0 1,1 0-1,-1 1 1,0-1 0,0 1-1,0-1 1,0 1-1,0 0 1,0 0-1,0 0 1,-1 0-1,1 0 1,0 1-1,-3-1 1,-8-3 66,0 1 0,-1 0 0,-22 0 0,-8 0 39,-1 2 0,-48 5 0,71-2-110,1 2 0,-1 0 0,1 1 0,0 1 0,0 1-1,-25 13 1,13-2 46,2 2 1,0 0-1,1 2 0,2 2 0,0 0 1,2 2-1,-40 48 0,30-26 90,2 1 1,2 1-1,-49 107 0,71-132-120,0 0-1,2 1 0,0 0 1,2 0-1,1 1 0,1-1 1,2 1-1,0 0 0,2 0 1,3 27-1,-3-50-15,1 1 1,-1-1-1,1 0 0,0 0 1,1 0-1,-1 0 0,1 0 1,0 0-1,0 0 0,0-1 1,0 1-1,0-1 0,1 1 1,0-1-1,0 0 0,0 0 1,0 0-1,0 0 0,0-1 1,1 1-1,0-1 1,-1 0-1,6 2 0,-1-1-3,0 0 0,0-1 1,0 0-1,1 0 0,-1-1 0,1 0 0,-1-1 0,1 1 0,0-2 1,14-1-1,-18 1 4,0 0 0,0-1 0,0 0 0,0 1 0,0-2 0,0 1 0,0 0 0,-1-1 0,1 0 0,-1 0 0,0 0 0,0-1 0,0 0 0,0 1 0,-1-1 0,6-8 0,2-6 1,0 0 0,16-40 0,-25 54 1,31-79 8,30-113 0,8-94-126,-58 231 69,151-846-800,-163 889 843,-1 9 10,0 21 53,-1 70 45,-24 157 0,-36 178 710,33 3 196,26-375-983,1-33-27,0 1 0,1 0-1,1 0 1,0-1 0,6 23-1,-6-34-56,0-1-1,0 1 1,0-1-1,1 1 0,-1-1 1,1 1-1,-1-1 0,1 0 1,0 0-1,0 0 1,0 0-1,0 0 0,1-1 1,-1 1-1,0 0 0,1-1 1,-1 0-1,1 0 1,-1 1-1,1-1 0,5 1 1,-4-1-392,0-1 1,0 1-1,0-1 0,0 1 1,0-1-1,0 0 1,0-1-1,7-1 1,15-8-4711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44.0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715 0 5426,'0'0'5819,"-33"23"-5573,-110 79-68,127-89-170,1 0 0,0 0-1,1 1 1,0 1 0,-13 20-1,5-6 30,9-12 21,-24 28 745,-35 55 1,72-99-783,-1 0-1,0 0 1,1 0 0,-1 0 0,1 0 0,-1 0-1,1 0 1,-1 0 0,1 1 0,0-1 0,0 0 0,-1 0-1,1 0 1,0 0 0,0 1 0,0-1 0,0 0-1,0 0 1,0 0 0,1 0 0,-1 0 0,0 1-1,1-1 1,-1 0 0,0 0 0,1 0 0,0 0-1,-1 0 1,1 0 0,-1 0 0,1 0 0,0 0-1,0 0 1,0-1 0,-1 1 0,1 0 0,0 0 0,1 0-1,4 2-47,0 0 0,0 0 0,0-1 0,0 0 0,10 3 0,-5-2 103,94 26-44,47 15 8,-127-34-33,0 0-1,0 1 1,39 25 0,-58-31 54,0 0-1,0 0 1,-1 0 0,0 1-1,0 0 1,-1 0-1,1 0 1,-1 0-1,0 1 1,-1 0 0,0-1-1,0 1 1,0 1-1,-1-1 1,0 0 0,-1 1-1,1-1 1,-1 1-1,-1-1 1,1 1 0,-1-1-1,-1 1 1,1-1-1,-1 1 1,-1-1-1,1 1 1,-1-1 0,-1 0-1,1 0 1,-5 8-1,0-2 155,-1 0-1,0-1 0,-1 0 1,0-1-1,-1 1 0,-20 17 1,5-8-24,-1-1 1,-32 19 0,38-27-156,0-2 0,0-1 0,-1 0 0,0-2 0,-1 0 0,-35 6 0,10-6-255,0-3 0,-51-1-1,68-4-829,-1-1 0,1-2 0,-37-8 0,17 4-2622,15 7-1529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44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0 314 8628,'0'0'5992,"4"-3"-5888,0 0-105,0 1 1,0-1-1,0 1 0,1 0 1,-1 1-1,1-1 0,-1 1 1,1 0-1,0 0 0,-1 0 1,1 1-1,0 0 1,0 0-1,6 0 0,-3 0 0,300-21 1054,499-100-1,-691 97-1027,265-49 17,-266 56-58,153-3 0,-236 20 7,9-2-6,-1 2 1,0 1-1,0 3 0,68 14 0,-95-15-262,0 0 0,0 0 1,0-1-1,24 0 0,-36-2 153,-1 0 0,1-1 1,-1 1-1,1-1 0,-1 1 0,0-1 1,1 1-1,-1-1 0,0 1 0,1-1 1,-1 1-1,0-1 0,0 1 1,1-1-1,-1 1 0,0-1 0,0 0 1,0 1-1,0-1 0,0 1 0,0-1 1,0 0-1,0 1 0,0-1 1,0 1-1,0-1 0,0 0 0,0 1 1,-1-2-1,1-2-753,0-25-3565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46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443 886 5090,'0'0'6112,"0"-6"-6002,0-38-25,-5 42 191,-1 1 0,1 0 1,-1 0-1,1 0 0,-1 0 0,0 1 0,-7 0 0,-105 1 365,115-1-650,0 1 1,0 0-1,0 0 1,0 0 0,0 0-1,1 0 1,-1 1 0,0-1-1,1 1 1,-1 0 0,1 0-1,-1 0 1,1 0 0,0 0-1,0 0 1,0 0-1,-2 4 1,-4 6-23,0 1 0,-8 18 0,14-28 32,-106 282-55,76-188 92,-7 26-57,36-105-6,-1-1 0,2 0 0,0 1 1,1 0-1,2 23 0,0-39 21,-1 0 0,1 0 0,0 0 0,-1 0 0,1 0 0,0 0 0,0-1 0,0 1 0,1 0 0,-1-1 0,0 1 0,1 0 1,-1-1-1,1 0 0,-1 1 0,1-1 0,-1 0 0,1 0 0,0 0 0,0 0 0,0 0 0,0 0 0,-1-1 0,1 1 0,0-1 0,0 1 0,0-1 1,3 1-1,7 0 11,0 1 0,-1-2 0,21 0 0,-29-1-6,0 1-1,0-1 0,0 0 1,0 0-1,0 0 0,0 0 1,0-1-1,0 1 1,0-1-1,-1 1 0,1-1 1,-1 0-1,1 0 0,-1 0 1,0-1-1,0 1 0,0 0 1,0-1-1,0 1 0,2-5 1,3-6 7,0-1 1,9-28-1,-11 30-6,26-81 27,35-184 0,-10-104 17,3-244-291,-59 616 242,1 0 1,1 0 0,-1-1 0,2 1 0,-1 0 0,1 1 0,0-1-1,1 0 1,5-8 0,-1 83-128,-2 313 908,-6-118-73,1-220-608,10 201 820,-6-176-382,24 105-1,-26-157-473,0-1 0,1 1 0,1-1 0,7 13-1,-10-21-58,1-1-1,0 0 1,-1-1-1,1 1 1,1 0-1,-1-1 1,0 0 0,1 1-1,0-1 1,-1-1-1,1 1 1,0-1-1,1 1 1,-1-1-1,5 2 1,-5-3-142,0 1 0,0-1 0,0 0 0,0 0 0,0 0 1,1 0-1,-1-1 0,0 0 0,0 0 0,0 0 0,1 0 1,-1-1-1,0 1 0,0-1 0,0 0 0,0-1 0,0 1 1,0-1-1,0 1 0,-1-1 0,1 0 0,-1-1 0,1 1 1,-1 0-1,1-1 0,-1 0 0,0 0 0,2-3 0,23-36-2976,-6 1-2137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46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180 0 1345,'0'0'12000,"-11"33"-11942,-2 9-45,-53 177 103,-6 112 1175,63-266-1089,3 0 0,3 0 0,7 80 0,-4-136-201,2 0 1,-1-1-1,1 1 1,0-1-1,1 1 0,0-1 1,1 0-1,-1 0 0,1 0 1,1-1-1,0 1 0,0-1 1,0 0-1,1-1 0,0 1 1,0-1-1,8 6 0,-5-5-23,1-1-1,0 0 0,0 0 0,0-1 0,1 0 1,-1-1-1,1 0 0,0-1 0,1 0 0,-1-1 1,0 0-1,18 0 0,-9-1-86,0-1-1,28-4 1,-40 3 41,0-1-1,0 0 1,0-1 0,0 1 0,0-2 0,-1 1 0,0-1-1,10-6 1,-5 2-397,35-26-395,-44 33 431,-1-1 0,0 0 0,0 0 0,-1 0 0,1 0 0,0 0 0,-1 0 0,1-1 0,-1 1 0,1-1 1,-1 1-1,0-1 0,0 1 0,-1-1 0,1 1 0,0-5 0,-1-3-4811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46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1 182 11637,'0'0'3794,"139"-91"-3842,-55 69 192,0 3-112,-8 4-64,-6 5 0,-11 1-416,-6 0-929,-22 2-1312,-20 7-2962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1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15006 1 9316,'0'0'5886,"0"3"-5964,23 458-308,-10-275 399,41 1155 235,-56-520-223,-34 3 38,22-649-43,-79 1418 181,88-236-66,5-465-115,-35-75 774,5-256-310,16-10-354,-17 351-63,26-564-5,6-211-73,1-73 4,2 0 0,13 65 0,35 107-40,-23-107 43,68 336-244,-96-451 245,-1 0-1,0 0 1,0 0 0,0 0-1,-1 0 1,1 0 0,-1 0-1,0 0 1,0 0 0,0 0-1,-1 0 1,0-1 0,1 1-1,-1-1 1,0 1 0,-1-1 0,1 0-1,-1 0 1,1 0 0,-1 0-1,-4 4 1,-7 4 10,0 1 1,-1-2-1,-21 12 0,29-18-8,-78 43-162,-172 67 0,-104 4-29,230-84 172,-1-5 0,-1-6 0,-260 10 0,-530-54-76,843 14 91,-761-48 98,840 55-93,-230-1 97,-233 28 1,293-5-82,-576 47 139,153-67-52,-395 16 279,194-3-1106,356-14 874,8 6 58,-512 11-279,-64-12-14,160-4 33,324 26 25,395-19 4,-84 11 49,-342 78 1,334-52 49,-427 31 0,474-67-6,-787 67 386,934-73-449,-130 16 815,-163 1 0,319-21-795,3-50-6892,-3 0 2247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7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 12 2897,'0'0'1180,"15"-2"-1228,41-6-169,-42 6-68,-32 3 509,0 1 196,1 1-1,-1 1 1,1 0-1,0 1 1,0 1 0,0 1-1,1 1 1,0 0-1,0 1 1,-19 14-1,32-20-379,0 0 0,0 0-1,0 1 1,1-1 0,-1 1-1,1-1 1,0 1-1,0 0 1,0 0 0,0 0-1,1 0 1,0 0-1,0 0 1,-1 5 0,1-1-36,0 0 0,1 1-1,0-1 1,0 1 0,0-1 0,3 11 0,-2-17-4,0 0 0,0 1 0,0-1 0,0 0 0,0 0 0,0 0 0,1 0 0,-1 0 0,1 0 0,-1 0 0,1 0 0,0-1 0,-1 1 0,1 0 0,0-1 0,0 0 0,0 1 0,1-1 0,-1 0 0,0 0 0,0 0 0,1-1 0,-1 1 0,0 0 0,1-1 0,4 1 0,8 1-26,0-1 1,1 0-1,17-2 1,-11 0-57,-11 1-17,0-1 1,0 0-1,-1-1 0,1 0 0,0 0 1,-1-2-1,1 1 0,-1-1 0,0-1 1,0 1-1,14-10 0,1-5-256,0-1-1,35-36 1,8-7 320,-63 60-2,0-1 1,0 1-1,0 0 1,0 0-1,1 1 1,-1-1-1,1 1 1,0 1-1,0-1 1,-1 1-1,9-1 1,7 0-182,41 3 0,-24 0 924,-38-2-648,-1 0 0,0 1 1,0-1-1,0 1 0,0-1 1,0 0-1,0 1 1,0 0-1,-1-1 0,1 1 1,0 0-1,0-1 0,0 1 1,0 0-1,0 0 0,-1 0 1,1 0-1,0 0 1,0 0-1,0 0 0,-2 1 1,0-1 65,-16 0-108,13-1-13,1 1 0,0-1 0,0 1 0,-1 1 0,1-1 0,0 1 0,-1 0 0,1 0 0,0 0 0,0 1 0,0-1 0,0 1 0,0 1 0,1-1 0,-1 1 0,-4 2 0,2 1 103,0 1 0,0-1 0,0 1 0,1 0 0,0 0 0,0 1 0,1 0 0,0 0 0,1 0 0,0 0 0,0 1 0,0 0 0,1 0 0,0 0 0,1 0 0,0 0 0,1 0 0,-1 11 0,3-19-110,-1 0-1,1 1 0,-1-1 1,1 0-1,0 1 1,0-1-1,0 0 0,-1 0 1,1 0-1,0 0 1,0 0-1,1 0 0,-1 0 1,0 0-1,0-1 1,0 1-1,1 0 0,-1 0 1,0-1-1,1 1 1,-1-1-1,0 0 0,1 1 1,-1-1-1,1 0 1,-1 0-1,0 0 0,1 0 1,-1 0-1,3 0 1,0 0-49,1 1 0,0-1 0,-1 0 0,1-1 0,0 1 0,0-1 0,-1 0 0,1 0 0,5-3 0,0-3-92,-1-1-1,1-1 1,-1 0-1,-1 0 1,0-1 0,0 0-1,8-15 1,-5 10-119,50-69-3202,-61 84 3345,0-1 83,0 0-1,1 1 0,-1-1 1,0 1-1,1-1 0,-1 1 1,1-1-1,-1 1 0,0-1 1,1 1-1,-1 0 0,1-1 1,-1 1-1,1 0 0,-1-1 1,1 1-1,0 0 0,-1-1 1,1 1-1,-1 0 0,1 0 1,0 0-1,-1 0 0,1 0 1,0 0-1,-1-1 0,2 2 1,-1 5 782,-1 7-227,1-1-1,0 1 1,1 0 0,0 0 0,7 20-1,-8-29-538,0 0 0,1 0 0,0 0 0,0 0-1,0 0 1,0 0 0,1-1 0,-1 1 0,1-1-1,0 0 1,0 1 0,0-1 0,1-1 0,-1 1-1,1 0 1,-1-1 0,1 0 0,0 0 0,0 0-1,0 0 1,4 1 0,26 0-1875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2.9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957 998 12838,'0'0'1849,"-6"-11"-1649,2 3-189,0 0 1,-1 0-1,1 1 1,-1 0-1,-1 0 1,0 0-1,0 1 1,0 0-1,0 0 1,-1 0-1,0 1 1,0 0-1,-1 0 1,1 1-1,-14-5 1,-2 1 39,0 1 1,0 2-1,0 0 0,-1 2 0,0 0 1,-36 1-1,40 3-49,-1 0-1,1 1 1,0 2-1,0-1 1,1 2 0,-1 1-1,1 1 1,-21 9-1,2 5-7,0 2 0,1 1 0,1 2 0,-43 42 0,53-44 18,2 1 0,0 2-1,2 0 1,1 2 0,-33 59-1,46-69-12,1 0-1,0 1 1,1 0-1,1 0 0,1 0 1,1 1-1,1-1 1,1 1-1,2 31 0,-1-45 0,0 1-1,1 0 1,0 0-1,1-1 1,-1 1-1,1 0 1,1-1-1,0 0 1,5 12-1,-5-14-2,0-1 0,1 0 1,-1 1-1,1-1 0,0 0 0,0-1 0,0 1 0,0-1 0,1 0 0,0 0 0,-1 0 0,1 0 1,0-1-1,9 3 0,-5-2 5,0-1 0,1 1 0,-1-2 0,1 1 0,0-1 0,-1-1 0,1 0-1,0 0 1,0-1 0,-1 0 0,1-1 0,-1 0 0,1-1 0,-1 0 0,0 0 0,0-1 0,0 0 0,0 0 0,-1-1 0,0 0 0,0-1 0,14-12 0,4-6 3,-2-1 0,0-2 1,-2 0-1,-1-1 0,18-33 0,8-20-133,-2-2-1,-5-2 0,-3-2 0,-5-1 1,-3-2-1,-4 0 0,-4-2 1,-4-1-1,10-187 0,-25 233 34,0 10-63,-6-73-1,3 100 155,-1 1 0,0-1 0,0 1 0,-1-1 0,0 1 0,-1 0 0,0 0 0,0 0 0,-1 0 0,0 1 0,-1 0 0,-6-8 0,11 14 57,0 1 0,-1-1 0,1 0 1,-1 1-1,1 0 0,-1-1 0,1 1 0,-1 0 1,0-1-1,0 1 0,0 0 0,0 0 0,0 1 1,0-1-1,0 0 0,0 1 0,0-1 0,0 1 1,0 0-1,-3-1 0,5 1-46,-1 0 0,1 0 0,0 0 0,0 0 1,-1 0-1,1 1 0,0-1 0,-1 0 0,1 0 0,0 0 0,0 0 0,-1 0 1,1 1-1,0-1 0,0 0 0,-1 0 0,1 0 0,0 1 0,0-1 0,-1 0 0,1 0 1,0 1-1,0-1 0,0 0 0,0 0 0,0 1 0,-1-1 0,1 0 0,0 1 0,0-1 1,0 0-1,0 1 0,0-1 0,0 0 0,0 1 0,-7 34-23,1-1-1,2 1 1,1 0-1,3 44 1,0-40 9,-2 61 11,8 276 89,-1-332-49,1-1 0,3 1-1,15 46 1,-17-69-53,1 0 1,0-1-1,1-1 1,2 1-1,0-2 1,0 1-1,2-2 1,18 21-1,-25-32-104,0-1 0,0 1 1,1-1-1,-1 0 0,1-1 0,1 1 0,-1-1 0,0-1 0,16 6 0,-18-8-247,1 0 0,-1 0-1,1 0 1,-1-1-1,1 1 1,-1-1-1,1-1 1,-1 1-1,1-1 1,4-1-1,33-16-4783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3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796 5 9604,'0'0'1761,"-31"-2"-851,-99-1-662,119 3-187,-1 1 1,1 0-1,0 0 1,0 1-1,1 0 1,-1 1-1,0 1 1,1-1-1,0 2 0,-1-1 1,2 1-1,-1 1 1,-13 10-1,8-4-36,1 2 0,1-1 1,0 2-1,1 0 0,-20 31 0,28-39-19,0 0 0,0 1 0,1 0 0,0 0 0,0 0 0,1 0 0,0 0 0,0 0 0,-1 13 0,3-15-8,0-1-1,0 0 1,0 1 0,1-1 0,0 0-1,0 1 1,0-1 0,1 0 0,-1 0-1,1 0 1,0 0 0,1 0 0,-1-1-1,1 1 1,0-1 0,4 6 0,6 3 7,0-1 0,1 0 1,0-1-1,1-1 0,0 0 1,0-1-1,1 0 0,28 10 1,12 0 31,76 17 1,26 8-28,-153-42-11,0 0 1,0 0 0,-1 0-1,1 0 1,-1 1-1,0 0 1,0 0-1,0 0 1,0 0 0,0 0-1,-1 1 1,0 0-1,1 0 1,3 7-1,-5-7 17,0 0-1,-1-1 1,0 2-1,0-1 1,0 0-1,0 0 1,0 0-1,-1 0 1,0 0-1,0 1 1,0-1-1,0 0 1,-1 0-1,0 0 1,0 0 0,0 0-1,0 1 1,-3 4-1,-1 3 195,-1-1 0,0 0 0,-1-1 0,0 0 0,-14 16-1,-49 45 762,27-32-604,-2-2 0,-68 45-1,88-67-331,0-1 0,-1-1 0,0-1 0,-1-1 0,-1-1 0,-53 10 0,41-14-347,0-1-1,-64-3 1,75-3-1050,1-2 0,-35-8-1,-16-14-4346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3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1 408 8996,'0'0'2559,"47"3"-2012,-3 0-275,84 4 750,129-9-1,-131-10-308,129-30 0,123-47 169,-168 38-653,568-113-117,-445 112-3214,-261 44 418,-40 7-944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4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475 1030 6995,'0'-30'-421,"-5"-95"519,5 121-81,0 0-1,-1 0 1,0 0-1,0 0 1,0 0-1,0 0 0,-1 0 1,1 1-1,-1-1 1,0 0-1,0 1 1,-1 0-1,1-1 0,-1 1 1,1 0-1,-1 0 1,0 0-1,0 1 0,0-1 1,-1 1-1,1 0 1,0-1-1,-1 2 1,-4-3-1,-2 1 201,0 0 1,0 1-1,0 1 0,0-1 0,-1 2 1,-17 0-1,19 0 52,-3 0-84,0 0-1,-1 1 1,1 0-1,0 1 1,0 0-1,0 1 1,0 1-1,1-1 1,-1 2-1,1 0 1,0 0-1,0 1 1,0 1-1,1-1 1,0 2-1,1-1 1,0 2 0,-10 9-1,10-9-63,1 1-1,-1 1 1,2 0-1,-1 0 1,1 0 0,1 1-1,0 0 1,1 0-1,-7 25 1,7-17-62,1 0 0,1 1 0,1-1 0,1 1 1,2 33-1,-1-50-58,0 0 0,1 0 0,-1 1 1,1-1-1,0 0 0,0 0 0,1 0 1,-1 0-1,1 0 0,0 0 0,0-1 1,0 1-1,0 0 0,1-1 0,-1 0 1,1 1-1,0-1 0,0 0 0,0 0 1,0-1-1,4 3 0,0-1-5,0-1 0,0-1 0,0 1 0,0-1 0,1 0 0,-1-1 0,0 1 0,1-1 0,-1-1 0,1 0-1,8 0 1,-9-1 3,1 0 0,-1 0 0,0 0 0,1-1 0,-1 0 0,0-1 0,0 0 0,0 0 0,0 0-1,-1-1 1,1 0 0,-1 0 0,0 0 0,0-1 0,8-9 0,5-6 3,-2-1 0,30-46 1,-47 66-3,34-56 8,-2-2 0,-3-1 0,-2-1 0,-4-2 0,-2 0 0,-2-1 0,-4-1 0,-2-1 0,-4 0 0,3-128 0,-10 111 23,0 36 25,-7-78 1,5 123-5,0 0 0,0 1 0,-1-1 0,1 1 0,0-1 0,0 0 0,-1 1 1,1-1-1,-1 1 0,1-1 0,-1 1 0,0-1 0,0 1 0,1 0 0,-1-1 0,0 1 0,0 0 0,-3-3 1,4 5-14,-1 0 0,0-1 0,1 1 0,-1 0 1,1-1-1,-1 1 0,1 0 0,-1 0 0,1 0 1,-1 0-1,1-1 0,0 1 0,-1 0 0,1 0 1,0 0-1,0 0 0,0 0 0,0 0 0,0 0 0,0 0 1,0 0-1,0 0 0,0-1 0,0 1 0,1 2 1,-1 0 5,-11 950 527,11-919-541,0-12-6,-1 23 0,2-1-1,1 1 0,16 74 1,-17-111-48,2 0 1,-1-1-1,1 1 1,0-1-1,1 1 1,-1-1-1,1 0 0,1-1 1,-1 1-1,1-1 1,1 0-1,-1 0 1,8 6-1,-9-9-24,1 0-1,0 0 0,0-1 1,0 1-1,0-1 1,0 0-1,0-1 1,1 1-1,-1-1 0,1 0 1,-1 0-1,1-1 1,-1 1-1,1-1 0,-1-1 1,1 1-1,0-1 1,-1 0-1,7-2 0,-2 0-246,-1-1 0,0 0 0,-1-1 0,1 0 0,-1 0-1,0-1 1,0 0 0,-1 0 0,0-1 0,0 0 0,0 0-1,-1-1 1,0 1 0,7-14 0,42-68-3983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4.6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0 10181,'0'0'3220,"0"43"-2500,0 468 2052,-2-411-2301,0-30-126,12 121 0,-9-183-342,0 0 1,1 1-1,0-1 1,1 0-1,-1 0 0,1 0 1,1-1-1,0 1 1,0-1-1,0 1 1,9 9-1,-9-13-20,0 0 0,1 0 0,-1-1 0,1 1 0,0-1-1,0 0 1,0 0 0,0-1 0,1 0 0,-1 0 0,1 0 0,-1 0 0,1-1-1,0 0 1,0 0 0,-1-1 0,8 1 0,-3-2-147,0 1 0,0-2 0,-1 1 0,1-1-1,0-1 1,-1 1 0,0-2 0,1 1 0,-1-1 0,-1-1 0,1 0 0,-1 0 0,1 0 0,-1-1 0,9-9 0,1-2-807,-2-1-1,0 0 1,-1-1 0,-1 0 0,14-25 0,11-28-5915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5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1 386 14551,'0'0'1184,"226"-122"-1232,-76 72 0,11-7 48,-4 4-1296,-28 0-1506,-42 2-3024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5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95 104 14567,'0'0'672,"209"-25"-592,-125 3 16,-4 0 16,-14 3-224,-17 10-224,-18 3-945,-20 6-1296</inkml:trace>
  <inkml:trace contextRef="#ctx0" brushRef="#br0" timeOffset="1">1 729 16664,'0'0'1216,"181"37"-1488,-90-37 240,6 0 32,-3-34-1281,-20-16-2080,-36 9-6115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6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0 129 10485,'0'0'5858,"74"-16"-5890,-1 7 113,14-10 303,4 4-192,-4-1-128,-7 3-64,-7 4-64,-10 3-288,-4-1-1137,-10-2-1184,-21 0-2450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6.8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96 131 11685,'0'0'1462,"36"-21"-947,119-61-355,-147 77-143,1 1 0,0 0 0,-1 1 0,1 0 0,1 1 0,-1 0 0,0 0 0,1 1 0,-1 0 0,0 0 0,17 2 0,-1 0 1,-6-1-25,-8-1 10,0 1-1,0 0 1,0 1-1,-1 0 0,19 5 1,-26-5-4,0 0 1,-1 0-1,1 1 1,0-1-1,-1 1 1,1-1-1,-1 1 1,0 0-1,0 0 1,0 0-1,1 0 1,-2 0-1,1 0 1,0 1-1,0-1 1,-1 1-1,1-1 1,-1 1-1,0 0 1,0-1-1,0 1 1,0 0-1,0 0 1,-1 0-1,1 0 1,-1 4-1,2 6 30,-2 0 0,1 0 0,-2 0-1,0 0 1,0 0 0,-1 0 0,-7 22-1,3-18 1,-1-1-1,0 0 1,-1 0-1,-1-1 0,-14 19 1,-29 34 67,-3-3 0,-70 66 0,-143 103 1942,267-233-2034,0-1-1,0 1 1,0-1-1,0 1 1,0 0-1,1-1 1,-1 1-1,0 0 1,0 0-1,1 0 1,-1 0-1,0 0 1,1 0-1,-1-1 1,1 1-1,0 0 1,-1 1-1,1-1 1,0 0-1,-1 0 1,1 0 0,0 0-1,0 0 1,0 0-1,0 0 1,0 0-1,0 0 1,0 0-1,1 2 1,0-1-8,0 0 1,1 0-1,-1 0 1,1-1 0,-1 1-1,1-1 1,0 1-1,-1-1 1,1 0 0,0 0-1,0 1 1,0-1-1,4 1 1,9 3-50,0 0 0,31 6 0,-46-11 53,41 6 12,-1-3 0,75-3 0,-48-1-6,-51 1-269,-1-1 0,1 0 0,-1-1-1,0-1 1,0-1 0,0 0 0,0 0-1,0-2 1,-1 0 0,0 0 0,16-11 0,26-20-3985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7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663 124 12374,'0'0'1851,"-15"-20"-1939,-49-58-101,62 76 176,-1-1 0,0 1 0,0 0 0,0 0 0,0 0 0,0 0 0,0 0 0,0 1 0,-1-1 0,1 1 0,-1 0 0,1 0 0,-1 0 1,1 1-1,-1-1 0,0 1 0,1 0 0,-1 0 0,0 0 0,1 0 0,-1 1 0,-6 1 0,-4 0-12,2 0 32,0 1 1,-1 0-1,1 1 1,1 0-1,-1 0 1,1 2 0,-1-1-1,2 2 1,-1-1-1,1 1 1,0 1-1,0 0 1,-17 18-1,10-7 111,1 0-1,0 1 1,1 0 0,2 2-1,-23 44 1,34-60-116,0-1 0,0 1 0,0-1 0,1 1 0,0 0 0,0 0 0,0-1 1,0 11-1,8-14-40,4-2 12,1 0-1,-1 0 1,1-1 0,-1 0-1,1-1 1,-1 0-1,0-1 1,0-1-1,0 1 1,18-10-1,23-21-1151,72-58 0,-85 61-697,-33 25 1325,-5 6 446,0-1 0,0 0 0,0 0-1,0 0 1,0 1 0,0-1 0,0 0 0,0 1 0,0-1-1,0 1 1,1-1 0,-1 1 0,0 0 0,0-1-1,0 1 1,2 0 0,-2 4-115,-1 72 1268,7 214 2319,-3-246-2982,3 0 0,1-1 0,2 0 0,25 67 0,58 79 60,-1-1-396,-85-166-30,0-1 0,-2 1 0,-1 0 0,-1 0 0,0 0-1,-2 46 1,-2-61-6,1 1 1,-2 0-1,1 0 0,-1-1 0,0 1 0,-1-1 0,1 0 0,-2 0 0,1 0 1,-1 0-1,0 0 0,0 0 0,-1-1 0,0 0 0,0 0 0,0-1 1,-1 1-1,-9 7 0,-3 0 0,-1 0 0,0-1 0,-1-1 0,0-1-1,-30 11 1,21-10 15,0-2 0,-1-1 0,0-2-1,0-1 1,0-1 0,-54 0 0,68-4-16,-1-1 0,0 0 0,1-2 0,-1 0 0,1-1 0,0 0 0,0-1 0,0-1 0,1-1 0,-1 0 0,2-1 0,-1 0 1,-22-19-1,22 14-15,2 0 0,0-1 0,0-1 0,1 0 0,1 0 0,1-1 0,0-1 0,-9-20 0,15 28 1,0-2 1,0 1-1,1 0 0,0-1 1,1 1-1,0-1 0,1 0 1,0 0-1,1 0 0,0 0 0,1 1 1,0-1-1,1 0 0,0 0 1,0 1-1,5-13 0,-1 11-12,1 0 0,0 0-1,0 1 1,1 0 0,1 0-1,0 1 1,0 0 0,15-12 0,13-8-74,42-28 0,88-43-3416,-98 57-750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8.1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0 111 6355,'0'0'4066,"6"139"-4306,38-151 288,7-30-16,-4-12-32,-9-3-881,-13 9-1120,-19 11-848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7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688 1 10181,'0'0'4343,"-37"1"-4100,-119 9-203,148-8-41,0-1 0,-1 1 1,1 0-1,0 1 0,0 0 1,0 0-1,1 1 0,-1 0 1,1 0-1,0 1 0,0 0 1,0 0-1,-10 11 0,0-1-3,2-3-6,0 2-1,1-1 1,1 2-1,-23 31 1,32-40-1,0 0 0,1 1 1,-1 0-1,1-1 1,1 1-1,-1 1 1,1-1-1,0 0 1,1 0-1,0 1 1,0-1-1,0 1 0,1-1 1,0 1-1,1-1 1,1 9-1,0-10 6,0-1 1,0 1-1,1-1 0,0 0 0,0 0 0,0 0 0,0-1 0,1 1 0,0-1 0,0 0 1,0 0-1,0 0 0,0 0 0,9 5 0,10 6-23,45 20 1,-61-31 25,59 27-35,-21-11 26,-1 2 0,55 37 0,-92-54 12,-1 1-1,1-1 1,-2 1-1,1 0 0,-1 0 1,1 1-1,-2 0 1,1-1-1,-1 2 0,0-1 1,-1 0-1,1 1 1,-1 0-1,-1 0 1,0 0-1,0 0 0,1 12 1,-2-9 50,-1 0 0,0 0 0,0 0 0,-1-1 0,-1 1 0,0 0 1,0 0-1,-1-1 0,-1 0 0,0 1 0,0-1 0,-1-1 0,-6 11 0,-8 8 222,0-1-1,-2-2 1,-2 0 0,0-1-1,-40 33 1,22-26 82,-2-1-1,-87 46 1,111-66-426,-2-1 0,1-1-1,-1-1 1,0-1 0,-1 0 0,1-2 0,-1-1-1,0 0 1,-28-1 0,47-2-64,-33-3-1793,34 3 1678,1-1-1,0 1 0,-1-1 0,1 0 1,-1 1-1,1-1 0,0 0 0,0 0 0,-1 0 1,1 0-1,0 0 0,0 0 0,0 0 1,0 0-1,0-1 0,0 1 0,0 0 0,1 0 1,-2-3-1,-4-28-7742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8.3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1322 1 11733,'0'0'1046,"-20"48"-502,-224 589 2434,-54 148-906,-35 97-1266,228-594-712,-27 45 128,127-323-215,-10 30-226,2-7 483,-21 38 1,29-62-642,-1 1 0,0-2 0,0 1 0,-1-1 0,0 0-1,-1 0 1,1-1 0,-13 9 0,-1-7-3048,-8-2-2493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8.7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318 1 9428,'-21'47'1099,"4"-8"-855,-131 309 2292,128-297-2028,-47 128 528,55-141-813,1 1-1,-8 63 1,17-45-4,2-56-213,1-1 1,-1 1-1,1 0 0,-1-1 1,1 1-1,-1-1 1,1 1-1,0 0 0,-1-1 1,1 0-1,0 1 1,-1-1-1,1 1 0,0-1 1,0 0-1,-1 0 0,1 1 1,0-1-1,0 0 1,0 0-1,-1 0 0,1 0 1,0 0-1,1 0 1,0 1 22,64 7 188,1-3-1,97-5 0,2 0-1590,-161 0 950,0 0 0,-1 1 0,1-1 0,-1 1 0,1 0 0,-1 0 0,0 1 0,1-1 0,-1 1 0,0 0 0,0 0 0,6 4 0,9 12-5200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9.1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14 195 19273,'0'0'1505,"-14"-169"-7668,14 144-1729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9.4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1406 15959,'0'0'0,"220"-241"-912,-119 106 752,0-3-977,-3-3-111,-11-1-225,-10 14 0,-28-1 257,-18 7 159,-28 2-912,-3 10-1760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2:59.7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240 0 6163,'0'0'1339,"-21"38"-653,-70 132 826,76-140-868,2 1 0,1 1-1,1 0 1,-10 57-1,15-64-320,-14 88 906,5 0 0,5 1 0,5 148 1,6-248-1177,-1 1-1,2-1 1,0 0 0,1 1 0,0-1 0,10 25 0,-11-34-52,1 0-1,-1 0 1,1 0 0,0-1-1,0 1 1,0-1 0,1 1-1,-1-1 1,1-1 0,0 1-1,0 0 1,1-1 0,-1 0-1,1 0 1,-1 0 0,1 0-1,0-1 1,0 0-1,0 0 1,10 2 0,-6-2-29,-1-1 1,1 0-1,0-1 1,-1 0 0,1 0-1,-1-1 1,1 0-1,-1 0 1,1-1-1,-1 0 1,0-1-1,13-5 1,0-3-323,0-1 1,-1-1-1,20-16 1,22-14-863,-56 39 1049,0 0 0,0 1 0,0 0-1,0 0 1,1 1 0,0 0 0,-1 0 0,1 0-1,0 1 1,0 0 0,13 0 0,-18 1 129,0 0 0,0 0 0,0 0 0,0 0 1,0 1-1,0-1 0,0 1 0,0 0 0,0 0 0,0-1 1,0 1-1,0 0 0,0 1 0,0-1 0,-1 0 0,1 0 0,0 1 1,-1-1-1,1 1 0,-1-1 0,0 1 0,0 0 0,1 0 0,-1-1 1,1 3-1,1 4 13,0 1 0,0-1 0,-1 0 0,2 16 0,-2-13 11,6 43 221,0 62-1,3 26 991,-8-121-938,1-1 1,1 0 0,0 0-1,15 33 1,-17-45-194,1-1 1,1 1-1,-1-1 1,1 0-1,0-1 1,1 1 0,0-1-1,0 0 1,0 0-1,1-1 1,-1 0-1,1 0 1,0 0-1,1-1 1,12 5-1,-6-4-71,0-1 0,0 0 0,0-1 0,0 0-1,1-2 1,-1 1 0,1-2 0,17-1 0,-26 1-167,-1-1 0,0 1 0,0-1 0,1 0 0,-1-1 0,0 1 0,0-1 0,0 0 0,-1 0 0,1 0 0,0-1 0,-1 0 0,1 0 0,-1 0 0,0 0 1,0-1-1,0 0 0,-1 1 0,4-6 0,27-35-4413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2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759 820 8772,'0'0'4554,"-1"-4"-3495,-13-1-1029,-10 3-15,0 1 0,1 1 1,-1 1-1,0 1 0,0 1 1,1 1-1,-1 1 0,1 1 1,0 1-1,1 1 0,-27 14 1,13 0-24,1 2 1,0 1 0,2 2-1,2 1 1,0 2-1,2 1 1,1 1 0,1 1-1,2 1 1,2 2-1,1 0 1,-34 79 0,50-99-8,1 1 1,1 0 0,0 0 0,2 1-1,-1-1 1,2 0 0,1 1 0,1 25 0,0-40 3,-1 0 0,0 1 1,1-1-1,0 0 1,-1 0-1,1 0 1,1 1-1,-1-1 1,0 0-1,1 0 1,-1-1-1,1 1 0,0 0 1,0 0-1,0-1 1,4 4-1,-1-2-1,-1-1-1,1 1 0,0-1 1,0 0-1,1 0 0,-1-1 1,1 0-1,9 3 0,1-1 5,1-1-1,0-1 0,0 0 0,0-1 0,30-3 0,-41 2 10,1-1 0,-1-1 0,0 1 0,1-1 0,-1 0 0,0 0 0,0-1 0,-1 0 0,1 0-1,-1 0 1,10-8 0,-6 3 3,0 0 0,-1-1 0,0 0 0,-1 0 0,13-20 0,-3-4 8,-1-2 1,-1 0 0,11-39-1,6-37-7,-4-2-1,15-144 1,1-237-136,-34 157-5,-10 336 148,0 0 0,0 1 1,-1-1-1,1 0 0,0 1 1,0-1-1,0 0 0,0 1 1,0-1-1,0 0 0,0 1 1,1-1-1,-1 0 0,0 1 1,0-1-1,0 0 0,1 1 1,-1-1-1,0 1 0,1-1 1,-1 1-1,0-1 0,1 0 0,-1 1 1,1-1-1,0 0 0,6 26 160,11 596 377,-19-430-2,0-124-352,-1-18-71,8 66 0,-5-108-124,0-1 0,0 0 0,0 0 0,1 0 0,0 0 1,0-1-1,1 1 0,-1 0 0,1-1 0,0 0 0,1 1 0,-1-1 0,1-1 0,6 7 0,-7-8-95,1-1 0,-1 0-1,1 1 1,-1-1 0,1 0 0,0-1 0,0 1-1,0-1 1,0 1 0,0-1 0,1 0 0,-1-1 0,0 1-1,0-1 1,1 0 0,-1 0 0,0 0 0,0-1-1,1 1 1,6-3 0,-7 2-155,0 0 0,0 0 1,0-1-1,0 0 0,0 0 0,0 0 0,-1 0 1,1 0-1,-1-1 0,6-4 0,-1-3-698,0 0-1,0 0 1,8-16-1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2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726 40 11589,'0'0'3461,"-36"-7"-3093,-117-22-230,145 28-130,0 0-1,1 0 0,-1 0 1,0 1-1,0 0 0,0 1 0,0 0 1,0 0-1,1 1 0,-16 4 0,16-2-4,0 0 0,0 0 0,1 1-1,-1 0 1,1 0 0,-11 12 0,3-3 7,6-7-11,1 1 1,0 0-1,1 0 0,0 1 1,0 0-1,1 0 1,0 1-1,0-1 0,1 1 1,-3 11-1,5-15-7,1 0 0,0-1 0,0 1-1,0 0 1,1 0 0,-1-1 0,1 1 0,1 0-1,-1 0 1,1-1 0,0 1 0,0 0 0,1-1-1,0 1 1,0-1 0,0 1 0,1-1 0,-1 0-1,1 0 1,5 6 0,0-2 2,1-1 1,0 1-1,0-2 1,1 1-1,0-1 0,1-1 1,0 0-1,0 0 0,17 6 1,16 3-3,52 12 0,-82-24 8,32 8 2,-16-5 6,0 2 0,-1 0 0,0 2 1,-1 1-1,42 23 0,-67-33 6,0 1 0,0 0 0,0 0-1,0 0 1,-1 0 0,1 0 0,-1 1 0,0-1 0,0 1 0,0-1 0,0 1 0,0 0 0,0 0 0,-1 0 0,1 0 0,-1 0-1,0 0 1,0 0 0,0 1 0,-1-1 0,1 0 0,-1 1 0,1-1 0,-1 0 0,0 1 0,0-1 0,-1 0 0,1 1 0,-1-1 0,0 0-1,0 0 1,0 1 0,0-1 0,-2 4 0,-3 3 119,0 0 0,0 0 0,-1 0 0,0-1 0,-1 0 0,0-1-1,-1 1 1,-15 10 0,-6 3-30,-1-1 0,-1-2 0,0-2 0,-2 0-1,0-3 1,-1 0 0,-43 9 0,22-10-151,0-2 1,-1-3-1,-112 1 0,130-8-130,14-1-765,-36-2 0,35-6-1669,16 1-1753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3.0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0 377 10277,'0'0'3380,"31"-6"-2726,283-47 213,-14 22 243,258-30-253,-3-27-575,-232 15-61,-60 12-2120,-255 60 1365,2-1-156,-1 1-2536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3.6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744 733 11493,'-38'-5'406,"-126"-16"549,135 18-790,1 1 0,-51 2 0,65 1-143,3 0-13,1 1-1,-1 1 1,1-1-1,-1 2 1,1-1-1,0 2 1,1-1-1,-1 1 1,1 1-1,0-1 1,0 2-1,1-1 1,-1 1-1,2 0 1,-1 1-1,-10 13 1,-6 10 3,1 1 0,2 1 0,-20 41 0,18-30 76,3 1 1,-18 52 0,30-69-14,1 0-1,1 0 0,2 1 0,0 0 1,1 31-1,3-56-74,0 0 0,0 0 0,0-1 0,1 1 0,0 0 0,0 0 0,0 0 0,0 0 0,0-1 0,1 1 0,-1 0 0,1-1 0,0 1 0,0-1 0,0 0 0,1 0 0,3 5 0,-1-5-5,-1 0 0,1 0 0,0 0 0,0 0 0,0-1 0,0 1 0,0-1 0,1-1 0,-1 1 1,1-1-1,-1 0 0,8 1 0,4 0-1,-1-1 0,1 0 0,-1-1-1,33-5 1,-39 3 11,-1 0 0,0-1-1,0 0 1,0 0 0,0-1 0,-1 0-1,0 0 1,1-1 0,-2-1-1,11-8 1,3-6 16,-1-1 0,-1 0 0,-1-2 0,-1 0 0,-1-1 0,-1-1 0,-1 0 0,-2-1 0,19-54 0,-9 10 31,-4-1 0,17-129 0,-10-378-28,-24 557-21,-1 1 0,-1-1 0,-1 1 0,-1-1 0,-1 1 0,-1 0 0,-8-23 0,7 33-13,3 9 127,1 8 520,2 111-656,7 371 169,1-367 50,47 239 0,-46-322-185,19 51 0,-24-79-48,1 0 0,0-1 0,0 0 1,1 0-1,0 0 0,1-1 0,0 0 0,0 0 0,11 9 0,-15-16-65,-1 0-1,0 0 1,1-1-1,-1 1 1,1 0-1,-1-1 1,1 0 0,0 1-1,0-1 1,-1 0-1,1 0 1,0-1-1,0 1 1,0-1-1,0 1 1,0-1 0,0 0-1,0 0 1,0 0-1,4-1 1,-3 0-168,-1-1 0,0 1 0,0-1 0,1 1 0,-1-1 1,0 0-1,-1 0 0,1 0 0,0-1 0,0 1 0,-1-1 0,0 1 1,1-1-1,-1 0 0,0 0 0,3-6 0,27-66-5264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8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10197,'0'0'352,"132"40"-640,-100-40-16,-13 0-497,0 0-703,-10 8-818,-9 9-1503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4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0 9812,'0'0'2039,"0"41"-1746,-28 507 1399,-24 103 1178,52-639-2838,0 1 0,1-1 0,0 0-1,1 0 1,0 0 0,8 21 0,-8-27-30,1-1 1,0 0-1,0 0 0,0 0 1,1 0-1,-1 0 1,1-1-1,1 1 1,-1-1-1,1 0 0,-1 0 1,1-1-1,0 0 1,11 6-1,-9-5-29,1-1-1,0 0 0,0 0 1,0-1-1,1 0 1,-1 0-1,1-1 1,-1 0-1,0 0 0,1-1 1,0 0-1,-1-1 1,0 0-1,1 0 1,-1-1-1,1 0 0,-1 0 1,0-1-1,0 0 1,-1 0-1,1-1 1,0 0-1,-1-1 0,0 1 1,0-1-1,8-8 1,-4 0-385,0 0 1,-1 0 0,0-1 0,-1-1-1,0 0 1,-2 0 0,1-1 0,-2 1-1,0-1 1,-1-1 0,-1 1 0,3-21-1,-4-30-3819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4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1 280 10517,'0'0'3938,"188"-44"-4291,-77 13 353,4-10 209,-13-6-209,-22 6-369,-28 0-2112,-34 7-2017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5.1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0 6131,'0'0'4250,"6"49"-4026,54 600 1176,-21 913 983,-43-1315-1968,-40 282 0,34-459-291,-57 487 461,66-556-577,1 0-1,0 0 1,0 1-1,0-1 0,1 0 1,-1 0-1,0 1 1,0-1-1,1 0 0,-1 0 1,0 1-1,1-1 1,-1 0-1,1 0 1,0 0-1,-1 0 0,1 0 1,0 0-1,0 0 1,0 0-1,-1 0 0,1 0 1,0 0-1,0-1 1,0 1-1,2 1 1,34 9-41,-23-8 65,52 13 277,1-4 1,105 7-1,138-13 579,-275-6-860,27-1-138,0-3-1,0-2 1,0-3 0,-1-3 0,114-37-1,-174 49 9,0-1 0,-1 1 0,1 0 0,0-1 0,0 1 0,0 0 0,-1-1-1,1 1 1,0-1 0,-1 0 0,1 1 0,0-1 0,-1 1 0,1-1 0,0 0 0,-1 0-1,1 1 1,-1-1 0,0 0 0,1 0 0,-1 1 0,0-1 0,1 0 0,-1 0 0,0 0-1,0 0 1,0 0 0,1 0 0,-1 1 0,0-1 0,-1-2 0,1 1-147,-1 0 1,1 0-1,-1 0 1,0 0-1,0 0 1,0 0-1,0 0 1,-1 0-1,1 1 1,0-1-1,-1 0 1,1 1-1,-1-1 1,-2-1-1,-53-30-6303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5.5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1 245 7155,'0'0'4338,"178"-150"-2929,-70 115-96,24 7-929,8 9 80,6 10-176,-3 6-256,-10 3 64,-15 0-192,-20 0 32,-28 0-1361,-28 0-1568,-36 0-2530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7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0 308 9861,'0'0'4498,"20"-5"-4458,254-75 597,88-5 265,8 23-686,-229 40-163,-33 1-50,-53 10-59,0 2 0,91-4 0,-146 14 50,1 0 0,0 0 0,0-1 0,0 1 0,0 0-1,-1 0 1,1 0 0,-1 0 0,1 0 0,0 0 0,-1 0 0,0 0 0,1 0 0,-1 0 0,0 0 0,1 1 0,-1-1-1,0 2 1,2 3-3,25 69 13,53 178 56,32 497 43,-37-178-52,85 249 328,-143-699-350,4 137 1,-18 126 228,-4-227-12,0-155-233,1 0-1,-1 0 1,0-1-1,0 1 0,0 0 1,0 0-1,-1-1 1,1 1-1,-1 0 1,0-1-1,1 1 1,-1-1-1,0 0 1,-1 0-1,1 0 1,-3 3-1,-45 30 69,46-32-75,-13 7 45,-1 0 1,-1-2-1,0 0 1,0-1-1,0-1 1,-1 0-1,0-2 1,-31 4-1,-15-4 92,-84-4 0,142 0-129,-41-3 41,0-2 0,-68-15 0,-92-36 529,95 23 182,103 30-684,1 1 0,0 0-1,-1 0 1,-17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09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82 10725,'0'0'8905,"20"0"-9030,139 0 80,-104-2 26,0-2 0,0-3 1,0-2-1,103-32 0,-145 37-680,0 0 0,0 1 0,1 0 0,0 1 0,15-1 0,-21 6-2625,-7 13-1529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0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13014,'0'0'7603,"220"0"-7603,-144 0 16,-2-6-32,-12 0-352,-6 6-1232,-24 3-2050,-29 41-2993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2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26 183 12726,'0'0'4434,"-7"0"-4229,-11 0-146,25 0-58,49 0 35,-6-2 292,0-1 0,77-17 0,96-35 274,-18 4-392,-167 43-179,0 3 0,73-2 0,-50 4 484,-61 3-774,1-4-2851,-1 4 2898,0-1 0,0 1-1,0 0 1,0-1 0,0 1 0,0-1-1,-1 1 1,1-1 0,0 1 0,0-1-1,0 1 1,0-1 0,0 1-1,-1-1 1,1 1 0,0-1 0,0 1-1,-1 0 1,1-1 0,0 1 0,-1-1-1,1 1 1,-1 0 0,1-1-1,0 1 1,-1 0 0,-29-13-8296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4.2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232 0 8308,'0'0'3244,"-10"25"-3004,1-5-189,-4 10 77,1 0 0,2 1 0,-12 61 0,-86 650 3031,62 9-1759,44-569-1288,11 289 22,72 1 57,-74-439-150,36 149 408,8-2 0,77 180 0,-97-294-219,47 75-1,-30-57-138,-43-68-759,-5-9-141,-3-9-294,-27-38-1776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4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13622,'0'0'2748,"8"-1"-2948,183-2 254,-135 3-161,-50 0-177,1 0 0,-1-1 1,0 0-1,0 0 0,1-1 1,6-2-1,17-11-4766,-21 8-477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8.8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406 1 6931,'0'0'3682,"-100"144"-2290,65-102 225,1 4-784,-4-1-481,0 3-336,0-6-16,-3-13-769,1-24-1536,-1-5-3697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5.4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1 198 5859,'0'0'5789,"21"-29"-5309,72-89-32,-89 113-422,0 0 0,1 0-1,0 1 1,0-1 0,1 1-1,-1 0 1,9-4 0,-11 7-16,0-1 0,1 1 0,-1 1 0,1-1 0,-1 0 0,1 1 0,-1 0 0,5-1 0,4 1 17,6-2 53,0 1 0,0 1 1,0 0-1,30 6 0,-42-5-41,-1 0 0,1 1 0,-1 0 0,0 0 1,0 1-1,0 0 0,0-1 0,0 2 0,0-1 0,-1 0 0,1 1 1,-1 0-1,0 0 0,0 0 0,-1 1 0,1-1 0,-1 1 1,5 9-1,-1 0 23,-1 0 0,-1 0 0,0 1 0,-1 0 0,0 0 0,-2 0 0,2 16 0,-1 13 41,-4 52-1,-1-72-91,-1 0 0,-1 0 0,-1 0 0,-1 0-1,-1-1 1,-1 0 0,-13 26 0,6-21 84,0 0 0,-2-1 0,0-1 0,-2-1 0,-25 26 0,33-40 138,0-2 1,-1 0-1,0 0 1,-21 11 0,-3 2 97,36-22-327,0 0 0,0 0 0,-1 1-1,1-1 1,0 0 0,0 0 0,0 0 0,0 0 0,-1 0 0,1 0-1,0 0 1,0 0 0,0 0 0,0 0 0,-1 1 0,1-1-1,0 0 1,0 0 0,0 0 0,0 0 0,0 0 0,0 1 0,0-1-1,-1 0 1,1 0 0,0 0 0,0 0 0,0 1 0,0-1 0,0 0-1,0 0 1,0 0 0,0 1 0,0-1 0,0 0 0,0 0-1,0 0 1,0 0 0,0 1 0,0-1 0,0 0 0,0 0 0,0 0-1,0 1 1,0-1 0,1 0 0,-1 0 0,0 0 0,0 0-1,0 1 1,0-1 0,0 0 0,0 0 0,1 0 0,-1 0 0,0 0-1,0 1 1,18 3 29,33-3-45,-45-1 56,46 1-14,-16 0-1,37-3 0,-63 1-68,0 0-1,1-1 0,-1-1 0,0 1 1,0-2-1,0 1 0,0-1 0,9-6 1,4-5-1193,0 0 0,37-34 1,-20 7-2726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6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405 88 9524,'0'0'2097,"4"-14"-2046,10-43 16,-14 57-59,0 0 0,0-1 1,0 1-1,0-1 0,0 0 1,0 1-1,1-1 0,-1 1 0,0-1 1,0 1-1,-1-1 0,1 1 1,0-1-1,0 1 0,0-1 1,0 1-1,0-1 0,0 1 1,-1-1-1,1 1 0,0-1 0,-1 1 1,1 0-1,0-1 0,0 1 1,-1-1-1,1 1 0,-1 0 1,1-1-1,0 1 0,-1 0 1,1-1-1,-1 1 0,1 0 0,-1 0 1,1-1-1,-1 1 0,1 0 1,-1 0-1,1 0 0,-1 0 1,1 0-1,-1 0 0,1 0 1,-1 0-1,1 0 0,-1 0 0,1 0 1,-1 0-1,1 0 0,-1 0 1,1 0-1,-1 0 0,1 1 1,-1-1-1,1 0 0,-2 1 1,0-1 72,-8 1-17,0 0 1,0 1 0,1 0 0,-1 0-1,1 1 1,0 0 0,0 1 0,0 0 0,0 0-1,0 1 1,1 0 0,0 1 0,-14 11-1,-4 7 257,1 1-1,-34 44 0,44-51-20,1 2 0,-20 33-1,29-44-242,1 0-1,0 1 0,1-1 0,0 1 1,0 0-1,1 0 0,0 0 1,1 0-1,0 11 0,1-20-60,0 1 0,1-1-1,-1 1 1,0-1 0,1 1 0,0-1-1,-1 0 1,1 1 0,0-1-1,-1 0 1,1 0 0,0 0 0,0 1-1,0-1 1,0 0 0,0 0-1,0 0 1,1 0 0,-1-1 0,0 1-1,0 0 1,1 0 0,-1-1 0,0 1-1,1-1 1,-1 1 0,1-1-1,-1 1 1,0-1 0,1 0 0,2 0-1,8 2-90,0-1-1,24-1 1,-21-1-39,-6 1 66,0 0 1,0-1-1,1-1 1,-1 1 0,0-2-1,0 1 1,0-1 0,-1-1-1,1 1 1,12-8 0,-6 1-173,0-1 1,-1 0 0,0-1 0,17-19 0,-4 6-290,-25 24 481,-2 28 419,2 21-255,2 0-1,2 0 0,2 0 1,2-1-1,2 0 0,2-1 0,2 0 1,23 43-1,-31-72-102,17 36 23,21 65 0,-40-98 15,-1 0-1,-1 0 0,-1 0 1,0 0-1,-2 1 1,0-1-1,-3 23 0,0-32-23,0 1 1,-1-1-1,0 0 0,-1-1 0,0 1 0,0-1 0,-1 1 0,-1-1 0,0-1 0,0 1 1,-1-1-1,-12 13 0,-3 1 6,-1-1 0,-1-2 1,-33 23-1,42-32 59,-1 0 1,-1-1-1,1-1 1,-2-1-1,1 0 1,-1-2-1,0 1 1,0-2-1,-1-1 1,0 0-1,1-1 1,-1-1-1,0-1 1,-26-2-1,40 1-81,-1 0 0,1-1-1,0 0 1,-1 0 0,1 0-1,0-1 1,0 0 0,0 0-1,0 0 1,0-1 0,0 1-1,0-1 1,1-1 0,0 1 0,-1 0-1,-5-8 1,6 6-26,1 0-1,-1-1 1,1 0 0,0 1-1,1-1 1,0 0 0,0-1-1,0 1 1,0 0 0,1 0-1,0-1 1,1 1 0,-1-1-1,2-6 1,0-2-19,0 0 0,2 1-1,0-1 1,0 1 0,1 0 0,1 0-1,1 0 1,0 1 0,0 0 0,1 0-1,1 0 1,10-12 0,17-20-786,73-71 1,-79 87 123,43-44-2788,-7 9-2532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6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346 0 9524,'0'0'2503,"-31"30"-1452,-96 94-525,71-67-151,36-27 96,15-21-360,4-7-107,0 0-1,0-1 1,0 1-1,0 0 1,1 0-1,-1 0 1,0 0-1,1 0 0,0 0 1,-1 0-1,1 0 1,0 0-1,0 0 1,0 0-1,0 0 1,1 0-1,-1 0 1,0 0-1,1 0 0,-1-1 1,1 1-1,0 0 1,0 0-1,0 0 1,0 0-1,0-1 1,0 1-1,0 0 1,0-1-1,1 1 1,-1-1-1,0 0 0,1 1 1,0-1-1,-1 0 1,1 0-1,0 0 1,2 1-1,8 4-29,0 0 0,0-1 0,0-1 0,22 5 0,-21-5 32,87 18-102,-65-15 51,-1 0 1,-1 2-1,0 2 0,46 20 0,-76-29 93,0 0 0,0 0 0,0 0 0,0 0 0,0 1 0,0-1 0,-1 1-1,1-1 1,-1 1 0,0 0 0,0 0 0,0 0 0,0 0 0,0 0 0,-1 1 0,1-1 0,-1 0 0,0 1 0,0-1 0,0 1 0,-1-1 0,1 1 0,-1 0 0,0-1 0,0 1 0,0-1-1,0 1 1,-1 0 0,1-1 0,-1 1 0,0-1 0,0 1 0,0-1 0,-1 1 0,1-1 0,-3 3 0,-3 5 41,0-1 0,-1-1-1,0 1 1,0-1 0,-1-1 0,0 1-1,-1-1 1,0-1 0,-15 9 0,0-1-103,-1-1 1,-54 20 0,40-23-1100,0-1-1,0-2 1,-1-2-1,-57 1 1,20-3-3727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7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40 649 9092,'0'0'5523,"-11"4"-4787,-17 4-684,86-36-48,89-32 348,3 5 0,187-40 0,325-40 494,-36 10-704,-56-20-97,-521 131-568,-34 10-8558,-44 12 3302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7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 1 9124,'0'0'7913,"-6"35"-8108,-44 239 257,35-218 84,-2-1 0,-34 74 0,34-89 37,12-29-49,4-9-107,0 1 0,-1-1 0,1 1 0,0-1 0,0 1 0,0 0 0,1-1 0,-1 1 0,0 0 0,1-1 0,0 1 0,0 0 0,0 0 0,0 0 0,0-1 0,1 5 0,0-7-28,-1 1 1,1-1-1,-1 1 1,0-1-1,1 1 1,0-1-1,-1 0 1,1 1-1,-1-1 1,1 0 0,-1 1-1,1-1 1,0 0-1,-1 0 1,1 1-1,0-1 1,-1 0-1,1 0 1,0 0-1,-1 0 1,1 0-1,1 0 1,45 5 9,0-3 1,0-1-1,0-3 0,0-1 1,58-13-1,-20-8-147,0-4 0,105-50 0,-166 68-508,43-22-1297,-29 3-3282,-25 14-2661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7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11973,'0'0'5203,"11"-13"-15192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8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1 864 10709,'0'0'2590,"19"-29"-2061,215-349-9,-209 335-426,56-107-1119,-74 134 674,0 0 1,-2-1-1,0 0 0,0 0 0,-2-1 0,0 1 0,0-26 0,-3 40 374,0 0 0,-1 0 0,1 0-1,-1 0 1,1 0 0,-1 0 0,0 0 0,0 1-1,0-1 1,-1 0 0,1 1 0,-1-1-1,1 1 1,-1-1 0,0 1 0,-3-4 0,0 2 62,0 0 0,0 0 1,-1 0-1,1 1 1,-1 0-1,0 0 1,-8-3-1,-1 1 16,0 1 0,0 0-1,0 1 1,-1 1 0,-27-1 0,38 3-100,0 0 12,0-1-1,0 2 1,0-1-1,0 1 1,0-1 0,-7 3-1,10-2-7,-1 1 0,1-1-1,0 0 1,0 1 0,0-1 0,1 1-1,-1 0 1,0 0 0,1 0 0,-1 0-1,1 0 1,-1 0 0,1 0 0,0 0-1,-2 4 1,-3 9 75,0 1 0,2-1 0,-1 1 1,2-1-1,0 1 0,0 18 0,0 99 1076,4-80-693,-1-47-448,0 0 1,0-1 0,1 1 0,0-1 0,0 1-1,0-1 1,1 1 0,-1-1 0,1 0-1,0 1 1,1-1 0,0 0 0,-1 0-1,2-1 1,-1 1 0,0-1 0,1 1-1,0-1 1,0 0 0,0 0 0,0-1 0,1 0-1,0 1 1,-1-1 0,1-1 0,0 1-1,0-1 1,1 0 0,-1 0 0,0 0-1,1-1 1,7 2 0,9 1-75,0-1 0,0-1 0,1-1 0,-1-1 0,28-3 0,-9-2-825,74-20 1,-109 23 842,-1 1 0,0 0 1,1 0-1,-1 0 0,1 0 0,-1 1 1,1 0-1,-1 0 0,1 1 0,10 1 1,-12 0 153,0 0 1,0 0 0,0 0-1,0 1 1,0-1 0,-1 1-1,1 0 1,-1 0 0,1 0 0,-1 0-1,0 1 1,4 5 0,5 8 174,0-1 1,2-1 0,0-1 0,18 16-1,-28-27-354,0 0-1,0 0 0,0 0 1,1-1-1,-1 1 0,1-1 0,-1 0 1,1-1-1,0 1 0,0-1 1,0 0-1,0 0 0,0 0 0,-1-1 1,2 1-1,-1-1 0,0-1 1,0 1-1,0-1 0,-1 1 0,1-1 1,8-3-1,-11 3-234,1-1 0,0 1 0,-1-1 0,0 1-1,1-1 1,-1 0 0,0 0 0,0 0 0,0 0 0,0 0 0,0-1 0,0 1 0,-1-1-1,3-3 1,2-8-2753,0-1-1,5-21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8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13686,'0'0'521,"19"41"-316,-7-16-164,35 74 375,70 109-1,42 33 624,116 189 409,-203-303-1089,-6 3 1,-5 3 0,-6 2-1,52 202 1,-65-161-54,-7 1 0,-8 2 0,5 241 1,-32-410-282,-3 333 459,-2-266-422,-3 1 1,-25 103-1,-49 98 196,70-248-218,-1-1 0,-2 0-1,0-1 1,-2-1 0,-2 0-1,-37 44 1,45-61-82,-2 0 1,1 0-1,-1-1 0,-1-1 1,0 0-1,0-1 0,-1 0 1,-17 6-1,-15 2-744,-66 14 0,73-21 213,0 2 0,-62 26 0,89-31 298,-19 7-1696,32-13 1912,0 0-1,-1 0 1,1 0 0,0 0 0,0 0-1,0 0 1,0 0 0,0 0-1,0 0 1,-1 0 0,1 0 0,0 0-1,0 0 1,0 0 0,0 0-1,0 0 1,0 0 0,-1 0-1,1 0 1,0 0 0,0 0 0,0 0-1,0 0 1,0 0 0,0 0-1,0 0 1,-1 0 0,1-1 0,0 1-1,0 0 1,0 0 0,0 0-1,0 0 1,0 0 0,0 0 0,0 0-1,0 0 1,-1-1 0,1 1-1,0 0 1,0 0 0,0 0-1,0 0 1,0 0 0,0 0 0,0-1-1,0 1 1,0 0 0,0-16-5867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9.2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43 352,'0'0'17336,"7"0"-17397,32-2-59,48-9 1,45-4 78,104 2-3884,-232 13 3442,-3 0 341,-1-1-1,1 1 0,-1 0 1,1 0-1,0 0 1,-1 0-1,1 0 1,0 0-1,-1 0 0,1 0 1,0 0-1,-1 0 1,1 0-1,0 0 0,-1 1 1,1-1-1,0 0 1,-1 0-1,1 1 1,-1-1-1,1 1 0,0-1 1,-1 0-1,1 1 1,-1-1-1,1 1 0,-1-1 1,0 1-1,1-1 1,-1 1-1,1-1 1,-1 1-1,0 0 0,0-1 1,1 2-1,0 22-4013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19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0 126 15175,'0'0'4002,"130"-12"-4002,-50-7 192,0 0-160,0 0 0,-14 7-32,-10 2 0,-14 1-384,-14-1-1313,-14-5-1440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5:59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440 478 5907,'0'0'2724,"0"-5"-2652,0 3-69,0 1 0,0-1 0,0 0 1,0 1-1,-1-1 0,1 0 0,0 1 1,-1-1-1,1 0 0,-1 1 0,0-1 1,0 1-1,1-1 0,-1 1 0,0 0 1,0-1-1,-1 1 0,0-1 0,0 0 14,-1 0-1,0 0 0,0 1 0,1-1 0,-1 1 1,0 0-1,0 0 0,0 0 0,0 0 0,0 1 1,-6-1-1,-2-1 52,-1 0 0,1 1 0,-1 0 0,1 1 0,-1 0 0,1 1 1,-1 0-1,1 1 0,0 1 0,-1-1 0,1 2 0,0 0 0,1 0 0,-19 10 1,-9 14 401,2 2 1,0 1 0,-54 64 0,90-95-475,0 0 1,0 1-1,0-1 0,0 0 1,0 0-1,0 1 0,0-1 1,0 0-1,0 0 0,0 0 0,0 1 1,0-1-1,0 0 0,0 0 1,0 1-1,0-1 0,0 0 1,0 0-1,0 0 0,0 1 1,0-1-1,1 0 0,-1 0 0,0 0 1,0 1-1,0-1 0,0 0 1,1 0-1,-1 0 0,0 0 1,0 0-1,0 1 0,1-1 1,-1 0-1,0 0 0,0 0 0,0 0 1,1 0-1,-1 0 0,0 0 1,0 0-1,1 0 0,-1 0 1,0 0-1,0 0 0,1 0 1,-1 0-1,0 0 0,0 0 0,0 0 1,1 0-1,-1 0 0,0 0 1,0 0-1,1-1 0,20 2-19,-18-1 2,10-1-15,1 0-1,0-1 0,-1 0 0,0-1 0,0-1 1,0 0-1,0-1 0,0 0 0,-1-1 0,0-1 1,18-12-1,-4 0-114,0-2 1,-1-1 0,36-41-1,-44 44-27,0-1-1,-2 0 1,-1-1 0,0-1-1,-1 0 1,-2-1-1,0-1 1,-2 1-1,0-2 1,-2 1 0,0-1-1,-2 0 1,-1 0-1,-1-1 1,0-33 0,-3-1 754,-8 62 664,3 4-1219,1-1-1,-1 1 1,1 0-1,0 1 1,1-1-1,-1 1 1,1-1-1,0 1 1,-2 10-1,-15 69 80,14-47 246,3 1 1,1 1 0,3 50 0,0-85-336,0 1 0,1 0 0,-1 0 0,1 0 0,0-1 0,1 1 0,0-1 1,0 1-1,0-1 0,1 0 0,-1 0 0,2-1 0,-1 1 0,1-1 0,-1 0 0,1 0 0,1 0 1,-1-1-1,1 0 0,6 4 0,-2-2-15,1 0 0,0-1 0,1 0 0,-1 0 0,1-2 0,0 1 0,0-2 0,0 1 0,0-2 0,22 1 0,-30-2 16,2 1-48,0-1 0,0 0 0,-1-1 1,1 1-1,0-1 0,0 0 0,8-3 0,-13 3 19,1 0 0,0 0 0,-1-1 0,1 1 0,-1 0 0,1-1 0,-1 1 0,0-1 0,1 1 0,-1-1 0,0 0 0,0 0 0,0 1 0,0-1 0,-1 0 1,1 0-1,0 0 0,-1 0 0,1 0 0,-1 0 0,0 0 0,0 0 0,0 0 0,0 0 0,0 0 0,0-2 0,0 3 21,0-1 0,0 1 0,0 0 0,0-1 0,0 1 0,-1-1 1,1 1-1,0 0 0,-1-1 0,1 1 0,-1 0 0,1-1 1,-1 1-1,0 0 0,0 0 0,1 0 0,-1-1 0,0 1 0,0 0 1,0 0-1,0 0 0,0 0 0,0 1 0,-1-1 0,1 0 1,0 0-1,-3 0 0,-1-1 142,0 1 0,-1 0 0,1 0 0,0 0 0,-1 1 1,-7 0-1,13 0-139,-1 1 1,1-1-1,-1 0 1,1 0 0,0 1-1,-1-1 1,1 0-1,-1 1 1,1-1-1,0 1 1,-1-1 0,1 0-1,0 1 1,-1-1-1,1 1 1,0-1-1,0 1 1,-1-1 0,1 1-1,0-1 1,0 1-1,0-1 1,0 1-1,0 0 1,0-1 0,0 1-1,0-1 1,0 1-1,0 0 1,0 24-92,0-17 58,0-3 14,1-1-1,-1 1 1,1 0 0,-1 0-1,1-1 1,1 1 0,-1 0-1,1-1 1,0 1 0,0-1-1,0 0 1,0 0 0,1 0-1,-1 0 1,1 0 0,0 0-1,1 0 1,-1-1 0,1 0-1,-1 0 1,1 0-1,0 0 1,0 0 0,4 1-1,3 1-290,-1 0 0,1-1-1,0-1 1,0 0-1,1 0 1,-1-1 0,0-1-1,1 0 1,13 0-1,32-1-2959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21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516 154 8100,'0'0'3164,"12"-25"-2737,37-76-161,-48 99-244,0-1 0,1 1 0,-1-1 0,1 1 0,-1 0 0,1 0 0,0-1 0,0 1 0,0 1-1,3-3 1,-5 4-11,1-1 0,0 1 0,-1 0 0,1 0-1,0-1 1,-1 1 0,1 0 0,0 0 0,-1 0-1,1 0 1,0 0 0,0 0 0,-1 0 0,1 0 0,0 1-1,-1-1 1,1 0 0,1 1 0,5 0 95,-3-1-60,0 1-1,0-1 1,0 1 0,0 0 0,0 0-1,0 1 1,0-1 0,0 1 0,0 0 0,0 0-1,-1 0 1,1 0 0,-1 1 0,0-1 0,0 1-1,1 0 1,-2 0 0,1 0 0,0 0 0,-1 1-1,1-1 1,-1 1 0,0-1 0,0 1 0,1 5-1,4 8 86,0 1 1,-2 0-1,0 0 0,3 30 0,-2 10 176,-3 86 1,-3-115-256,-1 15-3,-2 1 1,-2-1-1,-2 0 1,-1 0-1,-3 0 1,-2-2-1,-1 1 1,-23 44-1,9-27-27,-60 91-1,72-127 3,-2 0-1,0-1 1,-2-1 0,0-1-1,-1-1 1,-27 19 0,39-32-17,-1-2 0,0 1 1,0-1-1,0-1 0,0 0 1,0 0-1,-15 2 1,18-5-6,1 1-1,-1-2 1,0 1 0,1-1 0,-1 0 0,0 0 0,1-1 0,-1 0 0,0 0-1,1 0 1,-1-1 0,1 0 0,-10-4 0,7-1-39,-1 0 0,1 0 1,0-1-1,0 0 0,1 0 0,0-1 0,1 0 1,0 0-1,0-1 0,-8-17 0,2 4-260,2-1-1,1-1 0,-14-46 0,18 38 112,0 0-1,3-1 0,0-58 0,3 78 158,1 0 0,0 0 0,0 1 0,2-1 0,4-15 0,-5 21 20,2 0 0,-1 0 1,1 1-1,0-1 0,1 1 1,-1 0-1,2 0 0,-1 0 1,7-6-1,-9 10 12,-1 1 0,1 0 0,-1 0 1,1 0-1,0 0 0,0 0 0,0 0 0,0 1 0,0-1 0,0 1 0,1 0 1,-1 0-1,0 0 0,1 0 0,-1 1 0,0 0 0,1-1 0,-1 1 0,1 0 1,-1 1-1,0-1 0,1 0 0,-1 1 0,1 0 0,-1 0 0,0 0 1,0 0-1,0 1 0,1-1 0,3 3 0,6 5 86,0 0-1,0 1 1,-1 0-1,22 24 1,-34-33-79,37 38 507,88 87 1049,-104-108-1314,1 0-1,1-1 0,0-1 1,31 15-1,-40-25-233,0-1-1,0-1 1,0 0 0,1-1 0,-1 0 0,1-1-1,0-1 1,0-1 0,-1 0 0,1 0-1,18-4 1,-29 3-86,0 0-1,1 0 1,-1-1-1,0 1 0,0-1 1,0 0-1,-1 0 1,1 0-1,0-1 0,-1 1 1,1-1-1,-1 0 1,0 0-1,4-5 1,3-3-893,-2-2 0,14-24 0,-17 28 361,26-49-4210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21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308 0 9636,'0'0'-74,"-25"28"610,-77 91 22,88-103-368,1 0 1,1 1-1,0 1 1,2 0-1,0 0 1,-13 34 0,14-31-87,3-6 21,0 0 0,1 1 1,1 0-1,0 0 0,2 0 1,-1 0-1,2 0 1,0 0-1,2 26 0,0-40-125,-1 1-1,1-1 0,0 0 0,0 1 0,-1-1 0,2 0 0,-1 0 0,0 0 1,0 0-1,1 0 0,-1 0 0,1 0 0,-1 0 0,1-1 0,0 1 0,0-1 0,-1 1 1,1-1-1,0 0 0,1 1 0,-1-1 0,0 0 0,0 0 0,0-1 0,1 1 1,-1 0-1,0-1 0,1 1 0,-1-1 0,4 0 0,8 1-10,-1 0 0,1-2 0,-1 1 0,17-4 0,-19 1-11,-1 0 0,1 0 1,-1-1-1,0-1 0,0 0 1,0 0-1,-1-1 0,0 0 0,0 0 1,0-1-1,-1 0 0,0-1 1,-1 0-1,14-17 0,-6 4-69,0-1-1,-1-1 0,-1 0 1,-1-1-1,10-26 1,-13 20-384,-4 18 515,-4 40 221,-2 51-234,5 151 702,-1-189-514,2-1 0,2 0 1,19 65-1,32 46 425,126 234-1,-155-328-651,-12-24 50,18 49 0,-30-67-15,-1 0 0,-1 1 0,0 0 0,-1 0 0,1 26 0,-3-37-18,-1-1 0,0 1 0,1 0 0,-2 0 0,1-1 0,0 1 0,-1-1 0,0 1 0,0-1 0,0 1 0,-1-1 0,1 0 0,-1 0 0,0 0 0,0-1 0,-1 1 0,1-1 0,-1 0 0,1 0 0,-1 0 0,0 0 0,0 0 0,-1-1 0,-3 2 0,-9 4 11,0-1-1,0-1 1,0-1-1,0 0 1,-25 2-1,-9 0-35,0-2 0,0-2 0,-1-2-1,-78-10 1,109 6 33,0-1 0,0-1 0,0 0-1,1-2 1,0 0 0,0-1 0,1-1 0,0-1 0,0-1 0,-29-22-1,43 28 9,0 0-1,0-1 1,1 1-1,0-1 0,0 0 1,0 0-1,1 0 1,0-1-1,0 1 0,0-1 1,1 0-1,0 1 1,0-1-1,1 0 0,0 0 1,0 0-1,1-1 1,0 1-1,0 0 0,2-11 1,0 5-19,0 0 0,1 0 1,0 0-1,2 0 0,-1 1 0,1-1 1,1 1-1,0 0 0,15-19 0,-3 7-14,2 2 0,1 0 0,1 1 0,35-26 0,108-59-587,-130 85-983,-1 0 0,45-38 0,-24 6-3738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22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551 49 8180,'0'0'4028,"-21"-10"-3366,2 0-481,0 2 1,-36-11-1,52 18-168,0 1-1,0-1 1,-1 1-1,1 0 0,0 0 1,0 1-1,0-1 1,0 1-1,0-1 1,0 1-1,0 0 1,0 0-1,0 0 1,0 0-1,0 1 1,1-1-1,-4 3 1,-1 1 7,1 1 1,0 0 0,-1 0 0,-5 9 0,2-4 21,-10 12 80,1 0 0,0 1 1,-17 32-1,30-45-97,0 1-1,0 0 1,1 1 0,1-1 0,0 1-1,1 0 1,0 0 0,1 0 0,-1 24-1,3-34-30,0-1 0,0 1 0,0-1 0,1 1 0,0-1-1,-1 1 1,1-1 0,0 1 0,0-1 0,0 0 0,1 1-1,-1-1 1,0 0 0,1 0 0,-1 0 0,4 2 0,-1 0-5,0 0 0,1 0 1,0-1-1,0 0 0,0 0 1,0 0-1,6 1 0,11 4-4,1-1 0,41 6 0,-58-12 21,130 19-1,-76-13 14,0 3 1,-1 2-1,66 23 1,-119-33-20,0 0 1,0 1-1,0-1 1,0 1-1,-1 1 1,0-1-1,1 1 1,-1 0 0,6 7-1,-9-8 8,1 0 1,-1 1-1,0 0 0,0-1 1,0 1-1,0 0 1,-1 0-1,1 0 0,-1 0 1,0 0-1,-1 1 0,1-1 1,-1 0-1,0 9 0,1-4 97,-1 0 0,0 0 1,-1 0-1,0 1 0,-1-1 0,0 0 0,0 0 0,-1-1 0,0 1 0,0 0 0,-1-1 0,0 0 0,-1 0 0,0 0 1,0 0-1,0-1 0,-9 9 0,-16 16 79,0-2 1,-2 0-1,-2-2 1,0-2-1,-2-1 1,-59 31-1,45-32-305,-2-1 1,0-3-1,-2-2 1,-86 17-1,99-28-740,21-5 188,1 2 1,-26 8-1,39-10 73,0 0-1,0 1 1,0 0 0,0 1 0,1-1 0,-8 6 0,-13 19-6460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22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1426 12534,'0'0'1646,"33"-11"-1825,349-134 1492,917-436 1146,-986 436-2109,389-155-183,-532 239-168,3 8 1,209-37-1,-321 81-50,-42 7-426,0 0 0,1-2 0,-1 0 1,26-10-1,-41 11-326,-10 2-4170,-23 1 226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23.3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12582,'0'0'1214,"1"31"-985,19 343 141,-17-320-308,2 167 347,2 14 620,-7-225-972,1 1 0,0 0-1,1-1 1,0 1 0,1-1-1,5 13 1,-6-19-52,0-1 1,0 0-1,0 1 1,0-1-1,0 0 0,1-1 1,0 1-1,-1 0 0,1-1 1,0 1-1,0-1 1,0 0-1,1 0 0,-1 0 1,0 0-1,1-1 0,-1 1 1,1-1-1,0 0 0,3 1 1,22 2 52,-1-1 0,0-2 0,55-3-1,-74 2-40,11-2 70,-1 0 0,1-2 1,0 0-1,-1-1 0,36-15 0,89-51 214,-21 8-445,-67 40-502,36-17-4785,-65 24-639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23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 17272,'0'0'64,"73"-44"-11669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13:24.0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1476 14551,'26'-35'-654,"-20"26"627,200-292 3,-4-63 43,-162 284-680,-5-3 1,42-140-1,-68 191 276,-2-1 1,-1 0-1,-1 0 1,-2 0-1,-2 0 0,-2-39 1,1 68 376,-1 0 0,0 0 0,0 0 1,0 1-1,0-1 0,-1 0 0,1 0 0,-1 1 1,0-1-1,0 1 0,0 0 0,0-1 0,-1 1 0,1 0 1,-4-3-1,0 2 54,1 0 0,-1 0 0,0 0 0,0 1 0,0-1 0,0 2 1,0-1-1,-8-2 0,-8 0 321,0 1 0,-1 0 1,1 2-1,-26 0 0,39 1-160,-1 1 0,0 0 0,0 1 1,1 0-1,-1 0 0,-12 4 0,18-3-161,0 0-1,0 0 1,0 0 0,0 1 0,0 0 0,0-1-1,1 1 1,0 0 0,-1 1 0,1-1 0,0 1-1,0-1 1,1 1 0,-1 0 0,-1 4 0,-7 13 29,2 0 0,1 0 0,0 0 0,1 1 1,2 0-1,0 1 0,-2 25 0,-1 164 457,8-187-446,0-2-38,0 37 235,1 0 0,16 94-1,-14-137-233,1-1-1,0 0 0,1 0 0,1 0 0,1-1 0,0 0 1,0 0-1,2 0 0,0-1 0,0-1 0,2 1 1,-1-2-1,2 1 0,16 13 0,-20-20-48,1 0 0,0 0 1,0-1-1,0 0 0,1-1 0,-1 0 0,1-1 1,0 0-1,1 0 0,-1-1 0,0 0 0,1-1 0,-1 0 1,1-1-1,-1 0 0,13-2 0,-8 0-24,0-1 0,0 0 1,-1-1-1,0-1 0,1 0 0,-2-1 1,1-1-1,-1 0 0,0 0 0,20-17 0,53-49-813,-50 40-162,2 2 0,48-30 1,-81 58 908,0 0 0,0 0 1,1 1-1,0 0 1,-1 0-1,1 0 0,10-1 1,-13 3 103,0 0-1,0 0 1,0 0 0,-1 0-1,1 0 1,0 1 0,0-1 0,0 1-1,0-1 1,0 1 0,-1 0 0,1 1-1,0-1 1,-1 0 0,1 1 0,-1-1-1,4 4 1,12 13 1024,30 40 0,12 12 368,-48-58-1256,1-1 1,0-1 0,0-1 0,1 0 0,0 0 0,0-1-1,1-1 1,0-1 0,0 0 0,27 6 0,-16-6-135,1-2 0,0-1 0,-1-2 0,1 0 0,46-5 0,-62 2-175,-1 1 1,1-2-1,0 1 0,-1-2 0,1 1 1,16-10-1,-16 7-1250,0 0 0,19-16 0,-16 7-3735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03.2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1118 10853,'0'0'3986,"-13"8"-2020,31-32-2036,11-14 101,-1-1 0,-3-1 0,28-56-1,-27 31 9,30-111-1,1-75-50,-2 6-202,-45 213 181,-7 22 7,1-1 0,-2 0 0,1 0 0,-2 0 0,1-12 0,-1 79-9,2 0 0,14 74 1,-12-104 42,1 0 1,2 0 0,0-1-1,1 0 1,2 0 0,1-1-1,17 27 1,-24-45-13,-1 1 0,1-1 0,1-1 0,-1 1 0,1-1 0,0 0 0,0 0 0,0 0 0,1-1 0,0 0 0,9 4 0,-5-4-33,-1-1 0,1 0 1,0 0-1,0-1 0,1-1 1,-1 1-1,15-2 0,-22 0 35,1 0 0,-1-1-1,1 0 1,-1 1-1,0-2 1,0 1-1,0 0 1,1-1 0,-1 0-1,-1 0 1,1 0-1,0 0 1,6-6-1,-3 2 6,0 0-1,-1-1 1,0 0-1,0 0 0,-1-1 1,6-9-1,2-8 30,-1-1 0,-1 0-1,10-38 1,-8 10-126,-2-2 0,-2 1 0,-3-1 0,-2-95 0,-4 150 89,1 7-131,18 98 30,18 84 548,-29-158-285,2 0-1,0-1 0,2 0 0,16 28 1,-23-48-135,0-1 1,0 0-1,1 0 1,0-1-1,1 1 1,-1-1-1,1-1 1,9 7-1,-10-9-35,-1 0 0,1-1-1,0 0 1,0-1 0,0 1-1,0-1 1,1-1 0,-1 1-1,1-1 1,-1 0 0,1 0-1,9-1 1,-12 1-71,0-1 0,0 0 0,0 0 0,0-1 0,0 1 0,0-1-1,0 0 1,0 0 0,0 0 0,0-1 0,6-2 0,-8 2-109,0 0 0,0 0 0,-1 0 0,1 0 0,-1 0 0,1-1 0,-1 1 0,0 0 0,0-1 0,0 1 0,0 0 0,-1-1-1,1 0 1,0 1 0,-1-1 0,0 1 0,0-1 0,0-3 0,1-16-3814,-1 8-2401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03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59 6659,'0'-1'8937,"10"-1"-8232,330 2-70,-331 0-675,0-1 1,0 0 0,0 0-1,0-1 1,11-4-1,-17 5-249,0 1 1,0-2-1,0 1 0,0 0 0,0-1 0,0 1 0,-1-1 0,1 0 0,-1 0 0,1 0 0,-1 0 0,0 0 0,0-1 0,0 1 0,0-1 0,0 1 1,2-6-1,-2 2-3054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04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11573,'0'0'3234,"182"35"-2274,-106-16-688,-6 0-32,-7 3-208,-11-4-32,-7-2 0,-6 3-32,-15-6-1312,-3 2-657,-17 7-1425,-4-3-1648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0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39 5603,'0'0'7808,"-7"-8"-6642,-23-22-312,28 30 936,3 8-1565,8 15-503,3-2 281,1-1 0,1 0 1,1-1-1,1-1 0,1 0 0,21 17 0,123 88-49,-67-54-314,-22-17-1274,-25-22-4064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08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1 151 5843,'4'-1'9836,"25"-1"-10201,530 8 437,-288-6-30,163 9-2,-165 6-26,-238-14 10,545 1 7,-299-4 10,-124 3-51,169-2-10,-121-18 15,-15 0-3,97-5 51,-203 16-8,140 3 0,-151 5-28,-46 0-7,459-9 107,-334-10 754,-65 7-396,-63 5-443,-17-1-540,-15-4-592,-33-6-2116,-32-1-4708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09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470 359 5683,'0'0'3711,"0"-5"-3693,0 0-2,1 2 13,-1 0 0,1-1 0,-1 1 1,0-1-1,0 1 0,0 0 0,-1-1 1,1 1-1,-1 0 0,1-1 0,-1 1 0,0 0 1,-1 0-1,1 0 0,-4-6 0,1 6 133,-1 0-1,0 0 1,0 1-1,0 0 1,0 0-1,0 0 0,0 0 1,0 1-1,-1 0 1,-9-1-1,-60 1 819,40 2-833,28 0-138,0-1-1,0 1 1,-1 0 0,1 1-1,0 0 1,0 0 0,0 0 0,1 1-1,-1 0 1,-11 7 0,7-3-13,1 1-1,-1 0 1,2 1 0,-1 0 0,-11 15 0,-2 6-17,2 1 0,1 1 0,-17 40 0,32-60-10,1 1 0,0-1 1,1 1-1,0 0 1,1 0-1,1 0 1,0 0-1,0 1 0,1-1 1,3 15-1,-3-25 23,0 0 0,0 0 0,1 0-1,-1-1 1,1 1 0,0 0 0,0 0 0,0-1-1,0 1 1,0 0 0,0-1 0,1 1-1,-1-1 1,1 0 0,0 1 0,0-1 0,0 0-1,0 0 1,0 0 0,0 0 0,0-1-1,1 1 1,-1-1 0,3 2 0,2 0-78,0-1 0,0 0 0,1 0 0,-1 0 0,1-1 0,-1-1 0,0 1 0,10-1 0,-14-1 74,0 1 1,1-1-1,-1 0 0,1 0 0,-1 0 0,0-1 0,0 1 0,1-1 1,-1 0-1,0 0 0,-1 0 0,1 0 0,0 0 0,-1-1 1,1 1-1,3-5 0,37-54-93,-34 48 99,72-120-56,-69 109 28,-1-1-1,-1 0 1,12-46-1,-10 16-138,-3-1 0,3-91 0,-10 35 2664,-2 140-2418,5 148 157,-2-150-131,0 0 0,2-1 0,1 1-1,15 40 1,-9-38 41,1 0-1,1-1 1,1-1-1,1 0 1,23 25-1,-30-38-140,2-2-1,0 0 1,1 0-1,-1-1 1,2 0-1,0-1 1,0-1-1,0 0 1,1 0-1,0-1 1,28 8-1,-34-13-352,0-1 0,0 0-1,1 0 1,14-1 0,-11 0-1065,-2-2-1353,-8-6-1697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0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7203,'0'0'3938,"10"0"-3821,-3 1 14,0 1 0,-1 0-1,1 0 1,-1 0-1,1 1 1,-1 0-1,0 0 1,0 1-1,10 8 1,55 49 882,-34-28-714,12 8-286,3-2 0,111 63 1,-145-89-1113,0-1-1579,-5-8-2453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0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670 0 5523,'0'0'6482,"-7"8"-5985,-52 70 347,-41 47 393,65-91-919,-2-2 0,-1-2 0,-56 36 0,-134 63 80,170-98-388,57-31-113,0 1-1,0-1 0,0 0 0,1 1 1,-1-1-1,0 1 0,1-1 0,-1 1 0,0-1 1,1 1-1,-1 0 0,1-1 0,-1 1 0,0 0 1,1-1-1,0 1 0,-1 0 0,1 0 1,-1 0-1,1-1 0,0 1 0,0 0 0,0 0 1,-1 0-1,1 0 0,0 0 0,0-1 1,0 1-1,0 0 0,0 0 0,1 1 0,-1 4-2212,0 1-1667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1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994 0 7988,'0'0'4338,"-17"9"-2305,-87 71-1102,-266 190 1318,173-150-1603,-85 57-337,280-176-375,0 0 1,0 1-1,0-1 0,0 1 1,0-1-1,0 1 1,1 0-1,-1 0 0,-1 2 1,0 4-2766,2 1-3319,1-3 1775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2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374 446 6915,'0'0'2364,"-26"2"-2196,-86 8 133,104-9-199,-1 1 1,1 0-1,0 0 0,-1 1 0,1 0 0,0 1 0,1-1 0,-1 2 0,1-1 0,0 1 0,0 0 0,0 0 0,-12 13 0,5-5 246,5-4-279,-1 1-1,1-1 1,1 2-1,0-1 1,1 1-1,-1 0 1,2 0-1,0 1 1,0 0-1,1 0 1,1 1 0,0-1-1,1 1 1,0 0-1,1 0 1,0 0-1,1 0 1,1 17-1,0-29-75,0 1-1,0-1 0,0 0 1,0 0-1,0 0 1,1 0-1,-1 0 1,0 0-1,1 0 0,-1 0 1,1 0-1,-1 0 1,1 0-1,-1-1 1,1 1-1,0 0 0,0 0 1,-1 0-1,1-1 1,0 1-1,0 0 1,0-1-1,1 1 0,1 1-18,0-1-1,0 1 0,0-1 1,0 0-1,0-1 0,1 1 0,5 0 1,2 0-45,0-1-1,1-1 1,18-2 0,-26 2 64,0-1 0,0 0 0,0 1 0,0-1 0,0-1 0,-1 1 0,1-1 0,0 1-1,-1-1 1,0 0 0,0 0 0,0-1 0,0 1 0,0 0 0,-1-1 0,1 0 0,2-6 0,6-11-25,-2 0 1,8-22-1,-13 33 35,8-28-23,-1-2 1,-1 0-1,-3 0 0,4-62 1,-8-168 14,-4 153 44,1 115 785,0 12-759,-1 105 486,2 148 254,3-187-421,19 107-1,-19-166-330,0 0-1,1 0 1,12 26-1,-15-37-67,1 0 0,0-1 0,0 1 0,1-1 0,0 1-1,0-1 1,0 0 0,0-1 0,1 1 0,0-1 0,0 0 0,10 6-1,4-5-2032,-1-7-3347,-17-3 2207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2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6195,'0'0'5546,"2"21"-5225,1 380 2829,-5-358-2888,0-1-22,6 65 0,-3-103-243,0 1 1,-1-1-1,2 0 1,-1-1-1,0 1 0,1 0 1,0 0-1,0-1 1,0 1-1,0-1 0,1 1 1,-1-1-1,1 0 1,0 0-1,0 0 0,0 0 1,0-1-1,1 1 1,-1-1-1,0 0 0,1 0 1,0 0-1,0 0 1,-1-1-1,1 0 0,7 2 1,8 1-31,0-1-1,0 0 1,0-2 0,25-1 0,-35 0 34,-4 0-44,1-1 0,-1 0 0,0 0 0,1 0 0,-1-1 0,0 0 1,0 0-1,0 0 0,0 0 0,0-1 0,0 0 0,-1 0 0,8-6 0,3-5-859,-1 0 1,18-22 0,-29 31-750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2.8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 7507,'0'0'4579,"160"-12"-3843,-90 12-160,0 0-336,-11 0-240,-7 0 64,-10 0-64,-14-3-736,-10 0-1089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3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14 4882,'0'0'5320,"0"-14"21,0 17-5322,0 0 1,0 0-1,-1 0 0,1 0 0,-1-1 0,0 1 1,0 0-1,0 0 0,0-1 0,-3 5 0,-4 10-8,-34 83 35,5 2 0,4 2 0,-37 203 0,64-254 114,3 1 0,4 72 0,1-112-156,0-1 0,0 1 1,2 0-1,-1-1 0,2 0 0,0 0 1,0 0-1,1-1 0,1 0 0,0 0 1,1 0-1,12 14 0,-5-8-19,1-1-1,1-1 1,0 0-1,1-1 1,1-1-1,31 18 0,-38-26-229,0-1-1,0-1 0,0 0 0,1-1 0,-1 0 0,1 0 0,0-2 0,16 1 0,11 2-2409,-21 2-16,-9 6-739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4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 5747,'0'0'6226,"0"0"-6189,0 0-1,0 0 0,0 0 0,0 0 0,0 0 0,0 0 0,0 1 1,0-1-1,0 0 0,0 0 0,0 0 0,0 0 0,0 0 0,0 0 1,0 0-1,0 0 0,0 0 0,0 1 0,0-1 0,0 0 0,0 0 1,0 0-1,0 0 0,0 0 0,0 0 0,0 0 0,0 0 0,0 0 1,0 0-1,0 0 0,0 1 0,0-1 0,0 0 0,-1 0 1,1 0-1,0 0 0,0 0 0,0 0 0,0 0 0,0 0 0,0 0 1,54 72 486,76 109-7,-113-153-467,-1 1-1,-2 0 1,0 1 0,17 60 0,-22-50-13,-2 0 0,3 71 0,-10 84 68,-1-87-89,-1-94 17,0-1 0,-1 1 1,-1-1-1,0 1 0,0-1 1,-2 0-1,-8 16 0,13-26 33,-1 1 0,1-1-1,-1 0 1,0 1 0,0-1 0,0 0-1,0 0 1,-1-1 0,1 1 0,-1 0-1,1-1 1,-1 1 0,0-1-1,0 0 1,0 0 0,0 0 0,-1-1-1,1 1 1,0-1 0,-1 1-1,1-1 1,-1 0 0,0-1 0,1 1-1,-1-1 1,-4 1 0,-65 1-151,36-1-1615,-1-1-3281,14 0-567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1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460 0 1457,'0'0'10036,"-195"128"-9411,135-89-337,6 4 288,4-4-560,15 1-16,13-3-16,7 0-64,8-6-1009,1-9-415,0-13-1314,-4-9-2960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5.8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360 33 8212,'0'0'3607,"1"-4"-3463,4-17 1558,-5 20-1655,-1 1 1,0-1-1,0 0 1,0 1-1,0-1 1,1 0-1,-1 1 0,0 0 1,0-1-1,0 1 1,0-1-1,0 1 1,-1 0-1,1 0 1,0 0-1,0 0 0,0-1 1,0 1-1,0 1 1,0-1-1,0 0 1,0 0-1,-2 1 1,0-1 67,-16 0 19,0-1-45,0 2 0,-31 4 0,43-4-96,-1 1 0,1 0 1,0 1-1,0 0 0,0 0 0,1 0 1,-1 1-1,1 0 0,-12 10 0,2-1-9,0 1 0,1 1 0,1 1 0,0 0 0,-19 31 0,26-36-11,1 1 1,1 0-1,0 0 0,1 0 1,0 0-1,0 1 0,2-1 1,0 1-1,0 0 0,0 20 1,2-27 23,0 0 0,0 0 0,1 0 1,0 0-1,0 0 0,0 0 0,1 0 0,0-1 0,0 1 1,3 6-1,-2-8 3,-1 0 0,1-1 0,0 1 0,1-1-1,-1 0 1,0 0 0,1 0 0,0 0 0,-1-1 0,1 0 0,0 1 0,1-1 0,-1-1 0,6 3 0,12 1 141,0 0 1,0-2-1,1 0 0,-1-2 1,1 0-1,-1-2 1,27-3-1,-45 3-69,0 0-1,-1 0 1,1 0-1,0-1 1,0 1-1,-1-1 1,6-3 0,-6 3-255,-1 0 0,1 1 0,0-1 0,0 1 0,0-1 0,0 1 0,1 0 0,-1 1 0,5-2 0,-10-3-2551,-6 1 95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7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3105,'0'0'7780,"4"-10"-6888,0 5 3736,12 6-4650,-1 0-1,1 2 1,-1 0 0,1 0-1,-1 2 1,0 0 0,-1 0-1,22 12 1,108 71 334,-133-80-303,286 203 437,-50-34-313,-84-57 622,21 13-94,-154-111-506,-17-12 12,1-1 0,25 13 1,-39-22-193,0 0 1,0 0 0,0 0-1,-1 0 1,1 0 0,0 0-1,0 0 1,0 0 0,0 0-1,0 0 1,0 0 0,0 0-1,0-1 1,0 1-1,0 0 1,0 0 0,0 0-1,0 0 1,0 0 0,0 0-1,0 0 1,0 0 0,0 0-1,0 0 1,1 0 0,-1-1-1,0 1 1,0 0-1,0 0 1,0 0 0,0 0-1,0 0 1,0 0 0,0 0-1,0 0 1,0 0 0,0 0-1,0 0 1,0 0 0,0 0-1,0 0 1,0 0 0,1 0-1,-1 0 1,0 0-1,0 0 1,0 0 0,0 0-1,0 0 1,0 0 0,0 0-1,0 0 1,0 0 0,0 0-1,0 0 1,1 0 0,-1 0-1,0 0 1,0 0-1,0 0 1,0 0 0,-5-9-2671,-14-13-461,-8-1-1393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18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1172 1 7027,'0'0'6030,"4"0"-2631,-12 4-3372,-1 0 0,1 1 0,-1 0 0,1 0 1,0 1-1,1 0 0,-9 8 0,-16 13 12,-14 2 498,-83 39 0,-6 3-133,100-48-398,1 1 0,1 2 0,-31 32 0,-80 96 10,81-83-14,-153 144 148,139-141-89,28-35 155,43-29-147,-3 3 25,5-7-316,-4 2 789,-11-26-11474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0.7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5202,'0'0'8330,"2"-2"-7888,4-5 39,-3 10 625,-3 22 820,0-7-2379,-4 760 590,4-777-226,2 0-63,21 2 93,0-1 0,0-1 0,42-3-1,-8 0 89,317 2-722,-378-9-4066,4 7 4620,-1 1 0,1 0 0,-1 0 0,1 0 0,-1 0 1,0 0-1,1 0 0,-1 0 0,0 0 0,0 0 0,0 0 0,0 0 0,0 0 0,0 1 0,-1-2 0,-35-19-5146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1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 8036,'0'0'4223,"7"-2"-4108,25-3 115,0 1-1,0 2 1,0 1 0,36 4 0,-25-1-371,75-6 0,-116 4-90,0 0 0,0 0 1,0 0-1,0 0 0,0 0 0,0-1 1,0 1-1,0-1 0,-1 1 1,1-1-1,0 0 0,0 0 0,0 0 1,-1 0-1,1 0 0,-1 0 1,1 0-1,-1-1 0,1 1 0,-1 0 1,0-1-1,1 1 0,-1-1 0,1-2 1,-1-10-2985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1.3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7940,'0'0'5346,"98"3"-5506,-35 13 368,6 0-16,-2-1-160,2 1-32,-2-3 0,-8-1-544,-3-6-1217,-18 4-1344,-10-4-2162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1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7908,'0'0'6272,"9"5"-6267,4 5 24,0 1 0,-1 0 0,0 0 0,0 1 0,11 17 0,54 81 554,-22-28-411,-41-63-174,3 6-95,1-1 0,1-2 1,0 0-1,33 28 0,-29-37-1210,-23-12 1125,1-1-1,0 1 0,0-1 1,-1 0-1,1 1 0,0-1 0,-1 0 1,1 0-1,0 0 0,0 0 0,0 1 1,-1-1-1,1 0 0,0 0 1,0 0-1,-1-1 0,1 1 0,0 0 1,0 0-1,-1 0 0,1 0 0,0-1 1,0 1-1,-1 0 0,1-1 1,0 1-1,-1-1 0,2 0 0,0-12-3933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2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447 1 6931,'0'0'7780,"-171"182"-7028,115-135-480,0-9 32,7-13-256,4-13-96,10-9-384,14-3-768,7 0-1474,14-9-607,0-13-1713</inkml:trace>
  <inkml:trace contextRef="#ctx0" brushRef="#br0" timeOffset="1">757 261 11797,'0'0'4819,"7"-37"-10950,-7 8-1089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2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14 254 448,'28'-219'14743,"-28"215"-13703,0 1-47,0 0 464,0 0-3666,-11-3-769,-20-10-3761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3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558 710 6547,'0'0'4805,"-33"-4"-4170,-110-11-182,128 14-332,1 0-1,0 1 1,0 0-1,0 1 1,0 1-1,0 1 1,0-1-1,0 2 1,0 0-1,1 1 0,-18 8 1,15-3-19,1 0 1,0 0 0,1 1-1,0 1 1,0 1-1,-20 24 1,25-26-105,1 1-1,0 0 0,1 0 1,0 1-1,1 0 1,1 0-1,-1 1 1,2-1-1,0 1 1,1 0-1,0 0 1,1 0-1,1 0 1,0 1-1,1-1 1,0 0-1,5 23 1,-5-33-20,1 0 1,0 0-1,1 0 1,-1 0-1,1 0 1,0 0-1,-1-1 1,2 1-1,-1-1 1,0 1 0,1-1-1,0 0 1,-1 0-1,1 0 1,1 0-1,-1 0 1,0-1-1,1 1 1,-1-1-1,1 0 1,-1 0-1,1 0 1,0-1 0,0 1-1,0-1 1,5 1-1,-2-1-4,0 1 1,0-1-1,0-1 0,0 1 0,0-1 0,0 0 1,0-1-1,0 0 0,0 0 0,0 0 0,0-1 0,-1 0 1,1-1-1,0 1 0,9-6 0,-4-1 15,0 0 0,-1 0-1,0-1 1,-1-1 0,0 0 0,0 0-1,9-16 1,4-8-171,25-52 1,-19 23-307,-2-1 0,-4-1 1,-2-1-1,16-89 1,-21 55-459,-4-2 1,-2-132-1,-10 231 953,0 1-1,0-1 1,-1 0-1,1 1 1,-1-1-1,0 1 0,0-1 1,0 1-1,-1-1 1,1 1-1,-1 0 1,0 0-1,0-1 1,0 1-1,0 0 1,-3-2-1,4 3 189,-1 1-1,0-1 1,0 1-1,0-1 1,0 1-1,0 0 1,0 0 0,0 0-1,-1 0 1,1 1-1,0-1 1,-1 0-1,1 1 1,0 0 0,-5-1-1,6 28 804,1-7-984,-1 11 34,1 0 1,2 0-1,2 0 1,9 40-1,8 1 136,4-1-1,3-1 1,2-1-1,53 84 1,-70-132-603,1 1-1,1-2 1,1 0 0,32 32 0,-41-46 171,0-1-1,1 1 1,-1-1-1,1 0 1,0-1-1,1 0 1,10 4-1,-14-6 103,0-1-1,0 0 0,1 0 1,-1 0-1,0-1 1,1 0-1,-1 0 0,1 0 1,-1 0-1,0-1 0,0 0 1,1 0-1,6-3 1,11-12-4534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3.8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560 15 8788,'0'0'4421,"-4"-2"-3968,2 0-296,1 1-73,0 0-1,0 0 1,0 0 0,0 0-1,0 1 1,0-1 0,-1 0-1,1 1 1,0-1-1,0 1 1,-1-1 0,1 1-1,0-1 1,-3 1 0,3 0-85,0 1 0,0-1 0,0 0 0,0 1 0,0-1 0,1 1 0,-1 0 0,0-1 0,0 1 0,0 0 0,1-1 0,-1 1 0,0 0 0,0 0 0,1 0 0,-1 0 0,1-1 0,-1 1 0,0 1 0,-12 27-9,6-15 2,-33 63-37,-130 231 45,136-254 24,-3-1 0,-2-2 0,-68 68 0,92-103 12,10-10-33,-1 0 0,0-1-1,0 1 1,0-1 0,0-1 0,-9 6 0,10-9-14,5-1-45,0-5-83,1-1 122,0 1 0,0 0 0,1 0 0,-1-1 0,1 1 0,1 0 0,-1 0 0,1 1 0,-1-1 0,8-8 0,3-7-6,152-278-397,-70 124 215,-89 163 186,1 0-1,0 0 0,0 1 0,1 0 0,0 0 0,1 1 1,15-13-1,-18 18 5,0 0 1,1 0 0,-1 0-1,1 1 1,0 0-1,0 0 1,1 0 0,-1 1-1,0 1 1,1-1-1,-1 1 1,1 0 0,10 1-1,-15-1 10,0 1-1,0 0 1,0 1-1,0-1 1,0 0-1,0 1 0,0 0 1,0 0-1,-1 0 1,1 0-1,0 0 1,0 0-1,4 4 1,-3-1-6,1 1 0,-1 0 1,0 0-1,0 0 1,4 8-1,-5-10 11,24 46 11,-2 0 1,-1 2-1,16 54 1,-23-55 0,3-1 1,2-1-1,45 73 1,-50-95-24,39 51 60,-50-70-56,0 0 1,0 0-1,1-1 0,0 0 1,0-1-1,0 1 1,1-1-1,8 4 1,-16-9 17,0-1 1,0 1 0,0 0 0,0 0 0,0 0 0,0 0 0,0 0 0,0-1 0,0 1 0,0 0-1,0 0 1,0 0 0,1 0 0,-1 0 0,0 0 0,0-1 0,0 1 0,0 0 0,0 0-1,0 0 1,0 0 0,0 0 0,0 0 0,0 0 0,1 0 0,-1-1 0,0 1 0,0 0-1,0 0 1,0 0 0,0 0 0,0 0 0,0 0 0,1 0 0,-1 0 0,0 0 0,0 0-1,0 0 1,0 0 0,0 0 0,1 0 0,-1 0 0,0 0 0,0 0 0,0 0 0,0 0-1,0 0 1,0 0 0,1 0 0,-1 0 0,0 0 0,0 0 0,0 0 0,0 1 0,0-1-1,0 0 1,1 0 0,-1 0 0,0 0 0,0 0 0,0 0 0,0 0 0,0 0 0,0 1 0,0-1-1,-7-9 410,-1 5-340,-1-1-1,0 1 0,0 1 0,0-1 1,0 1-1,0 1 0,-12-2 0,-71-6 61,91 10-139,-172-4 185,-9-1 116,150 2-189,1-1 0,0-2 1,-54-17-1,-2-14-142,51 20-5,35 17-50,11-1-3036,17-4 126,2 2-897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3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7171,'0'0'2754,"122"160"-1602,-70-97-400,4-4-399,0-2-257,-8-10-16,-6-10-160,-7-8-80,-7-11-721,-7-11-752,-7-7-1344,-7-7-833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4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744 0 4258,'0'0'10309,"-192"166"-9845,115-90-224,-14-1-16,-10-6-176,7-19 80,10-18-112,22-17-32,30-11-320,22-1-817,55-16-10548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4.6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1870 0 9092,'0'0'3266,"-30"17"-2394,-209 111-2,-386 178 701,168-135-726,70-28-383,386-142-466,-23 7-129,1 2 1,0 1 0,-34 22 0,56-33-255,-2 3 434,11-2-4437,28-2-866,11-4 318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5.1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506 421 7876,'0'0'1133,"-34"2"-594,-112 10-21,138-12-463,0 2 1,0-1-1,0 1 0,1 1 1,-1 0-1,1 0 0,-1 0 0,1 1 1,0-1-1,0 2 0,1-1 1,-1 1-1,1 0 0,-7 8 1,-2 1 90,-6 4 145,2 1 0,0 1 0,1 1 0,1 1 1,1 0-1,-17 31 0,25-37-165,0 0 1,1 1 0,1 0-1,0 1 1,1-1 0,1 1-1,1 0 1,0 0 0,2 0 0,0 26-1,1-42-137,0 1 0,1 0 0,-1-1 0,1 1 0,0-1 0,-1 1 0,1-1 0,0 0 0,1 1 0,-1-1 0,0 0 0,1 0 0,-1 0 0,1 0 0,-1 0 0,1 0 0,0 0 0,0 0 0,2 1 0,1 0-9,-1-1 1,1 1-1,-1-1 1,1 0-1,0 0 1,0 0-1,0-1 1,0 0-1,8 1 1,-6-1 11,0 0 1,0-1-1,0 0 1,0 0-1,0-1 1,0 0-1,0 0 0,0-1 1,0 1-1,-1-2 1,1 1-1,-1-1 1,1 0-1,-1 0 1,9-6-1,-3-5 1,1-1 0,-2 0 0,0-1 0,-1 0 0,0 0 0,9-25-1,-18 40 7,23-52-213,-3-1 0,-2-1-1,-2 0 1,-3-1-1,7-61 1,-7 0-618,-1-175 0,-13 290 1093,0 9-10,1 599 3017,-1-566-3109,3-1 0,7 44-1,-8-73-219,0 0-1,0-1 0,1 1 1,0-1-1,1 0 1,0 0-1,0 0 0,1 0 1,1-1-1,-1 1 0,1-1 1,0-1-1,1 1 0,7 6 1,-10-12-245,-1 0 1,0 0 0,0 0-1,1-1 1,-1 1 0,1-1-1,-1 0 1,1 0-1,0 0 1,-1-1 0,1 1-1,0-1 1,-1 0-1,6 0 1,14 0-3956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5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1 6499,'0'0'5034,"-6"34"-4055,-46 231 1041,37-194-1230,4 0-1,-2 119 1,12-182-767,1 0-1,1-1 1,0 1-1,0-1 1,0 0-1,1 1 0,3 8 1,-3-12-35,0 0 1,0-1-1,0 1 0,1-1 1,-1 0-1,1 1 1,0-1-1,0-1 0,0 1 1,0 0-1,0-1 0,1 1 1,-1-1-1,7 3 0,3 1-2,1-2-1,-1 1 1,1-1-1,0-1 1,0-1-1,0 0 1,0-1-1,1 0 0,-1-1 1,18-2-1,-14 0-105,-1 0 0,0-2-1,0 1 1,0-2 0,-1-1-1,1 0 1,-1-1 0,16-9-1,-17 7-467,-1 0 1,0-1-1,-1 0 0,0-1 1,0-1-1,13-16 0,-4-13-3454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6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352 0 8612,'0'0'1465,"-7"28"-697,-124 355 1329,-12 72-308,121-364-1344,4 1 0,4 0 1,-2 107-1,16-168-398,0 1 0,2-1 0,1 0 0,12 48 0,-11-63-58,2-1 0,0 1 1,0-1-1,1 0 0,1-1 0,1 0 1,0 0-1,0 0 0,2-2 1,12 15-1,-8-14-115,0 0-1,1-1 1,0 0 0,1-1 0,1-1-1,-1-1 1,1-1 0,1 0-1,-1-1 1,1-1 0,31 6 0,-15-6-700,1-2 0,-1-1 0,1-2 1,0-1-1,57-9 0,56-25-3987,-148 34 4797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6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6643,'0'0'710,"30"29"725,3 2-979,159 168 1716,-145-144-1852,-2 3 1,-3 2-1,-2 2 0,50 107 1,-67-115-170,-2 1 1,-2 1-1,-3 0 1,-2 2-1,-3-1 1,4 72-1,-10-60 291,-9 120-1,1-158-264,-1-1 1,-1 0-1,-2-1 0,-1 0 1,-2 0-1,-18 39 0,17-45-54,-1-1 0,-1 0-1,0-1 1,-2-1 0,-27 29 0,34-41-122,0 0 0,-1-1 1,0 0-1,-1 0 1,1-1-1,-1 0 0,-1-1 1,1 0-1,-1-1 1,1 0-1,-1-1 1,-1 0-1,1 0 0,-18 1 1,-140-2-5055,168-2 4726,-1 0-1,1 0 1,0 0 0,0 0 0,0 1-1,-1-1 1,1 0 0,0 1 0,0-1 0,0 1-1,0-1 1,0 1 0,0 0 0,0-1 0,0 1-1,0 0 1,0 0 0,0 0 0,-1 1-1,-5 5-4362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7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38 7203,'0'0'4749,"-7"-6"-3739,7 6-967,0 0 1,0 0 0,0 0 0,-1 0 0,1 0-1,0-1 1,0 1 0,0 0 0,0 0-1,0 0 1,0 0 0,-1 0 0,1 0 0,0 0-1,0 0 1,0 0 0,0-1 0,0 1-1,0 0 1,0 0 0,0 0 0,0 0 0,0 0-1,0 0 1,0-1 0,0 1 0,0 0-1,0 0 1,0 0 0,0 0 0,0 0 0,0-1-1,0 1 1,0 0 0,0 0 0,0 0-1,0 0 1,0 0 0,0-1 0,0 1-1,0 0 1,0 0 0,0 0 0,0 0 0,0 0-1,0 0 1,0 0 0,0-1 0,1 1-1,-1 0 1,0 0 0,0 0 0,0 0 0,0 0-1,0 0 1,0 0 0,1 0 0,-1 0-1,0 0 1,0 0 0,0 0 0,0 0 0,0-1-1,0 1 1,1 0 0,-1 0 0,0 0-1,0 0 1,0 1 0,146 9 127,-7 1 2,-98-10-148,-3 1 17,-1-1-1,0-2 1,0-2-1,74-15 0,-81 9-153,-20 5-156,1 0-1,0 1 0,0 0 1,1 1-1,-1 0 0,21 0 0,-53 15-9154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8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300 0 6355,'0'0'5248,"-13"0"-3605,4 1-1521,1 1 1,-1-1-1,1 1 0,0 0 0,0 1 0,0 0 1,0 1-1,0-1 0,1 1 0,-1 1 0,1-1 1,0 1-1,1 1 0,-1-1 0,-9 12 1,-5 6 13,1 1 0,-34 51 0,46-61-75,0 0 0,1 0 0,0 1-1,1 0 1,1 0 0,0 0 0,1 1 0,1 0 0,0 0 0,1 0 0,1 27 0,1-40-69,0-1 0,0 0 1,0 1-1,0-1 0,1 0 0,0 0 1,-1 1-1,1-1 0,0 0 0,0 0 1,0 0-1,0 0 0,0 0 0,1 0 1,-1 0-1,0-1 0,1 1 0,2 2 1,0-1 2,0 0 1,0-1 0,0 0 0,0 0 0,0 0 0,0 0-1,1 0 1,8 1 0,7 0 2,0 0 0,1-2 0,27-1 0,-30 0-27,-13 0-45,1-1 0,-1 1 0,1-1 0,-1-1 0,0 1-1,1-1 1,-1 1 0,0-2 0,0 1 0,0 0 0,0-1-1,-1 0 1,1 0 0,7-7 0,-5 3-451,-1 1 0,1-2 0,-1 1 0,-1-1 0,1 0 0,-1 0 1,7-15-1,0-15-3336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9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0 8900,'0'0'1334,"-8"33"-24,-4 13-870,-33 146 995,30-110-427,3 0 0,0 128-1,12-194-942,-1 7 73,6 38 0,-4-54-134,0 0 0,1 0 1,0 0-1,0-1 0,1 1 0,-1-1 0,1 0 0,1 0 0,7 11 0,-6-10-90,0 0 0,1-1 0,0 0 0,1 1 0,-1-2 0,1 1 0,0-1 0,1 0 0,-1-1 0,1 1 0,0-1 0,0-1 0,0 0 0,1 0 0,-1-1-1,1 1 1,-1-2 0,1 1 0,0-2 0,0 1 0,0-1 0,-1 0 0,1-1 0,10-1 0,-15 1-195,-1-1 0,1 1 0,-1-1-1,1 1 1,-1-1 0,0 0 0,0 0-1,0-1 1,0 1 0,0-1 0,-1 1 0,1-1-1,-1 0 1,0 0 0,1 0 0,-1 0-1,-1 0 1,1-1 0,0 1 0,-1 0-1,0-1 1,1 1 0,0-7 0,3-24-4826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39.8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574 1 2145,'0'0'5256,"0"3"-4813,-1 2-219,0 1 1,0 0 0,-1 0-1,1-1 1,-1 1 0,-1-1-1,1 1 1,-1-1 0,0 0-1,0 0 1,-4 5 0,-9 17 109,-52 83 1025,-92 115 0,-52 80 80,176-242-892,35-62-162,-19 32 1624,19-31-1981,0 0 0,0 0 0,0 0 0,-1-1 0,1 1 0,0-1 0,-1 1 0,1-1 0,-1 1 0,0-1 0,1 0 0,-1 0 0,0 0 0,-2 1 491,2 1-136,-3 6-1171,5-23-3310,0-12-1014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4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8852,'0'0'3919,"-4"0"-3745,16 11-754,29 15 490,37 27 119,187 178 334,-152-126-269,-68-59-1746,-45-73-2545,0-16 1047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49.7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10389,'0'0'4466,"177"-10"-4402,-100 16 16,-4-6-80,-3 0-144,-4 0-1009,-13 0-1984,-15-12-2402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0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0 546 8020,'0'0'3009,"3"-29"-2822,-2 5-232,1-7-82,1 0 0,1 0 0,1 1 0,17-50-1,-20 75 62,50-128-1015,-44 115 1083,1 1-1,1 0 0,1 0 1,0 1-1,17-18 0,-25 31 44,1 0 0,0-1-1,0 2 1,0-1 0,0 0-1,0 1 1,0 0 0,1 0-1,-1 0 1,1 1 0,0-1-1,8 0 1,-10 1 3,0 1-1,0 0 1,0-1-1,0 1 1,0 1 0,0-1-1,1 0 1,-1 1-1,-1-1 1,1 1-1,0 0 1,0 0 0,0 0-1,0 1 1,0-1-1,-1 0 1,1 1-1,-1 0 1,1 0 0,-1 0-1,4 4 1,3 5 342,-1 2 0,0-1 1,-1 1-1,10 26 1,17 64 1273,-16-46-985,-2-13-166,34 65 0,-15-45-2977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0.4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9732,'0'0'5283,"247"25"-5283,-173-28-720,-12-22-2066,-20-7-3473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0.7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 9957,'0'0'5090,"223"0"-4946,-146 0-112,7 0 0,-8 0-32,-2-3-272,-12-3-1201,-9 6-560,-15 0-864,-17 0-1953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1.1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3714,'0'0'4274,"178"0"-3618,-108 0-112,0 0-528,-4 0-32,-10 0-1392,-15 0-2594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2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596 490 8148,'0'0'4274,"-13"-1"-3935,8 1-330,-15-2 79,-1 0 0,0 2 0,0 1-1,1 0 1,-1 1 0,-39 11 0,37-4 21,1 1 1,0 0-1,1 2 1,1 1-1,-1 1 1,2 0-1,0 1 1,1 1-1,-26 31 1,20-19-95,2 2 0,1 0 0,2 2-1,1 0 1,-23 57 0,36-76-36,1 1 0,1 0 0,0 0 0,1 0 0,0 0 0,1 0 0,1 19 0,0-31 6,0 0-1,1 1 1,-1-1 0,0 0-1,1 0 1,-1 0-1,1 0 1,0 0-1,0 0 1,0 0 0,0 0-1,0 0 1,0-1-1,0 1 1,1 0 0,-1-1-1,1 1 1,-1 0-1,1-1 1,0 0-1,-1 1 1,1-1 0,0 0-1,0 0 1,0 0-1,0 0 1,0 0 0,0-1-1,3 2 1,6 0-43,-1 0 1,1 0-1,-1-1 1,20 0 0,-26-2 50,0 1 0,-1-1 0,1 1 0,-1-1 0,1 0 0,-1 0 0,1-1 0,-1 1-1,0-1 1,0 0 0,1 0 0,-1 0 0,0 0 0,-1 0 0,1 0 0,0-1 0,-1 0 0,1 1 0,3-6 0,3-6 10,0-1 0,-1 0 1,7-17-1,-12 26-6,18-46-37,-2 0 0,-2-1 0,-2-1 0,14-106 0,-20 58-530,-5-182 1,-5 258 431,-1 0 0,-8-36-1,8 54 206,0 0-1,0 1 0,-1-1 0,0 0 0,0 1 0,-1-1 0,0 1 0,0 0 0,-1 0 0,0 1 0,-10-11 1038,15 45-664,8 189-273,-3-172-4,1 0 1,25 83-1,-22-97-120,1-1 1,2 0-1,1-1 1,1 0 0,2-1-1,1-1 1,0-1-1,27 31 1,-39-52-149,1 0 1,-1 0-1,1 0 1,0-1 0,0 0-1,0 0 1,0 0-1,1-1 1,0 0-1,11 4 1,-8-5-797,-1 0 1,0-1 0,0 0 0,14 0-1,-4-1-2932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2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8772,'0'0'2529,"28"179"-1728,0-88 767,11 3-1168,13-3-95,11-13-289,-1-9-16,1-19-289,-3-18-591,-8-26-1393,-7-6-656,-10-12-1057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3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893 0 5042,'0'0'11990,"-143"0"-11990,63 53-32,-28 16 0,-11 10-593,4-4-159,7-9-432,25-3-769,9-13-1217,12-9-1888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3.6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7828,'0'0'3745,"30"0"-3491,341 16 2179,-324-14-2204,561 5 1723,-581-7-1935,309-26 12,-278 19-197,93-1-2761,-140 8 2327,16 1-841,-26 0 1301,0-1 0,0 0 0,0 1 0,-1-1 0,1 0 0,0 1 0,0-1 0,0 1 0,-1 0 0,1-1-1,0 1 1,0 0 0,-1-1 0,1 1 0,-1 0 0,1 0 0,-1 0 0,1-1 0,-1 1 0,1 0 0,-1 0 0,0 0 0,1 0 0,-1 0 0,0 1 0,2 35-3940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3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217 519 10725,'0'0'336,"-24"32"-352,-75 105 83,89-123 48,1 0 0,0 1 0,1 0 0,1 0 0,0 0 0,1 1 0,1 0 0,-4 22 0,0-2 352,5-19-251,0 0 0,1 0 0,1 1 0,1 28 0,1-45-220,0 0 0,0 0 0,0 0-1,0 0 1,0 0 0,0 0 0,1 0 0,-1 0-1,0 0 1,1 0 0,-1 0 0,0-1 0,1 1-1,-1 0 1,1 0 0,-1 0 0,1-1 0,0 1-1,-1 0 1,1 0 0,0-1 0,0 1 0,-1-1-1,1 1 1,1 0 0,0 0-15,0-1 0,0 1 0,0 0 0,0-1 0,1 0 0,-1 1 0,0-1 0,0 0 0,1 0 0,3-1 0,0 0 3,1 0-1,-1-1 0,0 1 1,0-1-1,0-1 1,0 1-1,10-7 0,0-5 31,0-1 1,-1-1-1,-1 0 0,-1-1 0,0-1 0,17-29 0,-1-3-121,-1-1 0,-3-1 0,-2-1 0,-2-2 0,-3 0 0,-2 0 0,-3-2 0,-2 0 0,-2 0 1,0-76-1,-7 79 90,-1 25 177,-5-53 1,4 82-104,0-1-1,0 0 1,0 0 0,0 1 0,0-1 0,0 0-1,0 1 1,0-1 0,0 1 0,-1-1 0,1 0-1,0 1 1,0-1 0,-1 0 0,1 1 0,-1-1 0,1 1-1,0-1 1,-1 1 0,1-1 0,-1 1 0,1-1-1,-1 1 1,1 0 0,-1-1 0,0 1 0,1-1-1,-1 1 1,1 0 0,-1 0 0,0-1 0,1 1 0,-1 0-1,0 0 1,1 0 0,-1 0 0,0 0 0,1 0-1,-1 0 1,0 0 0,1 0 0,-1 0 0,-1 0 0,-2 8 297,-1 25-187,1 0-1,1 0 0,3 35 0,-1-8-92,-2 358 564,3-413-675,-1 7 64,1 0 1,1 0-1,0 0 0,5 21 1,-5-30-96,0 0 0,0-1 0,0 1 0,0-1 0,0 1 1,1-1-1,-1 0 0,1 1 0,-1-1 0,1 0 1,0 0-1,0 0 0,0 0 0,0-1 0,0 1 1,0 0-1,1-1 0,-1 1 0,0-1 0,1 0 0,-1 0 1,1 0-1,0 0 0,-1-1 0,1 1 0,4 0 1,-3 0-209,0-1-27,0 1 0,-1-1-1,1 1 1,0-1-1,-1 0 1,1 0 0,0-1-1,0 1 1,-1-1-1,1 0 1,-1 0 0,1 0-1,-1 0 1,5-3-1,-2-1-572,0-1 0,-1 0 0,1-1 0,5-8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4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664 1 7507,'0'0'4434,"-154"198"-3617,76-122-209,-17 9 80,-9-11-239,10-18 15,22-16-32,28-20-128,22-12-256,56-8-4210,13 0 1569,1-25-1665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4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0 1713,'0'0'10983,"-10"38"-10606,0 2-195,-46 224 916,45-155-244,3 134 0,8-225-763,0 1 0,1 0 0,1 0 0,1-1 0,8 29 0,-9-40-91,1-1 0,-1 0 0,2 0 0,-1 0 0,1 0 0,0-1 0,0 1 0,0-1 0,1 0 0,-1 0 0,2 0 0,-1-1 0,0 0 0,1 0 0,-1 0 0,1-1 1,0 0-1,9 3 0,2 0-19,0-1 0,1-1 1,0-1-1,0-1 1,0 0-1,0-2 1,22-1-1,-21 1-16,-8 0-124,0 0 0,0-2 1,1 1-1,-1-1 0,0-1 1,-1 0-1,18-7 0,-23 8-183,0 0 0,-1-1-1,1 0 1,-1 0 0,1 0 0,-1 0-1,0-1 1,0 1 0,0-1 0,-1 0-1,1 0 1,-1 0 0,0-1 0,0 1-1,-1-1 1,1 0 0,2-8-1,-2-11-5401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4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1 248 13158,'0'0'1761,"223"-66"-1553,-140 38-32,-9 0-176,-18-3-224,-25-1-1665,-28-2-1601,-3 5-4465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4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443 0 7716,'0'0'768,"-22"31"-216,6-9-425,-5 6 42,2 0 0,1 1-1,1 1 1,1 1 0,-20 56-1,-57 265 1659,22 10-250,69-353-1552,-93 624 1527,81-466-1294,11 302-1,6-441-259,0 1-1,1 0 1,2-1 0,1 0-1,2 0 1,0-1 0,2 0-1,1-1 1,24 41 0,-27-53-70,1 0 0,0-1 0,1-1 0,1 1 0,0-2 0,0 1 0,1-2 0,0 0 0,1 0 0,0-1 1,1-1-1,0 0 0,0-2 0,1 1 0,-1-2 0,1 0 0,29 5 0,-24-7-481,1 0-1,0-1 1,0-2-1,0 0 1,0-1 0,0-1-1,-1-1 1,24-7-1,-30 3-446,0 0-1,0-1 1,-1 0-1,21-17 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5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447 1 4162,'22'31'1305,"92"143"-227,-82-119-349,-2 1 0,25 67 0,-32-56-268,-4 2 1,-2 0-1,-4 1 0,6 80 0,-14 290 1123,-12-346-1127,-4-1 0,-4 1 1,-51 169-1,23-136 112,-6-2 1,-71 132-1,5-56 232,93-167-665,-2-2 0,0-1 0,-50 47 0,67-72-132,-1 1-1,0-2 1,-1 1-1,1-1 1,-1 0-1,0-1 1,0 0-1,-1 0 1,1-1-1,-1 0 1,-11 1-1,17-3-198,1 0 0,-1-1 0,1 1 0,-1-1 0,0 0 0,1 0 0,-1-1 0,0 1 0,1-1 0,-1 0 0,1 0 0,-1 0 0,1 0 0,0 0 0,-1-1 0,1 0 0,0 1 0,0-1 0,0 0 0,0-1 0,0 1 0,1 0 0,-1-1 0,1 0 0,-1 1 0,1-1 0,0 0 0,0 0 0,0-1 0,1 1 0,-3-7 1,-6-36-4054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5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333 2 6003,'0'0'3649,"1"-2"-2165,-10 6-1105,-17 17 1,0 2 0,-44 49 0,-38 63 545,93-116-626,2 1 0,0 0 1,1 1-1,-10 26 0,18-37-233,0 0-1,1 1 0,1-1 0,0 1 0,0 0 0,1-1 0,0 1 0,1 0 1,0 0-1,1-1 0,3 17 0,-3-21-65,1 0 0,1 0 0,-1-1-1,1 1 1,0-1 0,0 0 0,1 0 0,0 0 0,0 0 0,0 0 0,0-1 0,1 0-1,-1 0 1,1 0 0,0 0 0,0-1 0,1 0 0,-1 0 0,1 0 0,10 3 0,4 1-6,1-1 0,-1-1 0,1 0 0,37 2 0,86-4-22,-99-3 24,-23 0-111,1-1 1,39-7 0,-53 6-150,-1 0 0,1-1 1,-1 0-1,1 0 0,-1-1 1,0 0-1,0 0 0,-1-1 1,11-8-1,-16 11-117,0 1 0,-1-1 1,1 0-1,-1 1 0,1-1 1,-1 0-1,1 0 0,-1 0 1,2-4-1,-1-11-6561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6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 9204,'0'0'4853,"0"5"-4615,2 16-96,-2 0 1,-1-1 0,0 1 0,-7 32 0,-27 85 988,6-26-375,17-56-471,2 0 1,3 0-1,0 58 1,7-112-303,0 0 1,0 0-1,0 0 1,1 0 0,-1 0-1,1 0 1,-1 0 0,1 0-1,0-1 1,0 1-1,0 0 1,0 0 0,0-1-1,0 1 1,0 0 0,0-1-1,1 1 1,-1-1-1,1 0 1,-1 1 0,1-1-1,-1 0 1,1 0 0,0 0-1,0 0 1,0 0-1,-1 0 1,1-1 0,0 1-1,0-1 1,0 1 0,2-1-1,9 2-44,-1 0-1,1-2 1,0 1-1,14-3 1,-4 2-212,-17-1 149,0 0 1,0 0-1,0 0 1,0-1-1,0 0 0,-1 0 1,1 0-1,-1-1 0,1 1 1,-1-1-1,0-1 0,0 1 1,0-1-1,4-4 1,1-1-920,-1 0 0,-1 0 1,0-1-1,0 0 0,10-18 1,-12 13-3667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7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0 104 7652,'0'0'5762,"234"-31"-5570,-165 18-128,-2 1-128,-12-4-1360,-16-3-1666,-18 6-3425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7.7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39 252 6019,'0'0'4823,"3"30"-3435,13 96-388,-4-47-312,-9-63-333,-1-1 0,0 26 0,-3-60-595,-2 0 0,0 0-1,-1 1 1,-13-37 0,-2-11-323,10 21 148,3 0-1,1-1 1,3-62-1,1 104 417,2 0 0,-1 0 0,0-1 0,1 1 0,0 0 0,0 0 0,0 0 0,0 0 0,1 0 0,0 0 0,0 0 0,0 0 0,0 0 0,0 1 0,6-7 0,-3 6 3,-1 0-1,1 0 1,0 1-1,0 0 0,0 0 1,0 0-1,1 0 0,-1 1 1,1 0-1,6-2 0,13-1 11,0 1-1,0 1 1,0 2-1,35 1 0,-34 0-10,-25 0 3,1 0 0,-1 0 1,1 0-1,-1 0 0,1 1 0,-1-1 1,1 0-1,-1 1 0,1-1 0,-1 1 0,0-1 1,1 1-1,-1 0 0,0-1 0,1 1 0,-1 0 1,0 0-1,0 0 0,0 0 0,0 0 1,0 0-1,0 0 0,0 1 0,0-1 0,0 0 1,0 0-1,-1 1 0,1-1 0,-1 0 0,2 3 1,-1 3 62,0 0 1,0 0 0,-1 0-1,1 0 1,-2 10-1,0-1 81,1-10-93,-1-1-1,0 0 1,0 0-1,-1 0 1,1 0-1,-1 0 1,0-1-1,-1 1 1,1 0-1,-1-1 1,0 0-1,0 1 1,0-1-1,-1 0 1,1-1-1,-1 1 1,0-1-1,0 1 1,0-1-1,-10 5 1,6-3 28,-1 0 0,0-1 0,0 0 0,-1 0 0,1-1 0,-1 0 0,0 0-1,0-1 1,0-1 0,-12 1 0,21-2-127,25 0-1607,0 0 1636,-1 0 0,0 2-1,0 0 1,0 2 0,-1 0 0,1 1 0,-1 2 0,0 0 0,0 2 0,-1 0-1,0 1 1,32 22 0,-48-29 39,-1 1 0,0-1-1,0 1 1,0-1 0,-1 1 0,0 1-1,1-1 1,-1 0 0,-1 1 0,1-1 0,-1 1-1,1 0 1,-1 0 0,-1 0 0,1 0-1,-1 0 1,0 0 0,0 0 0,0 1-1,-1-1 1,0 0 0,0 1 0,0-1-1,-1 0 1,1 0 0,-1 1 0,0-1 0,-1 0-1,0 0 1,1 0 0,-2 0 0,1 0-1,0-1 1,-4 6 0,-2 0 90,-1 0-1,0-1 1,-1 1 0,0-2-1,0 1 1,-1-2-1,0 1 1,0-1 0,-1-1-1,-19 8 1,13-7 91,0-1 0,-1 0 0,1-2 0,-1 0 0,0-1 0,-36 0 0,42-3-266,1-1 0,-1 0-1,0-1 1,1 0 0,-1-1 0,1-1 0,0 0-1,0 0 1,-13-8 0,19 9-221,1 0 1,-1-1-1,1 1 0,0-1 1,0 0-1,0-1 1,0 1-1,1-1 0,0 0 1,0 0-1,0 0 0,1-1 1,0 1-1,0-1 1,0 0-1,0 1 0,1-2 1,0 1-1,0 0 0,0-7 1,1-13-3656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8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18 560,'0'0'13804,"0"-1"-13797,0 1-1,0 0 1,0-1-1,-1 1 1,1-1 0,0 1-1,0 0 1,0-1 0,0 1-1,0-1 1,0 1-1,0-1 1,0 1 0,0 0-1,0-1 1,1 1 0,-1-1-1,0 1 1,0-1 0,0 1-1,0 0 1,1-1-1,-1 1 1,0 0 0,0-1-1,1 1 1,-1 0 0,0-1-1,1 1 1,-1 0-1,0-1 1,1 1 0,3-1 3,0 0-1,0 0 1,0 0 0,0 1 0,0 0 0,0 0 0,0 0 0,6 1 0,5-1-6,144 0 414,87 0 272,-82 0-6349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8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11253,'0'0'3170,"192"25"-2018,-98-22-464,-7-3-431,-7 0-81,-14 0-176,-10 0 0,-10 0 0,-15 0-945,-10 0-1024,-11 0-1184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5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1 6275,'0'0'2027,"-24"30"-1322,-79 101-198,84-105-308,1 0 0,1 2 0,1 0 0,1 1 0,-12 34 0,15-33-27,-4 12 11,2 1 1,2 1 0,2 0 0,1 1 0,3 0-1,2 0 1,1 0 0,5 61 0,0-87-179,0 0 0,1-1 0,1 1 0,1-1 0,0 1 0,2-1 0,0-1 0,1 1 0,0-2 0,2 1 0,19 26 0,-20-31-127,1-1 0,0 0 0,0 0-1,2-1 1,-1 0 0,1-1 0,0 0 0,1-1 0,0-1-1,1 0 1,-1 0 0,1-2 0,0 1 0,1-2 0,16 4 0,-11-6-861,-1 0 0,39-2 1,31-7-3044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1:59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1 593 11749,'0'0'3434,"1"-10"-3437,4-7 10,0 0-1,1 0 0,1 0 0,1 1 1,0 0-1,1 0 0,12-14 1,14-29 81,53-128 33,0 1-130,-82 181-336,-4 14 190,-2 22 109,0-23 26,0 39 138,2 31 478,-5 0 0,-15 102-1,-95 313 817,111-484-1431,2-7-1,0-1 0,0 0 0,0 1 0,-1-1-1,1 0 1,-1 1 0,1-1 0,-1 0-1,1 0 1,-1 1 0,0-1 0,0 0-1,-1 2 1,-13-21-15251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0.2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649 2 3009,'0'0'7257,"-2"-1"-6347,-4 1-829,1-1 0,0 1 1,0 0-1,0 1 0,-1-1 1,1 1-1,0 0 0,0 0 0,0 1 1,0-1-1,0 1 0,0 0 1,1 0-1,-8 5 0,-8 6-60,-35 28 0,41-30 105,-130 110 891,122-100-698,1 2 0,1 0 0,0 1 0,-16 27 0,33-46-296,1 0 1,-1 0-1,1 0 1,0 1-1,0-1 0,0 0 1,1 1-1,0-1 1,0 1-1,0 0 0,1-1 1,0 7-1,0-11-35,1 0 0,-1 0 0,0 0 0,1 0 0,-1-1 1,1 1-1,-1 0 0,1 0 0,-1-1 0,1 1 0,0-1 0,-1 1 0,1 0 0,0-1 0,-1 1 0,1-1 0,0 1 0,0-1 0,-1 0 1,1 1-1,0-1 0,0 0 0,0 1 0,0-1 0,-1 0 0,1 0 0,0 0 0,0 0 0,0 0 0,0 0 0,0 0 0,0 0 1,1 0-1,35-4-317,-27 2 271,1-1-1,-1-1 1,0 0-1,0 0 0,0-1 1,-1-1-1,1 1 0,-1-2 1,0 1-1,-1-1 0,14-14 1,8-11-567,38-53 0,-66 82 583,14-18-407,-3 6-10,-1-1 0,-1-1-1,-1 0 1,0 0 0,8-20 0,-18 35 483,0 6 173,0 76 674,2 126 1327,1-167-1818,1 0 0,3-1 0,13 48 0,13 19 149,-15-55-440,-2 1 1,-2 1-1,-3 1 1,6 70-1,-15-96-61,-2 0-1,-3 28 0,2-45-22,-1-1 0,0 0 0,-1 1 1,0-1-1,0 0 0,-1 0 0,0-1 0,0 1 1,-8 10-1,1-4 0,-1-1 1,-1 1-1,0-2 0,-1 0 1,0-1-1,-1 0 1,0-1-1,-1 0 0,0-2 1,-1 0-1,-23 9 1,18-10-24,0-1 0,0-1 0,-1-1 0,0-1 0,0-1 0,0-1 0,-1-1 1,-41-3-1,53 1 5,1-1 0,0-1 1,0 1-1,0-2 0,1 1 0,-1-2 1,1 1-1,0-1 0,0-1 0,0 0 1,1 0-1,0-1 0,0 0 0,1 0 1,0-1-1,0-1 0,0 1 1,1-1-1,1 0 0,0-1 0,0 1 1,0-1-1,2 0 0,-1-1 0,1 1 1,1-1-1,-1 0 0,2 0 1,0 0-1,0 0 0,1-1 0,0 1 1,1 0-1,2-18 0,-1 21 20,1 0 0,0 0 0,1 0 0,0 0 0,0 0 0,0 1 0,1-1 0,0 1 0,1 0 0,-1 0 0,1 1 0,9-9 0,9-9 6,48-37 0,-40 36-2,227-209-34,-161 123-2662,-53 52-1255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1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143 926 9716,'0'0'3189,"-13"30"-2987,-8 16-129,-52 125 201,65-148-100,1 1 1,1 0-1,1 1 0,1-1 0,1 1 0,0 43 0,3-65-178,1 1 0,-1-1 0,0 0 0,1 1 0,0-1 0,0 0 0,0 0-1,0 1 1,0-1 0,1 0 0,-1 0 0,1 0 0,0-1 0,0 1 0,0 0-1,3 2 1,-1-1-16,1 0 0,0 0 0,1 0 0,-1 0 0,1-1 0,-1 0 0,13 5 0,0-2-63,0-1-1,0-1 1,1-1-1,0 0 1,19 0-1,-9-2-326,45-3-1,-65 1 248,1 0-1,-1-1 1,0 0-1,-1-1 0,1 0 1,0 0-1,-1-1 0,0 0 1,10-6-1,-6 1-106,0 0 0,0-1-1,-1-1 1,0 0-1,-1 0 1,0-1 0,-1-1-1,0 1 1,-1-2 0,-1 1-1,8-17 1,-7 10-85,-1-1 0,-1 0 0,0 0 1,-2 0-1,-1 0 0,0-1 0,-1-28 0,-2 48 356,0 0-1,0 0 0,0 1 0,-1-1 0,1 0 0,0 0 0,-1 1 0,0-1 0,1 0 0,-1 1 0,0-1 0,0 1 0,0-1 1,0 1-1,0-1 0,0 1 0,0-1 0,0 1 0,-1 0 0,1 0 0,-1 0 0,-1-1 0,-1-1 54,0 2-1,1-1 0,-2 0 1,1 1-1,0 0 1,0 0-1,0 0 0,0 0 1,-7 0-1,4 1 109,0 0-1,0 0 0,0 1 1,0-1-1,-1 2 0,1-1 1,1 1-1,-1 0 0,0 0 1,0 1-1,1 0 0,-7 4 1,6-1 39,0 1 1,0 0 0,1 0 0,0 0 0,1 1-1,-1 0 1,2 0 0,-1 1 0,1-1-1,0 1 1,1 0 0,0 0 0,0 0-1,-1 13 1,0-1 28,1 0 0,2 0-1,0 0 1,1 0 0,4 32-1,-3-48-217,0 1-1,0-1 1,1 0-1,0 0 1,-1 0-1,2 0 1,-1 0-1,0 0 1,1 0-1,0-1 1,0 1-1,1-1 1,-1 0-1,6 5 1,-3-4-11,1 1 1,0-1-1,1-1 0,-1 0 0,1 0 1,0 0-1,0-1 0,10 3 1,9 1-7,0-2 0,0-1 0,1-1 0,43-1 0,-52-2 13,0-1 0,0 0 0,0-1-1,0-1 1,0-1 0,0-1 0,-1-1-1,0 0 1,32-16 0,-8-3-200,-2-1-1,0-2 1,-2-2 0,-1-1 0,-2-2 0,52-61 0,-10-3-807,92-152 0,-14-16-829,-127 210 956,-2-2 0,35-111-1,-55 144 882,0 0 0,-2 0-1,0-1 1,-2 1 0,-1-1-1,0 1 1,-7-47 0,5 67 100,0 1-1,0-1 1,0 1 0,0 0 0,-1 0 0,1-1 0,-1 1 0,0 0 0,0 0 0,0 0 0,0 1 0,-1-1 0,1 1 0,-1-1 0,0 1-1,1 0 1,-1 0 0,0 0 0,0 0 0,-1 0 0,1 1 0,0-1 0,0 1 0,-1 0 0,1 0 0,-1 0 0,1 1 0,-1-1 0,1 1-1,-1 0 1,1 0 0,-1 0 0,0 0 0,1 1 0,-1-1 0,1 1 0,-1 0 0,1 0 0,0 0 0,-1 1 0,1-1 0,0 1 0,0-1-1,0 1 1,0 0 0,-4 4 0,-2 2 42,0 0-1,0 1 0,1 0 1,0 0-1,-11 19 1,-32 61 510,23-31-89,2 0 0,2 2 0,4 0 0,2 2 0,2 0 0,4 1 0,2 0 1,-3 119-1,12-147-402,0-8 52,1 1 0,1-1 0,8 46 0,-7-64-193,0-1 0,1 0 0,0 0 0,0 0 0,1 0 0,0 0-1,0-1 1,1 0 0,0 0 0,0 0 0,1 0 0,0-1 0,0 0 0,0 0 0,13 8-1,-9-8-77,1 0-1,0-1 1,0 0 0,1-1-1,-1 0 1,1-1-1,0 0 1,0-1-1,0 0 1,0-1-1,0 0 1,19-2-1,-27 1-84,0 0-1,0 0 0,0 0 1,-1 0-1,1-1 0,0 0 1,0 0-1,0 0 0,-1 0 1,1 0-1,0-1 0,-1 1 1,0-1-1,6-4 0,-6 3-209,-1 1 0,0-1 0,0 0 1,0 0-1,0-1 0,-1 1 0,1 0 0,-1-1 0,1 1 0,-1 0 0,0-1 0,-1 0 0,1 1 0,-1-1 0,1 1 0,-1-5 0,1-47-8161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1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14599,'0'0'0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3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363 117 4866,'0'0'3386,"-1"22"-2047,-6-5-1107,-1 0 1,0-1-1,-2 0 0,-14 20 1,-2 3-104,6-6 288,-2-2 0,-2 0-1,-1-1 1,-39 36 0,24-23 147,33-35-519,1 0 1,-2 0 0,1-1-1,-1 0 1,0 0-1,-10 6 1,7-6 69,2-4 352,7-22-161,2 17-306,1-5 1,0 0 0,0 0 0,0 0 0,1 0 0,0 0-1,0 0 1,1 1 0,0-1 0,4-7 0,41-59 13,-17 28-10,0-5 3,11-18 27,61-76 0,-76 106-22,-21 29-27,0 0-1,1 0 0,14-14 0,-7 7-1675,-20 32-372,-15 5-855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6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216 166 1585,'0'0'3252,"0"0"-3188,0 0 0,0 0 0,0 0 0,0 0 0,0-1 1,0 1-1,0 0 0,0 0 0,0 0 0,0 0 0,0-1 0,0 1 0,0 0 1,-1 0-1,1 0 0,0 0 0,0 0 0,0 0 0,0-1 0,0 1 0,0 0 0,-1 0 1,1 0-1,0 0 0,0 0 0,0 0 0,0 0 0,-1 0 0,1 0 0,0 0 0,0 0 1,0 0-1,0 0 0,-1 0 0,1 0 0,0 0 0,0 0 0,0 0 0,0 0 1,-1 0-1,1 0 0,0 0 0,0 0 0,0 0 0,0 0 0,-1 0 0,1 0 0,0 0 1,0 1-1,0-1 0,0 0 0,0 0 0,0 0 0,-1 0 0,1 0 0,0 0 1,0 1-1,0-1 0,0 0 0,0 0 0,-23 27 129,-37 57 1,39-62-250,21-22-163,-7 25-552,1-12 830,0-1 0,-1 0 0,0-1 0,-18 21 1,-7 13 327,18-26-374,13-18 19,5-20-397,12-6 378,31-38 0,-6 9 65,113-152 829,-154 206-898,0 0 0,0-1 1,0 1-1,0 0 0,0 0 0,0-1 1,0 1-1,0 0 0,0 0 0,0 0 1,0-1-1,0 1 0,0 0 0,0 0 1,1 0-1,-1-1 0,0 1 0,0 0 1,0 0-1,0 0 0,0 0 0,1 0 1,-1-1-1,0 1 0,0 0 0,0 0 1,0 0-1,1 0 0,-1 0 0,0 0 0,0 0 1,0 0-1,1 0 0,-1-1 0,0 1 1,0 0-1,1 0 0,-1 0 0,0 0 1,0 0-1,0 0 0,1 1 0,-1-1 1,0 0-1,0 0 0,0 0 0,1 0 1,-1 0-1,0 0 0,0 0 0,0 0 1,1 0-1,-1 0 0,0 1 0,0-1 0,0 0 1,0 0-1,1 0 0,-1 0 0,0 1 1,0-1-1,-2 19 440,-9 6-458,0 0 1,-2 0 0,-19 27-1,-54 70-48,65-92 7,10-14 41,0 0 0,-2-1 1,-15 16-1,22-28-582,13-14 535,16-16 124,-14 19-9,-1 0 0,0-1 0,-1 0 0,1 0 0,-2-1 1,1 0-1,-2 0 0,1 0 0,-1-1 0,-1 0 0,4-12 0,-6 15-38,-1 4-30,0 0 1,0-1-1,0 1 0,0 0 1,1 0-1,-1 0 0,1 0 1,0 0-1,1 1 1,-1-1-1,0 1 0,1-1 1,0 1-1,0 0 0,0 0 1,0 0-1,1 0 1,-1 0-1,6-2 1260,-15 15-824,2-1-323,0 0 0,-1 0 0,0-1 0,0 0 0,-1 0 0,-11 12 0,16-19-29,1-8-390,2-3 264,0 0 0,1 0 0,0 0 0,0 1 0,1-1 0,0 1 0,1 0 0,0 0 0,0 0 0,8-8 0,4-11-66,-1 1 110,1 1 0,1 0 0,1 1 0,34-34 0,-53 85 549,-11 0-494,0-1 0,-2 0 0,-23 34 0,15-27 5,-76 102 551,45-67-130,42-50-297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7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967 1 10485,'0'0'4319,"-3"24"-4036,-4 20-157,-2 0 0,-2 0 0,-29 75 0,-458 971 3126,120-337-1960,374-746-1286,-11 16-66,14-22-324,2-10-3709,25-73-1530,-12 32-292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7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391 1 9957,'0'0'1387,"-4"38"-1094,2-12-188,-6 57 586,-25 116-1,-44 89 1493,-149 368-1,207-615-1938,-2 11 238,20-48-480,1-4-143,9 0-411,501 6 728,-441-4-212,-41 0-283,1-1 1,-1-1 0,1-2 0,49-9-1,-75 10 212,8-4-2074,-12-4-2472,-7-2-1292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8.1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6835,'0'0'11589,"7"-44"-26011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8.4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1 603 7235,'0'0'0,"202"-191"-176,-118 97 176,-1-10-1168,-10-2-929,-10-1-641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6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6131,'0'0'2870,"8"15"-2520,0 0-294,9 17 211,36 50 0,30 15 243,-50-61-428,-2 1-1,31 48 1,-51-67-50,-1 0 1,0 0 0,-2 1 0,0 0 0,-1 0 0,-1 1 0,0 0 0,-2 0 0,0 1 0,-1-1 0,-1 23-1,-1-14 71,-1 1-1,-2-1 0,-1 1 0,-1-1 0,-2 0 0,-14 43 0,-12 21 79,-40 93 476,72-184-595,-1 1 0,0-1 0,0 0 0,0 0-1,0 0 1,-1 0 0,1 0 0,0-1 0,-1 1 0,0 0 0,1-1-1,-1 1 1,0-1 0,0 1 0,0-1 0,0 0 0,0 0 0,0 1-1,0-2 1,0 1 0,0 0 0,0 0 0,0-1 0,-1 1-1,1-1 1,-3 1 0,-4 0 314,6 1-365,0-1-1,-1 1 1,1-1-1,0 1 1,0 0-1,0 0 0,0 1 1,-3 2-1,4-3-39,0 0-1,0 0 1,0 0-1,0-1 0,0 1 1,-1-1-1,1 1 1,0-1-1,-1 0 0,1 0 1,-1 0-1,-4 1 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08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0 3666,'0'0'4255,"-23"38"-3095,23-38-1160,-95 166 1697,85-145-1317,1-1-1,0 1 1,2 1-1,0 0 1,2 0-1,-6 39 1,7-29 39,-7 47 486,4 0 1,3 0-1,9 104 0,-3-166-827,0-1 0,1 0 0,1 0 0,0 0 0,1-1 0,1 1 0,0-1 0,13 21 0,-16-30-87,1 0 0,0 0 0,1 0 0,-1 0 0,1-1 0,0 0 0,1 0 0,-1 0 0,1-1 0,0 0 0,0 0 0,0 0 0,1 0 0,-1-1 0,1-1 0,0 1 0,0-1 0,0 0 0,0 0 0,0-1 0,9 1 0,-4-1-129,-1-1 0,1 0 1,-1-1-1,1 0 0,-1-1 1,0 0-1,0-1 0,0 0 1,0-1-1,0 0 0,0 0 0,10-8 1,19-13-765,32-17-953,-64 38 1418,0 1 0,0 0 1,0 1-1,0-1 0,0 2 0,0-1 0,1 1 0,8 0 0,-16 1 365,1 0 0,-1 1 0,0-1 0,0 0 0,0 0 0,0 1 0,0-1 0,0 1 0,0-1 0,0 1 0,0-1 0,0 1 0,0 0 0,0-1 0,0 1 0,-1 0 0,1 0 0,0 0-1,0 0 1,-1 0 0,1 0 0,-1 0 0,1 0 0,0 2 0,10 31 1,-7-19 73,4 12 734,3-1 1,0 1-1,1-2 0,2 0 0,0-1 1,20 25-1,-27-40-521,1 1-1,0-1 1,0 0 0,1-1 0,0 0-1,0-1 1,1 1 0,0-2-1,1 0 1,-1 0 0,1 0 0,0-2-1,1 1 1,-1-1 0,1-1-1,20 4 1,-11-5-148,0-1-1,0-1 1,39-5-1,-54 5-282,-1-1-1,0 0 0,0 0 0,0-1 0,0 1 0,0-1 1,0 0-1,-1-1 0,1 1 0,0-1 0,-1 0 0,0 0 1,0 0-1,0-1 0,0 1 0,0-1 0,-1 0 0,0 0 1,1 0-1,3-8 0,0-17-4679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10.9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22 817 3698,'0'0'5381,"4"-18"-4898,15-56-115,-16 61 474,1 0 0,0 0 0,10-23 0,-6 20-582,3-6-184,2 0 1,15-21-1,7-9-67,-19 22 101,-2 0-1,0-1 1,-2-1 0,13-53 0,-23 78-111,1-1 0,0 1 0,1 0 0,0 0 0,0 0-1,1 0 1,8-9 0,18-32-43,-27 41 105,-2 0 0,1-1 0,-1 0 0,0 1 0,0-1 0,-1 0 1,0 0-1,-1 0 0,0-14 0,0 21-56,1 0-1,-1-1 1,0 1 0,0 0-1,0-1 1,-1 1 0,1 0-1,0-1 1,0 1 0,-1 0 0,1 0-1,0-1 1,-1 1 0,0 0-1,1 0 1,-1 0 0,0-1 0,1 1-1,-1 0 1,0 0 0,0 0-1,0 0 1,0 0 0,0 1-1,0-1 1,0 0 0,0 0 0,0 1-1,-1-1 1,1 1 0,0-1-1,0 1 1,-1-1 0,1 1-1,0 0 1,-1-1 0,-1 1 0,-20-8-24,-3-4 68,20 8-57,-1 1 0,1-1 0,-1 2-1,0-1 1,0 1 0,-1 0 0,1 0 0,0 1 0,-1 0 0,-8 0 0,-4 1-44,-21 1 53,39-1-28,0 1 0,0 0 0,-1-1 0,1 1 0,0 0 0,0 0 0,0 0 0,0 0 0,0 1 0,0-1 0,1 0 0,-1 1 0,0 0 0,1-1 0,-3 4 0,0 1-220,2-3-47,0 0-1,0 0 0,-1 1 1,1-2-1,-1 1 1,1 0-1,-1 0 0,0-1 1,0 0-1,0 1 0,-1-1 1,1 0-1,0 0 0,-6 1 1,-13-2-2729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2.5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69 7603,'0'0'4104,"-3"-5"-3704,-14-22 606,15 23-308,0 1-453,0-1 1,0 1 0,-1-1 0,1 1 0,-1-1 0,0 1 0,-3-3 0,6 5-182,0-1-64,8 6-318,81 67 509,122 129-1,-115-106-72,-49-43-116,76 105 0,-106-134-80,-18-33-6915,-10-15 2215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2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590 1 5042,'0'0'8986,"-18"24"-8783,-6 8-141,-94 120 220,-118 106 1439,130-147-1380,102-107-489,0-1-1,0 1 1,0 0 0,0-1-1,-1 0 1,1 0 0,-9 4-1,9-6-621,0 1 1,1-1-1,-1 0 0,0-1 0,0 1 1,1-1-1,-6 1 0,-2-1-5032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3.4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 0 9556,'0'0'5333,"-12"30"-5140,-74 182 396,72-182-311,2 1 0,1 0 1,2 0-1,1 1 0,1 0 0,2 1 0,-2 50 0,6-68-246,2 0-1,-1-1 1,2 1-1,6 28 1,-7-39-38,1 1 0,0-1 1,0 1-1,0-1 1,1 0-1,0 0 0,0 0 1,0 0-1,0-1 0,0 1 1,1-1-1,-1 0 1,1 0-1,0 0 0,0 0 1,0 0-1,0-1 1,9 3-1,-3-1-82,1-1 1,-1-1-1,1 1 1,-1-2-1,1 0 0,0 0 1,0-1-1,-1 0 1,1-1-1,0 0 0,-1 0 1,1-2-1,-1 1 1,1-1-1,-1-1 0,0 1 1,12-8-1,-16 8-290,0-1 0,0 0-1,0 0 1,0 0 0,-1-1 0,0 0-1,1 0 1,-2 0 0,1-1-1,-1 1 1,0-1 0,0 0 0,4-10-1,-5-6-3348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3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 8260,'0'0'6403,"209"3"-6323,-128-3-32,-1-12-96,-10-4-1713,-15 4-2177,-20 12-4306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4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0 400 10837,'0'0'2124,"13"-36"-2090,44-116-18,-49 131-22,1 0-1,0 0 0,1 1 1,2 1-1,0 0 0,1 0 1,29-32-1,-40 49 1,-1 1 0,1-1 0,-1 0 0,1 1-1,0-1 1,0 1 0,0 0 0,0-1 0,0 1 0,0 0 0,0 0 0,0 0 0,0 1 0,0-1-1,0 0 1,1 1 0,-1 0 0,0-1 0,1 1 0,-1 0 0,0 0 0,0 0 0,1 0-1,-1 1 1,0-1 0,0 1 0,1-1 0,2 2 0,-1 1 24,0-1 1,0 1-1,0-1 0,0 1 1,0 0-1,-1 1 0,0-1 1,0 1-1,0-1 1,0 1-1,0 0 0,-1 0 1,3 5-1,27 61 675,-4 2 0,21 78-1,5 16-718,-50-157-148,-1-2-569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4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 1617,'0'0'12453,"157"0"-12453,-98-12-304,-10-10-768,-3 3-1441,-19 0-2594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4.7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85 13206,'0'0'592,"241"-38"-592,-168 26-96,-6-1-1152,-19 4-1714,-16-4-2960</inkml:trace>
  <inkml:trace contextRef="#ctx0" brushRef="#br0" timeOffset="1">4 286 4066,'0'0'9268,"192"12"-9268,-137-12-176,-6 0-1713,-17 0-2353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5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1 326 6019,'0'0'3612,"16"-31"-3495,55-101-10,-58 110-77,0 0-1,1 1 1,32-36-1,-21 29 35,-22 23-910,4-3 3901,-7 9-3001,0-1 0,0 0 1,1 0-1,-1 0 0,0 0 1,1 0-1,-1 0 0,0 1 1,0-1-1,0 0 0,1 0 1,-1 0-1,0 0 1,0 1-1,0-1 0,1 0 1,-1 0-1,0 1 0,0-1 1,0 0-1,0 0 0,0 1 1,0-1-1,1 0 1,-1 1-1,0-1 0,0 0 1,0 0-1,0 1 0,0-1 1,0 0-1,0 1 0,0-1 1,0 0-1,0 0 0,0 1 1,-1-1-1,1 0 1,0 1-1,3 218 1033,-5-113-552,2 223-308,0-363-8802,0-16 881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6.5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274 1 5202,'0'0'3442,"-12"0"-3410,-1 0-141,-6 0 303,1 0 0,-22 4-1,34-3-3,-1 0-1,1 1 0,0 0 0,-1 0 0,1 0 0,0 1 1,0 0-1,0 0 0,1 0 0,-1 1 0,-4 4 1,1 0-125,1 1 0,0 1 1,1-1-1,0 1 1,1 0-1,0 1 1,0-1-1,1 1 1,1 0-1,0 1 0,0-1 1,-2 15-1,0 8-64,2-1 0,1 1 0,1 36-1,3-67 4,-1 1 0,1 0 0,0-1-1,0 1 1,1-1 0,-1 0 0,1 1-1,-1-1 1,1 0 0,0 0 0,0 0 0,1 0-1,-1-1 1,0 1 0,1 0 0,0-1-1,0 0 1,-1 1 0,1-1 0,1 0-1,5 2 1,3 3 10,0-2-1,1 1 0,-1-2 0,24 6 1,-24-7-6,-1-1 0,1-1 0,0 0 0,0 0 0,0-1 0,14-2 0,-20 1-24,1-1 1,-1 1-1,0-1 0,1 0 1,-1-1-1,0 1 1,0-1-1,-1 0 0,1-1 1,0 1-1,-1-1 1,6-6-1,64-70-2265,-48 49-64,-3 4-1030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6.3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322 106 3410,'0'0'6811,"6"-16"-6726,17-50-10,-22 65-61,-1 1 0,1-1 1,-1 0-1,0 1 0,0-1 1,1 0-1,-1 1 0,0-1 1,0 0-1,1 1 0,-1-1 1,0 0-1,0 1 0,0-1 1,0 0-1,0 1 0,0-1 1,0 0-1,-1 0 0,1 1 1,0-1-1,0 0 0,0 1 1,-1-1-1,1 1 0,0-1 1,-1 0-1,1 1 0,0-1 1,-1 1-1,1-1 0,-1 1 1,1-1-1,-2 0 0,-17 1 80,13 1 4,-1 0-28,-1 0-1,1 1 1,-1-1-1,1 1 1,0 1-1,0 0 0,0 0 1,0 0-1,0 1 1,1-1-1,-1 2 1,1-1-1,-10 10 1,-9 9 302,-37 45 1,58-63-300,-18 20 294,2 1 1,-21 36-1,35-52-284,0 1 0,1 0 1,1-1-1,-1 2 0,2-1 0,0 0 0,0 1 0,1-1 1,-2 23-1,4-32-91,0-1 0,0 1 0,0-1 0,0 1 0,0-1 0,0 1 0,0 0-1,0-1 1,1 1 0,-1-1 0,1 1 0,-1-1 0,1 1 0,0-1 0,-1 1 0,1-1 0,0 0 0,0 1 0,0-1 0,0 0 0,0 0 0,1 2 0,1-2-25,1 0 1,-1 0-1,0-1 1,0 1-1,0-1 0,0 1 1,1-1-1,-1 0 1,5-1-1,4 1-62,-4-1-23,0 0 1,0-1-1,0 0 0,0 0 1,0-1-1,0 0 0,-1 0 1,1-1-1,-1 0 0,0 0 1,0-1-1,-1 0 0,1 0 1,-1-1-1,0 0 0,5-6 1,13-15-954,-2-1 0,24-38 0,-26 33-206,-13 20 291,1 1 1,14-18-1,-22 30 997,0 0 0,0 0 0,0 0 1,0-1-1,1 1 0,-1 0 0,0 0 0,0 0 0,0-1 0,1 1 0,-1 0 0,0 0 0,0 0 1,1 0-1,-1 0 0,0 0 0,0-1 0,1 1 0,-1 0 0,0 0 0,1 0 0,-1 0 0,0 0 0,0 0 1,1 0-1,-1 0 0,0 0 0,0 0 0,1 0 0,-1 1 0,0-1 0,1 0 0,-1 0 0,0 0 1,0 0-1,0 0 0,1 0 0,-1 1 0,0-1 0,0 0 0,1 0 0,-1 0 0,0 0 0,0 1 0,0-1 1,0 0-1,1 0 0,-1 1 0,0-1 0,0 0 0,0 0 0,0 1 0,0-1 0,0 0 0,0 0 1,0 1-1,0-1 0,1 1 52,52 151 4038,66 77-1757,-77-155-2090,-34-58-210,-1 0 0,0 0-1,-2 0 1,0 1 0,0 0-1,-2 0 1,0 0-1,-1 0 1,-1 0 0,0 19-1,-2-28-13,0 1 0,0 0 0,0-1 0,-1 1 0,-1-1 0,1 0-1,-1 1 1,-1-1 0,1 0 0,-1-1 0,-1 1 0,0-1 0,0 0-1,0 0 1,-1 0 0,0-1 0,0 0 0,0 0 0,-9 6 0,3-4 78,0 0 1,0 0-1,-1-1 1,1-1-1,-2 0 1,1-1-1,-1-1 1,1 0-1,-1 0 1,0-2-1,-18 2 1,5-2 258,-1-1 1,1-1-1,-39-6 1,57 5-317,0-1 1,0 0 0,0-1-1,0 0 1,0 0 0,0-1-1,1 0 1,-1-1 0,1 0-1,1 0 1,-1 0 0,1-1-1,-10-10 1,15 14-59,-1-1 0,1 0 0,0 0 0,0-1 0,0 1 0,0 0 0,1-1 0,-1 1 1,1-1-1,0 1 0,0-1 0,0 0 0,1 1 0,-1-1 0,1 0 0,0 1 0,0-1 0,0 0 0,0 0 0,1 1 0,-1-1 0,3-6 0,0 3-19,-1 0 0,2 0 0,-1 0-1,1 1 1,0-1 0,0 1 0,0 0-1,1 0 1,0 1 0,7-7 0,181-136-1913,-119 94-687,-9 4-1258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7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252 377 10181,'0'0'3676,"-20"9"-3503,1-1-138,10-6-25,1 2 0,0-1 1,0 1-1,0 0 0,1 0 0,-1 1 0,1 0 0,0 1 0,1 0 1,-1 0-1,1 0 0,0 1 0,1-1 0,-7 10 0,-2 6 122,1 1-1,1 1 0,1 0 1,1 0-1,1 1 1,1 0-1,2 0 0,0 1 1,1 0-1,2 0 1,0 28-1,3-49-134,0 1-1,0-1 1,0 0 0,1 0 0,0 0 0,0 0-1,0 0 1,1 0 0,0-1 0,3 7-1,-3-8-3,0 0-1,0 0 0,1 0 0,0 0 1,-1-1-1,1 1 0,0-1 0,0 1 1,1-1-1,-1 0 0,0-1 0,1 1 1,6 2-1,6 1-56,1-2 1,-1 1 0,1-2-1,-1 0 1,1-2-1,0 1 1,-1-2-1,22-3 1,-26 2-84,0 0-1,0-1 1,-1-1 0,1 0 0,-1-1-1,0 0 1,0 0 0,0-1-1,-1-1 1,0 0 0,0 0 0,14-15-1,-9 8-364,-1-1-1,0-1 0,-2 0 0,0-1 1,0 0-1,14-32 0,-21 36 119,0 0 0,-2 0 0,1 0 0,-1-1 0,-1 1 0,-1-1 0,0 0 0,-1-19 0,0 31 403,0 0-1,0 0 0,-1-1 0,1 1 0,0 0 0,-1 0 0,0 0 0,1 0 1,-1 0-1,0 0 0,0 0 0,0 0 0,0 0 0,-1 1 0,1-1 0,0 0 1,-1 0-1,1 1 0,-1-1 0,1 1 0,-1 0 0,0-1 0,0 1 1,0 0-1,0 0 0,0 0 0,0 0 0,0 1 0,0-1 0,0 0 0,-2 0 1,-9-1 446,1 0-1,-1 1 1,1 1 0,-18 0 0,10 1 223,17-1-594,0 0 0,0 0 0,-1 1 0,1-1 0,0 1 0,0 0 0,0 0 0,0 0 0,0 0 0,0 1 0,0-1 0,1 1 0,-1-1 0,0 1 0,1 0 0,-1 0 1,1 1-1,0-1 0,0 0 0,0 1 0,0-1 0,0 1 0,0 0 0,1-1 0,-1 1 0,1 0 0,0 0 0,-1 0 0,2 0 0,-2 7 0,-2 7 72,2 2 0,0-1 0,1 0 0,1 24-1,1-19 62,-1-16-202,0-1 0,1 1-1,0 0 1,1-1 0,-1 1 0,1-1-1,1 1 1,-1-1 0,1 0 0,0 0-1,0 0 1,1-1 0,0 1 0,0-1-1,0 0 1,0 0 0,1 0 0,0 0-1,0-1 1,0 0 0,1 0 0,0 0-1,-1-1 1,1 0 0,10 4 0,1 0-16,0-1 1,0-1-1,1 0 1,0-1-1,0-1 1,0-1-1,1-1 1,26-1-1,-30-2-105,0 0-1,0-1 1,0-1-1,0-1 1,-1 0-1,0-1 1,0 0 0,0-1-1,-1 0 1,1-2-1,-2 1 1,0-2-1,20-17 1,-3-2-307,-1-1 0,-2-1-1,0-1 1,21-37 0,-24 31 4,-1-1 0,-2-1 0,-2 0 0,-2-1 0,-1-1 1,-3-1-1,-1 0 0,-2-1 0,-2 0 0,-2 0 0,-1-50 1,-4 93 451,0 0 1,0 0 0,0 0 0,-1 0 0,1 0 0,-1 0 0,1-1 0,0 1 0,-1 0 0,0 1 0,1-1 0,-1 0 0,1 0 0,-1 0 0,0 0 0,0 0 0,0 1 0,1-1 0,-1 0 0,0 1 0,0-1 0,0 0-1,0 1 1,0 0 0,0-1 0,0 1 0,0-1 0,0 1 0,0 0 0,-1 0 0,1 0 0,0-1 0,0 1 0,-1 1 0,-1-2 117,-1 1 1,1 0-1,0 1 0,0-1 0,-1 0 1,1 1-1,0 0 0,0 0 1,0 0-1,0 0 0,0 0 0,0 1 1,-3 2-1,-1 1-24,1 1 0,0-1 1,1 2-1,-1-1 0,1 1 0,1-1 0,-1 1 1,1 1-1,-6 12 0,-1 8 571,-12 41 0,13-31-45,2 1-1,2 1 1,1-1 0,1 62-1,4-91-566,1 1 0,-1 0-1,1-1 1,1 1 0,0-1-1,6 17 1,-6-22-83,1 1 0,-1-1-1,1 0 1,0 0 0,1-1 0,-1 1-1,1-1 1,0 0 0,0 1 0,1-2-1,-1 1 1,1 0 0,6 3 0,2-1-71,-1 0 1,1-1 0,0-1-1,0 0 1,0 0 0,0-1-1,1-1 1,-1 0 0,1-1-1,-1-1 1,1 0-1,0-1 1,25-4 0,-36 4-148,0 1 1,0-1 0,0 0-1,0 0 1,0 0 0,0-1 0,0 1-1,0-1 1,0 0 0,0 1-1,-1-1 1,1 0 0,-1-1-1,0 1 1,1 0 0,-1-1-1,0 1 1,0-1 0,0 0-1,-1 0 1,1 1 0,-1-1-1,2-5 1,1-32-4649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7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14711,'0'0'0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7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381 1 6675,'0'0'5923,"-66"194"-5923,10-56 1777,-3 10-17,3-4-895,11-18-737,10-23-128,10-21-192,11-19-1777,0-19-2241,4-29-4082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39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1 5491,'0'0'10236,"1"8"-9545,4 24-342,-2-1 0,-1 0-1,-1 1 1,-2-1 0,-1 1-1,-2-1 1,-1 0 0,-1 0-1,-20 59 1,-8-5-102,-3-1 1,-55 90-1,86-163-264,5-8 1,-1 0 0,1-1-1,-1 1 1,0 0 0,0-1 0,0 1 0,0-1 0,-1 0-1,1 1 1,0-1 0,-6 3 0,8-5-23,-1 0-1,1 0 1,0 0-1,-1 0 1,1 0 0,-1 1-1,1-1 1,0 0-1,-1 0 1,1-1 0,0 1-1,-1 0 1,1 0-1,0 0 1,-1 0 0,1 0-1,-1 0 1,1 0-1,0 0 1,-1-1 0,1 1-1,0 0 1,0 0-1,-1-1 1,1 1 0,0 0-1,-1 0 1,1-1 0,0 1-1,0 0 1,0-1-1,-1 1 1,1 0 0,0 0-1,0-1 1,0 1-1,0-1 1,0 1 0,-1-1-1,-5-19-1266,6 19 1275,-10-61-3352,-1-22-2097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40.9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286 77 3009,'0'0'11531,"-25"-7"-10699,-12 3-695,0 2 0,-66 3 0,98 0-132,0 0 1,1 0-1,-1 1 0,0-1 0,1 1 0,0 0 1,-1 0-1,1 1 0,0-1 0,0 1 0,0 0 1,0 0-1,1 0 0,-1 0 0,1 1 0,0 0 1,0-1-1,0 1 0,-4 8 0,7-12-12,0 0 0,-1 1 0,1-1-1,0 0 1,0 1 0,0-1 0,0 0-1,0 0 1,0 1 0,0-1 0,0 0-1,0 1 1,0-1 0,0 0 0,0 1 0,0-1-1,0 0 1,1 0 0,-1 1 0,0-1-1,0 0 1,0 0 0,0 1 0,0-1-1,1 0 1,-1 0 0,0 1 0,0-1 0,0 0-1,1 0 1,-1 0 0,0 1 0,0-1-1,1 0 1,-1 0 0,0 0 0,0 0-1,1 0 1,-1 0 0,0 0 0,0 1-1,1-1 1,-1 0 0,0 0 0,1 0 0,-1 0-1,16 2-2,-14-2 0,63 0-686,-64 0 697,0 0 1,-1 0-1,1 0 0,0 0 1,-1-1-1,1 1 0,-1 0 1,1-1-1,0 1 1,-1-1-1,1 1 0,-1 0 1,1-1-1,-1 1 0,1-1 1,-1 1-1,0-1 1,1 0-1,-1 1 0,0-1 1,1 1-1,-1-1 1,0 0-1,0 1 0,1-1 1,-1 0-1,0 1 0,0-1 1,0 0-1,0 1 1,0-1-1,0 0 0,0 1 1,0-1-1,0 0 0,0 1 1,0-1-1,-1 0 1,1 1-1,0-2 0,-1-4 420,-2 6 14,3 0-436,0 0 0,-1 0-1,1 0 1,-1 0 0,1 0-1,-1-1 1,1 1 0,-1 0-1,1 0 1,-1 0 0,1 0-1,0 0 1,-1 1 0,1-1-1,-1 0 1,1 0 0,-1 0-1,1 0 1,0 0 0,-1 1-1,1-1 1,-1 0 0,1 0-1,0 1 1,-1-1 0,1 0-1,0 1 1,-1-1 0,1 0-1,0 1 1,-1-1 0,1 0-1,0 1 1,0-1 0,-1 1-1,1-1 1,0 1 0,0 0-14,0 0 0,0 0 1,0 0-1,1 0 1,-1 0-1,0 0 1,0 0-1,1 0 0,-1-1 1,1 1-1,-1 0 1,1 0-1,-1 0 1,1 0-1,-1-1 0,1 1 1,0 0-1,-1-1 1,1 1-1,0 0 1,0-1-1,0 1 0,1 0 1,1 0-8,0 1 0,0-1 0,0-1 0,0 1 1,0 0-1,0-1 0,0 1 0,4-1 0,-3 0-3,-1 0 1,1 0-1,0 0 0,0 0 0,-1-1 1,1 0-1,0 0 0,-1 0 0,1 0 1,-1 0-1,1-1 0,-1 1 0,1-1 1,4-4-1,-5 2 0,0 1 0,-1-1 0,1 0 0,-1 0 0,0 0 0,0 0 0,-1-1 0,1 1 0,-1 0 0,0-1 0,0 1 0,-1-1 0,1-7 0,-1 10 37,1 0 0,-1 0 1,0-1-1,-1 1 0,1 0 0,0 0 0,-1 0 0,1 0 0,-1-1 0,1 1 0,-1 0 0,0 0 0,0 0 0,0 0 0,0 0 0,0 1 0,-1-1 0,1 0 0,-1 0 0,1 1 0,-1-1 0,1 1 0,-1 0 1,0-1-1,0 1 0,0 0 0,0 0 0,-3-2 0,0 2 330,-13-3-1446,18 5 1033,-1-1 0,1 0 0,0 0 0,-1 1 0,1-1 0,-1 0 0,1 1 0,0-1 0,-1 1 0,1-1 0,0 0 0,-1 1 0,1-1 0,0 1 0,0-1 1,0 1-1,-1-1 0,1 0 0,0 1 0,0-1 0,0 1 0,0-1 0,0 1 0,0-1 0,0 1 0,0-1 0,0 1 0,0-1 0,0 1 0,0 0 0,3 27-1519,-3-27 1573,0-1 0,0 1 0,1 0 0,-1 0-1,0-1 1,0 1 0,1 0 0,-1 0 0,1-1 0,-1 1-1,0 0 1,1-1 0,-1 1 0,1-1 0,0 1 0,-1 0 0,1-1-1,-1 1 1,1-1 0,0 0 0,-1 1 0,1-1 0,0 1-1,0-1 1,-1 0 0,1 0 0,0 1 0,0-1 0,2 0 2406,-3-1-2365,-1 0 0,1 0 0,-1 1 0,1-1 0,-1 0 0,1 0 1,-1 1-1,1-1 0,-1 0 0,0 1 0,1-1 0,-1 0 0,0 1 0,0-1 0,0 1 1,1-1-1,-1 1 0,0 0 0,0-1 0,0 1 0,0 0 0,0 0 0,0-1 0,0 1 0,1 0 1,-1 0-1,-2 0 0,1 0 6,1 0 1,-1 0 0,0-1 0,1 1-1,-1 0 1,1 1 0,-1-1-1,0 0 1,1 0 0,-1 1-1,0-1 1,1 1 0,-1-1-1,1 1 1,-1 0 0,1 0-1,-2 1 1,-1 3-27,1-1 0,0 2 0,0-1 0,1 0 0,-1 1 0,1-1 1,1 1-1,-1-1 0,1 1 0,0 0 0,-1 10 0,0 76-28,3-58-38,-1-33 47,1-1 0,-1 1 1,0-1-1,1 1 0,-1-1 0,1 1 0,-1-1 1,1 1-1,-1-1 0,1 0 0,-1 1 1,1-1-1,-1 0 0,1 1 0,0-1 1,-1 0-1,1 0 0,-1 0 0,1 1 1,0-1-1,-1 0 0,1 0 0,0 0 1,-1 0-1,1 0 0,0 0 0,-1 0 1,1 0-1,0 0 0,-1-1 0,1 1 1,-1 0-1,1 0 0,0-1 0,-1 1 1,1 0-1,-1-1 0,1 1 0,-1 0 1,1-1-1,-1 1 0,1-1 0,-1 1 1,1-1-1,-1 1 0,1-1 0,-1 1 1,0-1-1,1 1 0,-1-2 0,2-8 5,0 0 0,-1 1 0,0-1 0,-1 0 0,-1-19-1,0 4 11,1 22-57,0 0 0,0 0 0,-1 0-1,1 0 1,-1-1 0,0 1 0,0 1 0,0-1 0,0 0 0,0 0-1,-1 0 1,1 1 0,-1-1 0,0 0 0,0 1 0,0 0-1,0-1 1,0 1 0,0 0 0,-1 0 0,1 0 0,-6-3 0,4 3-465,1 1 1,-2-1 0,1 0 0,0 1 0,0 0 0,0 0 0,-1 0 0,1 0 0,-9 1-1,-11 0-4595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42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5426,'0'0'8690,"3"7"-8583,409 670 1216,-393-641-1331,42 73 69,-51-92-63,1-1 1,1-1-1,0 0 1,19 17-1,-27-29-21,0 0-1,0 0 0,0 0 1,0-1-1,0 0 1,0 0-1,1 0 1,-1 0-1,7 1 0,-9-3-73,-1 1-1,1-1 0,0 0 1,0 0-1,-1 1 0,1-1 1,0 0-1,0-1 0,-1 1 1,1 0-1,0 0 0,0-1 1,-1 1-1,1-1 0,-1 1 1,1-1-1,0 0 0,-1 0 1,1 0-1,-1 0 0,1 0 1,-1 0-1,0 0 0,1 0 1,-1 0-1,0-1 0,0 1 1,1-2-1,9-28-2733,-7-3-1563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43.2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827 1 8356,'0'0'5955,"-223"166"-5859,153-75 32,-10 13-80,-11-1 128,4-6-96,0-9-32,13-12-48,19-20-160,20-18-497,17-23-735,11-15-1025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44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203 0 7764,'0'0'5471,"-11"32"-5359,11-29-109,-90 258 435,80-237-332,-52 159 801,53-153-637,3 1 1,0 0 0,2 0-1,-1 39 1,5-63-248,1-1 1,-1 1-1,1-1 0,0 0 1,1 1-1,-1-1 0,1 0 1,0 0-1,1 0 1,0 0-1,0 0 0,0-1 1,0 1-1,6 5 0,-4-5-13,2 0-1,-1 0 0,1 0 1,-1-1-1,2 0 1,-1 0-1,0-1 0,1 0 1,0 0-1,9 3 1,-1-3-3,1 0 0,0-2 0,1 0 0,-1 0 0,0-2 0,1 0 0,19-3 0,-31 3-7,5-1-112,-1-1 1,1 0 0,-1 0-1,1-1 1,-1-1 0,0 1-1,0-2 1,0 1 0,-1-2 0,0 1-1,0-1 1,0 0 0,-1-1-1,0 0 1,0 0 0,0-1-1,6-10 1,-11 16-149,-1-1-1,0 0 1,0 0-1,-1 0 1,1 0-1,0 0 1,-1 0-1,0 0 1,0-1 0,0 1-1,0 0 1,-1-1-1,1 1 1,-1-1-1,0-5 1,0-14-3494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44.3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1825,'0'0'11557,"216"6"-10853,-132-6-191,-7-6-449,-8-1-64,-13 1-16,-7 3-481,-18-3-1872,-13-4-1312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6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45 8404,'0'0'3826,"132"0"-3874,-85-2 144,-6-10-64,-6-2-64,-4 3-257,-9 5-687,0 6-945,-9 0-928,-10 23-817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48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0 286 4466,'0'0'2054,"4"0"-1880,-4 0-172,1 0 0,0 0 0,-1 0 0,1 0 0,-1-1-1,1 1 1,0 0 0,-1 0 0,1-1 0,-1 1 0,1 0 0,-1-1 0,1 1 0,-1-1 0,1 1 0,-1-1 0,1 1 0,-1-1 0,1 1 0,-1-1 0,0 1 0,1-1 0,-1 1 0,0-1 0,0 0 0,1 0 0,4-28-26,-5-45 580,-1 47 377,3-50-1391,3 26-3521,-5 35 1869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49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73 350 3217,'0'0'9239,"0"-3"-8473,0 10-54,-2 153 1355,5 185-1183,3-324-875,1 4-202,-6-451-725,1 385 933,2-1 0,18-79 0,-18 103-23,2 0 0,1 0 0,0 0-1,1 1 1,1 1 0,1-1-1,0 1 1,22-26 0,-25 34 2,0 0 0,1 0 0,0 1 0,0 0 1,1 0-1,0 1 0,0 0 0,1 0 0,-1 1 0,1 1 0,0-1 0,0 2 1,1-1-1,-1 2 0,1-1 0,0 1 0,0 1 0,0 0 0,10 0 0,-14 1 12,0 0-1,-1 0 0,1 1 0,0-1 1,-1 2-1,1-1 0,-1 1 0,1 0 1,-1 0-1,11 5 0,-14-4 12,0 0 0,0-1 0,0 1 0,0 0 0,0 0-1,-1 1 1,1-1 0,-1 0 0,0 1 0,0 0 0,0-1 0,0 1 0,-1 0 0,1 0 0,-1 0 0,0 0 0,-1 0-1,1 6 1,1 3 42,0-1-1,-2 2 0,0-1 0,0 0 0,-1 0 1,-1-1-1,0 1 0,-1 0 0,0 0 0,-1-1 1,0 0-1,-1 0 0,-10 18 0,10-22-20,0 0 0,-1 0 0,0 0 0,0-1 0,0 0 0,-1 0 0,-1-1 0,1 1 0,-1-2 0,0 1 0,0-1 0,0 0 0,-1-1 0,0 0 0,0 0 0,0-1 0,0 0 0,-18 3 0,-9-5 165,36-1-377,23 4-517,-8-1 685,-1 1-1,1 1 1,-1 1-1,0 0 1,0 0-1,-1 2 1,0-1-1,0 2 1,18 15-1,-24-18 12,0 1 0,0 0 0,-1 1 0,0 0 0,0 0 0,-1 0 0,0 0-1,0 1 1,-1 0 0,0 0 0,0 0 0,-1 1 0,-1-1 0,0 1 0,2 19 0,-2-13 22,-2 0-1,0 0 1,-1 0 0,-3 20 0,3-30-2,-1 1 0,0 0 1,0-1-1,-1 1 1,0-1-1,0 0 1,0 0-1,-1 0 0,1 0 1,-2-1-1,1 1 1,-8 6-1,0-1 73,0-2 1,-1 0-1,0 0 0,0-1 1,-1-1-1,0 0 0,-1 0 0,1-2 1,-1 0-1,0-1 0,-17 3 1,-14 0 201,-1-3 1,-64-1-1,104-3-317,-5 0 63,-1 0-1,1-1 0,-18-4 0,27 5-77,1 0-1,0-1 0,0 1 1,-1-1-1,1 0 0,0 0 0,0 0 1,0 0-1,0 0 0,0-1 1,0 1-1,0 0 0,1-1 1,-1 1-1,0-1 0,1 0 1,-1 0-1,1 0 0,0 1 0,-1-1 1,1 0-1,0-1 0,0 1 1,0 0-1,0-3 0,1 3-126,0 0-1,0 0 1,0 0-1,0-1 1,0 1-1,1 0 1,-1 0-1,1 0 1,0 0-1,-1 0 1,1 0 0,0 0-1,0 0 1,0 0-1,0 0 1,1 0-1,-1 1 1,0-1-1,1 1 1,0-1-1,2-1 1,41-30-2521,-33 26 1812,49-34-3892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0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54 13830,'0'0'4530,"115"0"-4754,-21 0 208,10 0 16,-6-13 32,-11-6-32,-13 7-176,-22 2-816,-17 10-337,-18 0-832,-31 44-7075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0.5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10661,'0'0'4802,"188"82"-4322,-93-70-224,2-9-128,-3-3-112,-10 0-16,-18 0-384,-17-9-864,-21-10-1458,-24 10-2048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1.4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0 631 12422,'0'0'-160,"26"-39"178,168-266-52,-191 301 35,174-263-947,-176 266 962,-1 0 9,1 0 0,-1 0-1,1 0 1,-1 0 0,1 0-1,-1 1 1,1-1-1,0 0 1,-1 0 0,1 1-1,0-1 1,0 0 0,0 1-1,-1-1 1,1 1 0,0-1-1,0 1 1,0 0-1,0-1 1,3 1 2217,-4 6-1437,0 36-159,0 39 328,-14 125 0,-69 180 449,11-68-832,66-280-791,2 0 0,1 52 0,3-90 109,0 1 0,0-1 0,0 0 1,0 1-1,0-1 0,0 1 1,0-1-1,0 1 0,0-1 0,0 0 1,0 1-1,0-1 0,1 1 0,-1-1 1,0 0-1,0 1 0,0-1 0,0 0 1,1 1-1,-1-1 0,0 1 1,0-1-1,1 0 0,-1 0 0,0 1 1,1-1-1,-1 0 0,0 1 0,1-1 1,-1 0-1,0 0 0,1 0 0,-1 1 1,1-1-1,-1 0 0,0 0 1,1 0-1,-1 0 0,1 0 0,-1 0 1,1 0-1,-1 0 0,0 0 0,1 0 1,-1 0-1,1 0 0,-1 0 1,0 0-1,1 0 0,-1 0 0,1-1 1,21-13-4044,9-27-1093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1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0 437 9044,'0'0'4784,"5"28"-3549,14 93-456,-18-114-749,0 0 0,0 1 1,1-1-1,0 0 0,1 0 0,-1 0 0,1 0 1,1 0-1,-1-1 0,1 1 0,1-1 1,-1 0-1,1-1 0,0 1 0,10 8 1,-9-10-32,1 0 0,0-1 1,0 0-1,1 0 0,-1-1 1,1 0-1,-1 0 0,1-1 0,0 0 1,-1 0-1,1-1 0,10-1 1,-8 1 7,0-1 0,0-1 1,0 0-1,0-1 1,-1 1-1,1-2 0,-1 1 1,0-1-1,0-1 0,0 0 1,0 0-1,-1-1 0,0 0 1,8-7-1,11-12 26,-1-1-1,35-46 1,-34 38-27,-2-1 0,-1-1 0,22-44 0,-37 60-21,-1 0-1,0 0 0,-1 0 0,-2-1 1,0 0-1,-1 0 0,-1 0 0,1-31 1,-4 47 19,0 0 1,0 0 0,-1 0-1,0-1 1,0 1 0,0 0-1,0 0 1,-1 1 0,0-1-1,0 0 1,0 0 0,0 1-1,-1-1 1,-4-5 0,3 6 9,-1-1 1,1 1 0,-1 0-1,-1 1 1,1-1-1,0 1 1,-1 0 0,0 0-1,0 0 1,1 1-1,-10-2 1,-3-1 66,0 0 1,0 2-1,0 0 0,0 2 1,-33 0-1,42 1-83,0 0 0,0 1 0,1 1 0,-1-1 0,0 1-1,1 1 1,-1 0 0,1 0 0,0 1 0,0-1 0,0 2 0,1-1 0,-14 11 0,12-6-170,-1 1-1,1 1 1,1-1 0,0 1-1,0 0 1,1 1 0,1 0-1,-7 15 1,10-18-729,1-1 0,-1 1 0,1-1 0,0 1 0,1 0 0,0 0 0,1 17 0,3-9-6508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2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498 14 8452,'0'0'3033,"-4"-4"-1958,3 3-1029,0 0-1,0 0 0,0 0 0,0 0 0,-1 1 0,1-1 0,0 0 0,0 1 1,-1-1-1,1 1 0,0 0 0,-1-1 0,1 1 0,0 0 0,-1 0 0,1 0 1,-1 0-1,1 0 0,0 0 0,-3 0 0,-1 2-3,0-1 0,1 0 1,-1 1-1,0 0 0,1 0 0,-6 4 1,-11 7 4,-34 31 1,45-35 73,-35 29 620,-74 84 0,102-102-538,1 0 0,1 2 0,0-1 0,2 2 0,1 0-1,-16 43 1,25-57-184,0 1-1,1 0 0,0 0 0,1 0 1,-1 17-1,2-25-19,0-1 0,0 0 0,0 1 0,1-1 0,-1 0 0,0 0 0,1 1 0,-1-1 0,0 0 0,1 0 0,0 0 0,-1 1 0,1-1 0,0 0 0,-1 0 0,1 0 0,0 0 0,0 0 0,0 0 0,0 0 0,0-1 0,0 1 0,0 0 0,0 0 0,0-1 0,0 1 0,0-1 0,1 1 0,-1-1 0,0 1 0,2-1 0,5 2-8,0-1 0,-1-1 0,1 1 0,11-2 0,-3 0-10,2 1-93,0-1 1,0-1 0,0-1 0,0-1-1,0 0 1,-1-1 0,0-1-1,17-8 1,-8 0-227,-1 0 0,0-1 0,-1-2 0,28-24 0,20-30-862,-9 8-39,-63 62 1262,0 2-19,0-1 1,0 0 0,0 0-1,0 0 1,0 0 0,0 0 0,0 0-1,0 1 1,0-1 0,0 0-1,0 0 1,0 0 0,0 0-1,0 0 1,0 0 0,0 1-1,0-1 1,0 0 0,0 0 0,0 0-1,0 0 1,1 0 0,-1 0-1,0 1 1,0-1 0,0 0-1,0 0 1,0 0 0,0 0 0,0 0-1,0 0 1,0 0 0,1 0-1,-1 0 1,0 1 0,0-1-1,0 0 1,0 0 0,0 0 0,0 0-1,0 0 1,1 0 0,-1 0-1,0 0 1,0 0 0,0 0-1,0 0 1,0 0 0,1 0-1,-1 0 1,0 0 0,0 0 0,0 0-1,0 0 1,0 0 0,0 0-1,1 0 1,-1 0 0,0-1-1,0 1 1,0 0 0,0 0 0,0 0-1,40 154 1877,0-3-638,27 204 1,-62-275-1082,-5 89 1,0-168-163,0 9 11,-1 0 1,-1 0-1,1 0 1,-2 0-1,1 0 1,-1 0-1,-1-1 0,0 1 1,0-1-1,-1 0 1,0-1-1,-1 1 0,1-1 1,-2 0-1,1 0 1,-1 0-1,0-1 1,-1-1-1,0 1 0,-9 5 1,2-2 11,-2 0 0,1-2 1,-1 0-1,0-1 0,-1 0 1,0-1-1,0-2 0,0 0 1,-1 0-1,-21 0 0,9-2 6,-1-1-1,1-2 1,0-1-1,-58-11 1,73 10-12,0-2 0,0 0 1,0-1-1,1-1 0,-1 0 1,2-1-1,-1-1 1,1 0-1,0-1 0,-19-18 1,29 24-15,0 0 1,0 0 0,1 0 0,0-1-1,0 1 1,0-1 0,0 0 0,0 1-1,1-1 1,0 0 0,0-1 0,1 1-1,-1 0 1,1 0 0,-1-9 0,2 7 3,1 0 1,-1 0-1,1 0 1,0-1-1,1 1 1,0 1-1,0-1 1,0 0-1,1 0 1,5-9 0,8-9 15,1 1 1,1 1-1,1 0 0,35-32 1,-42 44-23,190-182-40,105-109-888,-228 206-1612,-30 22-2120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6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359 49 4466,'0'0'8057,"-1"5"-7481,-7 9-526,-1 0-1,0 0 0,-18 21 0,14-19-51,-21 34-1,7-3-45,-11 20 376,-51 123 1,40-65-247,31-83 219,-15 47-1,32-82-288,0 1 1,0-1-1,1 0 1,0 0 0,1 13-1,0 7 889,-2-54-607,2 15-241,-1 7-53,-1-22-5,1 0 1,1 0-1,1 0 0,2 0 1,1 1-1,0-1 0,12-28 1,8-7 120,3 1 1,3 2 0,65-97-1,-75 127-23,-11 13 31,1 0 0,1 1 1,21-20-1,-26 28-71,-1 0-1,2 1 1,-1 0-1,1 0 1,0 1 0,0 0-1,0 1 1,1-1-1,0 2 1,0-1-1,0 1 1,0 1 0,0-1-1,0 2 1,1-1-1,14 0 1,1 2-42,-18-1-5,0 0-1,0 1 1,0 0-1,0 1 1,0-1-1,0 1 1,0 0-1,0 1 1,-1 0-1,1 0 1,0 0-1,7 5 1,19 10 15,-25-13-12,0 0 0,0 1 0,14 10 0,-20-13-6,0-1 0,0 1 0,0 0 0,-1 0 0,1 0 0,-1 0 0,1 0 0,-1 1 0,0-1 0,0 0 0,0 1 0,0-1 0,0 0 0,-1 1 0,1-1 0,-1 1 0,1-1 0,-1 5 0,0 20 24,1-15 1,0 1 0,-2-1 0,1 0 0,-2 1 1,1-1-1,-2 0 0,0 0 0,-6 17 0,-34 65-29,-74 118 0,97-180-87,7-10 13,-26 32 0,34-48 62,0-1 0,0 1 0,0-1 0,-1-1 0,0 1 0,0-1 0,0 0-1,-1 0 1,1-1 0,-8 4 0,6-6-51,1 0 1,0 0-1,-1-1 0,1 1 0,-1-2 1,-8 0-1,-8 0-69,-2 1 36,0 2-1,0 1 0,0 1 1,-47 14-1,30-14 266,38-4-34,4-2-139,0-1 1,0 1 0,1 0 0,-1 0 0,1-1 0,-1 1-1,1-1 1,0 1 0,0 0 0,0-4 0,0 6 4,-1-97-42,3-110 15,-1 198 23,1 0 1,0 0 0,0 0-1,1 1 1,0-1 0,0 1-1,1-1 1,0 1 0,6-8 0,54-70 42,-30 43-29,94-116 22,-92 105 152,-35 52-186,0 0 1,1 0-1,-1 1 0,1-1 1,-1 1-1,1-1 0,0 1 1,-1 0-1,1-1 0,0 1 1,0 0-1,0 0 1,0 0-1,0 1 0,0-1 1,0 0-1,1 1 0,-1-1 1,0 1-1,0 0 0,0 0 1,0 0-1,1 0 0,-1 0 1,4 1-1,31-2 34,47 3 70,-82-2-102,0 1 1,0-1 0,0 1 0,0 0 0,0 0 0,0 0 0,-1 0 0,1 0-1,0 1 1,0-1 0,-1 0 0,1 1 0,-1-1 0,1 1 0,-1 0 0,0-1-1,1 1 1,-1 0 0,0 0 0,0 0 0,1 3 0,15 50 29,-14-45-29,18 54-14,-15-46 6,0-1 1,-1 1-1,0 0 0,-2 0 1,3 34-1,-6-36 1,1-6-16,0 0 0,-1 0 0,-1 1 0,0-1 0,0 0 1,-1 0-1,0 0 0,0 0 0,-1-1 0,-1 1 0,0-1 0,-9 18 0,-10 2-74,17-21 47,0-1 0,0 1-1,1-1 1,0 2-1,-4 8 1,1-1-29,-1-1 1,-1 0-1,0-1 1,-1 0-1,-1 0 1,-24 21-1,15-14 29,-25 31 1,42-47 34,0-1 0,-1-1 1,1 1-1,-1-1 0,1 0 1,-1 0-1,0 0 0,-7 3 1,-14 8-59,-26 12-262,48-23 255,0 0 0,0 0 0,-1 0-1,1-1 1,-1 1 0,0-1 0,1 0-1,-1-1 1,0 1 0,0-1 0,0 0-1,0 0 1,-1 0 0,1-1 0,0 0-1,-10-1 1,15 2 84,-1-1 0,0 0 0,0 0-1,0 0 1,0 0 0,0-1 0,0 1 0,0 0 0,0 0 0,0-1-1,0 1 1,1 0 0,-1-1 0,0 1 0,0-1 0,0 1-1,1-1 1,-1 1 0,0-1 0,0 1 0,1-1 0,-1 0-1,1 0 1,-2 0 0,-2-22 69,2 6-122,-1 1 93,1-1 0,0 0 0,2 1 0,-1-1 0,2 0 0,1 0 0,0 1 1,0-1-1,9-25 0,-7 27 27,-1-1-1,-1 1 1,1-20 0,-2 10-50,2-41 116,-4 52-132,1 0 1,1 0-1,0 0 0,1-1 0,1 1 0,0 1 0,6-18 0,3 3 75,2 1 1,0 1-1,34-45 0,-36 52-21,8-12 3,-19 30-54,0 0 0,0-1 1,1 1-1,-1 0 0,0 0 0,0 0 0,1 0 1,-1 0-1,0 0 0,1 1 0,-1-1 0,1 0 1,-1 1-1,1-1 0,0 1 0,-1 0 0,4-1 1,1 1-8,0-1 1,0 0-1,0 0 1,0-1-1,0 0 0,7-3 1,18-4 36,-23 7-26,1 1 1,-1 0 0,1 0 0,0 1-1,16 2 1,5 0 10,28 1 48,-58 19-3700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8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168 848 8260,'0'0'1123,"-19"33"134,-64 109-294,74-126-824,1 0 0,0 1 0,1 0 0,1 0 0,-5 22 0,7-23-5,0 3 9,0 0-1,2 0 1,0 0 0,2 29-1,0-46-132,0 1 1,1 0 0,-1 0 0,1 0 1,0-1-1,0 1 0,0 0 0,0-1 0,1 1 0,-1 0 0,1-1 0,-1 0 1,1 1-1,0-1 0,0 0 0,0 0 0,0 0 0,0 0 0,1 0 0,-1-1 0,0 1 1,1-1-1,0 1 0,-1-1 0,1 0 0,0 0 0,-1 0 0,6 1 0,8 2 18,0 0 0,1-1 0,28 2 0,-21-3 1,0-1-1,0-1 1,0-1 0,0-1-1,0-1 1,0-1-1,0-1 1,43-16 0,-34 7-51,-1-2 1,-1-1 0,0-2 0,33-26-1,-48 32-155,1-1 0,-2-1-1,0 0 1,-1-1-1,0-1 1,-1 0 0,-1 0-1,13-27 1,-21 33 50,0 1 1,0-1-1,-1 0 0,0 0 0,-1 0 1,1-12-1,-3 18 121,1 1-1,-1-1 1,0 1 0,0-1-1,-1 1 1,1-1-1,-1 1 1,0-1 0,0 1-1,-1-1 1,1 1 0,-1 0-1,0 0 1,0 0 0,0 0-1,-1 0 1,-4-6 0,0 4 111,0 1 1,-1 1-1,1-1 1,-1 1-1,0 0 1,0 1 0,0 0-1,0 0 1,-1 1-1,1 0 1,-1 0-1,-11 0 1,-5 0 211,1 1 0,-1 1 0,-28 4 0,50-3-301,-1 0 1,0-1-1,0 1 1,0 1-1,1-1 1,-1 1-1,0-1 1,1 1-1,0 0 1,-1 0-1,1 1 1,0-1-1,0 1 1,0-1-1,0 1 1,1 0-1,-1 0 1,1 0-1,-1 0 1,1 1-1,0-1 1,1 1-1,-1-1 1,0 1-1,1 0 1,0-1-1,0 1 1,-1 6-1,0 6-5,0-1-1,1 1 1,0 0-1,2-1 1,3 31-1,-3-40-5,1-1 1,-1 1-1,1 0 0,0-1 0,1 1 1,-1-1-1,1 0 0,0 0 0,0 0 1,1 0-1,-1 0 0,1-1 0,0 0 1,0 1-1,1-1 0,-1-1 0,1 1 1,0-1-1,0 0 0,0 0 0,0 0 1,1-1-1,-1 1 0,11 2 0,3 0 0,1-1-1,-1 0 1,1-2-1,0 0 1,-1-1-1,27-2 1,-28-1-3,1-1 1,-1-1-1,0 0 1,0-1 0,0-1-1,-1-1 1,1-1-1,-2 0 1,1-1-1,-1-1 1,17-13-1,7-9-16,-1-2 0,64-72-1,-59 56-154,-3-3-1,-2-2 1,63-116-1,-83 133 34,-2 0-1,-1-2 1,-2 0-1,-3-1 1,0 0-1,-3 0 1,5-59-1,-12 81 113,0-3 22,0 1-1,-1-1 1,-5-40-1,5 59 14,-1 1 1,1 0-1,-1 0 0,1-1 1,-1 1-1,0 0 0,0 0 1,0 0-1,0 0 0,0 0 0,0 0 1,-1 0-1,1 1 0,-1-1 1,1 0-1,-1 1 0,0-1 1,1 1-1,-1-1 0,0 1 1,0 0-1,0 0 0,0 0 1,0 0-1,0 0 0,0 0 1,-1 1-1,1-1 0,-5 0 1,4 1 16,0 1 0,0-1-1,0 1 1,0 0 0,0 0 0,1 0 0,-1 0 0,0 0 0,0 0 0,1 1 0,-1 0 0,0-1 0,1 1 0,0 0 0,-1 0 0,1 1 0,0-1 0,0 0 0,0 1 0,1-1 0,-1 1 0,0-1-1,-1 5 1,-10 21 14,1 0-1,2 1 0,-12 47 0,-9 97 190,22-101 436,4 1 1,8 141 0,-3-208-648,0 0 1,1 1-1,0-1 1,0 0-1,1 0 1,0 0-1,0 0 1,0-1-1,0 1 1,1 0-1,0-1 1,1 0-1,-1 1 1,1-2-1,0 1 1,7 7-1,-5-8-26,0 0-1,0 0 1,1-1-1,-1 0 1,1 0-1,0 0 1,0-1-1,0 0 1,1 0-1,-1-1 1,0 0-1,1 0 1,10-1-1,-8 1-89,0-1 0,0-1 0,0 1-1,0-2 1,0 1 0,0-1 0,0-1 0,11-4 0,-17 5-157,0 0-1,0 0 1,0-1 0,0 0 0,0 1-1,0-1 1,-1-1 0,0 1-1,1-1 1,-1 1 0,-1-1 0,1 0-1,0 0 1,-1 0 0,0 0 0,0 0-1,0-1 1,-1 1 0,2-6 0,1-32-6186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8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1 192 14182,'0'0'1921,"171"-166"-4674,-130 140-3106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7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 8356,'0'0'5923,"-9"0"-5603,24 0-272,17 0 160,6 0 704,3 0-704,3 5-112,-4 1 0,5-6-192,-5 0 96,-2 0-1248,-10 0-1634,-21 0-1920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2:59.4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596 0 10741,'0'0'5093,"0"28"-4986,-1 36 331,-2 0 0,-14 74 1,-110 340 1867,105-407-2062,-348 935 970,322-897-1206,45-103-1863,0-8 323,1-15-882,3-28-2069,8-22-4068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02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 0 8964,'0'0'5010,"1"20"-4599,5 128 1153,-6-95-775,1 31 133,-17 144 0,-91 434 180,107-661-1102,-6 26 67,6-26-65,-1-1 0,1 1 0,0 0 0,0 0-1,-1-1 1,1 1 0,0 0 0,-1-1 0,1 1 0,-1-1 0,1 1-1,-1 0 1,1-1 0,-1 1 0,1-1 0,-1 1 0,1-1-1,-1 0 1,0 1 0,1-1 0,-1 0 0,0 1 0,1-1 0,-1 0-1,0 0 1,-1 1 0,2-1-39,11 2-19,258 1 333,-139-5-194,-98 2-69,-14 1-10,-1 0 0,1-2 0,-1 0 0,0-1 0,0-1 0,17-5 1,-33 8-83,-1 0 1,0 0 0,0 0-1,1 0 1,-1 0 0,0 0-1,0 0 1,0 0 0,1 0 0,-1 0-1,0 0 1,0 0 0,0-1-1,1 1 1,-1 0 0,0 0-1,0 0 1,0 0 0,0 0-1,0-1 1,1 1 0,-1 0 0,0 0-1,0 0 1,0 0 0,0-1-1,0 1 1,0 0 0,0 0-1,0 0 1,0-1 0,1 1 0,-1 0-1,0 0 1,0-1 0,0 1-1,0 0 1,0 0 0,0 0-1,0-1 1,-1 1 0,1 0 0,0 0-1,0 0 1,0-1 0,0 1-1,0 0 1,0 0 0,0-1-1,-12-7-3780,-24-4-3615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13.4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0 114 2801,'0'0'7694,"4"-25"-8219,3-12 980,-7 34-387,0 0 0,0-1 0,0 1 0,1-1 0,0 1 0,-1 0 0,1 0 0,0-1 0,1 1 0,-1 0 0,0 0 0,1 0 0,0 0 0,3-3 2284,-5 6-2339,1 0 0,-1 1 0,1-1 0,-1 1 0,1-1 1,-1 1-1,1-1 0,-1 1 0,0-1 0,1 1 0,-1-1 0,0 1 0,1 0 0,-1-1 0,0 1 0,0-1 1,0 1-1,1 0 0,-1-1 0,0 1 0,0 0 0,0-1 0,0 1 0,0 0 0,-1 0 0,2 3 28,16 198 1072,-12 240 0,-6-258-316,9-182-457,-1-1-1,1 0 0,0 0 1,11-1-1,-1 1-214,229 5 226,-33-2-291,-201-2-2,0 0 0,0 0 0,0 1 0,12 6 0,-4-3 164,-7 1 523,-36-24-3266,-22-10-2247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31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1159 9877,'0'0'4812,"0"-4"-4756,1-25-19,2 1 0,0 0 0,9-33 0,30-86-11,-22 79-18,3-11 13,71-272-107,-79 278 29,-3 0-1,4-142 0,-16 213 461,0 8 230,-5 173 16,5 145-690,1-312 39,1-1 0,0 1 1,1 0-1,0-1 0,0 0 1,2 0-1,-1 0 0,1 0 1,1-1-1,0 1 0,11 14 0,-11-19-1,-1 0 0,1 0-1,0 0 1,0-1-1,0 0 1,1 0-1,0-1 1,0 0-1,0 0 1,0-1-1,1 0 1,-1 0-1,1 0 1,0-1 0,0 0-1,0-1 1,14 2-1,-16-3-2,1 0 0,-1 0-1,0 0 1,0 0 0,0-1-1,0 0 1,-1 0 0,11-4-1,-12 3 1,0-1 0,-1 1 0,1-1 0,0 0 0,-1 0 0,0 0 0,0 0 0,0-1-1,0 1 1,0-1 0,-1 1 0,4-7 0,8-18-12,-1 0 1,-1-1-1,-2 0 0,0-1 1,-2 0-1,7-57 0,-6-1-116,-3-103 0,-6 184 140,-1-29-28,1 35 24,0 0 0,0 0 0,0 0 0,0 0 0,0 0 1,0 0-1,0 1 0,-1-1 0,1 0 0,0 0 0,-1 0 0,1 0 1,0 1-1,-1-1 0,1 0 0,-1 0 0,0 1 0,1-1 1,-1 0-1,1 1 0,-1-1 0,0 1 0,1-1 0,-1 1 1,0-1-1,0 1 0,0-1 0,1 1 0,-1 0 0,-2-1 1,3 1 314,0 8-77,0 39-200,3-1-1,1 1 0,2-1 1,3 0-1,1-1 1,3 0-1,1 0 1,34 70-1,-45-108-36,1 0 0,0 0 0,1-1 0,0 1 0,0-1 0,0 0 0,0 0 0,1-1 0,11 9 0,-11-11-49,0 1 1,0-2-1,0 1 1,0-1-1,1 0 0,-1 0 1,1 0-1,0-1 0,-1 0 1,1-1-1,11 1 0,-17-1-1,0 0 0,1 0 0,-1-1 0,0 1 0,0 0-1,1 0 1,-1-1 0,0 1 0,0-1 0,0 1-1,0-1 1,1 1 0,-1-1 0,0 0 0,0 1 0,0-1-1,0 0 1,0 0 0,-1 0 0,1 0 0,0 0 0,0 0-1,0 0 1,-1 0 0,1 0 0,-1 0 0,1 0 0,-1-1-1,1 0 1,4-41-2272,-4 36 1686,-1-34-3676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32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8996,'0'0'3207,"12"15"-2970,-3-4-109,-3-3-24,1-1 0,-1 1 0,-1 1 0,1-1 0,-2 1-1,1 0 1,-1 0 0,0 0 0,-1 0 0,0 1 0,2 14-1,2 67 635,-5 96-1,-3-103-496,-9 70 249,-1 0 10,12-153-502,-1 0 1,0 0 0,0-1 0,1 1 0,-1 0 0,0-1 0,1 1 0,-1 0 0,0-1 0,1 1 0,-1 0-1,1-1 1,-1 1 0,1-1 0,0 1 0,-1-1 0,1 1 0,-1-1 0,1 1 0,0-1 0,0 0-1,-1 1 1,2-1 0,23 9 15,-13-6 20,9 2-54,0 0 0,1-2 0,-1 0 0,1-1 0,-1-2 0,28-2 0,-4 2-2623,-49-9-1401,-19 2 141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32.5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83 576,'0'0'15263,"7"-4"-15204,30-7 325,0 2 0,0 1 0,1 2 0,38-1 0,2-2 108,-53 6-647,143-17 768,-56 15-4150,-111 5 3412,-1 0 1,0 0-1,0 0 1,1 0-1,-1 0 1,0 0-1,0 0 1,1 0-1,-1 0 1,0 1-1,0-1 1,1 0-1,-1 0 1,0 0-1,0 0 1,0 0-1,1 0 1,-1 1-1,0-1 1,0 0-1,0 0 1,0 0-1,1 1 1,-1-1-1,0 0 1,0 0-1,0 1 1,0-1-1,0 0 1,0 0-1,0 1 0,0-1 1,1 0-1,-1 0 1,0 1-1,0-1 1,0 0-1,0 0 1,0 1-1,-1-1 1,1 0-1,0 0 1,0 1-1,0-1 1,0 0-1,0 0 1,0 1-1,0-1 1,0 0-1,0 0 1,-1 0-1,1 1 1,-1 3-1027,-4 26-4857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33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0 679 3057,'0'0'8954,"6"-41"-8562,19-136-296,-11 86 33,-2 1 297,39-141 1,-50 228-421,0-1-1,0 1 1,0 0 0,0-1-1,0 1 1,1 0 0,0 0-1,0 0 1,-1 0 0,5-4-1,-4 5-7,1 1 0,-1 0 0,1 0 0,-1 0-1,1 0 1,-1 0 0,1 1 0,-1-1-1,1 1 1,0-1 0,-1 1 0,1 0 0,0 0-1,2 1 1,-1-1 4,0 1 0,-1 0 0,1 0-1,0 0 1,-1 1 0,1-1 0,-1 1 0,0 0 0,1 0-1,-1 0 1,0 0 0,0 1 0,0-1 0,-1 1-1,1 0 1,0 0 0,-1 0 0,0 0 0,0 0 0,3 5-1,6 10 144,-2 1 0,12 27-1,12 52 202,39 192 0,-53-200-307,-16-78-59,2 8-48,-1 0-1,-1 0 1,0 23 0,-7-43-2507,-19-3-978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33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45 11205,'0'0'3762,"63"-19"-3970,-18 13 240,4-1-32,0 4 16,0 0-32,0 0-48,-7 3-1169,-8-3-1376,-13 3-1809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33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0 127 1361,'0'0'15545,"11"-7"-15491,9-5 27,0 1 0,1 1 0,1 1 0,27-8 0,177-41-246,-226 58 69,17-3-125,-9 5-1771,-11 32-11442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34.1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9124,'0'0'4738,"213"44"-4257,-154-44-65,1 3-80,-11-3-208,-1 0-128,-9 0 0,-4 3-32,-7 0-768,-11 6-1473,-10 1-1809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8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0 156 7491,'0'0'2900,"0"28"-2886,0-11-1,7 190 275,0-95 388,-3-28 295,25 142-1,-29-225-970,1 1 1,-1 0-1,1-1 0,-1 1 0,1-1 0,-1 1 0,1-1 0,0 0 0,0 1 0,0-1 0,0 0 0,0 0 0,0 1 0,0-1 0,1 1 0,-1-2 0,0 1 0,0-1 0,-1 0 0,1 0 0,0 0 0,0 0-1,-1 0 1,1 0 0,0 0 0,0 0 0,-1 0 0,1 0 0,0 0 0,0-1 0,-1 1 0,1 0 0,0 0-1,-1-1 1,1 1 0,0-1 0,-1 1 0,1 0 0,0-1 0,-1 1 0,1-1 0,-1 0 0,1 1 0,-1-1-1,1 1 1,-1-1 0,1 0 0,-1 1 0,0-1 0,1 0 0,-1-1 0,14-21 46,-2-2-1,-1 1 1,11-36 0,2-3 54,-16 42-85,95-216 83,-80 191-103,3 0 0,59-81 0,-48 90-670,-29 29 74,1 1 0,-2-1 0,9-11 1,37-55-4600,-37 58 2401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38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0 199 10405,'0'0'3970,"26"0"-2436,35 3-1378,100 17 0,-100-10-144,99 4 0,557-14 121,-463-13-42,-215 12-80,57-11 0,-14 1 100,-14 9-58,-48 2-38,1-1 1,0 0-1,33-8 1,12-6 111,1 3-1,74-4 1,136 8 133,-240 6-181,-1-2-1,0-1 1,0-2-1,39-13 1,-37 9-33,1 1 0,0 3 0,51-4 0,61 2-71,67-2-4,-89 13 29,-37 1 1,172-18 1,-128-3 43,198-1 1,-312 19-22,11-1-8,0 2 0,0 1 0,39 8 0,68 16 397,22 0 348,3 1 404,-141-25-993,7 3-88,-55-2-3120,-34-3-2219,-30 0-7111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51 190 608,'0'0'4408,"-6"3"-4046,-1 0-190,4-2-15,1 0 1,-1 0 0,0 1-1,1-1 1,-1 1 0,1 0-1,-1 0 1,-2 2 2377,3-4-1496,1 0-968,1 0 0,0 0 0,0 1 1,0-1-1,-1 0 0,1 0 0,0 0 0,0 0 0,0 0 0,-1 0 1,1 0-1,0 0 0,0 0 0,-1 0 0,1 0 0,0 0 0,0 0 0,0 0 1,-1 0-1,1 0 0,0 0 0,0 0 0,-1 0 0,1-1 0,0 1 0,0 0 1,0 0-1,0 0 0,-1 0 0,1 0 0,0 0 0,0-1 0,0 1 0,0 0 1,-1 0-1,1 0 0,0-1 0,0 1 0,0 0 0,0 0 0,0 0 1,0-1-1,0 1 0,0 0 0,0 0 0,0 0 0,0-1 0,0 1 0,0 0 1,0 0-1,0-1 0,0 1 0,0 0 0,0-1 0,-2-40-74,2-40-1,1 73 4,0 0 0,0 0 0,0 0 0,1 1 0,0-1 0,1 1-1,6-14 1,-9 21 0,0-1 0,0 1 0,0-1 0,0 1-1,1 0 1,-1-1 0,0 1 0,0-1 0,1 1 0,-1 0 0,0-1-1,0 1 1,1 0 0,-1-1 0,0 1 0,1 0 0,-1-1 0,1 1 0,-1 0-1,0 0 1,1-1 0,-1 1 0,1 0 0,-1 0 0,1 0 0,-1 0-1,1 0 1,4 10-10,-2 20-16,-3 104 42,-14 371 158,12-495-246,0-9-147,-1-20-667,2-76-3561,-2 44 642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45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55 8180,'0'0'3335,"1"-7"-3210,2-2-114,-2 6-1,0-1 0,0 0 1,0 1-1,0-1 0,-1 0 1,1 0-1,-1-4 0,-3 7 17,0 0-1,0 1 1,0-1-1,1 0 1,-1 1-1,0 0 0,0 0 1,0 0-1,0 0 1,-6 1-1,4-1 9,-4 0-26,-1 1 1,1 0-1,0 0 0,0 1 1,0 0-1,0 1 0,1 0 1,-1 1-1,1-1 0,-1 2 1,1-1-1,0 1 0,1 0 1,-1 1-1,1 0 0,0 0 1,-12 14-1,3-3-19,0 1 0,1 0 0,1 2 0,0 0 0,2 0-1,0 1 1,2 0 0,-16 44 0,24-59-14,1 0 0,0-1 0,0 1-1,0 0 1,1 0 0,-1 0 0,1 0 0,1 0-1,-1-1 1,3 10 0,-2-12 14,0-1 0,0 0 1,0 1-1,0-1 0,1 0 0,-1 0 0,1 0 1,-1 0-1,1 0 0,0 0 0,0-1 0,0 1 1,0 0-1,0-1 0,0 0 0,0 1 0,0-1 1,1 0-1,-1 0 0,0 0 0,1-1 0,-1 1 1,1 0-1,-1-1 0,1 0 0,3 1 0,4 0 8,0 0-1,1-1 0,-1 0 0,14-2 1,-21 2 2,1-1 0,0 0 0,0 0 0,0-1 1,0 1-1,-1-1 0,1 0 0,0 0 1,-1 0-1,0 0 0,1 0 0,-1-1 0,5-5 1,2-5-122,0 0 0,-2-1 1,1 0-1,-2-1 1,0 0-1,0 0 0,-1 0 1,-1-1-1,-1 0 0,0 0 1,-1 0-1,-1 0 0,0-30 700,-2 69 0,1 1-574,1 0 1,1 1-1,1-1 1,1-1-1,16 44 1,57 111 53,-50-120-20,-19-37-23,-1 0 1,-1 0 0,-1 1 0,-1 0 0,0 0 0,-2 0 0,-1 1 0,0 29 0,-2-48-17,-1 0 1,1 0-1,-1 0 1,1 1-1,-1-1 1,-1 0 0,1 0-1,0 0 1,-1 0-1,0-1 1,0 1 0,0 0-1,0-1 1,-1 1-1,1-1 1,-1 0-1,0 0 1,0 0 0,0 0-1,0 0 1,-1-1-1,1 1 1,-1-1-1,0 0 1,1 0 0,-1 0-1,0-1 1,0 0-1,0 1 1,-5 0 0,-12 2-84,0 0 0,-1-1 0,1-1 0,-33-2 0,53 0 82,-8 0-2,0 0-1,0-1 1,0 0 0,0-1-1,0 0 1,1 0 0,-1-1-1,0 0 1,1-1 0,0 0-1,0 0 1,0-1-1,-10-7 1,12 7 41,1 1 0,1-1 1,-1 0-1,1 0 0,0 0 0,0-1 0,0 1 0,1-1 0,0 0 0,0 0 1,0 0-1,1-1 0,0 1 0,0-1 0,1 1 0,-1-1 0,2 1 1,-1-14-1,0-14 128,0 20-79,1-1 0,0 1-1,0 0 1,2-1 0,0 1 0,0 0-1,2 0 1,6-19 0,-2 16-175,0 0 1,1 1-1,1 0 1,0 1 0,1 0-1,1 0 1,0 2-1,25-22 1,-21 25-2290,-7 9-2239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47.0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43 634 7411,'0'0'4344,"0"15"-3592,-1-4-709,0 1 0,-1-1 0,-1 0 0,0 0 0,-7 18 0,5-17 30,1 1 1,0-1-1,1 1 0,-2 18 0,5-26-49,-1 3-1,0 1 0,1-1 0,0 0 0,1 0 0,2 15 0,-2-21-26,0 0 1,0 0 0,0-1-1,0 1 1,0 0 0,0 0-1,0 0 1,0-1 0,1 1 0,-1-1-1,1 1 1,-1-1 0,1 1-1,0-1 1,-1 0 0,1 0-1,0 0 1,0 0 0,0 0 0,0 0-1,0 0 1,0-1 0,0 1-1,0-1 1,4 1 0,5 1 4,0-1 0,0 1 0,1-2 1,-1 0-1,0 0 0,0-1 0,0 0 0,1-1 0,-1-1 1,-1 1-1,1-2 0,0 1 0,-1-2 0,1 1 1,-1-1-1,9-7 0,-3 0-30,-1 0 0,-1-1 0,0-1 1,0 0-1,-2-1 0,1 0 0,-2-1 0,16-29 0,-20 32-42,-1-1-1,-1 1 1,0-1 0,-1 0-1,0 0 1,-1-1 0,-1 1-1,0-1 1,-1 0-1,0 1 1,-1-1 0,-3-17-1,3 30 78,-1 0-1,0 0 0,1 0 1,-1 0-1,0 0 0,0 1 1,0-1-1,0 0 0,-1 0 1,1 1-1,0-1 0,-1 0 1,1 1-1,-1 0 0,0-1 1,1 1-1,-1 0 0,0 0 1,0 0-1,0 0 0,0 0 1,0 0-1,0 0 0,0 1 1,-3-1-1,-7-2 103,1 1 1,-1 1-1,-15-1 0,19 2-60,-4-1 3,3 1 49,1-1 0,-1 1 0,0 0-1,1 1 1,-16 3 0,21-3-84,1 0 0,-1 0 1,1 0-1,0 0 0,-1 1 0,1-1 0,0 1 1,0-1-1,0 1 0,0 0 0,0 0 0,1 0 1,-1 0-1,0 0 0,1 0 0,0 0 1,-1 1-1,1-1 0,0 0 0,0 1 0,0-1 1,1 1-1,-2 2 0,0 5-21,0-1 0,0 1 1,1-1-1,0 1 0,0 0 0,1-1 0,1 1 1,-1 0-1,1-1 0,1 1 0,0-1 0,1 1 0,-1-1 1,2 0-1,-1 0 0,1 0 0,1 0 0,0-1 1,0 1-1,9 10 0,-3-8 8,0-1 0,1 0 0,0-1 0,0 0 0,1-1 0,0-1 0,0 0 0,1 0 0,15 4 0,-8-5 5,0 0 1,1-2-1,0 0 0,0-2 1,34 1-1,-48-3-4,-1 0 0,1 0-1,-1-1 1,1 0 0,-1 0 0,1-1 0,-1 0 0,0 0-1,0-1 1,0 0 0,0 0 0,0 0 0,-1-1 0,1 0-1,-1-1 1,0 1 0,0-1 0,-1 0 0,0-1 0,10-11-1,-3 2-7,-1-1 0,0 0-1,-1-1 1,-1 0-1,-1 0 1,0-1 0,-1 0-1,-1 0 1,-1-1 0,0 0-1,-2 0 1,0 0-1,-1 0 1,0-24 0,-2 3-1787,-4 46 672,5-96 2253,-3-115-307,1 189-812,-2 1 0,1-1 0,-8-23 0,8 34 75,1 1-1,-1-1 0,0 1 0,0-1 0,0 1 0,-1 0 0,1 0 0,-1 0 0,0 0 0,0 1 0,0-1 0,-1 1 0,1 0 0,-1 0 1,0 0-1,-6-3 0,9 5-61,0 1 1,0-1-1,0 1 0,0-1 1,0 1-1,0 0 1,0 0-1,-1-1 1,1 1-1,0 0 0,0 0 1,0 0-1,0 1 1,0-1-1,-1 0 1,1 0-1,0 0 1,0 1-1,0-1 0,0 1 1,0-1-1,0 1 1,-1 0-1,-1 1-19,2 0 0,-1 0 0,0 0 0,0 0 0,1 0 0,-1 0 0,1 0 0,-1 1 0,1-1 0,-1 3 0,-3 8-63,1 0-1,1 1 1,-3 16-1,5-25 84,-4 42-39,1-1 0,4 64 1,1-45 122,-1-48-78,1-1-1,1 1 1,0 0-1,2-1 1,-1 1-1,2-1 1,13 31-1,-13-36-28,1 0 1,0-1-1,1 0 0,0 0 0,0-1 1,1 1-1,0-2 0,1 1 0,0-1 0,0 0 1,21 12-1,-24-17-34,1 0-1,-1-1 1,1 1 0,0-1 0,-1-1 0,1 0 0,0 1 0,0-2-1,0 1 1,13-2 0,-20 1-33,1 0 1,0 0-1,0 0 1,0 0-1,0-1 1,0 1-1,-1 0 1,1-1-1,0 1 1,0 0-1,0-1 1,-1 1-1,1-1 1,0 0-1,-1 1 1,1-1-1,0 1 0,-1-1 1,1 0-1,-1 1 1,1-1-1,-1 0 1,1 0-1,-1 0 1,0 1-1,1-1 1,-1 0-1,0 0 1,1-1-1,2-26-3666,-3 14-1599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47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0 302 7892,'0'0'6034,"73"-192"-5986,-55 154-48,-4 10 0,0 9 64,-4 4-128,1 8-656,3 4-977,-4 3-1600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48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342 1 7812,'0'0'5407,"0"0"-5353,0 0-1,0 0 0,0 0 0,0 0 0,0 1 1,0-1-1,-1 0 0,1 0 0,0 0 0,0 1 1,0-1-1,0 0 0,0 0 0,0 0 0,0 1 1,0-1-1,0 0 0,0 0 0,0 0 0,0 1 1,0-1-1,0 0 0,0 0 0,0 0 1,1 1-1,-1-1 0,0 0 0,0 0 0,0 0 1,0 1-1,0-1 0,0 0 0,0 0 0,1 0 1,-1 0-1,0 0 0,0 1 0,0-1 0,0 0 1,1 0-1,-1 0 0,0 0 0,0 0 0,0 0 1,0 0-1,1 0 0,-1 0 0,0 0 0,0 0 1,1 0-1,-1 0 0,0 0 0,0 0 0,0 0 1,1 0-1,-1 0 0,0 0 0,0 0 1,0 0-1,1 0 0,-1 0 0,0 0 0,0 0 1,0 0-1,0 0 0,1 0 0,-1-1 0,0 1 1,0 0-1,-1 13 26,0 0 1,-2 0 0,1 0 0,-2 0-1,-5 13 1,4-8-57,-206 568 584,114-331-296,88-225-1106,7-19-1474,0 0 0,1 1 0,0 19 0,1-12-2221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49.6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2 5891,'0'-2'7990,"0"12"-7358,-2 78-609,-4 0 0,-4 0-1,-30 121 1,38-197-13,2-9-3,0-1-1,-1 1 0,1-1 1,-1 0-1,0 1 1,1-1-1,-1 0 1,0 1-1,-3 2 1,4-4 14,2-1-158,11 1 153,1-1-1,-1 0 1,1-1-1,-1 0 1,0-1-1,0-1 1,1 0 0,-2-1-1,19-7 1,-24 7-1,0 0 1,0 1 0,0 0-1,1 1 1,-1 0 0,1 0-1,15-2 1,-20 4-242,-1 0-1,1 0 1,0 1 0,0-1-1,0 1 1,-1 0 0,1 0-1,0-1 1,-1 2 0,1-1-1,0 0 1,-1 0 0,0 1 0,1 0-1,-1-1 1,0 1 0,0 0-1,0 0 1,0 0 0,0 0-1,0 1 1,-1-1 0,3 4-1,4 7-4207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49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14967,'0'0'3890,"17"0"-7316,-13 0 1969,-1-9-1520,-3 3-1617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50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0 905 6931,'0'0'4295,"23"-2"-3913,9-2-55,33-6 0,-59 8-236,0 0 0,0 0 0,-1 0 0,1-1 0,-1 0 0,1 0 0,-1 0 0,0-1 0,0 1 0,-1-1 0,8-8 0,-3 1 65,0 0 1,-1-1-1,8-15 1,-5 8-69,25-45-14,-3-1 0,-3-2 1,-3 0-1,-3-2 0,25-118 0,-42 142-92,-1 0-1,-1-86 0,-5 130 16,0 1 0,0-1 1,0 0-1,0 0 0,0 0 0,-1 0 0,1 0 0,0 0 0,0 0 0,-1 0 0,1 0 0,0 0 0,-1 0 0,1 1 0,-1-1 0,1 0 1,-1 0-1,0 0 0,1 1 0,-1-1 0,0 0 0,1 1 0,-1-1 0,0 1 0,0-1 0,0 1 0,1-1 0,-1 1 0,-2-1 0,-29-1-92,21 2 52,9 0 36,1 0 0,-1 1 1,1-1-1,-1 1 0,1-1 1,-1 1-1,1-1 0,-1 1 1,1 0-1,0 0 0,-1 0 1,1 0-1,0 0 0,0 0 1,0 0-1,0 0 0,0 0 1,0 1-1,0-1 0,0 0 1,-1 3-1,-15 37-31,14-32 12,-11 34 60,1 0 1,3 0 0,2 1-1,-3 52 1,6-7 298,7 97 1,-1-175-324,0-1 0,1 1 0,0-1 1,1 0-1,0 1 0,1-2 0,0 1 0,0 0 0,11 17 0,-13-24-13,0 0 0,0 0 0,0 0-1,1 0 1,0 0 0,-1-1-1,1 1 1,0-1 0,0 1 0,0-1-1,1 0 1,-1 0 0,0-1 0,1 1-1,-1-1 1,1 1 0,-1-1 0,1 0-1,0-1 1,0 1 0,-1-1 0,1 1-1,0-1 1,0 0 0,0 0-1,-1-1 1,1 1 0,0-1 0,0 0-1,5-2 1,2-3-50,0-1-1,-1 0 1,1 0-1,-2-1 0,1-1 1,-1 1-1,0-1 1,8-13-1,10-7-315,-26 28 357,2-3-68,0 0 0,0 1 0,1-1 1,0 1-1,-1 0 0,1 0 0,0 0 0,1 1 0,-1-1 0,0 1 0,1 0 0,-1 0 0,1 0 0,0 1 0,8-2 0,-11 3 75,-1 0 1,0 1-1,0-1 1,0 0-1,0 1 1,0-1-1,0 1 0,0-1 1,0 1-1,0 0 1,0-1-1,0 1 1,-1 0-1,1 0 1,0 0-1,0-1 0,-1 1 1,1 0-1,1 2 1,12 24 144,-9-15-2,2 0 56,-1-1 1,1 0 0,1-1 0,0 1-1,10 9 1,-14-17-172,0 1 0,0-1 1,1 0-1,-1 0 0,1 0 0,0 0 0,0-1 0,0 0 0,0 0 0,0 0 0,0-1 1,1 0-1,-1 0 0,10 1 0,-10-2-65,-1 1 0,1-1 1,0 0-1,0-1 0,0 1 0,-1-1 1,1 0-1,0 0 0,-1 0 0,1-1 1,0 1-1,-1-1 0,6-3 0,-7 2-245,0 0 0,-1 1 0,1-1 0,-1 0-1,1-1 1,-1 1 0,0 0 0,-1-1 0,1 1 0,0-1-1,-1 1 1,0-1 0,0 0 0,0 0 0,0 0 0,0-6-1,1-37-7448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57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0 619 10421,'0'0'2257,"4"-2"-2281,12-4-11,-11 4 118,2-5 1664,173-514-1440,-155 443-211,-25 75 411,0 13 45,0 753 830,0-757-1372,0 1-8,-1 0-1,1-1 1,1 1-1,-1 0 1,1 0-1,0-1 1,1 1-1,0-1 1,0 1-1,4 9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9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333 10 5555,'0'0'1936,"-7"0"-1864,-2-1-88,0 1 0,1 0 0,-1 1 0,0 0-1,0 1 1,1 0 0,-1 0 0,1 0-1,0 1 1,-1 1 0,-7 4 0,-15 11 217,2 1 0,-32 28 0,52-40-34,-1 1 0,2 0 0,-1 0 0,1 1 0,1 0 0,-1 1 0,2-1 0,0 1 0,-9 22 0,13-28-151,0 0 1,1 0-1,0 0 1,0 0 0,1 1-1,-1-1 1,1 0-1,0 0 1,1 1-1,-1-1 1,3 10 0,-2-13-16,0 0 0,0 1 0,0-1 0,0 0 0,1 0 0,-1 0 0,0 0 1,1 0-1,0 0 0,-1-1 0,1 1 0,0 0 0,0-1 0,0 1 1,0-1-1,0 0 0,0 0 0,1 0 0,-1 0 0,0 0 0,1 0 1,-1 0-1,0-1 0,1 0 0,-1 1 0,4-1 0,5 1 3,-1 0 0,1-1 1,-1 0-1,20-3 0,-25 2-6,0-1 0,0 1 0,0-1 0,0 0 0,0 0 0,-1 0 0,1-1 0,-1 0 0,1 0 0,-1 0 0,7-6 1,9-15-445,0-1 0,-1 0 1,-2-1-1,-1-1 1,20-44-1,-31 62 460,-4 30 639,-1 114 142,0-134-782,1 1-1,-1-1 0,0 1 1,0 0-1,1-1 0,-1 1 1,1-1-1,0 1 0,-1-1 1,1 0-1,0 1 0,0-1 1,0 0-1,0 1 0,0-1 1,0 0-1,0 0 0,0 0 1,0 0-1,1 0 1,-1 0-1,0 0 0,1 0 1,-1-1-1,0 1 0,1 0 1,-1-1-1,1 1 0,-1-1 1,1 0-1,0 1 0,-1-1 1,1 0-1,2 0 0,1 0-2,1 1-1,-1-2 0,1 1 1,-1 0-1,1-1 0,-1 0 1,1-1-1,-1 1 1,9-4-1,-3-3 34,0 0 1,-1-1-1,1 0 1,-1 0-1,-1-1 0,0 0 1,12-18-1,-5 7-3,32-47 14,-35 49-39,0-1 0,1 2 0,27-28 0,-40 45-44,0 2-84,0-1 111,0 1 1,0 0-1,0 0 1,0 0-1,0 0 1,0 0 0,0 0-1,-1 0 1,1 1-1,0-1 1,-1 0 0,1 0-1,-1 1 1,1-1-1,0 2 1,2 5 17,1 0 14,1 0-1,0-1 1,0 0-1,0 0 1,1 0 0,0-1-1,1 0 1,0 0-1,0 0 1,0-1-1,0 0 1,15 7 0,-12-8-27,1 0 0,0-1 1,0 0-1,0 0 1,0-2-1,0 1 1,0-1-1,0-1 0,20-2 1,-24 1-13,-1 0-1,1 0 1,0-1 0,-1 0-1,0-1 1,1 0 0,-1 1-1,0-2 1,0 1 0,-1-1-1,1 0 1,-1 0 0,5-6-1,9-8-830,33-43 0,-44 50 343,-7 9 351,-1 2 122,1-1 0,-1 1 0,0 0 0,0-1 0,0 1 0,1-1 0,-1 1-1,0 0 1,1-1 0,-1 1 0,0 0 0,1-1 0,-1 1 0,0 0 0,1 0-1,-1-1 1,1 1 0,-1 0 0,0 0 0,1 0 0,-1-1 0,1 1-1,-1 0 1,1 0 0,-1 0 0,1 0 0,-1 0 0,1 0 0,-1 0 0,1 0-1,0 1 49,0 0 0,0 1 0,-1-1 0,1 0 0,0 1 0,-1-1 0,1 0 0,-1 1 0,0-1-1,1 1 1,-1-1 0,0 1 0,0-1 0,0 1 0,0 1 0,1 3 132,1 7 97,0 0-1,1 0 0,1 0 1,0-1-1,0 1 1,2-1-1,-1 0 0,1-1 1,11 15-1,-16-24-263,0-1-1,1 1 1,-1-1 0,1 1-1,-1-1 1,1 0 0,0 0-1,0 0 1,-1 0-1,1 0 1,0 0 0,0 0-1,0 0 1,0-1-1,0 1 1,0-1 0,0 1-1,0-1 1,0 0 0,0 0-1,0 0 1,0 0-1,0 0 1,0-1 0,0 1-1,1 0 1,-1-1 0,-1 0-1,1 1 1,0-1-1,3-2 1,-1 1-181,-1 0 0,1-1 0,-1 1 0,0-1 0,0 0 0,0 0 0,0 0 0,-1 0 0,1 0 0,-1-1 0,0 1 0,0-1 0,0 0 0,2-5 0,7-35-3834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58.6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317 80 5955,'0'0'4911,"0"-10"-4959,0-46 168,0 55-101,0 1-1,-1-1 1,1 0-1,-1 0 1,1 1-1,-1-1 1,0 0-1,1 1 1,-1-1-1,0 1 1,1-1-1,-1 1 1,0-1-1,0 1 1,1-1-1,-1 1 1,0-1-1,0 1 1,0 0-1,0 0 1,0 0-1,1-1 0,-1 1 1,0 0-1,0 0 1,0 0-1,-1 0 1,-32-1 412,29 1-267,0 0-130,0-1 0,-1 1 1,1 0-1,-1 1 0,1-1 1,-1 1-1,1 0 0,0 0 1,-1 1-1,1 0 0,0 0 0,0 0 1,0 0-1,0 1 0,1 0 1,-1 0-1,1 0 0,-1 0 1,1 1-1,-6 6 0,-5 8-28,1 1 0,0 0 0,1 1 0,1 1 0,1 0 0,1 0 0,1 1 0,1 1 0,-9 36 0,9-24 3,2-1 0,2 1 0,1 0 0,1 0 1,7 66-1,-5-99-14,1 0-1,-1 0 1,1 0 0,0 0-1,0 0 1,0 0 0,0 0-1,0 0 1,0 0 0,0 0-1,1-1 1,-1 1 0,1 0-1,-1-1 1,1 1 0,0-1-1,-1 0 1,1 1 0,0-1-1,0 0 1,0 0 0,0 0-1,0-1 1,0 1 0,0 0-1,0-1 1,4 1-1,-2 0-5,-1-1 0,1 1 0,-1-1 0,0 0-1,1 0 1,-1 0 0,1-1 0,-1 1-1,0-1 1,1 0 0,-1 0 0,0 0-1,1 0 1,-1-1 0,0 1 0,0-1 0,0 0-1,4-3 1,2-5-44,0-1 1,0-1-1,-1 0 0,-1 0 1,0-1-1,-1 0 0,0 0 1,7-24-1,-3 11-349,16-32 1,-25 57 726,0 2-301,0 0 0,-1-1 0,1 1 1,0 0-1,0 0 0,0 0 0,-1 0 0,1 0 1,0 0-1,-1 0 0,1 0 0,-1 0 1,1 0-1,0 1 0,49 104 506,55 109 598,-90-189-1032,-2 0-1,-1 0 0,-1 1 1,-2 1-1,-1 0 0,0 0 1,-2 1-1,3 48 1,-7-48-47,-1-15 1,0 1 0,-1 0 0,-1-1 0,-2 16 1,2-27-29,0 1 1,0 0 0,0-1 0,0 1 0,0-1 0,-1 0 0,0 1 0,1-1 0,-1 0 0,0 0 0,-1 0 0,1 0 0,-1 0 0,1-1 0,-1 1 0,0-1 0,0 0 0,0 1 0,0-1 0,-6 3 0,-2-1 34,0 0 0,0-1 0,0 0-1,0-1 1,-1 0 0,1-1 0,-1 0 0,1-1 0,-1 0 0,-12-2-1,16 1-43,-1 0 0,1-1 0,0 0 0,0 0 0,0-1 0,0 0 0,0 0 0,1-1 0,-1 0 0,1 0 0,0-1 0,0 0 0,0 0 0,-6-7 0,9 7-3,1 0 1,-1 1-1,1-2 0,0 1 0,0 0 1,0-1-1,1 1 0,-1-1 0,2 0 0,-3-12 1,1 1-10,2 0 0,0-26 1,1 25-14,1 9 10,0 1 0,0 0 0,0 0 0,1 0 0,0 0 0,1 0 0,0 1 0,0-1 0,0 1 0,1 0 0,8-12-1,6-5-14,40-41-1,-21 25-15,-19 20-219,6-7 407,27-39-1,-24 15-1899,-24 43 713,0 1 0,-1-1 1,0 0-1,1-15 1,-2 8-5973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59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137 514 6035,'0'0'4108,"-18"29"-4009,-55 96 243,67-115-142,0 1 0,1 0 0,0 0 1,-5 22-1,5-15 282,3-11-361,0-1 1,1 1-1,-1 0 0,2 0 1,-1-1-1,1 1 0,0 0 1,1 11-1,-1-15-118,1 0 0,0 0 0,0-1 0,0 1-1,0 0 1,0 0 0,0-1 0,1 1 0,-1-1 0,1 1 0,-1-1 0,1 0-1,0 1 1,0-1 0,0 0 0,1 0 0,-1 0 0,0-1 0,1 1 0,4 2-1,8 1-8,-1-1-1,0 0 1,1-1 0,0-1-1,0 0 1,-1-1-1,1-1 1,0 0-1,0-1 1,0 0-1,15-4 1,-18 1-12,-1 0 0,1 0 1,-1-1-1,0 0 0,-1-1 0,1-1 1,-1 1-1,0-2 0,-1 1 0,0-1 0,0-1 1,-1 1-1,12-16 0,-10 10-107,0 0 1,0 0-1,-1-1 0,-1-1 1,-1 1-1,0-1 0,-1 0 0,8-34 1,-12 36-87,-1-1 0,-1-24 0,0 20 51,0 17 152,0 0-1,0-1 1,0 1 0,0 0-1,0 0 1,-1-1-1,1 1 1,-1 0-1,1 0 1,-1 0 0,0 0-1,0 0 1,0 0-1,0 0 1,0 0-1,0 0 1,-1 0 0,1 0-1,0 1 1,-1-1-1,0 1 1,1-1-1,-1 1 1,0-1 0,0 1-1,0 0 1,0 0-1,-2-1 1,-4 0 39,0 0 0,0 0-1,0 1 1,-1 0 0,1 1 0,-11 0 0,11 0 45,4 1-43,1-1-1,-1 1 0,1 0 0,0 0 0,-1 0 1,1 0-1,0 1 0,0-1 0,0 1 0,0 0 0,0 0 1,0 0-1,0 0 0,1 1 0,-1-1 0,1 1 1,0-1-1,-1 1 0,1 0 0,0 0 0,1 0 1,-1 0-1,0 0 0,1 0 0,-2 6 0,-2 5-8,0 1 0,1-1-1,1 1 1,-3 26-1,4 70 100,3-105-105,-1 0 0,0 0 0,1 0 0,0 0 0,1 0 0,-1 0 0,1-1 1,0 1-1,1 0 0,-1-1 0,1 0 0,0 0 0,5 7 0,-2-5-1,1 0 0,-1-1 0,1 0 0,0 0 0,0 0 0,0-1 0,1 0 0,10 4 0,2 0 10,0-2-1,1 0 1,-1-1 0,2-1-1,-1-1 1,40 3-1,-33-5-11,-1-2-1,1 0 0,44-8 1,-59 6-8,0-1 1,-1-1 0,1 0 0,-1-1 0,0 0 0,0-1 0,-1 0 0,0-1 0,19-15 0,-12 6-10,-1-1 0,-1-2 0,0 1 1,-1-2-1,-2 0 0,0-1 1,-1 0-1,0 0 0,-2-2 1,11-33-1,-4 0-172,-3 0 0,-2 0 0,6-72 0,-7-167-621,-10 295 802,-1-1 1,0 0 0,0 0 0,0 1 0,0-1 0,0 0 0,0 1 0,0-1 0,-1 0 0,1 0 0,0 1-1,0-1 1,-1 0 0,1 1 0,0-1 0,-1 1 0,1-1 0,0 0 0,-1 1 0,1-1 0,-1 1 0,1-1 0,-1 1-1,1-1 1,-1 1 0,1-1 0,-1 1 0,0 0 0,1-1 0,-1 1 0,0 0 0,1-1 0,-1 1 0,0 0 0,1 0-1,-1 0 1,0 0 0,0-1 0,1 1 0,-1 0 0,0 0 0,1 1 0,-1-1 0,0 0 0,0 0 0,1 0 0,-2 1-1,0-1 9,0 1 0,0 0 0,0 0 0,0 0-1,0 0 1,0 0 0,1 0 0,-1 0 0,0 1-1,0-1 1,1 1 0,-1-1 0,1 1-1,0 0 1,-1-1 0,0 4 0,-7 14 20,2 2-1,0-1 1,1 1 0,1 0 0,-2 25-1,-6 110 722,12 66 1142,1-219-1875,0 0-1,1 0 1,0 0-1,-1 1 1,1-1-1,0 0 1,0 0-1,1 0 1,-1-1-1,0 1 1,1 0-1,0 0 0,0-1 1,0 1-1,0-1 1,0 0-1,0 1 1,1-1-1,-1 0 1,1 0-1,-1 0 1,1-1-1,0 1 0,5 1 1,-2 0-228,0-1 0,0 0 0,0-1 1,1 0-1,-1 1 0,0-2 0,1 1 0,-1-1 0,1 0 1,-1-1-1,8 0 0,-13 0 64,-1 1-1,1 0 1,-1-1 0,0 1 0,1 0-1,-1-1 1,1 1 0,-1-1-1,0 1 1,0-1 0,1 1 0,-1-1-1,0 1 1,1-1 0,-1 1-1,0-1 1,0 1 0,0-1 0,0 1-1,0-1 1,0 1 0,0-1-1,0 1 1,0-1 0,0 0 0,0 1-1,0-1 1,0 1 0,0-1-1,0 0 1,-1-1-1026,1-11-6125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3:59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13494,'0'0'769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00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228 5 4514,'0'0'9396,"1"-4"-9296,1 6 81,-3 117 670,-28 205 0,-55 130 285,-20 134 310,99-555-1423,2-15-376,1 0-1,0 30 0,4-84-2992,8-46 0,-5 45-14,-1 1-2776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00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1 3778,'0'0'10306,"2"34"-10159,2 115 287,-4-105 65,-2-1 1,-2 0-1,-16 73 0,-1 14 335,14 7-418,8-136-421,0 0-1,0-1 1,0 1 0,0 0-1,0 0 1,0-1-1,0 1 1,0-1 0,0 1-1,1-1 1,-1 1 0,0-1-1,0 0 1,1 1-1,1-1 1,-1 0-2,48 8 37,1-2 1,1-3-1,81-5 1,-36 0 36,210 2-165,-306 0 22,-1 0 18,0 0 1,0 0 0,0 0-1,0 0 1,0 0 0,0 0 0,-1 0-1,1-1 1,0 1 0,0 0-1,0 0 1,0 0 0,0 0 0,0 0-1,0 0 1,0-1 0,0 1-1,0 0 1,0 0 0,0 0 0,0 0-1,0 0 1,0 0 0,0-1-1,1 1 1,-1 0 0,0 0-1,0 0 1,0 0 0,0 0 0,0 0-1,0 0 1,0-1 0,0 1-1,0 0 1,0 0 0,0 0 0,1 0-1,-1 0 1,0 0 0,0 0-1,0 0 1,0 0 0,0 0 0,0 0-1,0 0 1,1 0 0,-1 0-1,0 0 1,0 0 0,0 0 0,0 0-1,0 0 1,0 0 0,1 0-1,-13-11-3538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03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2225,'1'0'14511,"533"-15"-13442,-388 11-2127,-127 4-165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03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12614,'0'0'3121,"279"13"-2352,-177 2 15,-1 1-208,-18-3-496,-9-1 160,-12-2-224,-9-4-32,-8-3 0,-7 3-208,-6 7-1617,-18 15-1360,-14 13-4194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42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1361,'0'0'2769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43.1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17 484 1281,'-17'118'15391,"37"-119"-17232,-10 2 1913,-1-2 1,0 1-1,0-1 0,0 0 0,0-1 1,0 0-1,0 0 0,0-1 0,0-1 1,15-7-1,357-215 1086,-340 202-1168,68-52 1,-87 60-3,1 2-1,1 0 1,0 2-1,27-10 1,-14 6 5,-7-1 6,-26 14-1,1 0 0,-1 0 1,0 1-1,1 0 0,-1 0 1,1 0-1,-1 0 0,1 1 0,0 0 1,0 0-1,10-1 0,5 0 1,-1 0-1,1-2 0,-1 0 0,1-1 1,-1-1-1,-1-1 0,21-10 0,-7 4-4,41-12 0,-5 4 347,-57 20 838,-11 1-1195,0 0 1,1 0 0,-1 0 0,0 0-1,0 1 1,0-1 0,1 0 0,-1 0-1,0 0 1,0 0 0,1 0-1,-1 0 1,0 0 0,0 0 0,0 0-1,1 0 1,-1-1 0,0 1 0,0 0-1,1 0 1,-1 0 0,0 0 0,0 0-1,0 0 1,1 0 0,-1 0-1,0-1 1,0 1 0,0 0 0,0 0-1,1 0 1,-1 0 0,0-1 0,0 1-1,0 0 1,0 0 0,0 0-1,0-1 1,0 1 0,0 0 0,1 0-1,-1 0 1,0-1 0,0 1 0,0 0-1,0 0 1,0-1 0,0 1 0,0 0-1,0 0 1,0-1 0,0 1-1,0 0 1,-1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44.9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21 480 5475,'-21'4'9757,"39"-5"-7768,34-7-1722,49-43-210,-72 35-43,0 1 0,39-14 0,-41 21-106,0 2 0,1 0 0,0 2 0,33-2 0,115 6-276,-77 2 334,-92-2 34,14 1 14,0-1 1,-1-1-1,1-1 1,-1-1-1,1 0 1,31-11-1,-25 4-12,1-1 0,-2-1-1,0-2 1,32-20-1,14-9 35,-20 14-8,170-102 124,-212 125-2,1 2-1,0 0 0,0 0 0,1 1 0,-1 0 0,0 1 0,1 0 1,0 1-1,23 0 0,-35 1-90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09.8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331 1 2497,'0'0'2473,"4"0"-2862,1 0 259,-11 0-10,-28 1-112,22-1 250,0 1-1,0 0 1,1 1-1,-1 1 1,-15 4 0,11 2 193,0 1 1,0 1 0,1 0 0,0 1 0,1 0 0,1 1 0,0 1 0,1 0 0,0 1 0,1 0 0,1 1 0,0 0-1,1 0 1,1 1 0,-7 22 0,12-29-77,1 0 0,0 0-1,1 0 1,1 0 0,0 12 0,0-21-107,1 0 0,0 0 0,-1 0 0,1 0 0,0-1 0,0 1 0,-1 0 0,1 0 0,0-1 0,0 1 0,0-1 0,0 1 0,0-1 0,0 1 0,0-1 0,0 0 0,0 1 0,0-1 1,1 0-1,-1 0 0,0 0 0,0 1 0,0-1 0,0-1 0,0 1 0,0 0 0,0 0 0,2-1 0,38-4-209,-27-2 87,-1 0 1,0-1-1,0-1 1,-1 0-1,0 0 1,19-22-1,-15 17-657,-1-1 0,33-20-1,-48 35 810,0 0 0,0 0 0,1 0-1,-1-1 1,0 1 0,0 0 0,1 0-1,-1 0 1,0 0 0,1 0 0,-1 0-1,0 0 1,0 0 0,1 0 0,-1 0-1,0 1 1,1-1 0,-1 0 0,0 0-1,0 0 1,1 0 0,-1 0 0,0 0-1,0 1 1,1-1 0,-1 0 0,0 0-1,0 0 1,0 0 0,1 1 0,-1-1-1,0 0 1,0 0 0,0 1-1,0-1 1,1 0 0,-1 0 0,0 1-1,0-1 1,0 0 0,0 1 0,0-1-1,0 0 1,0 0 0,0 1 0,0-1-1,0 0 1,0 1 0,0-1 0,2 24 444,0-8-109,-1-12-344,1 1 0,0-1 0,1 0 0,-1 1 1,1-1-1,0 0 0,0-1 0,0 1 0,0 0 0,0-1 0,1 0 0,0 0 0,0 0 0,0 0 1,0 0-1,0-1 0,0 0 0,1 0 0,-1 0 0,1 0 0,0-1 0,7 2 0,9 1-61,0-1 0,1 0 1,36-2-1,-44 0-175,-1-2 0,0 1 0,0-1 0,0-1 0,0-1 0,0 0 0,0 0 0,18-8 0,27-25-1860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1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1 374 9172,'0'0'3164,"23"-28"-3142,71-90 26,-81 101-8,-2 1 0,0-1 0,0-1 0,14-36 0,-13 26 90,-1 1 130,-10 22-154,0 0 1,1 0-1,0 1 0,0-1 1,0 1-1,1-1 1,0 1-1,-1 0 0,5-5 1,-7 9-87,1 0-12,-1 0 1,0 0-1,0 0 0,0 0 0,0 0 1,0-1-1,0 1 0,0 0 1,1 0-1,-1 0 0,0 0 0,0 0 1,0 0-1,0 0 0,0 0 0,0 0 1,1 0-1,-1 0 0,0 0 1,0 0-1,0 0 0,0 0 0,0 0 1,1 0-1,-1 0 0,0 0 0,0 0 1,0 0-1,0 0 0,0 0 1,0 0-1,0 1 0,1-1 0,-1 0 1,0 0-1,0 0 0,0 0 1,0 0-1,0 0 0,0 0 0,0 0 1,0 1-1,0-1 0,1 0 0,-1 0 1,0 0-1,0 0 0,0 0 1,0 0-1,0 1 0,0-1 0,0 0 1,0 0-1,0 0 0,0 0 0,0 0 1,0 0-1,0 1 0,0-1 1,0 0-1,0 0 0,0 0 0,3 16 27,0 1 0,-1-1-1,0 1 1,-1-1-1,-3 24 1,2-5 123,0-5 35,1 103 867,-29 238 0,20-333-871,5-24-115,0 1 0,1-1 0,0 17 0,2-31-218,-4-2-2958,-3-12 1093,-3-14-897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2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573 106 11141,'0'0'1622,"0"-16"-1478,0 4-143,-1-1 0,-3-24 0,4 36 0,-1-1 1,1 1 0,-1 0-1,0 0 1,1-1-1,-1 1 1,0 0 0,0 0-1,1 0 1,-1 0-1,0 0 1,0 0 0,0 0-1,-1 0 1,1 0-1,0 0 1,0 1-1,0-1 1,-1 0 0,1 1-1,0-1 1,-1 1-1,-1-1 1,-32-2 80,25 4-13,6-2-33,-40-1 543,0 2 0,-85 11-1,115-9-528,0 2-1,1-1 0,-1 2 1,1 0-1,0 0 0,0 1 1,0 1-1,1 0 0,0 1 1,1 0-1,-1 1 0,2 0 0,-13 13 1,17-16-43,1 0 0,1-1 1,-1 2-1,1-1 0,0 0 0,0 1 1,1 0-1,0 0 0,0 0 0,1 0 1,0 0-1,0 1 0,0-1 0,1 1 1,0-1-1,1 1 0,0 14 1,0-21-19,1 0 0,-1 0 0,0 0 0,1 0 0,-1-1 0,1 1 0,-1 0 0,1 0 0,-1-1 0,1 1 1,-1 0-1,1-1 0,0 1 0,-1-1 0,1 1 0,0-1 0,-1 1 0,1-1 0,0 1 0,0-1 0,0 0 1,0 1-1,-1-1 0,1 0 0,0 0 0,0 0 0,0 0 0,0 1 0,0-1 0,-1 0 0,3-1 0,-1 2-33,1-1-1,0 0 0,0 0 0,-1-1 0,1 1 0,0-1 0,0 1 0,-1-1 0,1 0 0,4-2 0,-2 0 15,0-1-1,-1-1 0,0 1 0,1-1 0,-2 1 0,1-1 0,0 0 1,-1-1-1,0 1 0,2-6 0,-1 3-81,0 1 0,1 0 0,-1-1 0,2 2 0,9-12 0,-15 18 102,0 0 0,1-1 1,-1 1-1,0 0 0,1 0 0,-1-1 0,0 1 0,1 0 0,-1 0 0,1 0 0,-1-1 0,0 1 0,1 0 0,-1 0 0,1 0 0,-1 0 1,1 0-1,-1 0 0,0 0 0,1 0 0,-1 0 0,1 0 0,-1 0 0,1 0 0,-1 0 0,1 0 0,-1 0 0,0 0 0,1 1 0,-1-1 1,1 0-1,-1 0 0,0 0 0,1 1 0,-1-1 0,1 1 0,10 15-20,-8-11 3,136 200 558,-116-174-459,-15-21-13,0 1 0,-1 0 0,0 0 0,-1 0 0,0 1 1,-1 0-1,0 0 0,-1 1 0,0-1 0,-1 1 0,0 0 0,-1 0 0,0 15 0,-1-19-20,-1 1 1,0-1-1,-1 0 0,0 0 0,0 0 1,-1 0-1,0 0 0,0 0 0,-1-1 0,0 1 1,-1-1-1,0 1 0,0-1 0,-1 0 1,0-1-1,-6 8 0,-16 17-6,0-1-1,-2-2 0,-1-1 1,-1-1-1,-65 42 1,89-65-4,0 1 0,0-2 0,0 1 0,0-1 0,-1 0 0,1-1 0,-1 0 0,0 0 0,0 0 0,0-1 0,0 0 0,0-1 0,0 0 0,0 0 0,-12-2 0,19 1-25,0 1 0,0-1 0,-1 0 0,1 0 0,0 0 0,0 0 0,0 0 0,0 0-1,0 0 1,0 0 0,0 0 0,0 0 0,1 0 0,-1-1 0,0 1 0,1 0 0,-1-1 0,1 1 0,-1 0 0,1-1 0,0 1 0,0-1 0,-1 1-1,1 0 1,0-2 0,0-46-122,1 32 65,-1 7 41,1-1 1,0 1 0,1 0 0,1 0 0,-1 0-1,1 0 1,1 0 0,6-12 0,6-9-25,25-33 0,-14 22-109,14-20-3336,-28 42-833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3.7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103 845 8100,'0'0'2342,"0"0"-2310,0 0 0,0 0 1,0 0-1,0 0 0,0-1 0,1 1 0,-1 0 0,0 0 0,0 0 0,0 0 1,0 0-1,0 0 0,0 0 0,0 0 0,0-1 0,0 1 0,0 0 1,0 0-1,0 0 0,0 0 0,0 0 0,0 0 0,0-1 0,0 1 0,0 0 1,0 0-1,0 0 0,0 0 0,0 0 0,0 0 0,0 0 0,0-1 0,0 1 1,0 0-1,0 0 0,0 0 0,0 0 0,0 0 0,0 0 0,0 0 1,0-1-1,0 1 0,0 0 0,-1 0 0,1 0 0,0 0 0,0 0 0,0 0 1,0 0-1,0 0 0,0 0 0,0 0 0,-1 0 0,1 0 0,0 0 1,0 0-1,0-1 0,0 1 0,0 0 0,0 0 0,-1 0 0,1 0 0,0 0 1,0 0-1,0 1 0,0-1 0,0 0 0,-6 2 129,1 1 0,0 0-1,0 1 1,0-1 0,0 1 0,0 0 0,1 0-1,0 0 1,0 1 0,0-1 0,0 1 0,-4 8-1,3-5-76,0 1 0,0-1 0,1 1 0,0 0 0,1 0 0,0 0 0,-3 14-1,6-20-87,-1-1 0,1 0 0,0 1 0,0-1 0,0 0 0,0 0 0,0 1 0,0-1 0,1 0 0,-1 1 0,1-1 0,-1 0 0,1 0 0,0 0 0,0 0 0,0 1 0,0-1 0,0-1 0,1 1 0,-1 0 0,2 2 0,1-1-8,0-1 0,0 0 0,0 0 0,0 0 0,0 0-1,0-1 1,0 1 0,1-1 0,-1 0 0,6 0 0,11 2-51,-1-1 1,0-1-1,1 0 1,-1-2-1,1-1 0,-1 0 1,1-1-1,-1-1 0,0-1 1,-1-1-1,1-1 1,30-15-1,-36 15-22,-1-1 0,1 0 1,-2-2-1,1 1 0,-1-1 0,0-1 1,-1 0-1,-1-1 0,0 0 0,0 0 1,-1-1-1,0-1 0,-2 1 0,1-1 1,-2 0-1,0-1 0,5-16 0,-6 12 94,-1-1 0,-1 1 0,0-1 0,-1-26 1,-2 45 406,-2 1-16,-2 0-383,0 1 1,0 0 0,0 1-1,1-1 1,-1 0-1,0 1 1,1 0-1,-1 0 1,1 0 0,0 1-1,-1-1 1,1 1-1,0-1 1,1 1-1,-1 0 1,0 0-1,1 1 1,0-1 0,0 0-1,0 1 1,-2 4-1,-5 8 62,1 1 0,0 1 0,-6 23 0,11-30-29,0 0 1,1-1-1,0 1 1,0 0-1,1 1 1,1-1-1,0 0 1,0 0-1,4 20 1,-2-26-42,-1 1 0,1 0 1,0-1-1,1 1 1,0-1-1,-1 0 1,1 0-1,1 0 0,-1 0 1,1 0-1,0-1 1,0 1-1,0-1 1,1 0-1,0-1 0,-1 1 1,1-1-1,1 0 1,7 4-1,18 7 36,2-1-1,62 16 0,-76-24-67,0-2-1,0 0 1,0-2-1,0 0 0,1 0 1,34-6-1,-46 3 9,1-1-1,-1-1 1,-1 0 0,1 0-1,-1 0 1,1-1-1,-1 0 1,0 0 0,-1-1-1,0 0 1,11-12-1,10-8-12,-9 8-72,0-1 0,-1 0 1,-1-2-1,17-26 0,45-93-253,-3 5 327,-56 103-35,-1-1 0,-2 0 0,-1-1 0,-2 0-1,-1-1 1,-2-1 0,-1 0 0,-2 0 0,-1-1 0,-2 0 0,-1-41-1,-3 58 137,1 9-71,-1 1 0,0-1 0,-1 0-1,0 1 1,-5-18 0,6 26 38,-1-1-1,0 1 1,0 0 0,0 0-1,-1-1 1,1 1 0,0 0-1,-1 0 1,0 1 0,1-1-1,-1 0 1,0 0-1,0 1 1,0-1 0,0 1-1,0 0 1,0-1 0,0 1-1,0 0 1,-1 0 0,1 0-1,0 1 1,-1-1 0,1 0-1,0 1 1,-1 0 0,1 0-1,-1-1 1,-4 2 0,3-1-8,-1 1 0,1 0 1,-1 0-1,1 1 0,0 0 0,0-1 1,-1 1-1,1 1 0,0-1 1,1 0-1,-1 1 0,0 0 1,1 0-1,-1 0 0,1 0 0,0 1 1,0-1-1,1 1 0,-1 0 1,1 0-1,-1 0 0,-1 5 0,-6 11-60,0 2 0,1-1-1,-5 25 1,5-14 143,2 1 1,1 0 0,-1 46 0,6 101 764,2-97-461,-2-72-399,2-1-1,-1 0 1,2 1 0,-1-1 0,1 0 0,1 0-1,0 0 1,0 0 0,1-1 0,0 1-1,1-1 1,0 0 0,1 0 0,-1-1 0,2 1-1,-1-1 1,1-1 0,0 1 0,1-1 0,0 0-1,0-1 1,0 0 0,19 10 0,-22-14-99,0 0-1,0 0 1,1-1 0,-1 0 0,9 1 0,4-1-4660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4.1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 8516,'0'0'4930,"55"-35"-4690,-37 29 192,-1-4-335,-3 4-81,0-3-16,0-1-97,-4-2-767,-6 2-1489,-4 4-1921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5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69 8420,'0'0'5504,"-4"-5"-4868,9 4 2751,46 3-3382,-1 3 1,52 12 0,27 2-23,526-1 94,-440-19-79,-78-5-26,139-25 1,-65 5 15,-77 13-12,513-31 13,-245 44-15,-400-1-2089,-15-1-415,-29 2-762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6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1 8772,'0'0'5090,"0"10"-5148,0 21 23,1 6 315,-1 1-1,-3-1 0,-12 70 1,-12-13 82,-22 99 172,47-178-544,0 1 0,1 23 0,1-36-8,1-1 16,0-1 0,0 1 0,0-1 0,0 1 0,0-1-1,0 0 1,0 0 0,1 0 0,-1 0 0,0 0 0,1 0 0,-1 0-1,0 0 1,1 0 0,0 0 0,-1-1 0,1 1 0,-1-1 0,1 1 0,-1-1-1,1 0 1,3 1 0,-2-1 6,45 10 269,0-3 0,1-2 1,0-2-1,55-5 0,-41 2-377,-48-1-380,-1 0-1,28-7 1,7 0-4954,-37 7-1261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6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 14823,'0'0'4130,"14"-6"-5283,-14 0-368,7 0-495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6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1 694 9508,'0'0'4805,"31"-26"-4749,104-91 264,-115 98-288,-2 0 0,-1-1 0,0-1 0,-2 0 0,17-30 0,-19 30-5,-12 18-24,66-116 98,-62 106-85,1 0 0,-2 0 1,0 0-1,0-1 1,-1 1-1,-1-1 1,1-23-1,-3 30 11,-3-43 209,2 47-227,0 0 1,0 0-1,0 0 0,0 0 1,-1 0-1,1 0 0,-1 0 1,0 0-1,0 1 0,0-1 0,0 1 1,-4-4-1,2 2 7,0 1 0,0 0 0,0 0 0,-1 1 0,1 0 0,-1-1 0,1 1 0,-1 1 0,0-1 0,0 1 0,0-1 0,0 2 0,0-1 0,0 0 0,0 1 0,0 0 0,-7 1 0,9-1-9,1 1 0,-1-1-1,0 1 1,1 0 0,-1 0-1,0 0 1,1 0 0,-1 1-1,1-1 1,-1 1-1,1 0 1,0-1 0,0 1-1,0 0 1,0 0 0,0 0-1,0 0 1,1 1 0,-1-1-1,0 0 1,1 1 0,0-1-1,-2 6 1,-2 4 2,0 0 0,1 0 0,1 0 1,-3 15-1,1 13 35,2 1 0,3 47 0,0-50 50,0-17-61,1-1 0,1 1-1,8 33 1,-8-47-30,0 1 0,0-1 1,1 0-1,0 1 0,0-1 1,1 0-1,0-1 0,0 1 1,0-1-1,1 0 0,0 0 1,11 10-1,-11-13-31,-1-1 0,1 0 0,-1 0-1,1 0 1,0-1 0,-1 1 0,1-1 0,0 0 0,0-1 0,0 1 0,0-1 0,0 0-1,0 0 1,5-1 0,6 0-105,-11 1 75,0-1 1,0 1-1,0-1 1,0 0 0,0-1-1,-1 1 1,1-1-1,-1 0 1,1 0-1,-1-1 1,1 1-1,-1-1 1,0 0-1,0 0 1,-1 0-1,6-6 1,6-8-422,-1 0 0,18-30 1,-22 30-288,1 1 1,17-18 0,-27 33 768,0 0 0,0 0 1,0 0-1,0 0 0,0 0 0,1 0 0,-1 1 1,0-1-1,0 1 0,0-1 0,1 1 0,-1-1 0,0 1 1,1-1-1,-1 1 0,0 0 0,1 0 0,-1 0 1,0 0-1,1 0 0,-1 0 0,0 0 0,1 0 0,-1 1 1,0-1-1,1 0 0,-1 1 0,0-1 0,0 1 1,0-1-1,1 1 0,-1 0 0,0 0 0,0-1 0,2 3 1,3 3 315,1 0-1,-1 1 1,0 0 0,7 11 0,-1-1 200,10 9-3,1 0-1,1-1 1,39 30 0,-56-49-529,1 0 0,0-1 0,0 0 0,1 0 0,-1-1 0,1 0 0,0-1 0,0 0 0,1 0 0,-1-1 1,1 0-1,-1 0 0,1-1 0,-1-1 0,1 0 0,0 0 0,12-2 0,-19 1-195,1 0 0,-1 0 0,1-1 0,-1 1 1,1-1-1,-1 0 0,0 0 0,0 0 0,0 0 0,0-1 0,0 1 0,0-1 0,-1 0 1,1 0-1,-1 0 0,0 0 0,0 0 0,0 0 0,0-1 0,-1 1 0,1-1 1,-1 1-1,0-1 0,1-4 0,11-53-7137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7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4722,'0'0'8127,"6"0"-8133,27 0 689,-37 31 910,3-25-1569,0-3-22,1-1 0,-1 1 0,1 0 0,0-1 0,0 1 0,0 0 0,0-1 0,1 5 0,0-6 0,-1 0 0,1 0 0,0-1 0,-1 1 0,1 0 0,0-1 0,-1 1 0,1 0 0,0-1 0,0 1 0,0-1 0,-1 0 0,1 1 0,0-1 0,0 1 0,0-1 0,0 0 0,0 0 0,0 0 0,0 1 0,0-1 0,0 0 0,0 0 0,-1 0 0,1 0 0,2-1 0,2 1 7,-1 0 0,1 0 0,0 0 0,-1-1-1,1 0 1,0 0 0,6-3 0,-10 4-5,1-1 1,-1 0-1,1 0 0,-1 0 0,0 0 1,0 0-1,1 0 0,-1 0 1,0 0-1,0-1 0,0 1 0,0 0 1,0-1-1,-1 1 0,1-1 1,0 1-1,-1-1 0,1 1 0,-1-1 1,1 1-1,-1-1 0,0 0 1,1 1-1,-1-1 0,0 1 0,0-3 1,-1 3 1,1 0 0,0 1 0,0-1 0,-1 1 1,1-1-1,0 1 0,-1-1 0,1 0 0,0 1 1,-1-1-1,1 1 0,-1 0 0,1-1 0,-1 1 1,1-1-1,-1 1 0,1 0 0,-1-1 0,1 1 0,-1 0 1,0 0-1,1-1 0,-1 1 0,0 0 0,1 0 1,-1 0-1,1 0 0,-1 0 0,-1 0 0,-24-1-230,22 1 121,-8-1-342,7 1-366,-1 0-1,1 0 1,0 0-1,-1 1 1,1 0-1,-7 2 1,-9 5-5539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19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1 9092,'0'0'4930,"0"28"-4863,-1 94 56,-1-89 463,-2 0 0,-1-1 0,-17 61 1,12-56 140,-5 40 0,12-63-709,0 0 0,-1 0 0,-6 14-1,-5 15 11,13-32-31,1 0 0,0 0 0,1 1 0,0-1 0,2 16 0,0 9-19,-2 20 99,0-56 43,40-2-191,-1-3 53,1-1 0,-1-2-1,60-20 1,65-13 23,-112 31-1120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41.3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516 1 5907,'0'0'3609,"-16"10"-3224,-47 35 71,53-37-156,0 0 0,0 1 1,1 1-1,-15 19 1,3-3 502,-11 15-475,1 0 1,3 2 0,-34 68-1,0 0-268,27-55 640,-61 74 0,89-126-2319,9-16-2348,8-18-1721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0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29 4978,'0'0'875,"1"0"-982,0 0 47,0 0 0,0 0 1,0 0-1,0 0 0,0 0 1,0-1-1,0 1 1,0 0-1,0-1 0,0 1 1,0 0-1,2-2 0,-3 1 73,-3-19-549,2 19 515,0 1 1,0-1-1,0 1 1,0-1-1,0 1 1,-1 0-1,1 0 1,0-1-1,0 1 1,0 0-1,0 0 1,0 0-1,0 0 1,0 0-1,0 0 1,0 1-1,0-1 1,0 0-1,-2 1 1,-1 1 55,-1-1-1,1 1 1,0 0 0,0 1 0,0-1 0,0 1 0,0-1 0,0 1 0,1 0 0,0 1 0,-1-1 0,1 1 0,0-1 0,-4 9 0,-7 9 612,-15 33 0,24-44-379,-1 2 46,0-2 48,0 1 0,1-1 0,1 1 0,-1 1 0,2-1 0,0 1 0,0-1 0,-2 19 0,5-30-356,0 1 0,0-1 1,0 1-1,1-1 0,-1 1 0,0-1 0,0 1 0,0-1 0,0 1 1,0-1-1,1 1 0,-1-1 0,0 1 0,0-1 0,1 1 0,-1-1 1,0 0-1,1 1 0,-1-1 0,0 1 0,1-1 0,-1 0 0,1 0 1,-1 1-1,1-1 0,-1 0 0,0 0 0,1 1 0,-1-1 0,1 0 1,-1 0-1,2 0 0,19 1 12,-10-2 9,-3 1-23,0-1 1,0 0-1,0 0 0,-1-1 1,1 0-1,0 0 0,-1-1 0,1 0 1,-1 0-1,0-1 0,0 0 0,11-9 1,4-5-169,-1 0 1,26-31 0,-35 34-100,2 1 0,-1 1 1,2-1-1,0 2 0,0 0 1,33-18-1,-35 25 182,1 1 0,0 1 1,0 0-1,0 1 0,28-1 0,1-1 19,-15 1 64,49-5 1493,-84 8-873,-1 1-599,0 0 0,0 0 0,0 1 0,0 0 0,1 1 0,-1-1 0,0 2 0,1-1 0,0 1 0,0 0 0,0 0 0,0 1 0,1 0 0,-12 11 0,12-10 72,0-1-1,1 1 1,0 0 0,0 0-1,1 1 1,0 0-1,0 0 1,0 0 0,1 0-1,0 0 1,1 0 0,-1 1-1,1 0 1,1-1-1,-2 16 1,3-19-92,-1 0 1,1 0-1,1 1 1,-1-1-1,1 0 0,-1 0 1,1 0-1,0 0 1,1 0-1,-1 0 0,1 0 1,2 4-1,-3-6-6,2 0-1,-1-1 1,0 1 0,0 0 0,0-1-1,1 1 1,-1-1 0,1 0-1,-1 0 1,1 0 0,-1 0-1,1 0 1,0-1 0,-1 1 0,1-1-1,0 0 1,0 1 0,4-2-1,5 2-17,58-2-10,-65 1 26,0-1-1,0 0 0,0-1 1,0 1-1,-1-1 0,1 1 1,-1-2-1,1 1 0,-1 0 1,0-1-1,6-4 0,10-12-389,-1 0 0,-1-2-1,28-42 1,-41 56 240,-5 7 92,0-1 0,1 0 0,-1 1 0,0-1 0,1 0 0,-1 1 0,1-1 0,-1 0 0,1 1 0,-1-1 1,1 1-1,-1-1 0,1 1 0,-1-1 0,1 1 0,0-1 0,-1 1 0,1 0 0,0-1 0,0 1 0,-1 0 1,1-1-1,0 1 0,0 0 0,4 15-607,-5-12 704,0-1 1,1 1-1,-1-1 0,1 1 1,-1-1-1,1 1 0,0-1 1,0 1-1,0-1 1,1 0-1,1 3 0,0-3-38,0 0 0,0 0 0,0 0-1,0-1 1,1 0 0,-1 0 0,1 0 0,-1 0-1,1 0 1,-1 0 0,1-1 0,-1 0-1,1 0 1,4 0 0,1 0-90,0-1-1,-1 0 1,1 0-1,-1-1 1,9-2 0,0-4-473,0-1 0,0 0 0,30-24 0,-4 2-1733,-11 11 102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20.0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82 8292,'0'0'4722,"14"-1"-4647,589 4 3139,-429-1-2658,280-33 0,-444 30-523,929-28 1434,-790 29-1045,-152-4-2973,-19-7-2003,-19 1-5597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20.9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388 88 4178,'0'0'7646,"3"-9"-7617,8-28 59,-10 36-53,-1 1-1,0-1 1,0 0-1,1 0 1,-1 0-1,0 0 1,0 0-1,0 1 1,0-1-1,0 0 1,0 0-1,0 0 1,0 0-1,0 0 0,-1 1 1,1-1-1,0 0 1,0 0-1,-1 0 1,1 1-1,-1-1 1,1 0-1,-1 0 1,1 1-1,-1-1 1,1 0-1,-1 1 1,1-1-1,-1 1 0,0-1 1,-1 0-1,-24-5 840,20 5-727,-15-3 85,0 1 0,0 2 0,0 0 0,0 1 0,-28 3 0,39-1-228,1 0 1,-1 0-1,1 1 1,0 0-1,0 0 0,0 1 1,0 1-1,1-1 1,0 1-1,0 1 1,0-1-1,0 1 1,-12 13-1,13-12-9,0 0 0,1 1 0,-1 0 0,2 0 0,-1 0 0,1 1 0,0 0 0,1 0 0,0 0 0,0 0 0,1 1 0,0-1 0,1 1 0,0 0 0,-1 18 0,2-24 6,1-1 0,0 1 1,0 0-1,1-1 0,-1 1 0,1-1 0,0 0 0,0 1 1,0-1-1,0 0 0,3 7 0,-2-9-2,0 1 0,-1 0-1,1-1 1,0 1 0,0-1 0,0 0 0,1 1-1,-1-1 1,0 0 0,0 0 0,1 0-1,-1-1 1,0 1 0,1-1 0,-1 1 0,1-1-1,4 0 1,-2 1-11,1 0 1,0-1-1,-1 0 0,1 0 1,0-1-1,-1 0 0,1 0 0,0 0 1,-1 0-1,1-1 0,-1 0 1,0 0-1,0-1 0,1 1 1,-1-1-1,-1 0 0,1-1 1,0 1-1,-1-1 0,0 0 0,0 0 1,0 0-1,0 0 0,-1-1 1,6-8-1,32-54-247,-28 44-323,24-32 1,-31 48 397,-5 8 185,0-1 0,0 1-1,0 0 1,0 0 0,0 0 0,0 0 0,0 0 0,-1 1-1,1-1 1,0 0 0,-1 0 0,1 0 0,-1 1 0,1-1-1,-1 0 1,0 1 0,1 0 0,0 1 3,35 81 305,4-3 0,65 100 0,11 21-113,-111-190-171,1-1 0,-2 1 0,0 0 0,0 1 0,-1-1 0,-1 1 0,0 0 0,0-1 0,-2 26 0,0-35-29,-1 1 0,0-1 0,0 0-1,0 0 1,0 0 0,0 0 0,-1 0-1,0 0 1,1 0 0,-1-1-1,0 1 1,0 0 0,0-1 0,-1 0-1,1 1 1,-1-1 0,1 0 0,-1 0-1,0 0 1,0-1 0,0 1-1,0-1 1,-4 2 0,-9 4-65,-1 0 0,0-2 0,-19 5 0,-7-3 166,-1-1 0,0-2 1,-62-4-1,71 0 146,34 0-214,-1 0 1,1 0-1,-1 0 0,1 0 0,0-1 1,-1 1-1,1 0 0,0-1 1,-1 1-1,1-1 0,0 0 1,-1 1-1,1-1 0,0 0 0,0 0 1,0 0-1,0 0 0,0 0 1,0 0-1,0 0 0,0 0 0,-1-2 1,0 0-7,1 0 0,-1-1 0,1 1 0,0-1 0,0 0 0,0 1 0,0-1 0,0-6 0,1-3 30,0 0 0,0 0 1,1 0-1,4-17 0,0 12 152,1 0-1,1 0 1,0 1-1,1 0 1,16-24-1,57-76 408,-76 111-607,92-117 12,-31 40-5877,-58 72-196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21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137 424 5202,'0'0'3669,"-8"-3"-2800,-28-10-119,34 13-631,0 0-1,0-1 1,0 1 0,0 0-1,0 0 1,0 1 0,0-1-1,0 0 1,0 1 0,0-1-1,1 1 1,-1-1 0,0 1-1,0 0 1,0 0-1,0 0 1,1 0 0,-1 0-1,1 0 1,-1 1 0,1-1-1,-1 0 1,1 1 0,0-1-1,-1 1 1,1 0 0,-2 2-1,-2 6 182,-1-1 0,1 1-1,-5 16 1,8-21-181,-2 7-51,1-1 1,0 1 0,1 0 0,1 0 0,0 0 0,0 0 0,2 12 0,-1-18-23,0-3-38,1-1 0,-1 1-1,1-1 1,0 0 0,0 1-1,0-1 1,0 0 0,0 0-1,1 0 1,-1 1 0,1-2-1,-1 1 1,1 0 0,0 0 0,-1 0-1,1-1 1,0 1 0,0-1-1,0 1 1,1-1 0,-1 0-1,0 0 1,0 0 0,1 0-1,-1 0 1,4 0 0,10 4 1,0-1 1,29 4-1,-38-7-2,25 4-29,55 0 0,-74-5-35,0-1 0,-1 0 0,1-1-1,0 0 1,0-1 0,-1 0 0,16-7-1,2-6-115,-1-1 0,-1-1-1,-1-1 1,0-1-1,-2-2 1,0-1 0,-1 0-1,-2-2 1,29-40-1,-45 57 39,-1 0-1,-1 0 1,1 0-1,-1 0 1,-1-1-1,0 0 1,0 0 0,0 0-1,-1 0 1,-1 0-1,1 0 1,-1 0-1,-1-1 1,0 1-1,0 0 1,-1-1-1,-3-12 1,3 18 89,-1 1 1,0-1-1,0 1 1,0-1-1,0 1 0,-1 0 1,0 0-1,1 0 1,-1 0-1,0 1 1,0-1-1,0 1 0,-1-1 1,1 1-1,-1 0 1,1 0-1,-1 1 1,-5-3-1,-1 1-54,1 0 1,-1 0-1,0 1 0,0 0 1,0 1-1,-12 0 0,19 0 161,0 1 0,0 0 0,0 0 0,0 1 0,0-1-1,0 1 1,0-1 0,0 1 0,0 0 0,0 0 0,0 0-1,0 1 1,1-1 0,-4 2 0,4 0 45,-1 0 0,1 0 1,-1 0-1,1 0 0,0 1 0,0-1 0,1 0 1,-1 1-1,1 0 0,-2 5 0,-4 15 267,2 1-1,1-1 0,1 1 0,0 0 0,3 40 0,0-62-369,1 0-1,-1 1 0,1-1 0,-1 0 1,1 0-1,0 0 0,0 1 0,1-1 1,-1 0-1,0 0 0,1-1 0,0 1 1,0 0-1,4 4 0,0-1-5,-1 0 0,2-1-1,-1 0 1,0-1 0,15 8-1,0-1-65,1-2-1,0-1 1,29 8-1,-34-12-91,-1-1 0,1 0-1,0-1 1,28 0 0,-38-2 45,0-1 0,0 0 1,0 0-1,1 0 1,-1-1-1,-1 0 0,1 0 1,0-1-1,0 0 1,-1 0-1,0 0 0,1-1 1,5-5-1,18-18-236,-1-2 0,-2 0 0,0-2 0,-3-1-1,0-1 1,34-67 0,-47 78-234,-2 0-1,0 0 1,-1-1-1,-2-1 1,7-41-1,-5 2-3137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22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 3105,'0'0'5483,"-9"30"-3805,-1 3-1176,2-8-93,1 0-1,1 1 1,2-1-1,0 1 1,0 37-1,4 162 2434,0-216-2699,1 1 0,0-1 1,0 1-1,1-1 0,1 0 0,-1 0 1,1 0-1,1 0 0,0 0 1,0-1-1,1 1 0,0-1 1,9 11-1,-10-14-129,1 0 0,0 0 0,1 0 0,-1-1 0,1 1 0,0-1 0,0-1 0,0 1 0,1-1 0,-1-1 0,1 1 0,0-1 0,0 0 0,0 0 1,0-1-1,0 0 0,0 0 0,9 0 0,-15-1-155,1 0 1,-1 0-1,0 0 1,1 0 0,-1 0-1,0 0 1,1 0-1,-1-1 1,0 1 0,1 0-1,-1-1 1,0 1-1,1-1 1,-1 1 0,0-1-1,0 0 1,2 0-1,-2-1-275,0 0 1,-1 0-1,1 0 0,-1 0 0,1 0 0,-1 1 0,0-1 0,0 0 0,0 0 0,0 0 1,0-3-1,0-23-5630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22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4 245 10005,'0'0'8371,"-4"-37"-8339,4 8 289,11 1-129,3 3-128,0 0-64,0 6-64,3 3-224,-3-2-1137,-3 2-448,-1-3-1633,-10 7-2768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53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0 3586,'0'0'4476,"-5"1"-3891,-1 0-174,-3 0-86,-2 0 4688,13 11-4936,8-5-52,0 0 0,0 0 0,0-1 0,0-1 0,1 1 0,17 4 0,-7-1 56,185 70 549,-135-52-467,-66-25-84,0 0 0,0-1-1,0 1 1,0-1 0,1 0 0,9 0 632,-8-41-4576,-7 14-412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54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0 145 6915,'0'0'5773,"12"0"-4257,125-7 40,165-28 1,-64 4-1231,-128 14 464,15-1-14,-74 16-803,-50 2 80,0-1-304,-1 1 101,0-1 0,0 1 0,0-1 0,1 0 0,-1 1 0,0-1 0,0 1 0,0-1 0,0 1 0,0-1 0,0 0 1,0 1-1,0-1 0,-1 1 0,1-1 0,0 1 0,0-1 0,0 0 0,-1 1 0,1-1 0,0 1 0,0-1 0,-1 1 0,1 0 0,-1-1 0,1 1 0,0-1 0,-1 1 0,1-1 0,-1 1 0,0-1 0,-25-16-3630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55.7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0 2497,'0'0'6822,"-3"0"-6470,168 0 5155,269 0-2245,-1153 0-3611,675 6 298,43-6 89,26 0-644,30 3 538,97 18 0,-96-12 43,102 6-1,142-15 296,-299 0-169,-7-2-2539,-23-6-1559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58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1 407 6707,'0'0'6408,"0"0"-6286,1 0-1,-1 0 1,1 0 0,-1 0-1,1 0 1,-1 1-1,1-1 1,-1 0-1,1 0 1,-1-1-1,0 1 1,1 0-1,-1 0 1,1 0 0,-1 0-1,1 0 1,-1 0-1,1-1 1,-1 1-1,0 0 1,1 0-1,-1-1 1,1 1 0,0-1-1,59-159 107,-38 98-233,54-111 1,-68 164-196,-4 14 58,-2 22 37,-2-21 122,0 295 1189,-6-245-861,-2 0-1,-26 94 1,25-111-229,8-35 850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4:59.1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497 71 9508,'0'0'1588,"-6"-12"-1546,2 4-20,4 5-5,-1 1 0,0-1 0,-1 0 0,1 1 0,0-1 0,-1 1 0,1-1 0,-1 1 0,0 0 0,0-1 1,0 1-1,0 0 0,0 0 0,0 0 0,0 1 0,-1-1 0,1 1 0,-1-1 0,1 1 0,-1 0 0,0 0 0,1 0 0,-1 0 0,0 0 0,0 1 0,1-1 0,-6 0 0,0 1 23,-6 0 83,0-1 1,0 2-1,0 0 0,0 1 1,0 0-1,0 1 0,0 0 1,-24 11-1,12-2 187,2 2 1,0 1-1,-25 20 0,36-25-129,2 0 0,-1 1 0,1 0 0,1 1 0,0 0 0,1 0 0,-11 20 0,16-25-182,2 0 0,-1 0 0,1 0-1,0 1 1,1-1 0,0 0 0,0 1 0,0-1-1,1 1 1,0-1 0,1 1 0,1 10-1,-1-17-20,0 1 0,0-1-1,1 0 1,-1 1-1,0-1 1,0 0 0,1 0-1,-1 0 1,1 0-1,-1 0 1,1 0 0,0 0-1,-1-1 1,1 1-1,0 0 1,-1-1 0,1 0-1,0 1 1,0-1-1,-1 0 1,1 0-1,0 0 1,0 0 0,2 0-1,48-4-473,-47 2 479,-1 1 0,1 0 0,-1-1 0,1 0 0,-1 0 0,0-1 0,0 1-1,0-1 1,0 1 0,-1-1 0,1-1 0,5-5 0,0-2-31,-1 0 0,13-24-1,-16 24-14,1 1-1,0 1 1,1-1 0,0 1-1,12-12 1,-19 21 54,1 0 1,-1 0 0,0 0-1,1 0 1,-1 0-1,1 0 1,-1 0-1,1 0 1,-1 0-1,1 0 1,-1 1-1,0-1 1,1 0-1,-1 0 1,1 0 0,-1 1-1,0-1 1,1 0-1,-1 1 1,0-1-1,1 0 1,-1 1-1,0-1 1,0 0-1,1 1 1,-1-1-1,0 0 1,0 1 0,1-1-1,-1 1 1,0-1-1,0 1 1,0-1-1,0 1 1,121 222-22,-35-65 325,-77-138-284,-1 1 0,-1 0 1,-1 0-1,-1 1 0,0 0 1,0 24-1,-3-32 5,-1 1 0,-1-1 1,-1 0-1,0 0 0,-1 0 0,-4 18 0,4-26-6,0 0 0,-1 0 0,1-1 0,-1 1-1,-1-1 1,1 1 0,-1-1 0,0 0 0,0-1-1,0 1 1,-1-1 0,0 1 0,0-1 0,0-1-1,0 1 1,-8 3 0,1-2-3,0 0 1,0-1-1,-1 0 0,1-1 0,-1 0 1,0-1-1,0-1 0,0 0 1,0-1-1,-15-1 0,15 1-23,0-1 3,0 0-1,0-1 1,1-1-1,-1 0 1,1 0 0,0-1-1,-1-1 1,2 0-1,-1 0 1,-20-14-1,19 10 17,1 0 0,0-1 0,0 0 0,1 0-1,0-1 1,1-1 0,0 0 0,-15-26-1,22 33 21,1 0 0,-1 0 0,1 0 0,0-1 0,1 1 0,-1-1 0,1 1 0,0-1 0,1 0 0,-1 1 0,1-1 0,0 0-1,1 0 1,-1 1 0,1-1 0,0 1 0,0-1 0,1 0 0,0 1 0,0 0 0,0-1 0,1 1 0,-1 0 0,1 0 0,0 1-1,1-1 1,-1 1 0,1-1 0,0 1 0,0 0 0,6-4 0,34-23 147,87-47-1,9-5-583,-134 79-98,0 0 0,-1-1 0,1 0-1,-1 0 1,0 0 0,-1 0 0,6-8-1,0-10-3955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0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 68 16,'0'0'3674,"10"-3"-1191,-16 3-2396,0 1 0,0-1 0,0 1 0,0 1-1,1-1 1,-1 1 0,1 0 0,-1 0 0,1 0-1,-1 1 1,1 0 0,0 0 0,0 0 0,1 0-1,-1 1 1,1 0 0,-1 0 0,1 0 0,-6 10-1,5-7 55,1 0 0,0 0 0,0 0-1,1 1 1,-1-1 0,2 1 0,-1 0-1,1 0 1,1 0 0,-1 0 0,1 0-1,1 1 1,-1-1 0,2 9 0,-1-15-138,1-1 0,-1 1 1,1-1-1,-1 0 0,1 1 1,-1-1-1,1 0 0,0 1 1,0-1-1,0 0 0,0 0 0,0 0 1,0 0-1,0 0 0,0 0 1,0 0-1,0 0 0,1 0 1,-1-1-1,0 1 0,1 0 1,-1-1-1,0 1 0,1-1 1,-1 1-1,1-1 0,-1 0 1,1 0-1,-1 1 0,3-1 1,2 0 19,0 0 1,0 0 0,0 0 0,0 0 0,0-1-1,10-3 1,-11 2-7,0 0 0,0 0 0,0-1 0,0 0-1,-1 0 1,1-1 0,-1 1 0,0-1 0,0 0 0,0 0 0,0 0 0,-1 0-1,1-1 1,-1 0 0,-1 1 0,1-1 0,0 0 0,-1 0 0,2-8 0,1-1-84,-1-1 1,-1 0-1,0 0 1,-1 0-1,1-29 1,-3 41-63,0 1 0,0 0 0,0 0 0,0-1 1,0 1-1,0 0 0,-1 0 0,1 0 0,-1 0 0,0-1 1,0 1-1,0 0 0,0 0 0,0 0 0,0 1 1,0-1-1,0 0 0,-1 0 0,1 1 0,-1-1 0,1 0 1,-1 1-1,0 0 0,0-1 0,0 1 0,1 0 1,-4-1-1,-31-14-4316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0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183 599 5619,'0'0'5650,"-23"16"-5583,-71 50-30,88-62 29,1 0 0,0 1 0,0 0 1,0-1-1,1 2 0,-1-1 0,1 0 0,1 1 0,-1 0 0,1 0 0,0 0 0,-4 11 0,5-8 116,0 0-1,1 1 0,0 0 1,1-1-1,0 1 1,1 11-1,0-18-177,0 1 1,0-1-1,0 0 0,1 1 0,-1-1 0,1 0 1,-1 0-1,1 0 0,0 0 0,0 0 1,1-1-1,-1 1 0,0-1 0,1 1 0,0-1 1,0 0-1,-1 0 0,1 0 0,0 0 0,0-1 1,1 1-1,3 1 0,6 2-7,0 0 0,0-1 1,1 0-1,19 3 0,-14-4-41,1-1 0,-1-1 1,0 0-1,0-1 0,1-1 0,-1-1 0,0-1 1,0-1-1,-1 0 0,1-2 0,-1 0 0,0-1 1,0 0-1,-1-2 0,0 0 0,31-22 1,-28 16-54,-2 0 1,1-1 0,-2-1 0,0-1 0,-2 0-1,19-27 1,-26 32-67,0-1 0,-1-1 1,0 1-1,-1-1 0,0 0 0,-2 0 0,0-1 0,0 0 0,-1 1 0,0-22 0,-3 31 135,1 0 1,-1-1 1,0 1-1,0 0 1,0-1 0,-3-11-1,2 17 57,0-1 0,1 1 0,-1-1 0,0 1 0,0-1 0,0 1 0,0 0 0,0-1 0,0 1 0,0 0 0,0 0 0,0 0 0,-1 0 0,1 0 0,0 0-1,-1 0 1,1 0 0,-1 0 0,1 1 0,-1-1 0,1 1 0,-1-1 0,1 1 0,-1 0 0,0-1 0,-2 1 0,-3-1 187,0 0 1,0 1-1,0 0 0,0 0 0,-11 1 1,15 0-190,1 0 0,-1 0 0,1 0 0,-1 0 1,1 0-1,-1 0 0,1 0 0,0 1 1,0-1-1,0 1 0,0 0 0,0-1 0,0 1 1,0 0-1,1 0 0,-1 0 0,-2 4 1,-3 7 2,1-1 0,0 1 0,1 0 0,0 0 0,1 1 0,-4 27 0,4-6 31,0 56 0,4-85-55,1 0 1,-1 0-1,1 0 0,0-1 1,0 1-1,0 0 0,1 0 0,0-1 1,0 1-1,1-1 0,-1 0 1,1 0-1,0 0 0,1 0 0,-1 0 1,1 0-1,0-1 0,7 6 1,-4-4 0,0-1 0,1-1 0,-1 1 0,1-1 0,0-1 0,0 1 0,0-2 0,1 1 0,-1-1 0,1 0 0,0-1 0,9 1 0,-1 0-47,0-2 1,-1 0-1,1 0 0,0-2 1,0 0-1,-1-1 1,1-1-1,-1 0 0,0-1 1,0-1-1,-1 0 1,0-2-1,0 1 0,0-2 1,-1 0-1,16-14 0,-3 1-204,-2-1-1,-1-1 0,0-1 0,-2-2 0,-1 0 0,-2-1 0,28-52 1,-26 38-1,-3 0 1,-1-2 0,-2 0 0,-2-1 0,8-52 0,-16 62 230,-2 0 1,-2-39-1,-1 65 14,0 7 10,0 0 0,0 0 0,0 0 0,-1 1 0,1-1 0,0 0 0,-1 0 0,1 0 0,-1 0 0,0 1 0,0-1 0,0 0 1,0 1-1,0-1 0,0 1 0,0-1 0,0 1 0,-1-1 0,1 1 0,0 0 0,-1 0 0,1-1 0,-1 1 0,0 0 0,1 0 1,-1 1-1,0-1 0,1 0 0,-1 0 0,0 1 0,0-1 0,0 1 0,0 0 0,0 0 0,1-1 0,-1 1 0,-4 1 0,1-1 34,0 0-1,-1 1 0,1 0 0,0 0 0,0 0 0,0 1 0,0-1 0,0 1 0,0 0 0,0 1 0,0-1 0,1 1 0,-9 6 0,-1 6 181,0 1-1,1 0 0,1 0 0,0 1 1,1 1-1,1 0 0,-11 27 0,5-4 398,1 1-1,-14 65 0,19-50-28,3 0 0,2 0 0,4 79 0,1-128-563,0 1 1,1-1-1,0 0 1,0 1-1,1-1 0,0 0 1,0 0-1,1 0 1,0 0-1,0-1 1,1 1-1,0-1 0,1 0 1,-1 0-1,1 0 1,0 0-1,1-1 1,0 0-1,0 0 0,0-1 1,1 0-1,0 0 1,-1 0-1,2-1 1,-1 0-1,11 5 1,-5-5-120,1 0 1,-1 0 0,1-1 0,0-1 0,-1-1 0,1 1 0,0-2 0,0 0 0,0-1 0,19-3 0,-30 3-92,-1 0-1,1 0 1,-1 0 0,1 0-1,-1-1 1,1 1-1,-1-1 1,0 1 0,0-1-1,0 0 1,0 0-1,0 0 1,0 0 0,0 0-1,-1 0 1,1-1-1,-1 1 1,1 0 0,-1-1-1,0 1 1,0-1 0,0 0-1,0 1 1,-1-1-1,2-5 1,0-40-4809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0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16023,'0'0'2145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1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25 6099,'0'0'9129,"-23"0"-8256,-54 0 218,63 0 196,69 0-995,514 3-352,738-9 27,-1179 3 11,722-6-74,-589 32 97,23 1-66,-303-41-1965,-24-3-1900,-20 0-3580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2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455 264 6979,'0'0'4949,"0"-22"-4557,3-6-208,-2 11 89,0 0 0,0 0 0,-4-29 0,2 43-199,0 1 1,0-1 0,0 0 0,0 1 0,0-1 0,0 1 0,-1 0 0,1-1 0,-1 1 0,0 0 0,0 0 0,1 0 0,-1 0 0,-1 0-1,1 1 1,0-1 0,0 0 0,-4-1 0,-51-24 449,43 21-519,-6-2-1,0 1 0,0 0 0,-1 2 0,1 0 0,-1 2 0,0 0 0,-38 0 0,55 4-13,0 0-1,0 0 0,0 0 0,0 0 1,0 0-1,1 1 0,-1 0 0,0-1 1,1 1-1,0 1 0,-1-1 0,1 0 1,0 1-1,0 0 0,0 0 0,1 0 1,-1 0-1,1 0 0,-1 0 0,-2 7 1,-5 7-8,1 0 0,0 1 0,-5 19 0,5-11 10,2 1-1,1 0 0,1 0 1,1 0-1,1 0 1,1 34-1,2-47 6,0-11-1,0 1 0,0 0 0,0-1-1,0 1 1,0 0 0,1-1 0,1 5 0,-1-7 1,-1 0 0,1 0 0,0 1 0,0-1 0,-1 0 0,1 0 0,0-1 0,0 1 0,0 0 0,0 0 0,0 0 0,1-1 0,-1 1 0,0 0 0,0-1 0,0 1 0,1-1 0,-1 0 0,0 1 0,0-1 0,1 0 0,-1 0 0,2 1 0,5 0-2,1 0-1,-1-1 0,1 0 1,-1 0-1,1-1 0,-1 0 1,0-1-1,1 1 0,-1-1 1,0-1-1,0 0 1,0 0-1,0-1 0,13-8 1,-7 2-28,0-1 0,-2 0 1,1-1-1,-1 0 1,-1-1-1,14-21 0,42-59-506,-67 93 528,0-1 0,0 0 1,0 1-1,1-1 1,-1 1-1,0-1 1,0 1-1,1-1 1,-1 1-1,1-1 1,-1 1-1,0-1 0,1 1 1,-1 0-1,1-1 1,-1 1-1,1 0 1,-1-1-1,1 1 1,0 0-1,-1-1 1,1 1-1,-1 0 0,1 0 1,-1 0-1,1 0 1,0 0-1,-1 0 1,1 0-1,0 0 1,-1 0-1,1 0 1,-1 0-1,1 0 0,0 0 1,-1 0-1,1 0 1,-1 0-1,1 1 1,-1-1-1,1 0 1,-1 1-1,1-1 1,-1 0-1,1 1 0,-1-1 1,1 0-1,-1 1 1,1-1-1,-1 1 1,1 0-1,12 32-269,-11-26 276,135 395 1447,-36-115-834,-89-251-582,-2 0 1,-1 1-1,-2 0 1,-2 0-1,2 53 1,-8-83-16,1-1 1,-2 1 0,1-1 0,-1 0 0,0 1 0,0-1 0,0 0 0,-1 0 0,0 0 0,0 0 0,-1-1 0,1 1 0,-1-1-1,-1 0 1,1 0 0,-1-1 0,1 1 0,-1-1 0,-1 0 0,1 0 0,-9 4 0,-5 3 4,0-1 0,-1 0 1,0-2-1,0-1 0,-30 7 1,27-8-33,0-2 1,0 0-1,0-2 1,0 0-1,0-2 1,-30-3-1,44 2 7,1-1-1,-1 1 1,1-2-1,-1 1 1,1-1 0,0-1-1,0 0 1,-12-7-1,15 7 9,1 1-1,-1-1 1,1 0-1,0 0 1,0 0-1,1-1 0,-1 1 1,1-1-1,0 0 1,0 0-1,1 0 1,0 0-1,-1-1 1,-1-7-1,1 0 6,1 0 0,0-1 0,1 1-1,0 0 1,1 0 0,0-1 0,1 1 0,1 0 0,0 0-1,1 0 1,0 0 0,1 0 0,0 0 0,1 1 0,10-18-1,11-12 81,2 2-1,50-57 0,77-62 196,-125 127-552,13-12-4781,-31 35 474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3.3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155 701 4114,'0'0'9783,"-9"1"-9716,6-1-66,0 1 1,0-1 0,-1 1-1,1 0 1,0 0-1,0 0 1,0 0 0,0 1-1,0-1 1,0 1 0,0-1-1,1 1 1,-1 0-1,1 0 1,-1 1 0,1-1-1,0 0 1,0 1 0,0 0-1,0-1 1,0 1-1,-1 3 1,-7 10-32,-39 74 461,44-81-310,1 1-1,1 1 1,0-1 0,0 0-1,1 1 1,0 0-1,0 16 1,2-20-93,0 0-1,0 0 1,0 0 0,1 0-1,0 0 1,4 11 0,-4-15-27,1-1 0,-1 1 0,1-1 1,0 0-1,-1 1 0,1-1 0,0 0 1,0 0-1,0-1 0,1 1 1,-1 0-1,0-1 0,1 1 0,-1-1 1,1 0-1,-1 0 0,1 0 0,0 0 1,5 1-1,16 3-9,1-2 1,0 0-1,0-2 1,-1 0-1,36-5 0,-44 2-30,-1-1 0,1 0 0,-1-1 0,0 0 1,0-1-1,-1-1 0,1-1 0,-1 0 0,-1-1 0,1 0 0,13-12 0,-1-1-123,-1-1 1,-1-1 0,-1-1 0,25-33 0,-38 43 46,0-1-1,0 0 1,-2 0 0,0-1-1,0 0 1,-2 0 0,6-22-1,-6 13 16,-1-1 0,-2 0-1,-1-1 1,0-27 0,-2 53 124,-1-1 0,1 1 1,0-1-1,-1 1 0,1-1 1,-1 1-1,0-1 0,1 1 1,-1-1-1,0 1 0,0 0 1,0-1-1,0 1 0,0 0 1,0 0-1,0 0 0,0 0 1,0 0-1,-1 0 0,1 0 1,0 0-1,-1 0 0,1 0 1,-1 1-1,1-1 0,0 1 1,-1-1-1,0 1 0,1 0 1,-1-1-1,-1 1 0,-9-2 60,0 1 0,1 0 0,-16 1 0,16 1-123,8-1 40,0 0 0,0 1-1,-1-1 1,1 1 0,0 0 0,0 0 0,0 0-1,0 1 1,0-1 0,0 1 0,1-1 0,-1 1 0,0 0-1,1 0 1,-1 0 0,1 1 0,0-1 0,0 0-1,0 1 1,0 0 0,0-1 0,-2 6 0,-2 4 11,0 0 0,1 0 0,0 1 0,-3 16 0,2 1 45,2-1 1,1 1 0,1 0 0,2 34-1,0-58-53,1 0 0,0 0 0,0 0-1,0 0 1,1 0 0,0 0 0,0-1-1,0 1 1,1-1 0,0 1 0,0-1-1,0 0 1,6 6 0,-2-3 7,1-1 0,-1 1-1,1-1 1,1-1 0,-1 0 0,1 0 0,12 5 0,-2-2 3,0 0 0,1-2 0,0-1 0,0 0 1,1-1-1,0-2 0,29 3 0,-34-6-19,0 1 1,0-2-1,0 0 0,-1-1 1,19-4-1,-24 3-9,0-1 0,-1 1 0,0-2 0,0 1 0,0-1 0,-1 0 0,1-1 0,-1 0 0,10-9 0,7-12-195,0 0 1,-1-2-1,-2 0 0,-1-2 0,-2 0 1,25-54-1,-8 4-1366,39-137 0,-33 54-1341,-38 142 2408,-1-1 0,-1 1 0,0 0 0,-2-1 0,-4-31-1,4 52 515,-1 0 0,1 0 0,-1 1-1,1-1 1,-1 0 0,0 1 0,1-1-1,-1 0 1,0 1 0,0-1 0,0 1-1,-1-1 1,1 1 0,0 0 0,0 0 0,-1-1-1,1 1 1,-1 0 0,1 0 0,-1 0-1,1 1 1,-1-1 0,0 0 0,1 0-1,-1 1 1,0-1 0,0 1 0,1 0-1,-1-1 1,0 1 0,0 0 0,0 0-1,-1 0 1,-1 0 119,1 1 0,-1-1 1,0 1-1,1-1 0,-1 1 0,1 0 0,-1 1 0,1-1 1,-1 0-1,1 1 0,0 0 0,0 0 0,0 0 0,0 0 1,0 0-1,-4 4 0,-4 10 290,1 0-1,1 1 1,0 0 0,1 1 0,-11 34-1,-4 21 719,3 1-1,3 0 1,4 2-1,2 0 0,0 130 1,11-190-898,0-1 0,1 1 1,1-1-1,0 1 0,9 28 0,-8-37-201,-1-1-1,1 0 0,0 0 0,1-1 0,-1 1 0,1-1 0,0 0 1,1 0-1,-1 0 0,1 0 0,0-1 0,0 0 0,1 0 1,-1 0-1,1 0 0,6 2 0,-2-2-94,1 0-1,-1 0 1,1-1 0,0-1-1,0 1 1,0-2 0,0 0-1,0 0 1,0-1 0,0 0-1,0-1 1,16-3 0,-25 3-73,0 0 0,0 0 1,-1-1-1,1 1 0,0-1 1,-1 1-1,1-1 1,-1 0-1,1 1 0,-1-1 1,0 0-1,0 0 0,0 0 1,0 0-1,0 0 0,0 0 1,-1 0-1,1 0 0,-1-1 1,1 1-1,-1 0 1,0 0-1,0 0 0,0-1 1,0 1-1,0-2 0,0-1-292,1-42-3860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3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29 9732,'0'0'9221,"-4"-28"-26317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4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 15527,'0'0'6019,"14"-18"-7716,-10 14 625,-4-5-945,0-7-528,0 1-833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5.1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1 820 10901,'0'0'2588,"24"0"-2143,81-1-330,-97 0-121,0 0 1,-1 0-1,1-1 0,-1 0 0,1-1 0,-1 0 1,0 0-1,0-1 0,0 1 0,0-2 1,-1 1-1,0-1 0,0 1 0,0-2 0,0 1 1,-1-1-1,0 0 0,0 0 0,4-7 1,5-4-8,9-11-102,-2-2 1,-1-1-1,-1 0 1,-2-1-1,-1-1 0,-1-1 1,10-37-1,-12 25-742,-1-1-1,-3 0 0,-2 0 1,2-94-1,-9 137 892,0 0-1,0 1 1,0-1 0,-1 0 0,0 0-1,0 0 1,0 1 0,0-1-1,-1 0 1,1 1 0,-1-1 0,0 1-1,0-1 1,0 1 0,0 0-1,-5-4 1,3 3 197,0 1 0,0 0 0,-1 0 0,1 0 0,-1 0 0,0 1 0,0 0 0,0 0 0,0 0 0,0 1 0,-10-3 1,5 3 58,0 0 0,0 0 1,0 1-1,0 0 0,-19 3 1,28-1-297,-1 0 1,1-1 0,0 1-1,0 0 1,0-1 0,0 1-1,0 0 1,0 0 0,0 0-1,0 0 1,1 0 0,-1 0-1,1 0 1,0 0-1,-1 4 1,0 1-8,-5 28 135,2-1 0,1 1-1,1 0 1,5 46 0,-1-4 35,-1-60-125,0-1 0,1 1 0,1-1 1,1 1-1,0-1 0,1 0 1,12 24-1,-3-11-22,1 0 0,38 50 0,-53-78-6,1 0 1,0 0-1,-1-1 1,1 1-1,0 0 1,0-1-1,0 1 0,-1-1 1,1 1-1,0-1 1,0 1-1,0-1 1,0 1-1,0-1 1,0 0-1,0 0 1,0 1-1,0-1 0,0 0 1,0 0-1,0 0 1,0 0-1,1 0 1,-1-1-1,0 1 1,0 0-1,0 0 1,0-1-1,0 1 0,0 0 1,-1-1-1,1 1 1,0-1-1,0 1 1,0-1-1,0 0 1,0 1-1,0-2 1,32-32-34,-28 29 38,16-20-78,2 1 0,0 1-1,2 2 1,31-23 0,-52 42 24,0 0 0,1 0 0,-1 0 0,0 1 0,1-1 0,-1 1 0,1 0 0,0 1 0,-1-1 0,1 1 0,-1 0 0,8 0 1,-6 0 14,-5 1 27,1-1 0,-1 0 0,1 1 0,-1-1 1,0 1-1,1 0 0,-1-1 0,0 1 0,0 0 0,0 0 0,0 0 0,1-1 0,-1 1 0,0 0 0,-1 1 1,1-1-1,0 0 0,0 0 0,0 0 0,-1 0 0,2 2 0,14 34-42,-13-29 42,25 69 168,-22-54-56,2-1 0,0 0 0,2 0 0,0-1 0,1 0 0,23 32 0,-31-50-91,1 0 1,-1 0-1,0 0 0,1 0 0,0-1 0,0 1 0,0-1 0,0 0 0,0 0 0,0 0 0,0-1 0,0 1 0,1-1 0,-1 0 0,1-1 1,-1 1-1,1-1 0,7 0 0,-9 0-121,1 0 0,-1 0 0,1-1 1,-1 1-1,0-1 0,1 0 0,-1 0 0,0 0 1,1-1-1,-1 1 0,0-1 0,0 0 0,0 0 1,0 0-1,-1 0 0,1 0 0,0 0 1,-1-1-1,0 0 0,1 1 0,-1-1 0,0 0 1,2-5-1,7-28-3736,-6 1-3751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5:06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0 158 2385,'0'0'12296,"18"0"-11917,121 4-77,77-2 247,-138-13-540,-53 7-9,46-3-1,-14 7-1,186-7 44,-211 3-28,54-16-1,-10 1-10,-54 14-10,-1 0 0,1-2 1,-1-1-1,0 0 0,30-18 1,-42 22-40,-1 0 1,1 0 0,-1 1 0,1 1 0,0-1 0,0 1 0,0 1-1,1 0 1,-1 0 0,0 1 0,0 0 0,17 2 0,-35-5-5558,-23-3-2571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17.3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1129 9476,'0'0'5936,"4"0"-5874,4 0 112,0-1-1,0 0 1,-1 0 0,1-1 0,0 0 0,0 0 0,-1-1-1,0 0 1,1 0 0,-1-1 0,0 0 0,12-9-1,128-81 233,258-121-1,-148 92-384,58-26 63,-129 82-4,-119 46-7,123-59 0,-136 51-56,-8 3 62,1 2 0,100-35 0,162-55 628,-173 59 90,-129 53-677,10-5 225,-16 5-491,-1 1 0,0-1 0,0 1 0,1-1 0,-1 1 1,0-1-1,0 1 0,-1-1 0,1 1 0,0-1 0,0 1 1,-1-1-1,1 1 0,-1-2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1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 9476,'0'0'4803,"54"-17"-5044,-16 8 193,2-2-400,-5 5-1745,-13 6-832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18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1008 6531,'0'0'8092,"14"-8"-8036,178-120 1331,-139 94-821,2 2 0,73-30 0,-68 34-263,61-27 73,-37 18-130,143-87-1,-145 70-180,2 4 0,158-68 0,-139 85-47,-76 26 20,-1 0 0,0-3 0,0 0 0,43-24 0,-54 26 66,1 0 0,1 1-1,-1 1 1,22-6 0,-26 9 79,-2 1 139,-10 2-308,1 0-1,0 0 0,-1 0 1,1 0-1,-1-1 0,1 1 1,-1 0-1,1 0 0,-1 0 1,1-1-1,-1 1 0,1 0 1,-1-1-1,1 1 0,-1 0 1,0-1-1,1 1 0,-1 0 1,1-1-1,-1 1 0,0-1 1,1 1-1,-1-1 0,2-1 50,1 1 0,-1 0 0,1-1 0,-1 1 0,1 1 0,-1-1-1,1 0 1,5 0 486,27-15-544,139-72 35,-165 84-63,6-1-265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24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0 173 2817,'0'0'3610,"2"-10"-3607,1-6 7,-1 11 43,-1-1-1,0-1 1,0 1-1,-1 0 1,1-7 7653,651 13-5734,-652-10-2458,-1-49-2883,-2 24-1137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25.2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4402,'0'0'9596,"15"3"-9390,201 26 1504,-94-16-983,352 20 344,-444-33-1010,-29 0-29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28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0 534 4578,'0'0'8140,"1"0"-8306,-1 0 368,0 0 0,1 1 0,-1-1 0,0 0-1,1 0 1,-1 0 0,1 1 0,-1-1 0,1 0 0,-1 0 0,1 0 0,-1 0 0,0 0 0,1 0 0,-1 0 0,1 0 0,-1 0 0,1 0 0,-1 0 0,1 0 0,-1 0 0,1-1 0,-1 1 0,0 0 0,1 0 0,8-8-199,-1-1 0,0 0 0,-1 0 0,0-1 0,-1 1 0,0-1 0,5-12 0,9-13 40,154-255-270,-173 289 253,-1 1 4,3-3-47,-1-1 1,0 1-1,0 0 1,0 0-1,0-1 1,-1 1-1,0-1 1,1 1-1,-1-1 1,0-3-1,1-3 25,0 0-1,-1 0 1,0 0-1,-2-15 0,1 9-30,0 15 105,4 19-327,-6 113 384,0-12 239,4-1 0,21 133 0,-13-183 3,0 131 1,1-20 2462,-12-181-2899,1 0 0,-1 0 0,1 0 1,0 0-1,-1 0 0,1 0 0,0 0 1,0 0-1,0 0 0,1 0 0,0-3 1,0-8-298,-1-97-4930,0 53 178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29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1127 10565,'0'0'4810,"5"1"-4725,0 0-30,0 0-1,0 0 0,0 0 1,0-1-1,0 0 0,0 0 0,0 0 1,0 0-1,0-1 0,0 0 1,0 0-1,0 0 0,0-1 0,0 0 1,-1 0-1,1 0 0,-1 0 1,1-1-1,6-5 0,18-20 260,-2-1 0,-1-1 0,-1-1 0,-2-1 0,-1-2 0,27-54 0,-18 21-433,-3-1 0,31-117 0,-45 120-286,-3 0 0,-3-1 0,-3 0 0,-4-67 0,-1 128 401,0 0 0,-1 1 0,0-1 0,0 1 0,0-1 0,-1 1-1,0-1 1,1 1 0,-1 0 0,-1-1 0,1 1 0,-1 0 0,0 1 0,0-1 0,0 0 0,0 1 0,0 0-1,-1-1 1,1 2 0,-5-4 0,1 2 71,1 0-1,-1 0 1,0 0-1,0 1 1,0 0-1,-1 1 1,1-1-1,-1 2 1,1-1-1,-1 1 1,-13-1-1,19 2-67,0 0 0,1 1 0,-1-1 0,0 1 0,1-1 0,-1 1 0,1-1 0,-1 1 0,1 0 0,-1 0-1,1-1 1,0 1 0,-1 0 0,1 0 0,0 1 0,0-1 0,0 0 0,0 0 0,0 1 0,-2 1 0,-15 33-57,14-27 53,-12 30 65,2 1-1,2 0 1,1 0 0,2 1-1,-6 73 1,10-6 304,8 109 0,-2-192-328,1 0 0,2 0-1,0 0 1,1 0 0,2-1 0,17 45 0,-22-66-32,-1 0 1,1 1-1,0-1 1,0 0-1,0 0 0,0 0 1,1-1-1,-1 1 1,1 0-1,-1-1 1,7 4-1,-8-5-3,0-1 0,0 0-1,1 1 1,-1-1 0,0 0 0,0 0-1,1 0 1,-1 0 0,0 0 0,0 0-1,1-1 1,-1 1 0,0 0 0,0-1-1,0 1 1,1 0 0,-1-1 0,0 0-1,0 1 1,0-1 0,0 0 0,0 1-1,0-1 1,0 0 0,0 0 0,0 0-1,0 0 1,-1 0 0,1 0 0,1-1-1,-2 1 4,71-90 34,-44 55-140,1 1-1,47-45 0,-73 77 79,0 1 0,1 0-1,-1 0 1,1 1-1,0-1 1,-1 0 0,1 1-1,0 0 1,0-1-1,0 1 1,0 0 0,0 1-1,5-2 1,-6 2 10,0 0 0,0 1 0,0-1 0,0 0-1,0 1 1,0-1 0,0 1 0,0 0 0,-1-1 0,1 1 0,0 0 0,0 0 0,-1 0 0,1 0 0,0 1 0,-1-1 0,1 0 0,-1 1 0,0-1-1,1 1 1,1 2 0,48 74 27,-39-57 82,1-1 1,1 0 0,0-1 0,2 0 0,0-1 0,34 29-1,-35-36 4,1-1 1,0 0-1,22 10 0,-33-17-100,1-1-1,0 0 1,-1 0-1,1-1 1,0 1 0,0-1-1,0-1 1,0 1 0,0-1-1,0 0 1,0 0 0,0-1-1,0 1 1,9-4-1,-13 3-69,1 0-1,-1-1 0,0 1 0,1-1 1,-1 0-1,0 0 0,0 0 0,0 0 1,0 0-1,0 0 0,-1 0 0,1-1 0,0 1 1,-1-1-1,0 1 0,0-1 0,0 0 1,1-4-1,2-3-824,-1-1 1,-1-1-1,1-12 0,-1-26-5627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30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13286,'0'0'5379,"59"3"-5508,-3-3 49,0 0 160,-4 0-31,-3 0-17,-10 0-48,-12 0 16,-2 3-97,-11 3-63,3-6-1376,-6 0-913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30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1 388 13430,'0'0'4090,"16"-22"-3946,104-142-283,4-37-125,-124 201 268,0 0-1,0 0 1,0 0-1,0 0 1,0 0-1,1 0 1,-1 1-1,0-1 0,0 0 1,0 0-1,0 0 1,0 0-1,0 0 1,0 0-1,0 0 1,0 0-1,0 0 1,0 0-1,0 0 1,1 0-1,-1 1 1,0-1-1,0 0 0,0 0 1,0 0-1,0 0 1,0 0-1,0 0 1,0 0-1,1 0 1,-1 0-1,0 0 1,0 0-1,0 0 1,0 0-1,0 0 1,0 0-1,0 0 1,1 0-1,-1 0 0,0 0 1,0-1-1,0 1 1,0 0-1,0 0 1,0 0-1,0 0 1,0 0-1,0 0 1,1 0-1,-1 0 1,0 0-1,0 0 1,0 0-1,0 0 0,0-1 1,0 1-1,0 0 1,0 0-1,0 0 1,0 0-1,0 0 1,0 0-1,0 0 1,0 0-1,0-1 1,0 1-1,3 16 43,-3 29-84,0-37 72,2 169 561,-13 360 1982,6-419-2329,5-118-316,0 0 1,0 0-1,0 0 1,0 1-1,0-1 1,0 0-1,0 0 0,0 0 1,0 0-1,0 0 1,0 0-1,0 0 1,0 0-1,0 1 0,0-1 1,-1 0-1,1 0 1,0 0-1,0 0 1,0 0-1,0 0 1,0 0-1,0 0 0,0 0 1,-1 0-1,1 0 1,0 0-1,0 0 1,0 0-1,0 0 0,0 0 1,0 0-1,-1 0 1,1 0-1,0 0 1,0 0-1,0 0 0,0 0 1,0 0-1,0 0 1,-1 0-1,1 0 1,0 0-1,0 0 1,0 0-1,0 0 0,0 0 1,0 0-1,0 0 1,0 0-1,-1-1 1,1 1-1,0 0 0,0 0 1,0 0-1,0 0 1,0 0-1,0 0 1,0 0-1,0-1 1,0 1-1,-6-5-3933,-3-4-1421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31.9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25 443 6675,'0'0'10858,"-4"-3"-10674,-15-10-112,19 13-71,0 0 0,0-1 0,0 1-1,0 0 1,0 0 0,-1 0-1,1 0 1,0 0 0,0 0-1,0-1 1,0 1 0,0 0-1,0 0 1,0 0 0,0 0 0,0 0-1,0-1 1,0 1 0,0 0-1,0 0 1,0 0 0,0 0-1,0-1 1,0 1 0,0 0-1,0 0 1,0 0 0,0 0-1,0-1 1,0 1 0,0 0 0,0 0-1,0 0 1,0 0 0,0 0-1,0 0 1,1-1 0,-1 1-1,0 0 1,0 0 0,0 0-1,0 0 1,0 0 0,0 0 0,0 0-1,1 0 1,-1-1 0,0 1-1,0 0 1,0 0 0,0 0-1,1 0 1,-1 0 0,0 0-1,0 0 1,0 0 0,0 0-1,0 0 1,1 0 0,-1 0 0,0 0-1,0 0 1,0 0 0,1 0-1,14-2-4,-12 1 6,560-60 1644,77-9-1127,-100 9-520,-191 37 40,8-1-11,404-10 398,-749 35-412,90-3 129,-1-5 1,0-4-1,133-33 0,-183 32-115,-19 6-2,0-1 1,41-17-1,-73 24-111,0 1-1,0-1 1,0 1-1,1 0 1,-1-1-1,0 1 1,0-1 0,0 1-1,0-1 1,0 1-1,0-1 1,0 1-1,0 0 1,0-1-1,0 1 1,0-1 0,-1 1-1,1-1 1,0 1-1,0-1 1,0 1-1,-1 0 1,1-1 0,0 1-1,0 0 1,-1-1-1,1 1 1,0-1-1,-1 1 1,1 0-1,0 0 1,-1-1 0,1 1-1,0 0 1,-1 0-1,1-1 1,-1 1-1,1 0 1,-1 0 0,1 0-1,-1 0 1,-35-4-3821,-20 3-3828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32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27 506 9748,'0'0'6617,"-6"-1"-6353,-15-3-56,45 0 905,630-40 1674,-489 28-2626,778-125 177,-815 115-308,2 6-1,156-6 0,-212 23 14,0-3 0,-1-3-1,136-36 1,-168 35-32,-1 3-1,1 1 1,45-1-1,128 7 189,-96 2-117,-76-3 72,0-2-1,-1-2 1,0-1 0,58-17-1,-89 19-144,-8 3-12,1 0 1,-1 0-1,0 0 0,1 1 0,-1-1 1,0 1-1,1 0 0,-1 0 0,5 0 1,-6-9-959,-1 7 794,0 0 0,-1-1 0,0 1 1,1 0-1,-1 0 0,0-1 0,0 1 0,0 0 0,-1 0 0,1 0 0,0 0 0,-1 0 0,1 1 0,-1-1 0,0 0 1,0 1-1,1-1 0,-1 1 0,0-1 0,0 1 0,0 0 0,-3-1 0,-49-31-4923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33.6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1185 1 9604,'0'0'4077,"-4"15"-4082,-20 50 127,-33 63 1,-422 690 3698,295-523-3517,96-154-294,-167 295 1708,234-389-1555,16-32-128,-1-1 0,-1 0 1,0-1-1,-13 19 0,12-21-650,-4 5-894,4-11-5344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1.6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1 992,'0'0'12230,"-101"175"-11141,60-90 479,0 11-1120,0-8-271,7-20-145,12-23-64,3-30-929,6-15-1600,1-32-3682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6:34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1431 0 480,'0'0'13273,"-18"30"-12326,-61 95-381,-46 97 1219,-12 13-219,102-184-1315,-243 394 989,26-2-1174,224-396-68,-23 43 46,19-30-29,-2-2 0,-3-2 0,-46 53 0,7-18-20,30-41 30,-55 77 0,85-109-692,14-35-3108,2-3 1588,0-19-4158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34.8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1096 8868,'0'0'3322,"28"-1"-2429,-24-1-850,-1 1 0,1-1 0,-1 0 0,0 0 0,0 0 0,0-1 0,0 1 0,0-1 0,0 1-1,-1-1 1,1 0 0,3-6 0,27-47 234,-25 43-253,36-75 78,-4-3 0,-4 0 0,-4-3 0,-4 0 0,28-170-1,-50 198-40,-1-94-1,-5 151-90,3 54-12,16 86 1,-9-80 89,-7-29-2,3 17 48,18 59-1,-21-88-89,1 1 0,0-1 0,0 0 0,1-1 0,1 1 0,0-1 1,0 0-1,0 0 0,1-1 0,14 13 0,-15-17-10,0-1 0,0 0 0,1 0 0,-1 0 1,1-1-1,0 0 0,0 0 0,0 0 0,0-1 0,0 0 1,0-1-1,0 0 0,0 0 0,1 0 0,12-3 0,-17 2 6,1 1-1,-1-1 1,0 0-1,1 0 1,-1-1-1,0 1 1,0-1-1,0 0 1,0 0-1,0 0 1,0 0-1,0 0 1,-1 0-1,1-1 1,-1 1-1,1-1 0,2-5 1,4-6 29,-1 0 0,11-26 0,-11 24-5,20-47 34,-2-2 0,-3-1 0,17-85 0,-36 131-55,-2-1-1,1-28 1,-3 47 240,0 5-131,4 94 17,24 142 1,-26-225-105,0 0 1,1 0 0,1 0 0,0 0 0,1 0 0,1-1 0,8 17 0,-11-26-50,0 1 0,1-1 0,-1 0 0,1 0 0,-1 0-1,1-1 1,0 1 0,1-1 0,-1 0 0,1 0 0,-1 0 0,1-1 0,0 0 0,0 0 0,0 0-1,0 0 1,0-1 0,0 0 0,0 0 0,1 0 0,-1-1 0,8 1 0,-10-1-178,-1 0 0,1 0 0,-1 0 0,1 0-1,-1 0 1,1 0 0,-1-1 0,0 1 0,1-1 0,-1 0 0,1 1 0,-1-1 0,0 0 0,0-1 0,0 1 0,1 0 0,-1-1 0,0 1 0,-1-1 0,1 1 0,0-1 0,0 0 0,-1 0 0,1 0 0,-1 0-1,1 0 1,-1 0 0,0 0 0,2-4 0,3-33-5344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35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1 8196,'0'0'4194,"0"6"-3759,-2 15-266,-1 0 0,0 0 0,-2 0 0,-1 0 0,0-1 1,-12 25-1,-14 48 479,21-56-474,3 1 0,1 0 0,1 1 0,3-1-1,1 1 1,5 68 0,-1-97-174,0-1 0,1 0 0,1 1 0,-1-1 0,1-1 0,1 1 1,0 0-1,0-1 0,0 0 0,1 0 0,0-1 0,1 0 0,0 0 0,0 0 0,0-1 0,1 0 1,0 0-1,11 5 0,-4-2-8,0-1 1,1 0 0,0-1-1,1-1 1,0-1-1,0 0 1,0-1 0,0-1-1,24 2 1,112-5-89,-149-1-49,0 0 1,-1 0-1,1 0 0,0 0 0,0 0 1,-1-1-1,1 1 0,0-1 1,-1 0-1,0 0 0,1 0 1,-1-1-1,5-5 0,-6 7-181,0-1-1,-1 0 0,1 0 0,0 0 0,-1-1 1,0 1-1,0 0 0,1-1 0,-1 1 1,-1 0-1,1-1 0,0 1 0,0-4 1,0-10-3402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35.7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0 189 9060,'0'0'3426,"84"-50"-3138,-25 43 144,11 1 16,3-3-432,1-1 16,-1-6 32,-3 4-64,-8-4-432,-9-6-1745,-11-3-1072,-18 9-3282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37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1 233 8116,'0'0'4330,"7"29"-4112,0 2-139,31 157 325,-23-88 186,1 131 0,-16-230-497,0-18-18,-18-207-511,-2-14 367,20 217 82,0-8-15,5-48-1,-3 66 0,0 0-1,1 1 0,0-1 1,1 0-1,1 1 0,-1 0 1,10-15-1,-8 16-11,0 0 0,0 0-1,1 1 1,0 0 0,0 0 0,1 1 0,8-7-1,-9 10 29,-1 0 0,1 0 0,0 1-1,1 0 1,-1 0 0,0 0 0,1 1-1,-1 0 1,1 1 0,11-1 0,1-1 33,1 2 1,0 0 0,-1 2-1,1 0 1,37 7-1,-51-6-38,1 1-1,-1-1 0,0 1 1,0 0-1,0 1 0,0-1 1,-1 1-1,1 1 0,-1-1 1,0 1-1,-1 1 0,1-1 1,-1 1-1,0-1 0,0 1 1,-1 1-1,1-1 0,5 12 1,-6-6 23,0 0 1,-1 0 0,0 0 0,-1 0 0,0 0 0,-1 0 0,-1 1 0,-1 21 0,1-12-5,0-12 4,-1 1-1,-1 0 0,0-1 0,0 1 0,-1-1 0,0 1 0,-1-1 0,0 0 0,-1 0 0,0-1 0,-1 1 1,1-1-1,-2 0 0,1-1 0,-10 9 0,2-2 157,-1-1-1,0-1 1,-2-1-1,1 0 1,-1-1-1,-1 0 1,-21 8 0,34-18-35,-1 1 0,1-2 0,0 1 0,-1-1 0,1 1 0,-1-1 0,1-1 0,-8 0 0,-9-1-64,200 2-1963,-172 1 1876,-1-1 0,1 1 0,0 1 0,0-1 0,0 1 0,-1 0 0,1 0 0,-1 1 0,1 0 0,-1-1 0,0 2 0,0-1 0,0 1 0,8 8 0,-6-5 11,0 0-1,-1 0 1,1 1 0,-2 0-1,1 0 1,-1 1 0,0 0-1,4 11 1,0 0 41,-7-16-41,-1-1 0,1 1 0,-1-1 0,0 1 0,0-1 0,0 1 0,0 0 0,0 0 0,-1 6 0,4 74 327,-5-84-334,0 1 0,0 0 1,0 0-1,0 0 0,0-1 0,0 1 0,0 0 1,0-1-1,0 1 0,-1-1 0,1 1 0,0-1 0,0 0 1,-1 1-1,1-1 0,0 0 0,0 0 0,-1 0 1,1 0-1,0 0 0,0 0 0,-2-1 0,-4 1 20,-28 7-6,-22 6 315,-1-3 1,-96 3-1,-57-13 1333,210 0-1693,0 0 0,0 0-1,0 0 1,0 0 0,0 0 0,0-1-1,0 1 1,0 0 0,0-1-1,0 1 1,0-1 0,1 1 0,-1-1-1,0 1 1,0-1 0,0 0-1,1 0 1,-1 1 0,0-1-1,1 0 1,-1 0 0,0 1 0,1-1-1,-1 0 1,1 0 0,0 0-1,-1 0 1,1 0 0,0 0-1,-1 0 1,1 0 0,0 0 0,0-2-1,0-41-3495,1 26 2395,-1-18-2654,0 4-2059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37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 6227,'0'0'7425,"-2"0"-7067,8 0-255,468 0 932,-268 0-6781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38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9156,'0'0'4424,"6"-1"-4390,48-5 584,0 2 0,72 5 0,-48 0-388,552-14 287,-630 13-709,-3-6-3591,-11 3 1035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2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0 500 3730,'0'0'7294,"0"-19"-5363,1-1-1767,1 0 0,1 0 1,10-38-1,26-61-3,-24 75-112,-10 31-46,6-21 0,1 0 0,1 1-1,27-45 1,-40 78-5,0-1 0,1 1-1,-1-1 1,0 1 0,1-1 0,-1 1 0,1-1 0,-1 1 0,1 0 0,-1-1 0,1 1 0,-1-1 0,1 1 0,-1 0 0,1-1 0,-1 1 0,1 0-1,-1 0 1,1 0 0,0-1 0,-1 1 0,1 0 0,-1 0 0,1 0 0,0 0 0,-1 0 0,1 0 0,0 0 0,-1 0 0,2 1 0,-1 8 362,7 493 1802,-10-359-3959,6-223-4227,3 39-336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2.9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304 115 7555,'0'0'3045,"1"-17"-2987,5-77 44,-11 92 42,-12 2 69,9-1-106,0 1-1,0-1 1,0 2-1,0-1 1,0 1-1,0 1 1,0-1-1,1 1 1,-1 1-1,0-1 1,1 1-1,-13 7 1,5 1-4,1 0 1,1 1-1,0 0 0,1 1 1,0 1-1,1 0 1,0 0-1,1 1 0,1 0 1,0 1-1,1 0 1,1 0-1,1 1 0,0 0 1,1 0-1,1 0 1,0 1-1,2-1 1,0 1-1,0 19 0,2-28-76,3 15-147,-3-23 112,1 0 0,0-1-1,-1 1 1,1 0 0,0-1-1,0 1 1,0-1 0,-1 1-1,1-1 1,0 1 0,0-1-1,0 1 1,0-1-1,0 0 1,0 0 0,0 1-1,0-1 1,0 0 0,0 0-1,0 0 1,0 0 0,0 0-1,1 0 1,3 0-8,0 0 1,-1 0 0,1 0-1,0-1 1,-1 1-1,1-1 1,0 0-1,-1-1 1,1 1-1,-1-1 1,0 0-1,1 0 1,-1 0 0,0 0-1,0-1 1,0 0-1,-1 0 1,1 0-1,-1 0 1,1-1-1,-1 1 1,0-1 0,5-7-1,55-100-577,-36 61 124,-27 50 463,0-1 1,0 1-1,0-1 0,0 1 0,0-1 0,0 1 0,1-1 1,-1 1-1,0-1 0,0 1 0,0 0 0,1-1 0,-1 1 0,0-1 1,1 1-1,-1 0 0,0-1 0,1 1 0,-1 0 0,1-1 1,-1 1-1,0 0 0,1 0 0,-1-1 0,1 1 0,-1 0 1,1 0-1,-1 0 0,1-1 0,-1 1 0,1 0 0,-1 0 0,1 0 1,-1 0-1,1 0 0,-1 0 0,1 0 0,-1 0 0,1 0 1,-1 1-1,1-1 0,-1 0 0,1 0 0,-1 0 0,0 0 1,1 1-1,-1-1 0,1 1 0,12 22-32,-11-18 61,31 61 508,60 89 0,2 2-347,-87-141-154,-1 1 0,0-1 0,-1 1 0,-1 0 0,-1 1 0,0-1 0,-2 1 0,0 0 0,0-1 0,-2 20 1,0-32-19,0-1 1,-1 1 0,1-1 0,-1 1 0,0-1-1,0 0 1,0 1 0,-1-1 0,1 0 0,-1 0-1,0 0 1,0 0 0,-1 0 0,1-1 0,-6 6-1,4-4 4,-1-1-1,0 0 1,0 0-1,0-1 0,0 0 1,-1 1-1,0-2 1,1 1-1,-1-1 0,-7 2 1,-3 0 18,0-1 0,0-1 0,0 0 0,0-1 0,-1-1 0,1 0 0,0-2 0,-17-2 0,23 1 10,0 1 0,1-1 0,0 0 0,-1-1 0,1 0 0,1-1 1,-1 0-1,1 0 0,-13-10 0,17 11-8,0 1-1,-1-1 1,1 0 0,1-1 0,-1 1-1,1-1 1,-1 1 0,1-1 0,1 0-1,-1 0 1,1-1 0,0 1 0,0 0 0,0-1-1,1 1 1,0-1 0,0 0 0,0-6-1,1-1-69,0 0-1,4-24 1,-3 32 24,1 0 1,-1 0 0,1 0 0,0 1-1,0-1 1,1 1 0,-1-1 0,1 1-1,0 0 1,5-5 0,13-11-240,0 1 1,2 1-1,0 1 0,42-23 0,36-27-3637,-57 31-31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3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166 553 11109,'0'0'3234,"-17"15"-2874,-4 4-341,0 1 1,2 1-1,0 1 1,1 0 0,-16 28-1,32-47-17,0 1-1,0 0 0,0 0 1,0 0-1,1 0 0,0 0 1,-1 1-1,1-1 1,1 0-1,-1 1 0,1-1 1,0 0-1,0 1 1,0-1-1,0 1 0,1-1 1,0 0-1,0 0 1,2 7-1,-1-7-13,0 0-1,1-1 1,-1 1-1,1-1 1,0 1-1,0-1 1,0 0 0,0 0-1,1 0 1,-1-1-1,1 1 1,0-1 0,0 0-1,0 0 1,0 0-1,0 0 1,0-1-1,8 2 1,9 2-95,0-1 0,0-1 0,0-1 0,1-1 1,-1-1-1,0-1 0,0 0 0,1-2 0,-1-1 0,-1 0 0,1-1 0,-1-2 1,1 0-1,-2-1 0,22-12 0,-28 12 3,-1 0-1,0-1 1,0 0 0,-1-1-1,-1 0 1,1 0 0,-2-2 0,1 1-1,-2-1 1,0 0 0,0-1-1,-1 0 1,10-25 0,-9 15-43,-1-1 0,-2 0 0,0 0 0,-1 0 0,-2-1 0,0 1 0,-3-37 0,1 58 168,-1 0 1,1 0-1,-1 1 1,0-1-1,0 0 0,0 0 1,0 1-1,0-1 0,0 0 1,-1 1-1,1-1 0,-1 1 1,0 0-1,0-1 1,0 1-1,0 0 0,0 0 1,0 0-1,0 1 0,-1-1 1,1 0-1,-1 1 1,1-1-1,-1 1 0,0 0 1,1 0-1,-1 0 0,-5-1 1,-1 0 236,0 1-1,0 0 1,-1 0 0,1 1 0,0 0 0,0 0-1,0 1 1,-14 3 0,21-3-232,0 0 0,0 0 0,0 0 1,0 0-1,0 0 0,1 0 0,-1 1 0,0-1 0,1 1 0,-1-1 1,1 1-1,-1 0 0,1 0 0,0-1 0,-1 1 0,1 0 0,0 0 0,1 0 1,-1 0-1,0 1 0,0-1 0,1 0 0,-1 0 0,1 0 0,0 3 1,-2 10-7,1-1 0,1 26 1,0-25 4,1-4-20,0 1 1,1 0 0,0-1-1,0 1 1,1-1 0,1 0-1,0 0 1,1 0-1,0 0 1,0-1 0,1 0-1,1 0 1,0 0 0,0-1-1,1 0 1,16 15 0,-12-13-2,0-1 1,1-1 0,0 0 0,1-1-1,0 0 1,0-1 0,0 0-1,1-1 1,0-1 0,0-1 0,0 0-1,20 2 1,-13-3-3,1-2 0,-1 0 0,30-4-1,-40 1 0,0 0 0,0 0-1,-1-1 1,1-1 0,-1 0-1,0 0 1,0-1 0,10-7-1,0-3-54,0-1 0,-2 0 0,0-1 0,-1-2 0,0 0 0,-2 0 0,0-2 0,15-25 0,-6 3-124,-1-1-1,-2-2 0,19-56 1,-32 74 50,-1 1 0,-1-1 1,-1 0-1,-1-1 0,-2 1 1,-1-1-1,-2-36 0,0 63 138,0 0-1,0 0 1,0 0 0,-1 0 0,1 0-1,-1 0 1,1 0 0,-1 0-1,0 0 1,0 0 0,1 1-1,-1-1 1,-1 0 0,1 1-1,0-1 1,0 1 0,-1-1-1,1 1 1,0-1 0,-1 1-1,0 0 1,1 0 0,-1 0 0,-2-1-1,-1 0 52,0 0 1,0 1-1,0-1 0,-1 1 0,1 1 0,-1-1 0,1 1 0,-6 0 0,8 0-27,1 1-1,0-1 0,0 1 0,-1-1 0,1 1 0,0 0 1,0 0-1,0 0 0,0 0 0,0 0 0,0 1 0,0-1 1,0 0-1,1 1 0,-1 0 0,1-1 0,-1 1 0,1 0 0,-1 0 1,1 0-1,0 0 0,0 0 0,0 0 0,-1 3 0,-4 8-11,2 0 0,-7 26 0,8-26 28,-6 29 167,3 0 0,2 0 0,1 83 0,3-105-133,0-1 49,1 1 0,0-1 0,2 0 0,0 0 0,1 0 0,1 0 0,1-1 0,12 27 0,-15-37-135,1-1 0,0 0 0,1 0 1,0 0-1,0-1 0,1 0 0,-1 1 1,1-2-1,1 1 0,-1-1 0,1 0 0,0 0 1,0-1-1,0 0 0,0 0 0,1-1 0,0 0 1,0 0-1,0-1 0,0 0 0,0 0 0,10 0 1,-15-1-159,0-1 0,1 1 0,-1-1 0,0 0 0,1 0 0,-1-1 0,0 1 1,1-1-1,-1 1 0,0-1 0,0 0 0,4-2 0,-6 2-49,0 0-1,0 0 1,0 0-1,0 0 0,0 0 1,-1 0-1,1 0 1,0-1-1,-1 1 1,1 0-1,0-1 0,-1 1 1,0 0-1,1-1 1,-1 1-1,0-1 1,1 1-1,-1 0 0,0-1 1,0 1-1,0-1 1,-1 1-1,1-1 1,0 1-1,0 0 1,-1-1-1,1 1 0,-2-3 1,-9-22-7400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2.2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308 457 2449,'0'0'1982,"0"0"-1915,0 0 0,0 0 0,0 0 0,0 0 0,0 1 0,0-1-1,0 0 1,0 0 0,0 0 0,0 0 0,0 0 0,0 1 0,0-1-1,0 0 1,0 0 0,0 0 0,0 0 0,0 0 0,0 1 0,0-1-1,0 0 1,0 0 0,0 0 0,0 0 0,0 0 0,0 0 0,0 1-1,0-1 1,0 0 0,0 0 0,0 0 0,0 0 0,1 0 0,-1 0-1,0 0 1,0 0 0,0 1 0,0-1 0,0 0 0,0 0 0,1 0 0,-1 0-1,0 0 1,0 0 0,0 0 0,0 0 0,0 0 0,1 0 0,-18 9-22,1 0 1,1 2-1,-1 0 1,2 0-1,-14 14 1,-27 21 830,23-23-184,19-15-406,0 1-1,0 0 1,1 1 0,1 1-1,0 0 1,0 0 0,1 1 0,-13 19-1,23-31-290,0 0 1,0 0-1,1 0 0,-1 0 0,0 0 0,0-1 1,0 1-1,1 0 0,-1 0 0,0 0 0,0 0 0,0 0 1,1 0-1,-1 0 0,0 0 0,0 0 0,0 0 1,1 0-1,-1 0 0,0 0 0,0 0 0,0 0 1,1 0-1,-1 1 0,0-1 0,0 0 0,0 0 1,0 0-1,1 0 0,-1 0 0,0 0 0,0 0 0,0 1 1,0-1-1,0 0 0,1 0 0,-1 0 0,0 0 1,0 1-1,0-1 0,0 0 0,0 0 0,0 0 1,0 0-1,0 1 0,0-1 0,0 0 0,0 0 1,0 0-1,0 1 0,0-1 0,0 0 0,0 0 0,0 0 1,0 1-1,0-1 0,0 0 0,0 0 0,0 0 1,0 1-1,0-1 0,0 0 0,0 0 0,0 0 1,-1 1-1,7-1-28,0 0 1,0 0 0,0 0-1,0-1 1,0 0 0,0 0 0,-1 0-1,1-1 1,0 0 0,-1 0-1,1 0 1,-1-1 0,0 0-1,0 0 1,0 0 0,0-1-1,7-6 1,14-13-294,-2-1 0,0-2 0,-2 0 0,-1-1 0,-1-1 0,23-41-1,-31 44-100,0 0-1,-1-1 1,-2 0-1,-1-1 1,-1 0-1,-1-1 0,-1 1 1,1-36-1,-6 54 409,3-36-433,-6-63 0,3 107 455,0 0 0,0 0 0,0-1 0,-1 1 0,1 0 0,0 0 0,-1 0 0,1-1 0,-1 1 0,1 0 0,-1 0 0,1 0 0,-1 0 0,0 0 0,1 0 0,-1 0 0,0 0 0,0 0 0,0 1 0,0-1 0,0 0 0,0 0 0,0 1 0,0-1 0,0 0 0,0 1 0,0 0 0,-1-1 0,1 1 0,0-1 0,0 1 0,-1 0 0,-1 0 0,1 0 35,0 0 1,0 0-1,0 1 1,0-1-1,-1 1 1,1-1-1,0 1 1,0 0-1,0 0 1,1 0-1,-1 0 1,0 0-1,0 0 1,0 0-1,1 1 1,-1-1-1,0 1 1,1-1-1,0 1 0,-2 2 1,-14 26 491,1 0-1,2 2 1,1 0-1,1 0 1,-9 45-1,12-35 24,2 0 0,2 1 0,2 0 0,4 69-1,-1-104-549,1 1-1,0 0 0,0-1 0,1 1 0,0-1 0,1 0 0,0 1 1,0-1-1,1 0 0,0-1 0,0 1 0,1-1 0,-1 0 0,2 0 1,-1 0-1,1 0 0,0-1 0,0 0 0,1-1 0,0 1 0,0-1 1,0-1-1,15 8 0,-6-4-304,1-2 0,-1 0 0,1-1 1,0-1-1,1 0 0,-1-1 0,0-1 1,1-1-1,0-1 0,32-2 0,-47 1 251,-1 1-1,1-1 1,0 1-1,0-1 1,0 0-1,0 0 1,-1 0-1,1 0 1,-1-1 0,1 1-1,-1-1 1,1 1-1,-1-1 1,0 0-1,1 0 1,-1 0-1,0 0 1,-1-1-1,1 1 1,0 0-1,-1-1 1,1 1-1,-1-1 1,0 0-1,1 1 1,-1-1 0,-1 0-1,1 0 1,0 0-1,-1 0 1,1 1-1,-1-1 1,0 0-1,0 0 1,0 0-1,0 0 1,-1 0-1,1 0 1,-1 0-1,-1-4 1,1 6 244,1 0 0,-1 1 0,1-1 0,-1 0 1,0 0-1,0 1 0,1-1 0,-1 0 0,0 1 0,0-1 0,1 1 0,-1-1 0,0 1 1,0-1-1,0 1 0,0 0 0,0-1 0,0 1 0,0 0 0,0 0 0,0 0 1,0 0-1,0 0 0,0 0 0,-1 0 0,-27 2 4001,28-2-4166,1 1 0,-1-1 0,0 1 1,1-1-1,-1 1 0,1-1 0,-1 1 1,1 0-1,-1-1 0,1 1 0,0 0 0,-1 0 1,1-1-1,0 1 0,-1 0 0,1 0 1,0-1-1,0 1 0,0 0 0,0 0 0,0 0 1,0-1-1,0 1 0,0 1 0,4 21-258,-2-21 179,0 0 0,0-1 0,0 1 0,0-1 1,1 1-1,-1-1 0,0 0 0,1 0 0,-1 0 1,0 0-1,1 0 0,-1-1 0,1 1 0,0-1 1,4 1-1,47-1-1237,-36 0 659,41-1-1577,1-4-1065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4.0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1 480,'0'0'15415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4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0 5891,'0'0'7523,"0"248"-7123,-7-119-272,-24 31 369,-8 12 47,-2-8 272,-1-23-207,14-41-289,7-34-224,11-25-144,6-25 48,1-13-256,3-22-5283,0-31-1168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5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0 11013,'0'0'1723,"0"37"-1042,0 239 1093,-10 8-1358,10-283-398,0 0 1,0 0-1,0 0 0,0 0 0,0 0 1,0 0-1,1 0 0,-1 0 0,0 0 1,0 0-1,1 0 0,-1 0 0,1 0 1,-1 0-1,1 0 0,-1 0 0,1-1 1,-1 1-1,1 0 0,0 0 0,-1 0 1,1-1-1,0 1 0,0-1 0,0 1 1,-1 0-1,1-1 0,0 1 0,0-1 1,0 0-1,0 1 0,0-1 1,0 0-1,0 0 0,0 1 0,0-1 1,1 0-1,6 1-45,0-1 0,0 0 1,-1-1-1,10-1 0,-1 1 102,12-3-39,-1 0 1,38-11-1,-42 8-65,1 2-1,-1 1 1,47-3 0,-58 7-307,18 0-3789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5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17336,'0'0'1601,"35"0"-12822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5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0 813 5747,'18'-44'2115,"120"-297"-1987,-137 339-118,69-189-2559,-63 168 2821,-1-1 0,-2 0-1,0-1 1,-2 1-1,0-1 1,-3-32 0,0 56-125,1-1 0,-1 0 0,0 1 0,0-1 0,0 0 1,0 1-1,0 0 0,0-1 0,0 1 0,0-1 0,0 1 0,-1 0 1,1 0-1,0 0 0,-1 0 0,1 0 0,-1 0 0,0 0 0,1 0 1,-1 1-1,1-1 0,-1 0 0,-3 0 0,3 1-57,0-1 1,-1 0-1,1 1 0,-1-1 0,1 1 0,-1 0 0,1 0 0,-1 0 1,0 0-1,1 0 0,-1 0 0,1 1 0,-1-1 0,1 1 1,-1 0-1,1 0 0,-3 1 0,2 1-59,0 1 0,0-1 0,0 0 0,1 1 0,0 0 0,0-1 0,0 1 0,0 0 0,0 0 0,1 0 0,0 1 0,-1 5 0,-2 3 44,-11 39 400,3 0 1,2 1 0,3 0-1,2 0 1,2 1-1,4 55 1,-1-107-471,0 1 1,1-1-1,-1 1 0,1-1 1,-1 0-1,1 1 0,0-1 0,0 0 1,0 0-1,0 1 0,0-1 1,1 0-1,-1 0 0,1 0 0,-1-1 1,1 1-1,0 0 0,-1 0 1,5 2-1,-2-2-26,1 1 1,0-1-1,-1 0 0,1 0 1,0 0-1,0-1 0,0 0 1,0 0-1,7 1 1,-2-2-136,-1 1 0,1-1 1,0-1-1,0 0 0,0 0 1,-1-1-1,1 0 1,-1-1-1,19-7 0,9-16-762,-32 22 640,0-1 0,0 1 0,1 0 0,-1 1 0,1-1 0,0 1 0,0 0 0,0 1 0,1-1 0,-1 1 0,0 0 0,9-1 0,-14 4 275,0-1 0,0 0 1,0 1-1,0-1 0,0 0 1,0 1-1,0-1 0,0 1 1,0 0-1,0-1 0,0 1 1,0 0-1,-1-1 0,1 1 1,0 0-1,-1 0 0,1 0 1,0 0-1,-1 0 0,1 0 1,-1 0-1,1 0 0,-1 0 1,0 0-1,1 2 0,2 3 97,17 37 1109,-4-6-251,2-1 0,2-1 0,30 43 1,-44-70-903,0 0 1,1-1 0,0 1 0,0-1-1,0-1 1,1 1 0,0-1 0,1-1-1,-1 0 1,1 0 0,0 0 0,0-1-1,1 0 1,-1-1 0,1 0-1,-1-1 1,1 0 0,16 1 0,-26-2-54,38-3-585,-37 1 475,1 1 0,-1 0 0,1-1 1,-1 1-1,1-1 0,-1 0 0,1 1 1,-1-1-1,1 0 0,-1 0 0,0 0 1,0 0-1,1 0 0,-1 0 1,0 0-1,0-1 0,0 1 0,0 0 1,0 0-1,1-3 0,-1 0-515,0-1 1,0 1-1,0-1 0,-1 1 0,1-1 1,-2-8-1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7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1 182 448,'0'0'12465,"3"-2"-11983,0 0-373,0 1-1,1-1 0,-1 1 1,1-1-1,0 1 0,-1 0 1,1 0-1,0 1 0,0-1 1,4 1-1,48 1 1143,-24 0-1130,409-29 699,4-1-754,-194 26 35,485-71 1,-621 58-95,0 4 0,118 4 0,1120 11 335,-1036 24-356,-5 0 17,-236-27-5,240 3-12,182 3-398,-52-3-803,-453-4-1427,-25-7-1861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9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0 320 10773,'0'0'504,"16"-29"-525,50-96-97,15-40 815,-80 164 71,2 2 1177,2 9-1411,8 51 74,10 108 0,-10 68 458,-8-103-705,-2-110-1343,-2-33-4799,-1-12 1766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49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1 205 7395,'0'0'6064,"0"28"-5445,1 6-555,7 51 1,-8-82-69,1 0 1,0 0-1,0-1 1,0 1 0,0 0-1,0 0 1,1-1-1,-1 1 1,1-1 0,-1 1-1,1-1 1,0 0-1,0 0 1,0 0 0,0 0-1,0 0 1,1 0-1,-1 0 1,1-1 0,-1 1-1,1-1 1,0 0-1,-1 0 1,1 0 0,0 0-1,0 0 1,0 0-1,-1-1 1,1 0 0,4 1-1,5 1-3,4 2 3,0-1-1,0-1 0,0 0 0,33-2 1,-41-1 3,1 0 0,-1 0 0,0-1 0,0 0 0,1 0 0,-2-1 0,1 0 0,0-1 0,-1 0 1,1 0-1,7-6 0,1-2 28,-1-1-1,0 0 1,-1-1 0,0 0 0,14-21 0,-22 26-21,0-1 0,0 1 0,-1-1 0,-1 0 0,0 0 1,0 0-1,-1-1 0,0 0 0,-1 1 0,0-1 0,0-13 1,-1 18-7,-1-2 7,1 0 0,-1 0 0,-1 0 0,0-1 0,-1-8-1,1 14 0,0 0-1,-1 0 1,1 1-1,0-1 0,-1 1 1,1-1-1,-1 1 1,0 0-1,0-1 0,0 1 1,0 0-1,0 0 0,0 0 1,-1 1-1,1-1 1,-1 1-1,-4-3 0,-8-3 134,0 0 1,-1 2-1,0 0 0,0 0 0,-1 2 0,-25-3 1,-101 1 805,105 6-824,35-2-115,0 1-1,0 0 1,0 0-1,0 1 1,0-1 0,0 0-1,1 1 1,-1 0-1,0 0 1,0 0-1,0 0 1,1 0 0,-1 0-1,1 1 1,-1-1-1,-2 3 1,3-1-12,0-1 0,0 1-1,1 0 1,-1 0 0,1 0 0,0 0 0,0 0 0,0 0 0,0 0 0,0 0-1,1 0 1,-1 1 0,1-1 0,0 6 0,-1 1-422,0 0 1,1 0-1,0 0 0,0 0 0,1 0 1,1 0-1,-1 0 0,2 0 1,-1 0-1,1-1 0,1 1 1,7 14-1,19 12-4902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0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316 57 6435,'0'0'2313,"-5"-10"-2105,3 7-160,0 0 0,0-1 0,0 1 0,-1 0 0,1 0 0,-1 1 0,0-1 0,0 0 0,0 1 0,0-1 0,0 1 0,0 0 0,-7-2 0,6 2 69,-1 1-1,0 0 1,1 0-1,-1 0 1,0 1-1,0-1 1,1 1-1,-1 0 1,0 1-1,0-1 1,0 1-1,1 0 1,-1 0-1,-5 3 1,-4 1 132,1 2 0,0 0 1,1 0-1,-1 1 0,2 1 1,-1 0-1,1 1 0,0 0 0,1 0 1,1 1-1,-1 0 0,2 1 1,-1 0-1,2 1 0,-10 19 0,15-26-237,0 1 0,0-1 0,1 0-1,-1 0 1,2 1 0,-1-1 0,1 9-1,0-13-17,0-1 0,0 1 0,0 0-1,0-1 1,0 1 0,0-1 0,1 1-1,-1-1 1,1 1 0,-1-1 0,1 0-1,0 1 1,-1-1 0,1 1 0,0-1-1,0 0 1,0 0 0,0 0 0,0 1-1,0-1 1,0 0 0,0 0 0,1 0 0,-1-1-1,0 1 1,1 0 0,-1 0 0,0-1-1,1 1 1,-1-1 0,1 1 0,2 0-1,5 0-70,1 0 0,-1-1 0,1 1 1,-1-2-1,1 1 0,-1-2 0,19-3 0,-23 2-19,1 1 1,0-1-1,-1 0 1,1 0-1,-1 0 1,0-1-1,0 1 1,0-1-1,-1-1 1,1 1-1,-1-1 0,0 1 1,3-7-1,28-51-1440,-35 61 1530,2 11 423,1 4-311,1 0 0,1 0 1,0-1-1,1 0 0,0 0 1,1 0-1,0 0 0,13 15 1,9 7 115,46 42 1,-10-11-139,-59-59-69,0 0 0,0 0 0,-1 1 1,0 0-1,0 0 0,-1 1 0,0-1 1,0 1-1,-1 0 0,0 0 1,0 0-1,-1 0 0,-1 0 0,1 0 1,-1 1-1,-1-1 0,-1 14 0,1-18-2,0 0 0,-1 0 0,0 0 0,0 0-1,0 0 1,0 0 0,-1-1 0,0 1-1,0 0 1,0-1 0,-1 0 0,1 1 0,-4 3-1,0-1 9,0 0 0,-1 0 0,0-1 0,0 0 0,0 0 0,-14 7 0,6-4 5,-1-1 0,0-1 1,0-1-1,-1 0 1,0-1-1,0-1 0,-19 2 1,17-3 209,-1-2 1,1 0 0,-37-5 0,54 4-218,0 0 1,1-1-1,-1 0 1,0 1-1,1-1 1,-1 0-1,1 0 1,-1 0 0,1 1-1,0-2 1,-1 1-1,1 0 1,0 0-1,0 0 1,0-1-1,0 1 1,0 0-1,0-1 1,0 1-1,0-1 1,0 1-1,1-1 1,-1 0-1,1 1 1,-1-1 0,1 0-1,0 1 1,-1-4-1,0-6-88,0 0 0,1 0 0,2-16-1,-1 6 117,-1 4-3,1-1 0,4-24 1,-4 36 3,0 0 1,1 0 0,0 0 0,0 0 0,1 0-1,-1 0 1,1 1 0,1 0 0,-1-1 0,7-6 0,31-13 47,-20 4-524,-2-1 0,0-1-1,-1 0 1,20-36 0,-10 16-4990,-24 36 363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2.1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116 350 3618,'0'0'7374,"-5"2"-6248,-3 6-896,0 1 1,1 0-1,0 0 1,1 0-1,0 1 1,0 0-1,-8 21 1,8-18-69,-1 1-87,1 0 0,0 0 0,1 0-1,0 1 1,1 0 0,1 0 0,0 0 0,1 1 0,1-1 0,1 0 0,1 26 0,0-39-83,-1 0 0,0 0 0,1 0 0,0 0 0,-1 0 0,1-1-1,0 1 1,0 0 0,0 0 0,0-1 0,0 1 0,0-1 0,0 1 0,1-1 0,-1 1 0,1-1 0,-1 0 0,3 2 0,0-1-6,0 0 0,1 0 0,-1 0 0,0 0 0,1-1 0,-1 0 1,9 2-1,-1-2-60,1 0 1,0-1 0,0-1-1,0 1 1,16-5 0,-18 2-28,-1 0 0,1-1 0,-1 0 1,0-1-1,0 0 0,0-1 1,-1 0-1,0 0 0,0-1 0,0 0 1,-1-1-1,0 0 0,-1 0 1,1-1-1,-2 0 0,1 0 0,-1-1 1,-1 1-1,1-1 0,-2 0 1,0-1-1,0 1 0,0-1 0,-2 0 1,1 0-1,-1 0 0,0-17 1,-1 11 61,-1-27-207,0 43 236,-1 0 0,1 0 0,0 0 1,0 0-1,-1 0 0,1 0 1,0 0-1,-1 0 0,1 0 0,-1 0 1,0 0-1,1 0 0,-1 0 1,0 0-1,1 1 0,-1-1 0,0 0 1,0 0-1,0 1 0,1-1 1,-1 1-1,0-1 0,0 1 0,0-1 1,0 1-1,0-1 0,0 1 1,0 0-1,0-1 0,0 1 0,0 0 1,-3 0-1,-10 0-15,12-1 40,0 1 1,-1-1-1,1 1 0,0 0 0,-1 0 1,1 0-1,0 0 0,-1 0 0,1 0 1,0 1-1,-1-1 0,1 1 0,0 0 1,0 0-1,0 0 0,-1 0 0,1 0 1,0 0-1,0 0 0,1 1 0,-1-1 1,0 1-1,0-1 0,1 1 0,-1 0 1,-1 2-1,-2 7 45,1 1 0,1-1 0,0 1-1,0 0 1,1-1 0,1 1 0,0 0 0,0 0 0,1 0 0,2 15 0,-1-22-54,0 0 1,0 0-1,1 0 1,-1 0-1,1 0 1,0 0-1,1-1 1,-1 1-1,1-1 1,0 1-1,0-1 1,0 0-1,0 0 1,1-1-1,-1 1 1,1-1-1,0 0 1,0 1-1,1-2 1,-1 1-1,8 3 1,0 0-13,0 0 0,1-1 0,0-1 0,0 0 0,0 0 1,0-2-1,16 3 0,-13-4-32,-1 0 0,1-1 1,-1-1-1,1 0 0,-1-1 1,17-4-1,-23 3-24,0 0 1,-1-1-1,1 0 0,-1 0 1,0-1-1,0 0 1,0 0-1,0 0 0,-1-1 1,0-1-1,8-9 1,4-7-172,-2 0 1,0-2-1,-1 0 1,-2-1-1,-1 0 1,-1-1-1,-1 0 1,-1-1 0,-2 0-1,0-1 1,-2 0-1,-2 0 1,0 0-1,-1-47 1,-3 63 176,0-2-69,0 1 0,-1-1 1,0 1-1,-5-22 0,5 34 161,1-1 0,-1 1 0,1 0 0,-1 0 0,0 0 0,0 0 0,0 0 0,0 0 0,0 0 0,0 0 0,-1 0 0,1 0 0,0 0 0,-1 1 0,0-1 0,1 1 0,-1-1 0,0 1-1,0 0 1,0 0 0,0-1 0,0 1 0,0 1 0,0-1 0,0 0 0,0 0 0,-1 1 0,1-1 0,0 1 0,0 0 0,-1 0 0,1 0 0,0 0 0,0 0 0,-1 0 0,-3 1 0,5-1-5,0 1 0,0-1 0,1 0 0,-1 1 0,0-1 1,0 0-1,0 1 0,1-1 0,-1 1 0,0-1 0,0 1 0,1 0 0,-1-1 1,0 1-1,1 0 0,-1-1 0,1 1 0,-1 0 0,1 0 0,-1 0 0,-5 12 131,0 0-1,0 0 1,2 0 0,-7 28-1,-6 62 725,11-30 478,3 82-1,3-109-819,0-38-446,0-1-1,0 1 0,1 0 0,0 0 0,1-1 0,-1 1 1,2-1-1,-1 1 0,1-1 0,0 0 0,7 12 0,-6-13-79,1-1-1,0 1 0,0-1 0,0 0 1,1-1-1,-1 1 0,1-1 0,0 0 0,1-1 1,-1 1-1,1-1 0,8 3 0,-5-3-89,-1-1-1,1 0 0,1 0 1,-1-1-1,0 0 1,19-1-1,-22 0-163,-6 0 141,1 0 0,-1 0 1,0 0-1,0 0 0,1 0 0,-1 0 0,0 0 0,0 0 1,0-1-1,1 1 0,-1-1 0,0 1 0,0-1 1,0 1-1,0-1 0,0 1 0,0-1 0,0 0 1,0 0-1,0 0 0,0 1 0,0-1 0,-1 0 1,1 0-1,0 0 0,0-2 0,0 0-372,0-1 0,0 1 0,0-1-1,-1 1 1,0-1 0,1 1 0,-2-6 0,1 7 132,0-33-6725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2.6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8228,'0'0'5170,"60"181"-4514,-23-124-15,11-6-33,2-6-400,3-5 48,1-9-256,-4-11 64,-9-6-128,0-11-528,-13-3-1313,-9 0-1504,-13-28-1026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2.5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15255,'0'0'1169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2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6547,'0'0'3735,"0"3"-3623,2 181 4047,-10 278-1037,7-428-2536,1-28-1594,0-18-3370,0-22 163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4.3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7299,'0'0'7225,"3"5"-7236,3 8 109,-1 0 0,-1 1 0,0 0 0,-1 0 0,0 1 0,-1-1-1,0 28 1,1-10 104,5 211 1209,-8-241-1409,1 0-1,0 0 0,-1 0 1,1 0-1,0 0 1,0 0-1,0-1 0,1 1 1,-1 0-1,0 0 1,1-1-1,-1 1 1,1-1-1,-1 0 0,1 1 1,0-1-1,0 0 1,-1 0-1,1 0 1,0 0-1,0 0 0,0 0 1,0-1-1,0 1 1,0-1-1,3 1 1,10 2-8,0 0 1,25 1 0,-25-3 46,587 15 679,-489-16-738,-113 1-100,0 0 0,1-1-1,-1 1 1,0 0 0,0-1 0,0 1 0,0 0 0,0 0 0,0-1 0,0 1-1,0 0 1,0-1 0,0 1 0,-1 0 0,1 0 0,0-1 0,0 1 0,-1 0 0,1-1-1,0 1 1,-1 0 0,-21 10-4113,-19-3-4725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5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 7267,'0'0'10776,"12"0"-9666,10 0-1160,215-5 307,-183 1-228,0-2 0,71-19-1,-103 19-290,5-1-519,-8 3-6692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6.1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 10917,'0'0'4701,"32"0"-4117,215 0 929,99-9-494,-301 10-7297,-80 7 1025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8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7 10005,'0'0'4759,"-8"13"-4545,-1 4-14,1 0 0,0 1 0,1 0 0,1 0 0,-4 20 0,-9 94 793,7 1 1,4 154-1,9-279-987,0 1 1,0 0-1,1-1 0,0 1 0,1-1 1,0 1-1,0-1 0,1 0 0,-1-1 1,2 1-1,-1 0 0,1-1 0,0 0 1,1 0-1,0-1 0,0 1 0,0-1 0,14 9 1,-10-7-10,0-1 1,1 0-1,0-1 0,0 0 1,0-1-1,1 0 1,0-1-1,0-1 1,0 1-1,0-2 1,1 0-1,19 1 0,6-1-25,40-2 2,-72-1 4,-1 0 1,0 1-1,1-2 1,-1 1-1,0-1 1,0 1 0,0-2-1,0 1 1,0 0-1,0-1 1,6-5-1,0-2-10,-1-1 1,0-1-1,0 0 0,-1 0 0,-1 0 0,0-1 0,-1-1 0,-1 1 1,0-1-1,0 0 0,-2-1 0,1 1 0,3-29 0,-1-14-52,-1 0 0,-4-71 0,-2 112 67,0 5 10,1-1-7,-1-1 0,0 1 0,-1-1 0,0 0 0,-1 1 1,0 0-1,-1-1 0,-1 1 0,0 0 0,-9-19 0,0 10 45,-1 0 0,-1 1 0,-1 1 0,-1 0 0,-1 1-1,0 1 1,-1 1 0,0 0 0,-2 2 0,0 0 0,0 1 0,-1 2 0,-31-13-1,46 21-23,0 1 0,0 0 0,0 0 0,0 1 0,-1-1 0,1 2 0,0-1 0,0 1 0,-1 0 1,1 0-1,0 1 0,-1 0 0,1 0 0,0 1 0,0 0 0,0 0 0,0 1 0,0 0 0,1 0 0,-1 1 0,1-1 0,0 1 0,-6 5 0,-6 4-373,-67 54-1728,73-56 233,0 1-1,-14 20 1,5-4-3838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9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0 10037,'0'0'7427,"0"217"-7091,-7-160 192,0-10-352,0-10-176,0-12 32,0-9 49,-4-10-162,4-6-927,0 0-881,0-6-1953,7-35-3377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7:59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0 302 2321,'0'0'12411,"26"-24"-12213,82-82-126,-88 87-55,34-45 0,-13 16-91,-4 8 1194,-37 41-1094,0 127 1670,-21 175 0,3-176-1129,-2 166-1,20-291-1219,-1-22-3610,-2-15-241,-4-8-3283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00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1156 4130,'0'0'8756,"22"-7"-8345,-7 2-351,-2 2-3,1-2-1,-1 1 0,-1-2 1,1 0-1,-1 0 0,0-1 1,0-1-1,-1 0 0,0 0 1,11-11-1,10-17-82,0 0-1,-3-2 1,-1-1-1,-2-2 1,-2 0-1,-2-2 0,-1 0 1,-2-1-1,-3-1 1,-1-1-1,-2 0 1,-3-1-1,-1-1 1,-2 1-1,0-94 1,-6 82 19,1 38 9,-1-1 1,-2 1-1,0-1 1,-8-40-1,8 58 29,0 0 0,0 0 0,0 1 0,-1-1 0,0 0 0,0 1 0,0-1 0,0 1 0,0-1 0,-1 1 0,0 0 0,1 0 0,-1 0 0,0 0 0,0 1 0,-1-1 0,-4-2 0,3 3 164,-1-1 0,0 1 1,0 1-1,0-1 0,0 1 0,0 0 0,0 0 1,0 1-1,0 0 0,-12 1 0,15 0-178,0 0 0,0 0-1,0 0 1,0 1 0,0-1-1,1 1 1,-1 0 0,1 0-1,-1 0 1,1 0 0,0 0-1,-1 0 1,1 1 0,0-1-1,1 1 1,-1-1 0,0 1-1,1 0 1,-1 0 0,-1 5-1,-5 11 140,-10 37-1,17-53-125,-12 50 354,2-1-1,3 1 1,-2 68-1,10 163 717,1-269-1087,-1-6-5,0 1 1,1-1-1,0 1 1,1-1-1,0 1 1,0-1 0,1 0-1,0 0 1,1 0-1,0-1 1,0 1-1,1-1 1,0 0-1,1 0 1,10 12-1,-13-18-39,1 1 0,-1-1 0,1 0 1,0 0-1,0 0 0,0 0 0,0-1 0,0 1 0,1-1 0,-1 0 0,0 0 0,1-1 1,-1 1-1,0-1 0,1 0 0,8-1 0,-6 0-49,1 0 0,-1 0 0,1 0 0,-1-1 0,1 0-1,-1 0 1,0-1 0,13-6 0,-3-4-244,0-1 1,26-28-1,-30 29 38,0 0-1,1 0 0,0 1 1,18-11-1,-30 22 255,0 0 0,0 0 0,0 0-1,0 0 1,0 0 0,1 0-1,-1 1 1,0-1 0,0 1 0,1-1-1,-1 1 1,0 0 0,1 0 0,-1 0-1,0 0 1,1 0 0,-1 1-1,0-1 1,0 1 0,1-1 0,-1 1-1,0 0 1,0 0 0,0 0-1,0 0 1,0 0 0,0 1 0,0-1-1,0 0 1,0 1 0,-1 0 0,1-1-1,0 1 1,-1 0 0,2 3-1,5 7 191,0 1-1,-2 0 1,1 0-1,7 25 1,-3-8 304,-8-24-332,4 12 269,1-1-1,1 0 1,1 0 0,13 17-1,-20-29-369,2-1 1,-1 1-1,0-1 0,1 0 0,0 0 1,0-1-1,0 0 0,1 1 0,-1-2 1,1 1-1,-1-1 0,1 1 0,0-2 1,0 1-1,0-1 0,12 2 0,-11-2-206,0-1-1,0 1 1,1-1-1,-1-1 0,0 0 1,0 0-1,0 0 1,8-3-1,-11 3-87,-1-1-1,0 1 1,0-1-1,1 0 1,-1 0-1,0 0 0,-1-1 1,1 1-1,0-1 1,-1 1-1,1-1 1,-1 0-1,0 0 1,0 0-1,0 0 1,2-6-1,9-29-4910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00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 12742,'0'0'5730,"181"-3"-5730,-125-3-128,-4 0-96,-7 6-64,-6-3-592,-15-1-465,-7-2-816,-17-3-2609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2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390 1 8100,'0'0'7795,"-208"184"-7010,155-139-305,3-5-128,12-15-336,13-11-16,12-8-112,10-3-880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01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1 368 13142,'0'0'2748,"16"-25"-4477,54-83 822,-48 70 172,23-50 0,0 2 1303,-36 67 283,-7 16 709,-2 18-645,0-9-924,-4 845 4013,5-841-4710,0-13-1084,1-16-3067,-2-19-484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3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894 622 10053,'0'0'4463,"-8"0"-4103,-33 0 215,-108 4 327,127-2-878,0 1 1,1 1 0,-1 1-1,1 1 1,-22 10 0,-3 5 5,2 2 0,1 1-1,1 3 1,2 1 0,0 2 0,2 2 0,2 1 0,0 2-1,3 1 1,-54 76 0,79-102-40,1 1 0,1 0 0,0 0 0,0 1 1,1 0-1,1 0 0,0 0 0,0 0 0,1 1 0,1-1 0,0 1 0,1 0 1,0 0-1,1 0 0,0-1 0,3 15 0,-2-22 6,1 0-1,0 0 1,-1-1 0,2 1-1,-1 0 1,0-1 0,1 0-1,0 1 1,0-1 0,1 0-1,-1 0 1,1-1 0,-1 1-1,1-1 1,0 0 0,0 0-1,1 0 1,-1 0 0,1-1-1,-1 0 1,1 0 0,0 0-1,0 0 1,5 0 0,-4 0-10,0-1 1,0 0-1,0 0 1,0 0 0,0-1-1,0 0 1,1 0-1,-1 0 1,0-1 0,0 0-1,0 0 1,0 0 0,0-1-1,0 0 1,-1 0-1,1-1 1,-1 0 0,1 0-1,-1 0 1,10-8-1,-1-5-21,-1-2-1,-1 1 0,0-1 0,-1-1 0,-1 0 0,12-33 1,12-32 1,-4-2 0,-4-1 1,-3 0-1,-4-2 0,-4 0 1,-4-1-1,-1-107 0,-9 130 24,-4-86 22,1 133 9,0 0-1,-2 1 1,0-1-1,-2 1 1,-11-30 0,12 41 190,4 10 116,2 17 153,0-3-679,6 44 100,2 0 0,20 65 1,-5-24 210,-14-51-82,98 394 420,-84-366-374,3-2-1,3-1 0,66 117 0,-93-188-79,45 69-1015,-44-68 826,-1-1 0,1 1 0,1-1 0,-1 1 1,1-1-1,0-1 0,-1 1 0,2-1 0,-1 0 0,0 0 1,9 3-1,-4-6-3622,-8-8-2100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3.8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13622,'0'0'1185,"87"235"-1025,-34-137 96,2-11-208,1-11 48,0-13 16,-4-10-176,-6-9 144,2-3-160,-2-7-16,-11-2-688,-4-10-817,-7-13-912,-3-9-881,-10-9-1872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4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1103 0 8964,'0'0'8692,"-157"157"-8516,49-75-160,-11-7 32,-13-9-48,6-12-16,7-17-864,11-5-417,14-4-1168,18 0-1505,13-3-2881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4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 11669,'0'0'3506,"0"0"-3333,553-20-187,-310 8 191,1121-6-102,-1131 18-398,-212-1 28,37 2-633,-56-1 752,0 0 0,0 1-1,-1-1 1,1 1-1,0-1 1,0 1 0,0-1-1,0 1 1,0 0-1,-1 0 1,1 0 0,0 0-1,-1 0 1,1 0-1,-1 1 1,1-1 0,-1 0-1,1 1 1,-1-1-1,0 1 1,0 0 0,2 3-1,0 19-4075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5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534 612 10757,'0'0'1542,"-34"-4"-1345,-111-10 54,136 13-232,0 1 0,0-1 0,0 2 0,0-1-1,0 1 1,-15 4 0,20-4 1,-1 1 0,1 1 0,0-1 1,-1 1-1,1-1 0,0 1 0,-6 7 0,0-1 21,-13 11 25,1 1 1,1 1 0,1 1 0,1 1 0,1 1-1,1 1 1,-13 28 0,20-36-30,2 1 1,0 0-1,1 0 1,1 0-1,1 1 1,1 0 0,0 0-1,2 1 1,0-1-1,1 0 1,3 32-1,-1-48-38,0-1-1,0 1 1,0-1 0,0 0 0,0 1-1,1-1 1,-1 0 0,1 0-1,0 0 1,0 0 0,0 0-1,1 0 1,-1-1 0,0 1-1,1-1 1,0 1 0,0-1 0,0 0-1,0 0 1,0 0 0,0-1-1,0 1 1,0-1 0,1 0-1,4 2 1,6 0-3,0 0 1,0 0-1,1-2 0,-1 0 1,15 0-1,-20-2 6,0 0-1,0 0 1,0-1-1,-1-1 1,1 1-1,-1-1 1,1-1 0,-1 1-1,0-1 1,-1-1-1,1 1 1,-1-2-1,1 1 1,-1-1 0,-1 0-1,1 0 1,-1 0-1,-1-1 1,7-8-1,7-13 15,0-1-1,-2 0 1,25-60-1,-14 16 3,-3-2-1,-4 0 0,-3-1 0,-3-1 0,-4-1 1,-3 0-1,-3-1 0,-7-89 0,2 154-4,-1 0-1,-1 0 0,-6-23 1,7 31 36,-1 1-1,-1-1 1,1 1 0,-1 0 0,0-1 0,0 1 0,0 1 0,0-1-1,-1 0 1,-8-6 0,-2 2 1166,13 9-1175,1 0-1,0 0 0,-1 0 1,1 0-1,0 0 0,-1 0 1,1 0-1,0 0 1,-1 0-1,1 1 0,0-1 1,0 0-1,-1 0 0,1 0 1,0 0-1,0 1 0,-1-1 1,1 0-1,0 0 0,0 1 1,-1-1-1,1 0 0,0 0 1,0 1-1,0-1 0,0 0 1,-1 0-1,1 1 0,-3 34 522,3-32-645,0 60 74,-1 76-35,25 203-1,24-87-70,-38-215 8,2 0 0,2-1 0,1 0 0,24 41 0,-35-72-109,1-1 1,0 0 0,0 0-1,0-1 1,1 1-1,11 9 1,-15-15 24,0 1 1,0 0-1,0-1 1,1 1-1,-1-1 1,1 0-1,-1 0 0,1 0 1,-1 0-1,1 0 1,-1-1-1,1 1 0,0-1 1,-1 0-1,1 1 1,0-1-1,-1 0 1,1-1-1,0 1 0,0 0 1,-1-1-1,1 1 1,-1-1-1,5-2 1,-2 0-640,0 0 1,1-1 0,-2 0 0,1 0 0,5-7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5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1 13094,'0'0'832,"-2"26"-485,-38 336 451,29-263-687,-9 80 518,3 237 0,17-413-629,0 0 1,1 1 0,-1-1 0,1 0 0,-1 0 0,1 0 0,0 1 0,1-1 0,-1 0-1,0 0 1,1 0 0,0-1 0,-1 1 0,1 0 0,0-1 0,0 1 0,3 2 0,-1-2-4,0 0 0,1 0 0,-1-1 0,1 1 0,-1-1 0,1 0 0,0 0 0,0 0 0,0-1 0,5 1 0,10 1-43,0-1-1,0-1 1,1-1 0,28-4-1,-35 2-139,1-1 0,-1 0-1,1-1 1,-1-1-1,0 0 1,-1 0-1,1-2 1,-1 0 0,-1 0-1,14-11 1,-12 8-782,0-1 0,-2-1-1,1 0 1,18-24 0,-12 0-4618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5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0 340 15559,'0'0'240,"283"-113"-720,-161 59 512,0 4-32,-14 3-256,-24 6-2417,-32 7-2594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6.1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719 14 7459,'0'0'6694,"-13"-3"-6288,-42-7 87,54 10-480,-1 0 1,1 0-1,-1 0 0,1 0 0,-1 0 1,1 1-1,0-1 0,-1 0 0,1 1 1,-1-1-1,1 1 0,0 0 0,-1-1 1,1 1-1,0 0 0,0 0 0,0 0 0,-1 0 1,1 0-1,0 0 0,0 0 0,0 0 1,1 0-1,-1 0 0,-1 2 0,-18 30 28,1 0 0,2 2-1,-13 38 1,-46 126 82,-66 283 0,-7 220 242,23 81-15,103-565-129,8 357 0,18-515-185,2 0 0,20 85 0,-15-106-33,2 0 0,1-1 0,2-1 0,29 52 0,-18-44-146,2-2 0,2 0 0,1-3-1,2 0 1,2-2 0,2-2 0,1-1 0,2-2 0,1-1-1,1-3 1,1-1 0,2-2 0,1-3 0,1-1 0,1-2-1,0-3 1,1-1 0,1-3 0,1-2 0,68 6-1,-53-13-1508,75-4-1,44-16-3613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6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10789,'0'0'243,"41"25"-147,-12-8-68,279 182 424,-203-123-256,150 143-1,-213-176-169,-2 1-1,-2 2 1,-2 1-1,-2 2 1,52 99-1,-57-81 12,-2 2-1,-3 1 1,-3 1 0,-4 0-1,10 82 1,-13-13 420,-4 243 0,-15-279-8,-5 0-1,-5 0 1,-4-1 0,-4-1-1,-71 189 1,-36 10 477,103-249-752,-2-2 1,-3-1 0,-54 67 0,74-103-123,0 0 0,0 0 0,-20 14 1,27-24-93,0 1-1,-1-1 1,1 0 0,-1 0 0,0-1 0,0 1 0,0-1 0,-1-1 0,1 1 0,0-1 0,-12 1 0,16-2-147,-1 0 1,1 1 0,0-1 0,0 0-1,0 0 1,-1-1 0,1 1-1,0 0 1,0-1 0,0 1 0,0-1-1,0 0 1,0 0 0,0 0 0,0 0-1,0 0 1,0 0 0,0 0 0,0-1-1,1 1 1,-1-1 0,0 1-1,1-1 1,0 1 0,-1-1 0,1 0-1,0 0 1,0 0 0,0 0 0,0 0-1,0 0 1,-1-4 0,-11-47-7476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6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631 637 400,'0'0'624,"-10"-21"-1507,-31-67 745,25 60 628,13 27 802,3 5-1177,1 10 538,-2 38 624,2-50-1269,-1 0 1,-1-1-1,1 1 1,0 0-1,0 0 1,-1-1-1,1 1 1,-1 0-1,1-1 1,-1 1-1,0-1 1,0 1-1,0 0 1,0-1 0,0 0-1,0 1 1,0-1-1,0 0 1,0 1-1,-1-1 1,1 0-1,-2 1 1,-24 0-442,16-3 9488,11 1-8979,0-1 0,0 1 0,0 0 0,0-1 0,0 1 0,0 0 0,0-1 0,0 1 0,-1 0 0,1-1 0,0 1 0,0 0 0,0-1 0,0 1 0,0 0 0,-1 0 0,1-1 0,0 1 0,0 0 0,0-1 0,-1 1 0,1 0 0,0 0 0,0 0 0,-1-1 0,1 1 0,0 0 0,-1 0 0,-8-2-57,0 0 0,0 1 0,-1 0 0,1 1 0,0 0 0,-12 2 0,-9-1-42,19-1 12,0 1 0,0 0 0,0 1 0,1 0 0,-1 1 0,1 0 0,-1 0 0,1 1 0,0 1 0,1 0 0,-1 0 0,1 1 0,0 0 0,0 0 0,1 1 0,0 0 0,-12 14 0,-13 12-7,2 1 1,1 2-1,1 2 1,-26 45-1,51-74 4,0 0 1,0 0-1,0 1 1,2-1-1,-1 1 0,1-1 1,0 1-1,1 0 0,0 0 1,1 0-1,0 0 0,0-1 1,1 1-1,1 0 1,3 14-1,-4-20 8,0 0 1,1 1-1,0-1 1,0 0-1,0 0 1,0 0-1,1 0 1,-1 0-1,1-1 1,0 1-1,0-1 1,0 1-1,1-1 1,-1 0-1,1-1 1,0 1-1,0 0 1,0-1-1,0 0 1,0 0-1,0 0 1,0-1-1,1 1 1,-1-1-1,1 0 1,-1-1-1,1 1 1,0-1-1,-1 1 1,1-1-1,-1-1 1,1 1-1,-1-1 1,7-1-1,-3 0 8,-1 1 0,1-2 0,-1 1 0,0-1 1,0 0-1,0-1 0,-1 0 0,1 0 0,10-8 0,2-5 0,27-30 0,-29 29 8,34-37 18,-3-2 0,70-107 0,-98 129-69,0 0-1,-3-1 1,-1-1 0,-1-1-1,-2 0 1,13-70-1,-15 10-89,-5-175 0,-6 218 300,-18 345-84,13-224 86,3 71 0,2-131-172,1 0 1,-1 0-1,1 0 1,0 0-1,1 0 0,0 0 1,0 0-1,0 0 1,0-1-1,1 1 0,0-1 1,0 0-1,0 0 1,1 0-1,6 7 0,-4-6-1,1 0 0,0-1 0,0 0 0,1 0 0,-1-1 0,1 0 0,0 0 0,1 0 0,13 3 0,7-1-2,0 0-1,0-2 1,1-2 0,-1 0-1,39-4 1,-57 1-25,-1 0 0,1 0 0,0-1 0,0-1 1,-1 0-1,1 0 0,-1-1 0,0 0 0,0-1 0,-1 0 0,1 0 1,-1-1-1,0-1 0,0 1 0,-1-2 0,0 1 0,0-1 0,-1 0 1,0 0-1,-1-1 0,1 0 0,-2 0 0,1-1 0,-1 0 0,-1 0 1,0 0-1,0 0 0,-1-1 0,0 1 0,-1-1 0,0 0 0,0-10 0,-1 9-82,0 7 39,-1 0 0,0 0 0,0 0 0,0 0 0,-1 0 0,-1-10 0,1 14 70,0-1 1,1 1 0,-1 0 0,0-1-1,0 1 1,0 0 0,0 0-1,0 0 1,0 0 0,0 0-1,0 0 1,0 0 0,0 1-1,0-1 1,-1 0 0,1 0 0,0 1-1,-1-1 1,1 1 0,0-1-1,-1 1 1,1 0 0,-1 0-1,1-1 1,0 1 0,-1 0-1,1 0 1,-3 1 0,2-2 10,0 1-1,1 0 1,-1-1 0,1 1-1,-1 0 1,0 0 0,1 0-1,-1 0 1,1 1 0,-1-1-1,0 0 1,1 1 0,-1-1-1,1 1 1,-1-1 0,1 1-1,-1 0 1,1-1 0,0 1-1,-1 0 1,1 0 0,0 0-1,0 0 1,-1 0 0,1 1-1,0-1 1,0 0 0,0 0-1,1 1 1,-1-1 0,0 1-1,0-1 1,1 1 0,-1-1-1,0 4 1,-4 10-2,1 0 1,1 0-1,0 1 1,1-1-1,1 1 1,0 0-1,1 0 1,1-1-1,4 26 1,-4-36-18,1 0 0,-1 0 0,1 0 0,0 0 1,0-1-1,0 1 0,1-1 0,0 1 0,0-1 1,0 0-1,0 0 0,1 0 0,-1-1 0,6 5 0,-2-3-43,0-1 0,0 1 0,1-1-1,0 0 1,0-1 0,0 1-1,14 2 1,8 0-347,1-2 0,-1-1-1,51-1 1,-75-2 318,10 0-888,-1 0 1,1-1 0,0 0-1,-1-2 1,31-8 0,0-10-2846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6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656 1 2513,'0'0'8529,"-32"18"-7811,16-9-620,-21 12 65,1 1-1,1 2 0,1 1 1,-57 54-1,-81 113 1546,130-140-578,-66 109-1,100-146-963,0 0 0,2 1 0,-1 0 1,2 0-1,0 0 0,1 1 0,0 0 0,2 0 0,0 0 0,0 29 0,2-41-162,1 0-1,-1 0 0,0 0 1,1 0-1,0-1 0,0 1 1,1 0-1,-1-1 0,1 1 0,0-1 1,0 1-1,0-1 0,1 0 1,0 0-1,0 0 0,0 0 1,0 0-1,0-1 0,1 0 1,-1 1-1,1-1 0,0 0 0,0-1 1,0 1-1,1-1 0,-1 0 1,1 0-1,7 2 0,6 1-16,0-1 0,1 0-1,-1-2 1,1 0 0,0-1-1,30-3 1,-21-1-59,-1 0 0,0-2 0,0-1 0,-1-2 0,0 0 0,0-2 0,-1 0 0,0-2-1,28-18 1,-14 4-779,0-1-1,-2-2 1,-1-2-1,50-54 1,6-30-4584,-91 114 5369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7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 17960,'0'0'1281,"185"-19"-1313,-84 4-32,3-7 128,-2 3-128,-15 3 0,-21 4-881,-14 12-1328,-27 0-928,-25 12-3602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7.5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14615,'0'0'3105,"258"63"-2721,-139-63-208,3 0-96,-10 0-160,-8 0-1024,-20-10-1697,-35 10-2818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7.9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3330 14487,'0'0'408,"37"-23"-392,30-19 26,-1-4 0,-3-2 0,76-74 0,-26 0-35,-6-5 0,-5-4-1,-7-5 1,104-195 0,-98 134-754,-9-5 0,115-370 1,-165 427 40,-7-2 0,-6-1 0,-6-2 0,3-167 0,-25 85 188,-1 223 555,-5-42-18,5 50 37,0-1-1,0 0 0,-1 1 1,1-1-1,-1 1 0,0-1 1,1 1-1,-1 0 0,0-1 1,0 1-1,0 0 0,0-1 0,0 1 1,0 0-1,0 0 0,0 0 1,0 0-1,-1 0 0,1 0 1,0 0-1,-1 0 0,1 1 0,-1-1 1,1 0-1,-2 0 0,2 1-1,0 0 1,0 0-1,0 0 0,0 0 0,1 0 0,-1 0 0,0 0 0,0 0 0,0 0 0,0 0 0,1 1 1,-1-1-1,0 0 0,0 0 0,1 1 0,-1-1 0,0 1 0,0-1 0,1 1 0,-1-1 0,0 1 1,1-1-1,-1 1 0,1-1 0,-1 1 0,1 0 0,-1 0 0,-12 28 342,11-23-306,-18 60 351,2 0 0,3 2-1,-7 87 1,8 210 1163,14-352-1538,1 1 0,0 0 0,1-1 0,0 0 0,1 1-1,0-1 1,1 0 0,1-1 0,8 19 0,-9-26-61,0 1-1,0 0 1,0-1 0,0 0-1,1 0 1,0 0 0,0-1 0,0 0-1,1 0 1,-1 0 0,1 0-1,0-1 1,0 0 0,0 0 0,1-1-1,-1 0 1,1 0 0,-1 0-1,1-1 1,10 1 0,-7-1-28,-1-1 1,0 0-1,0 0 0,1-1 1,-1 0-1,0-1 1,0 0-1,0-1 0,14-5 1,-8 1-68,-1 0 0,0-1 0,-1-1 1,0 0-1,13-12 0,5-8-480,-2-2 0,-1-1 1,34-50-1,-33 39-809,-2-2 1,-1-2-1,27-71 0,-8-9-2937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8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 7700,'0'0'2048,"-17"223"-879,17-120 1040,0-24-1104,10-23-337,21-24-624,4-17-64,4-15-32,2 0-48,-2-12 0,-1-35-64,-10-4-208,-11-2-737,-13 3-431,-4 12-305,-7 16-1184,-31 19-2066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8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0 6003,'0'0'4749,"-7"21"-4683,-21 63 4,27-82-64,1 0 1,-1 0 0,1 0 0,-1 0 0,1 0 0,0 0-1,-1 0 1,1 1 0,0-1 0,1 0 0,-1 0 0,0 0-1,1 0 1,-1 0 0,1 0 0,-1 0 0,2 2-1,-1-2 6,0-1 0,0 0 0,0 0 0,0 1-1,0-1 1,1 0 0,-1 0 0,0 0-1,1 0 1,-1-1 0,0 1 0,1 0-1,-1-1 1,1 1 0,0 0 0,2 0-1,2-1 88,0 1 0,0 0 0,0-1-1,0-1 1,0 1 0,1-1-1,7-1 1,-12 1-51,0 0 0,0 1 0,0-1 0,0 0 0,0 0 0,0 0 0,0-1 0,0 1 0,-1 0 0,1-1 0,0 1 0,-1-1 0,1 1 0,-1-1 0,0 0 0,1 0 0,-1 0 0,0 0 0,0 0 0,0 0-1,0 0 1,-1 0 0,2-3 0,0-4 59,-1 1-1,0-1 1,0 1-1,0-13 1,-1 20-135,-1 1 0,1-1 1,0 1-1,0-1 1,0 1-1,-1-1 1,1 1-1,0-1 1,-1 1-1,1 0 0,0-1 1,-1 1-1,1-1 1,0 1-1,-1 0 1,1-1-1,-1 1 1,1 0-1,-1 0 0,1-1 1,-1 1-1,1 0 1,-1 0-1,1 0 1,-1 0-1,1-1 0,-1 1 1,1 0-1,-1 0 1,1 0-1,-1 0 1,1 0-1,-1 0 1,1 0-1,-1 1 0,1-1 1,-2 0-1,-21 6-1560,-18 17-1280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9.4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 12358,'0'0'3937,"5"-2"-3854,-3 1-85,0 0 1,0 1-1,0-1 0,0 1 0,1-1 0,-1 1 1,0 0-1,0 0 0,1 0 0,-1 0 0,0 0 1,0 1-1,0-1 0,1 0 0,-1 1 0,3 1 1,39 22 61,-43-24-58,60 41 581,-2 3-1,100 96 1,89 123 318,-137-141-767,203 199 160,-254-268-687,1-2 0,3-3 0,113 64 0,-175-111 265,38 17-1317,-39-17 1233,1 0 1,0-1 0,-1 1 0,1-1 0,0 1-1,0-1 1,-1 0 0,1 0 0,0 1 0,0-1-1,-1-1 1,1 1 0,0 0 0,0 0 0,0-1-1,-1 1 1,1-1 0,0 1 0,2-2 0,5-16-4544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8:59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1726 1 13222,'0'0'4431,"-38"16"-4062,15-7-323,-23 10 39,1 2-1,1 1 1,1 3 0,-58 44-1,-509 460 1376,533-458-1215,-578 580 2220,639-633-2475,14-15-1,-1 0 1,1 0 0,-1 0-1,0-1 1,0 1-1,0-1 1,-4 3 0,5-4-393,3-8-111,-1 1 0,1 0 1,0-1-1,1 1 0,-1 0 1,1 0-1,1 0 0,5-11 1,30-43-1726,-10 18-285,9-31-3548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8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868 474 144,'0'0'11432,"-20"-15"-10725,-66-48 181,81 59-799,0 0-1,0 1 0,0 0 1,-1 0-1,0 0 1,1 0-1,-1 1 0,0 0 1,0 0-1,0 1 0,0 0 1,-1 0-1,1 0 1,-10 1-1,-6-1 78,6-1-142,0 1 0,-1 0 0,1 2 0,0 0 0,0 0 0,0 2 0,0 0 0,0 0 0,0 2 0,1 0 0,0 1 0,0 0 0,-25 16 0,2 4-43,2 1 0,1 3-1,1 0 1,-56 67 0,68-70 21,1 2 0,2 0 0,1 1 0,1 1-1,2 1 1,-22 65 0,32-75-12,1 0 1,0 0-1,2 1 0,1 42 1,1-56 4,0-5 0,0 0 1,0 0-1,1 1 1,-1-1-1,1 0 1,0 0-1,0 0 1,0 0-1,1-1 1,-1 1-1,1 0 1,0-1-1,0 1 1,0-1-1,0 1 1,1-1-1,4 5 1,-3-5-15,0 0 0,0-1 0,0 1 0,1-1 0,-1 0 0,0 0 0,1 0 0,0 0 0,-1-1 0,1 0 0,0 0 0,0 0 0,0-1 0,6 1 0,-2-2-28,0 1-1,0-1 1,-1 0 0,1-1-1,0 0 1,0-1-1,-1 0 1,0 0-1,1 0 1,-1-1 0,0-1-1,-1 1 1,1-1-1,-1 0 1,0-1-1,0 0 1,-1 0-1,10-12 1,5-9-35,-1 0 0,-1-2 0,23-47-1,-16 24 25,-2-1 0,-3-1-1,-2-1 1,-2-1-1,-3 0 1,-2-1 0,-3 0-1,3-100 1,-11-159-297,-1 316 358,0 0-1,0-1 1,0 1 0,0 0-1,0-1 1,1 1 0,-1 0 0,0-1-1,0 1 1,0 0 0,0-1-1,0 1 1,0 0 0,-1-1-1,1 1 1,0 0 0,0-1-1,0 1 1,0 0 0,0 0 0,0-1-1,0 1 1,-1 0 0,1-1-1,0 1 1,0 0 0,0 0-1,-1-1 1,1 1 0,0 0-1,0 0 1,-1-1 0,1 1-1,0 0 1,-1 0 0,1 0 0,-1 0-1,1 1 14,-1 0-1,0 0 1,1 0-1,-1 0 0,0 0 1,1 1-1,0-1 1,-1 0-1,1 0 0,0 1 1,-1-1-1,1 0 1,0 1-1,0 1 0,-35 732 482,35-704-450,1 0 1,1-1 0,2 1 0,12 49-1,-13-71-55,0 1-1,1 0 1,0-1-1,0 0 1,1 0-1,0 0 1,0-1-1,1 0 1,1 0-1,-1 0 1,1 0-1,0-1 1,1 0-1,0-1 1,0 0-1,0 0 1,15 7-1,-14-9-226,0-1 0,0 0 0,0 0 0,1-1 0,-1 0 0,1-1 0,-1 1 0,1-2 0,0 0 0,-1 0 0,1-1 0,11-2 0,-6 0-1062,0-1-1,19-9 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8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530 10 8324,'0'0'4437,"-38"-3"-4205,-122-4-168,153 8-51,0-1-1,0 1 1,0 0 0,0 0 0,1 1 0,-1 0 0,0 0 0,1 1 0,0-1-1,0 1 1,0 1 0,0-1 0,0 1 0,0 0 0,1 1 0,0-1 0,0 1 0,0 0-1,-4 6 1,-4 3 60,-4 4-3,0 0 0,1 2-1,1 0 1,-18 32-1,27-40-51,0 1 0,0 0 0,2 0 0,-1 1 0,2-1 0,0 1 1,0 0-1,1-1 0,0 22 0,2-33-21,1 1 0,-1 0 0,0-1 0,1 1 1,-1 0-1,1-1 0,0 1 0,0 0 0,0-1 0,0 0 1,1 1-1,-1-1 0,0 0 0,1 1 0,0-1 0,2 3 0,1-1 0,-1-1 0,0 1 0,1-1 0,0 0 0,0-1-1,0 1 1,9 3 0,7 0-8,1 0 1,-1-2-1,28 3 1,-47-7 8,205 9-224,-142-9-291,96 11 1,-157-10 496,1-1 0,-1 1 0,1 0 0,-1 0 0,0 1 0,1-1 0,-1 1 0,0 0 0,0 0 0,4 3 0,-7-3 40,1-1-1,-1 0 1,-1 1 0,1-1 0,0 1 0,0-1 0,0 1 0,-1-1 0,1 1 0,-1-1-1,1 1 1,-1-1 0,0 1 0,1 0 0,-1-1 0,0 1 0,0 0 0,0-1 0,-1 1 0,1 0-1,0-1 1,0 1 0,-1-1 0,1 1 0,-1 0 0,0-1 0,1 1 0,-1-1 0,0 0-1,0 1 1,-1 1 0,-9 12 259,0-1-1,-1-1 1,0 0-1,-1 0 1,0-2 0,-1 1-1,-19 11 1,28-20-227,-56 41 593,-1-2-1,-87 42 1,121-70-525,-1-2 1,-1 0-1,1-2 0,-2-2 1,1 0-1,-1-2 1,0-2-1,-38 2 1,53-9-733,14-6-1217,23-16-1648,31-16-2392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8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126 111 3025,'0'0'3327,"5"-1"-3097,24-1 762,-49 2-336,15 0-655,0 0-1,0 1 0,-1-1 0,1 1 0,0 1 0,0-1 1,0 1-1,0-1 0,0 1 0,0 1 0,0-1 0,1 1 1,-1 0-1,1 0 0,0 0 0,0 1 0,0-1 0,0 1 1,1 0-1,-1 0 0,1 0 0,0 1 0,0-1 0,0 1 1,1-1-1,-2 7 0,-2 3 73,2 0-1,0 0 1,0 1 0,1 0-1,1-1 1,1 1 0,0 0 0,1 18-1,1-30-60,-1 0-1,0 0 0,1 0 0,-1 1 0,1-1 0,0 0 0,0 0 1,0 0-1,1 0 0,-1-1 0,1 1 0,-1 0 0,1 0 1,0-1-1,0 1 0,0-1 0,1 0 0,-1 1 0,0-1 0,1 0 1,-1-1-1,1 1 0,0 0 0,0-1 0,0 1 0,-1-1 1,1 0-1,6 2 0,6 0-24,0 0-1,0-1 1,1-1 0,25-1 0,-32 0 25,2 0-69,-1-1 1,1 0-1,-1-1 1,1 0-1,-1-1 1,0 0-1,0-1 1,0 0-1,15-9 1,5-5-472,45-37 1,-50 35 326,1 1 0,30-16 1,-47 30 229,-4 2 41,0 0 0,0 0 0,0 1 0,1 0 0,-1 0-1,1 0 1,-1 1 0,1 0 0,7-1 0,-3 1 426,-14 0 903,-19 2-669,12 3-712,1 0-1,-1 0 1,1 1 0,0 1-1,-15 10 1,-48 40 40,40-29-14,24-20-42,-33 30 190,40-34-170,0-1 1,0 1-1,0 0 1,1 0-1,-1 0 1,0 0-1,1 0 1,0 0-1,0 0 1,0 0-1,0 1 1,1-1-1,-1 0 1,1 6-1,0-6-30,-1 0 0,1 0 0,1 0 0,-1 0 0,0 0 0,1 0 0,0 0 0,-1 0 0,1 0 0,0 0 0,1 0 0,-1 0 0,0 0 0,1-1 0,0 1 0,0-1 0,-1 1 0,2-1 0,-1 1 0,0-1 0,0 0 0,1 0 0,-1 0 0,1-1 0,-1 1 0,1 0 0,0-1 0,5 2 0,2 1 5,1 0 1,-1-1-1,1-1 1,0 0-1,0 0 1,0-1 0,0 0-1,19-2 1,-28 1 0,1 0 0,1 0-1,-1 0 1,0-1 0,0 1 0,-1-1-1,1 0 1,0 0 0,0 0 0,0 0-1,0-1 1,-1 1 0,1-1 0,-1 0-1,1 1 1,-1-1 0,5-5 0,-3 2-8,1 0 1,-1-1 0,-1 0 0,1 0 0,-1 0 0,0 0 0,3-9 0,0-2-95,-1-1 0,-1 0 1,-1 0-1,2-37 0,-4 36-76,0 3-79,-1 0 0,0-1-1,-1 1 1,-1 0 0,-3-17 0,3 29 240,1 0 0,0 0 0,-1 0 0,0 0 0,1 1 0,-2-1 0,1 1 0,0-1-1,-1 1 1,1 0 0,-1 0 0,0 0 0,0 0 0,0 0 0,-1 1 0,1 0 0,0-1 0,-1 1 0,0 0 0,1 1 0,-1-1 0,0 1 0,0-1 0,0 1 0,-5 0 0,6 0 61,0 0-1,0 1 1,-1-1-1,1 1 1,-1 0 0,1 0-1,0 0 1,-1 0-1,1 1 1,0 0 0,-1-1-1,1 1 1,0 0-1,0 0 1,0 1 0,0-1-1,0 1 1,0 0 0,0-1-1,0 1 1,1 0-1,-1 1 1,1-1 0,-1 0-1,-3 6 1,2-2-21,0 1 0,1 0 0,-1 0 1,2 0-1,-1 1 0,1-1 0,0 1 1,0-1-1,1 1 0,-1 10 0,2-10-2,-2 4 17,1 0 0,1 0 0,0 0 0,3 21 0,-2-30-28,0 0 1,0 0-1,0 0 0,0 0 0,0-1 0,1 1 0,-1 0 0,1-1 0,-1 1 0,1-1 0,0 1 0,0-1 0,0 0 0,1 0 0,-1 0 0,0 0 0,1 0 0,-1 0 0,1-1 0,0 1 0,-1-1 0,1 0 0,4 2 0,0-1-4,-1-1 0,1 1-1,-1-1 1,1 0-1,0 0 1,0-1-1,0 0 1,-1 0-1,1 0 1,0-1 0,0 0-1,-1-1 1,1 1-1,-1-1 1,1-1-1,-1 1 1,0-1 0,0 0-1,8-5 1,5-6-1,0-1 1,-1-1-1,-1-1 1,19-22 0,-17 17-56,43-36 1,-51 49 42,-8 6 4,0 0 0,1 0 0,0 0 0,-1 1 0,1-1-1,0 1 1,1 0 0,-1 0 0,0 0 0,0 1 0,1-1 0,-1 1 0,1 0 0,0 0-1,5 0 1,-9 2 15,0-1-1,0 0 1,0 1-1,0-1 0,0 1 1,0-1-1,0 1 1,0 0-1,-1-1 0,1 1 1,0 0-1,0-1 1,0 1-1,-1 0 0,1 0 1,-1 0-1,1 0 1,-1 0-1,1 0 0,-1 0 1,1 0-1,0 1 1,8 29 366,-7-25-270,4 14 172,-2-2-111,2 0 1,0 1 0,1-2-1,13 25 1,-17-38-166,0 1 1,0-1-1,0 0 0,0 0 1,1 0-1,0-1 1,-1 1-1,1-1 1,1 0-1,-1 0 0,0 0 1,1-1-1,-1 0 1,1 1-1,0-1 0,0-1 1,0 1-1,0-1 1,0 0-1,0 0 0,7 0 1,-7 0 4,1-1-1,-1 0 1,1 0-1,-1 0 1,0 0 0,1-1-1,-1 0 1,1 0 0,-1-1-1,0 1 1,0-1-1,0 0 1,0 0 0,0-1-1,0 0 1,-1 0-1,1 0 1,-1 0 0,0-1-1,1 1 1,-2-1 0,1 0-1,0 0 1,-1-1-1,0 1 1,0-1 0,0 0-1,2-5 1,9-19 39,-2-1 0,-1-1 1,-1 1-1,8-51 0,-16 72-45,-2 8-5,1 0-1,-1-1 1,1 1 0,-1 0-1,1 0 1,-1-1 0,1 1-1,0 0 1,-1 0 0,1 0-1,0 0 1,0 0-1,0 0 1,0 0 0,0 0-1,0 0 1,0 0 0,0 1-1,0-1 1,1 0 0,-1 1-1,0-1 1,0 1 0,1-1-1,-1 1 1,2-1 0,35 1-176,-23 1 149,-13-1 29,0 1-1,1 0 1,-1-1 0,0 1 0,0 0-1,0 0 1,0 0 0,0 1-1,0-1 1,0 0 0,0 1 0,0-1-1,-1 1 1,1 0 0,0 0 0,-1-1-1,0 1 1,1 0 0,-1 0-1,0 0 1,1 3 0,25 57 37,-19-42-7,-4-9-25,5 12-2,2-1 0,0 0 0,23 32-1,-30-48-7,0-1-1,1 0 1,0 0-1,0 0 0,0 0 1,0-1-1,1 0 1,0 0-1,-1-1 0,2 0 1,-1 1-1,0-2 1,0 1-1,1-1 0,0 0 1,-1-1-1,12 2 1,-9-2-31,1 0 0,-1-1 1,0 0-1,0 0 0,1-1 1,-1 0-1,10-3 1,-14 2 6,0 0 1,0-1 0,0 1-1,0-1 1,-1 0 0,1 0-1,-1 0 1,0 0 0,0-1-1,0 0 1,-1 0 0,1 0-1,3-6 1,3-3-105,-1-2 1,0 1-1,-1-1 1,-1 0-1,0-1 1,-1 0-1,-1 0 1,0 0-1,-1-1 1,-1 1-1,-1-1 1,0 0-1,-1 0 1,-1 0-1,0 0 1,-4-18-1,4 33 85,-1 0 0,1 0-1,-1 0 1,0 0 0,0 0-1,0 0 1,0 0 0,0 0-1,-1 1 1,1-1 0,0 0-1,-1 1 1,1-1-1,-1 1 1,0-1 0,1 1-1,-1 0 1,0 0 0,0 0-1,0 0 1,0 0 0,0 0-1,0 0 1,0 1 0,-2-1-1,-6-1-69,0 0 0,1 1 0,-1 0 0,-11 1-1,15 0 159,2 1-24,0-1 0,0 1 0,0 0 0,0 0 0,0 0 0,1 1 0,-1-1 0,0 1 0,1 0 0,-1 0 0,1 0 0,0 0 0,-1 1 0,1 0 0,0-1 0,1 1 1,-1 0-1,0 0 0,1 1 0,0-1 0,-1 0 0,1 1 0,1-1 0,-1 1 0,-2 6 0,0 2 124,0 1 0,0-1 0,1 1 0,0 0 0,1 0 0,0 23 0,2-30-110,0-1-1,0 1 1,0-1 0,1 1-1,-1-1 1,1 1 0,1-1-1,-1 0 1,1 1 0,0-1-1,0 0 1,0 0 0,1 0-1,0-1 1,0 1 0,0-1-1,0 1 1,1-1 0,0 0-1,0 0 1,0 0 0,0-1 0,5 4-1,-2-4-10,0 1 0,0-1 0,1 0 0,-1 0 0,1-1 0,-1 0-1,1 0 1,0-1 0,0 0 0,0 0 0,0-1 0,0 0 0,0 0 0,11-2 0,-16 1-17,0 0 0,1 0 0,-1 0 1,0-1-1,0 1 0,0-1 0,0 0 1,0 0-1,0 0 0,-1 0 0,1 0 1,0 0-1,-1-1 0,0 1 0,0-1 0,1 0 1,1-3-1,32-58 75,-31 53-40,5-8-25,-2 2-5,0 1-1,1 0 1,1 1-1,12-15 0,-21 29 1,0 0-1,0 1 1,0-1-1,0 0 1,1 0-1,-1 1 0,0-1 1,0 1-1,1-1 1,-1 1-1,0-1 1,1 1-1,-1 0 0,0 0 1,1-1-1,-1 1 1,0 0-1,1 0 1,-1 1-1,0-1 0,1 0 1,-1 0-1,0 1 1,2 0-1,0-1 23,-1 1 1,1 0-1,-1 0 0,1 0 0,-1 1 1,0-1-1,1 1 0,-1-1 0,0 1 0,0 0 1,2 2-1,12 19 471,19 33 0,-22-32-344,23 29 1,-35-52-159,0 0 1,0 0 0,0 0 0,0-1 0,0 1 0,0 0-1,0 0 1,0-1 0,1 1 0,-1-1 0,0 1 0,0-1 0,1 0-1,-1 1 1,0-1 0,0 0 0,1 0 0,-1 0 0,0 0 0,1 0-1,-1 0 1,0 0 0,0-1 0,1 1 0,-1 0 0,0-1-1,3 0 1,-1 0-5,1-1-1,-1 1 1,0-1-1,0 0 0,0 0 1,0-1-1,0 1 1,3-3-1,-5 4 3,22-24-669,49-41 1,-71 66 686,-1-1-1,1 1 1,-1-1 0,1 1-1,0 0 1,-1-1 0,1 1-1,0 0 1,-1-1 0,1 1-1,0 0 1,0 0 0,-1-1 0,1 1-1,0 0 1,0 0 0,0 0-1,-1 0 1,1 0 0,0 0-1,0 0 1,-1 1 0,1-1 0,0 0-1,0 0 1,-1 1 0,1-1-1,0 0 1,-1 1 0,1-1-1,0 0 1,0 2 0,13 17 331,-13-15-282,5 7 58,1 0 0,0-1 0,0 0 0,1 0 0,0 0 0,15 12 0,-19-18-218,0-1 1,1 0 0,0 0 0,0 0 0,0 0 0,0-1-1,0 0 1,0 0 0,1-1 0,-1 1 0,1-1 0,-1 0 0,1-1-1,-1 1 1,1-1 0,0 0 0,6-1 0,-11 1-43,0 0 0,0-1 0,0 1 0,1 0 1,-1 0-1,0-1 0,0 1 0,0-1 0,0 1 0,0-1 1,1 1-1,-1-1 0,0 0 0,0 1 0,0-1 0,-1 0 1,1 0-1,1-1 0,12-32-4629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9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1375 0 9973,'0'0'1696,"-175"198"-335,46-57 768,-28 22-624,-14 10-721,-3-16-48,14-19-432,17-31-175,35-35-129,27-25-417,26-25-1151,34-19-1074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9.5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674 383 12005,'0'0'2089,"-32"1"-2105,13 0-17,0-2 8,0 2 1,1 0-1,-1 1 0,0 1 0,1 1 0,0 0 1,0 1-1,0 1 0,0 1 0,1 1 0,-18 10 1,-13 13 80,1 3 0,-61 56-1,87-70 124,1 1-1,1 1 1,1 0-1,1 1 0,1 1 1,-26 50-1,36-56-171,0-1-1,1 1 0,1 0 0,1 0 0,0 0 1,1 0-1,1 0 0,2 28 0,-1-42-7,0-1-1,1 0 0,-1 1 1,1-1-1,0 0 0,0 0 0,0 1 1,0-1-1,0 0 0,1 0 1,-1 0-1,1 0 0,0-1 1,0 1-1,0 0 0,5 4 0,-3-4-8,1 0-1,-1 1 0,1-2 1,0 1-1,0 0 0,0-1 1,0 0-1,0 0 0,10 1 0,-1 0-72,1-1 0,-1-1-1,1-1 1,0 0-1,-1 0 1,1-2 0,20-4-1,-25 3 33,1-1-1,-1 0 0,0 0 1,0-1-1,0-1 1,0 0-1,-1 0 0,0-1 1,0 0-1,-1 0 0,0-1 1,0 0-1,-1-1 1,10-15-1,2-4-22,-2-1 0,-1 0 0,21-54 0,-17 28-15,-3-1 0,-3-1 0,-1-1 0,6-86 0,-7-235 116,-12 373 16,-1-24-81,1 30 53,0-1 0,0 1 0,-1-1 1,1 1-1,0-1 0,0 1 0,0-1 1,0 1-1,0-1 0,-1 1 0,1-1 1,0 1-1,0-1 0,-1 1 0,1-1 1,0 1-1,-1 0 0,1-1 0,-1 1 1,1 0-1,0-1 0,-1 1 0,1 0 1,-1-1-1,1 1 0,-1 0 0,1 0 1,-1 0-1,1-1 0,-1 1 0,1 0 1,-1 0-1,1 0 0,-1 0 0,1 0 1,-1 0-1,1 0 0,-1 0 0,1 0 1,-1 0-1,0 1 0,0-1 12,0 0-1,1 1 0,-1-1 1,0 1-1,0-1 1,1 1-1,-1-1 1,1 1-1,-1-1 0,0 1 1,1 0-1,-1-1 1,1 1-1,-1 0 1,1 0-1,0-1 0,-1 1 1,1 0-1,0 0 1,-1 1-1,-14 41 72,3 0 0,1 1 0,-6 52 0,7-39 20,-17 99 147,7 1 0,1 170 0,19-323-318,-1-1 1,1 1-1,1-1 0,-1 1 1,0-1-1,1 1 1,0-1-1,0 1 0,0-1 1,0 0-1,0 0 1,1 1-1,-1-1 1,1 0-1,0 0 0,0 0 1,3 3-1,-2-4-176,-1-1 0,1 1 0,0-1-1,0 0 1,-1 1 0,1-1 0,0-1 0,0 1-1,0 0 1,0-1 0,0 1 0,0-1 0,0 0-1,0 0 1,0 0 0,0-1 0,0 1 0,0-1-1,6-1 1,32-14-5240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9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0 7347,'0'0'4418,"-14"36"-3772,-128 409 1216,126-376-1430,2 0-1,4 1 1,-4 126-1,14-177-364,1 1 1,0-1-1,1 0 0,1 0 0,8 25 0,-8-35-60,0-1-1,1 1 1,0-1-1,1 0 1,0 0-1,0 0 1,1 0 0,0-1-1,0 0 1,1 0-1,-1-1 1,13 9 0,-7-7-9,0 0 0,0-1 0,1 0 0,0-1 0,1 0 1,-1-2-1,22 6 0,-10-5-110,0-1-1,1-1 1,33-2-1,-47 0-186,0-2-1,1 0 1,-1 0-1,1-1 1,-1-1-1,0 0 1,0-1-1,0 0 1,-1 0-1,0-2 0,1 1 1,-2-1-1,1-1 1,-1 0-1,0 0 1,0-1-1,-1-1 1,0 1-1,0-1 1,-1-1-1,8-12 1,-5 5-1737,-1 0 0,9-20 0,-19 37 2008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0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1 167 6931,'0'0'7956,"244"-60"-7716,-136 32-240,-10-3-304,-29 3-2177,-34 9-4627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0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600 1 7764,'0'0'1819,"-38"27"-378,-127 94-206,149-109-1120,-1 1 1,2 1-1,0 1 1,1 0-1,0 1 1,2 1-1,-1 0 0,-16 31 1,17-26-35,-25 45 55,2 2 0,4 1-1,3 1 1,3 1-1,4 2 1,2 0-1,4 1 1,3 0-1,-3 99 1,14-142-120,1 1 0,1 0 1,2 0-1,1-1 0,2 1 1,1-1-1,2 0 0,22 55 0,-12-48-75,1-1 0,1-1 0,3 0 0,1-2 0,1-1 0,2-1 0,62 57 0,-67-71-499,0-1 0,1-1 0,1 0 1,1-2-1,0-2 0,1 0 0,1-1 1,0-2-1,0-1 0,0-1 0,1-1 1,42 3-1,76-5-5512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1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1 8548,'0'0'1011,"37"18"283,-37-18-1294,162 86 1329,-149-78-1236,-1 0 0,0 1 0,-1 1 0,0 0 0,0 0 0,-1 1 0,0 0 0,-1 1 0,-1 0 0,0 1 0,0-1 0,-1 1 0,9 27 0,-4-11 25,-1 1 1,-2 0-1,-1 0 0,-1 1 1,3 33-1,-1 160 465,-9-166-413,-3 0-1,-3-1 0,-2 0 0,-27 101 0,8-74 125,-4-1 0,-3-2 0,-3-2 0,-4-1 0,-63 90 0,96-157-322,0 0 1,-1 0 0,0-1-1,-1-1 1,-20 16 0,24-21-357,0 0 0,-1 0 0,1-1 0,-13 4 0,13-5-560,-1 0-1,0-1 1,0 0-1,-1 0 1,-7 0-1,-14-1-7426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1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484 1 7379,'0'0'6006,"-35"26"-5910,2-2-66,-10 7 50,2 1 0,1 2 0,-60 65-1,72-66 238,1 2 0,1 0 0,-31 58 1,48-76-225,1 1 1,1 0 0,0 0 0,1 1-1,1 0 1,1 0 0,1 0 0,1 0-1,0 1 1,2 25 0,0-41-90,0-1-1,0 1 1,0 0 0,1 0-1,0 0 1,0 0 0,0-1-1,0 1 1,1 0 0,-1-1-1,1 1 1,0-1 0,0 1-1,0-1 1,0 0 0,1 0-1,-1 0 1,1 0 0,0-1-1,0 1 1,4 2 0,0-1-6,1-1 0,0 0 1,-1 0-1,1-1 0,0 0 1,0-1-1,0 1 0,0-2 1,13 1-1,-3-1-192,0 0 0,0-2 0,0 0 0,-1 0 0,1-2 0,0-1 0,-1 0 0,0-1 0,0 0 0,-1-2 0,0 0 0,0 0 0,25-20 0,30-31-3616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3.1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1774 10565,'0'0'2548,"10"-38"-2383,14-51-58,58-135 0,-54 162-70,138-331 70,-131 295-96,-3-2 1,19-114-1,12-257 48,-63 456-104,0 10 143,1 15 1231,-4 33-1232,-1-1 1,-11 45 0,-1 7-87,1 164 16,15-240-17,0 0 1,2 1-1,0-1 1,0 0-1,9 26 1,-9-37-11,2 1 1,-1 0-1,1-1 1,0 0-1,0 0 0,1 0 1,0 0-1,0-1 1,1 0-1,0 0 1,0 0-1,0-1 1,14 9-1,-7-6-10,1-1 0,0-1-1,0 0 1,1 0 0,0-1-1,0-1 1,0-1 0,0 0-1,0-1 1,1-1 0,-1 0 0,1-1-1,-1 0 1,1-1 0,-1-1-1,1-1 1,-1 0 0,0-1 0,0-1-1,18-8 1,-15 2-88,0-1-1,-1 0 1,0-2-1,-1 0 1,-1 0-1,0-2 1,-1 0-1,-1-1 1,18-28 0,-5 2-307,-2 0 1,-3-2 0,17-48 0,-21 42-320,-3-2 0,-1 1-1,-3-2 1,-3 1 0,-2-1 0,-2-70 0,-2 124 735,-1-1 0,0 0 0,0 1 0,0-1 0,0 0 0,0 1 0,0-1 0,0 0 0,0 1 0,0-1 0,0 0 0,0 1 0,-1-1 0,1 0 0,0 1 0,0-1 0,-1 1 0,1-1 0,0 0 0,-1 1 0,1-1 0,-1 1 0,1-1 0,0 1 0,-1-1 0,1 1 0,-1-1 0,0 1 0,1 0 0,-1-1 0,1 1 0,-1 0 0,1-1 0,-2 1 0,1 0 40,-1 1 1,1-1-1,0 1 1,0-1-1,-1 1 1,1-1-1,0 1 0,0 0 1,0 0-1,0 0 1,0-1-1,0 1 1,0 0-1,0 0 1,0 0-1,0 1 0,0-1 1,1 0-1,-2 2 1,-6 12 180,1 1 0,0 0 0,1 1-1,1-1 1,0 1 0,2 1 0,-4 33 0,0 131 1935,7-171-2019,0-11-146,0 24 326,0-1 1,1 1-1,2-1 0,7 31 1,-9-48-302,1 0-1,0-1 1,0 1 0,1-1 0,-1 1 0,1-1 0,0 0 0,1 0 0,-1 0 0,1-1-1,0 1 1,0-1 0,1 0 0,-1 0 0,1 0 0,0-1 0,0 0 0,0 0 0,0 0-1,0 0 1,1-1 0,8 3 0,-5-2-191,1-1 0,-1-1 0,1 1 1,-1-1-1,1-1 0,-1 0 0,1 0 0,0-1 0,-1 0 0,1-1 1,-1 0-1,0 0 0,0-1 0,1 0 0,-2-1 0,1 0 0,0 0 1,7-6-1,35-37-4623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3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 1409,'0'0'11936,"36"1"-9386,9 2-2482,163 2 8,-66-17-2754,-94 5 1252,48 1 0,-95 6 1183,-1-4-1469,-4-11-4734,1 9 4338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3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666 103 48,'0'0'7070,"-1"-4"-6366,0-1-540,0 1 0,-1-1 0,0 0 0,0 0 0,0 1-1,0-1 1,-1 1 0,0 0 0,0 0 0,0 0 0,0 0 0,-1 0 0,1 1-1,-1-1 1,0 1 0,0 0 0,0 0 0,-1 1 0,1-1 0,0 1 0,-1 0-1,0 0 1,0 0 0,1 1 0,-11-2 0,-17-1 434,0 1 0,-1 1 0,-45 4 1,55-1-322,11 0-66,0 1-1,-1 0 1,1 0 0,0 1-1,0 1 1,-15 7-1,20-8-138,0 0 1,0 1-1,0 0 1,0 0-1,1 0 0,0 1 1,0 0-1,0 0 1,1 1-1,-1 0 0,-5 8 1,8-6-83,1 0 0,0 0 1,0 0-1,1 1 0,0-1 0,0 0 0,1 1 1,0-1-1,1 0 0,1 10 0,0 13-34,-2-26 39,0-1-1,1 1 1,0 0 0,0 0 0,1-1-1,-1 1 1,1 0 0,0-1 0,0 0-1,6 8 1,32 40-9,-30-40 11,16 14-169,0-1 0,1-2 0,1 0 0,1-2 0,54 29 1,-48-29-87,-22-12 174,0 0 0,-1 0-1,0 1 1,0 0 0,-1 1-1,0 1 1,-1-1-1,9 16 1,-13-18 63,-1 0 0,0 0-1,-1 0 1,0 1 0,0-1 0,-1 1 0,0 0-1,-1 0 1,0 0 0,-1 1 0,0-1-1,-1 0 1,0 13 0,-1-20 44,0 1 0,0-1-1,0 0 1,-1 0 0,1 0 0,-1 0-1,1-1 1,-1 1 0,0 0 0,0-1 0,-1 1-1,1-1 1,0 0 0,-1 0 0,1 0-1,-1 0 1,0 0 0,0 0 0,1-1-1,-6 3 1,-11 4 182,0 0 1,-22 6-1,27-10-109,-48 14 272,-1-2 1,0-3 0,-104 7-1,11-15-4926,148-5 668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8.5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8868,'0'0'3292,"0"35"-2569,0 234 683,-1-162-518,3 127 217,-2-226-1041,1 0 1,0 0-1,1 0 0,3 12 0,-5-19-140,0 0 1,0 0-1,1 0 0,-1-1 0,0 1 0,1 0 0,-1 0 0,1 0 1,-1 0-1,1 0 0,-1 0 0,1-1 0,0 1 0,-1 0 0,1 0 1,0-1-1,0 1 0,-1 0 0,1-1 0,0 1 0,0-1 0,0 1 1,0-1-1,0 0 0,0 1 0,0-1 0,0 0 0,0 0 0,0 1 1,0-1-1,0 0 0,0 0 0,0 0 0,0 0 0,0 0 0,0-1 1,0 1-1,0 0 0,0 0 0,0-1 0,0 1 0,-1 0 0,1-1 1,0 1-1,0-1 0,1 0 0,6-11-2475,-7-14-525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5.3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35 355 3602,'0'0'5768,"13"-27"-5075,42-84-167,-53 106-468,0 1 1,1-1 0,-1 0-1,1 1 1,0-1 0,0 1-1,1 0 1,-1 0-1,1 0 1,0 0 0,0 1-1,0-1 1,1 1 0,7-4-1,5-3 207,4-4 13,0 1 0,0 1 0,37-15 0,-50 24-169,0 1 0,-1-1 0,1 1 0,0 1 0,0-1 0,0 2 0,0-1-1,0 1 1,0 0 0,1 0 0,-1 1 0,0 0 0,0 1 0,13 4 0,-14-4-83,-1 0 0,0-1 1,1 0-1,-1 0 0,1-1 1,-1 1-1,13-2 0,1 0 41,-19 1-6,13-1-39,-8-10-86,-5 11 202,-3-26 116,0 23-186,-1 0 1,1 0-1,-1 1 0,0-1 1,0 0-1,0 1 0,0 0 1,0 0-1,0 0 0,-1 0 1,1 0-1,-1 1 1,1-1-1,-1 1 0,0 0 1,1 0-1,-1 1 0,0-1 1,-6 0-1,-5 0 207,-1 0 0,1 1 1,-26 3-1,35-2-273,1 2 1,0-1 0,-1 1 0,1 0-1,0 0 1,1 0 0,-1 0 0,0 1-1,1 0 1,0 0 0,0 0 0,-6 8-1,-21 19-3,5-14-13,22-15 48,0 0 0,1 0 0,-1 0 0,0 1 0,1-1-1,-1 1 1,1 0 0,0 0 0,0 0 0,0 0 0,1 0 0,-1 1 0,1-1 0,-1 1 0,1 0 0,0 0 0,1 0 0,-1 0-1,1 0 1,0 0 0,-1 0 0,1 5 0,-1 5-54,1 0-1,0 1 1,1-1-1,0 1 1,2-1-1,-1 0 1,2 0-1,0 1 1,0-2 0,2 1-1,9 23 1,-5-21-56,1 0 0,1-1 1,0 0-1,1-1 1,0 0-1,1-1 1,1 0-1,26 19 0,22 13-317,40 26-334,-99-69 679,0-1 0,-1 1 0,1 0 0,-1 0 0,0 0 0,1 1 0,-1-1 0,0 1 0,0-1 0,-1 1 0,1 0 0,0-1 0,-1 1 0,0 0 0,0 0 0,2 5 0,-1 1 82,-1 1 0,0-1 0,-1 1 0,0 10-1,0-5-16,0-14-4,0 0 0,-1 1-1,1-1 1,-1 0 0,1 0-1,-1 1 1,1-1 0,-1 0 0,0 0-1,1 0 1,-1 0 0,0 1-1,0-1 1,0 0 0,0-1-1,0 1 1,0 0 0,0 0 0,0 0-1,-2 0 1,-26 14 149,23-13-103,-5 3 9,0-1 1,-1-1-1,1 0 0,0-1 0,-1 0 0,-12 0 0,-72-2 19,47-1-149,15 0-20,1-2 0,-1-1-1,1-1 1,-55-17 0,59 8-1005,16 0-3282,12 5-1087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5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79 15399,'0'0'3009,"178"10"-2945,-102-10-64,5-19-80,-8-6-928,-3 0-849,-18 12-2129,-21 7-2305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76 15639,'0'0'1905,"202"0"-1793,-121-22-112,-1 3-624,-21-3-2562,-24 10-5458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37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24 214 10533,'0'0'5437,"-6"0"-5181,-12-1-271,43 0-81,26-3 4,186-13 161,27-2 44,130-47 41,82-9-55,-338 63-70,-1 6 0,1 6-1,258 33 1,-198 3 52,372 44-7,-18-73-2,-447-12-25,108-19 1,100-33 239,-20 3-24,-208 42-567,140-4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2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8420,'0'0'4623,"30"42"-3612,-5-9-771,186 268 1137,-137-187-992,177 259 420,-153-256-740,-81-100-90,0 0 1,1-2-1,1 0 0,25 15 0,-39-27-123,0-1 1,0 1-1,0-1 0,1-1 0,-1 1 0,0-1 0,8 2 0,-12-3-25,1 0 0,-1 0 0,0 0 0,0 1 0,0-1 0,1 0 0,-1-1 0,0 1 0,0 0 0,0 0 0,0 0 0,1-1 0,-1 1 0,0-1 0,0 1 0,0-1 0,0 1 0,0-1 0,0 1-1,0-1 1,0 0 0,0 0 0,0 0 0,0 1 0,-1-1 0,1 0 0,0 0 0,0 0 0,-1 0 0,1 0 0,-1 0 0,1 0 0,-1-1 0,1 1 0,-1 0 0,0 0 0,0 0 0,1-2 0,0-37-5529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2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1336 0 11429,'0'0'4432,"-30"17"-3162,8-5-1003,-13 7 5,0 1 0,1 2 0,1 1 0,-39 37 0,-389 349 21,189-173-269,110-86-13,127-113-153,2 0 0,-38 55-1,66-85-142,0 1-1,0 1 0,0-1 0,1 1 1,0 0-1,-5 18 0,6 9-5629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5.9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1 6915,'0'0'5117,"4"2"-5058,2 1 108,-1 1 0,0-1 0,1 1 0,-2 1 0,1-1 0,-1 1 0,1 0 0,-1 0 0,0 0 0,-1 0 0,0 1 0,6 10 1,27 47 342,2-1 1,59 69-1,9 15-526,7 55 75,-106-189-38,34 85 48,16 24-58,-41-81-13,3-1-1,23 37 0,1-5-2,-19-29 250,34 43 1,-49-74-231,8 11 87,1 1 0,1-2 1,42 36-1,-60-57-94,-1 1 1,0-1 0,0 0-1,0 0 1,1 1 0,-1-1 0,0 0-1,0 0 1,1 1 0,-1-1-1,0 0 1,1 0 0,-1 0-1,0 0 1,0 1 0,1-1-1,-1 0 1,0 0 0,1 0-1,-1 0 1,0 0 0,1 0-1,-1 0 1,0 0 0,1 0 0,-1 0-1,1 0 1,-1 0 0,0 0-1,1 0 1,-1 0 0,0 0-1,0-1 1,1 1 0,-3-13 660,-15-21 308,-284-408-916,211 318-87,48 70 57,22 29-16,-31-51 0,31 38-49,14 25 44,0 1 1,0-1-1,-2 2 0,1-1 1,-1 1-1,-1 0 0,0 1 1,0-1-1,-15-10 0,-122-96 161,88 63 6,45 40-179,0 0-1,-2 2 1,-25-19 0,12-2-134,72 96-1537,265 357 1739,-164-215-17,-86-131-72,71 68 0,-96-106 32,53 49-4,-85-83-3,0-1 0,0 1 0,0 0 0,1-1-1,-1 1 1,0-1 0,0 1 0,1-1 0,2 1 0,-5-2-18,1-2-12,-1 2-91,0 0 0,0-1 0,0 1 0,-1-1-1,1 1 1,0 0 0,0-1 0,0 1 0,0 0 0,0-1 0,0 1-1,-1 0 1,1-1 0,0 1 0,0 0 0,-1-1 0,1 1 0,0 0 0,0 0-1,-1-1 1,1 1 0,0 0 0,-1 0 0,1-1 0,0 1 0,-1 0-1,1 0 1,0 0 0,-1 0 0,1 0 0,-1 0 0,0-1 0,-29-13-7698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7.5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1192 6 3298,'0'0'5818,"-7"-5"-229,2 4-5986,2 1 401,1 1 0,-1 0 0,1 0 0,-1-1 0,0 1 0,1 1 1,0-1-1,-1 0 0,1 1 0,0-1 0,-1 1 0,-2 3 0,-30 29 83,22-20 50,-3 4-109,1 1-1,1 0 1,-19 33-1,22-31-30,-2-1-1,-1-1 1,-30 35-1,-67 36 69,82-68-40,0 1-1,1 1 1,-33 37-1,-70 128-28,77-105 3,21-35 234,-2-3 0,-2 0 0,-2-3 0,-2-1 0,-56 43 0,78-70-4,8-8-151,1 1 0,0 1 0,1-1 0,-11 14 0,-4 10-53,-2-2 0,-36 36-1,62-65-15,-1-1-1,1 1 1,0-1-1,0 0 1,-1 1-1,1-1 1,0 1-1,0-1 1,-1 0-1,1 1 1,0-1-1,-1 0 1,1 0-1,0 1 1,-1-1-1,1 0 1,-1 0-1,1 0 1,0 1-1,-1-1 1,1 0-1,-1 0 1,1 0-1,-1 0 1,1 0-1,-1 0 1,1 0-1,-1 0 1,1 0-1,0 0 1,-1 0-1,1 0 1,-1 0-1,1 0 1,-1 0-1,1 0 0,0-1 1,-1 1-1,1 0 1,-1 0-1,1-1 1,0 1-1,-1 0 1,1 0-1,0-1 1,-1 1-1,1 0 1,0-1-1,-1 1 1,1 0-1,0-1 1,0 1-1,-1-1 1,1 1-1,0 0 1,0-1-1,0 1 1,0-1-1,0 1 1,0-1-1,-1 1 1,1-1-1,0 1 1,0-1-1,0 1 1,1-1-1,-1-45-176,2 26 184,-2 6-32,2 1 1,0-1-1,0 1 0,2-1 1,-1 1-1,2 0 1,9-22-1,54-85-67,-45 83 72,56-84-627,126-148 1,-179 235 605,27-50 1,-39 58-90,2 1-1,0 0 1,2 1-1,38-39 1,-43 48 82,-13 15 37,0 0 1,0 0-1,1 0 0,-1 0 1,0 0-1,0 0 1,0 0-1,0 0 0,0 0 1,0-1-1,0 1 0,0 0 1,0 0-1,0 0 1,0 0-1,0 0 0,0 0 1,0 0-1,0 0 0,0 0 1,0-1-1,0 1 1,0 0-1,0 0 0,0 0 1,0 0-1,-1 0 0,1 0 1,0 0-1,0 0 1,0 0-1,0 0 0,0-1 1,0 1-1,0 0 0,0 0 1,0 0-1,0 0 1,0 0-1,0 0 0,-1 0 1,1 0-1,0 0 0,0 0 1,0 0-1,0 0 1,0 0-1,0 0 0,0 0 1,0 0-1,0 0 0,-1 0 1,1 0-1,0 0 1,0 0-1,0 0 0,0 0 1,0 0-1,0 0 0,0 0 1,0 0-1,0 0 1,-1 0-1,1 0 0,0 0 1,0 0-1,0 0 0,0 1 1,-31 16-1969,3 5-1861,-3 3-1686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8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136 259 6771,'0'0'3679,"-6"-8"-3353,-26-52 354,22 47 3571,9 12-4236,0-1 0,-1 1-1,1-1 1,0 1 0,0-1-1,0 0 1,0 1 0,1-1-1,-1 0 1,0-2 0,-5-12 5,0 0 1,-12-22 0,-8-17 55,13 26 168,7 25 245,4 21-480,4-8-46,-1 0 1,1-1-1,1 1 1,-1-1-1,1 0 1,1 0-1,0 0 1,0 0-1,9 12 1,57 68 10,-49-64 38,152 167-49,85 106 37,-187-195 35,33 43-38,-90-130 4,1-1 0,1 0 1,0-2-1,1 0 0,0-1 1,35 17-1,32 22 19,-82-49-20,3 4-1,1-1-1,-1 0 1,1 0-1,1-1 1,-1 0-1,0 0 1,1 0-1,12 2 1,-18-5 470,-4-22-4366,-12 3-732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49.6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1345 6131,'0'0'4322,"18"-5"-4226,-9 0 28,-1 0 0,1-1 0,-2 0 0,1 0 0,-1-1 0,11-12 0,37-51 656,-47 60-691,76-109 722,-40 54-701,3 1 1,3 3 0,73-71 0,11-3-117,-68 66 6,-32 38 4,40-30 0,-50 43-1,0 0 1,-1-2-1,-1-1 0,-2-1 0,23-29 0,-3-11-7,38-52 21,17-26 29,-92 138 440,-6 8-376,-8 11-122,-50 50-119,-17 16-778,67-73 140,-1-1-1,0 0 1,-1-1 0,1 0-1,-26 11 1,11-9-3473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1:41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7684,'0'0'6931,"3"0"-7364,3 3-1407,-3 0-898,-3 5-527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8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0 111 9989,'0'0'2913,"214"-104"-3105,-164 98-1057,-18 6-1488,-16 0-1313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29:50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85 3698,'0'0'3663,"29"22"-3122,90 67-93,-117-87-433,40 30 689,51 29-1,-92-60-623,0 0-1,0-1 0,0 1 1,0 0-1,0-1 0,0 0 1,0 1-1,0-1 0,0 1 1,0-1-1,0 0 0,0 0 1,0 0-1,0 0 0,0 0 1,0 0-1,0 0 0,0 0 1,0 0-1,1 0 0,-1 0 1,0-1-1,0 1 0,1-1 1,-1 0-30,0 0 1,0 0-1,0 0 1,0 0-1,0-1 1,0 1-1,0 0 1,0-1 0,-1 1-1,1 0 1,-1-1-1,1 1 1,-1-1-1,1 1 1,-1-3-1,2-10 15,-1 0-1,-1 0 0,-1-19 0,0 12 265,0 16-310,0-1 1,0 0-1,-1 1 0,1-1 0,-1 1 0,-1-1 1,1 1-1,-1 0 0,1 0 0,-1 0 1,-1 0-1,1 0 0,-6-5 0,-9-10 29,-30-26-1,40 39-29,3 3 18,3 2 5,0-1 0,0 1-1,0 1 1,-1-1-1,1 0 1,0 0 0,-1 1-1,1-1 1,-5 0 738,7 4-736,0 2-51,1 0 0,0 0 0,0 1 0,0-1 0,0 0 0,1 0 0,-1 0 0,1 0 0,0-1 0,1 1 0,-1 0 0,0-1 0,4 4-1,47 46-99,-27-28 86,39 53 70,-65-78-38,0 1 1,0-1-1,-1 0 0,1 1 0,0-1 0,0 1 0,-1-1 0,1 0 0,0 1 0,-1-1 0,1 0 0,0 1 1,-1-1-1,1 0 0,-1 0 0,1 1 0,0-1 0,-1 0 0,1 0 0,-1 0 0,1 1 0,-1-1 0,1 0 1,-1 0-1,1 0 0,-1 0 0,1 0 0,-1 0 0,1 0 0,-1 0 0,1 0 0,-1 0 0,1 0 0,0-1 1,-2 1-1,-25 0-104,25 0 110,-11 0-110,0-2 0,1 1 0,-1-2 0,-13-3 0,-14-4-735,37 10 416,1 0 1,0-1-1,-1 0 1,1 0 0,0 0-1,0 0 1,0 0 0,0 0-1,-1 0 1,2 0-1,-1-1 1,0 1 0,-2-3-1,-4-8-5872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4.2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91 204 10853,'0'0'3132,"-7"21"-3073,0 2-34,-2 5 99,2 0 0,-9 55 0,3 242 1661,13-316-1783,0-1 1,1 1-1,0-1 0,1 1 0,-1-1 0,2 0 1,-1 0-1,1 0 0,1 0 0,-1 0 0,1 0 1,1-1-1,-1 0 0,1 0 0,0 0 0,1-1 1,7 8-1,-4-7-8,0 0 1,0 0-1,0-1 1,1 0-1,0-1 1,0 0-1,1-1 1,-1 0-1,1 0 1,0-1-1,0-1 1,20 3-1,-7-3-14,0-1 0,0 0-1,28-4 1,-43 2 14,0 0-1,0-1 0,0 0 1,0-1-1,0 0 1,-1 0-1,1-1 0,-1 0 1,0-1-1,0 0 1,9-7-1,-3-1-15,0 0 0,-1-2-1,0 1 1,-1-2 0,-1 0 0,0 0 0,-1-1 0,-1 0-1,-1 0 1,0-1 0,7-26 0,-5 6-33,-2 0 1,-2 0-1,-1-1 1,-1-68-1,-4 93 56,-1 0 0,0-1 0,-1 1 0,0 0 0,-2 0 0,1 1 1,-2-1-1,0 1 0,0 0 0,-1 0 0,-1 0 0,0 1 0,-1 0 0,-15-18 0,7 10 19,-1 1-1,-1 1 1,-1 1-1,-1 0 1,0 2-1,-37-23 1,46 32 25,0 0 0,0 1 1,-1 0-1,0 1 0,0 0 1,0 1-1,-1 0 0,1 1 1,-1 0-1,1 1 0,-1 0 0,1 1 1,-1 1-1,0 0 0,-18 4 1,25-3-51,1 0 0,0 0 1,-1 1-1,1 0 0,0 0 1,0 0-1,0 0 0,1 1 1,-1 0-1,1 0 0,0 0 1,0 1-1,0-1 0,1 1 0,-6 9 1,-2 5-92,1 1 0,-12 37 0,22-57 96,-52 188-3033,33-99-756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4.5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1 6211,'0'0'8196,"0"242"-7012,0-145-800,0 3-320,-7 1-32,-7-10-32,-4-19-416,-6-25-976,-4-38-1746,-7-9-1824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5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90 3810,'0'0'11778,"12"-14"-11631,-4 3-155,-5 6 6,0 1-1,-1-1 0,2 1 1,-1 0-1,0 0 1,1 1-1,0-1 1,0 1-1,0-1 1,0 1-1,0 1 1,1-1-1,-1 0 1,1 1-1,0 0 1,0 0-1,0 1 0,0-1 1,0 1-1,5-1 1,-3 2-4,8-1-1,1 0 0,0 2 0,-1-1 0,1 2 1,23 5-1,-35-6 10,0 1 1,1-1 0,-1 1-1,0 1 1,0-1-1,0 0 1,0 1 0,-1 0-1,1 0 1,-1 0 0,0 0-1,0 0 1,0 1 0,0 0-1,0-1 1,-1 1-1,1 0 1,-1 0 0,0 0-1,-1 1 1,1-1 0,-1 0-1,2 8 1,1 6 31,-1-1 0,-1 1 0,-1 0 0,-1 0 1,0 0-1,-1 0 0,-1 0 0,0 0 0,-2-1 0,0 1 0,-1-1 0,-1 0 1,0 0-1,-1-1 0,-1 0 0,-1 0 0,0 0 0,-1-1 0,0-1 0,-1 0 1,-1 0-1,0-1 0,-17 13 0,24-21 48,0 0 0,-1-1 0,0 0-1,1 0 1,-1-1 0,-1 0 0,1 0 0,0 0 0,-1-1 0,1 0-1,-1 0 1,0 0 0,0-1 0,1 0 0,-10 0 0,16-1-80,0 0-1,0 0 1,0 0 0,0 0 0,0 0 0,0 0 0,-1 0-1,1 0 1,0 0 0,0 0 0,0 0 0,0 0-1,0 0 1,-1 0 0,1 0 0,0 0 0,0 0-1,0 0 1,0 0 0,0 0 0,0 0 0,-1 0 0,1 0-1,0 0 1,0 0 0,0 0 0,0 0 0,0 0-1,0 0 1,-1 0 0,1 0 0,0 0 0,0-1-1,0 1 1,0 0 0,0 0 0,0 0 0,0 0 0,0 0-1,0 0 1,0 0 0,0-1 0,-1 1 0,1 0-1,0 0 1,0 0 0,0 0 0,0 0 0,0 0-1,0-1 1,0 1 0,0 0 0,0 0 0,0 0 0,0 0-1,0 0 1,0-1 0,1 1 0,-1 0 0,0 0-1,0 0 1,0 0 0,0-2-36,1 0-10,0 0-1,0 0 1,0 0 0,0 0-1,0 0 1,0 1 0,0-1-1,1 0 1,-1 1 0,0-1-1,1 1 1,0-1 0,-1 1 0,1-1-1,0 1 1,0 0 0,-1 0-1,1 0 1,0 0 0,0 0-1,4 0 1,50-12-466,-31 8 344,0 2 0,0 2 0,1 0 1,-1 1-1,0 2 0,0 0 0,34 8 0,-50-8 143,-1 1 0,0-1 0,0 1 0,0 0 0,0 1 0,0 0-1,-1 0 1,1 1 0,-1 0 0,0 0 0,-1 0 0,1 1 0,-1 0-1,-1 0 1,1 1 0,-1 0 0,0 0 0,0 0 0,-1 1 0,0-1-1,0 1 1,-1 0 0,0 0 0,0 0 0,1 11 0,-1-1 71,-1 1 1,-1 0-1,0 0 1,-2 0-1,0 0 1,-1 0 0,-1 0-1,-1 0 1,0-1-1,-1 0 1,-2 0-1,0 0 1,0-1-1,-2 0 1,0 0 0,-1-1-1,0 0 1,-16 17-1,15-20 14,0 0 1,-2-1-1,1 0 0,-1-1 1,-1-1-1,0 0 0,0-1 0,-1-1 1,0 0-1,0 0 0,-1-2 1,0 0-1,0-1 0,-1-1 0,1 0 1,-1-1-1,0-1 0,0 0 1,0-1-1,-25-3 0,33 1-276,0 0 0,1-1 0,-1 0 0,1 0 0,0-1-1,-1 0 1,1-1 0,0 0 0,1 0 0,-1 0 0,1-1 0,0 0 0,0-1 0,0 0-1,1 0 1,0 0 0,0-1 0,1 1 0,0-1 0,0-1 0,0 1 0,1-1 0,0 0-1,-3-10 1,-11-50-4469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6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603 8 7091,'0'0'2249,"-39"-3"-1683,-129-1 154,156 4-560,1 1-1,-1 1 0,1 0 1,0 1-1,-1 0 1,2 1-1,-1 0 0,0 0 1,1 1-1,-1 1 1,2 0-1,-1 0 0,-12 11 1,10-8 55,-7 5-29,1 1 1,1 0 0,0 2 0,2 0-1,0 0 1,0 2 0,2 0 0,0 0-1,2 1 1,0 1 0,1 0 0,1 1-1,1-1 1,0 2 0,2-1 0,1 1-1,1 0 1,1 0 0,1 0 0,0 27-1,3-49-185,-1 1-1,0-1 0,0 1 0,0-1 0,1 1 0,-1-1 0,1 1 0,-1-1 1,1 1-1,0-1 0,-1 0 0,1 1 0,0-1 0,0 0 0,0 0 0,0 1 1,0-1-1,0 0 0,0 0 0,0 0 0,1 0 0,-1-1 0,0 1 0,1 0 1,-1 0-1,0-1 0,1 1 0,-1-1 0,4 1 0,3 1-10,-1-1-1,1-1 1,1 1-1,12-2 1,-8 0-22,-2 0-37,0-1 0,-1 0-1,1 0 1,-1-2-1,1 1 1,-1-1 0,0-1-1,0 0 1,-1 0-1,1-1 1,-1 0 0,0 0-1,-1-1 1,13-13-1,8-10-508,-2-1 1,36-52-1,0-21-1239,-44 70 180,38-53 0,-56 86 1618,2-2-51,-2 9 205,2 62 818,2 0 0,4 0 0,2-1 0,34 108 0,115 254 509,-139-376-1429,-3 0 0,-2 1 0,-2 0 0,-2 2 0,-3-1 0,-3 1 0,0 99 0,-6-140-23,-1-1 0,-1 0 0,0 0 0,0-1 0,-1 1 0,-1 0 0,-1-1 0,0 0 0,0 0-1,-1 0 1,-1-1 0,0 0 0,-1 0 0,0-1 0,-1 1 0,0-2 0,0 0 0,-13 10 0,9-9 3,0 0 1,-1-1-1,0-1 0,-1-1 0,0 0 0,-1-1 0,1 0 0,-1-1 1,-29 6-1,7-5-34,1-2 0,-1-1 0,-46-2 0,64-2-27,0-1-1,0-1 1,0-1-1,1 0 1,-1-2-1,1 0 1,-27-12-1,37 13 39,1 0 0,-1 0 0,1-1 0,0 0 0,0-1-1,1 0 1,0 0 0,0 0 0,0-1 0,1 0 0,0 0-1,0-1 1,1 0 0,0 0 0,0 0 0,1-1-1,-7-15 1,7 7-10,1 0-1,0 0 1,1 0-1,0 0 1,2 0-1,0 0 1,1 0-1,1-1 1,0 1 0,1 0-1,1 1 1,1-1-1,12-29 1,6-4 51,2 1 1,61-88-1,91-102 453,-12 19-405,-160 212-108,1 0-286,1-1-1,-1 0 1,-1-1 0,0 1 0,-1-1 0,6-15-1,-8 0-3547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6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694 27 7732,'0'0'5554,"-33"-7"-5498,-11-1-44,-57-3 0,94 11-3,1 0 0,-1 1-1,1 0 1,-1 0 0,1 0 0,-1 1-1,1 0 1,0 0 0,-1 1-1,1 0 1,1 0 0,-1 0 0,0 0-1,1 1 1,0 0 0,-1 1 0,2-1-1,-1 1 1,0 0 0,-5 8 0,-4 3 61,-42 46 697,3 2 0,-80 129 1,129-188-709,1 0-1,0 1 1,0-1 0,1 1-1,0 0 1,0 0 0,-2 8 0,4-13-60,0 1 0,-1-1 0,1 1 0,0-1 0,1 1 0,-1 0 0,0-1 1,0 1-1,1-1 0,-1 1 0,1-1 0,-1 0 0,1 1 0,0-1 1,-1 1-1,1-1 0,0 0 0,0 0 0,0 1 0,0-1 0,0 0 1,0 0-1,0 0 0,1 0 0,-1 0 0,0 0 0,1-1 0,-1 1 0,0 0 1,1-1-1,-1 1 0,1-1 0,1 1 0,26 6-103,1-1-1,-1-2 1,1-1-1,0-1 0,50-4 1,-21 1-139,-12 1 33,4-1-358,86 9 1,-124-6 525,0 0 1,0 1 0,-1 0 0,1 1 0,-1 0 0,0 1 0,0 0 0,0 1 0,-1 1 0,0 0 0,19 15 0,-24-16 67,-1 0-1,0 1 0,0 0 0,0 0 1,-1 0-1,0 0 0,-1 0 1,0 1-1,0 0 0,0 0 1,-1 0-1,0 0 0,-1 0 0,0 0 1,0 0-1,-1 0 0,0 1 1,-1 8-1,0-4 129,0 0 0,-2 0 1,1-1-1,-1 1 0,-1-1 0,-1 0 0,1 0 1,-2 0-1,0 0 0,-12 17 0,2-9-89,0-1-1,-2-1 1,0 0-1,-1-2 1,-1 0-1,0-1 1,-1-1-1,-1-1 1,0-1-1,-1-1 1,0-1-1,-1-1 1,1-1-1,-2-1 1,1-1-1,-46 5 1,-19-7-2148,-100-6 1,49-9-3974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7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62 546 11685,'0'0'4266,"-11"2"-4154,-32 5-109,35-9-17,15-4-23,11-4 7,0 2 0,1-1 0,0 2-1,25-6 1,89-16 128,442-40 629,-266 39-518,530-82-62,69-8-80,455 24-459,-1181 90 385,1068-23 1246,-1029 31-755,224-4 321,-405-7-3977,-88 10-350,-25 1-3422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8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687 85 11109,'0'0'2185,"-18"-13"-2006,-6-5-156,-32-19-1,50 34-20,-1 1 1,1-1-1,-1 1 0,0 0 1,0 1-1,0-1 0,0 1 0,0 1 1,0-1-1,0 1 0,0 1 0,0-1 1,0 1-1,-10 3 0,7-3 10,-9 4 64,0 0 1,0 1 0,1 0-1,-1 2 1,2 0 0,-1 1 0,1 1-1,1 1 1,-31 24 0,21-11 121,1 0 0,0 1 0,2 2 1,-34 50-1,42-53-83,1 1-1,1 1 1,1 0 0,2 0 0,-9 32 0,14-39-68,1 0 1,0 0 0,2 1-1,0-1 1,1 1 0,1-1-1,1 1 1,5 25 0,-6-42-49,1 0 0,1 0 0,-1 0 0,0 0 0,1 0 1,0 0-1,-1-1 0,1 1 0,0-1 0,0 1 1,1-1-1,-1 0 0,0 0 0,1 0 0,-1 0 0,1 0 1,0-1-1,-1 1 0,1-1 0,0 1 0,0-1 1,0 0-1,0 0 0,0-1 0,1 1 0,-1 0 1,5-1-1,6 1-18,0 0 1,0-1-1,0 0 1,-1-2 0,16-2-1,-18 1-22,-1 0 0,1-1 0,-1 0 0,0-1 0,-1 0 0,1 0 0,-1-1-1,0-1 1,0 1 0,-1-1 0,0-1 0,0 0 0,-1 0 0,11-15 0,-3 2-103,-1 0 1,-2-1-1,0 0 0,-1-1 1,10-32-1,-14 32 52,-1 0 0,-1 0 0,-1 0 0,-2-1 0,1-38 0,-3 61 276,6 15 502,103 255-278,161 380 656,-268-644-1058,49 119 21,-46-108-10,0 2 0,-1-1 0,-1 0-1,-1 1 1,1 23 0,-3-38-6,0 0 1,-1 0 0,1 0-1,-1 0 1,1 1 0,-1-2-1,0 1 1,0 0 0,0 0-1,-1 0 1,1 0 0,-1-1-1,1 1 1,-1-1 0,0 1-1,-3 3 1,0-2 5,1-1 0,-1 1 0,0-1 0,0 0 0,0 0 0,0 0-1,0-1 1,-8 3 0,-7 1 34,-1-2 0,0 0 1,-42 3-1,21-5 109,0-1 1,-1-2 0,-78-12 0,102 10-63,-1-2 0,1-1 0,0 0 0,0-1 0,0-1 0,1-1 0,0-1 0,1 0-1,0-1 1,-18-16 0,30 22-83,-1 0-1,0-1 1,1 1-1,0-1 1,1 0-1,-1-1 1,1 1-1,0-1 1,1 1-1,0-1 1,0 0-1,0-1 0,1 1 1,0 0-1,0-1 1,1 1-1,0-1 1,0 1-1,1-1 1,0 0-1,0 1 1,1-1-1,0 1 1,0-1-1,4-13 1,0 8-45,0 1 1,1-1-1,0 1 1,1 1 0,0-1-1,1 1 1,17-19-1,77-67-629,-78 76 366,171-138-4277,-103 91-624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9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196 929 9444,'0'0'5632,"-8"9"-5005,-13 13-533,1 2-1,1 0 1,1 1 0,2 1-1,-20 40 1,25-44 10,2 0 0,1 0 1,1 1-1,1 0 0,0 1 0,2-1 0,1 1 0,0 27 1,3-47-104,0 1 0,1-1 1,-1 1-1,1-1 0,0 1 1,0-1-1,1 1 1,-1-1-1,1 0 0,0 1 1,0-1-1,0 0 1,1 0-1,-1-1 0,1 1 1,0 0-1,0-1 1,0 0-1,1 0 0,-1 0 1,1 0-1,0 0 1,0-1-1,0 1 0,0-1 1,0 0-1,6 2 0,7 1-14,1 0 0,-1-1 0,0-1 0,1-1 0,0 0-1,21-1 1,-16-1-48,1-1-1,-1-1 0,0-2 0,0 0 1,0-1-1,32-12 0,-23 4-151,0-2-1,-1 0 1,50-35-1,-48 26-176,-1 0-1,-1-2 1,-2-1-1,0-2 1,29-38-1,-45 50-33,-1 0 0,-1-1 0,-1-1 0,15-38 0,-20 45 85,-1-1 1,-1 1-1,-1-1 0,1 0 0,-2 0 0,0-1 0,-1 1 0,-2-23 0,2 33 369,-1 0 0,0 0 0,0 0 0,0 0 0,-1 0 0,1 0 0,-1 0 0,1 1 0,-1-1 0,0 1 0,0-1 0,0 1 0,-1 0 0,1-1-1,0 1 1,-1 0 0,1 1 0,-1-1 0,0 0 0,0 1 0,0-1 0,0 1 0,1 0 0,-2 0 0,1 0 0,0 1 0,-5-2 0,-11-1 453,0 1 1,0 1 0,-27 1-1,28 0-126,-13-1 431,12 0-378,0 1 0,0 1 0,0 0 0,-30 7 1,45-7-372,0 0 1,-1 0-1,1 1 1,0 0 0,0-1-1,1 2 1,-1-1-1,0 0 1,1 1 0,-1-1-1,1 1 1,0 0-1,0 0 1,0 0 0,0 1-1,0-1 1,1 1-1,-1 0 1,1-1 0,0 1-1,1 0 1,-1 0 0,0 0-1,1 0 1,-1 8-1,1-5-24,0 1 0,0 0 0,1-1 0,1 1 0,-1-1 0,1 1 0,1 0 0,-1-1 0,1 1 0,0-1 0,1 0 0,0 0 0,0 0 0,0 0 0,1 0 0,0-1 0,9 12 0,1-3 28,0 0 0,1 0 0,0-2 0,1 0 0,26 17 1,-21-18-35,-1-1 1,1 0-1,1-2 1,-1-1-1,2 0 1,-1-1 0,1-2-1,0 0 1,0-2-1,0 0 1,34-1-1,-44-2-12,1 0 1,0-1-1,0 0 0,0-1 0,-1 0 0,1-2 0,-1 1 0,0-2 1,0 1-1,0-2 0,0 0 0,-1 0 0,20-15 0,-7 3-50,-2-2-1,0 0 0,0-2 0,-2 0 0,-1-2 1,-1 0-1,-1-1 0,-1-1 0,-1-1 0,21-50 1,-19 33-130,-3-1 0,-1 0 0,-3-1 0,-2-1-1,-1 1 1,1-68 0,-8 103 166,-2-223-101,0 210 128,-2 0-1,-1 1 0,-1-1 0,-1 1 0,-1 0 1,-1 0-1,-18-35 0,9 36 89,17 22-85,0-1-1,-1 1 0,1 0 0,0 0 1,0-1-1,-1 1 0,1 0 1,0 0-1,-1 0 0,1 0 1,0 0-1,0-1 0,-1 1 0,1 0 1,0 0-1,-1 0 0,1 0 1,0 0-1,-1 0 0,1 0 1,0 0-1,-1 0 0,1 0 0,0 0 1,-1 0-1,1 0 0,0 0 1,-1 0-1,1 1 0,-1 0 47,0 0-1,1-1 0,-1 1 1,1 0-1,-1 0 0,1 0 1,0 0-1,-1 0 0,1 1 1,0-1-1,0 0 0,0 0 1,-1 0-1,1 0 0,1 2 1,-5 85 419,5 1 1,14 103-1,-9-150-207,2 0 0,1-1 0,3 0 0,1-1 0,2 0 0,35 66 0,-41-90-219,2 0-1,-1-1 1,2 0-1,0-1 1,0 0 0,2-1-1,-1 0 1,19 12 0,-24-20-136,0 1 1,0-2 0,1 1 0,-1-1 0,1 0 0,0-1-1,0 0 1,1-1 0,-1 0 0,0 0 0,1-1-1,-1 0 1,1-1 0,0 0 0,-1 0 0,1-1 0,12-2-1,-20 2-33,0 1-1,0-1 0,0 1 0,0-1 1,-1 0-1,1 0 0,0 0 0,0 0 0,0 0 1,-1 0-1,1 0 0,0-1 0,-1 1 0,1-1 1,-1 1-1,0-1 0,1 1 0,0-3 1,0 0-308,-1 0 1,1 0 0,-1 0 0,0 0-1,0 0 1,0 0 0,0-8 0,0-35-6268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9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 14487,'0'0'4418,"143"-72"-13895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9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0 222 6675,'0'0'787,"31"-14"-435,99-46-269,-122 56-245,1-1 0,-1 1 0,0-1 0,0-1 0,-1 0 0,0 0 0,0 0 1,10-13-1,-14 15 24,-1 0 0,1-1 1,-1 1-1,-1 0 0,1-1 1,-1 0-1,1 1 0,-1-1 1,-1 0-1,1 0 0,-1 1 1,0-10-1,0 13 112,0 0-1,-1 0 1,1 0-1,0 0 1,-1 0-1,1 0 1,-1 1-1,1-1 1,-1 0-1,1 0 1,-1 0 0,0 1-1,0-1 1,1 0-1,-1 1 1,0-1-1,0 0 1,1 1-1,-1-1 1,0 1-1,0-1 1,0 1-1,0 0 1,0-1-1,0 1 1,0 0-1,0 0 1,0 0 0,0-1-1,0 1 1,0 0-1,-1 1 1,-43-1 1091,31 0-166,13 0-800,0 0-1,-1 0 1,1 0-1,0 0 0,-1 0 1,1 0-1,0 0 1,0 1-1,-1-1 1,1 0-1,0 1 1,0-1-1,-1 1 0,1 0 1,0-1-1,0 1 1,0 0-1,0-1 1,0 1-1,0 0 0,0 0 1,0 0-1,0 0 1,1 0-1,-1 0 1,0 0-1,0 0 0,1 1 1,-1-1-1,1 0 1,-1 0-1,1 0 1,0 1-1,-1-1 1,1 0-1,0 1 0,0-1 1,0 0-1,0 1 1,0-1-1,0 0 1,0 2-1,1 1-71,0 1 0,0-1-1,0 0 1,0 0 0,1 0 0,0 0-1,-1 0 1,1-1 0,1 1 0,-1 0 0,0-1-1,5 5 1,1-1-184,0-1 0,1 0 0,-1 0 0,1 0 0,1-1 0,-1-1-1,1 1 1,0-2 0,0 1 0,0-1 0,0-1 0,0 0 0,1 0 0,-1-1 0,1-1 0,15 0 0,16 0-3461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20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0 173 21418,'0'0'768,"4"-173"-12853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20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1348 11349,'80'-148'-141,"87"-167"323,-30-2-3163,-124 279 2026,-2-1-1,-1 0 1,-2-1-1,-2 0 0,2-77 1,-8 106 1154,0 1 0,-1-1 0,0 1 1,-1 0-1,0 0 0,0-1 0,-1 1 0,0 1 0,-1-1 0,0 0 1,0 1-1,-1 0 0,-1 0 0,1 0 0,-2 1 0,1 0 1,-1 0-1,0 0 0,-13-10 0,14 12 94,0 1-1,-1 0 1,0-1-1,0 2 1,0-1 0,0 1-1,-1 0 1,0 1-1,0 0 1,0 0-1,0 1 1,0 0 0,0 0-1,-1 1 1,1 0-1,-1 0 1,-13 1-1,18 1-221,0 0 0,0 1-1,0-1 1,1 1-1,-1-1 1,0 1-1,1 0 1,0 0-1,-1 1 1,1-1-1,0 1 1,0 0 0,1-1-1,-1 1 1,0 0-1,1 1 1,0-1-1,0 0 1,0 1-1,0-1 1,-2 6-1,-3 9-33,0 1-1,1 1 0,-3 20 0,5-22 31,-10 55 661,4 1 0,2 0-1,4 1 1,11 139 0,-2-178-546,1 0 0,2-1 0,1 1 0,2-2 1,1 1-1,2-2 0,1 0 0,2 0 0,1-2 0,2 0 0,0-1 0,2-1 1,2-2-1,33 33 0,-46-51-176,0 1 0,1-2 0,0 0 0,0 0 0,1-1 1,0-1-1,1 0 0,-1-1 0,24 6 0,-27-8-85,0-2 1,-1 1-1,1-1 1,0-1-1,0 1 1,0-2-1,0 1 1,0-2-1,0 1 1,0-1-1,-1-1 1,1 1-1,-1-2 1,0 1-1,10-6 1,-6 0-311,0-1 1,0 0-1,0 0 0,11-15 1,25-19-1215,-48 42 1589,0 1-1,0 0 1,0 0-1,1 0 1,-1 0 0,0 0-1,1 0 1,-1 0-1,1 1 1,-1-1-1,1 0 1,-1 1 0,1 0-1,-1-1 1,1 1-1,0 0 1,-1-1 0,1 1-1,0 0 1,-1 0-1,1 0 1,0 1-1,-1-1 1,1 0 0,-1 1-1,1-1 1,0 1-1,-1-1 1,1 1 0,-1 0-1,1-1 1,-1 1-1,0 0 1,1 0-1,-1 0 1,2 3 0,2 2 103,0 1 0,0 0 0,-1 0 0,-1 1 0,1-1 1,2 10-1,3 4 212,7 16 395,2-1 0,2-1 1,25 35-1,-38-61-658,-1 0 0,2 0-1,-1-1 1,1 0 0,1 0 0,0-1 0,0 0 0,0 0 0,0-1 0,1-1 0,0 0-1,1 0 1,-1 0 0,1-2 0,21 6 0,-19-7-188,0-1 1,24 0-1,-34-1-58,-1 0 0,1 0-1,-1 0 1,1 0 0,-1-1-1,0 1 1,1-1 0,-1 0 0,1 0-1,-1 0 1,0 0 0,0 0-1,1 0 1,-1-1 0,0 1-1,0-1 1,0 1 0,0-1 0,-1 0-1,1 0 1,0 1 0,1-4-1,4-27-6498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3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1978 9812,'0'0'1254,"24"-41"-731,1 0-422,135-247 273,-82 117-289,83-271 0,-125 315-34,-6-2 0,27-259 0,-53 285 853,-4 101-31,0 7-54,0 63-464,7 213 208,-3-241-486,1 1 0,3-1 1,1 0-1,26 70 0,-29-94-52,2-1-1,-1 0 0,2 0 0,0 0 1,0-1-1,17 17 0,-19-24-23,0 0 0,1 0 0,0-1 0,0 0 0,0 0 0,1-1 0,-1 0 0,1-1 0,1 0 0,-1 0 0,18 4 0,-13-5-2,1 0-1,-1 0 1,1-2 0,0 0-1,0 0 1,-1-1 0,1-1-1,0-1 1,-1 0 0,1 0-1,-1-2 1,1 0 0,-1 0-1,0-2 1,-1 0 0,0 0-1,21-13 1,-5-4-48,0-1 1,-2-1-1,-1-2 1,-1 0-1,-1-2 1,29-45-1,-12 7-312,-2-1-1,30-76 0,-47 94-85,-3-1 0,-1 0 0,-3-2-1,-3 0 1,-1-1 0,-3 0 0,2-80 0,-10 133 460,0 1 1,0 0-1,0-1 1,0 1-1,0 0 1,0-1-1,0 1 1,0 0-1,0-1 1,-1 1-1,1 0 1,0-1-1,0 1 1,0 0-1,0 0 1,0-1-1,-1 1 1,1 0-1,0 0 1,0-1-1,-1 1 1,1 0-1,0 0 1,0-1-1,-1 1 1,1 0-1,0 0 1,0 0 0,-1 0-1,1 0 1,0-1-1,-1 1 1,1 0-1,0 0 1,-1 0-1,1 0 1,0 0-1,-1 0 1,1 0-1,0 0 1,-1 0-1,1 0 1,0 0-1,-1 0 1,1 0-1,0 0 1,-1 1-1,1-1 1,0 0-1,-1 0 1,1 0-1,-16 10 597,11-3-494,0 0 0,1 0 0,0 1-1,0-1 1,1 1 0,0 0 0,-2 10-1,-16 68 273,20-84-379,-13 78 549,4 0 0,3 1-1,8 161 1,-1-236-550,0 0 0,1 0 0,0 1 1,0-1-1,1 0 0,0 0 0,0 0 0,0 0 0,1 0 1,0-1-1,0 1 0,5 6 0,-5-8-10,1 0 0,0-1-1,0 1 1,0-1 0,0 0-1,0 0 1,1-1 0,0 1 0,-1-1-1,1 0 1,0-1 0,0 1-1,0-1 1,10 2 0,-2-1-302,1 0 0,0-1 0,-1 0 0,1-1 0,0-1 0,0 0 0,-1-1 0,1 0 1,-1-1-1,0-1 0,23-8 0,18-25-3722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3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630 5 12726,'0'0'2326,"-35"-1"-1589,-112-2-497,139 3-224,-1 0 0,1 1 0,-1 0 0,1 0 1,-1 1-1,1 0 0,0 0 0,0 1 0,-8 4 0,9-3-1,0 0-1,1 1 1,0 0-1,0 0 1,0 1 0,-5 7-1,-4 2 19,7-7-36,0 1-1,1-1 1,0 1 0,1 0 0,-1 1-1,2-1 1,-1 1 0,1 0-1,1 1 1,0-1 0,1 1 0,0 0-1,0 0 1,1 0 0,0 0 0,1 0-1,1 14 1,0-21-4,1 0 1,0 0-1,0 0 0,0 1 1,0-2-1,1 1 0,0 0 0,0 0 1,0 0-1,0-1 0,0 1 1,1-1-1,-1 0 0,1 0 0,0 0 1,0 0-1,0 0 0,1 0 1,-1-1-1,0 0 0,5 3 1,11 5-1,0 0 1,36 14 0,-50-23-4,74 26-3,-56-21-7,0 1 0,-1 1-1,0 1 1,-1 1 0,0 1 0,37 25-1,-54-32 37,-1-1 0,1 0-1,-1 1 1,0-1-1,0 1 1,0 0 0,-1 0-1,1 0 1,-1 0 0,0 1-1,0-1 1,-1 1-1,1-1 1,-1 1 0,0-1-1,0 1 1,0 0 0,-1 0-1,0-1 1,0 1-1,0 0 1,0 0 0,-1 0-1,0-1 1,0 1 0,0-1-1,-1 1 1,-1 4-1,-2 3 119,-1 0-1,0 0 0,-1-1 0,0 0 0,-1 0 0,0-1 0,-1 0 1,-17 16-1,2-6 76,-1 0 0,-1-1 1,-1-2-1,-1-1 1,0-1-1,-60 22 0,65-29-197,-1-1 0,0-1-1,0-1 1,0-1 0,-1-1-1,1-1 1,-1-2-1,1 0 1,-42-7 0,64 7-93,-1-1 0,1 1 0,-1-1 0,1 0 0,-1 0 0,1 0 0,0 0 0,-1 0 0,1 0 0,0-1 0,0 1 0,0-1 0,0 0 0,0 0 0,0 0 0,0 1 0,1-2 0,-1 1 0,1 0 0,-1 0 0,1 0 0,0-1 0,0 1 0,0 0 0,0-1 0,0 1 0,1-1 0,-1 0 1,1 1-1,-1-1 0,1 1 0,0-1 0,0 0 0,0 1 0,1-1 0,0-4 0,0-1-482,1 0 1,0 0 0,0 1 0,1-1-1,0 1 1,0-1 0,1 1 0,0 0-1,0 0 1,1 1 0,6-9 0,54-44-5951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4.0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6243,'0'0'10853,"213"-3"-10965,-126 3 128,-4 0-16,-6 0 0,-11-6-785,-17 3-591,-14 3-593,-24 0-1505,-11 19-5122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4.3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0 145 5410,'0'0'9621,"255"-12"-9349,-154-17-192,-4 1-80,-6-3-304,-11 9-2097,-27 0-3298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4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1 13094,'0'0'3732,"-15"36"-3038,1-4-634,3-10-51,1 1 1,1 0 0,1 1-1,1 0 1,1 0 0,1 0-1,1 1 1,0 29 0,4-39-7,-2 11 9,2 1 1,2-1-1,6 42 1,-6-59-11,1 0 0,-1-1 0,2 1 1,-1-1-1,1 0 0,1 0 0,-1 0 0,1-1 0,1 0 0,-1 0 1,1 0-1,0 0 0,1-1 0,8 7 0,-6-7-38,0 0 0,0 0 1,0-1-1,0 0 0,1-1 0,0 0 0,0 0 1,0-1-1,0-1 0,1 0 0,-1 0 0,1-1 0,-1 0 1,1 0-1,0-2 0,-1 1 0,1-1 0,-1-1 0,1 0 1,-1 0-1,0-1 0,0 0 0,0-1 0,0 0 0,0-1 1,-1 0-1,14-10 0,-8 2-192,-1 0 0,0-1-1,-1-1 1,-1 0 0,0-1 0,-1 0-1,0-1 1,-2 0 0,0 0 0,-1-1 0,-1-1-1,0 1 1,-2-1 0,0 0 0,-1 0-1,-1-1 1,-1 1 0,0-1 0,-2 1-1,0-1 1,-5-34 0,3 47 218,1 0-1,-1 1 1,-1-1-1,1 0 1,-1 1 0,0-1-1,-1 1 1,1 0-1,-1 0 1,-1 1-1,-9-11 1,6 8 138,-1 1 0,0 0 1,0 0-1,0 1 0,-1 0 0,-20-8 0,6 5 254,0 1 0,-1 2 1,0 0-1,0 2 0,0 0 0,-27 1 0,30 2-250,1 0 1,-1 2-1,-30 5 1,45-5-131,0 1 0,1 0 0,-1 0 0,1 0 0,0 1 0,-1 0 0,1 0 0,1 1 0,-1 0 0,0 0 0,1 0 0,0 0 0,0 1 0,-7 8 0,5-3-31,1-1 0,0 1 0,1 0 0,0 1 1,1-1-1,0 1 0,0 0 0,-3 20 0,2-2-749,2 1 1,0 31-1,2 8-2952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5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0 11669,'0'0'3666,"-4"214"-1745,-10-114-641,0 7-911,0-10 63,4-15-368,3-26-64,3-21-448,4-23-1281,-7-12-976,4-6-2706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5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 1361,'0'0'13734,"6"-3"-13593,6-3-149,1 1-1,-1 1 0,1-1 1,0 2-1,0 0 0,0 1 1,18-1-1,-6 2 0,-13 0 29,0 1 0,-1 1 0,1-1 0,14 4 0,-23-3-7,1 0 1,0 0 0,-1 1 0,1-1 0,-1 1-1,0 0 1,1 0 0,-1 0 0,0 0-1,0 1 1,0-1 0,0 1 0,-1 0 0,1 0-1,-1-1 1,0 2 0,3 3 0,-1 2 34,0 0 0,0 0 1,-1 1-1,0-1 0,-1 1 0,0 0 1,0 0-1,0 10 0,-2 83 423,-1-73-381,0-17-14,0 1-1,-1-1 1,0 0 0,-1 1-1,-1-1 1,0 0-1,-1-1 1,0 1 0,-13 21-1,15-29 0,-1 1-1,1-1 1,-1 1-1,-1-1 1,1-1-1,-1 1 1,0 0 0,0-1-1,0 0 1,0 0-1,-1-1 1,1 0-1,-1 0 1,0 0-1,0 0 1,0-1-1,-1 0 1,1 0-1,0-1 1,-1 0-1,-12 1 1,-13-2 58,32 0-253,3 0-536,56-2-23,-41 0 644,0 1 0,0 0 0,0 2 0,0 0 0,0 1 1,0 1-1,19 6 0,-24-4 0,-1 0 0,0 1 1,-1 0-1,1 1 0,-1 0 0,-1 1 0,14 12 1,-18-15 21,-1 1 0,0-1 0,0 1 1,-1 0-1,0 0 0,0 0 0,0 1 1,-1-1-1,0 1 0,0 0 0,-1 0 1,0 0-1,0 0 0,2 15 0,-3-9 48,-1 1 0,0 0 0,-1-1 0,0 1 0,-1-1 0,0 0 0,-2 1 0,1-1 0,-10 22 0,8-26 14,0 0 0,-1 0 0,0 0 0,0-1 1,-1 0-1,1 0 0,-2-1 0,1 0 0,-1 0 0,0-1 1,-1 0-1,1-1 0,-17 9 0,15-10-98,0 0 0,0-1-1,0 1 1,0-2 0,0 0 0,-1 0-1,1-1 1,-1 0 0,1-1 0,-1 0-1,1 0 1,-20-5 0,18 3-497,1-1 0,-1-1-1,1 0 1,0 0 0,0-1 0,-15-10 0,-30-20-5075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7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1319 12838,'0'0'744,"33"-22"-501,-7 6-187,9-5 49,-2-2-1,-1 0 1,-1-3-1,54-55 1,-35 24 7,-2-2 0,70-117 1,-100 146-86,-3-1 0,0 0-1,-2-2 1,-2 1 0,0-1 0,-3-1 0,0 0 0,3-53 0,-10 81-22,3-54 52,-8-107 1,3 150-24,-2-1 1,0 0-1,-1 1 1,-1 0-1,0 0 1,-1 0-1,-1 1 0,-1 0 1,0 0-1,-17-23 1,24 37 21,0 0 1,-1 0-1,1 0 0,-1 0 1,1 1-1,-1-1 1,0 0-1,1 1 0,-1-1 1,0 1-1,0 0 1,0 0-1,0-1 0,0 1 1,0 0-1,-1 1 1,1-1-1,0 0 0,0 1 1,-1-1-1,1 1 1,0 0-1,-1 0 0,1 0 1,-1 0-1,1 0 1,0 0-1,-1 1 0,-2 0 1,1 1-41,0 0 1,0 0 0,1 1 0,-1-1-1,1 1 1,-1 0 0,1 0-1,0 0 1,0 1 0,1-1-1,-1 1 1,1-1 0,0 1-1,-4 7 1,-12 30-42,1 2 1,2 0-1,3 0 1,-9 46-1,9-10 216,-5 116 0,15 62 697,2-235-818,0 1 0,2 0-1,1-1 1,10 41 0,-12-56-68,1-1 0,1 0 0,-1 0 0,1-1 0,0 1 0,0 0 0,0-1 1,1 0-1,0 1 0,0-2 0,0 1 0,1 0 0,0-1 0,-1 0 0,2 0 0,-1 0 0,0-1 1,1 1-1,0-1 0,-1-1 0,11 4 0,-3-3-28,1 0-1,0-2 1,0 1 0,0-2 0,0 0-1,0 0 1,-1-2 0,1 1 0,0-2-1,0 0 1,-1 0 0,1-2-1,-1 1 1,0-2 0,-1 0 0,1 0-1,-1-1 1,-1 0 0,20-17-1,107-99-448,28-21-768,-156 137 1151,-6 3 68,0 0 1,0 1-1,1-1 0,0 1 1,0 0-1,0 1 0,0-1 0,0 1 1,0 0-1,1 0 0,-1 1 1,1-1-1,6 0 0,-10 3 36,0-1 0,0 0 1,0 1-1,0 0 0,0-1 0,0 1 0,0 0 0,-1 0 0,1 0 0,0 0 1,0 0-1,-1 0 0,1 1 0,-1-1 0,1 0 0,-1 1 0,0-1 1,2 3-1,22 36 490,-16-23-229,14 20 252,-8-11-262,0 0 0,2-2-1,22 25 1,-34-44-279,0 1 1,0-1-1,1 0 0,0 0 1,0-1-1,0 0 0,1 0 1,-1 0-1,1-1 0,0 0 1,0 0-1,0 0 0,0-1 1,1 0-1,-1-1 0,0 0 1,11 1-1,-15-2-170,0 0 1,0 0 0,1 0-1,-1 0 1,0-1 0,0 1-1,0-1 1,0 0 0,1 0-1,-1 0 1,0 0-1,-1-1 1,1 1 0,0-1-1,0 1 1,-1-1 0,1 0-1,-1 0 1,1 0-1,-1-1 1,0 1 0,0-1-1,0 1 1,0-1 0,0 1-1,2-6 1,22-53-6045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19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375 300 7475,'0'0'1161,"-7"0"-1068,-1 0-3,-4 0-20,1 0 0,-1 0 0,1 1 0,-1 1 0,1 0 0,0 0 1,0 1-1,-12 5 0,7 1 66,0 0 1,1 1-1,0 1 0,1 1 1,0 0-1,1 0 1,0 2-1,1-1 1,1 2-1,0-1 1,1 2-1,-13 25 1,12-19 13,2 1 0,0 0 0,1 1 1,1 0-1,1 0 0,2 1 1,0 0-1,0 42 0,4-66-155,-1 1-1,1 0 1,0 0-1,0 0 1,0-1-1,1 1 1,-1 0-1,0 0 1,1-1-1,-1 1 1,1 0-1,0-1 1,-1 1-1,1 0 0,0-1 1,2 3-1,-2-3-20,1 0-1,0 0 0,-1-1 0,1 1 0,0-1 1,-1 1-1,1-1 0,0 0 0,0 0 0,-1 0 1,1 0-1,0 0 0,0 0 0,0 0 1,-1 0-1,1-1 0,2 0 0,0 0 12,0 0 1,-1-1-1,1 1 0,-1-1 0,0 0 0,1 0 1,-1 0-1,0 0 0,0 0 0,0-1 1,0 1-1,-1-1 0,1 0 0,-1 0 0,3-3 1,30-55-28,-28 48 21,12-27-254,-2-1 0,-1-1 0,-2 0 0,-2 0 1,11-84-1,-12 15-64,-3-129 1,-8 238 1285,-1 16 587,-8 263-296,9-262-1582,1 0 0,1 0 0,0 0 0,1 0 0,1 0 0,0-1-1,7 16 1,-8-24 101,-1 0-1,1 0 0,0 0 1,1-1-1,-1 1 0,1-1 1,0 0-1,0 0 0,1 0 1,0-1-1,-1 1 1,2-1-1,-1-1 0,0 1 1,1-1-1,-1 1 0,1-2 1,12 5-1,2-5-3963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7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0 142 11397,'0'0'7844,"216"-63"-7684,-153 47-160,-4-3-48,-6 1-656,-15 2-1858,-13 6-2208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07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1 393 16904,'0'0'2396,"26"-29"-2156,-7 7-247,144-176-285,-150 181 184,6-9-224,2 0 1,37-36 0,-57 61 318,0 0-1,-1 0 1,2 0 0,-1 0-1,0 0 1,0 0 0,0 0-1,0 1 1,0-1 0,1 1 0,-1-1-1,0 1 1,0-1 0,1 1-1,-1-1 1,0 1 0,1 0-1,-1 0 1,1 0 0,2 0-1,-3 1 1,0-1 0,0 1 0,0-1 0,0 1 0,0 0 0,0-1 0,-1 1 0,1 0 0,0 0 0,0 0 0,0 0 0,-1 0 0,1 0 0,0 0 0,-1 0 0,1 0 0,-1 0 0,1 2 0,2 6 3,-1 0 0,0 1-1,-1-1 1,1 14 0,-2-22 12,-11 434 1675,-1-224-1148,11-152-7975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2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4434,'0'0'10554,"4"0"-10442,16 0 358,396-2 1707,-14 1-4744,-434 1-1194,-18 0-3736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13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1 126 10677,'0'0'2321,"31"-5"-2110,197-31 1016,266-45-157,-461 77-5606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0:25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10834 767 3201,'0'0'5222,"-35"-4"-4009,-110-13-55,123 14-777,0 0-1,1-2 1,-1 0 0,1-2-1,-21-9 1,1 0 177,-329-106 3411,-322-98-2024,-106-28-1438,673 218-266,-2 5 0,-246-16 0,-36 36-254,271 6 40,61 1-29,-108 18 0,-75 27 64,49-7 77,6-5 120,152-30-234,-96-5 1,63-2-53,21 2 5,-1 3-1,-95 17 1,-320 63-133,402-74 10,-158-5-1,64-3 64,-213 30 18,262-19 17,-160-5 0,241-7 15,-156-16-86,15 1 71,-41 17 28,182 2 11,0 1-1,0 2 0,-49 15 1,-683 160 40,311-86-274,367-69 154,1 4-1,-157 73 1,-177 143 61,317-177 40,-206 118-58,285-168 14,2 2 1,1 2-1,1 0 1,1 2-1,1 2 0,1 0 1,2 2-1,-26 38 1,15-11-46,2 2 0,3 0 0,-43 120 0,20-22 47,8 2-1,-49 311 1,79-355-8,-37 369 31,50-43-55,5-237 42,0-144 3,3 0 0,2 0 0,3-1 0,3-1 0,29 86 0,132 271-82,-166-398 98,47 99-15,6-1 1,4-4-1,99 129 1,-120-184-49,3-2 0,2-2-1,2-3 1,2-1 0,2-3 0,2-3 0,92 53 0,-53-46 20,2-5 1,1-4 0,127 33 0,-95-41 5,1-5 0,154 10 0,464 3-62,-4-12 11,75-19 165,-431-48-84,-228 17 14,418-70-104,-4-27-94,-179 34 202,-171 31-54,306-117 0,-374 121 33,179-32-1,-290 71 11,21-6-6,-1-3 1,84-38-1,120-72-29,-19 8 10,-203 101-26,0-2 0,-2-2 1,-1-3-1,50-38 0,221-160-75,-242 176 100,-50 33 25,-1-1-1,-2-1 1,1-1-1,-2-1 1,-1-1-1,-1-1 1,0 0-1,-2-2 1,-1 0 0,21-43-1,22-58 13,-21 42-16,80-132-1,-104 196 32,-2-1-1,0-1 1,-1 0 0,-2 0-1,0-1 1,-1 0 0,5-26 0,4-25 183,3 1 1,58-136 0,-37 107-136,31-122-1,31-76-86,-22 65 57,-58 158 21,-10 41-55,35-66 0,-30 66 51,25-65-1,-32 67-31,13-43 35,42-89 1,-62 158-68,16-31 84,-1-2-1,-3 0 1,-1-1-1,12-52 1,21-99-97,-19 89 13,-26 87 27,0 0 0,0-21 0,2-13 14,2 13-10,-3 1 0,0-48 0,-4 69-10,-1-1 0,-1 1 0,0 0 0,-1 0 0,-1 0 1,-1 0-1,-9-24 0,8 29 70,0 0 0,-1 1 0,0-1 0,-1 1 0,0 1 0,0-1 0,-1 2 0,-1-1 0,1 1 0,-1 0 0,-13-7 0,22 14-71,-21-16 97,12 9-4,1 1-1,-1 0 0,-19-9 1,28 15 194,1-30-726,0 28 524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59.3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896 840 5555,'0'0'3828,"0"-12"-3431,0-29 625,0 32 458,0 38-1034,-5 50-335,-3 0 0,-24 99 0,21-117-78,-154 729 151,-8 41-40,73-259-145,-54 278-30,101-630 27,-109 296 0,134-436 15,26-75-21,1 0 1,0 1 0,1-1-1,-1 1 1,1-1 0,0 1-1,1-1 1,-1 1 0,1-1-1,0 1 1,1-1 0,-1 0-1,1 1 1,0-1 0,0 0-1,1 0 1,5 9 0,3 4 12,2 0 0,0-1 1,16 16-1,-3-8 11,2-1-1,0-1 1,2-1 0,0-2-1,1-1 1,1-1 0,1-2-1,50 17 1,-26-14-10,0-3 0,1-2 0,1-3 0,81 4 0,243-8 47,-240-8-26,469-27 147,-89 1-109,466 46 3,459 13 9,-494-94 23,-7-68-2,-873 119-95,145-16 52,357 4 0,-469 29-40,0 5-1,157 37 0,-144-24 24,40 3 186,0-8 0,223-1 0,573-18 982,-593-9-1122,-295 7-88,-41 0 6,-1 1 0,1 1 0,0 2 1,0 0-1,32 8 0,-52-7 45,11 3-11,0-1 1,0-1-1,1 0 0,-1-1 1,28 0-1,-42-3-24,0-1 0,0 1 1,0-1-1,0 0 0,0 0 0,-1-1 1,1 1-1,0-1 0,-1 0 0,1 0 1,-1 0-1,0 0 0,6-5 0,37-41 306,-30 30-276,20-21-2,116-130-188,-115 116 44,-1 0 0,52-108 0,-50 85 99,-3-2 0,-3-1-1,26-105 1,-22 19-47,-20 80 65,5 0 0,43-117 0,99-205-17,-146 361 6,-3-2 0,12-60 0,6-99 0,6-32 0,15 36-19,-40 164 15,2 0 0,2 1 0,22-37 1,-27 52 13,-1 0 1,-2-1 0,0 0 0,5-27 0,-6 22-13,1-1 0,14-27 0,11-12-1,-8 19 10,-2-2 0,26-82 0,-31 64-1,3 0-1,3 2 0,48-94 1,-63 143-6,-4 7 7,0 0 0,1 1 0,0 0 0,1 1 0,13-16 0,-17 22 33,-1-1 0,0 0 0,-1 0-1,1 0 1,-1 0 0,0-1 0,3-9 0,4-10 20,56-106-20,-55 107-22,126-336 44,-128 329-55,6-47 1,3-13 17,-15 77 80,1 0 0,-2 0-1,0-22 1,-1 35-69,0 0-1,0 0 1,0 0-1,-1 1 1,1-1-1,0 0 1,-1 0 0,1 0-1,0 1 1,-1-1-1,1 0 1,-1 1-1,1-1 1,-1 0 0,0 1-1,1-1 1,-1 0-1,0 1 1,1-1-1,-1 1 1,0-1 0,0 1-1,1 0 1,-2-1-1,-22-7 223,21 8-210,-256-41 407,143 27-307,-839-122 431,512 98-138,-1 27-263,-46-2 22,-1351-86-2,917 83-28,821 16-162,-375 21 184,5-1-42,-327-20-350,713 3 181,-117 18 0,-85 31-37,138-23 3,52-14 40,0-5-1,0-4 1,-141-9 0,-61-35-18,155 15-53,-121-3-171,8 1 261,192 16-42,-122-36 1,-160-52 16,256 78-53,-173-14 0,-7 9-631,-122-2 318,351 25 333,3 0 22,-51 6-1,89-4 8,0 0 0,-1 0 0,1 0-1,0 0 1,1 0 0,-1 1 0,0-1 0,0 1-1,1 0 1,-1 0 0,1 0 0,-1 0-1,1 0 1,0 1 0,0-1 0,0 1-1,0-1 1,0 1 0,0 0 0,1 0-1,-3 5 1,-2 7-13,1 1 1,0 0-1,-2 17 0,2-9 2,-10 40-15,4 1-1,-5 102 1,14 135 29,4-161-55,-2-136 51,0 0-1,0 1 1,0-1-1,1 1 1,0-1-1,0 1 1,3 6-1,-3-10-112,0 0-1,1 0 1,-1 0-1,0 0 1,1 0-1,-1 0 1,1 0 0,0-1-1,0 1 1,0 0-1,0-1 1,0 1-1,0-1 1,0 0-1,0 0 1,0 0-1,0 0 1,1 0-1,3 1 1,42 4-5295,-35-6-29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2:06.6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175 424 6547,'0'0'7142,"0"0"-7096,0 0 1,0 0-1,0 0 0,0 0 1,0 0-1,0 0 0,0 0 1,0 0-1,0 0 1,1 0-1,-1 0 0,0 0 1,0 0-1,0 0 0,0 0 1,0 0-1,0 0 0,0 0 1,0 0-1,0 0 0,1 0 1,-1 0-1,0 0 1,0 0-1,0 0 0,0 0 1,0 0-1,0 0 0,0 0 1,0 0-1,0 0 0,0 0 1,1 0-1,-1 0 0,0 1 1,0-1-1,0 0 1,0 0-1,0 0 0,0 0 1,0 0-1,0 0 0,0 0 1,0 0-1,0 0 0,0 0 1,0 1-1,0-1 1,0 0-1,0 0 0,0 0 1,0 0-1,0 0 0,0 0 1,0 0-1,0 0 0,0 0 1,0 1-1,0-1 0,0 0 1,0 0-1,0 0 1,0 0-1,0 0 0,0 0 1,0 0-1,0 0 0,0 0 1,9 0 18,0-1 1,0 0 0,0-1-1,0 0 1,0 0-1,0-1 1,14-7-1,61-37 203,-31 16-257,-18 12-2,-8 6-7,-2-1-1,1-1 1,-2-1-1,0-1 1,38-36-1,-42 34-2,0 2 0,1 1 0,27-17 0,-34 23-5,-4 4-3,0 1-1,0 0 1,1 0 0,0 1 0,0 0-1,1 1 1,-1 0 0,1 0 0,-1 2 0,15-1-1,-23-2 711,-10 1-9,5 4-694,0-1 0,1 0 0,-1 1 0,0 0 0,0-1 0,1 1 0,-1 0 0,1 0 0,-1 0 0,1 0 0,-1 0 0,1 0 0,-1 0 0,1 0 0,0 1 0,-2 2 0,-21 29-62,17-22 45,-67 100 169,5 4 0,-87 193 1,145-276-102,1 1 1,-9 50 0,14-52 96,-2-1-1,-1 0 0,-16 39 1,-65 106 691,83-132-615,4-38-207,0-1 1,-1 1 0,1 0-1,-1-1 1,0 1-1,-8 6 1,12-43 240,6 11-283,1 1 0,1 0 1,1 1-1,15-24 0,8-16-31,158-278-886,-180 321 917,-1-1 0,-1-1 0,0 1 0,-2-1 0,0-1 0,-1 0 0,6-27 0,-10 24-23,-2 17 24,1-1 0,-1 0 0,1 0 0,0 1 0,4-10 0,-5 14-1,0 18-554,-1-4 574,0 0 0,-1 0 0,0 1 0,-1-1 0,-1 0 0,0-1 0,-7 14 0,-48 90-20,28-59 51,-247 498 435,275-549-455,-2 13-16,5-18 65,2-32-237,3 18 180,0 0-1,0 0 1,2 0 0,8-13-1,13-27 33,-2-9-73,-2-1 1,-3-1 0,-2-1-1,11-78 1,-15 36-18,18-97-15,-25 172 61,1 0 0,2 0 0,2 1 0,0 1 0,22-35 0,-17 29 31,-12 24-25,-1 1 0,1 0 0,1 0 1,15-19-1,-6 10-13,-12 14 21,0 1 1,0 0-1,0 0 0,1 0 1,0 0-1,0 1 1,0 0-1,7-5 0,-11 9 3,0-1-1,0 0 0,0 1 1,-1-1-1,1 0 0,0 0 1,0 1-1,-1-1 1,1 0-1,0 0 0,-1 0 1,1 0-1,-1 0 0,1 0 1,0-2-1,-1 2-1,0 1 1,0-1-1,0 0 0,0 1 1,1-1-1,-1 0 0,0 1 1,1-1-1,-1 1 0,0-1 1,1 0-1,-1 1 0,1-1 0,-1 1 1,1-1-1,-1 1 0,1 0 1,-1-1-1,1 1 0,0-1 1,-1 1-1,1 0 0,-1 0 1,1-1-1,0 1 0,-1 0 1,2 0-1,-1 0 33,-7 2 171,-264 162-144,213-127-46,28-17 17,-1-1 0,-63 28 1,40-23 49,2 1 1,-53 37 0,98-58-87,2-2 19,1 0-1,-1 1 0,1-1 0,-1-1 0,0 1 0,0 0 0,0-1 1,0 0-1,0 0 0,0 0 0,0 0 0,-4-1 0,7 0 26,1 0-42,0 0-1,1 0 1,-1 0 0,0 0 0,0 0 0,0 0 0,0 0-1,0 0 1,0 0 0,0 0 0,0 0 0,0 0-1,0 0 1,1 0 0,-1 0 0,0 0 0,0 0 0,0 0-1,0 0 1,0 0 0,0 0 0,0 0 0,0 0 0,0 0-1,1 0 1,-1 0 0,0 0 0,0 0 0,0 0-1,0 0 1,0 0 0,0 0 0,0 0 0,0 0 0,0 1-1,0-1 1,0 0 0,0 0 0,1 0 0,-1 0 0,0 0-1,0 0 1,0 0 0,0 0 0,0 0 0,0 0 0,0 1-1,0-1 1,0 0 0,0 0 0,0 0 0,0 0-1,0 0 1,0 0 0,0 0 0,0 0 0,0 0 0,0 1-1,0-1 1,0 0 0,0 0 0,0 0 0,0 0 0,0 0-1,-1 0 1,1 0 0,0 0 0,0 0 0,28 1 23,0-1 1,1-1 0,-1-2 0,-1-1 0,1-1 0,42-14-1,-32 4-26,79-30-69,118-63-1,-198 88-2,-15 9 30,-1-1 0,22-15 0,23-13 105,-66 39-57,0 1 0,0 0 1,0 0-1,0-1 1,0 1-1,1 0 1,-1-1-1,0 1 0,0 0 1,0 0-1,1-1 1,-1 1-1,0 0 1,0 0-1,1-1 0,-1 1 1,0 0-1,1 0 1,-1 0-1,0 0 1,0-1-1,1 1 0,-1 0 1,0 0-1,1 0 1,-1 0-1,0 0 1,1 0-1,-1 0 0,0 0 1,1 0-1,-1 0 1,0 0-1,1 0 1,-1 0-1,0 0 0,1 0 1,-1 0-1,0 0 1,1 1-1,-1-1 1,0 0-1,1 0 0,-1 0 1,0 0-1,0 1 1,1-1-1,-1 0 1,0 0-1,0 1 0,0-1 1,1 0-1,-1 0 1,0 1-1,0-1 0,0 0 1,0 1-1,1-1 1,-1 0-1,0 1 1,0-1-1,0 0 0,0 1 1,0-1-1,0 0 1,0 1-1,0-1 1,0 1-1,-4 26-13,-73 180-12,-90 298-4,150-457 44,9-21-10,-1 0 0,-2-1 0,-22 41 0,6-10 28,13-25-12,13-28-18,-1 0 0,1 0 0,0 0 0,-1 0 0,0-1 0,0 1 0,0-1 0,0 1 0,-1-1 0,1 0 0,-1 0 0,0 0 0,-3 3 0,-13 3-83,17-20-91,2 3 211,0 2-47,0-23-27,0 0 1,2 0-1,11-53 0,5 15-121,-3 0 0,-4-1 0,7-123 0,-19 201 149,0-1 1,0 1-1,-1 0 0,0-1 0,-1 1 0,0-1 1,-4 9-1,-36 66 10,19-39 11,-27 50 93,25-51 73,3 1 0,1 1 0,-19 62 0,32-58-39,7-36-289,2-12-64,-1-3-121,2-5 321,0 1 0,0 0 1,0-1-1,0 1 1,1 0-1,0 0 1,0 0-1,0 0 1,5-7-1,32-45 15,-18 28-16,9-16-7,-2-2-1,40-93 1,-64 130 14,16-41 8,1 2 0,3 0 0,39-59 0,-51 89 3,18-39-1,5-10-18,-31 61 16,-1 0-1,0 1 1,0-1 0,-1-1-1,1 1 1,-2 0 0,1-1-1,0-14 1,-2-66 0,-2 41-72,2-43 62,-28 90 37,19 0-32,0 1-1,0 0 1,0 1 0,0 0 0,0 0-1,1 1 1,-1 0 0,1 0-1,-9 6 1,-10 7-6,-34 25 0,39-24 18,-2-1 0,-25 12 0,9-11 249,-69 20-1,9 3 442,98-40-651,5 1-1035,0-1 952,0 0 1,-1 0-1,1 0 1,0 0-1,0-1 1,-1 1-1,1-1 1,0 1-1,-1-1 1,1 0-1,-1 0 1,1 0-1,-1-1 1,1 1-1,-1-1 0,3-2 1,34-22-104,46-42-1,18-13-195,-86 71 219,-1 0-1,1 1 1,0 0 0,37-12 0,-31 15 5,0-1 0,0-1 0,-1-2 0,0 0 1,27-17-1,-23 11-181,-26 16 288,0 0-16,0 0 26,0 0 0,0 0 0,0 0 0,0 0 0,0 0 1,0 0-1,0 1 0,0-1 0,0 0 0,0 0 0,0 0 0,0 0 1,0 0-1,0 0 0,0 0 0,0 1 0,0-1 0,0 0 0,0 0 1,0 0-1,0 0 0,0 0 0,0 0 0,0 0 0,0 1 0,0-1 1,0 0-1,0 0 0,0 0 0,0 0 0,0 0 0,0 0 0,0 0 1,1 0-1,-1 0 0,0 0 0,0 0 0,0 1 0,0-1 0,0 0 1,0 0-1,0 0 0,0 0 0,1 0 0,-1 0 0,0 0 0,0 0 1,0 0-1,0 0 0,0 0 0,0 0 0,0 0 0,1 0 0,-1 0 1,0 0-1,0 0 0,0 0 0,0 0 0,0 0 0,0 0 0,0 0 1,0 0-1,1-1 0,-2 24-16,0 0 0,-2 0 1,-1-1-1,0 1 0,-2-1 1,0 0-1,-12 24 0,-53 153 41,60-160-20,2 0 1,1 0 0,-3 52 0,9-63-35,-7 193 7,7-208 46,0 0 0,0-1 0,-2 1 0,1 0 0,-2-1 1,0 0-1,-10 19 0,-7 20 309,2-2-353,18-45 64,1-1-1,-1 1 0,0 0 1,0-1-1,0 1 1,0-1-1,-1 0 0,1 0 1,-4 4-1,5-7-31,0 0-15,1 0 1,-1 0-1,0-1 1,0 1-1,1 0 1,-1-1-1,0 1 1,1 0-1,-1-1 1,0 1-1,1-1 0,-1 1 1,1-1-1,-1 1 1,1-1-1,-1 1 1,1-1-1,-1 0 1,1 1-1,-1-1 0,1 0 1,0 1-1,-1-1 1,1 0-1,0 0 1,0-1-1,-6-25-343,5 18 211,-12-116-1419,11 97 967,2-49 1,1 20 1194,-2 65-566,0 0 0,-1 0 1,0-1-1,-1 1 1,0 0-1,0-1 0,0 1 1,-1-1-1,-6 8 1,-10 24 117,-22 83 174,11-29 281,31-91-503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06.9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2168 7299,'0'0'5165,"32"-41"-4887,-10 14-183,23-30 175,-2-2 1,-2-1-1,47-97 0,-5-33-41,-8-3 0,-9-4 0,-8-2 0,35-232 0,-76 303 890,0-247 0,-17 374-393,1 33 223,-2-8-852,-1 130-61,0-2-55,18 172-1,-11-289 18,1 1 0,1-1 0,3 0 0,0 0 1,2-2-1,22 43 0,-30-68-2,0 0 1,1-1-1,0 1 1,1-1-1,-1 0 1,1-1-1,1 1 1,-1-1-1,1-1 1,0 1-1,1-1 1,8 5-1,-7-6-11,1 0 0,-1-1 0,1 0-1,0-1 1,0 0 0,0-1 0,0 1 0,1-2 0,18 0-1,-21-1-7,1 0-1,-1 0 1,0-1 0,0 0-1,0 0 1,0-1-1,0 0 1,0 0-1,-1-1 1,14-8 0,-10 3-20,0 0 0,0 0 0,-1-1 0,0 0 0,15-22 0,-2-2-95,-3-2-1,-1 0 0,24-62 0,-18 29-250,-3 0 0,-3-1 0,15-113 0,-21 55-323,-2-146 0,-13 250 952,-1 26 392,0 17 129,-10 376 412,13-346-924,-1-29-160,2 1 0,0 0 0,1 0 0,9 34-1,-10-50-78,1 1-1,0-1 1,0-1-1,0 1 1,0 0-1,1-1 1,0 1-1,0-1 1,0 0-1,1 0 1,-1 0-1,1 0 1,0 0-1,0-1 1,0 0-1,1 0 1,-1 0-1,1 0 1,0-1-1,-1 0 1,1 0-1,0 0 1,8 2-1,-1-2-47,0 1-1,0-2 0,0 0 0,0 0 0,-1-1 0,1 0 0,0-1 0,0-1 0,0 0 0,0 0 0,-1-1 0,1 0 0,-1-1 0,0-1 0,0 0 0,0 0 0,-1-1 0,1-1 0,12-10 0,2-6-678,0-1 0,26-34 0,6-20-3972,-30 35-1666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07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30 252 10405,'0'0'2468,"3"42"-1332,15 278 873,-14 2-976,-4-237-895,-2-73-24,-1-14-62,-6-22-111,-4-38-263,3-2 1,-1-70-1,6-133-595,5 221 689,0-6 80,-1 7 27,8-77 0,-5 109 107,1-1 1,0 1-1,0-1 0,2 1 1,0 0-1,0 0 1,1 1-1,1-1 1,14-19-1,-16 26 11,1 0 0,0 1 0,0-1 1,0 1-1,1 1 0,0-1 0,0 1 0,0 0 0,0 1 0,1 0 0,0 0 1,-1 0-1,1 1 0,0 1 0,0-1 0,0 1 0,0 0 0,1 1 0,-1 0 1,0 0-1,0 1 0,0 0 0,0 0 0,0 1 0,10 3 0,-9-1 20,-1 1 0,-1-1 0,1 1 0,-1 1 0,0-1 0,0 1 0,0 1-1,-1-1 1,0 1 0,0 0 0,-1 0 0,1 1 0,-2 0 0,1-1 0,5 16 0,-3-7 87,-2 1 1,1 0-1,-2 0 1,0 1 0,-2-1-1,1 1 1,-2 22 0,0-32-4,-2 1 0,1 0 1,-1-1-1,-1 1 0,1 0 1,-1-1-1,-1 1 0,0-1 1,-6 13-1,6-16-19,-1 1 0,1-2-1,-1 1 1,0 0 0,0-1 0,-1 0 0,1 0 0,-1 0-1,0 0 1,0-1 0,0 0 0,-1 0 0,1 0 0,-11 3 0,2-2-24,-1-1 0,0 0 1,1-1-1,-1-1 1,0 0-1,0-1 0,0 0 1,-17-4-1,29 4-149,0-1 0,0 1 0,-1-1 0,1 0 0,0 0 0,0 0 0,0 0 0,0 0 0,0-1 1,1 0-1,-1 1 0,0-1 0,1 0 0,-1 0 0,1 0 0,0-1 0,-1 1 0,1-1 0,0 1 0,-3-6 0,3 2-589,0 0 0,0 0 1,0 0-1,1 0 0,0 0 0,0 0 0,1 0 1,-1 0-1,2-12 0,2-14-6014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07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12582,'0'0'4802,"237"0"-4690,-167 0-112,-4 0-32,-10 0-1040,-11 6-1314,-21 10-1695,-24 9-2354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0.1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43 3201,'0'0'5400,"-12"17"-4842,-37 54-283,46-67-204,0 0 1,1 1-1,-1-1 1,1 1-1,0-1 1,0 1-1,1 0 1,0-1-1,-1 1 1,2 0-1,-1 0 0,0 0 1,1 0-1,0 0 1,1 8-1,0 5 61,-1-16-128,1 0 1,-1 0 0,0 0-1,1 0 1,0 0-1,0 0 1,-1 0-1,1 0 1,0 0-1,1-1 1,-1 1-1,0 0 1,0-1-1,1 1 1,-1-1 0,1 1-1,-1-1 1,1 0-1,0 1 1,-1-1-1,1 0 1,0 0-1,0 0 1,0-1-1,0 1 1,0 0 0,0-1-1,0 1 1,0-1-1,4 1 1,8 1 34,1 0 1,0-1-1,17 0 1,-25-1-22,-2 0-8,0-1-1,0 1 1,0-1-1,0 1 1,0-1-1,0-1 1,-1 1-1,1-1 0,-1 1 1,1-2-1,-1 1 1,1 0-1,-1-1 1,0 0-1,0 0 1,0 0-1,-1 0 0,1 0 1,5-8-1,-4 4-7,-1 1 0,-1-1-1,1 0 1,-1 0 0,-1 0-1,1 0 1,-1 0 0,0-1-1,-1 1 1,0-1 0,0 1-1,0-13 1,-1 12-22,0 0 0,0 1 0,-1-1 1,0 1-1,-1 0 0,1-1 0,-4-7 0,3 11-10,0 1-1,0-1 1,0 1 0,0-1-1,-1 1 1,0 0 0,1 0 0,-1 0-1,0 1 1,-1-1 0,1 1-1,0-1 1,-1 1 0,-5-3 0,4 3-31,0 0 0,1 0 0,-1 0 0,0 0 0,0 1 0,0 0 1,0 0-1,0 0 0,0 0 0,0 1 0,0 0 0,0 0 0,0 0 1,0 1-1,0 0 0,0 0 0,0 0 0,-6 3 0,7-3 138,1 1-1,0 0 1,0 0-1,0 0 0,0 0 1,1 1-1,-1-1 0,1 1 1,-1-1-1,1 1 1,0 0-1,0 0 0,0 0 1,0 1-1,1-1 0,-1 0 1,1 0-1,0 1 1,0-1-1,0 1 0,0-1 1,1 1-1,-1 0 0,1-1 1,0 7-1,0-9-65,0 1 0,1-1 0,-1 1 0,0-1 0,1 1 0,-1-1 0,1 1 0,-1-1 0,1 0 0,0 1 0,0-1 0,-1 0 0,1 0 0,0 0 0,0 1 0,0-1 0,0 0 0,0 0 0,1 0 0,-1-1 0,0 1 0,0 0 0,1 0 0,-1-1 0,0 1 0,1 0 0,-1-1 0,1 1 0,-1-1 0,1 0 0,2 1 0,7 0 30,-1 0 1,1 0-1,16-2 0,-11 1 80,-5 0-95,1-1 1,0 0 0,-1 0-1,1-1 1,-1-1-1,22-7 1,-26 7-189,0 0 0,0-1 0,0 0 1,-1 0-1,1-1 0,-1 0 0,0 0 1,-1 0-1,1-1 0,-1 0 0,6-7 0,4-17-3114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08.1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11365,'0'0'5379,"177"56"-5155,-82-43-224,-1-7-48,-7 0-1201,-10-6-1600,-29 0-6019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08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13638,'0'0'512,"43"16"-127,-17-6-323,16 7 2,0-2 0,1-2 0,1-2 0,0-2-1,80 7 1,60-12 214,330-36-1,92-12-298,5 39 1606,-405 6-750,95-2 113,345 2 633,-455 12-1232,11-1-506,-200-12-969,-27-20-6894,-30-16-1968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09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566 217 8948,'0'0'3004,"-4"-21"-2737,1 1-122,-2 0 0,-9-25 0,13 44-112,1-1 1,-1 1 0,0-1-1,0 0 1,0 1 0,-1 0-1,1-1 1,0 1-1,-1 0 1,1-1 0,0 1-1,-1 0 1,0 0 0,1 0-1,-1 0 1,0 1 0,1-1-1,-1 0 1,0 1-1,0-1 1,-2 1 0,-36 0 578,26 1-403,1 1-128,0 0 0,0 1 0,1 0 0,-1 1 0,1 0 0,-1 1 0,2 1 0,-1 0 0,0 0 0,1 1 0,0 1 0,1 0 1,0 0-1,-13 14 0,-14 16 389,3 0 1,-37 54-1,47-59-28,-32 59-1,49-79-390,1 0 0,0 1 0,2-1 0,-1 1 0,2 0 0,0 0 0,0 1 0,0 14 0,3-18-44,-1-2-9,1 1 1,0 0-1,1-1 1,1 12-1,-1-18 0,0 0-1,0 0 1,0-1 0,0 1-1,0-1 1,0 1 0,1-1-1,-1 1 1,1-1 0,0 0 0,0 0-1,0 0 1,0 0 0,0 0-1,0 0 1,0-1 0,1 1-1,2 1 1,4 1-50,0-1-1,0 0 1,0 0 0,1-1 0,-1 0-1,1-1 1,-1 0 0,1-1 0,-1 1-1,1-2 1,0 0 0,-1 0 0,1 0-1,-1-1 1,0-1 0,0 1-1,0-2 1,0 1 0,0-1 0,0-1-1,11-7 1,-5-2-37,0 0 0,-1-1-1,-1-1 1,0-1 0,-1 0 0,0 0-1,-2-1 1,0-1 0,-1 1-1,-1-1 1,-1-1 0,6-25 0,-1-2 35,-3 0 1,-2-1 0,-2 0-1,-1-58 1,-4-56 632,0 160 141,0 11-85,0 69-479,-1 40 271,15 123 0,-9-204-342,1-1-1,1 1 1,3-2-1,1 1 1,1-1-1,2-1 1,31 56-1,-37-77-88,1 0-1,0 0 1,1-1-1,0-1 1,1 0 0,15 13-1,-21-20-230,0 0 0,1-1 1,0 1-1,-1-1 0,1 0 0,1 0 0,-1-1 0,0 0 1,0 0-1,1 0 0,-1-1 0,1 0 0,0 0 0,-1-1 1,1 1-1,7-2 0,-12 1-30,0 0 0,0 0 0,-1-1 0,1 1 0,0-1 0,0 1 0,-1-1 0,1 1 0,0-1 0,-1 0 0,1 0 0,-1 0 0,1 0 0,-1 0 0,1 0 1,-1 0-1,0-1 0,2-1 0,1-4-1504,-1 1 0,0-2 0,0 1 0,4-13 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09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105 213 6707,'0'0'6606,"1"45"-5179,5 293-18,-2-224-668,3 141-487,-7-254-380,0-9-207,-5-92-118,-21-119 1,-4-50-295,28 15 361,3 248 379,-1 0-1,1 0 1,-1-1 0,2 1 0,-1 0 0,1 0 0,0 0-1,0 0 1,1 0 0,3-6 0,-4 9 6,0 0-1,0 0 1,1 1-1,-1-1 1,1 0 0,0 1-1,0 0 1,0-1-1,0 1 1,0 1 0,0-1-1,0 0 1,0 1-1,1-1 1,-1 1 0,1 0-1,-1 0 1,7 0-1,8-2 81,-1 2 0,0 0 0,0 1 0,1 1-1,-1 0 1,20 5 0,-29-4-35,0 0-1,0 1 1,0-1 0,-1 2-1,1-1 1,-1 1 0,0 0-1,0 0 1,0 1 0,0 0 0,-1 0-1,0 1 1,0 0 0,0 0-1,4 7 1,-7-9 4,-1 1 0,1-1 0,-1 1 0,0 0 0,-1 0 0,1 0 0,-1 0 0,0 0 0,0 0 0,-1 0 0,1 0 0,-1 0 0,0 0 0,-1 0 0,1 0 0,-1 0 0,0 0 0,0 0 0,-1 0 0,1 0 0,-1 0 0,0 0 0,-1-1 0,1 1 0,-1-1 0,0 0 0,0 1 0,0-1 0,0-1 0,-1 1 0,1 0 0,-1-1 0,0 0 0,-7 5 0,-2-2-122,-1 0 0,1 0 0,-1-1 0,0-1 0,-1 0 0,1-1-1,-22 1 1,-105 0-4097,55-7-817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0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1 464,'-2'1'13125,"0"16"-12836,2 954 2417,1-933-2920,1-28-390,-2-10 547,0-1 0,0 1 0,0 0 0,0 0 0,0 0 0,0 0 0,0 0 0,0 0 0,0 0 0,0 0 0,0 0 0,0 0 0,4-13-8869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1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530 0 10261,'0'0'5578,"-30"17"-5338,30-17-239,-23 13 30,1 0 0,1 1 0,0 1 0,1 1-1,0 1 1,2 1 0,0 0 0,1 1 0,-25 37 0,-2 18 204,4 1 1,3 2-1,-35 104 0,51-114-41,3 0-1,3 1 0,3 1 0,-5 106 0,16-138-177,1-1 0,2 0-1,1 0 1,16 66 0,-13-79-27,2-1 0,0 0 0,2 0 1,0-1-1,1 0 0,1 0 0,1-1 0,22 25 1,-17-25-161,2 0-1,0-1 1,2-1 0,0-1 0,0-1 0,49 25 0,-37-25-632,0-1 0,0-2 0,2-2 0,61 12 0,64-2-4373,-158-21 5083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2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1617,'0'0'5474,"0"6"-6498,0 7-129,0-1-1344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3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677 1 7475,'-32'136'3018,"25"-108"1197,8-4-4001,-2 0-1,-1 0 0,-1 0 1,0 0-1,-2-1 1,-1 1-1,-16 39 1,-137 280 1610,-28-12-224,51-94-660,109-186-1561,3 1 1,-21 63-1,43-109-1,2-5 482,0-1-1,0 1 1,0-1-1,0 1 1,0-1-1,0 1 1,0-1-1,0 0 1,-1 1 0,1-1-1,0 1 1,0-1-1,0 1 1,-1-1-1,1 0 1,0 1-1,-1-1 1,1 0 0,0 1-1,-1-1 1,1 0-1,0 1 1,-1-1-1,1 0 1,0 0-1,-1 1 1,1-1 0,-1 0-1,1 0 1,-1 0-1,1 0 1,-1 0-1,0 1 1,-6-1-4705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3.7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493 564 1409,'0'0'11210,"-12"-5"-10426,3 1-699,0 0 0,0 1 0,0 0 0,-1 1 0,1 0 0,-1 0 0,0 1-1,1 0 1,-1 1 0,0 0 0,0 1 0,1 0 0,-1 0 0,0 1 0,-17 5-1,6 3 187,1 0 0,1 1 0,-1 1 0,2 1 0,0 0 0,0 2 0,1 0 0,-21 25 0,24-24-157,1 0 1,1 1-1,0 1 0,1-1 0,1 2 0,1 0 0,0 0 0,2 0 1,-8 30-1,12-37-131,0 1 0,2 0 0,-1 0 0,2 0 0,-1 1 0,2-1 0,2 13 0,-3-24-17,1 0 1,0 0-1,1 0 1,-1-1-1,0 1 1,0 0-1,1-1 1,-1 1-1,1-1 1,-1 1 0,1-1-1,0 0 1,0 0-1,0 1 1,-1-1-1,1-1 1,0 1-1,0 0 1,0 0-1,0-1 1,0 1-1,1-1 1,-1 0-1,0 1 1,0-1 0,0 0-1,0 0 1,3-1-1,1 1-84,0 0-1,-1 0 0,1-1 1,0 0-1,0 0 0,-1 0 1,1-1-1,-1 0 0,1 0 1,5-3-1,-1-3-73,-1 1 1,0-2-1,0 1 1,-1-1-1,0 0 1,-1-1-1,11-17 1,39-82-1572,-33 53 544,-3-1 0,-2 0 0,-3-1-1,18-120 1,-16-35 1145,-15 0 7180,-7 219-6615,-3 9-322,1 1 0,0 0-1,1 1 1,-3 18-1,3-15-111,-72 352 1985,61-267-841,-2 173 0,18-270-1178,0 0 0,0 0 0,1 0 0,0-1 0,0 1-1,1 0 1,0 0 0,0-1 0,7 14 0,-7-18-93,1 1 0,-1-1 0,1 0 0,0 0 1,-1 0-1,2-1 0,-1 1 0,0-1 0,0 1 0,1-1 0,-1 0 1,1-1-1,0 1 0,0 0 0,-1-1 0,1 0 0,0 0 0,0 0 1,8 0-1,-8 0-336,0 0 1,1-1 0,-1 0-1,1 0 1,-1 0-1,0 0 1,1-1 0,-1 0-1,0 0 1,1 0 0,-1 0-1,0 0 1,0-1-1,0 0 1,0 0 0,0 0-1,-1-1 1,8-4-1,28-41-7536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4.0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178 0 7780,'0'0'5629,"-13"41"-3660,-3 10-1272,-66 219 2007,27-29-827,50-203-1602,1-1 1,2 1 0,1-1-1,8 61 1,-6-91-328,1 0 0,0 0 1,0-1-1,1 1 0,0-1 0,0 1 0,1-1 0,-1 0 0,1 0 1,1-1-1,-1 1 0,1-1 0,0 0 0,0 0 0,0-1 1,1 1-1,0-1 0,0 0 0,0-1 0,0 1 0,0-1 1,1 0-1,-1-1 0,1 0 0,0 0 0,0 0 0,0-1 0,0 0 1,0 0-1,0-1 0,0 0 0,0 0 0,0-1 0,0 0 1,0 0-1,13-4 0,-15 3-167,-1 0 0,0 0 0,1 0 0,-1-1 1,0 1-1,-1-1 0,1 0 0,0 0 0,-1-1 0,0 1 0,0-1 1,0 0-1,0 0 0,3-4 0,-3 2-667,-1 1 1,1-1-1,-1 1 1,0-1-1,0 0 1,1-9-1,-1-15-7699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1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327 173 6963,'0'0'3340,"0"-7"-2579,-1-3-433,-1-24 2732,-27 34-2062,13 0-985,12-1-21,1 0-1,-1 1 1,0 0 0,0 0-1,0 0 1,0 0-1,0 1 1,1 0 0,-1-1-1,0 1 1,1 1-1,-1-1 1,0 0 0,1 1-1,0 0 1,-1 0 0,1 0-1,0 0 1,0 0-1,-5 6 1,-11 16-55,1 1 0,2 1 0,-19 37 0,-31 87-67,57-126 115,1 0 0,1 0-1,1 1 1,1 0 0,1 0-1,1 0 1,0 30 0,3-49 1,1-1 0,0 1 0,-1-1 1,2 1-1,-1-1 0,0 1 0,1-1 0,0 0 0,1 1 1,-1-1-1,1 0 0,0-1 0,0 1 0,0 0 1,1-1-1,0 0 0,0 0 0,0 0 0,0 0 0,0 0 1,1-1-1,0 0 0,-1 0 0,1 0 0,0-1 1,1 0-1,9 4 0,2-1-54,0-1 1,1 0-1,0-1 0,0-1 0,-1 0 1,1-2-1,30-2 0,-40 1 56,-1-1-1,0 0 1,0 0-1,0-1 1,0 0-1,0 0 1,0 0-1,-1-1 1,1 0-1,-1-1 1,0 1-1,-1-1 1,1-1-1,-1 1 1,0-1 0,0 1-1,7-13 1,4-7-82,0-1 1,-2-1 0,12-30 0,33-125-580,-46 136 695,-9 34-42,0 0 0,0 0 0,2 1 0,-1 0 0,1 0 0,1 0 0,0 1 0,0 0 0,1 0 1,0 0-1,1 1 0,0 1 0,0-1 0,21-12 0,-29 20 12,0 0 0,0 0 0,0 1 0,0-1 0,1 1 0,-1-1 0,0 1 0,0 0 0,0-1 0,0 1 0,1 0 0,-1 0 0,0 0 0,0 0 0,1 0 0,-1 0 0,0 0 0,0 0 0,1 0 0,-1 1 0,0-1 0,0 0 0,0 1 0,0-1 0,1 1 0,-1 0 0,0-1 0,0 1 0,0 0 0,0-1 0,0 1 0,0 0 0,-1 0 0,1 0 0,0 0 0,0 0 0,-1 0 0,1 0 0,0 0 0,-1 0 0,1 0 0,-1 1 0,0-1 0,1 0 0,-1 0 0,0 0 0,1 3 0,1 7 25,0 1 1,-1-1-1,-1 1 1,0 12-1,0-14-24,0 15 57,-1-11-33,1 1 0,1-1-1,0 1 1,5 22-1,-4-32-25,-1 0-1,1 0 0,1-1 0,-1 1 0,1 0 0,-1-1 0,1 1 0,1-1 0,-1 0 0,1 0 1,-1 0-1,1 0 0,0-1 0,0 0 0,1 0 0,6 4 0,-3-2 4,1-1-1,0 0 1,0 0-1,0-1 1,0-1-1,0 1 0,12 0 1,66 1-11,-72-4 17,-3 0-47,0-1 1,0-1-1,0 0 1,0 0-1,0-1 0,0-1 1,-1 0-1,0-1 1,1 0-1,-2 0 1,1-1-1,-1-1 1,0 1-1,0-2 1,-1 1-1,0-2 0,0 1 1,12-16-1,-10 10-36,-1 0 0,-1 0-1,-1-1 1,0-1-1,0 1 1,-2-1-1,0 0 1,-1-1 0,0 1-1,-1-1 1,-1 0-1,1-30 1,-3 28 13,0 2-284,0 0 0,-1-1 0,-1 1 0,-5-26 0,6 41 323,-1-1-1,1 1 0,-1 0 1,1 0-1,-1 0 0,0-1 1,0 1-1,0 0 0,0 0 1,0 0-1,0 1 0,0-1 1,-1 0-1,1 0 0,-1 1 1,1-1-1,-1 1 0,0-1 1,0 1-1,0-1 0,0 1 1,0 0-1,0 0 0,0 0 1,0 0-1,0 1 0,0-1 0,0 1 1,0-1-1,-1 1 0,1-1 1,0 1-1,0 0 0,-1 0 1,1 0-1,0 1 0,0-1 1,-1 0-1,1 1 0,0 0 1,0-1-1,-3 2 0,2 0 45,0-1 1,1 1-1,-1-1 0,0 1 0,1 0 0,0 0 0,-1 0 0,1 0 0,0 0 0,0 1 0,0-1 0,0 1 0,0-1 0,1 1 0,-1 0 0,-1 3 0,-17 52 150,17-46-94,-5 21 177,2 1 0,1 0 0,2 1 0,2 60 0,1-81-187,0-11-51,0 0 1,0 1-1,0-1 1,0 0-1,1 0 1,-1 0-1,1 1 1,0-1-1,0 0 1,0 0-1,0 0 1,1-1-1,-1 1 1,1 0-1,0 0 1,0-1-1,0 1 1,0-1-1,0 1 1,5 3-1,-3-4-6,1 1 1,0-1-1,-1 0 0,1 0 0,0-1 1,0 1-1,0-1 0,1 0 1,-1-1-1,0 1 0,0-1 0,6 0 1,-5 0 2,1 0 0,0 0 0,-1 0-1,1-1 1,0 1 0,-1-2 0,1 1 0,-1-1 0,1 0 0,-1 0 0,0-1 0,0 0 0,0 0 0,0 0 0,0-1 0,-1 0 0,0 0 0,0 0 0,0-1 0,5-5 0,19-24-116,41-62 0,0-2-1311,-69 96 1411,0 1-1,0 0 1,0-1-1,0 1 0,0 0 1,1 0-1,-1 0 1,0-1-1,1 1 0,-1 1 1,1-1-1,-1 0 1,1 0-1,-1 0 1,1 1-1,-1-1 0,1 1 1,0-1-1,-1 1 1,1 0-1,0 0 0,0 0 1,-1 0-1,1 0 1,0 0-1,-1 0 1,1 0-1,0 1 0,-1-1 1,1 0-1,0 1 1,-1 0-1,4 1 0,1 2 111,0 1 0,0 0 0,0 0 0,-1 0 0,1 1 0,4 6 0,3 2 147,63 60 885,-76-74-1028,1 0 0,-1 1 0,0-1 0,1 0 0,-1 0 0,0 1 0,0-1 0,0 0 0,1 1 0,-1-1 0,0 0 0,0 1 0,0-1 0,0 0 0,0 1 0,1-1 0,-1 0 0,0 1 0,0-1 0,0 0 0,0 1 0,0-1 0,0 0 0,0 1 0,0-1 0,0 0 0,0 1 0,-1-1 0,1 0 0,0 1 0,0-1 0,0 0 0,-1 1 0,-11 5 1382,-24-3-985,32-3-286,-125 1 692,75-2-3317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4.3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1 205 14343,'0'0'2753,"216"-97"-2753,-125 59-624,-11 7-1810,-24-7-1984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4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 5507,'0'0'10498,"31"22"-9786,-31-22-712,136 101 387,-121-89-325,-1 1 0,-1 0 0,0 1 0,-1 1 0,0 0-1,-2 1 1,1 0 0,-2 1 0,15 34 0,-18-38 4,15 39 141,-1 1 0,-3 1-1,-3 1 1,-2 0 0,-2 1-1,3 63 1,-11 341 782,-10-341-538,-6 1 0,-5-1 0,-5-2 0,-5 0 0,-45 114-1,65-203-322,-2-1 0,0 0-1,-2 0 1,-1-1 0,-28 40-1,39-63-155,0 1 0,-1-1 0,1 1 0,-1-1 0,1 0 0,-1-1 0,0 1 0,0-1 0,0 1 1,0-1-1,-1 0 0,1-1 0,0 1 0,-9 1 0,9-3-134,1 1 0,-1-1 0,1 0 1,-1-1-1,0 1 0,1-1 0,-1 1 0,1-1 1,-1 0-1,1-1 0,-1 1 0,1 0 1,0-1-1,-1 0 0,1 0 0,0 0 0,0 0 1,1 0-1,-4-4 0,-2-2-698,1 0-1,1-1 0,-1 1 1,-7-16-1,-22-46-5609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5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391 5 2145,'0'0'13137,"10"0"-12169,30-2-298,-36 1 2004,-17 0-2028,-25 2-618,23 2-21,0 1 0,-1 1-1,1 0 1,1 1 0,-1 0 0,1 2 0,0 0 0,1 0 0,0 1-1,0 1 1,1 0 0,-13 14 0,1 0 104,1 2 0,1 0-1,2 2 1,-29 50 0,37-57 123,1 2 1,1 0-1,-7 25 1,14-39-157,0 0 0,2 0 0,-1 0 0,1 0 1,0 0-1,1 1 0,0-1 0,0 0 0,1 0 0,0 0 0,4 14 0,-3-19-67,0 0 1,0 0-1,1 0 0,0 0 0,0 0 0,0-1 0,0 0 0,0 1 0,0-1 0,1 0 0,0-1 0,-1 1 1,1-1-1,0 1 0,0-1 0,1 0 0,-1-1 0,0 1 0,1-1 0,-1 0 0,1 0 0,5 1 0,14 1-25,1 0-1,43-1 0,-63-2 2,12 0-256,0-2-1,-1 0 1,1-1 0,-1-1-1,1 0 1,-1-1 0,0-1-1,-1 0 1,0-1 0,0-1-1,0 0 1,-1-1 0,0-1 0,-1 0-1,0-1 1,0-1 0,17-20-1,-29 30-41,10-14-1115,-9 5-3165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9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9941,'0'0'8273,"2"-3"-8225,-2 3-41,0-1 0,1 1 1,-1-1-1,0 1 0,1-1 0,-1 1 1,1 0-1,-1-1 0,0 1 1,1 0-1,-1 0 0,1-1 0,-1 1 1,1 0-1,0 0 0,-1 0 1,1-1-1,-1 1 0,1 0 0,-1 0 1,1 0-1,-1 0 0,1 0 1,-1 0-1,1 0 0,0 0 0,0 1 1,19 8 163,22 29 175,-34-30-232,280 294 2105,-112-113-1525,-159-171-665,255 252 173,-218-222-215,3-2 0,1-3 0,80 44 0,-132-83-99,31 14-350,-9-14-3094,-27-4 3434,-1 0-1,1 0 1,-1 0 0,0-1 0,1 1 0,-1 0-1,1 0 1,-1-1 0,0 1 0,1 0-1,-1 0 1,0-1 0,1 1 0,-1 0 0,0-1-1,0 1 1,1 0 0,-1-1 0,0 1-1,0-1 1,0 1 0,0 0 0,1-1 0,-1 1-1,0-1 1,0 1 0,0 0 0,0-1-1,0 1 1,0-1 0,0 1 0,0-1-1,0 1 1,0-1 0,0 1 0,0 0 0,-1-1-1,1 1 1,0-1 0,0-4-685,0-26-3840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19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1040 1 5330,'0'0'12323,"-25"16"-11826,-10 8-365,0 1 0,2 2 1,1 1-1,-38 42 0,-94 129 622,50-58-475,-173 166 1,281-302-311,-18 18 84,-47 32 1,64-50-168,-1 0 1,1-1-1,-1 0 1,0-1-1,0 1 1,0-2-1,-1 1 1,1-1-1,-1 0 1,1-1-1,-13 1 1,20-2-86,-1 0 0,0 0 1,0 0-1,0 0 0,1 0 0,-1 0 0,0-1 0,0 1 1,1-1-1,-1 1 0,0-1 0,-2-1 0,3 1-93,0 0-1,0 0 1,1 0-1,-1 0 1,0-1-1,1 1 0,-1 0 1,1 0-1,-1-1 1,1 1-1,-1 0 1,1 0-1,0-1 1,0 1-1,0 0 0,0-2 1,-2-33-8027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2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197 151 7267,'0'0'6003,"-24"34"-5595,-71 109 6,89-134-362,0-1-1,1 1 1,0 1 0,1-1 0,0 1 0,0 0 0,1 0-1,0 0 1,1 0 0,-2 19 0,1 1 79,-10 52 263,4 0-1,3 0 1,8 136-1,-1-212-390,-1-1 0,1 0-1,0 1 1,0-1 0,1 0-1,0 0 1,0 0 0,0 0-1,0 0 1,1 0 0,0-1-1,0 1 1,0-1-1,0 0 1,1 0 0,0 0-1,-1 0 1,2-1 0,-1 1-1,0-1 1,1 0 0,-1 0-1,1-1 1,0 0 0,9 4-1,2-2-9,1 0-1,-1-1 1,1 0-1,0-1 1,0-2-1,33-1 1,-39-1-3,0 1 1,0-2 0,0 0 0,0 0 0,-1-1 0,0 0 0,1-1 0,-2 0 0,1-1 0,0 0 0,-1 0 0,0-1 0,-1 0 0,0 0 0,0-1 0,7-9 0,6-8-26,-1-1 0,-2-1 0,-1 0 0,19-40 0,-19 30 33,-2 0-1,-1-1 0,-2-1 1,-2 0-1,-1 0 0,-2-1 1,-2 0-1,-1 0 0,-2 0 1,-3-1-1,-4-43 0,2 69 36,0 0 0,-1 0 0,-1 1 0,0 0 0,-1 0 0,0 0 0,-2 1 0,1 0 0,-1 0 0,-1 1 0,0 0 0,-1 0 0,0 1 0,-1 1 0,0-1 0,-1 2 0,0 0 0,0 0 0,-1 1 0,0 0 0,-1 1 0,1 1 0,-1 0 0,-1 1 0,1 1 0,-1 0 0,1 1 0,-1 0 0,-24 0 0,32 3-32,0 1 0,0 0 0,0 0 0,1 0 0,-1 1 1,1 0-1,-1 1 0,1-1 0,0 1 0,0 0 0,0 1 0,0-1 0,0 1 0,1 1 0,0-1 0,0 1 0,0 0 0,0 0 0,-4 7 0,-4 6-48,1 1 0,0 0-1,2 1 1,-14 35-1,10-13-661,2 0-1,1 0 1,3 1 0,1 0 0,2 1-1,1 55 1,4 11-3872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2.3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412 1 11093,'0'0'3954,"-178"235"-3922,84-100 256,24-16 656,21-34-896,28-41-48,21-53-5586,35-64-65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2.8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56 9877,'0'0'701,"37"-9"452,120-26-321,-141 31-761,0 1 0,0 1 0,0 1 0,0 0 0,0 1 0,0 0 0,22 4 0,-34-3-61,1 0 0,0 0 0,-1 1 0,1-1 0,-1 1 0,1 0 0,-1 0 0,0 0 0,0 1 0,0 0 0,0-1 0,0 1 0,-1 1 0,1-1 0,-1 0 0,0 1 0,0 0 0,0 0 0,-1 0 0,1 0 0,-1 0 0,0 0 0,0 1 0,0-1 0,1 7 0,2 8 115,-1 0 1,-1 0-1,-1 1 0,-1 39 0,-3-24 77,-1 1 0,-2-1 0,-1 0 0,-2 0 0,-1 0 0,-2-1 0,-1-1 0,-2 0 0,-22 40 0,-224 340 2500,245-389-2238,15-24-460,-1 1-1,1-1 1,0 0-1,0 1 0,0-1 1,0 0-1,0 0 1,0 1-1,0-1 0,0 0 1,0 0-1,0 1 0,0-1 1,0 0-1,0 1 1,0-1-1,0 0 0,0 0 1,0 1-1,0-1 0,0 0 1,0 0-1,0 1 1,0-1-1,1 0 0,-1 0 1,0 1-1,0-1 1,0 0-1,0 0 0,1 1 1,-1-1-1,0 0 0,0 0 1,1 0-1,-1 0 1,0 1-1,0-1 0,1 0 1,-1 0-1,0 0 0,0 0 1,1 0-1,-1 0 1,0 0-1,15 2-58,-13-2 59,44 4-328,-1-2 1,1-3 0,0-1 0,-1-2 0,0-2 0,0-3 0,0-1 0,56-21 0,-27 0-2305,-15 0-1604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3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146 113 7668,'0'0'7064,"-1"27"-6802,1-14-234,-1 0-19,0-1-1,1 0 0,0 1 1,2-1-1,-1 0 1,1 0-1,1 0 0,0 0 1,1 0-1,0 0 1,0-1-1,2 0 0,-1 0 1,11 15-1,112 121 34,-92-111-42,-2 2 0,-2 1 1,-2 1-1,36 63 0,-62-95 0,0 0 0,-1 0 0,0 0 0,0 0 0,-1 1 0,0-1 0,-1 1 0,0-1 0,0 1 0,-1 0 0,-1 16 0,1-23 1,-1 0 0,0 1 0,0-1 0,0 0 0,0 0 0,0 1 0,0-1 0,0 0-1,-1 0 1,1 0 0,-1-1 0,1 1 0,-1 0 0,0 0 0,0-1 0,0 1 0,0-1 0,0 0 0,0 1 0,0-1 0,0 0 0,-5 1 0,-5 2 3,0 0-1,0-1 1,-15 2 0,23-4-4,-49 5-14,-99-1 0,131-5 10,5 0-6,-1-1 0,0-1 0,1 0-1,-30-9 1,39 10-4,1-1 0,0-1 0,0 1 0,0-1 0,0 0 0,1-1 0,-1 1 0,1-1 0,0 0 0,0 0 0,0-1 0,0 0 0,1 1 0,-7-11 0,9 12 10,1 1 0,0-1 0,0 0 0,0 0 0,0 0 0,0 0 0,1 1 0,-1-1 0,1 0 0,0 0 0,-1 0 0,1 0 0,1 0 0,-1 0 0,0 0 0,1 0 0,0 0 0,-1 0 0,1 0 0,0 1 1,1-1-1,2-5 0,2-1-18,0-1 1,1 1-1,0 0 1,12-10 0,-18 18 21,49-50-43,85-90-266,-109 110 207,-1-1 0,37-62-1,-55 81 121,-1-1 0,0-1 0,-1 1 0,0-1 0,-1 0 0,-1 0 0,-1 0 0,0 0 0,0-1 0,-2-20 0,-1 28 123,0 1 0,0-1 0,0 0 0,-1 0 1,0 1-1,-1-1 0,0 1 0,0 0 0,0 0 0,-1 0 0,0 0 1,0 1-1,-1-1 0,0 1 0,0 0 0,-1 0 0,1 1 1,-10-8-1,5 6-44,1 1 1,-1-1-1,0 1 0,0 1 1,-1 0-1,0 0 1,0 1-1,0 1 1,0 0-1,-1 0 0,1 1 1,-15-1-1,23 3-197,0 0-1,0 0 0,0 0 0,0 0 0,0 0 1,0 1-1,0-1 0,0 1 0,0 0 1,0 0-1,0 0 0,0 0 0,1 1 1,-1-1-1,0 1 0,1 0 0,-4 3 0,2-1-334,0 1-1,1 0 1,0 0 0,0 0-1,0 0 1,0 0-1,1 1 1,-2 6-1,-14 43-5268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3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765 18 4818,'0'0'5349,"-32"-5"-5207,-5-1-129,-63-1 0,90 8 56,0 1 0,1-1 0,-1 1-1,0 1 1,1 0 0,0 0-1,0 1 1,0 0 0,0 1 0,0 0-1,1 0 1,0 1 0,0 0 0,-10 10-1,2-3 267,-13 9 251,2 1 0,1 2 0,1 0 0,1 2-1,1 1 1,-27 44 0,47-68-545,1 0 1,0 0-1,0 1 0,0-1 1,1 0-1,-1 1 0,1-1 1,0 1-1,1-1 1,-1 5-1,1-7-45,0-1 1,0 0 0,1 1-1,-1-1 1,1 0-1,-1 0 1,1 1-1,-1-1 1,1 0-1,0 0 1,-1 0-1,1 0 1,0 0 0,0 0-1,0 0 1,0 0-1,0 0 1,0 0-1,0 0 1,0-1-1,0 1 1,0 0 0,0-1-1,1 1 1,-1-1-1,0 1 1,1-1-1,-1 0 1,0 1-1,0-1 1,1 0 0,-1 0-1,0 0 1,1 0-1,1 0 1,7 1-115,0-1 0,0 1 1,0-2-1,1 1 0,-1-2 1,0 1-1,0-1 0,0-1 0,0 0 1,-1 0-1,1-1 0,-1 0 1,0 0-1,0-1 0,0-1 0,12-9 1,9-11-1465,-1-1 0,-1-1 0,46-60 0,-71 87 1712,-2 12 249,-1-8-339,6 51 327,86 554 2833,-70-516-2661,-1-12-241,-4 0 0,11 141 0,-27-197-243,1-1 114,-1 0 1,-2 0-1,-5 37 0,5-54-128,-1 0 0,1 1 0,-1-1 0,-1 0 0,1 0 0,-1 0 0,0-1 0,-1 1 0,1 0 0,-1-1 0,0 0 0,0 0 0,-1 0 0,1-1 0,-1 1 0,0-1 0,-7 4 0,3-3 10,-1 0 0,0 0 0,0-1 0,0 0 1,0 0-1,0-2 0,-1 1 0,-13 1 0,-11-2 89,-44-1 0,77-1-133,-17-1 135,0-1 0,0-1 0,0-1 0,0 0 0,1-1 0,-1-1 0,2-1 1,-1-1-1,-21-12 0,10 2 28,2 0 0,0-2-1,0-1 1,-34-36 0,48 43-99,1 0-1,1 0 1,0-1-1,1 0 1,1-1 0,0 0-1,1 0 1,-7-24-1,12 34-64,1-1-1,0 0 1,0 0-1,1-1 1,0 1 0,1 0-1,-1 0 1,1-1-1,0 1 1,1 0-1,0 0 1,0-1-1,1 1 1,0 0 0,0 0-1,0 0 1,1 1-1,0-1 1,0 1-1,1-1 1,0 1-1,0 0 1,9-10 0,2 2-7,1 0 1,1 1-1,0 1 1,27-15-1,81-34 0,-81 41-25,68-27-187,30-15-984,-116 49-444,-1-1 0,0-1 0,27-22 0,-6-7-6387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2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183 0 4514,'0'0'4349,"-25"29"-3661,-79 94 27,98-116-637,1-1 0,-1 1 0,2 0 0,-1 0 0,1 1 0,0-1 0,1 1 0,-1 0 0,2 0 0,-1 1 0,1-1 0,0 0 0,1 1 0,0-1 0,0 1 0,1-1 0,0 1 0,2 13 0,-1-7-82,-1-14 3,1 1 0,-1 0-1,1-1 1,-1 1 0,1-1-1,0 1 1,-1 0 0,1-1 0,0 1-1,0-1 1,0 0 0,0 1 0,1-1-1,-1 0 1,0 0 0,0 0-1,1 0 1,-1 0 0,1 0 0,-1 0-1,1 0 1,-1 0 0,1-1 0,0 1-1,-1 0 1,1-1 0,0 0-1,-1 1 1,4-1 0,8 2-11,0-1-1,0-1 1,13 0 0,-10-1 0,-6 1-40,-1-1-1,1-1 1,-1 0-1,1 0 0,-1-1 1,0 0-1,0 0 1,0-1-1,0-1 0,0 1 1,-1-1-1,0-1 1,12-10-1,-5 3-461,-1-1 1,0 0-1,-1-1 1,-1 0-1,19-32 1,-27 42 275,-3 4 192,0 0 0,0 0 0,-1 0 0,1 0 0,0 0 0,-1 0 0,1 0-1,-1-1 1,0 1 0,1 0 0,-1 0 0,0-1 0,0 1 0,1 0 0,-1 0 0,0-1 0,-1-2 2470,1 5-2312,0 1 1,-1-1-1,1 1 1,0 0-1,0-1 0,0 1 1,0 0-1,0-1 1,0 1-1,0-1 1,1 3-1,0 0 17,-1 0-132,1 0 1,-1-1-1,1 1 1,0 0-1,0 0 0,0-1 1,1 1-1,-1-1 1,1 1-1,0-1 0,0 0 1,0 0-1,0 0 1,0 0-1,1 0 0,-1 0 1,1 0-1,0-1 1,0 1-1,0-1 0,0 0 1,0 0-1,1 0 1,-1-1-1,1 1 0,-1-1 1,1 1-1,0-1 1,-1 0-1,1-1 0,0 1 1,0-1-1,-1 1 1,1-1-1,0 0 0,0-1 1,0 1-1,7-2 1,-10 1-76,0 1 1,0-1 0,0 0 0,0 1 0,1-1-1,-1 0 1,0 0 0,0 0 0,0 0 0,-1 0 0,1 0-1,0 0 1,0 0 0,0 0 0,-1 0 0,1 0 0,0 0-1,-1-1 1,0 1 0,1 0 0,0-2 0,2-29-2355,-3 9 20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4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14615,'0'0'2049,"11"208"-1105,-11-105-720,3-6-160,4-18-48,-3-23-32,3-24-1200,-4-26-401,-3-50-10869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4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57 6243,'0'0'6563,"206"-56"-5138,-143 56-929,-4 12-192,-13 17-80,-18 5 400,-15 7 1,-13 3-17,0 9 352,-34 7-319,-26 0 127,-16-7-576,-5-12-192,-6-22-240,-7-13-1825,-18-6-2945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5.1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6 305 11573,'0'0'4864,"-5"2"-4661,5-2-204,0 0 0,0 0 0,0 0 0,0 0 1,0 0-1,1 0 0,-1 0 0,0 0 1,0 0-1,0 0 0,0 0 0,0 0 0,0 0 1,0 1-1,0-1 0,0 0 0,0 0 0,0 0 1,0 0-1,0 0 0,0 0 0,0 0 1,0 0-1,0 0 0,0 0 0,0 1 0,0-1 1,0 0-1,0 0 0,0 0 0,0 0 0,0 0 1,0 0-1,0 0 0,0 0 0,0 0 0,0 1 1,0-1-1,0 0 0,0 0 0,0 0 1,0 0-1,0 0 0,0 0 0,0 0 0,-1 0 1,22 3-67,54-4-72,169-11 112,213-7 211,-232 13-9,1137-40 240,1939-120-2075,-2900 142 2031,475-14-264,-876 38-170,1 0 0,-1 0-1,0 0 1,1 0 0,-1 0 0,0 0 0,0 0 0,1 0-1,-1 0 1,0 1 0,0-1 0,1 0 0,-1 0 0,0 0-1,0 0 1,0 1 0,1-1 0,-1 0 0,0 0 0,0 0-1,0 1 1,0-1 0,1 0 0,-1 0 0,0 1 0,0-1-1,0 0 1,0 0 0,0 1 0,0-1 0,0 0 0,0 0-1,0 1 1,0-1 0,0 0 0,0 1 0,0-1 0,0 0-1,0 0 1,0 1 0,0-1 0,0 0 0,0 0 0,0 1 0,0-1-1,0 0 1,-1 0 0,1 1 0,0-1 0,0 0 0,0 0-1,0 1 1,-1-1 0,1 0 0,0 0 0,0 0 0,0 0-1,-1 1 1,-16 17-3000,-43 14-4604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6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619 222 7587,'0'0'3856,"1"-29"-3616,2-136-163,-3 164-64,0 0 0,-1 0 1,1 0-1,0 0 0,0 0 0,0 0 0,-1 0 0,1 0 1,0 1-1,-1-1 0,1 0 0,-1 0 0,1 0 0,-1 0 1,0 1-1,1-1 0,-1 0 0,0 1 0,1-1 1,-1 0-1,0 1 0,0-1 0,1 1 0,-1-1 0,0 1 1,0 0-1,0-1 0,0 1 0,0 0 0,-1-1 0,-35-2 385,28 3-334,-15-2 14,0 2 0,0 0 0,1 2 0,-1 0 0,0 2 0,1 0 0,0 2 1,0 1-1,1 0 0,-34 17 0,23-5 63,0 1-1,-49 40 1,69-49-13,1 0 0,0 0-1,1 2 1,1-1 0,0 1-1,0 1 1,1-1 0,-13 29-1,20-36-75,0-1 1,1 1-1,-1-1 0,1 1 0,0 0 1,0 0-1,1-1 0,0 1 0,0 0 1,0 0-1,2 7 0,-2-12-53,0 0 1,1-1-1,-1 1 0,0 0 0,1 0 0,-1-1 1,0 1-1,1 0 0,-1 0 0,1-1 0,-1 1 1,1-1-1,-1 1 0,1 0 0,-1-1 0,1 1 1,0-1-1,-1 1 0,1-1 0,0 0 0,0 1 1,-1-1-1,1 0 0,0 1 0,1-1 1,24 2-36,-16-3 25,8 1-35,0-2-1,0 0 0,0-1 0,0 0 1,-1-2-1,1 0 0,-1-1 0,0-1 0,-1 0 1,0-1-1,0-1 0,0-1 0,-1 0 1,20-18-1,120-101-1858,-152 127 1825,-3 2 72,0-1 0,1 1 0,-1-1 0,1 1 0,-1-1-1,1 1 1,-1 0 0,1-1 0,0 1 0,-1 0 0,1 0 0,-1-1-1,1 1 1,0 0 0,-1 0 0,1 0 0,0 0 0,-1 0-1,1 0 1,0 0 0,3 5 126,35 161 599,-8-25-7,-11-69-442,56 132 0,-57-163-224,3-1-1,1 0 1,1-2 0,44 50 0,-20-37-33,-32-35 17,-1 1 0,0 0 0,24 37 0,-39-54-24,1 1 0,-1-1 0,0 0 0,0 0 0,0 0 1,0 1-1,0-1 0,1 0 0,-1 0 0,0 1 0,0-1 0,0 0 1,0 0-1,0 1 0,0-1 0,0 0 0,0 0 0,0 1 0,0-1 1,0 0-1,0 0 0,0 1 0,0-1 0,0 0 0,0 0 1,-1 1-1,1-1 0,0 0 0,0 0 0,0 1 0,0-1 0,0 0 1,0 0-1,-1 0 0,1 1 0,0-1 0,0 0 0,0 0 0,-1 0 1,1 0-1,0 0 0,0 1 0,-1-1 0,1 0 0,0 0 1,0 0-1,0 0 0,-1 0 0,1 0 0,0 0 0,0 0 0,-1 0 1,1 0-1,-38 7 146,0-3 0,1-1 1,-77-3-1,77-1-74,3-1 114,0-2 1,0-1-1,0-1 0,1-2 0,0-1 0,1-2 0,-61-28 0,89 37-119,0 0 1,0 0-1,1 0 0,-1-1 1,0 1-1,1-1 1,0 0-1,-1 0 0,1 0 1,0 0-1,-4-7 0,5 7-56,1 0 0,0 0 0,0 1 0,1-1 0,-1 0 0,1-1 0,-1 1-1,1 0 1,0 0 0,0 0 0,0 0 0,0 0 0,1 0 0,-1 0 0,1 0 0,0 0-1,0 0 1,2-3 0,6-13-31,0 1-1,2 0 0,0 1 1,1 0-1,23-24 1,-23 27 9,57-66 45,115-104 0,-40 69-1314,-97 84-1130,62-32 1,-52 37-2638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6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212 909 12246,'0'0'1646,"-33"24"-1590,-102 78 189,131-98-208,-1 0 1,0 0-1,1 0 0,0 1 1,0 0-1,0 0 0,1 0 0,-4 6 1,6-9-19,1 0-1,-1 0 1,0 0 0,1 0 0,0 1 0,-1-1 0,1 0 0,0 0 0,0 1 0,0-1 0,1 4 0,1 7 21,-3-8-33,1-1 0,1 1 1,-1 0-1,1-1 0,0 0 0,0 1 0,0-1 1,0 1-1,1-1 0,0 0 0,-1 0 0,2 0 1,-1 0-1,3 4 0,-1-4 1,1 0 0,-1 1 0,1-2-1,0 1 1,0 0 0,0-1 0,1 0 0,-1 0 0,11 3 0,2 0 1,0 0 0,1-1 1,0-1-1,0-1 0,37 1 0,-13-4-111,68-9-1,-81 4-155,0-1-1,0-2 0,-1-1 0,0-1 1,-1-2-1,50-27 0,-56 26-218,0-1 0,0-1-1,-1-1 1,-1-1 0,-1-1 0,-1-1-1,0 0 1,19-29 0,-31 40 324,-1-1 1,0 1 0,0-1 0,-1-1-1,-1 1 1,1 0 0,-2-1 0,1 0 0,-1 0-1,-1 1 1,0-1 0,0 0 0,-1 0-1,0 0 1,-2-13 0,1 20 187,1 0 0,-1 0 0,0 0 0,0 0 0,-1 0 0,1 0 1,-1 1-1,1-1 0,-1 0 0,0 1 0,0-1 0,0 1 0,0 0 0,0 0 0,-1 0 0,1 0 0,-1 0 1,1 0-1,-1 1 0,0-1 0,0 1 0,1 0 0,-1-1 0,0 1 0,-6-1 0,-6-1 385,0 1 1,-1 1-1,1 0 0,-17 1 0,17 0-40,7 0-236,0 0 0,-1 1 0,1 0 0,0 0 0,0 1 0,-1 0 0,1 0 0,0 1 0,1 0 0,-15 8 0,17-8-92,0 1-1,0 0 0,1 0 1,-1 0-1,1 0 1,0 1-1,1 0 0,-1 0 1,1 0-1,0 0 0,0 0 1,1 1-1,-1-1 0,1 1 1,0 0-1,-1 7 1,0 1 91,0 0 0,2 0 0,-1 0 0,2 0 0,0 1 0,0-1 0,1 0 0,4 16 0,-3-22-88,0 1 0,1 0 0,-1-1 0,2 0 0,-1 0 0,1 0 0,1 0 0,0 0 0,0-1 0,0 0 0,1 0 0,0 0 0,11 10 0,-6-9-21,0-1 1,0 0 0,1 0 0,0-1 0,0 0 0,1-1 0,-1-1 0,27 6 0,-10-5 24,0-1 0,1-2-1,30-2 1,-39 0-45,1-2 0,-1 0 0,0-2-1,0 0 1,0-1 0,0-2 0,35-14 0,-25 5-35,-1-2 0,0 0 0,-2-2 0,30-26-1,-5-1-387,-1-2 0,-4-2-1,79-107 1,-93 109-86,-2-2-1,-3-2 1,-1 0 0,37-107 0,-55 123 142,-1 0 1,-1 0-1,-2 0 1,-2-1-1,-1 1 1,-2-1-1,-5-39 1,4 76 351,0-1 0,0 1 1,0 0-1,-1-1 1,1 1-1,0 0 0,-1-1 1,1 1-1,-1 0 1,0 0-1,1-1 0,-1 1 1,0 0-1,0 0 1,0 0-1,0 0 0,0 0 1,0 0-1,0 0 1,0 0-1,0 0 0,0 1 1,0-1-1,0 0 1,-1 1-1,1-1 0,0 1 1,-1-1-1,0 1 1,-1-1 27,1 1 1,0 0 0,0 0-1,0 0 1,0 0 0,-1 1 0,1-1-1,0 1 1,0-1 0,0 1-1,0 0 1,0-1 0,0 1 0,0 0-1,0 0 1,0 1 0,1-1-1,-1 0 1,-2 3 0,-2 2 46,1 0 0,1 1 0,-1-1 0,1 1 0,0 0 1,1 1-1,-5 12 0,-19 65 637,11-10 170,2 0-1,5 0 1,2 1-1,4 1 0,10 120 1,-5-177-756,0 0 0,2 0 0,0-1 0,2 1 0,0-1 0,1 0 0,0-1 0,2 1 0,19 29 0,-21-37-119,0-1 0,1-1-1,0 0 1,1 0 0,0 0-1,0-1 1,1 0 0,0-1-1,0 0 1,1-1 0,0 0-1,0 0 1,0-1 0,1-1-1,-1 0 1,1-1 0,13 3-1,-13-4-167,-1-1-1,1 0 0,-1 0 0,20-2 0,-29 0 6,1 1 0,-1 0 0,0-1-1,1 1 1,-1-1 0,0 0 0,0 0 0,1 0 0,-1 0-1,0 0 1,0 0 0,0-1 0,0 1 0,0-1-1,0 1 1,-1-1 0,1 0 0,0 0 0,-1 1-1,0-1 1,1 0 0,-1-1 0,0 1 0,0 0 0,0 0-1,1-4 1,0-3-1312,-1 0 0,0 1 0,-1-17 0,0 25 1454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7.1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7924,'0'0'8323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7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21274,'0'0'0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7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1848 11733,'0'0'160,"31"-33"-69,-17 19-85,221-255 20,-150 158-911,-5-4 0,68-131 0,-122 197 714,-3-1 0,-2-1 0,-2-1-1,-2-1 1,-3-1 0,-1 0-1,-4 0 1,4-71 0,-17-122-356,1 220 214,0 0 0,-2 0 0,-1 1 0,-2 0-1,0 0 1,-23-47 0,30 71 392,0-1 0,0 1-1,-1-1 1,1 1 0,-1 0 0,1 0-1,-1 0 1,0 0 0,0 0 0,0 0-1,0 0 1,0 1 0,0-1 0,-1 1 0,1 0-1,-1-1 1,1 1 0,-1 0 0,1 0-1,-1 1 1,1-1 0,-1 0 0,0 1-1,1 0 1,-1 0 0,0-1 0,-4 2 0,3 0 62,0 0 0,0 0 0,0 0 1,1 1-1,-1-1 0,0 1 1,1 0-1,-1 1 0,1-1 0,-1 0 1,1 1-1,0 0 0,0 0 1,0 0-1,1 0 0,-5 6 0,-3 8 175,0 0 0,2 1-1,0 0 1,1 1-1,0 0 1,2 0 0,0 0-1,-2 28 1,-5 161 1173,12-195-1425,-3 80 499,5 164 413,0-225-868,2 1 0,1-1 1,1-1-1,2 1 0,20 51 0,-23-72-80,0-1-1,1 1 0,0-1 1,0-1-1,9 11 1,-11-16-28,-1 0 1,1 0-1,0-1 1,0 0-1,0 0 0,0 0 1,1 0-1,-1-1 1,1 0-1,-1 0 1,1 0-1,0 0 0,9 1 1,-6-1-60,-1-1 0,1 0 1,0 0-1,-1-1 0,1 0 1,0 0-1,-1-1 0,1 0 1,0 0-1,-1-1 0,1 0 1,-1-1-1,0 1 0,0-1 0,0-1 1,0 1-1,0-1 0,-1 0 1,0-1-1,7-5 0,10-12-994,27-34-1,-36 38-401,2 0 1,0 2-1,0 0 1,25-18-1,-39 33 1321,-1 0 1,0 0-1,1 0 0,-1 0 1,1 1-1,-1-1 1,1 0-1,-1 1 0,1-1 1,-1 1-1,1 0 0,-1 0 1,1-1-1,0 1 0,2 0 1,-3 1 153,0-1 0,0 0 1,-1 1-1,1-1 0,0 1 1,0-1-1,0 1 0,-1-1 1,1 1-1,0-1 0,-1 1 1,1 0-1,0-1 0,-1 1 1,1 0-1,-1 0 0,1-1 0,-1 1 1,1 0-1,-1 1 0,2 5 562,0 0-1,0 0 0,-1 0 0,0 0 0,0 13 0,0-2 0,2 11 546,-1 4-11,2 0 1,2 0-1,0 0 0,15 39 1,-19-65-1051,1 0 1,0 0 0,1 0 0,-1 0-1,1 0 1,1-1 0,-1 1 0,1-1-1,0-1 1,0 1 0,1-1-1,0 1 1,0-1 0,0-1 0,0 0-1,1 1 1,0-2 0,0 1 0,0-1-1,0 0 1,0-1 0,1 1-1,-1-2 1,10 2 0,-7-1-224,0-1-1,1-1 1,-1 1-1,21-4 1,-28 3-134,0-1 0,0 0 0,0 0 1,0 0-1,0 0 0,0-1 0,0 1 0,0-1 1,0 1-1,0-1 0,-1 0 0,1 0 0,-1-1 1,0 1-1,1 0 0,-1-1 0,0 1 0,2-6 1,13-32-8058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40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63 201 8548,'0'0'2855,"8"-8"-2895,7-7 604,-2 0 1,19-26 0,-23 26-452,34-46 365,-38 56-449,-1-1-1,1 1 1,0 0-1,0 1 1,1-1-1,0 1 1,-1 0-1,9-3 1,-45 23 604,1 1 1,2 1-1,-1 2 0,-38 35 1,67-54-689,0-1 1,-1 0-1,1 0 0,0 0 1,0 1-1,-1-1 0,1 0 1,0 0-1,-1 0 0,1 0 1,0 0-1,-1 0 1,1 1-1,0-1 0,-1 0 1,1 0-1,0 0 0,-1 0 1,1 0-1,-1 0 0,1-1 1,0 1-1,-1 0 1,1 0-1,0 0 0,-1 0 1,1 0-1,0 0 0,0 0 1,-1-1-1,1 1 0,0 0 1,-1 0-1,1-1 1,0 1-1,0 0 0,-1 0 1,1-1-1,-12-6-2400,-17 1-2620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5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1506 4162,'15'-36'3028,"-8"21"-2864,174-404 913,-18 47-967,-118 254 135,34-150 0,-67 194 1764,-12 69 1955,-1 92-4098,4 145 169,-2-222-16,0 0 0,1 0 1,-1 0-1,2 0 0,0 0 0,0 0 0,0-1 0,1 1 0,1-1 0,9 15 0,-10-19-14,1 0-1,-1 0 1,1 0 0,0-1 0,0 0 0,0 0 0,1 0 0,0 0 0,-1-1 0,1 0 0,0-1 0,1 1 0,-1-1 0,0 0 0,1 0 0,-1-1 0,9 1 0,-4 0-1,-1-1 0,1 0-1,0 0 1,0-1 0,-1-1-1,1 0 1,0 0 0,-1-1-1,1-1 1,-1 1 0,0-2 0,0 1-1,0-2 1,0 1 0,-1-1-1,1 0 1,-1-1 0,-1 0-1,1-1 1,8-8 0,18-20 19,-3 0-1,0-2 1,-3-2 0,38-63 0,-34 44-149,-3-2 0,39-106 0,-65 154 86,0 0 0,-1 0-1,-1 0 1,0 0 0,0 0 0,-1-18 0,-1 30 58,-1 0-1,1-1 0,0 1 1,-1 0-1,1 0 0,0 0 1,-1 0-1,1 0 0,0 0 0,0 1 1,-1-1-1,1 0 0,0 0 1,-1 0-1,1 0 0,0 0 1,-1 0-1,1 0 0,0 1 1,0-1-1,-1 0 0,1 0 0,0 0 1,0 1-1,-1-1 0,1 0 1,0 0-1,0 1 0,0-1 1,-1 0-1,1 1 0,0-1 0,0 0 1,0 0-1,0 1 0,0-1 1,-7 14 80,0-1 0,1 1 0,1 1 0,0-1 0,-4 21 0,4-17-75,-10 41 82,3 0 0,2 1 0,3 0 0,0 92 0,7-148-107,0-1 0,1 0 0,-1 1 1,1-1-1,0 1 0,0-1 0,0 0 0,0 1 0,0-1 0,1 0 0,0 0 0,-1 0 0,1 0 0,0 0 1,0 0-1,1-1 0,3 5 0,-1-4-10,0 1 0,0-1 0,1 0 0,-1 0 0,1 0 0,-1-1 0,1 0 0,0 0-1,8 1 1,11 1-886,0-2-1,0 0 0,46-4 0,-62 2 293,52-6-4077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3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1 241 5282,'0'0'4029,"8"-17"-3973,65-129-40,-69 140 4,-1-1-25,0 1 1,1 0-1,0 1 1,0-1-1,8-8 1,-11 13 7,0 0 1,0 0 0,0 0-1,0 1 1,0-1-1,1 0 1,-1 1-1,0-1 1,0 1 0,0-1-1,0 1 1,1 0-1,-1-1 1,0 1 0,0 0-1,1 0 1,-1 0-1,0 0 1,1 0-1,-1 0 1,0 0 0,0 1-1,1-1 1,-1 0-1,0 1 1,0-1-1,0 1 1,1-1 0,-1 1-1,0-1 1,0 1-1,0 0 1,0 0 0,0 0-1,0-1 1,0 1-1,0 0 1,-1 0-1,2 1 1,7 10 143,0-1 1,-1 1-1,0 0 0,0 1 1,5 14-1,27 73 828,-35-88-854,-5-11-121,1-1 1,-1 0 0,1 0-1,0 0 1,-1 0 0,1 0-1,-1 0 1,1 0 0,0 0-1,-1 0 1,1 0 0,-1 0-1,1 0 1,0-1 0,-1 1-1,1 0 1,-1 0 0,1-1-1,-1 1 1,1 0 0,-1-1-1,1 1 1,-1 0 0,1-1-1,-1 1 1,1-1 0,-1 1-1,0-1 1,1 1 0,-1-1-1,1 0 1,12-18-204,0-1 1,14-30-1,-17 31-334,0-1 0,2 2 0,20-28 0,-31 46 521,-1 0 0,0 0 1,1-1-1,-1 1 0,0 0 0,1 0 0,-1 0 1,0-1-1,1 1 0,-1 0 0,0 0 1,1 0-1,-1 0 0,1 0 0,-1 0 0,1 0 1,-1 0-1,0 0 0,1 0 0,-1 0 0,1 0 1,-1 0-1,0 0 0,1 0 0,-1 0 0,1 0 1,-1 1-1,0-1 0,1 0 0,-1 0 1,0 0-1,1 1 0,-1-1 0,0 0 0,1 1 1,-1-1-1,0 0 0,0 0 0,1 1 0,-1-1 1,0 1-1,15 20 438,-9-11-224,1 0 53,-3-3-172,1-2-1,-1 1 0,1 0 1,0-1-1,10 9 0,-14-13-94,0-1-1,0 1 1,0 0 0,0-1-1,1 1 1,-1-1-1,0 1 1,0-1-1,1 0 1,-1 1 0,0-1-1,1 0 1,-1 0-1,0 0 1,1 0-1,-1 0 1,0 0 0,1 0-1,-1-1 1,0 1-1,1 0 1,-1-1-1,0 1 1,0-1-1,1 1 1,-1-1 0,0 0-1,0 0 1,0 1-1,0-1 1,0 0-1,0 0 1,0 0 0,0 0-1,0 0 1,-1 0-1,1 0 1,1-2-1,-2 2 0,18-17-1293,-17 18 1286,-1 0 1,1-1-1,-1 1 0,1 0 0,-1 0 1,1 0-1,-1 0 0,1 0 0,-1 0 1,1 0-1,-1 0 0,1 0 0,-1 0 1,1 0-1,-1 0 0,1 0 0,-1 1 1,1-1-1,-1 0 0,1 0 0,-1 0 1,1 1-1,-1-1 0,1 0 0,-1 1 1,0-1-1,1 0 0,-1 1 0,1-1 1,-1 1-1,0-1 0,0 0 0,1 1 1,-1-1-1,0 1 0,0-1 0,1 1 1,-1-1-1,0 1 0,0-1 0,0 1 1,0-1-1,0 1 0,0-1 0,0 2 1,2 3 25,1 0 1,0 0 0,-1 0 0,1-1-1,1 1 1,-1-1 0,1 0 0,0 0-1,0 0 1,0 0 0,0-1 0,1 1-1,-1-1 1,1 0 0,0-1 0,0 1-1,0-1 1,0 0 0,0 0 0,1 0-1,-1-1 1,0 0 0,1 0 0,-1 0-1,1-1 1,0 0 0,-1 0 0,1 0-1,-1-1 1,8-1 0,-9 0-46,0 0 0,0 0 0,-1 0 1,1-1-1,-1 1 0,1-1 0,-1 0 0,0 0 0,0 0 0,0-1 1,0 1-1,-1 0 0,1-1 0,2-7 0,27-60-1647,-27 59 1102,11-31-1597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5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170 270 10533,'0'27'1947,"-2"75"-293,-25 168 1,-75 214-503,96-469-1125,3-13-41,-1-11-76,-9-111-656,3-199 0,9 243 701,-1-3-181,17-145-1,-11 201 210,0 0 0,2 1-1,0-1 1,1 1 0,2 0-1,0 1 1,1 0 0,1 1 0,1 0-1,27-34 1,-34 47 5,1 1 1,0 0-1,0 1 1,0-1-1,1 1 1,0 1-1,0-1 1,0 1-1,14-6 0,-10 7 10,1 0 0,-1 0 0,0 1 0,1 1 0,0 0-1,15 0 1,-21 1 6,-1 0 0,1 1 1,0 0-1,-1-1 0,1 2 0,-1-1 0,1 1 0,-1 0 0,0 0 0,0 0 0,0 1 0,0 0 0,0 0 0,8 6 0,-7-3 27,-1 0-1,0 0 0,0 0 1,0 0-1,-1 1 0,1 0 1,-2 0-1,1 0 0,4 12 0,-3-1 84,0 0-1,-2 0 1,0 0-1,-1 0 0,0 0 1,-2 0-1,0 0 1,-4 30-1,3-40-68,-1-1 1,0 0-1,0 0 1,0 1-1,-1-2 1,0 1-1,0 0 0,-1-1 1,0 1-1,0-1 1,-1 0-1,1 0 1,-1-1-1,-1 1 0,1-1 1,-1 0-1,0-1 1,-12 9-1,10-9-47,0 0 0,-1 0 1,0-1-1,0 0 0,0 0 0,0-1 0,0-1 0,0 1 0,0-1 0,-1-1 1,1 0-1,0 0 0,0 0 0,-18-5 0,22 4-237,0-1 0,-1 0 0,2 0 1,-1 0-1,0 0 0,0-1 0,1 0 0,-1 0 0,1 0 1,0-1-1,0 1 0,0-1 0,1 0 0,-1 0 0,1-1 0,0 1 1,0-1-1,-3-5 0,-14-39-4441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6.1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 15703,'0'0'128,"237"-41"-112,-136 26 32,-7 5-96,-10 10-1056,-25 0-2274,-38 16-2512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6.4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14359,'0'0'1360,"251"63"-1360,-122-51 80,11 1-80,-1-1-384,-17 1-2337,-31-7-3874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6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321 229 14839,'0'0'3572,"-15"34"-3468,-49 116-112,56-128 5,0 0 0,2 1 0,0-1 0,1 1 0,2 1 0,0-1 0,2 0 0,1 33 0,1-25-2,-2-20 2,2-1 0,-1 1-1,1-1 1,1 0 0,0 0-1,5 17 1,-5-23-7,0 0 0,0-1 0,0 1 0,0-1 0,0 1 0,1-1 0,0 0 0,0 1 0,0-1 0,0-1 0,0 1 0,0 0 0,1-1 0,-1 0 0,1 0 0,0 0 0,-1 0 0,9 2 0,-4-1-43,1-1 0,0 0 1,-1 0-1,1-1 1,0 0-1,-1-1 0,1 0 1,0 0-1,0-1 0,0 0 1,-1 0-1,1-1 0,9-4 1,-6 2-7,0-1 0,-1-1 0,0 0-1,0-1 1,0 0 0,-1-1 0,1 0 0,9-12 0,1-2-54,-2 0 0,-1-2 0,-1 0 1,-1-2-1,-1 1 0,-1-2 0,10-29 0,-16 35 15,-2-1-1,0 1 1,-2-1 0,0 0-1,-2 0 1,0-44 0,-1 57 92,-1 0 1,0 0 0,-1 1-1,0-1 1,0 0 0,-1 0-1,0 0 1,0 1 0,-1-1-1,0 1 1,-1 0 0,0 0-1,0 0 1,-1 1 0,0-1-1,0 1 1,-11-11 0,0 2 29,-1 0 0,0 2 0,-1 0 0,-1 2 0,0 0 0,-1 0 0,-35-13 0,26 14-3,-1 1 0,0 1-1,-1 2 1,-61-7 0,81 13-25,1 0 0,-1 1 1,0 0-1,0 1 0,0 0 1,0 0-1,0 1 0,0 1 0,-10 4 1,15-4-24,0 0 0,0 0 0,0 1 0,1 0 0,0 0 1,0 0-1,0 1 0,0-1 0,1 1 0,0 0 0,0 1 0,0-1 1,0 1-1,1-1 0,-4 12 0,-3 7-747,2 1 1,1 1-1,1-1 0,1 1 0,-2 50 1,4 31-4390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7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1 11861,'0'0'3970,"-42"257"-3570,-3-131 721,-4-4-833,11-21-288,3-32-512,4-41-1905,-4-28-4626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0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 11829,'0'0'7572,"112"10"-7860,-21-7 288,3-3 0,7 0-48,-10 0-208,-11-10-753,-14 1-960,-21 6-176,-24 3-2049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30.8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 16327,'0'0'1185,"244"3"-497,-119-15-656,-3-10 96,-3 3-128,-18 6-848,-21 13-2241,-28 0-3634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7.4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199 8 11557,'0'0'2690,"33"-2"-2632,102-3 17,-131 5-71,0 0 0,0 0 0,0 0 1,0 1-1,0-1 0,-1 1 0,1 0 0,0 0 1,0 0-1,-1 1 0,1-1 0,0 1 0,5 4 1,-7-4 0,0 0 1,-1 1 0,1-1 0,0 0 0,-1 1 0,0-1 0,0 1 0,1-1 0,-2 1 0,1 0 0,1 4 0,-1-1 3,4 12 60,-2 1 1,0-1-1,-2 1 1,0 0-1,-1 0 1,0 0-1,-2 0 1,-5 25-1,0-11 105,-1-1 1,-2-1-1,-2 0 0,-14 31 0,-171 269 695,48-90 383,143-233-1212,2 0-1,-1 0 0,1 1 0,0 0 1,1 0-1,0 0 0,0 0 1,1 1-1,0-1 0,-1 16 1,4-23-43,-1 0 0,0 0 1,0 0-1,1 0 1,-1 0-1,1 0 1,0 0-1,0 0 1,0 0-1,0 0 1,0 0-1,0-1 1,0 1-1,0 0 1,1-1-1,-1 1 1,1-1-1,-1 1 1,1-1-1,-1 0 1,1 0-1,0 0 1,0 0-1,0 0 1,-1 0-1,1 0 1,0 0-1,0-1 1,0 1-1,0-1 1,3 1-1,9 1-41,0 0 0,1-1 0,22-1 0,-22 0 2,10-1-349,-1 0 1,0-1-1,0-2 0,0-1 1,0 0-1,0-2 1,-1-1-1,-1 0 0,32-18 1,38-23-4113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7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210 573 13270,'0'0'1209,"32"22"-812,8 4-239,155 108 47,-169-115-183,0 1 0,37 39-1,-57-52-16,0 0 0,0 1 0,-1-1 0,0 1 0,0 0 0,0 0 0,-1 1-1,-1 0 1,0-1 0,0 1 0,0 0 0,-1 0 0,0 1 0,0 9 0,-2-11 4,1 0 0,-1 0 1,-1 0-1,0 0 0,0 0 1,-4 13-1,3-17-10,0 1-1,0-1 1,0 0 0,0-1 0,-1 1 0,0 0-1,0-1 1,0 1 0,0-1 0,0 0-1,-1 0 1,1 0 0,-6 3 0,-3 1-48,0 0 0,-1-1 0,1 0 0,-1-1 1,-1 0-1,1-1 0,-1-1 0,-22 3 0,2-3-122,0-1 0,-50-5 0,63 1 96,0-1 1,0-1-1,1-1 0,-1-1 0,1 0 0,0-2 0,1-1 0,0 0 0,0-1 0,1-1 0,0-1 1,1 0-1,-17-16 0,33 27 83,-1 0 1,0-1-1,0 0 0,1 1 1,-1-1-1,1 0 1,0 0-1,-1 0 0,1 0 1,0 0-1,0 0 0,0 0 1,0 0-1,0 0 1,1-1-1,-1 1 0,1 0 1,0 0-1,-1-1 1,1 1-1,0 0 0,0-1 1,0 1-1,1 0 0,-1 0 1,0-1-1,1 1 1,0 0-1,-1 0 0,1-1 1,0 1-1,0 0 1,0 0-1,1 0 0,-1 0 1,3-2-1,4-5-17,1 0 0,0 0 0,1 2 0,0-1 0,17-9 0,-14 8 30,21-13-27,61-40 33,100-87-1,-168 126-36,-2-1 1,-1-1-1,-1-1 0,-1-1 1,-1-1-1,-1-1 1,-2-1-1,19-42 0,-30 54 36,-1 0-1,-1-1 0,-1 0 1,0 0-1,-2 0 0,0 0 1,-1 0-1,-1 0 0,-4-34 1,3 46 33,-1 0 1,0 0 0,0 0 0,0 0 0,0 1-1,-1-1 1,0 1 0,-1-1 0,0 1 0,0 0-1,0 0 1,0 1 0,-1-1 0,0 1-1,0 0 1,-1 0 0,1 1 0,-1-1 0,0 1-1,0 1 1,0-1 0,-1 1 0,1 0-1,-1 0 1,0 1 0,-11-3 0,5 2-81,0 1 1,-1 0-1,1 0 0,-1 2 1,1-1-1,-1 2 1,0 0-1,1 0 1,0 1-1,-1 1 0,1 0 1,0 1-1,-22 10 1,1 6-1017,0 2 1,-57 50-1,76-61 436,-57 51-3775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9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1396 5298,'16'-33'2988,"15"-35"-2497,121-268-184,-123 260-312,-3 0 0,-3-1 0,-3-2 0,-4 0 0,-4-1 0,5-121 0,-15 142 56,0 33 119,-1-1-1,-2 1 1,0-1 0,-8-36 0,8 58 62,-1 1 0,0-1 0,0 1 1,0-1-1,0 1 0,-1 0 0,0 0 1,0 1-1,0-1 0,-6-5 0,9 8-153,-1 0 1,-1 0-1,1 0 0,0 0 0,0 0 0,0 0 0,0 1 1,-1-1-1,1 0 0,0 1 0,-1-1 0,1 1 0,0 0 0,-1-1 1,1 1-1,-1 0 0,1 0 0,-1 0 0,1 0 0,0 0 0,-1 0 1,1 0-1,-1 0 0,1 0 0,0 1 0,-1-1 0,1 1 1,-1-1-1,1 1 0,0-1 0,0 1 0,-1 0 0,1 0 0,0 0 1,0 0-1,0 0 0,0 0 0,0 0 0,0 0 0,-1 2 1,-7 11-76,2 1 0,0-1 1,0 2-1,2-1 1,-8 32-1,2 0-43,2 0 0,-4 79 0,10 101 90,3-159-19,0-8 38,3-1 0,2 1 1,14 58-1,-14-93-62,2-1 1,0 0-1,2-1 1,0 1-1,2-1 0,0-1 1,2 0-1,0-1 1,29 34-1,-36-49-13,0 0-1,0-1 1,0 1-1,1-1 1,0-1-1,0 0 1,0 0-1,1 0 1,-1-1-1,1 0 1,13 4-1,-15-6-11,-1 0 1,0 0-1,1 0 0,-1-1 0,1 0 0,-1 0 0,0 0 0,1-1 1,-1 0-1,1 0 0,-1 0 0,0-1 0,0 1 0,0-1 0,0 0 1,0-1-1,0 1 0,0-1 0,4-4 0,1-1-41,-1-1 0,0-1 0,0 1 0,-1-1 0,11-20 0,31-63-419,-39 69 299,1 0 1,1 1-1,1 1 1,26-32-1,-33 50 1193,-1 15-223,20 80 156,-16-53-542,19 51 1,-24-79-410,-1 0-1,1 0 1,0-1 0,1 0 0,0 0-1,1 0 1,0-1 0,0 0 0,15 13-1,-18-18-241,0 0 0,0 0 0,0-1-1,0 0 1,0 0 0,1 0-1,-1 0 1,1-1 0,-1 0 0,1 0-1,0 0 1,-1 0 0,1-1 0,6 0-1,18 0-4956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3.7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138 1 3217,'0'0'2201,"-22"12"-1486,-68 39-21,88-50-661,0 0 1,1 0-1,-1 0 0,0 0 1,1 0-1,-1 1 0,1-1 1,0 0-1,-1 1 0,1-1 1,0 1-1,0 0 0,0-1 1,0 1-1,0 0 0,1-1 1,-1 1-1,0 0 0,1 0 1,-1 0-1,1 0 0,0 0 1,-1 0-1,1-1 0,0 1 1,0 0-1,1 0 0,-1 0 1,1 3-1,0 6 157,-1-4-97,0 1 0,0-1 0,1 0 1,0 1-1,1-1 0,-1 0 0,1 0 0,1 0 0,-1 0 1,6 9-1,-6-13-84,0 0 0,0-1-1,0 1 1,1-1 0,-1 1 0,1-1 0,0 0 0,-1 0-1,1 0 1,0 0 0,0 0 0,1-1 0,-1 1 0,0-1-1,0 0 1,1 0 0,-1 0 0,1 0 0,-1-1 0,1 0 0,-1 1-1,1-1 1,-1 0 0,7-1 0,-7 0-15,-1 0 1,0 1-1,0-1 0,0 0 1,1 0-1,-1 0 1,0 0-1,0-1 0,0 1 1,0-1-1,-1 1 0,1-1 1,0 1-1,-1-1 1,1 0-1,-1 0 0,3-3 1,22-43-364,-17 30-25,-2 1 30,-5 13 294,0-1 0,0 1 0,1-1 0,-1 1 0,1 0 0,0 0 0,4-5 0,-4 8 22,-2 1 128,1 1-1,-1-1 0,0 1 0,0-1 0,1 1 0,-1 0 1,0 0-1,0-1 0,0 1 0,0 0 0,0 0 0,0 0 0,0 0 1,0 0-1,-1 0 0,1 0 0,0 1 0,0 1 0,15 30 539,-10-22-355,-3-5-170,-1 0-18,2 0 0,-1-1 0,1 1-1,7 9 1,-9-14-77,0 1 0,-1 0 0,1-1 0,0 0 0,0 0 1,0 1-1,0-1 0,1 0 0,-1-1 0,0 1 0,0 0 0,1-1 0,-1 1 0,0-1 0,1 1 0,-1-1 1,3 0-1,-1-1-77,1 1 1,-1-1 0,0 1-1,0-1 1,0 0 0,0-1-1,0 1 1,0-1-1,-1 0 1,1 0 0,0 0-1,-1 0 1,0 0 0,1-1-1,-1 0 1,0 0 0,0 0-1,5-6 1,-3 3-325,0 1 0,0 0 0,1 0 1,0 1-1,9-6 0,-15 9 422,1 1 0,0 0 1,0 0-1,0 0 0,0-1 1,-1 1-1,1 0 0,0 0 0,0 0 1,0 1-1,0-1 0,-1 0 1,1 0-1,0 0 0,0 0 0,0 1 1,0-1-1,-1 0 0,1 1 0,0-1 1,-1 1-1,1-1 0,0 1 1,-1-1-1,1 1 0,0 0 0,-1-1 1,1 1-1,-1-1 0,1 1 1,0 1-1,18 29 1233,-11-17-1008,-4-8-328,-1 0-1,1-1 1,1 0 0,-1 0-1,1 0 1,0-1 0,0 0-1,0 1 1,1-2 0,-1 1 0,1-1-1,0 0 1,0 0 0,12 4-1,1-6-2428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9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1 142 14711,'0'0'4034,"195"-47"-3746,-115 31-240,-7 4-96,-6-4 16,-1 0-769,-17 1-1872,-21-4-2145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1:29.9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1 490 15799,'0'0'2545,"24"-27"-2350,177-208-238,-167 191-1,-1 0-186,2 1 0,56-53 1,-91 95 320,0 8 194,-1 51-32,-3-1 0,-3 0 0,-2 0 0,-30 103 0,-34 54 135,4-14-801,31-67-2953,31-112-612,3-12-2054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2:13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1172 12 6931,'0'0'6054,"0"0"-5987,0-1 0,0 1 0,0 0 0,1 0 0,-1-1 0,0 1 0,0 0 0,0-1 0,0 1 0,-1 0 0,1-1 0,0 1 1,0 0-1,0 0 0,0-1 0,0 1 0,0 0 0,0-1 0,0 1 0,-1 0 0,1 0 0,0-1 0,0 1 0,0 0 0,-1 0 0,1-1 0,0 1 1,0 0-1,-1 0 0,1 0 0,0 0 0,0-1 0,-1 1 0,1 0 0,0 0 0,0 0 0,-1 0 0,1 0 0,0 0 0,-1 0 0,1 0 1,-1 0-1,-29-1 509,10 0-493,0 1 0,0 1 0,0 0 0,1 1 0,-1 2 0,1 0 0,-26 8 0,19 1-67,-1 0 1,1 2-1,1 1 0,1 1 0,0 2 0,2 0 1,0 1-1,-21 25 0,1 4-33,3 2 1,-56 94-1,30-21 16,-60 157 0,68-145 35,49-119-37,-172 436-38,155-378 36,4 2-1,3 0 0,4 1 1,-5 90-1,14 444-185,6-576 203,0-1-11,21 467 27,-12-419 5,3 1 1,3-2 0,55 159-1,-22-111 125,-5 3-1,-6 1 0,22 157 1,-15-20 489,-30-199-488,45 122 1,-33-127-126,3-1 1,76 120 0,-74-141-3,2-1 0,75 73 0,95 59 29,-124-117-50,129 70 0,50 34 66,-254-159-75,477 335 433,143 0 278,-583-320-630,0-2 1,0-1-1,46 9 1,137 21 433,-96-21-392,13 3-112,1-7 1,250 6-1,132-27 70,-478-2-22,0-1 1,68-15-1,89-32 381,-59 14-287,734-223 1241,-780 221-1255,-3-5 0,-1-3 0,93-64 1,252-195 883,148-179-460,-106 42-244,-458 421-263,164-157 292,-165 153-334,-1-2 0,-1-1 0,-2 0 0,0-1 0,21-47 0,3-26-183,41-139 0,-68 180 184,-2-2 0,-3 1-1,5-116 1,-13 78 328,-5 0 0,-17-120 0,-43-104-246,-25-177-734,80 435 636,-4 1 0,-2 0 0,-4 1-1,-2 0 1,-35-77 0,-33-44 163,-31-73-250,78 157-41,-84-188-155,98 237 248,-2 1-1,-3 2 0,-54-67 1,-195-174-551,227 239 520,-2 2 0,-3 3-1,-2 2 1,-1 3 0,-2 3-1,-2 2 1,-125-48 0,-286-49 57,-11 39 8,381 78-56,-127-2 1,-109 16-29,183 3 17,122-3-29,1-1 0,-50-12 0,41 6-39,-47-3 0,-430 7-352,292 7 465,-824-2-53,984 5 77,1 2-1,-1 3 1,-85 25 0,0-1-22,-199 48-44,268-60 83,-109 10 96,35-8-44,111-17 31,0-2-1,-92-4 1,83-1-76,-231 0 948,288 0-937,-7 0-2088,-50 0-3851,2 0-954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07.3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25 9620,'0'0'4261,"0"-4"-3743,-3-13-30,3 13-43,1 8-330,5 12-101,2 1 1,0-1-1,18 26 1,5 12 175,38 87 258,-6 2 1,-7 3-1,64 256 0,-74-184 122,35 444-1,-79-639-532,0-29-839,-2-39-1015,0 26 88,-1 0 0,-1-1 0,-6-24 1,-5-2-4217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07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1048 2321,'0'0'11251,"9"-28"-10766,114-321-146,84-85 265,-135 292-557,-61 120 51,1 1 0,20-28-1,-31 47-207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08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12182,'0'0'3070,"11"14"-2936,170 261 373,-163-243-448,10 18-136,2-1 1,57 69-1,-86-116-399,2 0 301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08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516 1 9812,'0'0'5779,"-132"235"-5283,76-115 49,-7 5 111,-3-6-576,7-18 96,3-29-144,17-31-64,15-19-16,10-10-672,7-9-913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09.0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565 1 7331,'0'0'8420,"-73"166"-6835,28-62-1137,-11 24-272,-3 10 144,-7-9-272,6-19 128,4-32-176,11-21 0,14-26-176,3-9-816,10-12-1201,4-4-1473,0-3-2977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09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581 0 11125,'0'0'4389,"0"3"-3989,0-1-385,0 0 0,-1 0 0,1 0 0,-1 0 0,1-1 0,-1 1 0,0 0 0,0 0 0,0 0 0,0-1 0,0 1 0,0-1 0,0 1 0,0-1 0,-1 1 0,1-1-1,-1 0 1,1 1 0,-1-1 0,1 0 0,-1 0 0,0 0 0,-3 1 0,-7 7 15,-120 86-18,-84 69 1124,215-162-1123,-1-1 0,1 0 0,-1 0 0,1 1 0,0-1 0,0 1 1,0-1-1,0 1 0,0-1 0,0 1 0,0 0 0,0-1 0,1 1 1,-1 0-1,0 3 0,1-4-19,0 1 0,0-1-1,0 0 1,1 0 0,-1 0 0,0 0 0,1 0 0,-1 1 0,1-1 0,-1 0-1,1 0 1,-1 0 0,1 0 0,0 0 0,-1 0 0,1 0 0,0-1 0,2 3-1,3 1-17,0 0-1,1 0 0,0 0 0,0-1 0,0 0 0,9 2 1,34 10 0,65 10 1,-75-18 39,0 2-1,-1 1 1,59 25 0,-92-33 17,0 1 1,-1 0 0,1 0-1,-1 0 1,0 1-1,0-1 1,-1 1 0,1 1-1,-1-1 1,0 1 0,0-1-1,0 1 1,0 0 0,-1 0-1,0 1 1,0-1-1,-1 1 1,1 0 0,-1-1-1,0 1 1,-1 0 0,1 0-1,-1 0 1,-1 1-1,1-1 1,-1 0 0,-1 12-1,1-7 106,0 1 0,-1 0-1,0-1 1,-1 1-1,0-1 1,-1 0-1,-1 1 1,1-1 0,-2-1-1,0 1 1,0-1-1,-1 1 1,0-1 0,0-1-1,-1 0 1,-1 0-1,-11 12 1,5-8-62,0-1-1,0-1 1,-1 0 0,-1-1-1,1-1 1,-2-1-1,1 0 1,-1-1 0,0 0-1,-1-1 1,-30 5 0,-6-3-137,-1-2 1,-86-3 0,129-2-94,-1-1 1,1 0 0,0-1 0,-1-1 0,1 0 0,0 0 0,0-1 0,-17-7 0,27 9 29,-1 0 0,1 0-1,1 0 1,-1-1 0,0 1 0,0-1 0,0 1-1,1-1 1,-1 0 0,1 1 0,-1-1 0,1 0-1,0 0 1,0 0 0,0 0 0,0 0 0,0 0-1,0-1 1,0 1 0,1 0 0,-1 0 0,1-1 0,-1 1-1,1 0 1,0 0 0,0-1 0,0 1 0,1 0-1,-1-1 1,1-3 0,1-1-516,0 0 0,1 0 0,0 0 0,0 1 0,1-1 0,-1 1 0,1 0 0,7-9 0,41-42-4817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0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13830,'0'0'5256,"8"0"-5096,687 0-1086,-686 0 592,0 0 0,0 0-1,0 1 1,0 1 0,9 2-1,-15-3 131,-1 0 0,1 0 0,-1 0 1,1 0-1,-1 1 0,1-1 0,-1 1 0,0-1 0,0 1 0,1 0 0,-1 0 0,-1 0 0,1 0 1,0 0-1,0 0 0,-1 1 0,1-1 0,-1 0 0,0 1 0,1 2 0,2 26-4545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4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5426,'0'0'2511,"1"26"-1244,4 359 3351,-5-380-4575,-1 23 166,2 1-1,1-1 0,7 35 0,-7-55-213,0-1 0,0 1 1,1-1-1,-1 0 0,2 0 1,-1 0-1,1 0 0,0-1 0,0 1 1,1-1-1,0 0 0,0 0 0,0-1 1,1 0-1,0 0 0,12 9 0,-15-13-194,1 1-1,-1-1 1,0 1-1,1-1 1,-1 0-1,1 0 1,-1 0-1,5 0 1,16 0-7098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0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15975,'0'0'1329,"237"3"-977,-108-25 272,3-3-624,-13 6 0,-11 10-80,-17 9-912,-18 0-577,-28 6-1104,-31 19-4034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3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6 832 8356,'0'0'4623,"-1"1"-4587,1-1 0,-1 0 0,1 1 0,0-1 0,-1 0-1,1 1 1,0-1 0,0 1 0,-1-1 0,1 1 0,0-1 0,0 1 0,0-1-1,-1 0 1,1 1 0,0-1 0,0 1 0,0-1 0,0 1 0,0-1 0,0 1-1,0-1 1,0 1 0,0-1 0,0 1 0,0 0 0,90 0 588,139 20 0,-30 4-462,400-4-1,-481-28-136,127-25 0,-53 6 24,47-7-43,182-15-52,-276 41 63,266-46 0,168-54 10,-529 100-29,678-65 4,-419 70-2,361-20-27,30 4 25,-471 20-12,12-1 56,267-3-38,-206-16 3,-63 2 13,56-11-22,41-2-18,-201 27 29,323-17-26,149 6 116,-438 22 50,39 0-23,-121-8-90,21 0 158,191-22 0,-159 7-216,265 5-1,-252 10-7,9 9 45,-28 0 168,807-6 3929,-522-6-1587,-188 2-1543,-228 0-992,-1 0 0,1 0 0,-1-1 0,1 1 0,0-1 0,-1 1 0,1-1 0,-1 0 0,1 0 0,-1-1 0,0 1 0,1 0 0,-1-1 0,0 1 0,0-1 0,0 0 0,0 0 0,0 1 0,0-1 0,-1-1 0,1 1 0,-1 0 0,1 0 0,-1-1 0,0 1 0,0 0 0,2-6 0,1-5-345,-1 0-1,0 0 0,-1-1 0,1-16 0,-3 24 195,2-13-748,-1 1-1,0-1 0,-2 0 0,0 0 1,-6-29-1,1 31-1053,0 1 1,-17-29-1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5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169 255 448,'0'0'6577,"0"-19"-5350,-3-57 8,-4 49 6697,8 154-8036,1 21 141,-30 260 0,28-407-49,0 0 0,0 0 0,0 0 0,0 0 0,0 0 0,0 0 0,-1 0 0,1 0 0,0 0 0,-1 0 0,1 0 0,-1 0 0,1 0 0,-1-1 0,1 1 0,-1 0 0,0 0 0,1-1 0,-1 1 0,0 0 0,1-1 0,-1 1 0,0-1 0,-1 1 0,1-1-3,0 0 0,0 0-1,0 0 1,0-1-1,0 1 1,0-1-1,0 1 1,1 0-1,-1-1 1,0 1-1,0-1 1,0 0 0,1 1-1,-1-1 1,0 0-1,0 1 1,1-1-1,-1 0 1,1 0-1,-1 0 1,1 0-1,-1 1 1,1-1 0,-1 0-1,0-2 1,-16-33-140,2-2 0,1 0 0,2 0 0,2-1 0,1-1 0,-6-70 1,6-254-61,10 249 30,-1 114 164,1 1 4,0 0-1,0 1 1,0-1 0,0 1 0,0-1-1,0 1 1,0 0 0,0-1-1,-1 1 1,1 0 0,0 0 0,0 0-1,-1-1 1,1 1 0,0 0-1,-1 0 1,1 0 0,-1 0 0,1 2-1,2 1-23,15 32 23,18 48-1,-22-49 45,1-1 0,22 36-1,-34-66-31,-1-1 0,1 1 1,-1-1-1,1 0 0,0 0 0,0 0 0,0 0 0,1-1 1,-1 1-1,1-1 0,6 4 0,-8-6-4,0 1 0,1 0 0,-1-1 0,0 1-1,0-1 1,0 0 0,0 0 0,0 0 0,0 0 0,0 0-1,1 0 1,-1-1 0,0 1 0,0-1 0,0 1 0,0-1 0,0 0-1,0 1 1,0-1 0,0 0 0,-1-1 0,1 1 0,0 0-1,0 0 1,-1-1 0,3-2 0,13-16-154,0 0 1,21-37-1,20-27-462,-51 76 521,0 0 0,1 0 0,-1 0 1,2 1-1,-1 1 0,1-1 0,10-4 0,-16 9 72,0 0-1,0 1 0,0-1 0,0 1 0,0 0 0,1 0 0,-1 0 0,1 0 1,-1 1-1,0-1 0,1 1 0,-1 0 0,1 0 0,-1 0 0,1 1 0,-1-1 1,1 1-1,5 2 0,-5-1 20,0 0 1,0 0-1,0 1 1,-1 0-1,1 0 0,-1 0 1,0 0-1,0 0 1,0 1-1,0-1 1,0 1-1,3 6 0,4 9 72,-2 1-1,0 0 1,-1 1-1,7 36 1,-14-57-56,12 63 487,8 124 1,-15 65 495,-5-204-949,1-29-1320,1-39-2106,-2-20-1876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6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513 79 6131,'0'0'1171,"-22"-10"-1091,9 2-78,3 3 1,0-1 0,0 1 0,-1 1 0,-15-5 0,21 8 6,0 0 0,1 0 0,-1 0 1,0 1-1,0 0 0,0 0 0,0 0 0,0 1 1,0-1-1,0 1 0,1 1 0,-1-1 1,0 0-1,1 1 0,-1 0 0,-6 4 0,-10 8 67,0 2-1,0 0 1,2 1-1,0 1 1,-18 22-1,5 0 934,-45 71 0,67-96-760,0 1 0,1-1 0,1 2 0,1-1 0,0 1 0,1 0 1,1 0-1,1 1 0,0-1 0,-2 32 0,6-47-248,0 1 1,1-1-1,-1 1 0,1-1 1,-1 1-1,1-1 0,0 0 1,0 1-1,0-1 0,0 0 1,0 0-1,1 0 1,-1 0-1,1 0 0,-1 0 1,1 0-1,0 0 0,0 0 1,0-1-1,0 1 1,0-1-1,0 1 0,0-1 1,0 0-1,1 0 0,-1 0 1,0 0-1,1 0 0,-1-1 1,0 1-1,1-1 1,4 1-1,9 1-13,0-1 0,0 0 0,31-3-1,-35 1-2,-4 0 1,-1 0 1,1-1-1,-1 0 0,1 0 0,-1-1 1,0 0-1,0 0 0,-1 0 1,1-1-1,-1 0 0,1-1 0,-1 1 1,0-1-1,-1 0 0,1-1 0,-1 1 1,8-12-1,-7 8-39,1 0-1,-2-1 1,1 0 0,-1 0 0,-1 0 0,0-1-1,0 0 1,-1 0 0,0 0 0,-1 0 0,1-16-1,-2 15 0,-2-60-249,1 72 308,0-1 0,1 1-1,-1 0 1,0-1 0,0 1 0,0 0 0,0-1 0,0 1-1,0-1 1,-1 1 0,1 0 0,0-1 0,0 1 0,0 0-1,0-1 1,0 1 0,0 0 0,-1-1 0,1 1-1,0 0 1,0 0 0,0-1 0,-1 1 0,1 0 0,0 0-1,0-1 1,-1 1 0,1 0 0,0 0 0,-1-1 0,1 1-1,0 0 1,-1 0 0,1 0 0,-1 0 20,1 1 0,-1 0 0,1 0 0,-1 0 1,1 0-1,-1-1 0,1 1 0,0 0 0,0 0 0,-1 0 1,1 0-1,0 0 0,0 0 0,0 0 0,0 0 0,0 0 0,0 1 1,0 26-59,-1-8 30,1-1 0,4 34 0,-4-49 5,1 1-1,0-1 1,0 0 0,0 1-1,1-1 1,-1 0-1,1 0 1,0 0-1,0 0 1,1 0-1,-1-1 1,1 1-1,0-1 1,0 0 0,0 1-1,0-1 1,6 4-1,-6-5-2,-1-1 0,1 1 0,0-1 0,0 0 0,-1 0 0,1 0 0,0 0 0,0 0 0,0-1 0,0 1 0,0-1 0,0 0 0,0 0 0,0 0 0,0 0 0,0 0 0,0-1 0,0 0 0,0 1 0,0-1 0,0 0 0,0 0 0,0 0 0,-1-1 0,1 1-1,0-1 1,-1 0 0,1 1 0,2-5 0,4-2 5,-1-1 0,0 0-1,-1 0 1,0-1 0,0 0-1,5-11 1,12-28-123,25-73-1,-32 76-345,2 1-1,26-46 0,-44 90 460,22-33-310,-21 33 295,-1-1-1,1 1 1,-1 0 0,1 0 0,0-1 0,0 1-1,-1 0 1,1 0 0,0 1 0,0-1 0,0 0-1,0 1 1,0-1 0,0 1 0,0-1 0,4 1-1,-4 0 18,-1 1-1,1-1 1,-1 1-1,1-1 1,-1 1-1,1-1 0,-1 1 1,0 0-1,0 0 1,1 0-1,-1 0 1,0 0-1,0 0 0,0 0 1,0 0-1,0 0 1,0 1-1,0-1 1,0 0-1,-1 1 0,1-1 1,0 0-1,-1 1 1,1-1-1,-1 1 1,1-1-1,-1 1 0,0 2 1,4 7 48,8 25 462,-1 1-1,-2 1 0,8 76 0,-7 121 943,-10-234-1278,-6-1-138,1 0-1,0-1 0,0 0 1,0 0-1,0 0 0,0-1 1,1 0-1,-1 0 0,0 0 0,1 0 1,-1-1-1,1 0 0,0 0 1,-6-4-1,-31-19-220,48 27 155,0-1 1,0 1 0,0-2 0,-1 1 0,1-1 0,0 0 0,0 0 0,0-1 0,7-3 0,3-1 43,-1 0 0,0-1 0,0-1 0,0-1 0,-1 0 0,-1-1 0,0-1 0,0 0 0,-1-1 0,0 0 0,-1-1 0,13-19 0,1-3-349,-2-2-1,-1-1 1,29-68 0,-50 101 240,-2 4 86,0 0 0,0 0-1,0 1 1,1-1 0,-1 0 0,0 0 0,1 0-1,-1 0 1,1 0 0,-1 1 0,1-1-1,-1 0 1,1 0 0,-1 1 0,1-1 0,0 0-1,-1 1 1,1-1 0,1 0 0,-2 1 16,1 0 0,0 0 0,-1 0 0,1 0 0,-1 0 0,0 0 0,1 1 0,-1-1 0,1 0 0,-1 0 0,1 0 0,-1 1 0,1-1 0,-1 0 0,0 1 0,1-1 0,-1 0 0,1 1 0,-1-1 0,0 0 0,1 1 0,-1-1 0,0 1 0,0-1 0,1 1 0,-1-1 0,0 0 0,0 1 0,0-1 0,0 1 0,1 0 0,45 112 877,-11-24-456,-31-80-356,11 26-123,-14-33 115,0 0-1,-1 0 0,1 0 1,-1-1-1,1 1 0,-1 0 1,0 0-1,0 0 1,0 0-1,0 0 0,0 0 1,0-1-1,-1 1 1,1 0-1,-1 2 0,0-3-21,0 0-1,0 0 1,-1-1 0,1 1-1,0 0 1,0-1-1,-1 1 1,1-1-1,0 1 1,-1-1-1,1 1 1,0-1-1,-1 0 1,1 0-1,-1 0 1,1 0-1,0 0 1,-1 0-1,1 0 1,-1 0-1,-1-1 1,-5 0 100,-68 3 30,-21-1-881,33-4-2803,53 0-304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6.7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60 9877,'0'0'1971,"-7"-10"-1944,3 4-36,3 3-7,-1 0 1,0 0-1,0 0 0,0 1 1,0-1-1,0 1 1,-1-1-1,1 1 0,-1 0 1,1 0-1,-1 0 0,0 0 1,0 0-1,0 1 1,0-1-1,0 1 0,0 0 1,0 0-1,0 0 0,-1 0 1,1 0-1,-6 0 1,0 1 11,-1 0 0,1 1 0,0 0 0,-1 0 0,1 1 0,-10 3 0,15-4 52,-1 2-1,1-1 1,0 0 0,0 1-1,0 0 1,0 0 0,0 0 0,0 0-1,1 1 1,0-1 0,0 1-1,0 0 1,-4 6 0,2-2 16,1 0 0,0 1-1,0-1 1,0 1 0,1 0 0,1 0 0,0 0 0,-2 10 0,2 7 100,0 40 0,2-51-107,0-11-52,0 1 0,0-1 0,1 0 0,-1 0 0,1 1 0,0-1 0,0 0 0,0 0 0,1 0 0,0 0 0,-1 0 0,1 0 0,1-1 0,-1 1 0,0 0 0,1-1 0,4 4-1,-3-4-2,0 1 1,0-1-1,1-1 0,-1 1 0,1-1 0,0 1 0,0-1 0,0-1 0,0 1 0,0-1 0,0 0 0,1 0 0,8 0 0,3 1 5,1-2 0,27-1 1,-40 0-7,0 0 0,-1 0 1,1 0-1,0 0 0,-1 0 0,1-1 1,-1 0-1,1 0 0,-1-1 1,0 1-1,0-1 0,0 0 0,6-5 1,8-13 7,-14 16-1,1 0 0,-1 0-1,1 0 1,8-6 0,-12 11-7,0-1 0,0 1 0,0 0 0,0-1 0,0 1 1,0 0-1,0 0 0,0 0 0,0 0 0,0 0 0,1 0 1,-1 0-1,0 0 0,0 0 0,0 0 0,0 1 0,0-1 0,0 0 1,0 1-1,0-1 0,-1 1 0,1-1 0,0 1 0,0-1 0,0 1 1,0 0-1,0-1 0,-1 1 0,1 0 0,0 0 0,-1 0 0,2 1 1,1 1 0,9 9-398,2-1 0,0 0 1,0-1-1,1 0 0,24 11 0,-20-13-3587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7.4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100 429 8196,'0'30'2897,"0"495"998,0-523-3916,0-2-27,-4-62-323,-62-227-976,54 223 943,3 0 0,3-1 0,3 0 0,8-105 0,-3 159 400,1-1 1,0 1-1,1 0 0,0 0 0,1 0 1,0 1-1,1 0 0,1 0 0,11-17 1,-15 25 13,0 0 1,0 0 0,0 0-1,0 1 1,1-1 0,-1 1-1,1 0 1,0 0 0,0 0-1,0 1 1,1-1 0,-1 1-1,1 0 1,-1 0 0,1 1-1,0-1 1,-1 1 0,1 0-1,0 0 1,0 1 0,0-1-1,0 1 1,0 0 0,0 0 0,-1 1-1,1 0 1,0-1 0,0 2-1,6 1 1,-4 0 50,-1 0-1,0 1 1,-1 0 0,1 0-1,0 0 1,-1 1 0,0-1 0,0 1-1,-1 1 1,1-1 0,-1 0-1,0 1 1,5 10 0,0 0 201,-2 1 0,1 0 0,-2 0 1,5 19-1,-7-12-86,0 1 0,-2 0 0,-1 48 0,-1-48-104,0-23-56,0 0 0,0 0 1,0 0-1,0-1 0,0 1 0,-1 0 0,1 0 0,0 0 0,-1 0 0,0-1 0,1 1 0,-1 0 0,0-1 1,0 1-1,0 0 0,0-1 0,-1 1 0,1-1 0,-2 2 0,0-1 11,0 0 0,0-1 0,0 1 0,0-1 0,0 0 0,0 0 0,-1 0 0,1-1 0,0 1-1,0-1 1,-1 0 0,1 0 0,-4 0 0,10 0-85,0-1-1,-1 1 1,1-1 0,0 1-1,-1-1 1,1 0 0,-1 0-1,1-1 1,-1 1-1,1 0 1,-1-1 0,0 1-1,3-3 1,26-27-23,-27 26 37,76-95-624,-4 4-728,-39 63 788,-36 32 603,1 0 0,0-1 0,-1 1 0,1 0 0,0 0 0,0 1 0,0-1 0,0 0 0,0 1 0,0-1 0,0 1 0,0-1 0,0 1 0,0 0 0,0 0 0,0 0 0,0 0 0,0 0 0,0 1 0,4 0 0,-5-1 15,-1 1 0,1-1 1,0 1-1,-1-1 0,1 1 0,0-1 0,-1 1 0,1 0 0,-1-1 0,1 1 0,-1 0 1,1 0-1,-1-1 0,0 1 0,1 0 0,-1 0 0,0-1 0,1 2 0,4 20 420,-1 0 0,0-1 0,-2 1 0,0 27 0,-3-31-266,2 0-1,0 0 0,1 0 1,1-1-1,0 1 1,2 0-1,0-1 0,9 20 1,-12-33-191,1 0 0,0 0-1,0-1 1,0 1 0,0-1 0,0 0 0,1 1 0,0-2 0,-1 1 0,1 0 0,0-1 0,0 0 0,1 0 0,-1 0 0,0 0 0,1-1 0,-1 0 0,1 0 0,-1 0 0,1 0 0,6 0 0,-1-1-425,-1 0 1,1 0 0,0-1 0,0 0 0,-1-1 0,1 0 0,-1 0 0,0-1-1,14-6 1,32-24-4386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7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283 98 8420,'0'0'2003,"-11"-16"-3275,11 16 1272,-10-16-211,-2 1 0,-16-17 1,25 30 181,0 0 0,0 0-1,0 0 1,0 0 0,0 1 0,-1 0 0,1-1 0,0 1 0,-1 0 0,1 0 0,-1 1 0,1-1 0,-1 1 0,1 0 0,-1 0 0,1 0 0,-1 0 0,1 0 0,-5 2 0,-7-1 79,10-1 22,0 1 0,-1 0 0,1 0 0,0 0 0,0 1 1,0 0-1,0 0 0,0 0 0,0 0 0,1 1 0,-1 0 1,1 0-1,-1 0 0,1 0 0,0 1 0,0 0 0,1 0 1,-1 0-1,1 0 0,0 0 0,0 1 0,0-1 0,1 1 0,-1 0 1,1 0-1,-2 6 0,-2 8 274,1-1 1,1 1-1,0 0 0,2 0 1,0 0-1,1 23 0,1-36-247,0 0-1,0 0 1,0 0 0,1-1-1,0 1 1,0 0-1,3 7 1,-3-11-90,0 0 1,0 0-1,1 0 1,-1-1-1,0 1 1,1-1-1,-1 1 1,1-1-1,-1 1 1,1-1-1,0 0 1,0 0-1,-1 0 1,1 0-1,0 0 1,0 0-1,0 0 1,0-1-1,0 1 1,0-1-1,0 1 1,0-1-1,3 0 1,1 1-12,-1 0 0,1-1 1,0 1-1,0-2 0,0 1 0,-1 0 1,1-1-1,0 0 0,-1-1 1,1 1-1,0-1 0,-1 0 0,7-4 1,-6 2-25,-1 0 0,1-1 1,-1 1-1,0-1 0,0-1 0,0 1 1,-1 0-1,0-1 0,0 0 1,5-11-1,-4 7-105,0-1 0,-1 1 0,-1-1 0,1 0 0,-2 0 0,0 0 0,0 0 0,-1 0 0,0 0 0,-1-12 0,0 21 105,0-1 0,0 1-1,0-1 1,-1 1-1,1-1 1,-1 1 0,1 0-1,-1-1 1,0 1-1,0 0 1,0 0 0,0 0-1,-1-1 1,1 1-1,-1 0 1,1 1 0,-1-1-1,1 0 1,-1 0 0,0 1-1,0-1 1,0 1-1,0-1 1,0 1 0,0 0-1,0 0 1,-1 0-1,-1-1 1,-6-1-94,0 1 1,1 0-1,-1 0 0,0 1 0,0 1 1,-10 0-1,17 0 63,0 0-1,0 0 1,1 0 0,-1 1 0,0-1 0,1 1-1,-1-1 1,1 1 0,-1 0 0,0 0-1,1 1 1,0-1 0,-1 0 0,1 1-1,0 0 1,0-1 0,0 1 0,0 0 0,0 0-1,-2 2 1,0 2-419,0 1 0,1-1 1,0 1-1,0 0 0,0 0 0,-2 10 0,-5 30-3912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9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276 660 1873,'0'0'10445,"-14"2"-10533,6-1 51,1 0 0,-1 1 0,1 0 0,-1 0 1,1 0-1,0 1 0,-1 0 0,1 1 1,1-1-1,-1 2 0,1-1 0,-1 1 0,-8 8 1,-7 10 82,1 1 1,2 1-1,-25 40 1,37-53 75,0 1 1,1 0-1,0 0 1,2 1-1,-1 0 1,1-1-1,1 1 1,1 1-1,-2 27 1,4-40-121,0-1 0,0 1 1,1-1-1,-1 1 0,0-1 0,1 1 1,-1-1-1,0 1 0,1-1 0,0 0 1,-1 1-1,1-1 0,0 0 0,0 0 0,0 0 1,0 1-1,0-1 0,0 0 0,0 0 1,0 0-1,2 1 0,1 0-4,-1 0 1,1-1-1,-1 1 1,1-1-1,-1 0 0,1 0 1,0 0-1,6 0 0,-1 0-18,0-1 0,-1 0 0,1 0 1,0-1-1,0 0 0,0-1 0,14-4 0,-15 2-2,-1 1 0,0-1 0,0-1 1,0 1-1,0-1 0,-1-1 0,12-11 0,-3 0-200,24-35 0,-17 18-234,-2-1 0,-2-1 0,-1-1 0,-2-1 0,-1 0 0,-2-1 1,8-46-1,-8 10-691,-2 0 1,-3-147 0,-7 201 1093,-1-1 1,-1 1-1,-9-39 1,10 55 170,-1 0 1,1 1-1,0-1 1,-1 0 0,0 1-1,0 0 1,-1-1-1,1 1 1,-1 0-1,0 0 1,0 0-1,0 0 1,-1 1-1,1-1 1,-1 1-1,0 0 1,0 0-1,0 1 1,0-1-1,0 1 1,-1-1-1,-5-1 1,8 3-37,1 1 0,-1 0 1,1-1-1,-1 1 0,1 0 1,-1 0-1,1 0 0,-1 0 1,1 0-1,-1 0 0,1 0 1,0 0-1,-1 1 1,1-1-1,-1 1 0,1-1 1,-1 1-1,1-1 0,0 1 1,-1 0-1,1 0 0,0-1 1,0 1-1,0 0 0,0 0 1,0 0-1,0 0 0,0 1 1,0-1-1,-1 2 0,-1 2-2,1 1-1,-1 0 0,1 0 1,1 0-1,-3 12 0,4-18-79,-9 69 565,3 1 1,3 1-1,8 87 1,-2-116-363,1-1 1,19 75-1,-18-97-172,1 1-1,1-1 1,0-1-1,2 1 0,0-1 1,1-1-1,24 32 1,-31-45-38,1-1 0,-1 0 1,1 0-1,0 0 1,0 0-1,0-1 0,0 0 1,1 1-1,-1-1 0,0-1 1,1 1-1,0-1 1,-1 0-1,10 2 0,-11-3-20,0 0 0,1 1-1,-1-1 1,0-1 0,1 1-1,-1 0 1,0-1 0,1 0-1,-1 1 1,0-1-1,0-1 1,0 1 0,0 0-1,0-1 1,0 1 0,0-1-1,0 0 1,0 0 0,-1 0-1,1-1 1,-1 1 0,3-3-1,3-7-137,0-1-1,-1 0 0,0-1 0,-1 1 0,0-1 1,-1-1-1,-1 1 0,0-1 0,2-22 0,0-13-1122,-3-75-1,-3 108 1002,0 17 304,0 0-1,0 0 1,0 0-1,0 0 0,0 0 1,0 0-1,0 0 1,0 0-1,-1 0 1,1-1-1,0 1 0,0 0 1,0 0-1,0 0 1,0 0-1,0 0 0,0 0 1,0 0-1,0 0 1,0 0-1,-1 0 1,1 0-1,0 0 0,0 0 1,0 0-1,0 0 1,0 0-1,0 0 1,0 0-1,0 0 0,-1 0 1,1 0-1,0 0 1,0 0-1,0 0 0,0 0 1,0 0-1,0 0 1,0 0-1,0 0 1,-1 0-1,1 0 0,0 0 1,0 0-1,0 0 1,0 0-1,0 0 1,0 0-1,0 0 0,0 0 1,0 1-1,0-1 1,0 0-1,0 0 0,-1 0 1,1 0-1,0 0 1,0 0-1,0 0 1,0 1-1,-5 11 450,3 21-123,1 0 0,1-1 0,8 56 0,-6-76-284,1 0 0,0 0 0,0 0-1,2-1 1,-1 1 0,1-1 0,1 0 0,0 0-1,1-1 1,0 0 0,0 0 0,1-1 0,12 12-1,-14-16-86,-1-1 0,1 0 0,0 0 0,0-1 0,1 0 0,-1 0-1,1 0 1,-1-1 0,1 0 0,0-1 0,0 1 0,0-1 0,0 0 0,0-1-1,0 0 1,0 0 0,0 0 0,0-1 0,0 0 0,0-1 0,0 1 0,0-1-1,9-4 1,-7-1-90,0 0-1,-1 0 0,0-1 0,0 0 1,-1-1-1,0 1 0,0-1 0,-1 0 1,6-14-1,5-8-303,20-55 1,-34 77 489,1-4-283,-3 11 741,0 7 880,-1-3-1405,0-1 0,-1 1 0,1 0 0,-1-1 0,1 1 0,-1-1 0,1 1 0,-1 0 0,0-1 0,0 1 0,-2 1 0,2-1 20,0-1 0,0 1 0,0 0 0,1-1 0,-1 1 0,0-1 0,1 1 0,-1 0 0,1 0 0,-1-1 0,1 5 0,14-6-154,7-1 57,-1-2 0,0 0 1,1-2-1,26-9 1,-24 7-57,0 1 0,0 1 1,35-3-1,-55 7 126,7 1-10,-1-1 0,1 1 0,-1 0 0,1 1 0,10 2-1,-17-1 44,1-1 0,-1 1-1,1-1 1,-1 1-1,1 0 1,-1 1 0,0-1-1,0 0 1,0 1-1,0 0 1,-1-1 0,1 1-1,-1 0 1,4 6-1,1 2 71,-6-9-89,0 1 0,1-1 0,-1 0-1,0 0 1,1 1 0,-1-1 0,1 0-1,0-1 1,0 1 0,0 0 0,0 0-1,0-1 1,0 1 0,0-1 0,0 0 0,1 0-1,-1 0 1,1 0 0,-1 0 0,0 0-1,1 0 1,0-1 0,-1 1 0,1-1 0,-1 0-1,4 0 1,11 1-18,0 0 0,0 1 0,0 1 0,0 0 0,0 2 0,-1 0 0,0 0 0,0 2 0,0 0 0,-1 1 0,0 0 0,0 1 0,-1 1 0,14 12 0,-17-12 7,0 0 0,0 1 0,-1 0 0,-1 1 0,0 0 0,0 1 0,-1 0 1,-1 0-1,0 0 0,-1 1 0,-1 0 0,0 0 0,0 1 0,-2 0 0,0-1 0,2 22 0,-4-21 28,-1 1 0,0 0 0,-1-1 1,0 1-1,-6 21 0,5-28-5,-1-1 0,0 1 1,-1-1-1,0 0 0,0 0 0,-1-1 1,0 1-1,0-1 0,-1 0 0,-11 11 1,7-9 19,0-1 0,-1 1 0,0-2 0,0 1-1,-1-1 1,0-1 0,0-1 0,-1 1 0,1-2 0,-1 0 0,-15 3 0,2-3-172,0 0 0,-1-2 0,1-1-1,-43-4 1,60 2 61,1 0 0,0-1 0,0 1 0,0-1 0,0-1 0,0 0 0,1 0 0,-1 0 0,1-1 0,0 0 0,0 0 0,-7-7 0,11 9 58,0-1-1,0 0 0,0-1 1,0 1-1,0 0 1,1-1-1,0 0 1,0 1-1,0-1 1,0 0-1,0 0 1,1 0-1,0 0 0,0-1 1,0 1-1,0 0 1,1 0-1,-1-1 1,1 1-1,0 0 1,1 0-1,-1-1 1,1 1-1,0 0 0,1-5 1,0 4 31,0-1 0,0 1 0,0 0 0,1 0 0,0 0 0,0 0 0,0 1 1,0-1-1,7-5 0,41-35 179,-22 22-55,174-167 67,-160 144-434,-1-2 0,49-74-1,-90 120 244,0 0 0,0 0 0,1 1 0,-1-1 0,1 0 0,-1 0 0,1 1 0,0-1 0,-1 1 0,1 0 0,0-1-1,0 1 1,0 0 0,0 0 0,1 0 0,2 0 0,-4 0 55,1 1-1,0 0 0,-1 0 1,1 1-1,0-1 1,-1 0-1,1 1 1,-1-1-1,1 0 1,0 1-1,-1 0 1,1-1-1,-1 1 0,1 0 1,-1 0-1,0 0 1,1 0-1,-1 0 1,0 0-1,0 0 1,1 1-1,-1-1 0,1 2 1,19 23 770,1-2 1,42 38-1,-56-55-816,1 0 0,0-1 0,0 0 0,0-1 0,0 0 0,1 0 0,0-1 0,0 0 0,0-1 0,0 0 0,1-1 0,17 2 0,-18-3-30,34-3-508,-41 2 369,-1-1-1,0 1 0,0-1 1,0 1-1,0-1 1,0 0-1,-1 0 1,1 0-1,0 0 0,0-1 1,-1 1-1,1 0 1,0-1-1,-1 1 1,1-1-1,-1 1 1,0-1-1,2-2 0,10-31-3906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9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11701,'0'0'1937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19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354 484 8148,'0'0'1766,"-3"0"-1315,-4 1-300,0 1 0,1 0 0,0 1 0,-1 0 0,1 0 1,0 0-1,0 0 0,1 1 0,-1 0 0,1 0 0,0 1 0,-6 5 0,1-1-85,-18 14 246,1 2-1,2 1 1,0 1 0,2 1-1,-29 46 1,41-55-144,1-1 1,0 2-1,1-1 0,2 1 1,0 1-1,1-1 0,1 1 1,1 0-1,0 0 0,0 35 1,4-54-164,0 0 1,0 0-1,0 0 1,0 0 0,0 0-1,0 0 1,1 0-1,-1 0 1,1 0 0,-1 0-1,1 0 1,0 0-1,0 0 1,0 0 0,0-1-1,0 1 1,0 0-1,2 1 1,-1-2-13,1 1 0,-1-1-1,0 0 1,1 0 0,-1 0 0,1-1-1,-1 1 1,1-1 0,-1 1 0,1-1 0,-1 0-1,1 0 1,3 0 0,-2-1-15,0 1 0,0-1 0,-1 1 0,1-1 0,0 0 0,0 0 0,-1-1 0,1 1 0,-1-1 0,0 0-1,1 0 1,-1 0 0,0 0 0,0-1 0,0 1 0,0-1 0,-1 0 0,1 0 0,3-5 0,4-7-96,-1 0 1,0 0-1,7-19 1,-13 26 65,23-55-855,-3-2-1,-3 0 1,-3-1 0,17-129-1,-13-88-773,-18 102 3950,-5 297-800,5 159-95,-1-242-2149,2 0-1,2-1 1,1 1 0,1-1-1,2 0 1,15 34-1,9-3-5352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1:36:24.4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10005,'0'0'1584,"160"-45"-1680,-109 45-1248,-17 0-1954,-15 0-3473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20.1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307 0 9828,'0'0'1743,"-32"3"-1917,-104 15 89,131-17 96,-1 0 1,1 0 0,0 0-1,1 1 1,-1 0-1,0 0 1,0 0 0,1 1-1,-1-1 1,1 1-1,0 0 1,0 0 0,0 1-1,0-1 1,0 1-1,1 0 1,-4 4 0,-2 4 176,5-8-29,-1 0-1,1 0 1,0 1-1,1 0 1,-1-1-1,1 1 0,0 1 1,1-1-1,-1 0 1,1 1-1,0-1 1,0 1-1,0 0 1,1 0-1,0-1 0,0 1 1,0 7-1,2-12-156,-1-1 0,0 1 0,1 0 0,-1 0 0,0 0 0,1 0-1,-1-1 1,1 1 0,-1 0 0,1 0 0,0-1 0,-1 1 0,1 0-1,0-1 1,-1 1 0,1-1 0,0 1 0,0-1 0,-1 1 0,1-1-1,0 1 1,0-1 0,0 0 0,1 1 0,27 7 33,-22-7-31,38 11 101,51 13 1156,139 19 1,-231-44-1352,33 3-477,-17-6-3152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21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259 869 8580,'0'0'2588,"-8"-10"-2385,2 2-114,4 5-49,0 0 0,0 0-1,0 0 1,0 1 0,-1-1-1,1 1 1,-1-1 0,1 1-1,-1 0 1,0 0 0,0 0 0,0 0-1,0 0 1,0 1 0,0 0-1,-1-1 1,1 1 0,-1 0 0,1 1-1,0-1 1,-7 0 0,4 1 33,0 0 1,0 0-1,0 0 1,0 1-1,0 0 1,0 1-1,0-1 0,0 1 1,0 0-1,0 0 1,1 1-1,-1 0 1,1 0-1,0 0 1,0 0-1,0 1 1,0 0-1,1 0 1,-1 0-1,1 1 1,0 0-1,0-1 1,-3 7-1,0 0 60,1-1-1,0 1 1,0 1-1,-7 22 0,11-28-127,0 0-1,1-1 0,0 1 0,0 0 1,0 0-1,1 0 0,0 0 1,0 0-1,0 0 0,1 0 0,0 0 1,2 9-1,-2-14-10,0 0 1,0 0-1,0 0 1,0 0 0,0 0-1,1 0 1,-1 0-1,0-1 1,0 1-1,1 0 1,-1-1-1,0 1 1,1-1 0,-1 1-1,1-1 1,-1 0-1,1 0 1,-1 1-1,1-1 1,-1 0 0,1 0-1,-1-1 1,1 1-1,-1 0 1,3-1-1,4 1-42,0-1 20,0 0-1,0 0 0,-1 0 0,1-1 0,0-1 1,-1 1-1,1-1 0,-1 0 0,0-1 1,0 0-1,0 0 0,0 0 0,-1-1 0,1 0 1,-1 0-1,0-1 0,-1 0 0,0 0 0,0 0 1,6-10-1,6-11-55,-1 0-1,-1-1 1,19-56 0,-18 39-107,-2-2 0,-3 1 0,11-89 0,-10-145-838,-12 260 1015,0 0 0,-2 1 0,-8-37 1,7 44 12,-1 1 1,0 0-1,0 1 1,-2-1-1,1 1 1,-1 0 0,-12-15-1,17 23 29,-1-1-1,1 1 1,-1 1-1,1-1 1,-1 0-1,0 0 1,0 1-1,0-1 1,0 1-1,0-1 0,0 1 1,0 0-1,0 0 1,-1 0-1,1 0 1,0 0-1,-1 0 1,1 1-1,-1-1 1,1 1-1,0 0 1,-1-1-1,1 1 1,-1 0-1,-3 1 1,3 0 2,0 1 0,0-1 0,0 1 0,0 0 0,0-1 0,0 1 0,1 0 0,-1 1 0,1-1 0,-1 0 1,1 1-1,0 0 0,0-1 0,0 1 0,0 0 0,1 0 0,-1 0 0,0 4 0,-11 25 15,1 0 1,3 0-1,0 1 0,-7 63 1,10-36 409,5 117 0,3-159-421,1-1 0,0 0 0,1 0 1,1-1-1,1 1 0,0-1 1,1 0-1,1 0 0,0-1 0,1 0 1,1-1-1,0 0 0,1 0 1,0-1-1,1-1 0,1 0 0,0 0 1,1-1-1,0-1 0,0 0 1,1-1-1,0-1 0,1 0 0,0-1 1,0-1-1,23 6 0,-18-7-165,0-1 1,0 0-1,1-2 0,-1-1 0,1 0 0,0-2 0,41-6 0,-50 5 16,0-1-1,0-1 1,-1 0 0,1-1-1,-1-1 1,0 0-1,0 0 1,-1-1 0,0 0-1,0-1 1,-1-1 0,0 1-1,17-21 1,-18 18-221,0-1 1,-1 0 0,0 0 0,8-19-1,-13 24 249,-1 0-1,1 0 0,-1 0 0,0 0 1,-1 0-1,0 0 0,0-1 1,0 1-1,-1-1 0,-1-8 1,1 16 111,0 0 1,0-1 0,0 1-1,0 0 1,0-1-1,0 1 1,0 0 0,0 0-1,0-1 1,0 1 0,-1 0-1,1-1 1,0 1 0,0 0-1,0-1 1,0 1 0,-1 0-1,1 0 1,0 0 0,0-1-1,-1 1 1,1 0 0,0 0-1,-1 0 1,1-1 0,0 1-1,0 0 1,-1 0 0,1 0-1,0 0 1,-1 0 0,1 0-1,0 0 1,-1 0 0,1 0-1,-1 0 1,-4-1 124,0 0 0,-1 0 0,1 1 0,0 0-1,-1 0 1,1 0 0,0 1 0,-1-1 0,1 1 0,0 1 0,0-1 0,0 1 0,0 0 0,0 0 0,0 0 0,0 1-1,1 0 1,-1 0 0,1 0 0,0 0 0,0 1 0,0-1 0,0 1 0,1 0 0,0 0 0,-1 1 0,1-1-1,1 1 1,-1-1 0,1 1 0,-1 0 0,2 0 0,-1 0 0,0 0 0,1 0 0,0 0 0,-1 8 0,0 1-98,1-1 0,0 1 0,1 0 0,0-1 0,3 23 0,-1-29-51,-1 0-1,1-1 1,0 1 0,1-1-1,0 1 1,0-1-1,0 0 1,0 0 0,1 0-1,0-1 1,1 1 0,-1-1-1,6 5 1,-1-2-94,1-1 0,0 1 0,0-2 0,1 0 0,-1 0 0,1-1 0,0 0 0,1-1 0,16 5 0,-2-4-933,0 0 0,0-2 0,37 0 0,31-2-5055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22.5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314 920 2161,'0'0'7873,"-15"-2"-7654,-2 0-186,-5-1 109,0 2 0,-1 0-1,-25 2 1,41 0-50,1-1 1,-1 1-1,1 1 0,-1-1 0,1 1 1,0 0-1,0 1 0,0 0 1,0 0-1,0 0 0,0 0 0,1 1 1,-1 0-1,1 0 0,0 0 0,-8 10 1,6-3 58,0 0 1,1 0 0,0 1-1,1 0 1,0 0-1,1 1 1,0-1 0,1 1-1,-3 22 1,4-12-39,0 1 1,2 0-1,0 0 1,6 33-1,-5-50-89,0 0 0,1 0 0,0-1-1,0 1 1,1-1 0,0 0 0,0 1-1,0-1 1,1 0 0,0-1 0,0 1-1,0-1 1,7 6 0,-3-3 2,1-1 1,-1-1-1,2 0 1,-1 0-1,1-1 0,-1 0 1,19 6-1,-1-3-24,0-1-1,1-1 0,0-1 1,0-2-1,46 0 1,-58-4-190,1 1 0,0-2 1,0 0-1,-1-1 0,0-1 1,1-1-1,-1 0 0,-1-1 1,1 0-1,-1-2 1,0 1-1,-1-2 0,0 0 1,23-20-1,-12 9-679,-2-2-1,-1 0 1,0-2-1,24-35 1,-37 47 491,-1 0 0,-1-1 1,0 0-1,-1 0 0,0-1 0,-1 1 0,0-1 1,-1 0-1,-1 0 0,0-1 0,1-23 0,-4 37 407,0 0 1,0 0-1,0 0 0,0 0 1,0 0-1,0 0 0,0-1 0,0 1 1,-1 0-1,1 0 0,0 0 0,-1 0 1,1 0-1,-1 0 0,1 0 0,-1 0 1,1 0-1,-1 0 0,0 1 0,1-1 1,-1 0-1,0 0 0,0 0 0,0 1 1,0-1-1,1 1 0,-1-1 0,-2 0 1,-1 0 84,1 0 0,-1 1 0,1-1 0,-1 1 0,1 0 0,-1 0 0,-4 1 0,-11 1 224,13-2-194,1 1 0,-1 0 0,0 0 0,1 1 0,-1-1 0,1 1 0,0 1 0,0-1 0,0 1 0,0 0 0,0 0 1,0 0-1,1 0 0,-1 1 0,1 0 0,0 0 0,0 0 0,1 1 0,-1-1 0,-3 8 0,0-2 171,1 1 0,0 0-1,1 1 1,0-1-1,1 1 1,0 0 0,0 0-1,-2 20 1,4-13 22,1-1-1,0 0 1,2 1 0,0-1-1,4 22 1,-3-32-273,0 1 0,1 0-1,-1-1 1,2 1 0,-1-1-1,2 0 1,-1 0 0,1 0 0,0-1-1,0 0 1,1 0 0,7 8 0,-2-5-43,1 0 1,0 0-1,1-1 1,0-1 0,0 0-1,1-1 1,0 0-1,0-1 1,1 0 0,-1-2-1,1 1 1,0-2 0,1 0-1,-1-1 1,0 0-1,1-2 1,-1 1 0,1-2-1,25-4 1,-29 2-40,-1 0 0,0-1 1,0 0-1,0-1 0,0 0 0,-1 0 1,0-2-1,0 1 0,0-1 0,-1 0 1,0-1-1,-1 0 0,1-1 0,7-10 1,12-17-138,-2-2 1,27-50 0,-46 76 106,37-67-387,-4-3 0,-3-1 0,-4-1 0,-4-2 0,-4-1 0,-3-1 0,-4-1 0,-5-1 0,5-130 0,-18 179-69,-2-103-917,2 141 1428,0 0 0,0 0-1,-1 0 1,0 0 0,0 0 0,0 0 0,0 0-1,0 0 1,0 0 0,-1 0 0,1 1 0,-1-1-1,0 1 1,0-1 0,0 1 0,0-1 0,0 1-1,0 0 1,-1 0 0,-4-3 0,5 5 68,0-1 1,0 0-1,0 1 0,0 0 1,0-1-1,-1 1 1,1 0-1,0 0 1,0 0-1,0 0 0,0 1 1,0-1-1,0 0 1,0 1-1,-1 0 1,1-1-1,0 1 0,1 0 1,-1 0-1,0 0 1,0 0-1,0 1 1,1-1-1,-1 0 0,0 1 1,1-1-1,-1 1 1,1-1-1,0 1 1,-1 0-1,1 0 0,-1 2 1,-10 17 243,2 0 0,0 0 0,2 1 0,0 0 0,-9 45 0,0 13 441,3 0 1,-3 88-1,13 166 1422,5-313-2091,1 0 0,1-1-1,1 1 1,1-1-1,0 0 1,2 0-1,0 0 1,2-1-1,10 19 1,-15-29-92,2-1-1,-1 1 1,1-1 0,0-1 0,1 1 0,-1-1-1,2 0 1,-1 0 0,1-1 0,0 0-1,0 0 1,1-1 0,-1 0 0,1-1 0,0 0-1,1 0 1,-1-1 0,0 0 0,1 0-1,16 1 1,-17-3-43,0 0 1,1-1-1,-1 0 0,1 0 0,-1-1 0,0 0 0,0-1 0,1 0 1,-1 0-1,0-1 0,0-1 0,-1 1 0,1-1 0,-1-1 1,0 1-1,0-1 0,0-1 0,13-12 0,0-2-235,0-2 1,-2 0-1,-1-1 0,27-43 0,-36 50 44,-1 0 0,0-1 0,-1 1 0,0-1 0,-2-1 0,0 1 0,-1-1 0,3-35 0,-6-6-1251,-1 58 1488,0 0-1,0 0 1,-1 0 0,1 0-1,0 0 1,0 0-1,-1 0 1,1 0-1,0 0 1,-1 1 0,1-1-1,-1 0 1,1 0-1,-1 0 1,1 1-1,-1-1 1,0 0 0,1 1-1,-1-1 1,0 0-1,0 1 1,0-1-1,1 1 1,-1-1 0,0 1-1,0 0 1,0-1-1,0 1 1,0 0-1,0-1 1,0 1 0,0 0-1,1 0 1,-1 0-1,0 0 1,0 0-1,0 0 1,0 0 0,0 0-1,0 0 1,0 1-1,0-1 1,0 0-1,0 1 1,0-1 0,0 0-1,1 1 1,-1-1-1,0 1 1,0 0-1,0-1 1,1 1 0,-1-1-1,0 1 1,1 0-1,-1 0 1,1-1-1,-2 2 1,-2 12 141,0 1 1,1-1-1,0 1 1,1-1-1,1 1 1,0 0-1,2 22 1,-1-4 173,0 100 1005,0-129-1308,0-1 0,0 1 1,0 0-1,1 0 0,-1 0 0,1 0 1,0-1-1,0 1 0,1 0 1,-1-1-1,1 1 0,-1-1 0,1 1 1,0-1-1,0 0 0,1 0 1,-1 0-1,1 0 0,0 0 1,-1 0-1,1-1 0,0 1 0,1-1 1,-1 0-1,0 0 0,1 0 1,-1 0-1,1-1 0,-1 0 0,1 1 1,0-1-1,-1 0 0,1-1 1,0 1-1,0-1 0,5 0 1,-1 1-66,0 0 0,0-1 0,0 0 0,1 0 0,-1-1 0,0 0 0,0-1 0,0 0 0,0 0 0,0-1 0,-1 0 0,1 0 0,-1 0 0,0-1 0,0 0 0,0-1 0,0 0 0,-1 0 1,1 0-1,-1-1 0,-1 0 0,7-8 0,15-20-857,-3-1 0,0-1 0,21-47 1,-42 76 650,-3 6 218,0 0 0,1-1 1,-1 1-1,1-1 0,0 1 1,0 0-1,-1 0 0,1-1 0,0 1 1,0 0-1,0 0 0,0 0 1,0 0-1,0 0 0,1 0 0,-1 0 1,0 0-1,2 0 0,-3 1 51,1-1-1,0 1 1,-1 0 0,1 0-1,0 0 1,-1 1-1,1-1 1,-1 0 0,1 0-1,0 0 1,-1 0-1,1 1 1,-1-1 0,1 0-1,-1 0 1,1 1-1,-1-1 1,1 0 0,-1 1-1,1-1 1,-1 1-1,1-1 1,-1 0 0,1 1-1,-1-1 1,0 1-1,1-1 1,-1 1 0,0 0-1,1 0-5,40 56 2062,-34-44-1810,1-1 0,1 0 0,0 0 0,0-1-1,1 0 1,1-1 0,0 0 0,0 0 0,1-1-1,20 12 1,-16-15-222,0-1 1,0-1-1,0-1 1,0 0-1,0 0 1,1-2-1,-1 0 0,1-1 1,25-3-1,-33 2-33,0 0 1,0-1-1,0 0 0,0-1 0,0 0 1,0 0-1,-1-1 0,1 0 0,13-9 1,-9 3-8,0 0 1,-1 0-1,0-1 1,-1 0 0,12-16-1,-1-3-31,-2-1 0,-1-1-1,-1-1 1,15-41 0,-11 17-193,-2-1 0,-2-1 1,-3-1-1,-3 0 0,-2-1 1,3-118-1,-13 168 147,0 0 0,-1 0 0,0-1 0,0 1 0,-4-13 0,4 21 57,-1 0 0,1 0 0,0 0 0,-1 1 0,0-1 1,1 0-1,-1 1 0,0-1 0,0 1 0,-1-1 0,1 1 1,0 0-1,-1 0 0,1 0 0,-1 0 0,0 1 0,0-1 0,0 1 1,0-1-1,0 1 0,-4-1 0,-1-1 36,1 2 0,0-1-1,-1 1 1,0 0 0,1 0 0,-1 1-1,1 0 1,-1 0 0,0 1 0,1 0-1,-1 0 1,1 1 0,0 0 0,-1 0-1,-9 5 1,8-2 56,0 1 1,0 0-1,0 0 0,1 1 0,0 0 0,1 0 1,-1 1-1,1 0 0,1 0 0,-11 17 0,2 1 137,1 0-1,2 1 1,0 1-1,1 0 1,2 1-1,-5 30 1,4-7 144,3 0-1,-2 82 1,9-118-318,0 0 0,0 0 0,2-1 1,0 1-1,1 0 0,0-1 0,12 30 1,-12-37-91,1-1 0,1 1 0,0-1 0,0 0 1,0 0-1,1-1 0,0 1 0,0-1 0,0 0 1,1-1-1,0 0 0,0 0 0,0 0 0,1-1 0,13 6 1,-9-6-710,1 0 0,0 0 0,1-2 0,-1 1 0,0-2 0,1 0 0,20-1 0,24 0-7118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22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13 1153,'0'0'3574,"-14"-2"-3592,-50-8 135,60 10-24,1 0 1,-1 0-1,0 0 0,1 0 0,-1 1 0,1-1 0,-1 1 0,1 0 1,-1 0-1,1 0 0,-1 1 0,1-1 0,0 1 0,0 0 0,0 0 1,0 0-1,-4 3 0,1 2 402,0 0 0,0 0 1,0 0-1,-8 16 0,8-13 24,-3 5-67,0 1 0,2-1 0,0 1 1,1 1-1,1-1 0,0 1 0,1 0 0,1 0 1,0 1-1,2-1 0,0 29 0,0-44-449,1 0-1,0-1 1,0 1-1,0 0 0,0 0 1,1-1-1,-1 1 1,0 0-1,1-1 1,-1 1-1,1-1 1,0 1-1,-1 0 1,1-1-1,0 1 1,0-1-1,0 0 0,0 1 1,0-1-1,2 2 1,-1-2-24,1 0 0,0 0 0,-1 0 0,1 0 0,0 0 0,0-1 0,-1 1 0,1-1 0,0 0 0,0 1 0,5-2 0,3 1-188,-1-1 1,1 0-1,0-1 0,-1 0 0,1 0 0,-1-1 1,0-1-1,1 0 0,11-6 0,-4-1-498,-1 0-1,-1 0 0,0-2 0,18-16 0,-20 15-429,0-1-1,-1 0 0,15-23 0,-3-5-2752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23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3185,'0'0'8308,"181"173"-7763,-153-151 271,-7-3 128,-7-3-63,-7-4-193,-7-2-496,0-1 320,0-3-512,-32 0-48,-16-6-2017,-22 0-2273,-21 0-4338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23.5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1 211 15847,'0'0'1761,"216"-163"-1841,-146 138-128,-8 9-1281,-6 10-656,-17 6-1985,-25 0-3073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24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1 384 4018,'0'0'12851,"5"0"-12830,342 0 51,-323-2-60,0-1 0,0-1 0,-1 0 0,1-2 0,32-13 0,-30 10-6,1 1-1,-1 1 0,51-7 1,347 16-89,-27 2 107,-350-9-3,51-11 1,11-3 61,304-16 1495,69-8 901,-436 38-2265,-29 4-170,1-1-1,-1 0 1,0-1-1,0-1 1,20-8-1,-35 11-104,0 0-1,0 0 0,0-1 0,0 1 1,0-1-1,0 1 0,-1-1 1,1 1-1,-1-1 0,1 0 0,-1 0 1,0 0-1,0 0 0,0 0 1,0 0-1,0 0 0,0 0 1,0-1-1,-1 1 0,1 0 0,-1 0 1,1-1-1,-1 1 0,0 0 1,0-1-1,0 1 0,-1-5 1,0 3-297,1-1 0,-1 0 0,-1 1 0,1-1 0,-1 1 0,1 0 0,-1-1 0,0 1 0,-1 0 0,1 0 0,-1 0 0,0 0 0,-5-5 0,-7-3-2850,-32-19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29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684 224 4418,'0'0'4984,"-14"0"-4384,-5-2-532,1 0 0,-1-1 0,1-1 0,0 0 1,-20-8-1,20 5 348,1 2 0,-1 1 0,0 0 0,0 1 0,-20-1 0,32 4-283,-1-1 0,1 0 0,-1-1-1,1 0 1,-1 0 0,1 0 0,0 0-1,-6-4 1,-32-11 1007,41 17-1252,3 0 137,-1 0 0,0 0 0,0 0 1,0-1-1,1 1 0,-1 0 1,0 0-1,0 0 0,0 0 1,1-1-1,-1 1 0,0 0 1,1-1-1,-1 1 0,0-1 0,0 1 1,1-1-1,-1 1 0,1-1 1,-1 1-1,1-1 0,-1 0 1,1 1-1,-1-1 0,1 0 1,-1 1-1,1-1 0,0 0 0,-1 1 1,1-1-1,0 0 0,0 0 1,-1 0-1,1-1 0,35 2-414,216-13 386,-208 7 7,-1-3 0,0-1 0,0-2 0,-2-2 0,53-26 0,-84 38-2,0-1 0,0 2 0,0-1 0,0 1 0,1 0 0,-1 1 0,0 0 0,14 2 0,11 0-1,-27-3 42,-9-1 53,-14-1 42,-516 3-322,423 15-475,12-5 1182,97-10-531,2 0-272,48 12 195,1-3 1,0-3-1,60 1 0,-40-5 67,-40 0-30,1-2-1,-1 0 1,1-3 0,-1 0 0,41-10 0,-37 10-130,-155-7 71,-150 2-264,245 7 368,-150 1-146,170 1 159,0 0 0,-1 0 0,1 0 0,0 1 0,0 0 0,0 0 0,1 1 0,-9 4 0,-6 4 103,18-11 39,-16 1-247,23 2-60,32 2-121,382 8 498,-320-13-41,67-9-154,-144 9 44,-15 0-170,-10 0-642,-187-16-1761,144 15 2510,23 0 50,1 0 1,-1 2-1,0 0 0,1 2 0,-35 7 0,0 6 80,-1-2 0,-70 6 0,48-15 443,62-5-556,0 1 1,0 0-1,0 1 1,0 1-1,1 0 1,-1 1-1,-20 9 0,-7-9 684,29-4-408,27-1-153,932 1 228,-943 1-435,0-1 0,0 0 0,0 0 0,0 0 0,1 0 0,-1 0 0,0 0 0,0 0 0,0 0 0,0 0 0,0 0 0,1-1 0,-1 1 0,0 0 0,0-1 0,0 1 0,0-1 0,0 1 0,0-1 0,0 1 0,0-1 0,0 0 0,0 0 0,-1 1 0,1-1 0,0 0 0,0 0 0,-1 0 0,1 0 0,0 0 0,-1 0 0,1 0 0,-1 0 0,1 0 0,-1 0 0,0 0 0,1-1 0,-1 1 1,0 0-1,0 0 0,0 0 0,0 0 0,0-3 0,-5-8-2612,-18-3-3332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0 7187,'0'0'1692,"-7"31"-1292,2-12-372,-8 33 316,2 0 0,-5 69-1,-2 227 842,7-111-457,11-231-699,-2 15 77,2-21-105,0 1 0,0-1 1,0 1-1,0-1 1,0 1-1,0-1 1,0 0-1,0 1 0,0-1 1,0 1-1,-1-1 1,1 1-1,0-1 1,0 1-1,-1-1 0,1 0 1,0 1-1,-1-1 1,1 0-1,0 1 1,-1-1-1,1 0 0,-1 1 1,1-1-1,0 0 1,-1 0-1,1 1 1,-1-1-1,0-1-4,0 0 0,0-1 0,0 1-1,1 0 1,-1-1 0,1 1 0,-1 0 0,1-1 0,-1 1 0,1 0 0,0-1-1,0 1 1,0-1 0,0 1 0,0-1 0,0 1 0,0-3 0,0 0 3,-21-518 304,17 305-170,4 215 71,0 3 24,3 42 30,1 0 0,2 0 0,2-1 0,2 1-1,2-2 1,25 60 0,-35-96-256,1 0 1,-1 0-1,1 0 0,0 0 1,0-1-1,0 1 1,0-1-1,1 0 0,0 0 1,0 0-1,5 3 1,-8-6-5,1 0 1,0 0-1,-1 0 1,1-1 0,0 1-1,0 0 1,0-1 0,0 1-1,0-1 1,0 0-1,0 0 1,0 0 0,0 0-1,0 0 1,-1 0-1,1 0 1,0-1 0,0 1-1,0-1 1,0 1-1,0-1 1,0 0 0,-1 1-1,1-1 1,0 0-1,0 0 1,-1-1 0,1 1-1,-1 0 1,1 0 0,-1-1-1,0 1 1,1-1-1,-1 1 1,2-4 0,17-23-2,-2-2 0,0 0 0,24-61 0,-27 56-58,2 1 0,1 0 0,26-37-1,-41 67 50,1 0 0,-1 0-1,1 0 1,0 1-1,0-1 1,0 1-1,1 0 1,-1 0 0,10-4-1,-12 6 4,0 0 0,0 1 0,0-1 0,0 1 1,1-1-1,-1 1 0,0 0 0,1 0 0,-1 0 0,0 0 0,0 0 0,1 0 0,-1 0 0,0 1 0,0 0 0,1-1 1,-1 1-1,0 0 0,0 0 0,0 0 0,0 0 0,0 0 0,0 0 0,0 1 0,1 1 0,8 10 32,-1 0 0,-1 0 0,0 1 0,-1 0 0,0 1 0,6 19 0,13 35 522,34 139-1,11 32-536,-71-238-105,17 34-210,-5-22-1332,4-9-3518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2:36:32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426 121 10197,'0'0'1744,"-1"-18"-1704,-1 0-17,0 0-1,-6-18 0,7 34-17,0 0 1,1 0-1,-2 0 0,1 1 0,0-1 0,0 0 0,0 1 0,-1-1 1,1 1-1,-1-1 0,1 1 0,-1 0 0,0 0 0,1 0 1,-1 0-1,0 0 0,0 0 0,0 0 0,0 0 0,0 1 1,0-1-1,0 1 0,0-1 0,0 1 0,0 0 0,0 0 0,0 0 1,0 0-1,0 0 0,0 0 0,-2 1 0,-6-1 46,1 0 23,-1 0-1,1 0 1,-1 1-1,1 1 1,0-1-1,-1 1 1,1 1 0,0 0-1,0 0 1,1 1-1,-16 8 1,11-3-35,0 1 0,1 0 0,1 0 0,-1 1 0,2 1 0,-15 20-1,8-9 30,2 1 0,1 0 0,1 1 0,1 1 0,1 0 0,1 0-1,2 1 1,1 0 0,0 1 0,2-1 0,2 1 0,0 0-1,2 36 1,1-57-59,0-1-1,0 1 0,1-1 1,0 1-1,0 0 1,1-1-1,0 0 0,0 1 1,3 6-1,-3-10-8,0 0 0,1 1 0,-1-1-1,0 0 1,1-1 0,0 1 0,0 0-1,0-1 1,0 0 0,0 1 0,0-1 0,0 0-1,1-1 1,-1 1 0,1-1 0,-1 1 0,6 0-1,0 0 1,0 0-1,0 0 0,1-1 1,-1 0-1,0-1 0,0 0 1,1-1-1,-1 0 1,0 0-1,0-1 0,0 0 1,0 0-1,0-1 0,-1 0 1,1-1-1,-1 0 0,0 0 1,0-1-1,0 0 0,0-1 1,-1 1-1,0-1 1,0-1-1,7-8 0,11-17-295,-2 0 1,-1-2-1,-1-1 0,-2-1 0,-1 0 0,-2-1 0,-2-1 1,12-50-1,-16 57 613,-12 58 637,1-14-1238,-7 198 641,8-205-334,0 0 0,1 0 0,-1 0 1,1 0-1,1 0 0,-1 0 0,1 0 0,0 0 0,0-1 0,1 1 0,-1-1 0,1 1 0,6 7 0,-6-10-18,1 0-1,-1 0 1,1 0 0,-1 0-1,1-1 1,0 0 0,0 1-1,0-1 1,0-1-1,1 1 1,-1 0 0,0-1-1,1 0 1,-1 0 0,1-1-1,-1 1 1,1-1 0,6 0-1,-4 0-2,0 0 0,-1-1 0,1 1 0,0-2 0,0 1 0,-1-1 0,1 0 0,-1 0 0,0 0 0,13-8 0,-11 4-4,0 0 1,0 0 0,0-1 0,-1-1 0,0 1 0,11-16 0,19-34-123,-2-1 1,33-77-1,11-19-1144,-76 149 1210,21-32-359,-22 36 391,-1-1 1,0 1-1,1-1 1,0 1 0,-1 0-1,1-1 1,0 1-1,0 0 1,-1 0-1,1 0 1,0 0-1,0 1 1,0-1-1,0 0 1,0 1 0,1-1-1,2 1 1,-3 0 20,-1 0 1,0 1-1,1-1 0,-1 1 1,0-1-1,0 1 1,0-1-1,1 1 1,-1 0-1,0 0 0,0-1 1,0 1-1,0 0 1,0 0-1,0 0 1,0 0-1,-1 0 1,1 0-1,0 0 0,-1 1 1,1-1-1,0 0 1,-1 0-1,1 1 1,-1-1-1,0 0 0,1 0 1,-1 1-1,0-1 1,0 2-1,3 6 27,9 32 444,-2 2-1,-1-1 1,3 58 0,-3 137 2217,-3-237-3070,-1 0 383,1 0-1,-1 0 1,1 0 0,-1-1 0,1 1-1,-1-1 1,0-1 0,1 1 0,-1-1-1,0 0 1,0 0 0,0 0 0,0-1-1,-1 0 1,1 0 0,-1 0 0,1-1-1,-1 1 1,0-1 0,0 0 0,3-5-1,14-20-37,-2-1 0,-2 0 0,0-2 0,-3 0-1,14-38 1,-11 24-714,39-70-1,-55 114 693,1-1 0,-1 1 0,1 0 0,0 0 0,0-1 0,0 1 0,0 0 0,4-2 0,-6 3 58,1 1 0,0 0 1,0-1-1,-1 1 0,1 0 1,0-1-1,0 1 0,0 0 1,-1 0-1,1 0 0,0 0 0,0 0 1,0 0-1,0 0 0,0 0 1,-1 0-1,1 0 0,0 1 1,0-1-1,0 0 0,-1 0 0,1 1 1,0-1-1,0 1 0,-1-1 1,1 0-1,0 1 0,-1 0 1,1-1-1,0 1 0,-1-1 0,1 1 1,-1 0-1,1-1 0,0 2 1,11 17 167,-1 0 0,0 0 0,14 39 1,-9-19 183,63 165 644,-73-173-956,-6-30 6,1 0 0,-1-1 1,0 1-1,0 0 0,0 0 0,0-1 0,0 1 0,0 0 1,0-1-1,0 1 0,0 0 0,0 0 0,-1-1 0,1 1 1,0 0-1,0-1 0,-1 1 0,1 0 0,0-1 0,-1 1 1,1-1-1,-1 1 0,1 0 0,-1-1 0,1 1 0,-1-1 1,1 1-1,-1-1 0,1 0 0,-1 1 0,0-1 0,1 1 1,-1-1-1,0 0 0,1 0 0,-2 1 0,-4-1 31,-20 3 266,-49-4 0,69 1-501,1 0 1,-1 0-1,1-1 1,0 0-1,-1-1 1,1 1-1,0-1 0,0 0 1,0 0-1,0 0 1,0-1-1,1 0 1,-1 0-1,1 0 1,-1 0-1,-3-5 1,7 6-224,0 1 1,0-1 0,0 1-1,0-1 1,0 0 0,0 1 0,1-1-1,-1 0 1,1 1 0,0-1-1,-1 0 1,1 0 0,0 0-1,0-2 1,0-9-6486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92DDD-6B6C-4314-8E48-6866CD17E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23F16-3D0E-4802-8597-57D3312E3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91472-5B89-402A-AEF3-59165190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91E7EB-CCCE-467F-9DC1-4C065CD5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39102-AC20-459D-99BC-27649B67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2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695A5-DCB9-428A-8675-4E98357E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783E12-BCCF-4140-9C9F-657729DB2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FF2C90-7F77-4359-8A89-6CE8DE9F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E191DF-C319-4151-AE1F-B4F2A4BB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655A30-7A17-4253-B311-D1745F50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29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240D24-9732-4914-96AD-F5D260C91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9453DC-4B72-4821-8013-931009A65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D4EAAD-2423-4C1E-ABA1-ABE599F8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D4256-CEE5-449D-931E-C966B47B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64B86A-E1A5-470E-A02B-404CA3F6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F2355-ED06-44FD-9399-DA0BF4F5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42367F-18B1-4E49-9E66-A74CFFEC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2A44E4-BA04-4F0E-A2D1-698829F6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4B9BCC-9F62-4486-ADB8-B9B5C0B9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CA8BF7-9D6B-482B-90FA-4F65D833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6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C373E-ECAB-48C1-98AB-B53E8439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DBBBC-411B-4502-A2F8-60AE62E8C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012B52-9053-44C8-9ACA-42E10B43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8B2BDF-8B8D-4493-B7F5-B906E43D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37953E-4CCB-4DE5-860C-D6808818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04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A9112-A0B4-4AF6-8DB3-F6F1FCD9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23BB65-9B25-4C4B-9D6F-0B8AE639D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5FCD5E-B2AF-4D52-8331-7A1E21AE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C318CE-2FE7-46F7-A967-FEAD2858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6A47D0-6759-4F69-9EB4-680B341E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853B79-562C-4E6F-A396-8B79588D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22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D9A7-E661-4CCA-AB9F-F7AD156F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0AC750-2BBD-4F18-A827-33E50D5E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294C78-5B99-49A8-BB40-65949C00E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9731ED-E4B4-491B-B963-5BF2DA069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A42E6C-6870-476F-81DA-A94FBA93C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AB7F17-2056-40C0-8048-A3BAF920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AAA059-D41C-4486-8BF5-BAB56E43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43C5B5-E429-487D-92EC-7A303366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2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515DD-06AE-4DF0-AC0A-E81022FA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3A9B74-0FA8-42AA-A78E-15E93822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E481BA-5258-4126-858D-BDCD7EDB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C039BB-6845-4BCF-A66B-4301C294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5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0E6A0FB-FF87-4770-B374-AC6E3D81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82D8723-E976-4E6D-A99F-7A3EA3B8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941F0B-4D77-4F36-9B0C-9AF16251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8CD3A-684D-4D85-B13D-5CB730E5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979264-12C0-48E1-9B9E-24FD7228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F84BFF-4D80-4AF8-AD90-7B5495E9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6736AF-8C21-4481-9D44-024565AA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E02984-A17E-4C53-9648-467267E9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35EE53-B4D6-45A2-976C-1AECCFF9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60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48E2-998E-46E1-9D02-133B6C40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3650F78-75A4-4705-B8FC-16BA87F2D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7F671-764D-4356-B729-090E9C837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8537CA-39F9-4AC3-9956-CF97CC15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A7195C-75B3-4E6A-BA33-593ECF01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D84446-7A39-4AA1-B1F1-9C8C5F56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39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6A92CC6-FFB0-4949-A7DA-0046C4FC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533250-2446-4418-8063-4B2EB35E7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9F0B4-CE7F-45A0-95DE-F7B8D4E44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0751-801E-4120-8D3B-1B9F2C54E0A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FBB670-086B-4D7E-A557-735736C81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D1318-50AD-4CFA-87A9-8AACEEC58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3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7.png"/><Relationship Id="rId18" Type="http://schemas.openxmlformats.org/officeDocument/2006/relationships/customXml" Target="../ink/ink869.xml"/><Relationship Id="rId26" Type="http://schemas.openxmlformats.org/officeDocument/2006/relationships/customXml" Target="../ink/ink873.xml"/><Relationship Id="rId3" Type="http://schemas.openxmlformats.org/officeDocument/2006/relationships/image" Target="../media/image852.png"/><Relationship Id="rId21" Type="http://schemas.openxmlformats.org/officeDocument/2006/relationships/image" Target="../media/image861.png"/><Relationship Id="rId34" Type="http://schemas.openxmlformats.org/officeDocument/2006/relationships/customXml" Target="../ink/ink877.xml"/><Relationship Id="rId7" Type="http://schemas.openxmlformats.org/officeDocument/2006/relationships/image" Target="../media/image854.png"/><Relationship Id="rId12" Type="http://schemas.openxmlformats.org/officeDocument/2006/relationships/customXml" Target="../ink/ink866.xml"/><Relationship Id="rId17" Type="http://schemas.openxmlformats.org/officeDocument/2006/relationships/image" Target="../media/image859.png"/><Relationship Id="rId25" Type="http://schemas.openxmlformats.org/officeDocument/2006/relationships/image" Target="../media/image863.png"/><Relationship Id="rId33" Type="http://schemas.openxmlformats.org/officeDocument/2006/relationships/image" Target="../media/image867.png"/><Relationship Id="rId2" Type="http://schemas.openxmlformats.org/officeDocument/2006/relationships/customXml" Target="../ink/ink861.xml"/><Relationship Id="rId16" Type="http://schemas.openxmlformats.org/officeDocument/2006/relationships/customXml" Target="../ink/ink868.xml"/><Relationship Id="rId20" Type="http://schemas.openxmlformats.org/officeDocument/2006/relationships/customXml" Target="../ink/ink870.xml"/><Relationship Id="rId29" Type="http://schemas.openxmlformats.org/officeDocument/2006/relationships/image" Target="../media/image8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3.xml"/><Relationship Id="rId11" Type="http://schemas.openxmlformats.org/officeDocument/2006/relationships/image" Target="../media/image856.png"/><Relationship Id="rId24" Type="http://schemas.openxmlformats.org/officeDocument/2006/relationships/customXml" Target="../ink/ink872.xml"/><Relationship Id="rId32" Type="http://schemas.openxmlformats.org/officeDocument/2006/relationships/customXml" Target="../ink/ink876.xml"/><Relationship Id="rId5" Type="http://schemas.openxmlformats.org/officeDocument/2006/relationships/image" Target="../media/image853.png"/><Relationship Id="rId15" Type="http://schemas.openxmlformats.org/officeDocument/2006/relationships/image" Target="../media/image858.png"/><Relationship Id="rId23" Type="http://schemas.openxmlformats.org/officeDocument/2006/relationships/image" Target="../media/image862.png"/><Relationship Id="rId28" Type="http://schemas.openxmlformats.org/officeDocument/2006/relationships/customXml" Target="../ink/ink874.xml"/><Relationship Id="rId10" Type="http://schemas.openxmlformats.org/officeDocument/2006/relationships/customXml" Target="../ink/ink865.xml"/><Relationship Id="rId19" Type="http://schemas.openxmlformats.org/officeDocument/2006/relationships/image" Target="../media/image860.png"/><Relationship Id="rId31" Type="http://schemas.openxmlformats.org/officeDocument/2006/relationships/image" Target="../media/image866.png"/><Relationship Id="rId4" Type="http://schemas.openxmlformats.org/officeDocument/2006/relationships/customXml" Target="../ink/ink862.xml"/><Relationship Id="rId9" Type="http://schemas.openxmlformats.org/officeDocument/2006/relationships/image" Target="../media/image855.png"/><Relationship Id="rId14" Type="http://schemas.openxmlformats.org/officeDocument/2006/relationships/customXml" Target="../ink/ink867.xml"/><Relationship Id="rId22" Type="http://schemas.openxmlformats.org/officeDocument/2006/relationships/customXml" Target="../ink/ink871.xml"/><Relationship Id="rId27" Type="http://schemas.openxmlformats.org/officeDocument/2006/relationships/image" Target="../media/image864.png"/><Relationship Id="rId30" Type="http://schemas.openxmlformats.org/officeDocument/2006/relationships/customXml" Target="../ink/ink875.xml"/><Relationship Id="rId35" Type="http://schemas.openxmlformats.org/officeDocument/2006/relationships/image" Target="../media/image868.png"/><Relationship Id="rId8" Type="http://schemas.openxmlformats.org/officeDocument/2006/relationships/customXml" Target="../ink/ink86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81.png"/><Relationship Id="rId21" Type="http://schemas.openxmlformats.org/officeDocument/2006/relationships/customXml" Target="../ink/ink887.xml"/><Relationship Id="rId42" Type="http://schemas.openxmlformats.org/officeDocument/2006/relationships/image" Target="../media/image889.png"/><Relationship Id="rId47" Type="http://schemas.openxmlformats.org/officeDocument/2006/relationships/customXml" Target="../ink/ink900.xml"/><Relationship Id="rId63" Type="http://schemas.openxmlformats.org/officeDocument/2006/relationships/customXml" Target="../ink/ink908.xml"/><Relationship Id="rId68" Type="http://schemas.openxmlformats.org/officeDocument/2006/relationships/image" Target="../media/image902.png"/><Relationship Id="rId84" Type="http://schemas.openxmlformats.org/officeDocument/2006/relationships/image" Target="../media/image910.png"/><Relationship Id="rId89" Type="http://schemas.openxmlformats.org/officeDocument/2006/relationships/customXml" Target="../ink/ink921.xml"/><Relationship Id="rId16" Type="http://schemas.openxmlformats.org/officeDocument/2006/relationships/image" Target="../media/image876.png"/><Relationship Id="rId11" Type="http://schemas.openxmlformats.org/officeDocument/2006/relationships/customXml" Target="../ink/ink882.xml"/><Relationship Id="rId32" Type="http://schemas.openxmlformats.org/officeDocument/2006/relationships/image" Target="../media/image884.png"/><Relationship Id="rId37" Type="http://schemas.openxmlformats.org/officeDocument/2006/relationships/customXml" Target="../ink/ink895.xml"/><Relationship Id="rId53" Type="http://schemas.openxmlformats.org/officeDocument/2006/relationships/customXml" Target="../ink/ink903.xml"/><Relationship Id="rId58" Type="http://schemas.openxmlformats.org/officeDocument/2006/relationships/image" Target="../media/image897.png"/><Relationship Id="rId74" Type="http://schemas.openxmlformats.org/officeDocument/2006/relationships/image" Target="../media/image905.png"/><Relationship Id="rId79" Type="http://schemas.openxmlformats.org/officeDocument/2006/relationships/customXml" Target="../ink/ink916.xml"/><Relationship Id="rId5" Type="http://schemas.openxmlformats.org/officeDocument/2006/relationships/customXml" Target="../ink/ink879.xml"/><Relationship Id="rId90" Type="http://schemas.openxmlformats.org/officeDocument/2006/relationships/image" Target="../media/image913.png"/><Relationship Id="rId95" Type="http://schemas.openxmlformats.org/officeDocument/2006/relationships/customXml" Target="../ink/ink924.xml"/><Relationship Id="rId22" Type="http://schemas.openxmlformats.org/officeDocument/2006/relationships/image" Target="../media/image879.png"/><Relationship Id="rId27" Type="http://schemas.openxmlformats.org/officeDocument/2006/relationships/customXml" Target="../ink/ink890.xml"/><Relationship Id="rId43" Type="http://schemas.openxmlformats.org/officeDocument/2006/relationships/customXml" Target="../ink/ink898.xml"/><Relationship Id="rId48" Type="http://schemas.openxmlformats.org/officeDocument/2006/relationships/image" Target="../media/image892.png"/><Relationship Id="rId64" Type="http://schemas.openxmlformats.org/officeDocument/2006/relationships/image" Target="../media/image900.png"/><Relationship Id="rId69" Type="http://schemas.openxmlformats.org/officeDocument/2006/relationships/customXml" Target="../ink/ink911.xml"/><Relationship Id="rId8" Type="http://schemas.openxmlformats.org/officeDocument/2006/relationships/image" Target="../media/image872.png"/><Relationship Id="rId51" Type="http://schemas.openxmlformats.org/officeDocument/2006/relationships/customXml" Target="../ink/ink902.xml"/><Relationship Id="rId72" Type="http://schemas.openxmlformats.org/officeDocument/2006/relationships/image" Target="../media/image904.png"/><Relationship Id="rId80" Type="http://schemas.openxmlformats.org/officeDocument/2006/relationships/image" Target="../media/image908.png"/><Relationship Id="rId85" Type="http://schemas.openxmlformats.org/officeDocument/2006/relationships/customXml" Target="../ink/ink919.xml"/><Relationship Id="rId93" Type="http://schemas.openxmlformats.org/officeDocument/2006/relationships/customXml" Target="../ink/ink923.xml"/><Relationship Id="rId3" Type="http://schemas.openxmlformats.org/officeDocument/2006/relationships/customXml" Target="../ink/ink878.xml"/><Relationship Id="rId12" Type="http://schemas.openxmlformats.org/officeDocument/2006/relationships/image" Target="../media/image874.png"/><Relationship Id="rId17" Type="http://schemas.openxmlformats.org/officeDocument/2006/relationships/customXml" Target="../ink/ink885.xml"/><Relationship Id="rId25" Type="http://schemas.openxmlformats.org/officeDocument/2006/relationships/customXml" Target="../ink/ink889.xml"/><Relationship Id="rId33" Type="http://schemas.openxmlformats.org/officeDocument/2006/relationships/customXml" Target="../ink/ink893.xml"/><Relationship Id="rId38" Type="http://schemas.openxmlformats.org/officeDocument/2006/relationships/image" Target="../media/image887.png"/><Relationship Id="rId46" Type="http://schemas.openxmlformats.org/officeDocument/2006/relationships/image" Target="../media/image891.png"/><Relationship Id="rId59" Type="http://schemas.openxmlformats.org/officeDocument/2006/relationships/customXml" Target="../ink/ink906.xml"/><Relationship Id="rId67" Type="http://schemas.openxmlformats.org/officeDocument/2006/relationships/customXml" Target="../ink/ink910.xml"/><Relationship Id="rId20" Type="http://schemas.openxmlformats.org/officeDocument/2006/relationships/image" Target="../media/image878.png"/><Relationship Id="rId41" Type="http://schemas.openxmlformats.org/officeDocument/2006/relationships/customXml" Target="../ink/ink897.xml"/><Relationship Id="rId54" Type="http://schemas.openxmlformats.org/officeDocument/2006/relationships/image" Target="../media/image895.png"/><Relationship Id="rId62" Type="http://schemas.openxmlformats.org/officeDocument/2006/relationships/image" Target="../media/image899.png"/><Relationship Id="rId70" Type="http://schemas.openxmlformats.org/officeDocument/2006/relationships/image" Target="../media/image903.png"/><Relationship Id="rId75" Type="http://schemas.openxmlformats.org/officeDocument/2006/relationships/customXml" Target="../ink/ink914.xml"/><Relationship Id="rId83" Type="http://schemas.openxmlformats.org/officeDocument/2006/relationships/customXml" Target="../ink/ink918.xml"/><Relationship Id="rId88" Type="http://schemas.openxmlformats.org/officeDocument/2006/relationships/image" Target="../media/image912.png"/><Relationship Id="rId91" Type="http://schemas.openxmlformats.org/officeDocument/2006/relationships/customXml" Target="../ink/ink922.xml"/><Relationship Id="rId96" Type="http://schemas.openxmlformats.org/officeDocument/2006/relationships/image" Target="../media/image9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1.png"/><Relationship Id="rId15" Type="http://schemas.openxmlformats.org/officeDocument/2006/relationships/customXml" Target="../ink/ink884.xml"/><Relationship Id="rId23" Type="http://schemas.openxmlformats.org/officeDocument/2006/relationships/customXml" Target="../ink/ink888.xml"/><Relationship Id="rId28" Type="http://schemas.openxmlformats.org/officeDocument/2006/relationships/image" Target="../media/image882.png"/><Relationship Id="rId36" Type="http://schemas.openxmlformats.org/officeDocument/2006/relationships/image" Target="../media/image886.png"/><Relationship Id="rId49" Type="http://schemas.openxmlformats.org/officeDocument/2006/relationships/customXml" Target="../ink/ink901.xml"/><Relationship Id="rId57" Type="http://schemas.openxmlformats.org/officeDocument/2006/relationships/customXml" Target="../ink/ink905.xml"/><Relationship Id="rId10" Type="http://schemas.openxmlformats.org/officeDocument/2006/relationships/image" Target="../media/image873.png"/><Relationship Id="rId31" Type="http://schemas.openxmlformats.org/officeDocument/2006/relationships/customXml" Target="../ink/ink892.xml"/><Relationship Id="rId44" Type="http://schemas.openxmlformats.org/officeDocument/2006/relationships/image" Target="../media/image890.png"/><Relationship Id="rId52" Type="http://schemas.openxmlformats.org/officeDocument/2006/relationships/image" Target="../media/image894.png"/><Relationship Id="rId60" Type="http://schemas.openxmlformats.org/officeDocument/2006/relationships/image" Target="../media/image898.png"/><Relationship Id="rId65" Type="http://schemas.openxmlformats.org/officeDocument/2006/relationships/customXml" Target="../ink/ink909.xml"/><Relationship Id="rId73" Type="http://schemas.openxmlformats.org/officeDocument/2006/relationships/customXml" Target="../ink/ink913.xml"/><Relationship Id="rId78" Type="http://schemas.openxmlformats.org/officeDocument/2006/relationships/image" Target="../media/image907.png"/><Relationship Id="rId81" Type="http://schemas.openxmlformats.org/officeDocument/2006/relationships/customXml" Target="../ink/ink917.xml"/><Relationship Id="rId86" Type="http://schemas.openxmlformats.org/officeDocument/2006/relationships/image" Target="../media/image911.png"/><Relationship Id="rId94" Type="http://schemas.openxmlformats.org/officeDocument/2006/relationships/image" Target="../media/image915.png"/><Relationship Id="rId4" Type="http://schemas.openxmlformats.org/officeDocument/2006/relationships/image" Target="../media/image870.png"/><Relationship Id="rId9" Type="http://schemas.openxmlformats.org/officeDocument/2006/relationships/customXml" Target="../ink/ink881.xml"/><Relationship Id="rId13" Type="http://schemas.openxmlformats.org/officeDocument/2006/relationships/customXml" Target="../ink/ink883.xml"/><Relationship Id="rId18" Type="http://schemas.openxmlformats.org/officeDocument/2006/relationships/image" Target="../media/image877.png"/><Relationship Id="rId39" Type="http://schemas.openxmlformats.org/officeDocument/2006/relationships/customXml" Target="../ink/ink896.xml"/><Relationship Id="rId34" Type="http://schemas.openxmlformats.org/officeDocument/2006/relationships/image" Target="../media/image885.png"/><Relationship Id="rId50" Type="http://schemas.openxmlformats.org/officeDocument/2006/relationships/image" Target="../media/image893.png"/><Relationship Id="rId55" Type="http://schemas.openxmlformats.org/officeDocument/2006/relationships/customXml" Target="../ink/ink904.xml"/><Relationship Id="rId76" Type="http://schemas.openxmlformats.org/officeDocument/2006/relationships/image" Target="../media/image906.png"/><Relationship Id="rId7" Type="http://schemas.openxmlformats.org/officeDocument/2006/relationships/customXml" Target="../ink/ink880.xml"/><Relationship Id="rId71" Type="http://schemas.openxmlformats.org/officeDocument/2006/relationships/customXml" Target="../ink/ink912.xml"/><Relationship Id="rId92" Type="http://schemas.openxmlformats.org/officeDocument/2006/relationships/image" Target="../media/image914.png"/><Relationship Id="rId2" Type="http://schemas.openxmlformats.org/officeDocument/2006/relationships/image" Target="../media/image4.emf"/><Relationship Id="rId29" Type="http://schemas.openxmlformats.org/officeDocument/2006/relationships/customXml" Target="../ink/ink891.xml"/><Relationship Id="rId24" Type="http://schemas.openxmlformats.org/officeDocument/2006/relationships/image" Target="../media/image880.png"/><Relationship Id="rId40" Type="http://schemas.openxmlformats.org/officeDocument/2006/relationships/image" Target="../media/image888.png"/><Relationship Id="rId45" Type="http://schemas.openxmlformats.org/officeDocument/2006/relationships/customXml" Target="../ink/ink899.xml"/><Relationship Id="rId66" Type="http://schemas.openxmlformats.org/officeDocument/2006/relationships/image" Target="../media/image901.png"/><Relationship Id="rId87" Type="http://schemas.openxmlformats.org/officeDocument/2006/relationships/customXml" Target="../ink/ink920.xml"/><Relationship Id="rId61" Type="http://schemas.openxmlformats.org/officeDocument/2006/relationships/customXml" Target="../ink/ink907.xml"/><Relationship Id="rId82" Type="http://schemas.openxmlformats.org/officeDocument/2006/relationships/image" Target="../media/image909.png"/><Relationship Id="rId19" Type="http://schemas.openxmlformats.org/officeDocument/2006/relationships/customXml" Target="../ink/ink886.xml"/><Relationship Id="rId14" Type="http://schemas.openxmlformats.org/officeDocument/2006/relationships/image" Target="../media/image875.png"/><Relationship Id="rId30" Type="http://schemas.openxmlformats.org/officeDocument/2006/relationships/image" Target="../media/image883.png"/><Relationship Id="rId35" Type="http://schemas.openxmlformats.org/officeDocument/2006/relationships/customXml" Target="../ink/ink894.xml"/><Relationship Id="rId56" Type="http://schemas.openxmlformats.org/officeDocument/2006/relationships/image" Target="../media/image896.png"/><Relationship Id="rId77" Type="http://schemas.openxmlformats.org/officeDocument/2006/relationships/customXml" Target="../ink/ink91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9.png"/><Relationship Id="rId21" Type="http://schemas.openxmlformats.org/officeDocument/2006/relationships/customXml" Target="../ink/ink934.xml"/><Relationship Id="rId42" Type="http://schemas.openxmlformats.org/officeDocument/2006/relationships/image" Target="../media/image937.png"/><Relationship Id="rId47" Type="http://schemas.openxmlformats.org/officeDocument/2006/relationships/customXml" Target="../ink/ink947.xml"/><Relationship Id="rId63" Type="http://schemas.openxmlformats.org/officeDocument/2006/relationships/customXml" Target="../ink/ink955.xml"/><Relationship Id="rId68" Type="http://schemas.openxmlformats.org/officeDocument/2006/relationships/customXml" Target="../ink/ink958.xml"/><Relationship Id="rId84" Type="http://schemas.openxmlformats.org/officeDocument/2006/relationships/customXml" Target="../ink/ink966.xml"/><Relationship Id="rId89" Type="http://schemas.openxmlformats.org/officeDocument/2006/relationships/image" Target="../media/image959.png"/><Relationship Id="rId16" Type="http://schemas.openxmlformats.org/officeDocument/2006/relationships/image" Target="../media/image924.png"/><Relationship Id="rId11" Type="http://schemas.openxmlformats.org/officeDocument/2006/relationships/customXml" Target="../ink/ink929.xml"/><Relationship Id="rId32" Type="http://schemas.openxmlformats.org/officeDocument/2006/relationships/image" Target="../media/image932.png"/><Relationship Id="rId37" Type="http://schemas.openxmlformats.org/officeDocument/2006/relationships/customXml" Target="../ink/ink942.xml"/><Relationship Id="rId53" Type="http://schemas.openxmlformats.org/officeDocument/2006/relationships/customXml" Target="../ink/ink950.xml"/><Relationship Id="rId58" Type="http://schemas.openxmlformats.org/officeDocument/2006/relationships/image" Target="../media/image945.png"/><Relationship Id="rId74" Type="http://schemas.openxmlformats.org/officeDocument/2006/relationships/customXml" Target="../ink/ink961.xml"/><Relationship Id="rId79" Type="http://schemas.openxmlformats.org/officeDocument/2006/relationships/image" Target="../media/image954.png"/><Relationship Id="rId5" Type="http://schemas.openxmlformats.org/officeDocument/2006/relationships/customXml" Target="../ink/ink926.xml"/><Relationship Id="rId90" Type="http://schemas.openxmlformats.org/officeDocument/2006/relationships/customXml" Target="../ink/ink969.xml"/><Relationship Id="rId95" Type="http://schemas.openxmlformats.org/officeDocument/2006/relationships/image" Target="../media/image962.png"/><Relationship Id="rId22" Type="http://schemas.openxmlformats.org/officeDocument/2006/relationships/image" Target="../media/image927.png"/><Relationship Id="rId27" Type="http://schemas.openxmlformats.org/officeDocument/2006/relationships/customXml" Target="../ink/ink937.xml"/><Relationship Id="rId43" Type="http://schemas.openxmlformats.org/officeDocument/2006/relationships/customXml" Target="../ink/ink945.xml"/><Relationship Id="rId48" Type="http://schemas.openxmlformats.org/officeDocument/2006/relationships/image" Target="../media/image940.png"/><Relationship Id="rId64" Type="http://schemas.openxmlformats.org/officeDocument/2006/relationships/image" Target="../media/image225.png"/><Relationship Id="rId69" Type="http://schemas.openxmlformats.org/officeDocument/2006/relationships/image" Target="../media/image949.png"/><Relationship Id="rId80" Type="http://schemas.openxmlformats.org/officeDocument/2006/relationships/customXml" Target="../ink/ink964.xml"/><Relationship Id="rId85" Type="http://schemas.openxmlformats.org/officeDocument/2006/relationships/image" Target="../media/image957.png"/><Relationship Id="rId3" Type="http://schemas.openxmlformats.org/officeDocument/2006/relationships/customXml" Target="../ink/ink925.xml"/><Relationship Id="rId12" Type="http://schemas.openxmlformats.org/officeDocument/2006/relationships/image" Target="../media/image922.png"/><Relationship Id="rId17" Type="http://schemas.openxmlformats.org/officeDocument/2006/relationships/customXml" Target="../ink/ink932.xml"/><Relationship Id="rId25" Type="http://schemas.openxmlformats.org/officeDocument/2006/relationships/customXml" Target="../ink/ink936.xml"/><Relationship Id="rId33" Type="http://schemas.openxmlformats.org/officeDocument/2006/relationships/customXml" Target="../ink/ink940.xml"/><Relationship Id="rId38" Type="http://schemas.openxmlformats.org/officeDocument/2006/relationships/image" Target="../media/image935.png"/><Relationship Id="rId46" Type="http://schemas.openxmlformats.org/officeDocument/2006/relationships/image" Target="../media/image939.png"/><Relationship Id="rId59" Type="http://schemas.openxmlformats.org/officeDocument/2006/relationships/customXml" Target="../ink/ink953.xml"/><Relationship Id="rId67" Type="http://schemas.openxmlformats.org/officeDocument/2006/relationships/image" Target="../media/image948.png"/><Relationship Id="rId20" Type="http://schemas.openxmlformats.org/officeDocument/2006/relationships/image" Target="../media/image926.png"/><Relationship Id="rId41" Type="http://schemas.openxmlformats.org/officeDocument/2006/relationships/customXml" Target="../ink/ink944.xml"/><Relationship Id="rId54" Type="http://schemas.openxmlformats.org/officeDocument/2006/relationships/image" Target="../media/image943.png"/><Relationship Id="rId62" Type="http://schemas.openxmlformats.org/officeDocument/2006/relationships/image" Target="../media/image947.png"/><Relationship Id="rId70" Type="http://schemas.openxmlformats.org/officeDocument/2006/relationships/customXml" Target="../ink/ink959.xml"/><Relationship Id="rId75" Type="http://schemas.openxmlformats.org/officeDocument/2006/relationships/image" Target="../media/image952.png"/><Relationship Id="rId83" Type="http://schemas.openxmlformats.org/officeDocument/2006/relationships/image" Target="../media/image956.png"/><Relationship Id="rId88" Type="http://schemas.openxmlformats.org/officeDocument/2006/relationships/customXml" Target="../ink/ink968.xml"/><Relationship Id="rId91" Type="http://schemas.openxmlformats.org/officeDocument/2006/relationships/image" Target="../media/image960.png"/><Relationship Id="rId96" Type="http://schemas.openxmlformats.org/officeDocument/2006/relationships/customXml" Target="../ink/ink9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9.png"/><Relationship Id="rId15" Type="http://schemas.openxmlformats.org/officeDocument/2006/relationships/customXml" Target="../ink/ink931.xml"/><Relationship Id="rId23" Type="http://schemas.openxmlformats.org/officeDocument/2006/relationships/customXml" Target="../ink/ink935.xml"/><Relationship Id="rId28" Type="http://schemas.openxmlformats.org/officeDocument/2006/relationships/image" Target="../media/image930.png"/><Relationship Id="rId36" Type="http://schemas.openxmlformats.org/officeDocument/2006/relationships/image" Target="../media/image934.png"/><Relationship Id="rId49" Type="http://schemas.openxmlformats.org/officeDocument/2006/relationships/customXml" Target="../ink/ink948.xml"/><Relationship Id="rId57" Type="http://schemas.openxmlformats.org/officeDocument/2006/relationships/customXml" Target="../ink/ink952.xml"/><Relationship Id="rId10" Type="http://schemas.openxmlformats.org/officeDocument/2006/relationships/image" Target="../media/image921.png"/><Relationship Id="rId31" Type="http://schemas.openxmlformats.org/officeDocument/2006/relationships/customXml" Target="../ink/ink939.xml"/><Relationship Id="rId44" Type="http://schemas.openxmlformats.org/officeDocument/2006/relationships/image" Target="../media/image938.png"/><Relationship Id="rId52" Type="http://schemas.openxmlformats.org/officeDocument/2006/relationships/image" Target="../media/image942.png"/><Relationship Id="rId60" Type="http://schemas.openxmlformats.org/officeDocument/2006/relationships/image" Target="../media/image946.png"/><Relationship Id="rId65" Type="http://schemas.openxmlformats.org/officeDocument/2006/relationships/customXml" Target="../ink/ink956.xml"/><Relationship Id="rId73" Type="http://schemas.openxmlformats.org/officeDocument/2006/relationships/image" Target="../media/image951.png"/><Relationship Id="rId78" Type="http://schemas.openxmlformats.org/officeDocument/2006/relationships/customXml" Target="../ink/ink963.xml"/><Relationship Id="rId81" Type="http://schemas.openxmlformats.org/officeDocument/2006/relationships/image" Target="../media/image955.png"/><Relationship Id="rId86" Type="http://schemas.openxmlformats.org/officeDocument/2006/relationships/customXml" Target="../ink/ink967.xml"/><Relationship Id="rId94" Type="http://schemas.openxmlformats.org/officeDocument/2006/relationships/customXml" Target="../ink/ink971.xml"/><Relationship Id="rId4" Type="http://schemas.openxmlformats.org/officeDocument/2006/relationships/image" Target="../media/image918.png"/><Relationship Id="rId9" Type="http://schemas.openxmlformats.org/officeDocument/2006/relationships/customXml" Target="../ink/ink928.xml"/><Relationship Id="rId13" Type="http://schemas.openxmlformats.org/officeDocument/2006/relationships/customXml" Target="../ink/ink930.xml"/><Relationship Id="rId18" Type="http://schemas.openxmlformats.org/officeDocument/2006/relationships/image" Target="../media/image925.png"/><Relationship Id="rId39" Type="http://schemas.openxmlformats.org/officeDocument/2006/relationships/customXml" Target="../ink/ink943.xml"/><Relationship Id="rId34" Type="http://schemas.openxmlformats.org/officeDocument/2006/relationships/image" Target="../media/image933.png"/><Relationship Id="rId50" Type="http://schemas.openxmlformats.org/officeDocument/2006/relationships/image" Target="../media/image941.png"/><Relationship Id="rId55" Type="http://schemas.openxmlformats.org/officeDocument/2006/relationships/customXml" Target="../ink/ink951.xml"/><Relationship Id="rId76" Type="http://schemas.openxmlformats.org/officeDocument/2006/relationships/customXml" Target="../ink/ink962.xml"/><Relationship Id="rId97" Type="http://schemas.openxmlformats.org/officeDocument/2006/relationships/image" Target="../media/image963.png"/><Relationship Id="rId7" Type="http://schemas.openxmlformats.org/officeDocument/2006/relationships/customXml" Target="../ink/ink927.xml"/><Relationship Id="rId71" Type="http://schemas.openxmlformats.org/officeDocument/2006/relationships/image" Target="../media/image950.png"/><Relationship Id="rId92" Type="http://schemas.openxmlformats.org/officeDocument/2006/relationships/customXml" Target="../ink/ink970.xml"/><Relationship Id="rId2" Type="http://schemas.openxmlformats.org/officeDocument/2006/relationships/image" Target="../media/image5.emf"/><Relationship Id="rId29" Type="http://schemas.openxmlformats.org/officeDocument/2006/relationships/customXml" Target="../ink/ink938.xml"/><Relationship Id="rId24" Type="http://schemas.openxmlformats.org/officeDocument/2006/relationships/image" Target="../media/image928.png"/><Relationship Id="rId40" Type="http://schemas.openxmlformats.org/officeDocument/2006/relationships/image" Target="../media/image936.png"/><Relationship Id="rId45" Type="http://schemas.openxmlformats.org/officeDocument/2006/relationships/customXml" Target="../ink/ink946.xml"/><Relationship Id="rId66" Type="http://schemas.openxmlformats.org/officeDocument/2006/relationships/customXml" Target="../ink/ink957.xml"/><Relationship Id="rId87" Type="http://schemas.openxmlformats.org/officeDocument/2006/relationships/image" Target="../media/image958.png"/><Relationship Id="rId61" Type="http://schemas.openxmlformats.org/officeDocument/2006/relationships/customXml" Target="../ink/ink954.xml"/><Relationship Id="rId82" Type="http://schemas.openxmlformats.org/officeDocument/2006/relationships/customXml" Target="../ink/ink965.xml"/><Relationship Id="rId19" Type="http://schemas.openxmlformats.org/officeDocument/2006/relationships/customXml" Target="../ink/ink933.xml"/><Relationship Id="rId14" Type="http://schemas.openxmlformats.org/officeDocument/2006/relationships/image" Target="../media/image923.png"/><Relationship Id="rId30" Type="http://schemas.openxmlformats.org/officeDocument/2006/relationships/image" Target="../media/image931.png"/><Relationship Id="rId35" Type="http://schemas.openxmlformats.org/officeDocument/2006/relationships/customXml" Target="../ink/ink941.xml"/><Relationship Id="rId56" Type="http://schemas.openxmlformats.org/officeDocument/2006/relationships/image" Target="../media/image944.png"/><Relationship Id="rId77" Type="http://schemas.openxmlformats.org/officeDocument/2006/relationships/image" Target="../media/image953.png"/><Relationship Id="rId8" Type="http://schemas.openxmlformats.org/officeDocument/2006/relationships/image" Target="../media/image920.png"/><Relationship Id="rId51" Type="http://schemas.openxmlformats.org/officeDocument/2006/relationships/customXml" Target="../ink/ink949.xml"/><Relationship Id="rId72" Type="http://schemas.openxmlformats.org/officeDocument/2006/relationships/customXml" Target="../ink/ink960.xml"/><Relationship Id="rId93" Type="http://schemas.openxmlformats.org/officeDocument/2006/relationships/image" Target="../media/image96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1.xml"/><Relationship Id="rId299" Type="http://schemas.openxmlformats.org/officeDocument/2006/relationships/customXml" Target="../ink/ink1123.xml"/><Relationship Id="rId21" Type="http://schemas.openxmlformats.org/officeDocument/2006/relationships/customXml" Target="../ink/ink982.xml"/><Relationship Id="rId63" Type="http://schemas.openxmlformats.org/officeDocument/2006/relationships/customXml" Target="../ink/ink1003.xml"/><Relationship Id="rId159" Type="http://schemas.openxmlformats.org/officeDocument/2006/relationships/customXml" Target="../ink/ink1052.xml"/><Relationship Id="rId324" Type="http://schemas.openxmlformats.org/officeDocument/2006/relationships/image" Target="../media/image1121.png"/><Relationship Id="rId170" Type="http://schemas.openxmlformats.org/officeDocument/2006/relationships/customXml" Target="../ink/ink1058.xml"/><Relationship Id="rId226" Type="http://schemas.openxmlformats.org/officeDocument/2006/relationships/image" Target="../media/image1072.png"/><Relationship Id="rId268" Type="http://schemas.openxmlformats.org/officeDocument/2006/relationships/image" Target="../media/image1093.png"/><Relationship Id="rId32" Type="http://schemas.openxmlformats.org/officeDocument/2006/relationships/image" Target="../media/image979.png"/><Relationship Id="rId74" Type="http://schemas.openxmlformats.org/officeDocument/2006/relationships/image" Target="../media/image998.png"/><Relationship Id="rId128" Type="http://schemas.openxmlformats.org/officeDocument/2006/relationships/image" Target="../media/image1025.png"/><Relationship Id="rId335" Type="http://schemas.openxmlformats.org/officeDocument/2006/relationships/customXml" Target="../ink/ink1141.xml"/><Relationship Id="rId5" Type="http://schemas.openxmlformats.org/officeDocument/2006/relationships/customXml" Target="../ink/ink974.xml"/><Relationship Id="rId181" Type="http://schemas.openxmlformats.org/officeDocument/2006/relationships/image" Target="../media/image1051.png"/><Relationship Id="rId237" Type="http://schemas.openxmlformats.org/officeDocument/2006/relationships/customXml" Target="../ink/ink1092.xml"/><Relationship Id="rId279" Type="http://schemas.openxmlformats.org/officeDocument/2006/relationships/customXml" Target="../ink/ink1113.xml"/><Relationship Id="rId43" Type="http://schemas.openxmlformats.org/officeDocument/2006/relationships/customXml" Target="../ink/ink993.xml"/><Relationship Id="rId139" Type="http://schemas.openxmlformats.org/officeDocument/2006/relationships/customXml" Target="../ink/ink1042.xml"/><Relationship Id="rId290" Type="http://schemas.openxmlformats.org/officeDocument/2006/relationships/image" Target="../media/image1104.png"/><Relationship Id="rId304" Type="http://schemas.openxmlformats.org/officeDocument/2006/relationships/image" Target="../media/image1111.png"/><Relationship Id="rId346" Type="http://schemas.openxmlformats.org/officeDocument/2006/relationships/image" Target="../media/image1132.png"/><Relationship Id="rId85" Type="http://schemas.openxmlformats.org/officeDocument/2006/relationships/customXml" Target="../ink/ink1015.xml"/><Relationship Id="rId150" Type="http://schemas.openxmlformats.org/officeDocument/2006/relationships/image" Target="../media/image1036.png"/><Relationship Id="rId192" Type="http://schemas.openxmlformats.org/officeDocument/2006/relationships/image" Target="../media/image1056.png"/><Relationship Id="rId206" Type="http://schemas.openxmlformats.org/officeDocument/2006/relationships/image" Target="../media/image1062.png"/><Relationship Id="rId248" Type="http://schemas.openxmlformats.org/officeDocument/2006/relationships/image" Target="../media/image1083.png"/><Relationship Id="rId12" Type="http://schemas.openxmlformats.org/officeDocument/2006/relationships/image" Target="../media/image969.png"/><Relationship Id="rId108" Type="http://schemas.openxmlformats.org/officeDocument/2006/relationships/image" Target="../media/image1015.png"/><Relationship Id="rId315" Type="http://schemas.openxmlformats.org/officeDocument/2006/relationships/customXml" Target="../ink/ink1131.xml"/><Relationship Id="rId357" Type="http://schemas.openxmlformats.org/officeDocument/2006/relationships/customXml" Target="../ink/ink1152.xml"/><Relationship Id="rId54" Type="http://schemas.openxmlformats.org/officeDocument/2006/relationships/image" Target="../media/image989.png"/><Relationship Id="rId96" Type="http://schemas.openxmlformats.org/officeDocument/2006/relationships/image" Target="../media/image1009.png"/><Relationship Id="rId161" Type="http://schemas.openxmlformats.org/officeDocument/2006/relationships/image" Target="../media/image1041.png"/><Relationship Id="rId217" Type="http://schemas.openxmlformats.org/officeDocument/2006/relationships/customXml" Target="../ink/ink1082.xml"/><Relationship Id="rId259" Type="http://schemas.openxmlformats.org/officeDocument/2006/relationships/customXml" Target="../ink/ink1103.xml"/><Relationship Id="rId23" Type="http://schemas.openxmlformats.org/officeDocument/2006/relationships/customXml" Target="../ink/ink983.xml"/><Relationship Id="rId119" Type="http://schemas.openxmlformats.org/officeDocument/2006/relationships/customXml" Target="../ink/ink1032.xml"/><Relationship Id="rId270" Type="http://schemas.openxmlformats.org/officeDocument/2006/relationships/image" Target="../media/image1094.png"/><Relationship Id="rId326" Type="http://schemas.openxmlformats.org/officeDocument/2006/relationships/image" Target="../media/image1122.png"/><Relationship Id="rId65" Type="http://schemas.openxmlformats.org/officeDocument/2006/relationships/image" Target="../media/image994.png"/><Relationship Id="rId130" Type="http://schemas.openxmlformats.org/officeDocument/2006/relationships/image" Target="../media/image1026.png"/><Relationship Id="rId172" Type="http://schemas.openxmlformats.org/officeDocument/2006/relationships/customXml" Target="../ink/ink1059.xml"/><Relationship Id="rId228" Type="http://schemas.openxmlformats.org/officeDocument/2006/relationships/image" Target="../media/image1073.png"/><Relationship Id="rId281" Type="http://schemas.openxmlformats.org/officeDocument/2006/relationships/customXml" Target="../ink/ink1114.xml"/><Relationship Id="rId337" Type="http://schemas.openxmlformats.org/officeDocument/2006/relationships/customXml" Target="../ink/ink1142.xml"/><Relationship Id="rId34" Type="http://schemas.openxmlformats.org/officeDocument/2006/relationships/image" Target="../media/image225.png"/><Relationship Id="rId76" Type="http://schemas.openxmlformats.org/officeDocument/2006/relationships/image" Target="../media/image999.png"/><Relationship Id="rId141" Type="http://schemas.openxmlformats.org/officeDocument/2006/relationships/customXml" Target="../ink/ink1043.xml"/><Relationship Id="rId7" Type="http://schemas.openxmlformats.org/officeDocument/2006/relationships/customXml" Target="../ink/ink975.xml"/><Relationship Id="rId183" Type="http://schemas.openxmlformats.org/officeDocument/2006/relationships/customXml" Target="../ink/ink1065.xml"/><Relationship Id="rId239" Type="http://schemas.openxmlformats.org/officeDocument/2006/relationships/customXml" Target="../ink/ink1093.xml"/><Relationship Id="rId250" Type="http://schemas.openxmlformats.org/officeDocument/2006/relationships/image" Target="../media/image1084.png"/><Relationship Id="rId292" Type="http://schemas.openxmlformats.org/officeDocument/2006/relationships/image" Target="../media/image1105.png"/><Relationship Id="rId306" Type="http://schemas.openxmlformats.org/officeDocument/2006/relationships/image" Target="../media/image1112.png"/><Relationship Id="rId45" Type="http://schemas.openxmlformats.org/officeDocument/2006/relationships/customXml" Target="../ink/ink994.xml"/><Relationship Id="rId87" Type="http://schemas.openxmlformats.org/officeDocument/2006/relationships/customXml" Target="../ink/ink1016.xml"/><Relationship Id="rId110" Type="http://schemas.openxmlformats.org/officeDocument/2006/relationships/image" Target="../media/image1016.png"/><Relationship Id="rId348" Type="http://schemas.openxmlformats.org/officeDocument/2006/relationships/image" Target="../media/image1133.png"/><Relationship Id="rId152" Type="http://schemas.openxmlformats.org/officeDocument/2006/relationships/image" Target="../media/image1037.png"/><Relationship Id="rId194" Type="http://schemas.openxmlformats.org/officeDocument/2006/relationships/image" Target="../media/image1057.png"/><Relationship Id="rId208" Type="http://schemas.openxmlformats.org/officeDocument/2006/relationships/image" Target="../media/image1063.png"/><Relationship Id="rId261" Type="http://schemas.openxmlformats.org/officeDocument/2006/relationships/customXml" Target="../ink/ink1104.xml"/><Relationship Id="rId14" Type="http://schemas.openxmlformats.org/officeDocument/2006/relationships/image" Target="../media/image970.png"/><Relationship Id="rId56" Type="http://schemas.openxmlformats.org/officeDocument/2006/relationships/image" Target="../media/image990.png"/><Relationship Id="rId317" Type="http://schemas.openxmlformats.org/officeDocument/2006/relationships/customXml" Target="../ink/ink1132.xml"/><Relationship Id="rId98" Type="http://schemas.openxmlformats.org/officeDocument/2006/relationships/image" Target="../media/image1010.png"/><Relationship Id="rId121" Type="http://schemas.openxmlformats.org/officeDocument/2006/relationships/customXml" Target="../ink/ink1033.xml"/><Relationship Id="rId163" Type="http://schemas.openxmlformats.org/officeDocument/2006/relationships/image" Target="../media/image1042.png"/><Relationship Id="rId219" Type="http://schemas.openxmlformats.org/officeDocument/2006/relationships/customXml" Target="../ink/ink1083.xml"/><Relationship Id="rId230" Type="http://schemas.openxmlformats.org/officeDocument/2006/relationships/image" Target="../media/image1074.png"/><Relationship Id="rId25" Type="http://schemas.openxmlformats.org/officeDocument/2006/relationships/customXml" Target="../ink/ink984.xml"/><Relationship Id="rId46" Type="http://schemas.openxmlformats.org/officeDocument/2006/relationships/image" Target="../media/image985.png"/><Relationship Id="rId67" Type="http://schemas.openxmlformats.org/officeDocument/2006/relationships/image" Target="../media/image995.png"/><Relationship Id="rId272" Type="http://schemas.openxmlformats.org/officeDocument/2006/relationships/image" Target="../media/image1095.png"/><Relationship Id="rId293" Type="http://schemas.openxmlformats.org/officeDocument/2006/relationships/customXml" Target="../ink/ink1120.xml"/><Relationship Id="rId307" Type="http://schemas.openxmlformats.org/officeDocument/2006/relationships/customXml" Target="../ink/ink1127.xml"/><Relationship Id="rId328" Type="http://schemas.openxmlformats.org/officeDocument/2006/relationships/image" Target="../media/image1123.png"/><Relationship Id="rId349" Type="http://schemas.openxmlformats.org/officeDocument/2006/relationships/customXml" Target="../ink/ink1148.xml"/><Relationship Id="rId88" Type="http://schemas.openxmlformats.org/officeDocument/2006/relationships/image" Target="../media/image1005.png"/><Relationship Id="rId111" Type="http://schemas.openxmlformats.org/officeDocument/2006/relationships/customXml" Target="../ink/ink1028.xml"/><Relationship Id="rId132" Type="http://schemas.openxmlformats.org/officeDocument/2006/relationships/image" Target="../media/image1027.png"/><Relationship Id="rId153" Type="http://schemas.openxmlformats.org/officeDocument/2006/relationships/customXml" Target="../ink/ink1049.xml"/><Relationship Id="rId174" Type="http://schemas.openxmlformats.org/officeDocument/2006/relationships/customXml" Target="../ink/ink1060.xml"/><Relationship Id="rId195" Type="http://schemas.openxmlformats.org/officeDocument/2006/relationships/customXml" Target="../ink/ink1071.xml"/><Relationship Id="rId209" Type="http://schemas.openxmlformats.org/officeDocument/2006/relationships/customXml" Target="../ink/ink1078.xml"/><Relationship Id="rId220" Type="http://schemas.openxmlformats.org/officeDocument/2006/relationships/image" Target="../media/image1069.png"/><Relationship Id="rId241" Type="http://schemas.openxmlformats.org/officeDocument/2006/relationships/customXml" Target="../ink/ink1094.xml"/><Relationship Id="rId15" Type="http://schemas.openxmlformats.org/officeDocument/2006/relationships/customXml" Target="../ink/ink979.xml"/><Relationship Id="rId36" Type="http://schemas.openxmlformats.org/officeDocument/2006/relationships/image" Target="../media/image980.png"/><Relationship Id="rId57" Type="http://schemas.openxmlformats.org/officeDocument/2006/relationships/customXml" Target="../ink/ink1000.xml"/><Relationship Id="rId262" Type="http://schemas.openxmlformats.org/officeDocument/2006/relationships/image" Target="../media/image1090.png"/><Relationship Id="rId283" Type="http://schemas.openxmlformats.org/officeDocument/2006/relationships/customXml" Target="../ink/ink1115.xml"/><Relationship Id="rId318" Type="http://schemas.openxmlformats.org/officeDocument/2006/relationships/image" Target="../media/image1118.png"/><Relationship Id="rId339" Type="http://schemas.openxmlformats.org/officeDocument/2006/relationships/customXml" Target="../ink/ink1143.xml"/><Relationship Id="rId78" Type="http://schemas.openxmlformats.org/officeDocument/2006/relationships/image" Target="../media/image1000.png"/><Relationship Id="rId99" Type="http://schemas.openxmlformats.org/officeDocument/2006/relationships/customXml" Target="../ink/ink1022.xml"/><Relationship Id="rId101" Type="http://schemas.openxmlformats.org/officeDocument/2006/relationships/customXml" Target="../ink/ink1023.xml"/><Relationship Id="rId122" Type="http://schemas.openxmlformats.org/officeDocument/2006/relationships/image" Target="../media/image1022.png"/><Relationship Id="rId143" Type="http://schemas.openxmlformats.org/officeDocument/2006/relationships/customXml" Target="../ink/ink1044.xml"/><Relationship Id="rId164" Type="http://schemas.openxmlformats.org/officeDocument/2006/relationships/customXml" Target="../ink/ink1055.xml"/><Relationship Id="rId185" Type="http://schemas.openxmlformats.org/officeDocument/2006/relationships/customXml" Target="../ink/ink1066.xml"/><Relationship Id="rId350" Type="http://schemas.openxmlformats.org/officeDocument/2006/relationships/image" Target="../media/image1134.png"/><Relationship Id="rId9" Type="http://schemas.openxmlformats.org/officeDocument/2006/relationships/customXml" Target="../ink/ink976.xml"/><Relationship Id="rId210" Type="http://schemas.openxmlformats.org/officeDocument/2006/relationships/image" Target="../media/image1064.png"/><Relationship Id="rId26" Type="http://schemas.openxmlformats.org/officeDocument/2006/relationships/image" Target="../media/image976.png"/><Relationship Id="rId231" Type="http://schemas.openxmlformats.org/officeDocument/2006/relationships/customXml" Target="../ink/ink1089.xml"/><Relationship Id="rId252" Type="http://schemas.openxmlformats.org/officeDocument/2006/relationships/image" Target="../media/image1085.png"/><Relationship Id="rId273" Type="http://schemas.openxmlformats.org/officeDocument/2006/relationships/customXml" Target="../ink/ink1110.xml"/><Relationship Id="rId294" Type="http://schemas.openxmlformats.org/officeDocument/2006/relationships/image" Target="../media/image1106.png"/><Relationship Id="rId308" Type="http://schemas.openxmlformats.org/officeDocument/2006/relationships/image" Target="../media/image1113.png"/><Relationship Id="rId329" Type="http://schemas.openxmlformats.org/officeDocument/2006/relationships/customXml" Target="../ink/ink1138.xml"/><Relationship Id="rId47" Type="http://schemas.openxmlformats.org/officeDocument/2006/relationships/customXml" Target="../ink/ink995.xml"/><Relationship Id="rId68" Type="http://schemas.openxmlformats.org/officeDocument/2006/relationships/customXml" Target="../ink/ink1006.xml"/><Relationship Id="rId89" Type="http://schemas.openxmlformats.org/officeDocument/2006/relationships/customXml" Target="../ink/ink1017.xml"/><Relationship Id="rId112" Type="http://schemas.openxmlformats.org/officeDocument/2006/relationships/image" Target="../media/image1017.png"/><Relationship Id="rId133" Type="http://schemas.openxmlformats.org/officeDocument/2006/relationships/customXml" Target="../ink/ink1039.xml"/><Relationship Id="rId154" Type="http://schemas.openxmlformats.org/officeDocument/2006/relationships/image" Target="../media/image1038.png"/><Relationship Id="rId175" Type="http://schemas.openxmlformats.org/officeDocument/2006/relationships/image" Target="../media/image1048.png"/><Relationship Id="rId340" Type="http://schemas.openxmlformats.org/officeDocument/2006/relationships/image" Target="../media/image1129.png"/><Relationship Id="rId196" Type="http://schemas.openxmlformats.org/officeDocument/2006/relationships/image" Target="../media/image1058.png"/><Relationship Id="rId200" Type="http://schemas.openxmlformats.org/officeDocument/2006/relationships/image" Target="../media/image1060.png"/><Relationship Id="rId16" Type="http://schemas.openxmlformats.org/officeDocument/2006/relationships/image" Target="../media/image971.png"/><Relationship Id="rId221" Type="http://schemas.openxmlformats.org/officeDocument/2006/relationships/customXml" Target="../ink/ink1084.xml"/><Relationship Id="rId242" Type="http://schemas.openxmlformats.org/officeDocument/2006/relationships/image" Target="../media/image1080.png"/><Relationship Id="rId263" Type="http://schemas.openxmlformats.org/officeDocument/2006/relationships/customXml" Target="../ink/ink1105.xml"/><Relationship Id="rId284" Type="http://schemas.openxmlformats.org/officeDocument/2006/relationships/image" Target="../media/image1101.png"/><Relationship Id="rId319" Type="http://schemas.openxmlformats.org/officeDocument/2006/relationships/customXml" Target="../ink/ink1133.xml"/><Relationship Id="rId37" Type="http://schemas.openxmlformats.org/officeDocument/2006/relationships/customXml" Target="../ink/ink990.xml"/><Relationship Id="rId58" Type="http://schemas.openxmlformats.org/officeDocument/2006/relationships/image" Target="../media/image991.png"/><Relationship Id="rId79" Type="http://schemas.openxmlformats.org/officeDocument/2006/relationships/customXml" Target="../ink/ink1012.xml"/><Relationship Id="rId102" Type="http://schemas.openxmlformats.org/officeDocument/2006/relationships/image" Target="../media/image1012.png"/><Relationship Id="rId123" Type="http://schemas.openxmlformats.org/officeDocument/2006/relationships/customXml" Target="../ink/ink1034.xml"/><Relationship Id="rId144" Type="http://schemas.openxmlformats.org/officeDocument/2006/relationships/image" Target="../media/image1033.png"/><Relationship Id="rId330" Type="http://schemas.openxmlformats.org/officeDocument/2006/relationships/image" Target="../media/image1124.png"/><Relationship Id="rId90" Type="http://schemas.openxmlformats.org/officeDocument/2006/relationships/image" Target="../media/image1006.png"/><Relationship Id="rId165" Type="http://schemas.openxmlformats.org/officeDocument/2006/relationships/image" Target="../media/image1043.png"/><Relationship Id="rId186" Type="http://schemas.openxmlformats.org/officeDocument/2006/relationships/image" Target="../media/image1053.png"/><Relationship Id="rId351" Type="http://schemas.openxmlformats.org/officeDocument/2006/relationships/customXml" Target="../ink/ink1149.xml"/><Relationship Id="rId211" Type="http://schemas.openxmlformats.org/officeDocument/2006/relationships/customXml" Target="../ink/ink1079.xml"/><Relationship Id="rId232" Type="http://schemas.openxmlformats.org/officeDocument/2006/relationships/image" Target="../media/image1075.png"/><Relationship Id="rId253" Type="http://schemas.openxmlformats.org/officeDocument/2006/relationships/customXml" Target="../ink/ink1100.xml"/><Relationship Id="rId274" Type="http://schemas.openxmlformats.org/officeDocument/2006/relationships/image" Target="../media/image1096.png"/><Relationship Id="rId295" Type="http://schemas.openxmlformats.org/officeDocument/2006/relationships/customXml" Target="../ink/ink1121.xml"/><Relationship Id="rId309" Type="http://schemas.openxmlformats.org/officeDocument/2006/relationships/customXml" Target="../ink/ink1128.xml"/><Relationship Id="rId27" Type="http://schemas.openxmlformats.org/officeDocument/2006/relationships/customXml" Target="../ink/ink985.xml"/><Relationship Id="rId48" Type="http://schemas.openxmlformats.org/officeDocument/2006/relationships/image" Target="../media/image986.png"/><Relationship Id="rId69" Type="http://schemas.openxmlformats.org/officeDocument/2006/relationships/customXml" Target="../ink/ink1007.xml"/><Relationship Id="rId113" Type="http://schemas.openxmlformats.org/officeDocument/2006/relationships/customXml" Target="../ink/ink1029.xml"/><Relationship Id="rId134" Type="http://schemas.openxmlformats.org/officeDocument/2006/relationships/image" Target="../media/image1028.png"/><Relationship Id="rId320" Type="http://schemas.openxmlformats.org/officeDocument/2006/relationships/image" Target="../media/image1119.png"/><Relationship Id="rId80" Type="http://schemas.openxmlformats.org/officeDocument/2006/relationships/image" Target="../media/image1001.png"/><Relationship Id="rId155" Type="http://schemas.openxmlformats.org/officeDocument/2006/relationships/customXml" Target="../ink/ink1050.xml"/><Relationship Id="rId176" Type="http://schemas.openxmlformats.org/officeDocument/2006/relationships/customXml" Target="../ink/ink1061.xml"/><Relationship Id="rId197" Type="http://schemas.openxmlformats.org/officeDocument/2006/relationships/customXml" Target="../ink/ink1072.xml"/><Relationship Id="rId341" Type="http://schemas.openxmlformats.org/officeDocument/2006/relationships/customXml" Target="../ink/ink1144.xml"/><Relationship Id="rId201" Type="http://schemas.openxmlformats.org/officeDocument/2006/relationships/customXml" Target="../ink/ink1074.xml"/><Relationship Id="rId222" Type="http://schemas.openxmlformats.org/officeDocument/2006/relationships/image" Target="../media/image1070.png"/><Relationship Id="rId243" Type="http://schemas.openxmlformats.org/officeDocument/2006/relationships/customXml" Target="../ink/ink1095.xml"/><Relationship Id="rId264" Type="http://schemas.openxmlformats.org/officeDocument/2006/relationships/image" Target="../media/image1091.png"/><Relationship Id="rId285" Type="http://schemas.openxmlformats.org/officeDocument/2006/relationships/customXml" Target="../ink/ink1116.xml"/><Relationship Id="rId17" Type="http://schemas.openxmlformats.org/officeDocument/2006/relationships/customXml" Target="../ink/ink980.xml"/><Relationship Id="rId38" Type="http://schemas.openxmlformats.org/officeDocument/2006/relationships/image" Target="../media/image981.png"/><Relationship Id="rId59" Type="http://schemas.openxmlformats.org/officeDocument/2006/relationships/customXml" Target="../ink/ink1001.xml"/><Relationship Id="rId103" Type="http://schemas.openxmlformats.org/officeDocument/2006/relationships/customXml" Target="../ink/ink1024.xml"/><Relationship Id="rId124" Type="http://schemas.openxmlformats.org/officeDocument/2006/relationships/image" Target="../media/image1023.png"/><Relationship Id="rId310" Type="http://schemas.openxmlformats.org/officeDocument/2006/relationships/image" Target="../media/image1114.png"/><Relationship Id="rId70" Type="http://schemas.openxmlformats.org/officeDocument/2006/relationships/image" Target="../media/image996.png"/><Relationship Id="rId91" Type="http://schemas.openxmlformats.org/officeDocument/2006/relationships/customXml" Target="../ink/ink1018.xml"/><Relationship Id="rId145" Type="http://schemas.openxmlformats.org/officeDocument/2006/relationships/customXml" Target="../ink/ink1045.xml"/><Relationship Id="rId166" Type="http://schemas.openxmlformats.org/officeDocument/2006/relationships/customXml" Target="../ink/ink1056.xml"/><Relationship Id="rId187" Type="http://schemas.openxmlformats.org/officeDocument/2006/relationships/customXml" Target="../ink/ink1067.xml"/><Relationship Id="rId331" Type="http://schemas.openxmlformats.org/officeDocument/2006/relationships/customXml" Target="../ink/ink1139.xml"/><Relationship Id="rId352" Type="http://schemas.openxmlformats.org/officeDocument/2006/relationships/image" Target="../media/image1135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65.png"/><Relationship Id="rId233" Type="http://schemas.openxmlformats.org/officeDocument/2006/relationships/customXml" Target="../ink/ink1090.xml"/><Relationship Id="rId254" Type="http://schemas.openxmlformats.org/officeDocument/2006/relationships/image" Target="../media/image1086.png"/><Relationship Id="rId28" Type="http://schemas.openxmlformats.org/officeDocument/2006/relationships/image" Target="../media/image977.png"/><Relationship Id="rId49" Type="http://schemas.openxmlformats.org/officeDocument/2006/relationships/customXml" Target="../ink/ink996.xml"/><Relationship Id="rId114" Type="http://schemas.openxmlformats.org/officeDocument/2006/relationships/image" Target="../media/image1018.png"/><Relationship Id="rId275" Type="http://schemas.openxmlformats.org/officeDocument/2006/relationships/customXml" Target="../ink/ink1111.xml"/><Relationship Id="rId296" Type="http://schemas.openxmlformats.org/officeDocument/2006/relationships/image" Target="../media/image1107.png"/><Relationship Id="rId300" Type="http://schemas.openxmlformats.org/officeDocument/2006/relationships/image" Target="../media/image1109.png"/><Relationship Id="rId60" Type="http://schemas.openxmlformats.org/officeDocument/2006/relationships/image" Target="../media/image992.png"/><Relationship Id="rId81" Type="http://schemas.openxmlformats.org/officeDocument/2006/relationships/customXml" Target="../ink/ink1013.xml"/><Relationship Id="rId135" Type="http://schemas.openxmlformats.org/officeDocument/2006/relationships/customXml" Target="../ink/ink1040.xml"/><Relationship Id="rId156" Type="http://schemas.openxmlformats.org/officeDocument/2006/relationships/image" Target="../media/image1039.png"/><Relationship Id="rId177" Type="http://schemas.openxmlformats.org/officeDocument/2006/relationships/image" Target="../media/image1049.png"/><Relationship Id="rId198" Type="http://schemas.openxmlformats.org/officeDocument/2006/relationships/image" Target="../media/image1059.png"/><Relationship Id="rId321" Type="http://schemas.openxmlformats.org/officeDocument/2006/relationships/customXml" Target="../ink/ink1134.xml"/><Relationship Id="rId342" Type="http://schemas.openxmlformats.org/officeDocument/2006/relationships/image" Target="../media/image1130.png"/><Relationship Id="rId202" Type="http://schemas.openxmlformats.org/officeDocument/2006/relationships/image" Target="../media/image835.png"/><Relationship Id="rId223" Type="http://schemas.openxmlformats.org/officeDocument/2006/relationships/customXml" Target="../ink/ink1085.xml"/><Relationship Id="rId244" Type="http://schemas.openxmlformats.org/officeDocument/2006/relationships/image" Target="../media/image1081.png"/><Relationship Id="rId18" Type="http://schemas.openxmlformats.org/officeDocument/2006/relationships/image" Target="../media/image972.png"/><Relationship Id="rId39" Type="http://schemas.openxmlformats.org/officeDocument/2006/relationships/customXml" Target="../ink/ink991.xml"/><Relationship Id="rId265" Type="http://schemas.openxmlformats.org/officeDocument/2006/relationships/customXml" Target="../ink/ink1106.xml"/><Relationship Id="rId286" Type="http://schemas.openxmlformats.org/officeDocument/2006/relationships/image" Target="../media/image1102.png"/><Relationship Id="rId50" Type="http://schemas.openxmlformats.org/officeDocument/2006/relationships/image" Target="../media/image987.png"/><Relationship Id="rId104" Type="http://schemas.openxmlformats.org/officeDocument/2006/relationships/image" Target="../media/image1013.png"/><Relationship Id="rId125" Type="http://schemas.openxmlformats.org/officeDocument/2006/relationships/customXml" Target="../ink/ink1035.xml"/><Relationship Id="rId146" Type="http://schemas.openxmlformats.org/officeDocument/2006/relationships/image" Target="../media/image1034.png"/><Relationship Id="rId167" Type="http://schemas.openxmlformats.org/officeDocument/2006/relationships/image" Target="../media/image1044.png"/><Relationship Id="rId188" Type="http://schemas.openxmlformats.org/officeDocument/2006/relationships/image" Target="../media/image1054.png"/><Relationship Id="rId311" Type="http://schemas.openxmlformats.org/officeDocument/2006/relationships/customXml" Target="../ink/ink1129.xml"/><Relationship Id="rId332" Type="http://schemas.openxmlformats.org/officeDocument/2006/relationships/image" Target="../media/image1125.png"/><Relationship Id="rId353" Type="http://schemas.openxmlformats.org/officeDocument/2006/relationships/customXml" Target="../ink/ink1150.xml"/><Relationship Id="rId71" Type="http://schemas.openxmlformats.org/officeDocument/2006/relationships/customXml" Target="../ink/ink1008.xml"/><Relationship Id="rId92" Type="http://schemas.openxmlformats.org/officeDocument/2006/relationships/image" Target="../media/image1007.png"/><Relationship Id="rId213" Type="http://schemas.openxmlformats.org/officeDocument/2006/relationships/customXml" Target="../ink/ink1080.xml"/><Relationship Id="rId234" Type="http://schemas.openxmlformats.org/officeDocument/2006/relationships/image" Target="../media/image1076.png"/><Relationship Id="rId2" Type="http://schemas.openxmlformats.org/officeDocument/2006/relationships/image" Target="../media/image6.emf"/><Relationship Id="rId29" Type="http://schemas.openxmlformats.org/officeDocument/2006/relationships/customXml" Target="../ink/ink986.xml"/><Relationship Id="rId255" Type="http://schemas.openxmlformats.org/officeDocument/2006/relationships/customXml" Target="../ink/ink1101.xml"/><Relationship Id="rId276" Type="http://schemas.openxmlformats.org/officeDocument/2006/relationships/image" Target="../media/image1097.png"/><Relationship Id="rId297" Type="http://schemas.openxmlformats.org/officeDocument/2006/relationships/customXml" Target="../ink/ink1122.xml"/><Relationship Id="rId40" Type="http://schemas.openxmlformats.org/officeDocument/2006/relationships/image" Target="../media/image982.png"/><Relationship Id="rId115" Type="http://schemas.openxmlformats.org/officeDocument/2006/relationships/customXml" Target="../ink/ink1030.xml"/><Relationship Id="rId136" Type="http://schemas.openxmlformats.org/officeDocument/2006/relationships/image" Target="../media/image1029.png"/><Relationship Id="rId157" Type="http://schemas.openxmlformats.org/officeDocument/2006/relationships/customXml" Target="../ink/ink1051.xml"/><Relationship Id="rId178" Type="http://schemas.openxmlformats.org/officeDocument/2006/relationships/customXml" Target="../ink/ink1062.xml"/><Relationship Id="rId301" Type="http://schemas.openxmlformats.org/officeDocument/2006/relationships/customXml" Target="../ink/ink1124.xml"/><Relationship Id="rId322" Type="http://schemas.openxmlformats.org/officeDocument/2006/relationships/image" Target="../media/image1120.png"/><Relationship Id="rId343" Type="http://schemas.openxmlformats.org/officeDocument/2006/relationships/customXml" Target="../ink/ink1145.xml"/><Relationship Id="rId61" Type="http://schemas.openxmlformats.org/officeDocument/2006/relationships/customXml" Target="../ink/ink1002.xml"/><Relationship Id="rId82" Type="http://schemas.openxmlformats.org/officeDocument/2006/relationships/image" Target="../media/image1002.png"/><Relationship Id="rId199" Type="http://schemas.openxmlformats.org/officeDocument/2006/relationships/customXml" Target="../ink/ink1073.xml"/><Relationship Id="rId203" Type="http://schemas.openxmlformats.org/officeDocument/2006/relationships/customXml" Target="../ink/ink1075.xml"/><Relationship Id="rId19" Type="http://schemas.openxmlformats.org/officeDocument/2006/relationships/customXml" Target="../ink/ink981.xml"/><Relationship Id="rId224" Type="http://schemas.openxmlformats.org/officeDocument/2006/relationships/image" Target="../media/image1071.png"/><Relationship Id="rId245" Type="http://schemas.openxmlformats.org/officeDocument/2006/relationships/customXml" Target="../ink/ink1096.xml"/><Relationship Id="rId266" Type="http://schemas.openxmlformats.org/officeDocument/2006/relationships/image" Target="../media/image1092.png"/><Relationship Id="rId287" Type="http://schemas.openxmlformats.org/officeDocument/2006/relationships/customXml" Target="../ink/ink1117.xml"/><Relationship Id="rId30" Type="http://schemas.openxmlformats.org/officeDocument/2006/relationships/image" Target="../media/image978.png"/><Relationship Id="rId105" Type="http://schemas.openxmlformats.org/officeDocument/2006/relationships/customXml" Target="../ink/ink1025.xml"/><Relationship Id="rId126" Type="http://schemas.openxmlformats.org/officeDocument/2006/relationships/image" Target="../media/image1024.png"/><Relationship Id="rId147" Type="http://schemas.openxmlformats.org/officeDocument/2006/relationships/customXml" Target="../ink/ink1046.xml"/><Relationship Id="rId168" Type="http://schemas.openxmlformats.org/officeDocument/2006/relationships/customXml" Target="../ink/ink1057.xml"/><Relationship Id="rId312" Type="http://schemas.openxmlformats.org/officeDocument/2006/relationships/image" Target="../media/image1115.png"/><Relationship Id="rId333" Type="http://schemas.openxmlformats.org/officeDocument/2006/relationships/customXml" Target="../ink/ink1140.xml"/><Relationship Id="rId354" Type="http://schemas.openxmlformats.org/officeDocument/2006/relationships/image" Target="../media/image1136.png"/><Relationship Id="rId51" Type="http://schemas.openxmlformats.org/officeDocument/2006/relationships/customXml" Target="../ink/ink997.xml"/><Relationship Id="rId72" Type="http://schemas.openxmlformats.org/officeDocument/2006/relationships/image" Target="../media/image997.png"/><Relationship Id="rId93" Type="http://schemas.openxmlformats.org/officeDocument/2006/relationships/customXml" Target="../ink/ink1019.xml"/><Relationship Id="rId189" Type="http://schemas.openxmlformats.org/officeDocument/2006/relationships/customXml" Target="../ink/ink1068.xml"/><Relationship Id="rId3" Type="http://schemas.openxmlformats.org/officeDocument/2006/relationships/customXml" Target="../ink/ink973.xml"/><Relationship Id="rId214" Type="http://schemas.openxmlformats.org/officeDocument/2006/relationships/image" Target="../media/image1066.png"/><Relationship Id="rId235" Type="http://schemas.openxmlformats.org/officeDocument/2006/relationships/customXml" Target="../ink/ink1091.xml"/><Relationship Id="rId256" Type="http://schemas.openxmlformats.org/officeDocument/2006/relationships/image" Target="../media/image1087.png"/><Relationship Id="rId277" Type="http://schemas.openxmlformats.org/officeDocument/2006/relationships/customXml" Target="../ink/ink1112.xml"/><Relationship Id="rId298" Type="http://schemas.openxmlformats.org/officeDocument/2006/relationships/image" Target="../media/image1108.png"/><Relationship Id="rId116" Type="http://schemas.openxmlformats.org/officeDocument/2006/relationships/image" Target="../media/image1019.png"/><Relationship Id="rId137" Type="http://schemas.openxmlformats.org/officeDocument/2006/relationships/customXml" Target="../ink/ink1041.xml"/><Relationship Id="rId158" Type="http://schemas.openxmlformats.org/officeDocument/2006/relationships/image" Target="../media/image1040.png"/><Relationship Id="rId302" Type="http://schemas.openxmlformats.org/officeDocument/2006/relationships/image" Target="../media/image1110.png"/><Relationship Id="rId323" Type="http://schemas.openxmlformats.org/officeDocument/2006/relationships/customXml" Target="../ink/ink1135.xml"/><Relationship Id="rId344" Type="http://schemas.openxmlformats.org/officeDocument/2006/relationships/image" Target="../media/image1131.png"/><Relationship Id="rId20" Type="http://schemas.openxmlformats.org/officeDocument/2006/relationships/image" Target="../media/image973.png"/><Relationship Id="rId41" Type="http://schemas.openxmlformats.org/officeDocument/2006/relationships/customXml" Target="../ink/ink992.xml"/><Relationship Id="rId62" Type="http://schemas.openxmlformats.org/officeDocument/2006/relationships/image" Target="../media/image993.png"/><Relationship Id="rId83" Type="http://schemas.openxmlformats.org/officeDocument/2006/relationships/customXml" Target="../ink/ink1014.xml"/><Relationship Id="rId179" Type="http://schemas.openxmlformats.org/officeDocument/2006/relationships/image" Target="../media/image1050.png"/><Relationship Id="rId190" Type="http://schemas.openxmlformats.org/officeDocument/2006/relationships/image" Target="../media/image1055.png"/><Relationship Id="rId204" Type="http://schemas.openxmlformats.org/officeDocument/2006/relationships/image" Target="../media/image1061.png"/><Relationship Id="rId225" Type="http://schemas.openxmlformats.org/officeDocument/2006/relationships/customXml" Target="../ink/ink1086.xml"/><Relationship Id="rId246" Type="http://schemas.openxmlformats.org/officeDocument/2006/relationships/image" Target="../media/image1082.png"/><Relationship Id="rId267" Type="http://schemas.openxmlformats.org/officeDocument/2006/relationships/customXml" Target="../ink/ink1107.xml"/><Relationship Id="rId288" Type="http://schemas.openxmlformats.org/officeDocument/2006/relationships/image" Target="../media/image1103.png"/><Relationship Id="rId106" Type="http://schemas.openxmlformats.org/officeDocument/2006/relationships/image" Target="../media/image1014.png"/><Relationship Id="rId127" Type="http://schemas.openxmlformats.org/officeDocument/2006/relationships/customXml" Target="../ink/ink1036.xml"/><Relationship Id="rId313" Type="http://schemas.openxmlformats.org/officeDocument/2006/relationships/customXml" Target="../ink/ink1130.xml"/><Relationship Id="rId10" Type="http://schemas.openxmlformats.org/officeDocument/2006/relationships/image" Target="../media/image968.png"/><Relationship Id="rId31" Type="http://schemas.openxmlformats.org/officeDocument/2006/relationships/customXml" Target="../ink/ink987.xml"/><Relationship Id="rId52" Type="http://schemas.openxmlformats.org/officeDocument/2006/relationships/image" Target="../media/image988.png"/><Relationship Id="rId73" Type="http://schemas.openxmlformats.org/officeDocument/2006/relationships/customXml" Target="../ink/ink1009.xml"/><Relationship Id="rId94" Type="http://schemas.openxmlformats.org/officeDocument/2006/relationships/image" Target="../media/image1008.png"/><Relationship Id="rId148" Type="http://schemas.openxmlformats.org/officeDocument/2006/relationships/image" Target="../media/image1035.png"/><Relationship Id="rId169" Type="http://schemas.openxmlformats.org/officeDocument/2006/relationships/image" Target="../media/image1045.png"/><Relationship Id="rId334" Type="http://schemas.openxmlformats.org/officeDocument/2006/relationships/image" Target="../media/image1126.png"/><Relationship Id="rId355" Type="http://schemas.openxmlformats.org/officeDocument/2006/relationships/customXml" Target="../ink/ink1151.xml"/><Relationship Id="rId4" Type="http://schemas.openxmlformats.org/officeDocument/2006/relationships/image" Target="../media/image965.png"/><Relationship Id="rId180" Type="http://schemas.openxmlformats.org/officeDocument/2006/relationships/customXml" Target="../ink/ink1063.xml"/><Relationship Id="rId215" Type="http://schemas.openxmlformats.org/officeDocument/2006/relationships/customXml" Target="../ink/ink1081.xml"/><Relationship Id="rId236" Type="http://schemas.openxmlformats.org/officeDocument/2006/relationships/image" Target="../media/image1077.png"/><Relationship Id="rId257" Type="http://schemas.openxmlformats.org/officeDocument/2006/relationships/customXml" Target="../ink/ink1102.xml"/><Relationship Id="rId278" Type="http://schemas.openxmlformats.org/officeDocument/2006/relationships/image" Target="../media/image1098.png"/><Relationship Id="rId303" Type="http://schemas.openxmlformats.org/officeDocument/2006/relationships/customXml" Target="../ink/ink1125.xml"/><Relationship Id="rId42" Type="http://schemas.openxmlformats.org/officeDocument/2006/relationships/image" Target="../media/image983.png"/><Relationship Id="rId84" Type="http://schemas.openxmlformats.org/officeDocument/2006/relationships/image" Target="../media/image1003.png"/><Relationship Id="rId138" Type="http://schemas.openxmlformats.org/officeDocument/2006/relationships/image" Target="../media/image1030.png"/><Relationship Id="rId345" Type="http://schemas.openxmlformats.org/officeDocument/2006/relationships/customXml" Target="../ink/ink1146.xml"/><Relationship Id="rId191" Type="http://schemas.openxmlformats.org/officeDocument/2006/relationships/customXml" Target="../ink/ink1069.xml"/><Relationship Id="rId205" Type="http://schemas.openxmlformats.org/officeDocument/2006/relationships/customXml" Target="../ink/ink1076.xml"/><Relationship Id="rId247" Type="http://schemas.openxmlformats.org/officeDocument/2006/relationships/customXml" Target="../ink/ink1097.xml"/><Relationship Id="rId107" Type="http://schemas.openxmlformats.org/officeDocument/2006/relationships/customXml" Target="../ink/ink1026.xml"/><Relationship Id="rId289" Type="http://schemas.openxmlformats.org/officeDocument/2006/relationships/customXml" Target="../ink/ink1118.xml"/><Relationship Id="rId11" Type="http://schemas.openxmlformats.org/officeDocument/2006/relationships/customXml" Target="../ink/ink977.xml"/><Relationship Id="rId53" Type="http://schemas.openxmlformats.org/officeDocument/2006/relationships/customXml" Target="../ink/ink998.xml"/><Relationship Id="rId149" Type="http://schemas.openxmlformats.org/officeDocument/2006/relationships/customXml" Target="../ink/ink1047.xml"/><Relationship Id="rId314" Type="http://schemas.openxmlformats.org/officeDocument/2006/relationships/image" Target="../media/image1116.png"/><Relationship Id="rId356" Type="http://schemas.openxmlformats.org/officeDocument/2006/relationships/image" Target="../media/image1137.png"/><Relationship Id="rId95" Type="http://schemas.openxmlformats.org/officeDocument/2006/relationships/customXml" Target="../ink/ink1020.xml"/><Relationship Id="rId160" Type="http://schemas.openxmlformats.org/officeDocument/2006/relationships/customXml" Target="../ink/ink1053.xml"/><Relationship Id="rId216" Type="http://schemas.openxmlformats.org/officeDocument/2006/relationships/image" Target="../media/image1067.png"/><Relationship Id="rId258" Type="http://schemas.openxmlformats.org/officeDocument/2006/relationships/image" Target="../media/image1088.png"/><Relationship Id="rId22" Type="http://schemas.openxmlformats.org/officeDocument/2006/relationships/image" Target="../media/image974.png"/><Relationship Id="rId64" Type="http://schemas.openxmlformats.org/officeDocument/2006/relationships/customXml" Target="../ink/ink1004.xml"/><Relationship Id="rId118" Type="http://schemas.openxmlformats.org/officeDocument/2006/relationships/image" Target="../media/image1020.png"/><Relationship Id="rId325" Type="http://schemas.openxmlformats.org/officeDocument/2006/relationships/customXml" Target="../ink/ink1136.xml"/><Relationship Id="rId171" Type="http://schemas.openxmlformats.org/officeDocument/2006/relationships/image" Target="../media/image1046.png"/><Relationship Id="rId227" Type="http://schemas.openxmlformats.org/officeDocument/2006/relationships/customXml" Target="../ink/ink1087.xml"/><Relationship Id="rId269" Type="http://schemas.openxmlformats.org/officeDocument/2006/relationships/customXml" Target="../ink/ink1108.xml"/><Relationship Id="rId33" Type="http://schemas.openxmlformats.org/officeDocument/2006/relationships/customXml" Target="../ink/ink988.xml"/><Relationship Id="rId129" Type="http://schemas.openxmlformats.org/officeDocument/2006/relationships/customXml" Target="../ink/ink1037.xml"/><Relationship Id="rId280" Type="http://schemas.openxmlformats.org/officeDocument/2006/relationships/image" Target="../media/image1099.png"/><Relationship Id="rId336" Type="http://schemas.openxmlformats.org/officeDocument/2006/relationships/image" Target="../media/image1127.png"/><Relationship Id="rId75" Type="http://schemas.openxmlformats.org/officeDocument/2006/relationships/customXml" Target="../ink/ink1010.xml"/><Relationship Id="rId140" Type="http://schemas.openxmlformats.org/officeDocument/2006/relationships/image" Target="../media/image1031.png"/><Relationship Id="rId182" Type="http://schemas.openxmlformats.org/officeDocument/2006/relationships/customXml" Target="../ink/ink1064.xml"/><Relationship Id="rId6" Type="http://schemas.openxmlformats.org/officeDocument/2006/relationships/image" Target="../media/image966.png"/><Relationship Id="rId238" Type="http://schemas.openxmlformats.org/officeDocument/2006/relationships/image" Target="../media/image1078.png"/><Relationship Id="rId291" Type="http://schemas.openxmlformats.org/officeDocument/2006/relationships/customXml" Target="../ink/ink1119.xml"/><Relationship Id="rId305" Type="http://schemas.openxmlformats.org/officeDocument/2006/relationships/customXml" Target="../ink/ink1126.xml"/><Relationship Id="rId347" Type="http://schemas.openxmlformats.org/officeDocument/2006/relationships/customXml" Target="../ink/ink1147.xml"/><Relationship Id="rId44" Type="http://schemas.openxmlformats.org/officeDocument/2006/relationships/image" Target="../media/image984.png"/><Relationship Id="rId86" Type="http://schemas.openxmlformats.org/officeDocument/2006/relationships/image" Target="../media/image1004.png"/><Relationship Id="rId151" Type="http://schemas.openxmlformats.org/officeDocument/2006/relationships/customXml" Target="../ink/ink1048.xml"/><Relationship Id="rId193" Type="http://schemas.openxmlformats.org/officeDocument/2006/relationships/customXml" Target="../ink/ink1070.xml"/><Relationship Id="rId207" Type="http://schemas.openxmlformats.org/officeDocument/2006/relationships/customXml" Target="../ink/ink1077.xml"/><Relationship Id="rId249" Type="http://schemas.openxmlformats.org/officeDocument/2006/relationships/customXml" Target="../ink/ink1098.xml"/><Relationship Id="rId13" Type="http://schemas.openxmlformats.org/officeDocument/2006/relationships/customXml" Target="../ink/ink978.xml"/><Relationship Id="rId109" Type="http://schemas.openxmlformats.org/officeDocument/2006/relationships/customXml" Target="../ink/ink1027.xml"/><Relationship Id="rId260" Type="http://schemas.openxmlformats.org/officeDocument/2006/relationships/image" Target="../media/image1089.png"/><Relationship Id="rId316" Type="http://schemas.openxmlformats.org/officeDocument/2006/relationships/image" Target="../media/image1117.png"/><Relationship Id="rId55" Type="http://schemas.openxmlformats.org/officeDocument/2006/relationships/customXml" Target="../ink/ink999.xml"/><Relationship Id="rId97" Type="http://schemas.openxmlformats.org/officeDocument/2006/relationships/customXml" Target="../ink/ink1021.xml"/><Relationship Id="rId120" Type="http://schemas.openxmlformats.org/officeDocument/2006/relationships/image" Target="../media/image1021.png"/><Relationship Id="rId358" Type="http://schemas.openxmlformats.org/officeDocument/2006/relationships/image" Target="../media/image1138.png"/><Relationship Id="rId162" Type="http://schemas.openxmlformats.org/officeDocument/2006/relationships/customXml" Target="../ink/ink1054.xml"/><Relationship Id="rId218" Type="http://schemas.openxmlformats.org/officeDocument/2006/relationships/image" Target="../media/image1068.png"/><Relationship Id="rId271" Type="http://schemas.openxmlformats.org/officeDocument/2006/relationships/customXml" Target="../ink/ink1109.xml"/><Relationship Id="rId24" Type="http://schemas.openxmlformats.org/officeDocument/2006/relationships/image" Target="../media/image975.png"/><Relationship Id="rId66" Type="http://schemas.openxmlformats.org/officeDocument/2006/relationships/customXml" Target="../ink/ink1005.xml"/><Relationship Id="rId131" Type="http://schemas.openxmlformats.org/officeDocument/2006/relationships/customXml" Target="../ink/ink1038.xml"/><Relationship Id="rId327" Type="http://schemas.openxmlformats.org/officeDocument/2006/relationships/customXml" Target="../ink/ink1137.xml"/><Relationship Id="rId173" Type="http://schemas.openxmlformats.org/officeDocument/2006/relationships/image" Target="../media/image1047.png"/><Relationship Id="rId229" Type="http://schemas.openxmlformats.org/officeDocument/2006/relationships/customXml" Target="../ink/ink1088.xml"/><Relationship Id="rId240" Type="http://schemas.openxmlformats.org/officeDocument/2006/relationships/image" Target="../media/image1079.png"/><Relationship Id="rId35" Type="http://schemas.openxmlformats.org/officeDocument/2006/relationships/customXml" Target="../ink/ink989.xml"/><Relationship Id="rId77" Type="http://schemas.openxmlformats.org/officeDocument/2006/relationships/customXml" Target="../ink/ink1011.xml"/><Relationship Id="rId100" Type="http://schemas.openxmlformats.org/officeDocument/2006/relationships/image" Target="../media/image1011.png"/><Relationship Id="rId282" Type="http://schemas.openxmlformats.org/officeDocument/2006/relationships/image" Target="../media/image1100.png"/><Relationship Id="rId338" Type="http://schemas.openxmlformats.org/officeDocument/2006/relationships/image" Target="../media/image1128.png"/><Relationship Id="rId8" Type="http://schemas.openxmlformats.org/officeDocument/2006/relationships/image" Target="../media/image967.png"/><Relationship Id="rId142" Type="http://schemas.openxmlformats.org/officeDocument/2006/relationships/image" Target="../media/image1032.png"/><Relationship Id="rId184" Type="http://schemas.openxmlformats.org/officeDocument/2006/relationships/image" Target="../media/image1052.png"/><Relationship Id="rId251" Type="http://schemas.openxmlformats.org/officeDocument/2006/relationships/customXml" Target="../ink/ink1099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51.png"/><Relationship Id="rId117" Type="http://schemas.openxmlformats.org/officeDocument/2006/relationships/image" Target="../media/image1195.png"/><Relationship Id="rId21" Type="http://schemas.openxmlformats.org/officeDocument/2006/relationships/customXml" Target="../ink/ink1162.xml"/><Relationship Id="rId42" Type="http://schemas.openxmlformats.org/officeDocument/2006/relationships/image" Target="../media/image1159.png"/><Relationship Id="rId47" Type="http://schemas.openxmlformats.org/officeDocument/2006/relationships/customXml" Target="../ink/ink1175.xml"/><Relationship Id="rId63" Type="http://schemas.openxmlformats.org/officeDocument/2006/relationships/customXml" Target="../ink/ink1183.xml"/><Relationship Id="rId68" Type="http://schemas.openxmlformats.org/officeDocument/2006/relationships/image" Target="../media/image1171.png"/><Relationship Id="rId84" Type="http://schemas.openxmlformats.org/officeDocument/2006/relationships/customXml" Target="../ink/ink1194.xml"/><Relationship Id="rId89" Type="http://schemas.openxmlformats.org/officeDocument/2006/relationships/image" Target="../media/image1181.png"/><Relationship Id="rId112" Type="http://schemas.openxmlformats.org/officeDocument/2006/relationships/customXml" Target="../ink/ink1208.xml"/><Relationship Id="rId16" Type="http://schemas.openxmlformats.org/officeDocument/2006/relationships/image" Target="../media/image1146.png"/><Relationship Id="rId107" Type="http://schemas.openxmlformats.org/officeDocument/2006/relationships/image" Target="../media/image1190.png"/><Relationship Id="rId11" Type="http://schemas.openxmlformats.org/officeDocument/2006/relationships/customXml" Target="../ink/ink1157.xml"/><Relationship Id="rId32" Type="http://schemas.openxmlformats.org/officeDocument/2006/relationships/image" Target="../media/image1154.png"/><Relationship Id="rId37" Type="http://schemas.openxmlformats.org/officeDocument/2006/relationships/customXml" Target="../ink/ink1170.xml"/><Relationship Id="rId53" Type="http://schemas.openxmlformats.org/officeDocument/2006/relationships/customXml" Target="../ink/ink1178.xml"/><Relationship Id="rId58" Type="http://schemas.openxmlformats.org/officeDocument/2006/relationships/image" Target="../media/image1166.png"/><Relationship Id="rId74" Type="http://schemas.openxmlformats.org/officeDocument/2006/relationships/image" Target="../media/image1174.png"/><Relationship Id="rId79" Type="http://schemas.openxmlformats.org/officeDocument/2006/relationships/customXml" Target="../ink/ink1191.xml"/><Relationship Id="rId102" Type="http://schemas.openxmlformats.org/officeDocument/2006/relationships/customXml" Target="../ink/ink1203.xml"/><Relationship Id="rId123" Type="http://schemas.openxmlformats.org/officeDocument/2006/relationships/image" Target="../media/image1198.png"/><Relationship Id="rId5" Type="http://schemas.openxmlformats.org/officeDocument/2006/relationships/customXml" Target="../ink/ink1154.xml"/><Relationship Id="rId90" Type="http://schemas.openxmlformats.org/officeDocument/2006/relationships/customXml" Target="../ink/ink1197.xml"/><Relationship Id="rId95" Type="http://schemas.openxmlformats.org/officeDocument/2006/relationships/image" Target="../media/image1184.png"/><Relationship Id="rId22" Type="http://schemas.openxmlformats.org/officeDocument/2006/relationships/image" Target="../media/image1149.png"/><Relationship Id="rId27" Type="http://schemas.openxmlformats.org/officeDocument/2006/relationships/customXml" Target="../ink/ink1165.xml"/><Relationship Id="rId43" Type="http://schemas.openxmlformats.org/officeDocument/2006/relationships/customXml" Target="../ink/ink1173.xml"/><Relationship Id="rId48" Type="http://schemas.openxmlformats.org/officeDocument/2006/relationships/image" Target="../media/image1162.png"/><Relationship Id="rId64" Type="http://schemas.openxmlformats.org/officeDocument/2006/relationships/image" Target="../media/image1169.png"/><Relationship Id="rId69" Type="http://schemas.openxmlformats.org/officeDocument/2006/relationships/customXml" Target="../ink/ink1186.xml"/><Relationship Id="rId113" Type="http://schemas.openxmlformats.org/officeDocument/2006/relationships/image" Target="../media/image1193.png"/><Relationship Id="rId118" Type="http://schemas.openxmlformats.org/officeDocument/2006/relationships/customXml" Target="../ink/ink1211.xml"/><Relationship Id="rId80" Type="http://schemas.openxmlformats.org/officeDocument/2006/relationships/image" Target="../media/image1177.png"/><Relationship Id="rId85" Type="http://schemas.openxmlformats.org/officeDocument/2006/relationships/image" Target="../media/image1179.png"/><Relationship Id="rId12" Type="http://schemas.openxmlformats.org/officeDocument/2006/relationships/image" Target="../media/image1144.png"/><Relationship Id="rId17" Type="http://schemas.openxmlformats.org/officeDocument/2006/relationships/customXml" Target="../ink/ink1160.xml"/><Relationship Id="rId33" Type="http://schemas.openxmlformats.org/officeDocument/2006/relationships/customXml" Target="../ink/ink1168.xml"/><Relationship Id="rId38" Type="http://schemas.openxmlformats.org/officeDocument/2006/relationships/image" Target="../media/image1157.png"/><Relationship Id="rId59" Type="http://schemas.openxmlformats.org/officeDocument/2006/relationships/customXml" Target="../ink/ink1181.xml"/><Relationship Id="rId103" Type="http://schemas.openxmlformats.org/officeDocument/2006/relationships/image" Target="../media/image1188.png"/><Relationship Id="rId108" Type="http://schemas.openxmlformats.org/officeDocument/2006/relationships/customXml" Target="../ink/ink1206.xml"/><Relationship Id="rId54" Type="http://schemas.openxmlformats.org/officeDocument/2006/relationships/image" Target="../media/image1164.png"/><Relationship Id="rId70" Type="http://schemas.openxmlformats.org/officeDocument/2006/relationships/image" Target="../media/image1172.png"/><Relationship Id="rId75" Type="http://schemas.openxmlformats.org/officeDocument/2006/relationships/customXml" Target="../ink/ink1189.xml"/><Relationship Id="rId91" Type="http://schemas.openxmlformats.org/officeDocument/2006/relationships/image" Target="../media/image1182.png"/><Relationship Id="rId96" Type="http://schemas.openxmlformats.org/officeDocument/2006/relationships/customXml" Target="../ink/ink12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1.png"/><Relationship Id="rId23" Type="http://schemas.openxmlformats.org/officeDocument/2006/relationships/customXml" Target="../ink/ink1163.xml"/><Relationship Id="rId28" Type="http://schemas.openxmlformats.org/officeDocument/2006/relationships/image" Target="../media/image1152.png"/><Relationship Id="rId49" Type="http://schemas.openxmlformats.org/officeDocument/2006/relationships/customXml" Target="../ink/ink1176.xml"/><Relationship Id="rId114" Type="http://schemas.openxmlformats.org/officeDocument/2006/relationships/customXml" Target="../ink/ink1209.xml"/><Relationship Id="rId119" Type="http://schemas.openxmlformats.org/officeDocument/2006/relationships/image" Target="../media/image1196.png"/><Relationship Id="rId44" Type="http://schemas.openxmlformats.org/officeDocument/2006/relationships/image" Target="../media/image1160.png"/><Relationship Id="rId60" Type="http://schemas.openxmlformats.org/officeDocument/2006/relationships/image" Target="../media/image1167.png"/><Relationship Id="rId65" Type="http://schemas.openxmlformats.org/officeDocument/2006/relationships/customXml" Target="../ink/ink1184.xml"/><Relationship Id="rId81" Type="http://schemas.openxmlformats.org/officeDocument/2006/relationships/customXml" Target="../ink/ink1192.xml"/><Relationship Id="rId86" Type="http://schemas.openxmlformats.org/officeDocument/2006/relationships/customXml" Target="../ink/ink1195.xml"/><Relationship Id="rId4" Type="http://schemas.openxmlformats.org/officeDocument/2006/relationships/image" Target="../media/image1140.png"/><Relationship Id="rId9" Type="http://schemas.openxmlformats.org/officeDocument/2006/relationships/customXml" Target="../ink/ink1156.xml"/><Relationship Id="rId13" Type="http://schemas.openxmlformats.org/officeDocument/2006/relationships/customXml" Target="../ink/ink1158.xml"/><Relationship Id="rId18" Type="http://schemas.openxmlformats.org/officeDocument/2006/relationships/image" Target="../media/image1147.png"/><Relationship Id="rId39" Type="http://schemas.openxmlformats.org/officeDocument/2006/relationships/customXml" Target="../ink/ink1171.xml"/><Relationship Id="rId109" Type="http://schemas.openxmlformats.org/officeDocument/2006/relationships/image" Target="../media/image1191.png"/><Relationship Id="rId34" Type="http://schemas.openxmlformats.org/officeDocument/2006/relationships/image" Target="../media/image1155.png"/><Relationship Id="rId50" Type="http://schemas.openxmlformats.org/officeDocument/2006/relationships/image" Target="../media/image225.png"/><Relationship Id="rId55" Type="http://schemas.openxmlformats.org/officeDocument/2006/relationships/customXml" Target="../ink/ink1179.xml"/><Relationship Id="rId76" Type="http://schemas.openxmlformats.org/officeDocument/2006/relationships/image" Target="../media/image1175.png"/><Relationship Id="rId97" Type="http://schemas.openxmlformats.org/officeDocument/2006/relationships/image" Target="../media/image1185.png"/><Relationship Id="rId104" Type="http://schemas.openxmlformats.org/officeDocument/2006/relationships/customXml" Target="../ink/ink1204.xml"/><Relationship Id="rId120" Type="http://schemas.openxmlformats.org/officeDocument/2006/relationships/customXml" Target="../ink/ink1212.xml"/><Relationship Id="rId7" Type="http://schemas.openxmlformats.org/officeDocument/2006/relationships/customXml" Target="../ink/ink1155.xml"/><Relationship Id="rId71" Type="http://schemas.openxmlformats.org/officeDocument/2006/relationships/customXml" Target="../ink/ink1187.xml"/><Relationship Id="rId92" Type="http://schemas.openxmlformats.org/officeDocument/2006/relationships/customXml" Target="../ink/ink1198.xml"/><Relationship Id="rId2" Type="http://schemas.openxmlformats.org/officeDocument/2006/relationships/image" Target="../media/image7.emf"/><Relationship Id="rId29" Type="http://schemas.openxmlformats.org/officeDocument/2006/relationships/customXml" Target="../ink/ink1166.xml"/><Relationship Id="rId24" Type="http://schemas.openxmlformats.org/officeDocument/2006/relationships/image" Target="../media/image1150.png"/><Relationship Id="rId40" Type="http://schemas.openxmlformats.org/officeDocument/2006/relationships/image" Target="../media/image1158.png"/><Relationship Id="rId45" Type="http://schemas.openxmlformats.org/officeDocument/2006/relationships/customXml" Target="../ink/ink1174.xml"/><Relationship Id="rId66" Type="http://schemas.openxmlformats.org/officeDocument/2006/relationships/image" Target="../media/image1170.png"/><Relationship Id="rId87" Type="http://schemas.openxmlformats.org/officeDocument/2006/relationships/image" Target="../media/image1180.png"/><Relationship Id="rId110" Type="http://schemas.openxmlformats.org/officeDocument/2006/relationships/customXml" Target="../ink/ink1207.xml"/><Relationship Id="rId115" Type="http://schemas.openxmlformats.org/officeDocument/2006/relationships/image" Target="../media/image1194.png"/><Relationship Id="rId61" Type="http://schemas.openxmlformats.org/officeDocument/2006/relationships/customXml" Target="../ink/ink1182.xml"/><Relationship Id="rId82" Type="http://schemas.openxmlformats.org/officeDocument/2006/relationships/image" Target="../media/image1178.png"/><Relationship Id="rId19" Type="http://schemas.openxmlformats.org/officeDocument/2006/relationships/customXml" Target="../ink/ink1161.xml"/><Relationship Id="rId14" Type="http://schemas.openxmlformats.org/officeDocument/2006/relationships/image" Target="../media/image1145.png"/><Relationship Id="rId30" Type="http://schemas.openxmlformats.org/officeDocument/2006/relationships/image" Target="../media/image1153.png"/><Relationship Id="rId35" Type="http://schemas.openxmlformats.org/officeDocument/2006/relationships/customXml" Target="../ink/ink1169.xml"/><Relationship Id="rId56" Type="http://schemas.openxmlformats.org/officeDocument/2006/relationships/image" Target="../media/image1165.png"/><Relationship Id="rId77" Type="http://schemas.openxmlformats.org/officeDocument/2006/relationships/customXml" Target="../ink/ink1190.xml"/><Relationship Id="rId100" Type="http://schemas.openxmlformats.org/officeDocument/2006/relationships/customXml" Target="../ink/ink1202.xml"/><Relationship Id="rId105" Type="http://schemas.openxmlformats.org/officeDocument/2006/relationships/image" Target="../media/image1189.png"/><Relationship Id="rId8" Type="http://schemas.openxmlformats.org/officeDocument/2006/relationships/image" Target="../media/image1142.png"/><Relationship Id="rId51" Type="http://schemas.openxmlformats.org/officeDocument/2006/relationships/customXml" Target="../ink/ink1177.xml"/><Relationship Id="rId72" Type="http://schemas.openxmlformats.org/officeDocument/2006/relationships/image" Target="../media/image1173.png"/><Relationship Id="rId93" Type="http://schemas.openxmlformats.org/officeDocument/2006/relationships/image" Target="../media/image1183.png"/><Relationship Id="rId98" Type="http://schemas.openxmlformats.org/officeDocument/2006/relationships/customXml" Target="../ink/ink1201.xml"/><Relationship Id="rId121" Type="http://schemas.openxmlformats.org/officeDocument/2006/relationships/image" Target="../media/image1197.png"/><Relationship Id="rId3" Type="http://schemas.openxmlformats.org/officeDocument/2006/relationships/customXml" Target="../ink/ink1153.xml"/><Relationship Id="rId25" Type="http://schemas.openxmlformats.org/officeDocument/2006/relationships/customXml" Target="../ink/ink1164.xml"/><Relationship Id="rId46" Type="http://schemas.openxmlformats.org/officeDocument/2006/relationships/image" Target="../media/image1161.png"/><Relationship Id="rId67" Type="http://schemas.openxmlformats.org/officeDocument/2006/relationships/customXml" Target="../ink/ink1185.xml"/><Relationship Id="rId116" Type="http://schemas.openxmlformats.org/officeDocument/2006/relationships/customXml" Target="../ink/ink1210.xml"/><Relationship Id="rId20" Type="http://schemas.openxmlformats.org/officeDocument/2006/relationships/image" Target="../media/image1148.png"/><Relationship Id="rId41" Type="http://schemas.openxmlformats.org/officeDocument/2006/relationships/customXml" Target="../ink/ink1172.xml"/><Relationship Id="rId62" Type="http://schemas.openxmlformats.org/officeDocument/2006/relationships/image" Target="../media/image1168.png"/><Relationship Id="rId83" Type="http://schemas.openxmlformats.org/officeDocument/2006/relationships/customXml" Target="../ink/ink1193.xml"/><Relationship Id="rId88" Type="http://schemas.openxmlformats.org/officeDocument/2006/relationships/customXml" Target="../ink/ink1196.xml"/><Relationship Id="rId111" Type="http://schemas.openxmlformats.org/officeDocument/2006/relationships/image" Target="../media/image1192.png"/><Relationship Id="rId15" Type="http://schemas.openxmlformats.org/officeDocument/2006/relationships/customXml" Target="../ink/ink1159.xml"/><Relationship Id="rId36" Type="http://schemas.openxmlformats.org/officeDocument/2006/relationships/image" Target="../media/image1156.png"/><Relationship Id="rId57" Type="http://schemas.openxmlformats.org/officeDocument/2006/relationships/customXml" Target="../ink/ink1180.xml"/><Relationship Id="rId106" Type="http://schemas.openxmlformats.org/officeDocument/2006/relationships/customXml" Target="../ink/ink1205.xml"/><Relationship Id="rId10" Type="http://schemas.openxmlformats.org/officeDocument/2006/relationships/image" Target="../media/image1143.png"/><Relationship Id="rId31" Type="http://schemas.openxmlformats.org/officeDocument/2006/relationships/customXml" Target="../ink/ink1167.xml"/><Relationship Id="rId52" Type="http://schemas.openxmlformats.org/officeDocument/2006/relationships/image" Target="../media/image1163.png"/><Relationship Id="rId73" Type="http://schemas.openxmlformats.org/officeDocument/2006/relationships/customXml" Target="../ink/ink1188.xml"/><Relationship Id="rId78" Type="http://schemas.openxmlformats.org/officeDocument/2006/relationships/image" Target="../media/image1176.png"/><Relationship Id="rId94" Type="http://schemas.openxmlformats.org/officeDocument/2006/relationships/customXml" Target="../ink/ink1199.xml"/><Relationship Id="rId99" Type="http://schemas.openxmlformats.org/officeDocument/2006/relationships/image" Target="../media/image1186.png"/><Relationship Id="rId101" Type="http://schemas.openxmlformats.org/officeDocument/2006/relationships/image" Target="../media/image1187.png"/><Relationship Id="rId122" Type="http://schemas.openxmlformats.org/officeDocument/2006/relationships/customXml" Target="../ink/ink121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5.png"/><Relationship Id="rId21" Type="http://schemas.openxmlformats.org/officeDocument/2006/relationships/image" Target="../media/image1208.png"/><Relationship Id="rId42" Type="http://schemas.openxmlformats.org/officeDocument/2006/relationships/customXml" Target="../ink/ink1234.xml"/><Relationship Id="rId63" Type="http://schemas.openxmlformats.org/officeDocument/2006/relationships/image" Target="../media/image1228.png"/><Relationship Id="rId84" Type="http://schemas.openxmlformats.org/officeDocument/2006/relationships/customXml" Target="../ink/ink1255.xml"/><Relationship Id="rId138" Type="http://schemas.openxmlformats.org/officeDocument/2006/relationships/customXml" Target="../ink/ink1282.xml"/><Relationship Id="rId159" Type="http://schemas.openxmlformats.org/officeDocument/2006/relationships/image" Target="../media/image1276.png"/><Relationship Id="rId170" Type="http://schemas.openxmlformats.org/officeDocument/2006/relationships/customXml" Target="../ink/ink1298.xml"/><Relationship Id="rId191" Type="http://schemas.openxmlformats.org/officeDocument/2006/relationships/customXml" Target="../ink/ink1309.xml"/><Relationship Id="rId205" Type="http://schemas.openxmlformats.org/officeDocument/2006/relationships/customXml" Target="../ink/ink1316.xml"/><Relationship Id="rId226" Type="http://schemas.openxmlformats.org/officeDocument/2006/relationships/image" Target="../media/image1309.png"/><Relationship Id="rId107" Type="http://schemas.openxmlformats.org/officeDocument/2006/relationships/image" Target="../media/image1250.png"/><Relationship Id="rId11" Type="http://schemas.openxmlformats.org/officeDocument/2006/relationships/image" Target="../media/image1203.png"/><Relationship Id="rId32" Type="http://schemas.openxmlformats.org/officeDocument/2006/relationships/customXml" Target="../ink/ink1229.xml"/><Relationship Id="rId53" Type="http://schemas.openxmlformats.org/officeDocument/2006/relationships/image" Target="../media/image1223.png"/><Relationship Id="rId74" Type="http://schemas.openxmlformats.org/officeDocument/2006/relationships/customXml" Target="../ink/ink1250.xml"/><Relationship Id="rId128" Type="http://schemas.openxmlformats.org/officeDocument/2006/relationships/customXml" Target="../ink/ink1277.xml"/><Relationship Id="rId149" Type="http://schemas.openxmlformats.org/officeDocument/2006/relationships/image" Target="../media/image1271.png"/><Relationship Id="rId5" Type="http://schemas.openxmlformats.org/officeDocument/2006/relationships/image" Target="../media/image1200.png"/><Relationship Id="rId95" Type="http://schemas.openxmlformats.org/officeDocument/2006/relationships/image" Target="../media/image1244.png"/><Relationship Id="rId160" Type="http://schemas.openxmlformats.org/officeDocument/2006/relationships/customXml" Target="../ink/ink1293.xml"/><Relationship Id="rId181" Type="http://schemas.openxmlformats.org/officeDocument/2006/relationships/customXml" Target="../ink/ink1304.xml"/><Relationship Id="rId216" Type="http://schemas.openxmlformats.org/officeDocument/2006/relationships/image" Target="../media/image1304.png"/><Relationship Id="rId237" Type="http://schemas.openxmlformats.org/officeDocument/2006/relationships/customXml" Target="../ink/ink1332.xml"/><Relationship Id="rId22" Type="http://schemas.openxmlformats.org/officeDocument/2006/relationships/customXml" Target="../ink/ink1224.xml"/><Relationship Id="rId43" Type="http://schemas.openxmlformats.org/officeDocument/2006/relationships/image" Target="../media/image1218.png"/><Relationship Id="rId64" Type="http://schemas.openxmlformats.org/officeDocument/2006/relationships/customXml" Target="../ink/ink1245.xml"/><Relationship Id="rId118" Type="http://schemas.openxmlformats.org/officeDocument/2006/relationships/customXml" Target="../ink/ink1272.xml"/><Relationship Id="rId139" Type="http://schemas.openxmlformats.org/officeDocument/2006/relationships/image" Target="../media/image1266.png"/><Relationship Id="rId85" Type="http://schemas.openxmlformats.org/officeDocument/2006/relationships/image" Target="../media/image1239.png"/><Relationship Id="rId150" Type="http://schemas.openxmlformats.org/officeDocument/2006/relationships/customXml" Target="../ink/ink1288.xml"/><Relationship Id="rId171" Type="http://schemas.openxmlformats.org/officeDocument/2006/relationships/image" Target="../media/image1282.png"/><Relationship Id="rId192" Type="http://schemas.openxmlformats.org/officeDocument/2006/relationships/image" Target="../media/image1292.png"/><Relationship Id="rId206" Type="http://schemas.openxmlformats.org/officeDocument/2006/relationships/image" Target="../media/image1299.png"/><Relationship Id="rId227" Type="http://schemas.openxmlformats.org/officeDocument/2006/relationships/customXml" Target="../ink/ink1327.xml"/><Relationship Id="rId12" Type="http://schemas.openxmlformats.org/officeDocument/2006/relationships/customXml" Target="../ink/ink1219.xml"/><Relationship Id="rId33" Type="http://schemas.openxmlformats.org/officeDocument/2006/relationships/image" Target="../media/image1214.png"/><Relationship Id="rId108" Type="http://schemas.openxmlformats.org/officeDocument/2006/relationships/customXml" Target="../ink/ink1267.xml"/><Relationship Id="rId129" Type="http://schemas.openxmlformats.org/officeDocument/2006/relationships/image" Target="../media/image1261.png"/><Relationship Id="rId54" Type="http://schemas.openxmlformats.org/officeDocument/2006/relationships/customXml" Target="../ink/ink1240.xml"/><Relationship Id="rId75" Type="http://schemas.openxmlformats.org/officeDocument/2006/relationships/image" Target="../media/image1234.png"/><Relationship Id="rId96" Type="http://schemas.openxmlformats.org/officeDocument/2006/relationships/customXml" Target="../ink/ink1261.xml"/><Relationship Id="rId140" Type="http://schemas.openxmlformats.org/officeDocument/2006/relationships/customXml" Target="../ink/ink1283.xml"/><Relationship Id="rId161" Type="http://schemas.openxmlformats.org/officeDocument/2006/relationships/image" Target="../media/image1277.png"/><Relationship Id="rId182" Type="http://schemas.openxmlformats.org/officeDocument/2006/relationships/image" Target="../media/image1287.png"/><Relationship Id="rId217" Type="http://schemas.openxmlformats.org/officeDocument/2006/relationships/customXml" Target="../ink/ink1322.xml"/><Relationship Id="rId6" Type="http://schemas.openxmlformats.org/officeDocument/2006/relationships/customXml" Target="../ink/ink1216.xml"/><Relationship Id="rId238" Type="http://schemas.openxmlformats.org/officeDocument/2006/relationships/image" Target="../media/image1315.png"/><Relationship Id="rId23" Type="http://schemas.openxmlformats.org/officeDocument/2006/relationships/image" Target="../media/image1209.png"/><Relationship Id="rId119" Type="http://schemas.openxmlformats.org/officeDocument/2006/relationships/image" Target="../media/image1256.png"/><Relationship Id="rId44" Type="http://schemas.openxmlformats.org/officeDocument/2006/relationships/customXml" Target="../ink/ink1235.xml"/><Relationship Id="rId65" Type="http://schemas.openxmlformats.org/officeDocument/2006/relationships/image" Target="../media/image1229.png"/><Relationship Id="rId86" Type="http://schemas.openxmlformats.org/officeDocument/2006/relationships/customXml" Target="../ink/ink1256.xml"/><Relationship Id="rId130" Type="http://schemas.openxmlformats.org/officeDocument/2006/relationships/customXml" Target="../ink/ink1278.xml"/><Relationship Id="rId151" Type="http://schemas.openxmlformats.org/officeDocument/2006/relationships/image" Target="../media/image1272.png"/><Relationship Id="rId172" Type="http://schemas.openxmlformats.org/officeDocument/2006/relationships/customXml" Target="../ink/ink1299.xml"/><Relationship Id="rId193" Type="http://schemas.openxmlformats.org/officeDocument/2006/relationships/customXml" Target="../ink/ink1310.xml"/><Relationship Id="rId207" Type="http://schemas.openxmlformats.org/officeDocument/2006/relationships/customXml" Target="../ink/ink1317.xml"/><Relationship Id="rId228" Type="http://schemas.openxmlformats.org/officeDocument/2006/relationships/image" Target="../media/image1310.png"/><Relationship Id="rId13" Type="http://schemas.openxmlformats.org/officeDocument/2006/relationships/image" Target="../media/image1204.png"/><Relationship Id="rId109" Type="http://schemas.openxmlformats.org/officeDocument/2006/relationships/image" Target="../media/image1251.png"/><Relationship Id="rId34" Type="http://schemas.openxmlformats.org/officeDocument/2006/relationships/customXml" Target="../ink/ink1230.xml"/><Relationship Id="rId55" Type="http://schemas.openxmlformats.org/officeDocument/2006/relationships/image" Target="../media/image1224.png"/><Relationship Id="rId76" Type="http://schemas.openxmlformats.org/officeDocument/2006/relationships/customXml" Target="../ink/ink1251.xml"/><Relationship Id="rId97" Type="http://schemas.openxmlformats.org/officeDocument/2006/relationships/image" Target="../media/image1245.png"/><Relationship Id="rId120" Type="http://schemas.openxmlformats.org/officeDocument/2006/relationships/customXml" Target="../ink/ink1273.xml"/><Relationship Id="rId141" Type="http://schemas.openxmlformats.org/officeDocument/2006/relationships/image" Target="../media/image1267.png"/><Relationship Id="rId7" Type="http://schemas.openxmlformats.org/officeDocument/2006/relationships/image" Target="../media/image1201.png"/><Relationship Id="rId162" Type="http://schemas.openxmlformats.org/officeDocument/2006/relationships/customXml" Target="../ink/ink1294.xml"/><Relationship Id="rId183" Type="http://schemas.openxmlformats.org/officeDocument/2006/relationships/customXml" Target="../ink/ink1305.xml"/><Relationship Id="rId218" Type="http://schemas.openxmlformats.org/officeDocument/2006/relationships/image" Target="../media/image1305.png"/><Relationship Id="rId239" Type="http://schemas.openxmlformats.org/officeDocument/2006/relationships/customXml" Target="../ink/ink1333.xml"/><Relationship Id="rId24" Type="http://schemas.openxmlformats.org/officeDocument/2006/relationships/customXml" Target="../ink/ink1225.xml"/><Relationship Id="rId45" Type="http://schemas.openxmlformats.org/officeDocument/2006/relationships/image" Target="../media/image1219.png"/><Relationship Id="rId66" Type="http://schemas.openxmlformats.org/officeDocument/2006/relationships/customXml" Target="../ink/ink1246.xml"/><Relationship Id="rId87" Type="http://schemas.openxmlformats.org/officeDocument/2006/relationships/image" Target="../media/image1240.png"/><Relationship Id="rId110" Type="http://schemas.openxmlformats.org/officeDocument/2006/relationships/customXml" Target="../ink/ink1268.xml"/><Relationship Id="rId131" Type="http://schemas.openxmlformats.org/officeDocument/2006/relationships/image" Target="../media/image1262.png"/><Relationship Id="rId152" Type="http://schemas.openxmlformats.org/officeDocument/2006/relationships/customXml" Target="../ink/ink1289.xml"/><Relationship Id="rId173" Type="http://schemas.openxmlformats.org/officeDocument/2006/relationships/image" Target="../media/image1283.png"/><Relationship Id="rId194" Type="http://schemas.openxmlformats.org/officeDocument/2006/relationships/image" Target="../media/image1293.png"/><Relationship Id="rId208" Type="http://schemas.openxmlformats.org/officeDocument/2006/relationships/image" Target="../media/image1300.png"/><Relationship Id="rId229" Type="http://schemas.openxmlformats.org/officeDocument/2006/relationships/customXml" Target="../ink/ink1328.xml"/><Relationship Id="rId240" Type="http://schemas.openxmlformats.org/officeDocument/2006/relationships/image" Target="../media/image1316.png"/><Relationship Id="rId14" Type="http://schemas.openxmlformats.org/officeDocument/2006/relationships/customXml" Target="../ink/ink1220.xml"/><Relationship Id="rId35" Type="http://schemas.openxmlformats.org/officeDocument/2006/relationships/image" Target="../media/image1215.png"/><Relationship Id="rId56" Type="http://schemas.openxmlformats.org/officeDocument/2006/relationships/customXml" Target="../ink/ink1241.xml"/><Relationship Id="rId77" Type="http://schemas.openxmlformats.org/officeDocument/2006/relationships/image" Target="../media/image1235.png"/><Relationship Id="rId100" Type="http://schemas.openxmlformats.org/officeDocument/2006/relationships/customXml" Target="../ink/ink1263.xml"/><Relationship Id="rId8" Type="http://schemas.openxmlformats.org/officeDocument/2006/relationships/customXml" Target="../ink/ink1217.xml"/><Relationship Id="rId98" Type="http://schemas.openxmlformats.org/officeDocument/2006/relationships/customXml" Target="../ink/ink1262.xml"/><Relationship Id="rId121" Type="http://schemas.openxmlformats.org/officeDocument/2006/relationships/image" Target="../media/image1257.png"/><Relationship Id="rId142" Type="http://schemas.openxmlformats.org/officeDocument/2006/relationships/customXml" Target="../ink/ink1284.xml"/><Relationship Id="rId163" Type="http://schemas.openxmlformats.org/officeDocument/2006/relationships/image" Target="../media/image1278.png"/><Relationship Id="rId184" Type="http://schemas.openxmlformats.org/officeDocument/2006/relationships/image" Target="../media/image1288.png"/><Relationship Id="rId219" Type="http://schemas.openxmlformats.org/officeDocument/2006/relationships/customXml" Target="../ink/ink1323.xml"/><Relationship Id="rId230" Type="http://schemas.openxmlformats.org/officeDocument/2006/relationships/image" Target="../media/image1311.png"/><Relationship Id="rId25" Type="http://schemas.openxmlformats.org/officeDocument/2006/relationships/image" Target="../media/image1210.png"/><Relationship Id="rId46" Type="http://schemas.openxmlformats.org/officeDocument/2006/relationships/customXml" Target="../ink/ink1236.xml"/><Relationship Id="rId67" Type="http://schemas.openxmlformats.org/officeDocument/2006/relationships/image" Target="../media/image1230.png"/><Relationship Id="rId88" Type="http://schemas.openxmlformats.org/officeDocument/2006/relationships/customXml" Target="../ink/ink1257.xml"/><Relationship Id="rId111" Type="http://schemas.openxmlformats.org/officeDocument/2006/relationships/image" Target="../media/image1252.png"/><Relationship Id="rId132" Type="http://schemas.openxmlformats.org/officeDocument/2006/relationships/customXml" Target="../ink/ink1279.xml"/><Relationship Id="rId153" Type="http://schemas.openxmlformats.org/officeDocument/2006/relationships/image" Target="../media/image1273.png"/><Relationship Id="rId174" Type="http://schemas.openxmlformats.org/officeDocument/2006/relationships/customXml" Target="../ink/ink1300.xml"/><Relationship Id="rId195" Type="http://schemas.openxmlformats.org/officeDocument/2006/relationships/customXml" Target="../ink/ink1311.xml"/><Relationship Id="rId209" Type="http://schemas.openxmlformats.org/officeDocument/2006/relationships/customXml" Target="../ink/ink1318.xml"/><Relationship Id="rId220" Type="http://schemas.openxmlformats.org/officeDocument/2006/relationships/image" Target="../media/image1306.png"/><Relationship Id="rId241" Type="http://schemas.openxmlformats.org/officeDocument/2006/relationships/customXml" Target="../ink/ink1334.xml"/><Relationship Id="rId15" Type="http://schemas.openxmlformats.org/officeDocument/2006/relationships/image" Target="../media/image1205.png"/><Relationship Id="rId36" Type="http://schemas.openxmlformats.org/officeDocument/2006/relationships/customXml" Target="../ink/ink1231.xml"/><Relationship Id="rId57" Type="http://schemas.openxmlformats.org/officeDocument/2006/relationships/image" Target="../media/image1225.png"/><Relationship Id="rId10" Type="http://schemas.openxmlformats.org/officeDocument/2006/relationships/customXml" Target="../ink/ink1218.xml"/><Relationship Id="rId31" Type="http://schemas.openxmlformats.org/officeDocument/2006/relationships/image" Target="../media/image1213.png"/><Relationship Id="rId52" Type="http://schemas.openxmlformats.org/officeDocument/2006/relationships/customXml" Target="../ink/ink1239.xml"/><Relationship Id="rId73" Type="http://schemas.openxmlformats.org/officeDocument/2006/relationships/image" Target="../media/image1233.png"/><Relationship Id="rId78" Type="http://schemas.openxmlformats.org/officeDocument/2006/relationships/customXml" Target="../ink/ink1252.xml"/><Relationship Id="rId94" Type="http://schemas.openxmlformats.org/officeDocument/2006/relationships/customXml" Target="../ink/ink1260.xml"/><Relationship Id="rId99" Type="http://schemas.openxmlformats.org/officeDocument/2006/relationships/image" Target="../media/image1246.png"/><Relationship Id="rId101" Type="http://schemas.openxmlformats.org/officeDocument/2006/relationships/image" Target="../media/image1247.png"/><Relationship Id="rId122" Type="http://schemas.openxmlformats.org/officeDocument/2006/relationships/customXml" Target="../ink/ink1274.xml"/><Relationship Id="rId143" Type="http://schemas.openxmlformats.org/officeDocument/2006/relationships/image" Target="../media/image1268.png"/><Relationship Id="rId148" Type="http://schemas.openxmlformats.org/officeDocument/2006/relationships/customXml" Target="../ink/ink1287.xml"/><Relationship Id="rId164" Type="http://schemas.openxmlformats.org/officeDocument/2006/relationships/customXml" Target="../ink/ink1295.xml"/><Relationship Id="rId169" Type="http://schemas.openxmlformats.org/officeDocument/2006/relationships/image" Target="../media/image1281.png"/><Relationship Id="rId185" Type="http://schemas.openxmlformats.org/officeDocument/2006/relationships/customXml" Target="../ink/ink1306.xml"/><Relationship Id="rId4" Type="http://schemas.openxmlformats.org/officeDocument/2006/relationships/customXml" Target="../ink/ink1215.xml"/><Relationship Id="rId9" Type="http://schemas.openxmlformats.org/officeDocument/2006/relationships/image" Target="../media/image1202.png"/><Relationship Id="rId180" Type="http://schemas.openxmlformats.org/officeDocument/2006/relationships/image" Target="../media/image1286.png"/><Relationship Id="rId210" Type="http://schemas.openxmlformats.org/officeDocument/2006/relationships/image" Target="../media/image1301.png"/><Relationship Id="rId215" Type="http://schemas.openxmlformats.org/officeDocument/2006/relationships/customXml" Target="../ink/ink1321.xml"/><Relationship Id="rId236" Type="http://schemas.openxmlformats.org/officeDocument/2006/relationships/image" Target="../media/image1314.png"/><Relationship Id="rId26" Type="http://schemas.openxmlformats.org/officeDocument/2006/relationships/customXml" Target="../ink/ink1226.xml"/><Relationship Id="rId231" Type="http://schemas.openxmlformats.org/officeDocument/2006/relationships/customXml" Target="../ink/ink1329.xml"/><Relationship Id="rId47" Type="http://schemas.openxmlformats.org/officeDocument/2006/relationships/image" Target="../media/image1220.png"/><Relationship Id="rId68" Type="http://schemas.openxmlformats.org/officeDocument/2006/relationships/customXml" Target="../ink/ink1247.xml"/><Relationship Id="rId89" Type="http://schemas.openxmlformats.org/officeDocument/2006/relationships/image" Target="../media/image1241.png"/><Relationship Id="rId112" Type="http://schemas.openxmlformats.org/officeDocument/2006/relationships/customXml" Target="../ink/ink1269.xml"/><Relationship Id="rId133" Type="http://schemas.openxmlformats.org/officeDocument/2006/relationships/image" Target="../media/image1263.png"/><Relationship Id="rId154" Type="http://schemas.openxmlformats.org/officeDocument/2006/relationships/customXml" Target="../ink/ink1290.xml"/><Relationship Id="rId175" Type="http://schemas.openxmlformats.org/officeDocument/2006/relationships/customXml" Target="../ink/ink1301.xml"/><Relationship Id="rId196" Type="http://schemas.openxmlformats.org/officeDocument/2006/relationships/image" Target="../media/image1294.png"/><Relationship Id="rId200" Type="http://schemas.openxmlformats.org/officeDocument/2006/relationships/image" Target="../media/image1296.png"/><Relationship Id="rId16" Type="http://schemas.openxmlformats.org/officeDocument/2006/relationships/customXml" Target="../ink/ink1221.xml"/><Relationship Id="rId221" Type="http://schemas.openxmlformats.org/officeDocument/2006/relationships/customXml" Target="../ink/ink1324.xml"/><Relationship Id="rId242" Type="http://schemas.openxmlformats.org/officeDocument/2006/relationships/image" Target="../media/image1317.png"/><Relationship Id="rId37" Type="http://schemas.openxmlformats.org/officeDocument/2006/relationships/image" Target="../media/image225.png"/><Relationship Id="rId58" Type="http://schemas.openxmlformats.org/officeDocument/2006/relationships/customXml" Target="../ink/ink1242.xml"/><Relationship Id="rId79" Type="http://schemas.openxmlformats.org/officeDocument/2006/relationships/image" Target="../media/image1236.png"/><Relationship Id="rId102" Type="http://schemas.openxmlformats.org/officeDocument/2006/relationships/customXml" Target="../ink/ink1264.xml"/><Relationship Id="rId123" Type="http://schemas.openxmlformats.org/officeDocument/2006/relationships/image" Target="../media/image1258.png"/><Relationship Id="rId144" Type="http://schemas.openxmlformats.org/officeDocument/2006/relationships/customXml" Target="../ink/ink1285.xml"/><Relationship Id="rId90" Type="http://schemas.openxmlformats.org/officeDocument/2006/relationships/customXml" Target="../ink/ink1258.xml"/><Relationship Id="rId165" Type="http://schemas.openxmlformats.org/officeDocument/2006/relationships/image" Target="../media/image1279.png"/><Relationship Id="rId186" Type="http://schemas.openxmlformats.org/officeDocument/2006/relationships/image" Target="../media/image1289.png"/><Relationship Id="rId211" Type="http://schemas.openxmlformats.org/officeDocument/2006/relationships/customXml" Target="../ink/ink1319.xml"/><Relationship Id="rId232" Type="http://schemas.openxmlformats.org/officeDocument/2006/relationships/image" Target="../media/image1312.png"/><Relationship Id="rId27" Type="http://schemas.openxmlformats.org/officeDocument/2006/relationships/image" Target="../media/image1211.png"/><Relationship Id="rId48" Type="http://schemas.openxmlformats.org/officeDocument/2006/relationships/customXml" Target="../ink/ink1237.xml"/><Relationship Id="rId69" Type="http://schemas.openxmlformats.org/officeDocument/2006/relationships/image" Target="../media/image1231.png"/><Relationship Id="rId113" Type="http://schemas.openxmlformats.org/officeDocument/2006/relationships/image" Target="../media/image1253.png"/><Relationship Id="rId134" Type="http://schemas.openxmlformats.org/officeDocument/2006/relationships/customXml" Target="../ink/ink1280.xml"/><Relationship Id="rId80" Type="http://schemas.openxmlformats.org/officeDocument/2006/relationships/customXml" Target="../ink/ink1253.xml"/><Relationship Id="rId155" Type="http://schemas.openxmlformats.org/officeDocument/2006/relationships/image" Target="../media/image1274.png"/><Relationship Id="rId176" Type="http://schemas.openxmlformats.org/officeDocument/2006/relationships/image" Target="../media/image1284.png"/><Relationship Id="rId197" Type="http://schemas.openxmlformats.org/officeDocument/2006/relationships/customXml" Target="../ink/ink1312.xml"/><Relationship Id="rId201" Type="http://schemas.openxmlformats.org/officeDocument/2006/relationships/customXml" Target="../ink/ink1314.xml"/><Relationship Id="rId222" Type="http://schemas.openxmlformats.org/officeDocument/2006/relationships/image" Target="../media/image1307.png"/><Relationship Id="rId243" Type="http://schemas.openxmlformats.org/officeDocument/2006/relationships/customXml" Target="../ink/ink1335.xml"/><Relationship Id="rId17" Type="http://schemas.openxmlformats.org/officeDocument/2006/relationships/image" Target="../media/image1206.png"/><Relationship Id="rId38" Type="http://schemas.openxmlformats.org/officeDocument/2006/relationships/customXml" Target="../ink/ink1232.xml"/><Relationship Id="rId59" Type="http://schemas.openxmlformats.org/officeDocument/2006/relationships/image" Target="../media/image1226.png"/><Relationship Id="rId103" Type="http://schemas.openxmlformats.org/officeDocument/2006/relationships/image" Target="../media/image1248.png"/><Relationship Id="rId124" Type="http://schemas.openxmlformats.org/officeDocument/2006/relationships/customXml" Target="../ink/ink1275.xml"/><Relationship Id="rId70" Type="http://schemas.openxmlformats.org/officeDocument/2006/relationships/customXml" Target="../ink/ink1248.xml"/><Relationship Id="rId91" Type="http://schemas.openxmlformats.org/officeDocument/2006/relationships/image" Target="../media/image1242.png"/><Relationship Id="rId145" Type="http://schemas.openxmlformats.org/officeDocument/2006/relationships/image" Target="../media/image1269.png"/><Relationship Id="rId166" Type="http://schemas.openxmlformats.org/officeDocument/2006/relationships/customXml" Target="../ink/ink1296.xml"/><Relationship Id="rId187" Type="http://schemas.openxmlformats.org/officeDocument/2006/relationships/customXml" Target="../ink/ink130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02.png"/><Relationship Id="rId233" Type="http://schemas.openxmlformats.org/officeDocument/2006/relationships/customXml" Target="../ink/ink1330.xml"/><Relationship Id="rId28" Type="http://schemas.openxmlformats.org/officeDocument/2006/relationships/customXml" Target="../ink/ink1227.xml"/><Relationship Id="rId49" Type="http://schemas.openxmlformats.org/officeDocument/2006/relationships/image" Target="../media/image1221.png"/><Relationship Id="rId114" Type="http://schemas.openxmlformats.org/officeDocument/2006/relationships/customXml" Target="../ink/ink1270.xml"/><Relationship Id="rId60" Type="http://schemas.openxmlformats.org/officeDocument/2006/relationships/customXml" Target="../ink/ink1243.xml"/><Relationship Id="rId81" Type="http://schemas.openxmlformats.org/officeDocument/2006/relationships/image" Target="../media/image1237.png"/><Relationship Id="rId135" Type="http://schemas.openxmlformats.org/officeDocument/2006/relationships/image" Target="../media/image1264.png"/><Relationship Id="rId156" Type="http://schemas.openxmlformats.org/officeDocument/2006/relationships/customXml" Target="../ink/ink1291.xml"/><Relationship Id="rId177" Type="http://schemas.openxmlformats.org/officeDocument/2006/relationships/customXml" Target="../ink/ink1302.xml"/><Relationship Id="rId198" Type="http://schemas.openxmlformats.org/officeDocument/2006/relationships/image" Target="../media/image1295.png"/><Relationship Id="rId202" Type="http://schemas.openxmlformats.org/officeDocument/2006/relationships/image" Target="../media/image1297.png"/><Relationship Id="rId223" Type="http://schemas.openxmlformats.org/officeDocument/2006/relationships/customXml" Target="../ink/ink1325.xml"/><Relationship Id="rId244" Type="http://schemas.openxmlformats.org/officeDocument/2006/relationships/image" Target="../media/image1318.png"/><Relationship Id="rId18" Type="http://schemas.openxmlformats.org/officeDocument/2006/relationships/customXml" Target="../ink/ink1222.xml"/><Relationship Id="rId39" Type="http://schemas.openxmlformats.org/officeDocument/2006/relationships/image" Target="../media/image1216.png"/><Relationship Id="rId50" Type="http://schemas.openxmlformats.org/officeDocument/2006/relationships/customXml" Target="../ink/ink1238.xml"/><Relationship Id="rId104" Type="http://schemas.openxmlformats.org/officeDocument/2006/relationships/customXml" Target="../ink/ink1265.xml"/><Relationship Id="rId125" Type="http://schemas.openxmlformats.org/officeDocument/2006/relationships/image" Target="../media/image1259.png"/><Relationship Id="rId146" Type="http://schemas.openxmlformats.org/officeDocument/2006/relationships/customXml" Target="../ink/ink1286.xml"/><Relationship Id="rId167" Type="http://schemas.openxmlformats.org/officeDocument/2006/relationships/image" Target="../media/image1280.png"/><Relationship Id="rId188" Type="http://schemas.openxmlformats.org/officeDocument/2006/relationships/image" Target="../media/image1290.png"/><Relationship Id="rId71" Type="http://schemas.openxmlformats.org/officeDocument/2006/relationships/image" Target="../media/image1232.png"/><Relationship Id="rId92" Type="http://schemas.openxmlformats.org/officeDocument/2006/relationships/customXml" Target="../ink/ink1259.xml"/><Relationship Id="rId213" Type="http://schemas.openxmlformats.org/officeDocument/2006/relationships/customXml" Target="../ink/ink1320.xml"/><Relationship Id="rId234" Type="http://schemas.openxmlformats.org/officeDocument/2006/relationships/image" Target="../media/image1313.png"/><Relationship Id="rId2" Type="http://schemas.openxmlformats.org/officeDocument/2006/relationships/customXml" Target="../ink/ink1214.xml"/><Relationship Id="rId29" Type="http://schemas.openxmlformats.org/officeDocument/2006/relationships/image" Target="../media/image1212.png"/><Relationship Id="rId40" Type="http://schemas.openxmlformats.org/officeDocument/2006/relationships/customXml" Target="../ink/ink1233.xml"/><Relationship Id="rId115" Type="http://schemas.openxmlformats.org/officeDocument/2006/relationships/image" Target="../media/image1254.png"/><Relationship Id="rId136" Type="http://schemas.openxmlformats.org/officeDocument/2006/relationships/customXml" Target="../ink/ink1281.xml"/><Relationship Id="rId157" Type="http://schemas.openxmlformats.org/officeDocument/2006/relationships/image" Target="../media/image1275.png"/><Relationship Id="rId178" Type="http://schemas.openxmlformats.org/officeDocument/2006/relationships/image" Target="../media/image1285.png"/><Relationship Id="rId61" Type="http://schemas.openxmlformats.org/officeDocument/2006/relationships/image" Target="../media/image1227.png"/><Relationship Id="rId82" Type="http://schemas.openxmlformats.org/officeDocument/2006/relationships/customXml" Target="../ink/ink1254.xml"/><Relationship Id="rId199" Type="http://schemas.openxmlformats.org/officeDocument/2006/relationships/customXml" Target="../ink/ink1313.xml"/><Relationship Id="rId203" Type="http://schemas.openxmlformats.org/officeDocument/2006/relationships/customXml" Target="../ink/ink1315.xml"/><Relationship Id="rId19" Type="http://schemas.openxmlformats.org/officeDocument/2006/relationships/image" Target="../media/image1207.png"/><Relationship Id="rId224" Type="http://schemas.openxmlformats.org/officeDocument/2006/relationships/image" Target="../media/image1308.png"/><Relationship Id="rId245" Type="http://schemas.openxmlformats.org/officeDocument/2006/relationships/customXml" Target="../ink/ink1336.xml"/><Relationship Id="rId30" Type="http://schemas.openxmlformats.org/officeDocument/2006/relationships/customXml" Target="../ink/ink1228.xml"/><Relationship Id="rId105" Type="http://schemas.openxmlformats.org/officeDocument/2006/relationships/image" Target="../media/image1249.png"/><Relationship Id="rId126" Type="http://schemas.openxmlformats.org/officeDocument/2006/relationships/customXml" Target="../ink/ink1276.xml"/><Relationship Id="rId147" Type="http://schemas.openxmlformats.org/officeDocument/2006/relationships/image" Target="../media/image1270.png"/><Relationship Id="rId168" Type="http://schemas.openxmlformats.org/officeDocument/2006/relationships/customXml" Target="../ink/ink1297.xml"/><Relationship Id="rId51" Type="http://schemas.openxmlformats.org/officeDocument/2006/relationships/image" Target="../media/image1222.png"/><Relationship Id="rId72" Type="http://schemas.openxmlformats.org/officeDocument/2006/relationships/customXml" Target="../ink/ink1249.xml"/><Relationship Id="rId93" Type="http://schemas.openxmlformats.org/officeDocument/2006/relationships/image" Target="../media/image1243.png"/><Relationship Id="rId189" Type="http://schemas.openxmlformats.org/officeDocument/2006/relationships/customXml" Target="../ink/ink1308.xml"/><Relationship Id="rId3" Type="http://schemas.openxmlformats.org/officeDocument/2006/relationships/image" Target="../media/image1199.png"/><Relationship Id="rId214" Type="http://schemas.openxmlformats.org/officeDocument/2006/relationships/image" Target="../media/image1303.png"/><Relationship Id="rId235" Type="http://schemas.openxmlformats.org/officeDocument/2006/relationships/customXml" Target="../ink/ink1331.xml"/><Relationship Id="rId116" Type="http://schemas.openxmlformats.org/officeDocument/2006/relationships/customXml" Target="../ink/ink1271.xml"/><Relationship Id="rId137" Type="http://schemas.openxmlformats.org/officeDocument/2006/relationships/image" Target="../media/image1265.png"/><Relationship Id="rId158" Type="http://schemas.openxmlformats.org/officeDocument/2006/relationships/customXml" Target="../ink/ink1292.xml"/><Relationship Id="rId20" Type="http://schemas.openxmlformats.org/officeDocument/2006/relationships/customXml" Target="../ink/ink1223.xml"/><Relationship Id="rId41" Type="http://schemas.openxmlformats.org/officeDocument/2006/relationships/image" Target="../media/image1217.png"/><Relationship Id="rId62" Type="http://schemas.openxmlformats.org/officeDocument/2006/relationships/customXml" Target="../ink/ink1244.xml"/><Relationship Id="rId83" Type="http://schemas.openxmlformats.org/officeDocument/2006/relationships/image" Target="../media/image1238.png"/><Relationship Id="rId179" Type="http://schemas.openxmlformats.org/officeDocument/2006/relationships/customXml" Target="../ink/ink1303.xml"/><Relationship Id="rId190" Type="http://schemas.openxmlformats.org/officeDocument/2006/relationships/image" Target="../media/image1291.png"/><Relationship Id="rId204" Type="http://schemas.openxmlformats.org/officeDocument/2006/relationships/image" Target="../media/image1298.png"/><Relationship Id="rId225" Type="http://schemas.openxmlformats.org/officeDocument/2006/relationships/customXml" Target="../ink/ink1326.xml"/><Relationship Id="rId246" Type="http://schemas.openxmlformats.org/officeDocument/2006/relationships/image" Target="../media/image1319.png"/><Relationship Id="rId106" Type="http://schemas.openxmlformats.org/officeDocument/2006/relationships/customXml" Target="../ink/ink1266.xml"/><Relationship Id="rId127" Type="http://schemas.openxmlformats.org/officeDocument/2006/relationships/image" Target="../media/image126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6.png"/><Relationship Id="rId299" Type="http://schemas.openxmlformats.org/officeDocument/2006/relationships/customXml" Target="../ink/ink1486.xml"/><Relationship Id="rId21" Type="http://schemas.openxmlformats.org/officeDocument/2006/relationships/image" Target="../media/image1329.png"/><Relationship Id="rId63" Type="http://schemas.openxmlformats.org/officeDocument/2006/relationships/image" Target="../media/image1349.png"/><Relationship Id="rId159" Type="http://schemas.openxmlformats.org/officeDocument/2006/relationships/image" Target="../media/image1397.png"/><Relationship Id="rId170" Type="http://schemas.openxmlformats.org/officeDocument/2006/relationships/customXml" Target="../ink/ink1421.xml"/><Relationship Id="rId226" Type="http://schemas.openxmlformats.org/officeDocument/2006/relationships/customXml" Target="../ink/ink1449.xml"/><Relationship Id="rId268" Type="http://schemas.openxmlformats.org/officeDocument/2006/relationships/image" Target="../media/image1451.png"/><Relationship Id="rId32" Type="http://schemas.openxmlformats.org/officeDocument/2006/relationships/customXml" Target="../ink/ink1352.xml"/><Relationship Id="rId74" Type="http://schemas.openxmlformats.org/officeDocument/2006/relationships/customXml" Target="../ink/ink1373.xml"/><Relationship Id="rId128" Type="http://schemas.openxmlformats.org/officeDocument/2006/relationships/customXml" Target="../ink/ink1400.xml"/><Relationship Id="rId5" Type="http://schemas.openxmlformats.org/officeDocument/2006/relationships/image" Target="../media/image1321.png"/><Relationship Id="rId181" Type="http://schemas.openxmlformats.org/officeDocument/2006/relationships/image" Target="../media/image1408.png"/><Relationship Id="rId237" Type="http://schemas.openxmlformats.org/officeDocument/2006/relationships/image" Target="../media/image1436.png"/><Relationship Id="rId279" Type="http://schemas.openxmlformats.org/officeDocument/2006/relationships/customXml" Target="../ink/ink1476.xml"/><Relationship Id="rId43" Type="http://schemas.openxmlformats.org/officeDocument/2006/relationships/image" Target="../media/image1339.png"/><Relationship Id="rId139" Type="http://schemas.openxmlformats.org/officeDocument/2006/relationships/image" Target="../media/image1387.png"/><Relationship Id="rId290" Type="http://schemas.openxmlformats.org/officeDocument/2006/relationships/image" Target="../media/image1462.png"/><Relationship Id="rId304" Type="http://schemas.openxmlformats.org/officeDocument/2006/relationships/image" Target="../media/image1469.png"/><Relationship Id="rId85" Type="http://schemas.openxmlformats.org/officeDocument/2006/relationships/image" Target="../media/image1360.png"/><Relationship Id="rId150" Type="http://schemas.openxmlformats.org/officeDocument/2006/relationships/customXml" Target="../ink/ink1411.xml"/><Relationship Id="rId192" Type="http://schemas.openxmlformats.org/officeDocument/2006/relationships/customXml" Target="../ink/ink1432.xml"/><Relationship Id="rId206" Type="http://schemas.openxmlformats.org/officeDocument/2006/relationships/customXml" Target="../ink/ink1439.xml"/><Relationship Id="rId248" Type="http://schemas.openxmlformats.org/officeDocument/2006/relationships/customXml" Target="../ink/ink1460.xml"/><Relationship Id="rId12" Type="http://schemas.openxmlformats.org/officeDocument/2006/relationships/customXml" Target="../ink/ink1342.xml"/><Relationship Id="rId108" Type="http://schemas.openxmlformats.org/officeDocument/2006/relationships/customXml" Target="../ink/ink1390.xml"/><Relationship Id="rId315" Type="http://schemas.openxmlformats.org/officeDocument/2006/relationships/customXml" Target="../ink/ink1494.xml"/><Relationship Id="rId54" Type="http://schemas.openxmlformats.org/officeDocument/2006/relationships/customXml" Target="../ink/ink1363.xml"/><Relationship Id="rId96" Type="http://schemas.openxmlformats.org/officeDocument/2006/relationships/customXml" Target="../ink/ink1384.xml"/><Relationship Id="rId161" Type="http://schemas.openxmlformats.org/officeDocument/2006/relationships/image" Target="../media/image1398.png"/><Relationship Id="rId217" Type="http://schemas.openxmlformats.org/officeDocument/2006/relationships/image" Target="../media/image1426.png"/><Relationship Id="rId259" Type="http://schemas.openxmlformats.org/officeDocument/2006/relationships/customXml" Target="../ink/ink1466.xml"/><Relationship Id="rId23" Type="http://schemas.openxmlformats.org/officeDocument/2006/relationships/image" Target="../media/image1330.png"/><Relationship Id="rId119" Type="http://schemas.openxmlformats.org/officeDocument/2006/relationships/image" Target="../media/image1377.png"/><Relationship Id="rId270" Type="http://schemas.openxmlformats.org/officeDocument/2006/relationships/image" Target="../media/image1452.png"/><Relationship Id="rId65" Type="http://schemas.openxmlformats.org/officeDocument/2006/relationships/image" Target="../media/image1350.png"/><Relationship Id="rId130" Type="http://schemas.openxmlformats.org/officeDocument/2006/relationships/customXml" Target="../ink/ink1401.xml"/><Relationship Id="rId172" Type="http://schemas.openxmlformats.org/officeDocument/2006/relationships/customXml" Target="../ink/ink1422.xml"/><Relationship Id="rId193" Type="http://schemas.openxmlformats.org/officeDocument/2006/relationships/image" Target="../media/image1414.png"/><Relationship Id="rId207" Type="http://schemas.openxmlformats.org/officeDocument/2006/relationships/image" Target="../media/image1421.png"/><Relationship Id="rId228" Type="http://schemas.openxmlformats.org/officeDocument/2006/relationships/customXml" Target="../ink/ink1450.xml"/><Relationship Id="rId249" Type="http://schemas.openxmlformats.org/officeDocument/2006/relationships/image" Target="../media/image1442.png"/><Relationship Id="rId13" Type="http://schemas.openxmlformats.org/officeDocument/2006/relationships/image" Target="../media/image1325.png"/><Relationship Id="rId109" Type="http://schemas.openxmlformats.org/officeDocument/2006/relationships/image" Target="../media/image1372.png"/><Relationship Id="rId260" Type="http://schemas.openxmlformats.org/officeDocument/2006/relationships/image" Target="../media/image1447.png"/><Relationship Id="rId281" Type="http://schemas.openxmlformats.org/officeDocument/2006/relationships/customXml" Target="../ink/ink1477.xml"/><Relationship Id="rId316" Type="http://schemas.openxmlformats.org/officeDocument/2006/relationships/image" Target="../media/image1475.png"/><Relationship Id="rId34" Type="http://schemas.openxmlformats.org/officeDocument/2006/relationships/customXml" Target="../ink/ink1353.xml"/><Relationship Id="rId55" Type="http://schemas.openxmlformats.org/officeDocument/2006/relationships/image" Target="../media/image1345.png"/><Relationship Id="rId76" Type="http://schemas.openxmlformats.org/officeDocument/2006/relationships/customXml" Target="../ink/ink1374.xml"/><Relationship Id="rId97" Type="http://schemas.openxmlformats.org/officeDocument/2006/relationships/image" Target="../media/image1366.png"/><Relationship Id="rId120" Type="http://schemas.openxmlformats.org/officeDocument/2006/relationships/customXml" Target="../ink/ink1396.xml"/><Relationship Id="rId141" Type="http://schemas.openxmlformats.org/officeDocument/2006/relationships/image" Target="../media/image1388.png"/><Relationship Id="rId7" Type="http://schemas.openxmlformats.org/officeDocument/2006/relationships/image" Target="../media/image1322.png"/><Relationship Id="rId162" Type="http://schemas.openxmlformats.org/officeDocument/2006/relationships/customXml" Target="../ink/ink1417.xml"/><Relationship Id="rId183" Type="http://schemas.openxmlformats.org/officeDocument/2006/relationships/image" Target="../media/image1409.png"/><Relationship Id="rId218" Type="http://schemas.openxmlformats.org/officeDocument/2006/relationships/customXml" Target="../ink/ink1445.xml"/><Relationship Id="rId239" Type="http://schemas.openxmlformats.org/officeDocument/2006/relationships/image" Target="../media/image1437.png"/><Relationship Id="rId250" Type="http://schemas.openxmlformats.org/officeDocument/2006/relationships/customXml" Target="../ink/ink1461.xml"/><Relationship Id="rId271" Type="http://schemas.openxmlformats.org/officeDocument/2006/relationships/customXml" Target="../ink/ink1472.xml"/><Relationship Id="rId292" Type="http://schemas.openxmlformats.org/officeDocument/2006/relationships/image" Target="../media/image1463.png"/><Relationship Id="rId306" Type="http://schemas.openxmlformats.org/officeDocument/2006/relationships/image" Target="../media/image1470.png"/><Relationship Id="rId24" Type="http://schemas.openxmlformats.org/officeDocument/2006/relationships/customXml" Target="../ink/ink1348.xml"/><Relationship Id="rId45" Type="http://schemas.openxmlformats.org/officeDocument/2006/relationships/image" Target="../media/image1340.png"/><Relationship Id="rId66" Type="http://schemas.openxmlformats.org/officeDocument/2006/relationships/customXml" Target="../ink/ink1369.xml"/><Relationship Id="rId87" Type="http://schemas.openxmlformats.org/officeDocument/2006/relationships/image" Target="../media/image1361.png"/><Relationship Id="rId110" Type="http://schemas.openxmlformats.org/officeDocument/2006/relationships/customXml" Target="../ink/ink1391.xml"/><Relationship Id="rId131" Type="http://schemas.openxmlformats.org/officeDocument/2006/relationships/image" Target="../media/image1383.png"/><Relationship Id="rId152" Type="http://schemas.openxmlformats.org/officeDocument/2006/relationships/customXml" Target="../ink/ink1412.xml"/><Relationship Id="rId173" Type="http://schemas.openxmlformats.org/officeDocument/2006/relationships/image" Target="../media/image1404.png"/><Relationship Id="rId194" Type="http://schemas.openxmlformats.org/officeDocument/2006/relationships/customXml" Target="../ink/ink1433.xml"/><Relationship Id="rId208" Type="http://schemas.openxmlformats.org/officeDocument/2006/relationships/customXml" Target="../ink/ink1440.xml"/><Relationship Id="rId229" Type="http://schemas.openxmlformats.org/officeDocument/2006/relationships/image" Target="../media/image1432.png"/><Relationship Id="rId240" Type="http://schemas.openxmlformats.org/officeDocument/2006/relationships/customXml" Target="../ink/ink1456.xml"/><Relationship Id="rId261" Type="http://schemas.openxmlformats.org/officeDocument/2006/relationships/customXml" Target="../ink/ink1467.xml"/><Relationship Id="rId14" Type="http://schemas.openxmlformats.org/officeDocument/2006/relationships/customXml" Target="../ink/ink1343.xml"/><Relationship Id="rId35" Type="http://schemas.openxmlformats.org/officeDocument/2006/relationships/image" Target="../media/image1336.png"/><Relationship Id="rId56" Type="http://schemas.openxmlformats.org/officeDocument/2006/relationships/customXml" Target="../ink/ink1364.xml"/><Relationship Id="rId77" Type="http://schemas.openxmlformats.org/officeDocument/2006/relationships/image" Target="../media/image1356.png"/><Relationship Id="rId100" Type="http://schemas.openxmlformats.org/officeDocument/2006/relationships/customXml" Target="../ink/ink1386.xml"/><Relationship Id="rId282" Type="http://schemas.openxmlformats.org/officeDocument/2006/relationships/image" Target="../media/image1458.png"/><Relationship Id="rId8" Type="http://schemas.openxmlformats.org/officeDocument/2006/relationships/customXml" Target="../ink/ink1340.xml"/><Relationship Id="rId98" Type="http://schemas.openxmlformats.org/officeDocument/2006/relationships/customXml" Target="../ink/ink1385.xml"/><Relationship Id="rId121" Type="http://schemas.openxmlformats.org/officeDocument/2006/relationships/image" Target="../media/image1378.png"/><Relationship Id="rId142" Type="http://schemas.openxmlformats.org/officeDocument/2006/relationships/customXml" Target="../ink/ink1407.xml"/><Relationship Id="rId163" Type="http://schemas.openxmlformats.org/officeDocument/2006/relationships/image" Target="../media/image1399.png"/><Relationship Id="rId184" Type="http://schemas.openxmlformats.org/officeDocument/2006/relationships/customXml" Target="../ink/ink1428.xml"/><Relationship Id="rId219" Type="http://schemas.openxmlformats.org/officeDocument/2006/relationships/image" Target="../media/image1427.png"/><Relationship Id="rId230" Type="http://schemas.openxmlformats.org/officeDocument/2006/relationships/customXml" Target="../ink/ink1451.xml"/><Relationship Id="rId251" Type="http://schemas.openxmlformats.org/officeDocument/2006/relationships/customXml" Target="../ink/ink1462.xml"/><Relationship Id="rId25" Type="http://schemas.openxmlformats.org/officeDocument/2006/relationships/image" Target="../media/image1331.png"/><Relationship Id="rId46" Type="http://schemas.openxmlformats.org/officeDocument/2006/relationships/customXml" Target="../ink/ink1359.xml"/><Relationship Id="rId67" Type="http://schemas.openxmlformats.org/officeDocument/2006/relationships/image" Target="../media/image1351.png"/><Relationship Id="rId272" Type="http://schemas.openxmlformats.org/officeDocument/2006/relationships/image" Target="../media/image1453.png"/><Relationship Id="rId293" Type="http://schemas.openxmlformats.org/officeDocument/2006/relationships/customXml" Target="../ink/ink1483.xml"/><Relationship Id="rId307" Type="http://schemas.openxmlformats.org/officeDocument/2006/relationships/customXml" Target="../ink/ink1490.xml"/><Relationship Id="rId88" Type="http://schemas.openxmlformats.org/officeDocument/2006/relationships/customXml" Target="../ink/ink1380.xml"/><Relationship Id="rId111" Type="http://schemas.openxmlformats.org/officeDocument/2006/relationships/image" Target="../media/image1373.png"/><Relationship Id="rId132" Type="http://schemas.openxmlformats.org/officeDocument/2006/relationships/customXml" Target="../ink/ink1402.xml"/><Relationship Id="rId153" Type="http://schemas.openxmlformats.org/officeDocument/2006/relationships/image" Target="../media/image1394.png"/><Relationship Id="rId174" Type="http://schemas.openxmlformats.org/officeDocument/2006/relationships/customXml" Target="../ink/ink1423.xml"/><Relationship Id="rId195" Type="http://schemas.openxmlformats.org/officeDocument/2006/relationships/image" Target="../media/image1415.png"/><Relationship Id="rId209" Type="http://schemas.openxmlformats.org/officeDocument/2006/relationships/image" Target="../media/image1422.png"/><Relationship Id="rId220" Type="http://schemas.openxmlformats.org/officeDocument/2006/relationships/customXml" Target="../ink/ink1446.xml"/><Relationship Id="rId241" Type="http://schemas.openxmlformats.org/officeDocument/2006/relationships/image" Target="../media/image1438.png"/><Relationship Id="rId15" Type="http://schemas.openxmlformats.org/officeDocument/2006/relationships/image" Target="../media/image1326.png"/><Relationship Id="rId36" Type="http://schemas.openxmlformats.org/officeDocument/2006/relationships/customXml" Target="../ink/ink1354.xml"/><Relationship Id="rId57" Type="http://schemas.openxmlformats.org/officeDocument/2006/relationships/image" Target="../media/image1346.png"/><Relationship Id="rId262" Type="http://schemas.openxmlformats.org/officeDocument/2006/relationships/image" Target="../media/image1448.png"/><Relationship Id="rId283" Type="http://schemas.openxmlformats.org/officeDocument/2006/relationships/customXml" Target="../ink/ink1478.xml"/><Relationship Id="rId78" Type="http://schemas.openxmlformats.org/officeDocument/2006/relationships/customXml" Target="../ink/ink1375.xml"/><Relationship Id="rId99" Type="http://schemas.openxmlformats.org/officeDocument/2006/relationships/image" Target="../media/image1367.png"/><Relationship Id="rId101" Type="http://schemas.openxmlformats.org/officeDocument/2006/relationships/image" Target="../media/image1368.png"/><Relationship Id="rId122" Type="http://schemas.openxmlformats.org/officeDocument/2006/relationships/customXml" Target="../ink/ink1397.xml"/><Relationship Id="rId143" Type="http://schemas.openxmlformats.org/officeDocument/2006/relationships/image" Target="../media/image1389.png"/><Relationship Id="rId164" Type="http://schemas.openxmlformats.org/officeDocument/2006/relationships/customXml" Target="../ink/ink1418.xml"/><Relationship Id="rId185" Type="http://schemas.openxmlformats.org/officeDocument/2006/relationships/image" Target="../media/image1410.png"/><Relationship Id="rId9" Type="http://schemas.openxmlformats.org/officeDocument/2006/relationships/image" Target="../media/image1323.png"/><Relationship Id="rId210" Type="http://schemas.openxmlformats.org/officeDocument/2006/relationships/customXml" Target="../ink/ink1441.xml"/><Relationship Id="rId26" Type="http://schemas.openxmlformats.org/officeDocument/2006/relationships/customXml" Target="../ink/ink1349.xml"/><Relationship Id="rId231" Type="http://schemas.openxmlformats.org/officeDocument/2006/relationships/image" Target="../media/image1433.png"/><Relationship Id="rId252" Type="http://schemas.openxmlformats.org/officeDocument/2006/relationships/image" Target="../media/image1443.png"/><Relationship Id="rId273" Type="http://schemas.openxmlformats.org/officeDocument/2006/relationships/customXml" Target="../ink/ink1473.xml"/><Relationship Id="rId294" Type="http://schemas.openxmlformats.org/officeDocument/2006/relationships/image" Target="../media/image1464.png"/><Relationship Id="rId308" Type="http://schemas.openxmlformats.org/officeDocument/2006/relationships/image" Target="../media/image1471.png"/><Relationship Id="rId47" Type="http://schemas.openxmlformats.org/officeDocument/2006/relationships/image" Target="../media/image1341.png"/><Relationship Id="rId68" Type="http://schemas.openxmlformats.org/officeDocument/2006/relationships/customXml" Target="../ink/ink1370.xml"/><Relationship Id="rId89" Type="http://schemas.openxmlformats.org/officeDocument/2006/relationships/image" Target="../media/image1362.png"/><Relationship Id="rId112" Type="http://schemas.openxmlformats.org/officeDocument/2006/relationships/customXml" Target="../ink/ink1392.xml"/><Relationship Id="rId133" Type="http://schemas.openxmlformats.org/officeDocument/2006/relationships/image" Target="../media/image1384.png"/><Relationship Id="rId154" Type="http://schemas.openxmlformats.org/officeDocument/2006/relationships/customXml" Target="../ink/ink1413.xml"/><Relationship Id="rId175" Type="http://schemas.openxmlformats.org/officeDocument/2006/relationships/image" Target="../media/image1405.png"/><Relationship Id="rId196" Type="http://schemas.openxmlformats.org/officeDocument/2006/relationships/customXml" Target="../ink/ink1434.xml"/><Relationship Id="rId200" Type="http://schemas.openxmlformats.org/officeDocument/2006/relationships/customXml" Target="../ink/ink1436.xml"/><Relationship Id="rId16" Type="http://schemas.openxmlformats.org/officeDocument/2006/relationships/customXml" Target="../ink/ink1344.xml"/><Relationship Id="rId221" Type="http://schemas.openxmlformats.org/officeDocument/2006/relationships/image" Target="../media/image1428.png"/><Relationship Id="rId242" Type="http://schemas.openxmlformats.org/officeDocument/2006/relationships/customXml" Target="../ink/ink1457.xml"/><Relationship Id="rId263" Type="http://schemas.openxmlformats.org/officeDocument/2006/relationships/customXml" Target="../ink/ink1468.xml"/><Relationship Id="rId284" Type="http://schemas.openxmlformats.org/officeDocument/2006/relationships/image" Target="../media/image1459.png"/><Relationship Id="rId37" Type="http://schemas.openxmlformats.org/officeDocument/2006/relationships/image" Target="../media/image225.png"/><Relationship Id="rId58" Type="http://schemas.openxmlformats.org/officeDocument/2006/relationships/customXml" Target="../ink/ink1365.xml"/><Relationship Id="rId79" Type="http://schemas.openxmlformats.org/officeDocument/2006/relationships/image" Target="../media/image1357.png"/><Relationship Id="rId102" Type="http://schemas.openxmlformats.org/officeDocument/2006/relationships/customXml" Target="../ink/ink1387.xml"/><Relationship Id="rId123" Type="http://schemas.openxmlformats.org/officeDocument/2006/relationships/image" Target="../media/image1379.png"/><Relationship Id="rId144" Type="http://schemas.openxmlformats.org/officeDocument/2006/relationships/customXml" Target="../ink/ink1408.xml"/><Relationship Id="rId90" Type="http://schemas.openxmlformats.org/officeDocument/2006/relationships/customXml" Target="../ink/ink1381.xml"/><Relationship Id="rId165" Type="http://schemas.openxmlformats.org/officeDocument/2006/relationships/image" Target="../media/image1400.png"/><Relationship Id="rId186" Type="http://schemas.openxmlformats.org/officeDocument/2006/relationships/customXml" Target="../ink/ink1429.xml"/><Relationship Id="rId211" Type="http://schemas.openxmlformats.org/officeDocument/2006/relationships/image" Target="../media/image1423.png"/><Relationship Id="rId232" Type="http://schemas.openxmlformats.org/officeDocument/2006/relationships/customXml" Target="../ink/ink1452.xml"/><Relationship Id="rId253" Type="http://schemas.openxmlformats.org/officeDocument/2006/relationships/customXml" Target="../ink/ink1463.xml"/><Relationship Id="rId274" Type="http://schemas.openxmlformats.org/officeDocument/2006/relationships/image" Target="../media/image1454.png"/><Relationship Id="rId295" Type="http://schemas.openxmlformats.org/officeDocument/2006/relationships/customXml" Target="../ink/ink1484.xml"/><Relationship Id="rId309" Type="http://schemas.openxmlformats.org/officeDocument/2006/relationships/customXml" Target="../ink/ink1491.xml"/><Relationship Id="rId27" Type="http://schemas.openxmlformats.org/officeDocument/2006/relationships/image" Target="../media/image1332.png"/><Relationship Id="rId48" Type="http://schemas.openxmlformats.org/officeDocument/2006/relationships/customXml" Target="../ink/ink1360.xml"/><Relationship Id="rId69" Type="http://schemas.openxmlformats.org/officeDocument/2006/relationships/image" Target="../media/image1352.png"/><Relationship Id="rId113" Type="http://schemas.openxmlformats.org/officeDocument/2006/relationships/image" Target="../media/image1374.png"/><Relationship Id="rId134" Type="http://schemas.openxmlformats.org/officeDocument/2006/relationships/customXml" Target="../ink/ink1403.xml"/><Relationship Id="rId80" Type="http://schemas.openxmlformats.org/officeDocument/2006/relationships/customXml" Target="../ink/ink1376.xml"/><Relationship Id="rId155" Type="http://schemas.openxmlformats.org/officeDocument/2006/relationships/image" Target="../media/image1395.png"/><Relationship Id="rId176" Type="http://schemas.openxmlformats.org/officeDocument/2006/relationships/customXml" Target="../ink/ink1424.xml"/><Relationship Id="rId197" Type="http://schemas.openxmlformats.org/officeDocument/2006/relationships/image" Target="../media/image1416.png"/><Relationship Id="rId201" Type="http://schemas.openxmlformats.org/officeDocument/2006/relationships/image" Target="../media/image1418.png"/><Relationship Id="rId222" Type="http://schemas.openxmlformats.org/officeDocument/2006/relationships/customXml" Target="../ink/ink1447.xml"/><Relationship Id="rId243" Type="http://schemas.openxmlformats.org/officeDocument/2006/relationships/image" Target="../media/image1439.png"/><Relationship Id="rId264" Type="http://schemas.openxmlformats.org/officeDocument/2006/relationships/image" Target="../media/image1449.png"/><Relationship Id="rId285" Type="http://schemas.openxmlformats.org/officeDocument/2006/relationships/customXml" Target="../ink/ink1479.xml"/><Relationship Id="rId17" Type="http://schemas.openxmlformats.org/officeDocument/2006/relationships/image" Target="../media/image1327.png"/><Relationship Id="rId38" Type="http://schemas.openxmlformats.org/officeDocument/2006/relationships/customXml" Target="../ink/ink1355.xml"/><Relationship Id="rId59" Type="http://schemas.openxmlformats.org/officeDocument/2006/relationships/image" Target="../media/image1347.png"/><Relationship Id="rId103" Type="http://schemas.openxmlformats.org/officeDocument/2006/relationships/image" Target="../media/image1369.png"/><Relationship Id="rId124" Type="http://schemas.openxmlformats.org/officeDocument/2006/relationships/customXml" Target="../ink/ink1398.xml"/><Relationship Id="rId310" Type="http://schemas.openxmlformats.org/officeDocument/2006/relationships/image" Target="../media/image1472.png"/><Relationship Id="rId70" Type="http://schemas.openxmlformats.org/officeDocument/2006/relationships/customXml" Target="../ink/ink1371.xml"/><Relationship Id="rId91" Type="http://schemas.openxmlformats.org/officeDocument/2006/relationships/image" Target="../media/image1363.png"/><Relationship Id="rId145" Type="http://schemas.openxmlformats.org/officeDocument/2006/relationships/image" Target="../media/image1390.png"/><Relationship Id="rId166" Type="http://schemas.openxmlformats.org/officeDocument/2006/relationships/customXml" Target="../ink/ink1419.xml"/><Relationship Id="rId187" Type="http://schemas.openxmlformats.org/officeDocument/2006/relationships/image" Target="../media/image141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42.xml"/><Relationship Id="rId233" Type="http://schemas.openxmlformats.org/officeDocument/2006/relationships/image" Target="../media/image1434.png"/><Relationship Id="rId254" Type="http://schemas.openxmlformats.org/officeDocument/2006/relationships/image" Target="../media/image1444.png"/><Relationship Id="rId28" Type="http://schemas.openxmlformats.org/officeDocument/2006/relationships/customXml" Target="../ink/ink1350.xml"/><Relationship Id="rId49" Type="http://schemas.openxmlformats.org/officeDocument/2006/relationships/image" Target="../media/image1342.png"/><Relationship Id="rId114" Type="http://schemas.openxmlformats.org/officeDocument/2006/relationships/customXml" Target="../ink/ink1393.xml"/><Relationship Id="rId275" Type="http://schemas.openxmlformats.org/officeDocument/2006/relationships/customXml" Target="../ink/ink1474.xml"/><Relationship Id="rId296" Type="http://schemas.openxmlformats.org/officeDocument/2006/relationships/image" Target="../media/image1465.png"/><Relationship Id="rId300" Type="http://schemas.openxmlformats.org/officeDocument/2006/relationships/image" Target="../media/image1467.png"/><Relationship Id="rId60" Type="http://schemas.openxmlformats.org/officeDocument/2006/relationships/customXml" Target="../ink/ink1366.xml"/><Relationship Id="rId81" Type="http://schemas.openxmlformats.org/officeDocument/2006/relationships/image" Target="../media/image1358.png"/><Relationship Id="rId135" Type="http://schemas.openxmlformats.org/officeDocument/2006/relationships/image" Target="../media/image1385.png"/><Relationship Id="rId156" Type="http://schemas.openxmlformats.org/officeDocument/2006/relationships/customXml" Target="../ink/ink1414.xml"/><Relationship Id="rId177" Type="http://schemas.openxmlformats.org/officeDocument/2006/relationships/image" Target="../media/image1406.png"/><Relationship Id="rId198" Type="http://schemas.openxmlformats.org/officeDocument/2006/relationships/customXml" Target="../ink/ink1435.xml"/><Relationship Id="rId202" Type="http://schemas.openxmlformats.org/officeDocument/2006/relationships/customXml" Target="../ink/ink1437.xml"/><Relationship Id="rId223" Type="http://schemas.openxmlformats.org/officeDocument/2006/relationships/image" Target="../media/image1429.png"/><Relationship Id="rId244" Type="http://schemas.openxmlformats.org/officeDocument/2006/relationships/customXml" Target="../ink/ink1458.xml"/><Relationship Id="rId18" Type="http://schemas.openxmlformats.org/officeDocument/2006/relationships/customXml" Target="../ink/ink1345.xml"/><Relationship Id="rId39" Type="http://schemas.openxmlformats.org/officeDocument/2006/relationships/image" Target="../media/image1337.png"/><Relationship Id="rId265" Type="http://schemas.openxmlformats.org/officeDocument/2006/relationships/customXml" Target="../ink/ink1469.xml"/><Relationship Id="rId286" Type="http://schemas.openxmlformats.org/officeDocument/2006/relationships/image" Target="../media/image1460.png"/><Relationship Id="rId50" Type="http://schemas.openxmlformats.org/officeDocument/2006/relationships/customXml" Target="../ink/ink1361.xml"/><Relationship Id="rId104" Type="http://schemas.openxmlformats.org/officeDocument/2006/relationships/customXml" Target="../ink/ink1388.xml"/><Relationship Id="rId125" Type="http://schemas.openxmlformats.org/officeDocument/2006/relationships/image" Target="../media/image1380.png"/><Relationship Id="rId146" Type="http://schemas.openxmlformats.org/officeDocument/2006/relationships/customXml" Target="../ink/ink1409.xml"/><Relationship Id="rId167" Type="http://schemas.openxmlformats.org/officeDocument/2006/relationships/image" Target="../media/image1401.png"/><Relationship Id="rId188" Type="http://schemas.openxmlformats.org/officeDocument/2006/relationships/customXml" Target="../ink/ink1430.xml"/><Relationship Id="rId311" Type="http://schemas.openxmlformats.org/officeDocument/2006/relationships/customXml" Target="../ink/ink1492.xml"/><Relationship Id="rId71" Type="http://schemas.openxmlformats.org/officeDocument/2006/relationships/image" Target="../media/image1353.png"/><Relationship Id="rId92" Type="http://schemas.openxmlformats.org/officeDocument/2006/relationships/customXml" Target="../ink/ink1382.xml"/><Relationship Id="rId213" Type="http://schemas.openxmlformats.org/officeDocument/2006/relationships/image" Target="../media/image1424.png"/><Relationship Id="rId234" Type="http://schemas.openxmlformats.org/officeDocument/2006/relationships/customXml" Target="../ink/ink1453.xml"/><Relationship Id="rId2" Type="http://schemas.openxmlformats.org/officeDocument/2006/relationships/customXml" Target="../ink/ink1337.xml"/><Relationship Id="rId29" Type="http://schemas.openxmlformats.org/officeDocument/2006/relationships/image" Target="../media/image1333.png"/><Relationship Id="rId255" Type="http://schemas.openxmlformats.org/officeDocument/2006/relationships/customXml" Target="../ink/ink1464.xml"/><Relationship Id="rId276" Type="http://schemas.openxmlformats.org/officeDocument/2006/relationships/image" Target="../media/image1455.png"/><Relationship Id="rId297" Type="http://schemas.openxmlformats.org/officeDocument/2006/relationships/customXml" Target="../ink/ink1485.xml"/><Relationship Id="rId40" Type="http://schemas.openxmlformats.org/officeDocument/2006/relationships/customXml" Target="../ink/ink1356.xml"/><Relationship Id="rId115" Type="http://schemas.openxmlformats.org/officeDocument/2006/relationships/image" Target="../media/image1375.png"/><Relationship Id="rId136" Type="http://schemas.openxmlformats.org/officeDocument/2006/relationships/customXml" Target="../ink/ink1404.xml"/><Relationship Id="rId157" Type="http://schemas.openxmlformats.org/officeDocument/2006/relationships/image" Target="../media/image1396.png"/><Relationship Id="rId178" Type="http://schemas.openxmlformats.org/officeDocument/2006/relationships/customXml" Target="../ink/ink1425.xml"/><Relationship Id="rId301" Type="http://schemas.openxmlformats.org/officeDocument/2006/relationships/customXml" Target="../ink/ink1487.xml"/><Relationship Id="rId61" Type="http://schemas.openxmlformats.org/officeDocument/2006/relationships/image" Target="../media/image1348.png"/><Relationship Id="rId82" Type="http://schemas.openxmlformats.org/officeDocument/2006/relationships/customXml" Target="../ink/ink1377.xml"/><Relationship Id="rId199" Type="http://schemas.openxmlformats.org/officeDocument/2006/relationships/image" Target="../media/image1417.png"/><Relationship Id="rId203" Type="http://schemas.openxmlformats.org/officeDocument/2006/relationships/image" Target="../media/image1419.png"/><Relationship Id="rId19" Type="http://schemas.openxmlformats.org/officeDocument/2006/relationships/image" Target="../media/image1328.png"/><Relationship Id="rId224" Type="http://schemas.openxmlformats.org/officeDocument/2006/relationships/customXml" Target="../ink/ink1448.xml"/><Relationship Id="rId245" Type="http://schemas.openxmlformats.org/officeDocument/2006/relationships/image" Target="../media/image1440.png"/><Relationship Id="rId266" Type="http://schemas.openxmlformats.org/officeDocument/2006/relationships/image" Target="../media/image1450.png"/><Relationship Id="rId287" Type="http://schemas.openxmlformats.org/officeDocument/2006/relationships/customXml" Target="../ink/ink1480.xml"/><Relationship Id="rId30" Type="http://schemas.openxmlformats.org/officeDocument/2006/relationships/customXml" Target="../ink/ink1351.xml"/><Relationship Id="rId105" Type="http://schemas.openxmlformats.org/officeDocument/2006/relationships/image" Target="../media/image1370.png"/><Relationship Id="rId126" Type="http://schemas.openxmlformats.org/officeDocument/2006/relationships/customXml" Target="../ink/ink1399.xml"/><Relationship Id="rId147" Type="http://schemas.openxmlformats.org/officeDocument/2006/relationships/image" Target="../media/image1391.png"/><Relationship Id="rId168" Type="http://schemas.openxmlformats.org/officeDocument/2006/relationships/customXml" Target="../ink/ink1420.xml"/><Relationship Id="rId312" Type="http://schemas.openxmlformats.org/officeDocument/2006/relationships/image" Target="../media/image1473.png"/><Relationship Id="rId51" Type="http://schemas.openxmlformats.org/officeDocument/2006/relationships/image" Target="../media/image1343.png"/><Relationship Id="rId72" Type="http://schemas.openxmlformats.org/officeDocument/2006/relationships/customXml" Target="../ink/ink1372.xml"/><Relationship Id="rId93" Type="http://schemas.openxmlformats.org/officeDocument/2006/relationships/image" Target="../media/image1364.png"/><Relationship Id="rId189" Type="http://schemas.openxmlformats.org/officeDocument/2006/relationships/image" Target="../media/image1412.png"/><Relationship Id="rId3" Type="http://schemas.openxmlformats.org/officeDocument/2006/relationships/image" Target="../media/image1320.png"/><Relationship Id="rId214" Type="http://schemas.openxmlformats.org/officeDocument/2006/relationships/customXml" Target="../ink/ink1443.xml"/><Relationship Id="rId235" Type="http://schemas.openxmlformats.org/officeDocument/2006/relationships/image" Target="../media/image1435.png"/><Relationship Id="rId256" Type="http://schemas.openxmlformats.org/officeDocument/2006/relationships/image" Target="../media/image1445.png"/><Relationship Id="rId277" Type="http://schemas.openxmlformats.org/officeDocument/2006/relationships/customXml" Target="../ink/ink1475.xml"/><Relationship Id="rId298" Type="http://schemas.openxmlformats.org/officeDocument/2006/relationships/image" Target="../media/image1466.png"/><Relationship Id="rId116" Type="http://schemas.openxmlformats.org/officeDocument/2006/relationships/customXml" Target="../ink/ink1394.xml"/><Relationship Id="rId137" Type="http://schemas.openxmlformats.org/officeDocument/2006/relationships/image" Target="../media/image1386.png"/><Relationship Id="rId158" Type="http://schemas.openxmlformats.org/officeDocument/2006/relationships/customXml" Target="../ink/ink1415.xml"/><Relationship Id="rId302" Type="http://schemas.openxmlformats.org/officeDocument/2006/relationships/image" Target="../media/image1468.png"/><Relationship Id="rId20" Type="http://schemas.openxmlformats.org/officeDocument/2006/relationships/customXml" Target="../ink/ink1346.xml"/><Relationship Id="rId41" Type="http://schemas.openxmlformats.org/officeDocument/2006/relationships/image" Target="../media/image1338.png"/><Relationship Id="rId62" Type="http://schemas.openxmlformats.org/officeDocument/2006/relationships/customXml" Target="../ink/ink1367.xml"/><Relationship Id="rId83" Type="http://schemas.openxmlformats.org/officeDocument/2006/relationships/image" Target="../media/image1359.png"/><Relationship Id="rId179" Type="http://schemas.openxmlformats.org/officeDocument/2006/relationships/image" Target="../media/image1407.png"/><Relationship Id="rId190" Type="http://schemas.openxmlformats.org/officeDocument/2006/relationships/customXml" Target="../ink/ink1431.xml"/><Relationship Id="rId204" Type="http://schemas.openxmlformats.org/officeDocument/2006/relationships/customXml" Target="../ink/ink1438.xml"/><Relationship Id="rId225" Type="http://schemas.openxmlformats.org/officeDocument/2006/relationships/image" Target="../media/image1430.png"/><Relationship Id="rId246" Type="http://schemas.openxmlformats.org/officeDocument/2006/relationships/customXml" Target="../ink/ink1459.xml"/><Relationship Id="rId267" Type="http://schemas.openxmlformats.org/officeDocument/2006/relationships/customXml" Target="../ink/ink1470.xml"/><Relationship Id="rId288" Type="http://schemas.openxmlformats.org/officeDocument/2006/relationships/image" Target="../media/image1461.png"/><Relationship Id="rId106" Type="http://schemas.openxmlformats.org/officeDocument/2006/relationships/customXml" Target="../ink/ink1389.xml"/><Relationship Id="rId127" Type="http://schemas.openxmlformats.org/officeDocument/2006/relationships/image" Target="../media/image1381.png"/><Relationship Id="rId313" Type="http://schemas.openxmlformats.org/officeDocument/2006/relationships/customXml" Target="../ink/ink1493.xml"/><Relationship Id="rId10" Type="http://schemas.openxmlformats.org/officeDocument/2006/relationships/customXml" Target="../ink/ink1341.xml"/><Relationship Id="rId31" Type="http://schemas.openxmlformats.org/officeDocument/2006/relationships/image" Target="../media/image1334.png"/><Relationship Id="rId52" Type="http://schemas.openxmlformats.org/officeDocument/2006/relationships/customXml" Target="../ink/ink1362.xml"/><Relationship Id="rId73" Type="http://schemas.openxmlformats.org/officeDocument/2006/relationships/image" Target="../media/image1354.png"/><Relationship Id="rId94" Type="http://schemas.openxmlformats.org/officeDocument/2006/relationships/customXml" Target="../ink/ink1383.xml"/><Relationship Id="rId148" Type="http://schemas.openxmlformats.org/officeDocument/2006/relationships/customXml" Target="../ink/ink1410.xml"/><Relationship Id="rId169" Type="http://schemas.openxmlformats.org/officeDocument/2006/relationships/image" Target="../media/image1402.png"/><Relationship Id="rId4" Type="http://schemas.openxmlformats.org/officeDocument/2006/relationships/customXml" Target="../ink/ink1338.xml"/><Relationship Id="rId180" Type="http://schemas.openxmlformats.org/officeDocument/2006/relationships/customXml" Target="../ink/ink1426.xml"/><Relationship Id="rId215" Type="http://schemas.openxmlformats.org/officeDocument/2006/relationships/image" Target="../media/image1425.png"/><Relationship Id="rId236" Type="http://schemas.openxmlformats.org/officeDocument/2006/relationships/customXml" Target="../ink/ink1454.xml"/><Relationship Id="rId257" Type="http://schemas.openxmlformats.org/officeDocument/2006/relationships/customXml" Target="../ink/ink1465.xml"/><Relationship Id="rId278" Type="http://schemas.openxmlformats.org/officeDocument/2006/relationships/image" Target="../media/image1456.png"/><Relationship Id="rId303" Type="http://schemas.openxmlformats.org/officeDocument/2006/relationships/customXml" Target="../ink/ink1488.xml"/><Relationship Id="rId42" Type="http://schemas.openxmlformats.org/officeDocument/2006/relationships/customXml" Target="../ink/ink1357.xml"/><Relationship Id="rId84" Type="http://schemas.openxmlformats.org/officeDocument/2006/relationships/customXml" Target="../ink/ink1378.xml"/><Relationship Id="rId138" Type="http://schemas.openxmlformats.org/officeDocument/2006/relationships/customXml" Target="../ink/ink1405.xml"/><Relationship Id="rId191" Type="http://schemas.openxmlformats.org/officeDocument/2006/relationships/image" Target="../media/image1413.png"/><Relationship Id="rId205" Type="http://schemas.openxmlformats.org/officeDocument/2006/relationships/image" Target="../media/image1420.png"/><Relationship Id="rId247" Type="http://schemas.openxmlformats.org/officeDocument/2006/relationships/image" Target="../media/image1441.png"/><Relationship Id="rId107" Type="http://schemas.openxmlformats.org/officeDocument/2006/relationships/image" Target="../media/image1371.png"/><Relationship Id="rId289" Type="http://schemas.openxmlformats.org/officeDocument/2006/relationships/customXml" Target="../ink/ink1481.xml"/><Relationship Id="rId11" Type="http://schemas.openxmlformats.org/officeDocument/2006/relationships/image" Target="../media/image1324.png"/><Relationship Id="rId53" Type="http://schemas.openxmlformats.org/officeDocument/2006/relationships/image" Target="../media/image1344.png"/><Relationship Id="rId149" Type="http://schemas.openxmlformats.org/officeDocument/2006/relationships/image" Target="../media/image1392.png"/><Relationship Id="rId314" Type="http://schemas.openxmlformats.org/officeDocument/2006/relationships/image" Target="../media/image1474.png"/><Relationship Id="rId95" Type="http://schemas.openxmlformats.org/officeDocument/2006/relationships/image" Target="../media/image1365.png"/><Relationship Id="rId160" Type="http://schemas.openxmlformats.org/officeDocument/2006/relationships/customXml" Target="../ink/ink1416.xml"/><Relationship Id="rId216" Type="http://schemas.openxmlformats.org/officeDocument/2006/relationships/customXml" Target="../ink/ink1444.xml"/><Relationship Id="rId258" Type="http://schemas.openxmlformats.org/officeDocument/2006/relationships/image" Target="../media/image1446.png"/><Relationship Id="rId22" Type="http://schemas.openxmlformats.org/officeDocument/2006/relationships/customXml" Target="../ink/ink1347.xml"/><Relationship Id="rId64" Type="http://schemas.openxmlformats.org/officeDocument/2006/relationships/customXml" Target="../ink/ink1368.xml"/><Relationship Id="rId118" Type="http://schemas.openxmlformats.org/officeDocument/2006/relationships/customXml" Target="../ink/ink1395.xml"/><Relationship Id="rId171" Type="http://schemas.openxmlformats.org/officeDocument/2006/relationships/image" Target="../media/image1403.png"/><Relationship Id="rId227" Type="http://schemas.openxmlformats.org/officeDocument/2006/relationships/image" Target="../media/image1431.png"/><Relationship Id="rId269" Type="http://schemas.openxmlformats.org/officeDocument/2006/relationships/customXml" Target="../ink/ink1471.xml"/><Relationship Id="rId33" Type="http://schemas.openxmlformats.org/officeDocument/2006/relationships/image" Target="../media/image1335.png"/><Relationship Id="rId129" Type="http://schemas.openxmlformats.org/officeDocument/2006/relationships/image" Target="../media/image1382.png"/><Relationship Id="rId280" Type="http://schemas.openxmlformats.org/officeDocument/2006/relationships/image" Target="../media/image1457.png"/><Relationship Id="rId75" Type="http://schemas.openxmlformats.org/officeDocument/2006/relationships/image" Target="../media/image1355.png"/><Relationship Id="rId140" Type="http://schemas.openxmlformats.org/officeDocument/2006/relationships/customXml" Target="../ink/ink1406.xml"/><Relationship Id="rId182" Type="http://schemas.openxmlformats.org/officeDocument/2006/relationships/customXml" Target="../ink/ink1427.xml"/><Relationship Id="rId6" Type="http://schemas.openxmlformats.org/officeDocument/2006/relationships/customXml" Target="../ink/ink1339.xml"/><Relationship Id="rId238" Type="http://schemas.openxmlformats.org/officeDocument/2006/relationships/customXml" Target="../ink/ink1455.xml"/><Relationship Id="rId291" Type="http://schemas.openxmlformats.org/officeDocument/2006/relationships/customXml" Target="../ink/ink1482.xml"/><Relationship Id="rId305" Type="http://schemas.openxmlformats.org/officeDocument/2006/relationships/customXml" Target="../ink/ink1489.xml"/><Relationship Id="rId44" Type="http://schemas.openxmlformats.org/officeDocument/2006/relationships/customXml" Target="../ink/ink1358.xml"/><Relationship Id="rId86" Type="http://schemas.openxmlformats.org/officeDocument/2006/relationships/customXml" Target="../ink/ink1379.xml"/><Relationship Id="rId151" Type="http://schemas.openxmlformats.org/officeDocument/2006/relationships/image" Target="../media/image13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6.png"/><Relationship Id="rId4" Type="http://schemas.openxmlformats.org/officeDocument/2006/relationships/customXml" Target="../ink/ink149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0.png"/><Relationship Id="rId13" Type="http://schemas.openxmlformats.org/officeDocument/2006/relationships/customXml" Target="../ink/ink1501.xml"/><Relationship Id="rId3" Type="http://schemas.openxmlformats.org/officeDocument/2006/relationships/customXml" Target="../ink/ink1496.xml"/><Relationship Id="rId7" Type="http://schemas.openxmlformats.org/officeDocument/2006/relationships/customXml" Target="../ink/ink1498.xml"/><Relationship Id="rId12" Type="http://schemas.openxmlformats.org/officeDocument/2006/relationships/image" Target="../media/image148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9.png"/><Relationship Id="rId11" Type="http://schemas.openxmlformats.org/officeDocument/2006/relationships/customXml" Target="../ink/ink1500.xml"/><Relationship Id="rId5" Type="http://schemas.openxmlformats.org/officeDocument/2006/relationships/customXml" Target="../ink/ink1497.xml"/><Relationship Id="rId10" Type="http://schemas.openxmlformats.org/officeDocument/2006/relationships/image" Target="../media/image1481.png"/><Relationship Id="rId4" Type="http://schemas.openxmlformats.org/officeDocument/2006/relationships/image" Target="../media/image1478.png"/><Relationship Id="rId9" Type="http://schemas.openxmlformats.org/officeDocument/2006/relationships/customXml" Target="../ink/ink1499.xml"/><Relationship Id="rId14" Type="http://schemas.openxmlformats.org/officeDocument/2006/relationships/image" Target="../media/image14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3.png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customXml" Target="../ink/ink90.xml"/><Relationship Id="rId216" Type="http://schemas.openxmlformats.org/officeDocument/2006/relationships/image" Target="../media/image108.png"/><Relationship Id="rId237" Type="http://schemas.openxmlformats.org/officeDocument/2006/relationships/customXml" Target="../ink/ink118.xml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27" Type="http://schemas.openxmlformats.org/officeDocument/2006/relationships/customXml" Target="../ink/ink113.xml"/><Relationship Id="rId248" Type="http://schemas.openxmlformats.org/officeDocument/2006/relationships/image" Target="../media/image124.png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82" Type="http://schemas.openxmlformats.org/officeDocument/2006/relationships/image" Target="../media/image91.png"/><Relationship Id="rId217" Type="http://schemas.openxmlformats.org/officeDocument/2006/relationships/customXml" Target="../ink/ink108.xml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5" Type="http://schemas.openxmlformats.org/officeDocument/2006/relationships/customXml" Target="../ink/ink32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75.xml"/><Relationship Id="rId172" Type="http://schemas.openxmlformats.org/officeDocument/2006/relationships/image" Target="../media/image86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4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20" Type="http://schemas.openxmlformats.org/officeDocument/2006/relationships/image" Target="../media/image60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1.png"/><Relationship Id="rId183" Type="http://schemas.openxmlformats.org/officeDocument/2006/relationships/customXml" Target="../ink/ink91.xml"/><Relationship Id="rId218" Type="http://schemas.openxmlformats.org/officeDocument/2006/relationships/image" Target="../media/image109.png"/><Relationship Id="rId239" Type="http://schemas.openxmlformats.org/officeDocument/2006/relationships/customXml" Target="../ink/ink119.xml"/><Relationship Id="rId250" Type="http://schemas.openxmlformats.org/officeDocument/2006/relationships/image" Target="../media/image125.png"/><Relationship Id="rId24" Type="http://schemas.openxmlformats.org/officeDocument/2006/relationships/image" Target="../media/image12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31" Type="http://schemas.openxmlformats.org/officeDocument/2006/relationships/customXml" Target="../ink/ink65.xml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229" Type="http://schemas.openxmlformats.org/officeDocument/2006/relationships/customXml" Target="../ink/ink114.xml"/><Relationship Id="rId240" Type="http://schemas.openxmlformats.org/officeDocument/2006/relationships/image" Target="../media/image120.png"/><Relationship Id="rId14" Type="http://schemas.openxmlformats.org/officeDocument/2006/relationships/image" Target="../media/image7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8" Type="http://schemas.openxmlformats.org/officeDocument/2006/relationships/image" Target="../media/image4.png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219" Type="http://schemas.openxmlformats.org/officeDocument/2006/relationships/customXml" Target="../ink/ink109.xml"/><Relationship Id="rId230" Type="http://schemas.openxmlformats.org/officeDocument/2006/relationships/image" Target="../media/image115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0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78" Type="http://schemas.openxmlformats.org/officeDocument/2006/relationships/image" Target="../media/image39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64" Type="http://schemas.openxmlformats.org/officeDocument/2006/relationships/image" Target="../media/image82.png"/><Relationship Id="rId185" Type="http://schemas.openxmlformats.org/officeDocument/2006/relationships/customXml" Target="../ink/ink9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10" Type="http://schemas.openxmlformats.org/officeDocument/2006/relationships/image" Target="../media/image105.png"/><Relationship Id="rId215" Type="http://schemas.openxmlformats.org/officeDocument/2006/relationships/customXml" Target="../ink/ink107.xml"/><Relationship Id="rId236" Type="http://schemas.openxmlformats.org/officeDocument/2006/relationships/image" Target="../media/image118.png"/><Relationship Id="rId26" Type="http://schemas.openxmlformats.org/officeDocument/2006/relationships/image" Target="../media/image13.png"/><Relationship Id="rId231" Type="http://schemas.openxmlformats.org/officeDocument/2006/relationships/customXml" Target="../ink/ink115.xml"/><Relationship Id="rId252" Type="http://schemas.openxmlformats.org/officeDocument/2006/relationships/image" Target="../media/image126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110.xml"/><Relationship Id="rId242" Type="http://schemas.openxmlformats.org/officeDocument/2006/relationships/image" Target="../media/image121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186" Type="http://schemas.openxmlformats.org/officeDocument/2006/relationships/image" Target="../media/image93.png"/><Relationship Id="rId211" Type="http://schemas.openxmlformats.org/officeDocument/2006/relationships/customXml" Target="../ink/ink105.xml"/><Relationship Id="rId232" Type="http://schemas.openxmlformats.org/officeDocument/2006/relationships/image" Target="../media/image116.png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1.png"/><Relationship Id="rId243" Type="http://schemas.openxmlformats.org/officeDocument/2006/relationships/customXml" Target="../ink/ink121.xml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6.png"/><Relationship Id="rId233" Type="http://schemas.openxmlformats.org/officeDocument/2006/relationships/customXml" Target="../ink/ink116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60" Type="http://schemas.openxmlformats.org/officeDocument/2006/relationships/image" Target="../media/image3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98" Type="http://schemas.openxmlformats.org/officeDocument/2006/relationships/image" Target="../media/image99.png"/><Relationship Id="rId202" Type="http://schemas.openxmlformats.org/officeDocument/2006/relationships/image" Target="../media/image101.png"/><Relationship Id="rId223" Type="http://schemas.openxmlformats.org/officeDocument/2006/relationships/customXml" Target="../ink/ink111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2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13" Type="http://schemas.openxmlformats.org/officeDocument/2006/relationships/customXml" Target="../ink/ink106.xml"/><Relationship Id="rId234" Type="http://schemas.openxmlformats.org/officeDocument/2006/relationships/image" Target="../media/image117.png"/><Relationship Id="rId2" Type="http://schemas.openxmlformats.org/officeDocument/2006/relationships/chart" Target="../charts/chart1.xml"/><Relationship Id="rId29" Type="http://schemas.openxmlformats.org/officeDocument/2006/relationships/customXml" Target="../ink/ink14.xml"/><Relationship Id="rId40" Type="http://schemas.openxmlformats.org/officeDocument/2006/relationships/image" Target="../media/image20.png"/><Relationship Id="rId115" Type="http://schemas.openxmlformats.org/officeDocument/2006/relationships/customXml" Target="../ink/ink57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245" Type="http://schemas.openxmlformats.org/officeDocument/2006/relationships/customXml" Target="../ink/ink122.xml"/><Relationship Id="rId30" Type="http://schemas.openxmlformats.org/officeDocument/2006/relationships/image" Target="../media/image15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35" Type="http://schemas.openxmlformats.org/officeDocument/2006/relationships/customXml" Target="../ink/ink117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112.xml"/><Relationship Id="rId246" Type="http://schemas.openxmlformats.org/officeDocument/2006/relationships/image" Target="../media/image123.png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169" Type="http://schemas.openxmlformats.org/officeDocument/2006/relationships/customXml" Target="../ink/ink8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3.xml"/><Relationship Id="rId21" Type="http://schemas.openxmlformats.org/officeDocument/2006/relationships/customXml" Target="../ink/ink135.xml"/><Relationship Id="rId42" Type="http://schemas.openxmlformats.org/officeDocument/2006/relationships/image" Target="../media/image146.png"/><Relationship Id="rId63" Type="http://schemas.openxmlformats.org/officeDocument/2006/relationships/customXml" Target="../ink/ink156.xml"/><Relationship Id="rId84" Type="http://schemas.openxmlformats.org/officeDocument/2006/relationships/image" Target="../media/image167.png"/><Relationship Id="rId138" Type="http://schemas.openxmlformats.org/officeDocument/2006/relationships/image" Target="../media/image194.png"/><Relationship Id="rId159" Type="http://schemas.openxmlformats.org/officeDocument/2006/relationships/customXml" Target="../ink/ink204.xml"/><Relationship Id="rId170" Type="http://schemas.openxmlformats.org/officeDocument/2006/relationships/image" Target="../media/image210.png"/><Relationship Id="rId107" Type="http://schemas.openxmlformats.org/officeDocument/2006/relationships/customXml" Target="../ink/ink178.xml"/><Relationship Id="rId11" Type="http://schemas.openxmlformats.org/officeDocument/2006/relationships/customXml" Target="../ink/ink130.xml"/><Relationship Id="rId32" Type="http://schemas.openxmlformats.org/officeDocument/2006/relationships/image" Target="../media/image141.png"/><Relationship Id="rId53" Type="http://schemas.openxmlformats.org/officeDocument/2006/relationships/customXml" Target="../ink/ink151.xml"/><Relationship Id="rId74" Type="http://schemas.openxmlformats.org/officeDocument/2006/relationships/image" Target="../media/image162.png"/><Relationship Id="rId128" Type="http://schemas.openxmlformats.org/officeDocument/2006/relationships/image" Target="../media/image189.png"/><Relationship Id="rId149" Type="http://schemas.openxmlformats.org/officeDocument/2006/relationships/customXml" Target="../ink/ink199.xml"/><Relationship Id="rId5" Type="http://schemas.openxmlformats.org/officeDocument/2006/relationships/customXml" Target="../ink/ink127.xml"/><Relationship Id="rId95" Type="http://schemas.openxmlformats.org/officeDocument/2006/relationships/customXml" Target="../ink/ink172.xml"/><Relationship Id="rId160" Type="http://schemas.openxmlformats.org/officeDocument/2006/relationships/image" Target="../media/image205.png"/><Relationship Id="rId22" Type="http://schemas.openxmlformats.org/officeDocument/2006/relationships/image" Target="../media/image136.png"/><Relationship Id="rId43" Type="http://schemas.openxmlformats.org/officeDocument/2006/relationships/customXml" Target="../ink/ink146.xml"/><Relationship Id="rId64" Type="http://schemas.openxmlformats.org/officeDocument/2006/relationships/image" Target="../media/image157.png"/><Relationship Id="rId118" Type="http://schemas.openxmlformats.org/officeDocument/2006/relationships/image" Target="../media/image184.png"/><Relationship Id="rId139" Type="http://schemas.openxmlformats.org/officeDocument/2006/relationships/customXml" Target="../ink/ink194.xml"/><Relationship Id="rId85" Type="http://schemas.openxmlformats.org/officeDocument/2006/relationships/customXml" Target="../ink/ink167.xml"/><Relationship Id="rId150" Type="http://schemas.openxmlformats.org/officeDocument/2006/relationships/image" Target="../media/image200.png"/><Relationship Id="rId12" Type="http://schemas.openxmlformats.org/officeDocument/2006/relationships/image" Target="../media/image131.png"/><Relationship Id="rId33" Type="http://schemas.openxmlformats.org/officeDocument/2006/relationships/customXml" Target="../ink/ink141.xml"/><Relationship Id="rId108" Type="http://schemas.openxmlformats.org/officeDocument/2006/relationships/image" Target="../media/image179.png"/><Relationship Id="rId129" Type="http://schemas.openxmlformats.org/officeDocument/2006/relationships/customXml" Target="../ink/ink189.xml"/><Relationship Id="rId54" Type="http://schemas.openxmlformats.org/officeDocument/2006/relationships/image" Target="../media/image152.png"/><Relationship Id="rId70" Type="http://schemas.openxmlformats.org/officeDocument/2006/relationships/image" Target="../media/image160.png"/><Relationship Id="rId75" Type="http://schemas.openxmlformats.org/officeDocument/2006/relationships/customXml" Target="../ink/ink162.xml"/><Relationship Id="rId91" Type="http://schemas.openxmlformats.org/officeDocument/2006/relationships/customXml" Target="../ink/ink170.xml"/><Relationship Id="rId96" Type="http://schemas.openxmlformats.org/officeDocument/2006/relationships/image" Target="../media/image173.png"/><Relationship Id="rId140" Type="http://schemas.openxmlformats.org/officeDocument/2006/relationships/image" Target="../media/image195.png"/><Relationship Id="rId145" Type="http://schemas.openxmlformats.org/officeDocument/2006/relationships/customXml" Target="../ink/ink197.xml"/><Relationship Id="rId161" Type="http://schemas.openxmlformats.org/officeDocument/2006/relationships/customXml" Target="../ink/ink205.xml"/><Relationship Id="rId166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23" Type="http://schemas.openxmlformats.org/officeDocument/2006/relationships/customXml" Target="../ink/ink136.xml"/><Relationship Id="rId28" Type="http://schemas.openxmlformats.org/officeDocument/2006/relationships/image" Target="../media/image139.png"/><Relationship Id="rId49" Type="http://schemas.openxmlformats.org/officeDocument/2006/relationships/customXml" Target="../ink/ink149.xml"/><Relationship Id="rId114" Type="http://schemas.openxmlformats.org/officeDocument/2006/relationships/image" Target="../media/image182.png"/><Relationship Id="rId119" Type="http://schemas.openxmlformats.org/officeDocument/2006/relationships/customXml" Target="../ink/ink184.xml"/><Relationship Id="rId44" Type="http://schemas.openxmlformats.org/officeDocument/2006/relationships/image" Target="../media/image147.png"/><Relationship Id="rId60" Type="http://schemas.openxmlformats.org/officeDocument/2006/relationships/image" Target="../media/image155.png"/><Relationship Id="rId65" Type="http://schemas.openxmlformats.org/officeDocument/2006/relationships/customXml" Target="../ink/ink157.xml"/><Relationship Id="rId81" Type="http://schemas.openxmlformats.org/officeDocument/2006/relationships/customXml" Target="../ink/ink165.xml"/><Relationship Id="rId86" Type="http://schemas.openxmlformats.org/officeDocument/2006/relationships/image" Target="../media/image168.png"/><Relationship Id="rId130" Type="http://schemas.openxmlformats.org/officeDocument/2006/relationships/image" Target="../media/image190.png"/><Relationship Id="rId135" Type="http://schemas.openxmlformats.org/officeDocument/2006/relationships/customXml" Target="../ink/ink192.xml"/><Relationship Id="rId151" Type="http://schemas.openxmlformats.org/officeDocument/2006/relationships/customXml" Target="../ink/ink200.xml"/><Relationship Id="rId156" Type="http://schemas.openxmlformats.org/officeDocument/2006/relationships/image" Target="../media/image203.png"/><Relationship Id="rId13" Type="http://schemas.openxmlformats.org/officeDocument/2006/relationships/customXml" Target="../ink/ink131.xml"/><Relationship Id="rId18" Type="http://schemas.openxmlformats.org/officeDocument/2006/relationships/image" Target="../media/image134.png"/><Relationship Id="rId39" Type="http://schemas.openxmlformats.org/officeDocument/2006/relationships/customXml" Target="../ink/ink144.xml"/><Relationship Id="rId109" Type="http://schemas.openxmlformats.org/officeDocument/2006/relationships/customXml" Target="../ink/ink179.xml"/><Relationship Id="rId34" Type="http://schemas.openxmlformats.org/officeDocument/2006/relationships/image" Target="../media/image142.png"/><Relationship Id="rId50" Type="http://schemas.openxmlformats.org/officeDocument/2006/relationships/image" Target="../media/image150.png"/><Relationship Id="rId55" Type="http://schemas.openxmlformats.org/officeDocument/2006/relationships/customXml" Target="../ink/ink152.xml"/><Relationship Id="rId76" Type="http://schemas.openxmlformats.org/officeDocument/2006/relationships/image" Target="../media/image163.png"/><Relationship Id="rId97" Type="http://schemas.openxmlformats.org/officeDocument/2006/relationships/customXml" Target="../ink/ink173.xml"/><Relationship Id="rId104" Type="http://schemas.openxmlformats.org/officeDocument/2006/relationships/image" Target="../media/image177.png"/><Relationship Id="rId120" Type="http://schemas.openxmlformats.org/officeDocument/2006/relationships/image" Target="../media/image185.png"/><Relationship Id="rId125" Type="http://schemas.openxmlformats.org/officeDocument/2006/relationships/customXml" Target="../ink/ink187.xml"/><Relationship Id="rId141" Type="http://schemas.openxmlformats.org/officeDocument/2006/relationships/customXml" Target="../ink/ink195.xml"/><Relationship Id="rId146" Type="http://schemas.openxmlformats.org/officeDocument/2006/relationships/image" Target="../media/image198.png"/><Relationship Id="rId167" Type="http://schemas.openxmlformats.org/officeDocument/2006/relationships/customXml" Target="../ink/ink208.xml"/><Relationship Id="rId7" Type="http://schemas.openxmlformats.org/officeDocument/2006/relationships/customXml" Target="../ink/ink128.xml"/><Relationship Id="rId71" Type="http://schemas.openxmlformats.org/officeDocument/2006/relationships/customXml" Target="../ink/ink160.xml"/><Relationship Id="rId92" Type="http://schemas.openxmlformats.org/officeDocument/2006/relationships/image" Target="../media/image171.png"/><Relationship Id="rId162" Type="http://schemas.openxmlformats.org/officeDocument/2006/relationships/image" Target="../media/image206.png"/><Relationship Id="rId2" Type="http://schemas.openxmlformats.org/officeDocument/2006/relationships/chart" Target="../charts/chart2.xml"/><Relationship Id="rId29" Type="http://schemas.openxmlformats.org/officeDocument/2006/relationships/customXml" Target="../ink/ink139.xml"/><Relationship Id="rId24" Type="http://schemas.openxmlformats.org/officeDocument/2006/relationships/image" Target="../media/image137.png"/><Relationship Id="rId40" Type="http://schemas.openxmlformats.org/officeDocument/2006/relationships/image" Target="../media/image145.png"/><Relationship Id="rId45" Type="http://schemas.openxmlformats.org/officeDocument/2006/relationships/customXml" Target="../ink/ink147.xml"/><Relationship Id="rId66" Type="http://schemas.openxmlformats.org/officeDocument/2006/relationships/image" Target="../media/image158.png"/><Relationship Id="rId87" Type="http://schemas.openxmlformats.org/officeDocument/2006/relationships/customXml" Target="../ink/ink168.xml"/><Relationship Id="rId110" Type="http://schemas.openxmlformats.org/officeDocument/2006/relationships/image" Target="../media/image180.png"/><Relationship Id="rId115" Type="http://schemas.openxmlformats.org/officeDocument/2006/relationships/customXml" Target="../ink/ink182.xml"/><Relationship Id="rId131" Type="http://schemas.openxmlformats.org/officeDocument/2006/relationships/customXml" Target="../ink/ink190.xml"/><Relationship Id="rId136" Type="http://schemas.openxmlformats.org/officeDocument/2006/relationships/image" Target="../media/image193.png"/><Relationship Id="rId157" Type="http://schemas.openxmlformats.org/officeDocument/2006/relationships/customXml" Target="../ink/ink203.xml"/><Relationship Id="rId61" Type="http://schemas.openxmlformats.org/officeDocument/2006/relationships/customXml" Target="../ink/ink155.xml"/><Relationship Id="rId82" Type="http://schemas.openxmlformats.org/officeDocument/2006/relationships/image" Target="../media/image166.png"/><Relationship Id="rId152" Type="http://schemas.openxmlformats.org/officeDocument/2006/relationships/image" Target="../media/image201.png"/><Relationship Id="rId19" Type="http://schemas.openxmlformats.org/officeDocument/2006/relationships/customXml" Target="../ink/ink134.xml"/><Relationship Id="rId14" Type="http://schemas.openxmlformats.org/officeDocument/2006/relationships/image" Target="../media/image132.png"/><Relationship Id="rId30" Type="http://schemas.openxmlformats.org/officeDocument/2006/relationships/image" Target="../media/image140.png"/><Relationship Id="rId35" Type="http://schemas.openxmlformats.org/officeDocument/2006/relationships/customXml" Target="../ink/ink142.xml"/><Relationship Id="rId56" Type="http://schemas.openxmlformats.org/officeDocument/2006/relationships/image" Target="../media/image153.png"/><Relationship Id="rId77" Type="http://schemas.openxmlformats.org/officeDocument/2006/relationships/customXml" Target="../ink/ink163.xml"/><Relationship Id="rId100" Type="http://schemas.openxmlformats.org/officeDocument/2006/relationships/image" Target="../media/image175.png"/><Relationship Id="rId105" Type="http://schemas.openxmlformats.org/officeDocument/2006/relationships/customXml" Target="../ink/ink177.xml"/><Relationship Id="rId126" Type="http://schemas.openxmlformats.org/officeDocument/2006/relationships/image" Target="../media/image188.png"/><Relationship Id="rId147" Type="http://schemas.openxmlformats.org/officeDocument/2006/relationships/customXml" Target="../ink/ink198.xml"/><Relationship Id="rId168" Type="http://schemas.openxmlformats.org/officeDocument/2006/relationships/image" Target="../media/image209.png"/><Relationship Id="rId8" Type="http://schemas.openxmlformats.org/officeDocument/2006/relationships/image" Target="../media/image129.png"/><Relationship Id="rId51" Type="http://schemas.openxmlformats.org/officeDocument/2006/relationships/customXml" Target="../ink/ink150.xml"/><Relationship Id="rId72" Type="http://schemas.openxmlformats.org/officeDocument/2006/relationships/image" Target="../media/image161.png"/><Relationship Id="rId93" Type="http://schemas.openxmlformats.org/officeDocument/2006/relationships/customXml" Target="../ink/ink171.xml"/><Relationship Id="rId98" Type="http://schemas.openxmlformats.org/officeDocument/2006/relationships/image" Target="../media/image174.png"/><Relationship Id="rId121" Type="http://schemas.openxmlformats.org/officeDocument/2006/relationships/customXml" Target="../ink/ink185.xml"/><Relationship Id="rId142" Type="http://schemas.openxmlformats.org/officeDocument/2006/relationships/image" Target="../media/image196.png"/><Relationship Id="rId163" Type="http://schemas.openxmlformats.org/officeDocument/2006/relationships/customXml" Target="../ink/ink206.xml"/><Relationship Id="rId3" Type="http://schemas.openxmlformats.org/officeDocument/2006/relationships/customXml" Target="../ink/ink126.xml"/><Relationship Id="rId25" Type="http://schemas.openxmlformats.org/officeDocument/2006/relationships/customXml" Target="../ink/ink137.xml"/><Relationship Id="rId46" Type="http://schemas.openxmlformats.org/officeDocument/2006/relationships/image" Target="../media/image148.png"/><Relationship Id="rId67" Type="http://schemas.openxmlformats.org/officeDocument/2006/relationships/customXml" Target="../ink/ink158.xml"/><Relationship Id="rId116" Type="http://schemas.openxmlformats.org/officeDocument/2006/relationships/image" Target="../media/image183.png"/><Relationship Id="rId137" Type="http://schemas.openxmlformats.org/officeDocument/2006/relationships/customXml" Target="../ink/ink193.xml"/><Relationship Id="rId158" Type="http://schemas.openxmlformats.org/officeDocument/2006/relationships/image" Target="../media/image204.png"/><Relationship Id="rId20" Type="http://schemas.openxmlformats.org/officeDocument/2006/relationships/image" Target="../media/image135.png"/><Relationship Id="rId41" Type="http://schemas.openxmlformats.org/officeDocument/2006/relationships/customXml" Target="../ink/ink145.xml"/><Relationship Id="rId62" Type="http://schemas.openxmlformats.org/officeDocument/2006/relationships/image" Target="../media/image156.png"/><Relationship Id="rId83" Type="http://schemas.openxmlformats.org/officeDocument/2006/relationships/customXml" Target="../ink/ink166.xml"/><Relationship Id="rId88" Type="http://schemas.openxmlformats.org/officeDocument/2006/relationships/image" Target="../media/image169.png"/><Relationship Id="rId111" Type="http://schemas.openxmlformats.org/officeDocument/2006/relationships/customXml" Target="../ink/ink180.xml"/><Relationship Id="rId132" Type="http://schemas.openxmlformats.org/officeDocument/2006/relationships/image" Target="../media/image191.png"/><Relationship Id="rId153" Type="http://schemas.openxmlformats.org/officeDocument/2006/relationships/customXml" Target="../ink/ink201.xml"/><Relationship Id="rId15" Type="http://schemas.openxmlformats.org/officeDocument/2006/relationships/customXml" Target="../ink/ink132.xml"/><Relationship Id="rId36" Type="http://schemas.openxmlformats.org/officeDocument/2006/relationships/image" Target="../media/image143.png"/><Relationship Id="rId57" Type="http://schemas.openxmlformats.org/officeDocument/2006/relationships/customXml" Target="../ink/ink153.xml"/><Relationship Id="rId106" Type="http://schemas.openxmlformats.org/officeDocument/2006/relationships/image" Target="../media/image178.png"/><Relationship Id="rId127" Type="http://schemas.openxmlformats.org/officeDocument/2006/relationships/customXml" Target="../ink/ink188.xml"/><Relationship Id="rId10" Type="http://schemas.openxmlformats.org/officeDocument/2006/relationships/image" Target="../media/image130.png"/><Relationship Id="rId31" Type="http://schemas.openxmlformats.org/officeDocument/2006/relationships/customXml" Target="../ink/ink140.xml"/><Relationship Id="rId52" Type="http://schemas.openxmlformats.org/officeDocument/2006/relationships/image" Target="../media/image151.png"/><Relationship Id="rId73" Type="http://schemas.openxmlformats.org/officeDocument/2006/relationships/customXml" Target="../ink/ink161.xml"/><Relationship Id="rId78" Type="http://schemas.openxmlformats.org/officeDocument/2006/relationships/image" Target="../media/image164.png"/><Relationship Id="rId94" Type="http://schemas.openxmlformats.org/officeDocument/2006/relationships/image" Target="../media/image172.png"/><Relationship Id="rId99" Type="http://schemas.openxmlformats.org/officeDocument/2006/relationships/customXml" Target="../ink/ink174.xml"/><Relationship Id="rId101" Type="http://schemas.openxmlformats.org/officeDocument/2006/relationships/customXml" Target="../ink/ink175.xml"/><Relationship Id="rId122" Type="http://schemas.openxmlformats.org/officeDocument/2006/relationships/image" Target="../media/image186.png"/><Relationship Id="rId143" Type="http://schemas.openxmlformats.org/officeDocument/2006/relationships/customXml" Target="../ink/ink196.xml"/><Relationship Id="rId148" Type="http://schemas.openxmlformats.org/officeDocument/2006/relationships/image" Target="../media/image199.png"/><Relationship Id="rId164" Type="http://schemas.openxmlformats.org/officeDocument/2006/relationships/image" Target="../media/image207.png"/><Relationship Id="rId169" Type="http://schemas.openxmlformats.org/officeDocument/2006/relationships/customXml" Target="../ink/ink209.xml"/><Relationship Id="rId4" Type="http://schemas.openxmlformats.org/officeDocument/2006/relationships/image" Target="../media/image127.png"/><Relationship Id="rId9" Type="http://schemas.openxmlformats.org/officeDocument/2006/relationships/customXml" Target="../ink/ink129.xml"/><Relationship Id="rId26" Type="http://schemas.openxmlformats.org/officeDocument/2006/relationships/image" Target="../media/image138.png"/><Relationship Id="rId47" Type="http://schemas.openxmlformats.org/officeDocument/2006/relationships/customXml" Target="../ink/ink148.xml"/><Relationship Id="rId68" Type="http://schemas.openxmlformats.org/officeDocument/2006/relationships/image" Target="../media/image159.png"/><Relationship Id="rId89" Type="http://schemas.openxmlformats.org/officeDocument/2006/relationships/customXml" Target="../ink/ink169.xml"/><Relationship Id="rId112" Type="http://schemas.openxmlformats.org/officeDocument/2006/relationships/image" Target="../media/image181.png"/><Relationship Id="rId133" Type="http://schemas.openxmlformats.org/officeDocument/2006/relationships/customXml" Target="../ink/ink191.xml"/><Relationship Id="rId154" Type="http://schemas.openxmlformats.org/officeDocument/2006/relationships/image" Target="../media/image202.png"/><Relationship Id="rId16" Type="http://schemas.openxmlformats.org/officeDocument/2006/relationships/image" Target="../media/image133.png"/><Relationship Id="rId37" Type="http://schemas.openxmlformats.org/officeDocument/2006/relationships/customXml" Target="../ink/ink143.xml"/><Relationship Id="rId58" Type="http://schemas.openxmlformats.org/officeDocument/2006/relationships/image" Target="../media/image154.png"/><Relationship Id="rId79" Type="http://schemas.openxmlformats.org/officeDocument/2006/relationships/customXml" Target="../ink/ink164.xml"/><Relationship Id="rId102" Type="http://schemas.openxmlformats.org/officeDocument/2006/relationships/image" Target="../media/image176.png"/><Relationship Id="rId123" Type="http://schemas.openxmlformats.org/officeDocument/2006/relationships/customXml" Target="../ink/ink186.xml"/><Relationship Id="rId144" Type="http://schemas.openxmlformats.org/officeDocument/2006/relationships/image" Target="../media/image197.png"/><Relationship Id="rId90" Type="http://schemas.openxmlformats.org/officeDocument/2006/relationships/image" Target="../media/image170.png"/><Relationship Id="rId165" Type="http://schemas.openxmlformats.org/officeDocument/2006/relationships/customXml" Target="../ink/ink207.xml"/><Relationship Id="rId27" Type="http://schemas.openxmlformats.org/officeDocument/2006/relationships/customXml" Target="../ink/ink138.xml"/><Relationship Id="rId48" Type="http://schemas.openxmlformats.org/officeDocument/2006/relationships/image" Target="../media/image149.png"/><Relationship Id="rId69" Type="http://schemas.openxmlformats.org/officeDocument/2006/relationships/customXml" Target="../ink/ink159.xml"/><Relationship Id="rId113" Type="http://schemas.openxmlformats.org/officeDocument/2006/relationships/customXml" Target="../ink/ink181.xml"/><Relationship Id="rId134" Type="http://schemas.openxmlformats.org/officeDocument/2006/relationships/image" Target="../media/image192.png"/><Relationship Id="rId80" Type="http://schemas.openxmlformats.org/officeDocument/2006/relationships/image" Target="../media/image165.png"/><Relationship Id="rId155" Type="http://schemas.openxmlformats.org/officeDocument/2006/relationships/customXml" Target="../ink/ink202.xml"/><Relationship Id="rId17" Type="http://schemas.openxmlformats.org/officeDocument/2006/relationships/customXml" Target="../ink/ink133.xml"/><Relationship Id="rId38" Type="http://schemas.openxmlformats.org/officeDocument/2006/relationships/image" Target="../media/image144.png"/><Relationship Id="rId59" Type="http://schemas.openxmlformats.org/officeDocument/2006/relationships/customXml" Target="../ink/ink154.xml"/><Relationship Id="rId103" Type="http://schemas.openxmlformats.org/officeDocument/2006/relationships/customXml" Target="../ink/ink176.xml"/><Relationship Id="rId124" Type="http://schemas.openxmlformats.org/officeDocument/2006/relationships/image" Target="../media/image18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8.xml"/><Relationship Id="rId21" Type="http://schemas.openxmlformats.org/officeDocument/2006/relationships/image" Target="../media/image220.png"/><Relationship Id="rId42" Type="http://schemas.openxmlformats.org/officeDocument/2006/relationships/image" Target="../media/image230.png"/><Relationship Id="rId63" Type="http://schemas.openxmlformats.org/officeDocument/2006/relationships/customXml" Target="../ink/ink241.xml"/><Relationship Id="rId84" Type="http://schemas.openxmlformats.org/officeDocument/2006/relationships/image" Target="../media/image251.png"/><Relationship Id="rId138" Type="http://schemas.openxmlformats.org/officeDocument/2006/relationships/image" Target="../media/image278.png"/><Relationship Id="rId159" Type="http://schemas.openxmlformats.org/officeDocument/2006/relationships/customXml" Target="../ink/ink289.xml"/><Relationship Id="rId170" Type="http://schemas.openxmlformats.org/officeDocument/2006/relationships/image" Target="../media/image294.png"/><Relationship Id="rId191" Type="http://schemas.openxmlformats.org/officeDocument/2006/relationships/customXml" Target="../ink/ink305.xml"/><Relationship Id="rId205" Type="http://schemas.openxmlformats.org/officeDocument/2006/relationships/customXml" Target="../ink/ink312.xml"/><Relationship Id="rId107" Type="http://schemas.openxmlformats.org/officeDocument/2006/relationships/customXml" Target="../ink/ink263.xml"/><Relationship Id="rId11" Type="http://schemas.openxmlformats.org/officeDocument/2006/relationships/image" Target="../media/image215.png"/><Relationship Id="rId32" Type="http://schemas.openxmlformats.org/officeDocument/2006/relationships/customXml" Target="../ink/ink225.xml"/><Relationship Id="rId53" Type="http://schemas.openxmlformats.org/officeDocument/2006/relationships/customXml" Target="../ink/ink236.xml"/><Relationship Id="rId74" Type="http://schemas.openxmlformats.org/officeDocument/2006/relationships/image" Target="../media/image246.png"/><Relationship Id="rId128" Type="http://schemas.openxmlformats.org/officeDocument/2006/relationships/image" Target="../media/image273.png"/><Relationship Id="rId149" Type="http://schemas.openxmlformats.org/officeDocument/2006/relationships/customXml" Target="../ink/ink284.xml"/><Relationship Id="rId5" Type="http://schemas.openxmlformats.org/officeDocument/2006/relationships/image" Target="../media/image212.png"/><Relationship Id="rId95" Type="http://schemas.openxmlformats.org/officeDocument/2006/relationships/customXml" Target="../ink/ink257.xml"/><Relationship Id="rId160" Type="http://schemas.openxmlformats.org/officeDocument/2006/relationships/image" Target="../media/image289.png"/><Relationship Id="rId181" Type="http://schemas.openxmlformats.org/officeDocument/2006/relationships/customXml" Target="../ink/ink300.xml"/><Relationship Id="rId22" Type="http://schemas.openxmlformats.org/officeDocument/2006/relationships/customXml" Target="../ink/ink220.xml"/><Relationship Id="rId43" Type="http://schemas.openxmlformats.org/officeDocument/2006/relationships/customXml" Target="../ink/ink231.xml"/><Relationship Id="rId64" Type="http://schemas.openxmlformats.org/officeDocument/2006/relationships/image" Target="../media/image241.png"/><Relationship Id="rId118" Type="http://schemas.openxmlformats.org/officeDocument/2006/relationships/image" Target="../media/image268.png"/><Relationship Id="rId139" Type="http://schemas.openxmlformats.org/officeDocument/2006/relationships/customXml" Target="../ink/ink279.xml"/><Relationship Id="rId85" Type="http://schemas.openxmlformats.org/officeDocument/2006/relationships/customXml" Target="../ink/ink252.xml"/><Relationship Id="rId150" Type="http://schemas.openxmlformats.org/officeDocument/2006/relationships/image" Target="../media/image284.png"/><Relationship Id="rId171" Type="http://schemas.openxmlformats.org/officeDocument/2006/relationships/customXml" Target="../ink/ink295.xml"/><Relationship Id="rId192" Type="http://schemas.openxmlformats.org/officeDocument/2006/relationships/image" Target="../media/image305.png"/><Relationship Id="rId206" Type="http://schemas.openxmlformats.org/officeDocument/2006/relationships/image" Target="../media/image312.png"/><Relationship Id="rId12" Type="http://schemas.openxmlformats.org/officeDocument/2006/relationships/customXml" Target="../ink/ink215.xml"/><Relationship Id="rId33" Type="http://schemas.openxmlformats.org/officeDocument/2006/relationships/image" Target="../media/image226.png"/><Relationship Id="rId108" Type="http://schemas.openxmlformats.org/officeDocument/2006/relationships/image" Target="../media/image263.png"/><Relationship Id="rId129" Type="http://schemas.openxmlformats.org/officeDocument/2006/relationships/customXml" Target="../ink/ink274.xml"/><Relationship Id="rId54" Type="http://schemas.openxmlformats.org/officeDocument/2006/relationships/image" Target="../media/image236.png"/><Relationship Id="rId75" Type="http://schemas.openxmlformats.org/officeDocument/2006/relationships/customXml" Target="../ink/ink247.xml"/><Relationship Id="rId96" Type="http://schemas.openxmlformats.org/officeDocument/2006/relationships/image" Target="../media/image257.png"/><Relationship Id="rId140" Type="http://schemas.openxmlformats.org/officeDocument/2006/relationships/image" Target="../media/image279.png"/><Relationship Id="rId161" Type="http://schemas.openxmlformats.org/officeDocument/2006/relationships/customXml" Target="../ink/ink290.xml"/><Relationship Id="rId182" Type="http://schemas.openxmlformats.org/officeDocument/2006/relationships/image" Target="../media/image300.png"/><Relationship Id="rId6" Type="http://schemas.openxmlformats.org/officeDocument/2006/relationships/customXml" Target="../ink/ink212.xml"/><Relationship Id="rId23" Type="http://schemas.openxmlformats.org/officeDocument/2006/relationships/image" Target="../media/image221.png"/><Relationship Id="rId119" Type="http://schemas.openxmlformats.org/officeDocument/2006/relationships/customXml" Target="../ink/ink269.xml"/><Relationship Id="rId44" Type="http://schemas.openxmlformats.org/officeDocument/2006/relationships/image" Target="../media/image231.png"/><Relationship Id="rId65" Type="http://schemas.openxmlformats.org/officeDocument/2006/relationships/customXml" Target="../ink/ink242.xml"/><Relationship Id="rId86" Type="http://schemas.openxmlformats.org/officeDocument/2006/relationships/image" Target="../media/image252.png"/><Relationship Id="rId130" Type="http://schemas.openxmlformats.org/officeDocument/2006/relationships/image" Target="../media/image274.png"/><Relationship Id="rId151" Type="http://schemas.openxmlformats.org/officeDocument/2006/relationships/customXml" Target="../ink/ink285.xml"/><Relationship Id="rId172" Type="http://schemas.openxmlformats.org/officeDocument/2006/relationships/image" Target="../media/image295.png"/><Relationship Id="rId193" Type="http://schemas.openxmlformats.org/officeDocument/2006/relationships/customXml" Target="../ink/ink306.xml"/><Relationship Id="rId13" Type="http://schemas.openxmlformats.org/officeDocument/2006/relationships/image" Target="../media/image216.png"/><Relationship Id="rId109" Type="http://schemas.openxmlformats.org/officeDocument/2006/relationships/customXml" Target="../ink/ink264.xml"/><Relationship Id="rId34" Type="http://schemas.openxmlformats.org/officeDocument/2006/relationships/customXml" Target="../ink/ink226.xml"/><Relationship Id="rId55" Type="http://schemas.openxmlformats.org/officeDocument/2006/relationships/customXml" Target="../ink/ink237.xml"/><Relationship Id="rId76" Type="http://schemas.openxmlformats.org/officeDocument/2006/relationships/image" Target="../media/image247.png"/><Relationship Id="rId97" Type="http://schemas.openxmlformats.org/officeDocument/2006/relationships/customXml" Target="../ink/ink258.xml"/><Relationship Id="rId120" Type="http://schemas.openxmlformats.org/officeDocument/2006/relationships/image" Target="../media/image269.png"/><Relationship Id="rId141" Type="http://schemas.openxmlformats.org/officeDocument/2006/relationships/customXml" Target="../ink/ink280.xml"/><Relationship Id="rId7" Type="http://schemas.openxmlformats.org/officeDocument/2006/relationships/image" Target="../media/image213.png"/><Relationship Id="rId162" Type="http://schemas.openxmlformats.org/officeDocument/2006/relationships/image" Target="../media/image290.png"/><Relationship Id="rId183" Type="http://schemas.openxmlformats.org/officeDocument/2006/relationships/customXml" Target="../ink/ink301.xml"/><Relationship Id="rId24" Type="http://schemas.openxmlformats.org/officeDocument/2006/relationships/customXml" Target="../ink/ink221.xml"/><Relationship Id="rId40" Type="http://schemas.openxmlformats.org/officeDocument/2006/relationships/image" Target="../media/image229.png"/><Relationship Id="rId45" Type="http://schemas.openxmlformats.org/officeDocument/2006/relationships/customXml" Target="../ink/ink232.xml"/><Relationship Id="rId66" Type="http://schemas.openxmlformats.org/officeDocument/2006/relationships/image" Target="../media/image242.png"/><Relationship Id="rId87" Type="http://schemas.openxmlformats.org/officeDocument/2006/relationships/customXml" Target="../ink/ink253.xml"/><Relationship Id="rId110" Type="http://schemas.openxmlformats.org/officeDocument/2006/relationships/image" Target="../media/image264.png"/><Relationship Id="rId115" Type="http://schemas.openxmlformats.org/officeDocument/2006/relationships/customXml" Target="../ink/ink267.xml"/><Relationship Id="rId131" Type="http://schemas.openxmlformats.org/officeDocument/2006/relationships/customXml" Target="../ink/ink275.xml"/><Relationship Id="rId136" Type="http://schemas.openxmlformats.org/officeDocument/2006/relationships/image" Target="../media/image277.png"/><Relationship Id="rId157" Type="http://schemas.openxmlformats.org/officeDocument/2006/relationships/customXml" Target="../ink/ink288.xml"/><Relationship Id="rId178" Type="http://schemas.openxmlformats.org/officeDocument/2006/relationships/image" Target="../media/image298.png"/><Relationship Id="rId61" Type="http://schemas.openxmlformats.org/officeDocument/2006/relationships/customXml" Target="../ink/ink240.xml"/><Relationship Id="rId82" Type="http://schemas.openxmlformats.org/officeDocument/2006/relationships/image" Target="../media/image250.png"/><Relationship Id="rId152" Type="http://schemas.openxmlformats.org/officeDocument/2006/relationships/image" Target="../media/image285.png"/><Relationship Id="rId173" Type="http://schemas.openxmlformats.org/officeDocument/2006/relationships/customXml" Target="../ink/ink296.xml"/><Relationship Id="rId194" Type="http://schemas.openxmlformats.org/officeDocument/2006/relationships/image" Target="../media/image306.png"/><Relationship Id="rId199" Type="http://schemas.openxmlformats.org/officeDocument/2006/relationships/customXml" Target="../ink/ink309.xml"/><Relationship Id="rId203" Type="http://schemas.openxmlformats.org/officeDocument/2006/relationships/customXml" Target="../ink/ink311.xml"/><Relationship Id="rId19" Type="http://schemas.openxmlformats.org/officeDocument/2006/relationships/image" Target="../media/image219.png"/><Relationship Id="rId14" Type="http://schemas.openxmlformats.org/officeDocument/2006/relationships/customXml" Target="../ink/ink216.xml"/><Relationship Id="rId30" Type="http://schemas.openxmlformats.org/officeDocument/2006/relationships/customXml" Target="../ink/ink224.xml"/><Relationship Id="rId35" Type="http://schemas.openxmlformats.org/officeDocument/2006/relationships/image" Target="../media/image227.png"/><Relationship Id="rId56" Type="http://schemas.openxmlformats.org/officeDocument/2006/relationships/image" Target="../media/image237.png"/><Relationship Id="rId77" Type="http://schemas.openxmlformats.org/officeDocument/2006/relationships/customXml" Target="../ink/ink248.xml"/><Relationship Id="rId100" Type="http://schemas.openxmlformats.org/officeDocument/2006/relationships/image" Target="../media/image259.png"/><Relationship Id="rId105" Type="http://schemas.openxmlformats.org/officeDocument/2006/relationships/customXml" Target="../ink/ink262.xml"/><Relationship Id="rId126" Type="http://schemas.openxmlformats.org/officeDocument/2006/relationships/image" Target="../media/image272.png"/><Relationship Id="rId147" Type="http://schemas.openxmlformats.org/officeDocument/2006/relationships/customXml" Target="../ink/ink283.xml"/><Relationship Id="rId168" Type="http://schemas.openxmlformats.org/officeDocument/2006/relationships/image" Target="../media/image293.png"/><Relationship Id="rId8" Type="http://schemas.openxmlformats.org/officeDocument/2006/relationships/customXml" Target="../ink/ink213.xml"/><Relationship Id="rId51" Type="http://schemas.openxmlformats.org/officeDocument/2006/relationships/customXml" Target="../ink/ink235.xml"/><Relationship Id="rId72" Type="http://schemas.openxmlformats.org/officeDocument/2006/relationships/image" Target="../media/image245.png"/><Relationship Id="rId93" Type="http://schemas.openxmlformats.org/officeDocument/2006/relationships/customXml" Target="../ink/ink256.xml"/><Relationship Id="rId98" Type="http://schemas.openxmlformats.org/officeDocument/2006/relationships/image" Target="../media/image258.png"/><Relationship Id="rId121" Type="http://schemas.openxmlformats.org/officeDocument/2006/relationships/customXml" Target="../ink/ink270.xml"/><Relationship Id="rId142" Type="http://schemas.openxmlformats.org/officeDocument/2006/relationships/image" Target="../media/image280.png"/><Relationship Id="rId163" Type="http://schemas.openxmlformats.org/officeDocument/2006/relationships/customXml" Target="../ink/ink291.xml"/><Relationship Id="rId184" Type="http://schemas.openxmlformats.org/officeDocument/2006/relationships/image" Target="../media/image301.png"/><Relationship Id="rId189" Type="http://schemas.openxmlformats.org/officeDocument/2006/relationships/customXml" Target="../ink/ink304.xml"/><Relationship Id="rId3" Type="http://schemas.openxmlformats.org/officeDocument/2006/relationships/image" Target="../media/image211.png"/><Relationship Id="rId25" Type="http://schemas.openxmlformats.org/officeDocument/2006/relationships/image" Target="../media/image222.png"/><Relationship Id="rId46" Type="http://schemas.openxmlformats.org/officeDocument/2006/relationships/image" Target="../media/image232.png"/><Relationship Id="rId67" Type="http://schemas.openxmlformats.org/officeDocument/2006/relationships/customXml" Target="../ink/ink243.xml"/><Relationship Id="rId116" Type="http://schemas.openxmlformats.org/officeDocument/2006/relationships/image" Target="../media/image267.png"/><Relationship Id="rId137" Type="http://schemas.openxmlformats.org/officeDocument/2006/relationships/customXml" Target="../ink/ink278.xml"/><Relationship Id="rId158" Type="http://schemas.openxmlformats.org/officeDocument/2006/relationships/image" Target="../media/image288.png"/><Relationship Id="rId20" Type="http://schemas.openxmlformats.org/officeDocument/2006/relationships/customXml" Target="../ink/ink219.xml"/><Relationship Id="rId41" Type="http://schemas.openxmlformats.org/officeDocument/2006/relationships/customXml" Target="../ink/ink230.xml"/><Relationship Id="rId62" Type="http://schemas.openxmlformats.org/officeDocument/2006/relationships/image" Target="../media/image240.png"/><Relationship Id="rId83" Type="http://schemas.openxmlformats.org/officeDocument/2006/relationships/customXml" Target="../ink/ink251.xml"/><Relationship Id="rId88" Type="http://schemas.openxmlformats.org/officeDocument/2006/relationships/image" Target="../media/image253.png"/><Relationship Id="rId111" Type="http://schemas.openxmlformats.org/officeDocument/2006/relationships/customXml" Target="../ink/ink265.xml"/><Relationship Id="rId132" Type="http://schemas.openxmlformats.org/officeDocument/2006/relationships/image" Target="../media/image275.png"/><Relationship Id="rId153" Type="http://schemas.openxmlformats.org/officeDocument/2006/relationships/customXml" Target="../ink/ink286.xml"/><Relationship Id="rId174" Type="http://schemas.openxmlformats.org/officeDocument/2006/relationships/image" Target="../media/image296.png"/><Relationship Id="rId179" Type="http://schemas.openxmlformats.org/officeDocument/2006/relationships/customXml" Target="../ink/ink299.xml"/><Relationship Id="rId195" Type="http://schemas.openxmlformats.org/officeDocument/2006/relationships/customXml" Target="../ink/ink307.xml"/><Relationship Id="rId190" Type="http://schemas.openxmlformats.org/officeDocument/2006/relationships/image" Target="../media/image304.png"/><Relationship Id="rId204" Type="http://schemas.openxmlformats.org/officeDocument/2006/relationships/image" Target="../media/image311.png"/><Relationship Id="rId15" Type="http://schemas.openxmlformats.org/officeDocument/2006/relationships/image" Target="../media/image217.png"/><Relationship Id="rId36" Type="http://schemas.openxmlformats.org/officeDocument/2006/relationships/customXml" Target="../ink/ink227.xml"/><Relationship Id="rId57" Type="http://schemas.openxmlformats.org/officeDocument/2006/relationships/customXml" Target="../ink/ink238.xml"/><Relationship Id="rId106" Type="http://schemas.openxmlformats.org/officeDocument/2006/relationships/image" Target="../media/image262.png"/><Relationship Id="rId127" Type="http://schemas.openxmlformats.org/officeDocument/2006/relationships/customXml" Target="../ink/ink273.xml"/><Relationship Id="rId10" Type="http://schemas.openxmlformats.org/officeDocument/2006/relationships/customXml" Target="../ink/ink214.xml"/><Relationship Id="rId31" Type="http://schemas.openxmlformats.org/officeDocument/2006/relationships/image" Target="../media/image225.png"/><Relationship Id="rId52" Type="http://schemas.openxmlformats.org/officeDocument/2006/relationships/image" Target="../media/image235.png"/><Relationship Id="rId73" Type="http://schemas.openxmlformats.org/officeDocument/2006/relationships/customXml" Target="../ink/ink246.xml"/><Relationship Id="rId78" Type="http://schemas.openxmlformats.org/officeDocument/2006/relationships/image" Target="../media/image248.png"/><Relationship Id="rId94" Type="http://schemas.openxmlformats.org/officeDocument/2006/relationships/image" Target="../media/image256.png"/><Relationship Id="rId99" Type="http://schemas.openxmlformats.org/officeDocument/2006/relationships/customXml" Target="../ink/ink259.xml"/><Relationship Id="rId101" Type="http://schemas.openxmlformats.org/officeDocument/2006/relationships/customXml" Target="../ink/ink260.xml"/><Relationship Id="rId122" Type="http://schemas.openxmlformats.org/officeDocument/2006/relationships/image" Target="../media/image270.png"/><Relationship Id="rId143" Type="http://schemas.openxmlformats.org/officeDocument/2006/relationships/customXml" Target="../ink/ink281.xml"/><Relationship Id="rId148" Type="http://schemas.openxmlformats.org/officeDocument/2006/relationships/image" Target="../media/image283.png"/><Relationship Id="rId164" Type="http://schemas.openxmlformats.org/officeDocument/2006/relationships/image" Target="../media/image291.png"/><Relationship Id="rId169" Type="http://schemas.openxmlformats.org/officeDocument/2006/relationships/customXml" Target="../ink/ink294.xml"/><Relationship Id="rId185" Type="http://schemas.openxmlformats.org/officeDocument/2006/relationships/customXml" Target="../ink/ink302.xml"/><Relationship Id="rId4" Type="http://schemas.openxmlformats.org/officeDocument/2006/relationships/customXml" Target="../ink/ink211.xml"/><Relationship Id="rId9" Type="http://schemas.openxmlformats.org/officeDocument/2006/relationships/image" Target="../media/image214.png"/><Relationship Id="rId180" Type="http://schemas.openxmlformats.org/officeDocument/2006/relationships/image" Target="../media/image299.png"/><Relationship Id="rId26" Type="http://schemas.openxmlformats.org/officeDocument/2006/relationships/customXml" Target="../ink/ink222.xml"/><Relationship Id="rId47" Type="http://schemas.openxmlformats.org/officeDocument/2006/relationships/customXml" Target="../ink/ink233.xml"/><Relationship Id="rId68" Type="http://schemas.openxmlformats.org/officeDocument/2006/relationships/image" Target="../media/image243.png"/><Relationship Id="rId89" Type="http://schemas.openxmlformats.org/officeDocument/2006/relationships/customXml" Target="../ink/ink254.xml"/><Relationship Id="rId112" Type="http://schemas.openxmlformats.org/officeDocument/2006/relationships/image" Target="../media/image265.png"/><Relationship Id="rId133" Type="http://schemas.openxmlformats.org/officeDocument/2006/relationships/customXml" Target="../ink/ink276.xml"/><Relationship Id="rId154" Type="http://schemas.openxmlformats.org/officeDocument/2006/relationships/image" Target="../media/image286.png"/><Relationship Id="rId175" Type="http://schemas.openxmlformats.org/officeDocument/2006/relationships/customXml" Target="../ink/ink297.xml"/><Relationship Id="rId196" Type="http://schemas.openxmlformats.org/officeDocument/2006/relationships/image" Target="../media/image307.png"/><Relationship Id="rId200" Type="http://schemas.openxmlformats.org/officeDocument/2006/relationships/image" Target="../media/image309.png"/><Relationship Id="rId16" Type="http://schemas.openxmlformats.org/officeDocument/2006/relationships/customXml" Target="../ink/ink217.xml"/><Relationship Id="rId37" Type="http://schemas.openxmlformats.org/officeDocument/2006/relationships/customXml" Target="../ink/ink228.xml"/><Relationship Id="rId58" Type="http://schemas.openxmlformats.org/officeDocument/2006/relationships/image" Target="../media/image238.png"/><Relationship Id="rId79" Type="http://schemas.openxmlformats.org/officeDocument/2006/relationships/customXml" Target="../ink/ink249.xml"/><Relationship Id="rId102" Type="http://schemas.openxmlformats.org/officeDocument/2006/relationships/image" Target="../media/image260.png"/><Relationship Id="rId123" Type="http://schemas.openxmlformats.org/officeDocument/2006/relationships/customXml" Target="../ink/ink271.xml"/><Relationship Id="rId144" Type="http://schemas.openxmlformats.org/officeDocument/2006/relationships/image" Target="../media/image281.png"/><Relationship Id="rId90" Type="http://schemas.openxmlformats.org/officeDocument/2006/relationships/image" Target="../media/image254.png"/><Relationship Id="rId165" Type="http://schemas.openxmlformats.org/officeDocument/2006/relationships/customXml" Target="../ink/ink292.xml"/><Relationship Id="rId186" Type="http://schemas.openxmlformats.org/officeDocument/2006/relationships/image" Target="../media/image302.png"/><Relationship Id="rId27" Type="http://schemas.openxmlformats.org/officeDocument/2006/relationships/image" Target="../media/image223.png"/><Relationship Id="rId48" Type="http://schemas.openxmlformats.org/officeDocument/2006/relationships/image" Target="../media/image233.png"/><Relationship Id="rId69" Type="http://schemas.openxmlformats.org/officeDocument/2006/relationships/customXml" Target="../ink/ink244.xml"/><Relationship Id="rId113" Type="http://schemas.openxmlformats.org/officeDocument/2006/relationships/customXml" Target="../ink/ink266.xml"/><Relationship Id="rId134" Type="http://schemas.openxmlformats.org/officeDocument/2006/relationships/image" Target="../media/image276.png"/><Relationship Id="rId80" Type="http://schemas.openxmlformats.org/officeDocument/2006/relationships/image" Target="../media/image249.png"/><Relationship Id="rId155" Type="http://schemas.openxmlformats.org/officeDocument/2006/relationships/customXml" Target="../ink/ink287.xml"/><Relationship Id="rId176" Type="http://schemas.openxmlformats.org/officeDocument/2006/relationships/image" Target="../media/image297.png"/><Relationship Id="rId197" Type="http://schemas.openxmlformats.org/officeDocument/2006/relationships/customXml" Target="../ink/ink308.xml"/><Relationship Id="rId201" Type="http://schemas.openxmlformats.org/officeDocument/2006/relationships/customXml" Target="../ink/ink310.xml"/><Relationship Id="rId17" Type="http://schemas.openxmlformats.org/officeDocument/2006/relationships/image" Target="../media/image218.png"/><Relationship Id="rId38" Type="http://schemas.openxmlformats.org/officeDocument/2006/relationships/image" Target="../media/image228.png"/><Relationship Id="rId59" Type="http://schemas.openxmlformats.org/officeDocument/2006/relationships/customXml" Target="../ink/ink239.xml"/><Relationship Id="rId103" Type="http://schemas.openxmlformats.org/officeDocument/2006/relationships/customXml" Target="../ink/ink261.xml"/><Relationship Id="rId124" Type="http://schemas.openxmlformats.org/officeDocument/2006/relationships/image" Target="../media/image271.png"/><Relationship Id="rId70" Type="http://schemas.openxmlformats.org/officeDocument/2006/relationships/image" Target="../media/image244.png"/><Relationship Id="rId91" Type="http://schemas.openxmlformats.org/officeDocument/2006/relationships/customXml" Target="../ink/ink255.xml"/><Relationship Id="rId145" Type="http://schemas.openxmlformats.org/officeDocument/2006/relationships/customXml" Target="../ink/ink282.xml"/><Relationship Id="rId166" Type="http://schemas.openxmlformats.org/officeDocument/2006/relationships/image" Target="../media/image292.png"/><Relationship Id="rId187" Type="http://schemas.openxmlformats.org/officeDocument/2006/relationships/customXml" Target="../ink/ink303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3.xml"/><Relationship Id="rId49" Type="http://schemas.openxmlformats.org/officeDocument/2006/relationships/customXml" Target="../ink/ink234.xml"/><Relationship Id="rId114" Type="http://schemas.openxmlformats.org/officeDocument/2006/relationships/image" Target="../media/image266.png"/><Relationship Id="rId60" Type="http://schemas.openxmlformats.org/officeDocument/2006/relationships/image" Target="../media/image239.png"/><Relationship Id="rId81" Type="http://schemas.openxmlformats.org/officeDocument/2006/relationships/customXml" Target="../ink/ink250.xml"/><Relationship Id="rId135" Type="http://schemas.openxmlformats.org/officeDocument/2006/relationships/customXml" Target="../ink/ink277.xml"/><Relationship Id="rId156" Type="http://schemas.openxmlformats.org/officeDocument/2006/relationships/image" Target="../media/image287.png"/><Relationship Id="rId177" Type="http://schemas.openxmlformats.org/officeDocument/2006/relationships/customXml" Target="../ink/ink298.xml"/><Relationship Id="rId198" Type="http://schemas.openxmlformats.org/officeDocument/2006/relationships/image" Target="../media/image308.png"/><Relationship Id="rId202" Type="http://schemas.openxmlformats.org/officeDocument/2006/relationships/image" Target="../media/image310.png"/><Relationship Id="rId18" Type="http://schemas.openxmlformats.org/officeDocument/2006/relationships/customXml" Target="../ink/ink218.xml"/><Relationship Id="rId39" Type="http://schemas.openxmlformats.org/officeDocument/2006/relationships/customXml" Target="../ink/ink229.xml"/><Relationship Id="rId50" Type="http://schemas.openxmlformats.org/officeDocument/2006/relationships/image" Target="../media/image234.png"/><Relationship Id="rId104" Type="http://schemas.openxmlformats.org/officeDocument/2006/relationships/image" Target="../media/image261.png"/><Relationship Id="rId125" Type="http://schemas.openxmlformats.org/officeDocument/2006/relationships/customXml" Target="../ink/ink272.xml"/><Relationship Id="rId146" Type="http://schemas.openxmlformats.org/officeDocument/2006/relationships/image" Target="../media/image282.png"/><Relationship Id="rId167" Type="http://schemas.openxmlformats.org/officeDocument/2006/relationships/customXml" Target="../ink/ink293.xml"/><Relationship Id="rId188" Type="http://schemas.openxmlformats.org/officeDocument/2006/relationships/image" Target="../media/image303.png"/><Relationship Id="rId71" Type="http://schemas.openxmlformats.org/officeDocument/2006/relationships/customXml" Target="../ink/ink245.xml"/><Relationship Id="rId92" Type="http://schemas.openxmlformats.org/officeDocument/2006/relationships/image" Target="../media/image255.png"/><Relationship Id="rId2" Type="http://schemas.openxmlformats.org/officeDocument/2006/relationships/customXml" Target="../ink/ink210.xml"/><Relationship Id="rId29" Type="http://schemas.openxmlformats.org/officeDocument/2006/relationships/image" Target="../media/image22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1.xml"/><Relationship Id="rId21" Type="http://schemas.openxmlformats.org/officeDocument/2006/relationships/image" Target="../media/image321.png"/><Relationship Id="rId42" Type="http://schemas.openxmlformats.org/officeDocument/2006/relationships/customXml" Target="../ink/ink333.xml"/><Relationship Id="rId63" Type="http://schemas.openxmlformats.org/officeDocument/2006/relationships/customXml" Target="../ink/ink344.xml"/><Relationship Id="rId84" Type="http://schemas.openxmlformats.org/officeDocument/2006/relationships/image" Target="../media/image352.png"/><Relationship Id="rId138" Type="http://schemas.openxmlformats.org/officeDocument/2006/relationships/customXml" Target="../ink/ink382.xml"/><Relationship Id="rId159" Type="http://schemas.openxmlformats.org/officeDocument/2006/relationships/customXml" Target="../ink/ink393.xml"/><Relationship Id="rId170" Type="http://schemas.openxmlformats.org/officeDocument/2006/relationships/image" Target="../media/image394.png"/><Relationship Id="rId191" Type="http://schemas.openxmlformats.org/officeDocument/2006/relationships/customXml" Target="../ink/ink409.xml"/><Relationship Id="rId205" Type="http://schemas.openxmlformats.org/officeDocument/2006/relationships/customXml" Target="../ink/ink416.xml"/><Relationship Id="rId226" Type="http://schemas.openxmlformats.org/officeDocument/2006/relationships/image" Target="../media/image422.png"/><Relationship Id="rId247" Type="http://schemas.openxmlformats.org/officeDocument/2006/relationships/customXml" Target="../ink/ink437.xml"/><Relationship Id="rId107" Type="http://schemas.openxmlformats.org/officeDocument/2006/relationships/customXml" Target="../ink/ink366.xml"/><Relationship Id="rId11" Type="http://schemas.openxmlformats.org/officeDocument/2006/relationships/image" Target="../media/image316.png"/><Relationship Id="rId32" Type="http://schemas.openxmlformats.org/officeDocument/2006/relationships/customXml" Target="../ink/ink328.xml"/><Relationship Id="rId53" Type="http://schemas.openxmlformats.org/officeDocument/2006/relationships/customXml" Target="../ink/ink339.xml"/><Relationship Id="rId74" Type="http://schemas.openxmlformats.org/officeDocument/2006/relationships/image" Target="../media/image347.png"/><Relationship Id="rId128" Type="http://schemas.openxmlformats.org/officeDocument/2006/relationships/image" Target="../media/image374.png"/><Relationship Id="rId149" Type="http://schemas.openxmlformats.org/officeDocument/2006/relationships/image" Target="../media/image384.png"/><Relationship Id="rId5" Type="http://schemas.openxmlformats.org/officeDocument/2006/relationships/image" Target="../media/image314.png"/><Relationship Id="rId95" Type="http://schemas.openxmlformats.org/officeDocument/2006/relationships/customXml" Target="../ink/ink360.xml"/><Relationship Id="rId160" Type="http://schemas.openxmlformats.org/officeDocument/2006/relationships/image" Target="../media/image389.png"/><Relationship Id="rId181" Type="http://schemas.openxmlformats.org/officeDocument/2006/relationships/customXml" Target="../ink/ink404.xml"/><Relationship Id="rId216" Type="http://schemas.openxmlformats.org/officeDocument/2006/relationships/image" Target="../media/image417.png"/><Relationship Id="rId237" Type="http://schemas.openxmlformats.org/officeDocument/2006/relationships/customXml" Target="../ink/ink432.xml"/><Relationship Id="rId22" Type="http://schemas.openxmlformats.org/officeDocument/2006/relationships/customXml" Target="../ink/ink323.xml"/><Relationship Id="rId43" Type="http://schemas.openxmlformats.org/officeDocument/2006/relationships/image" Target="../media/image332.png"/><Relationship Id="rId64" Type="http://schemas.openxmlformats.org/officeDocument/2006/relationships/image" Target="../media/image342.png"/><Relationship Id="rId118" Type="http://schemas.openxmlformats.org/officeDocument/2006/relationships/image" Target="../media/image369.png"/><Relationship Id="rId139" Type="http://schemas.openxmlformats.org/officeDocument/2006/relationships/image" Target="../media/image379.png"/><Relationship Id="rId85" Type="http://schemas.openxmlformats.org/officeDocument/2006/relationships/customXml" Target="../ink/ink355.xml"/><Relationship Id="rId150" Type="http://schemas.openxmlformats.org/officeDocument/2006/relationships/customXml" Target="../ink/ink388.xml"/><Relationship Id="rId171" Type="http://schemas.openxmlformats.org/officeDocument/2006/relationships/customXml" Target="../ink/ink399.xml"/><Relationship Id="rId192" Type="http://schemas.openxmlformats.org/officeDocument/2006/relationships/image" Target="../media/image405.png"/><Relationship Id="rId206" Type="http://schemas.openxmlformats.org/officeDocument/2006/relationships/image" Target="../media/image412.png"/><Relationship Id="rId227" Type="http://schemas.openxmlformats.org/officeDocument/2006/relationships/customXml" Target="../ink/ink427.xml"/><Relationship Id="rId248" Type="http://schemas.openxmlformats.org/officeDocument/2006/relationships/image" Target="../media/image433.png"/><Relationship Id="rId12" Type="http://schemas.openxmlformats.org/officeDocument/2006/relationships/customXml" Target="../ink/ink318.xml"/><Relationship Id="rId33" Type="http://schemas.openxmlformats.org/officeDocument/2006/relationships/image" Target="../media/image327.png"/><Relationship Id="rId108" Type="http://schemas.openxmlformats.org/officeDocument/2006/relationships/image" Target="../media/image364.png"/><Relationship Id="rId129" Type="http://schemas.openxmlformats.org/officeDocument/2006/relationships/customXml" Target="../ink/ink377.xml"/><Relationship Id="rId54" Type="http://schemas.openxmlformats.org/officeDocument/2006/relationships/image" Target="../media/image337.png"/><Relationship Id="rId75" Type="http://schemas.openxmlformats.org/officeDocument/2006/relationships/customXml" Target="../ink/ink350.xml"/><Relationship Id="rId96" Type="http://schemas.openxmlformats.org/officeDocument/2006/relationships/image" Target="../media/image358.png"/><Relationship Id="rId140" Type="http://schemas.openxmlformats.org/officeDocument/2006/relationships/customXml" Target="../ink/ink383.xml"/><Relationship Id="rId161" Type="http://schemas.openxmlformats.org/officeDocument/2006/relationships/customXml" Target="../ink/ink394.xml"/><Relationship Id="rId182" Type="http://schemas.openxmlformats.org/officeDocument/2006/relationships/image" Target="../media/image400.png"/><Relationship Id="rId217" Type="http://schemas.openxmlformats.org/officeDocument/2006/relationships/customXml" Target="../ink/ink422.xml"/><Relationship Id="rId6" Type="http://schemas.openxmlformats.org/officeDocument/2006/relationships/customXml" Target="../ink/ink315.xml"/><Relationship Id="rId238" Type="http://schemas.openxmlformats.org/officeDocument/2006/relationships/image" Target="../media/image428.png"/><Relationship Id="rId23" Type="http://schemas.openxmlformats.org/officeDocument/2006/relationships/image" Target="../media/image322.png"/><Relationship Id="rId119" Type="http://schemas.openxmlformats.org/officeDocument/2006/relationships/customXml" Target="../ink/ink372.xml"/><Relationship Id="rId44" Type="http://schemas.openxmlformats.org/officeDocument/2006/relationships/customXml" Target="../ink/ink334.xml"/><Relationship Id="rId65" Type="http://schemas.openxmlformats.org/officeDocument/2006/relationships/customXml" Target="../ink/ink345.xml"/><Relationship Id="rId86" Type="http://schemas.openxmlformats.org/officeDocument/2006/relationships/image" Target="../media/image353.png"/><Relationship Id="rId130" Type="http://schemas.openxmlformats.org/officeDocument/2006/relationships/image" Target="../media/image375.png"/><Relationship Id="rId151" Type="http://schemas.openxmlformats.org/officeDocument/2006/relationships/image" Target="../media/image385.png"/><Relationship Id="rId172" Type="http://schemas.openxmlformats.org/officeDocument/2006/relationships/image" Target="../media/image395.png"/><Relationship Id="rId193" Type="http://schemas.openxmlformats.org/officeDocument/2006/relationships/customXml" Target="../ink/ink410.xml"/><Relationship Id="rId207" Type="http://schemas.openxmlformats.org/officeDocument/2006/relationships/customXml" Target="../ink/ink417.xml"/><Relationship Id="rId228" Type="http://schemas.openxmlformats.org/officeDocument/2006/relationships/image" Target="../media/image423.png"/><Relationship Id="rId249" Type="http://schemas.openxmlformats.org/officeDocument/2006/relationships/customXml" Target="../ink/ink438.xml"/><Relationship Id="rId13" Type="http://schemas.openxmlformats.org/officeDocument/2006/relationships/image" Target="../media/image317.png"/><Relationship Id="rId109" Type="http://schemas.openxmlformats.org/officeDocument/2006/relationships/customXml" Target="../ink/ink367.xml"/><Relationship Id="rId34" Type="http://schemas.openxmlformats.org/officeDocument/2006/relationships/customXml" Target="../ink/ink329.xml"/><Relationship Id="rId55" Type="http://schemas.openxmlformats.org/officeDocument/2006/relationships/customXml" Target="../ink/ink340.xml"/><Relationship Id="rId76" Type="http://schemas.openxmlformats.org/officeDocument/2006/relationships/image" Target="../media/image348.png"/><Relationship Id="rId97" Type="http://schemas.openxmlformats.org/officeDocument/2006/relationships/customXml" Target="../ink/ink361.xml"/><Relationship Id="rId120" Type="http://schemas.openxmlformats.org/officeDocument/2006/relationships/image" Target="../media/image370.png"/><Relationship Id="rId141" Type="http://schemas.openxmlformats.org/officeDocument/2006/relationships/image" Target="../media/image380.png"/><Relationship Id="rId7" Type="http://schemas.openxmlformats.org/officeDocument/2006/relationships/image" Target="../media/image225.png"/><Relationship Id="rId162" Type="http://schemas.openxmlformats.org/officeDocument/2006/relationships/image" Target="../media/image390.png"/><Relationship Id="rId183" Type="http://schemas.openxmlformats.org/officeDocument/2006/relationships/customXml" Target="../ink/ink405.xml"/><Relationship Id="rId218" Type="http://schemas.openxmlformats.org/officeDocument/2006/relationships/image" Target="../media/image418.png"/><Relationship Id="rId239" Type="http://schemas.openxmlformats.org/officeDocument/2006/relationships/customXml" Target="../ink/ink433.xml"/><Relationship Id="rId250" Type="http://schemas.openxmlformats.org/officeDocument/2006/relationships/image" Target="../media/image434.png"/><Relationship Id="rId24" Type="http://schemas.openxmlformats.org/officeDocument/2006/relationships/customXml" Target="../ink/ink324.xml"/><Relationship Id="rId45" Type="http://schemas.openxmlformats.org/officeDocument/2006/relationships/image" Target="../media/image333.png"/><Relationship Id="rId66" Type="http://schemas.openxmlformats.org/officeDocument/2006/relationships/image" Target="../media/image343.png"/><Relationship Id="rId87" Type="http://schemas.openxmlformats.org/officeDocument/2006/relationships/customXml" Target="../ink/ink356.xml"/><Relationship Id="rId110" Type="http://schemas.openxmlformats.org/officeDocument/2006/relationships/image" Target="../media/image365.png"/><Relationship Id="rId131" Type="http://schemas.openxmlformats.org/officeDocument/2006/relationships/customXml" Target="../ink/ink378.xml"/><Relationship Id="rId152" Type="http://schemas.openxmlformats.org/officeDocument/2006/relationships/customXml" Target="../ink/ink389.xml"/><Relationship Id="rId173" Type="http://schemas.openxmlformats.org/officeDocument/2006/relationships/customXml" Target="../ink/ink400.xml"/><Relationship Id="rId194" Type="http://schemas.openxmlformats.org/officeDocument/2006/relationships/image" Target="../media/image406.png"/><Relationship Id="rId208" Type="http://schemas.openxmlformats.org/officeDocument/2006/relationships/image" Target="../media/image413.png"/><Relationship Id="rId229" Type="http://schemas.openxmlformats.org/officeDocument/2006/relationships/customXml" Target="../ink/ink428.xml"/><Relationship Id="rId240" Type="http://schemas.openxmlformats.org/officeDocument/2006/relationships/image" Target="../media/image429.png"/><Relationship Id="rId14" Type="http://schemas.openxmlformats.org/officeDocument/2006/relationships/customXml" Target="../ink/ink319.xml"/><Relationship Id="rId35" Type="http://schemas.openxmlformats.org/officeDocument/2006/relationships/image" Target="../media/image328.png"/><Relationship Id="rId56" Type="http://schemas.openxmlformats.org/officeDocument/2006/relationships/image" Target="../media/image338.png"/><Relationship Id="rId77" Type="http://schemas.openxmlformats.org/officeDocument/2006/relationships/customXml" Target="../ink/ink351.xml"/><Relationship Id="rId100" Type="http://schemas.openxmlformats.org/officeDocument/2006/relationships/image" Target="../media/image360.png"/><Relationship Id="rId8" Type="http://schemas.openxmlformats.org/officeDocument/2006/relationships/customXml" Target="../ink/ink316.xml"/><Relationship Id="rId98" Type="http://schemas.openxmlformats.org/officeDocument/2006/relationships/image" Target="../media/image359.png"/><Relationship Id="rId121" Type="http://schemas.openxmlformats.org/officeDocument/2006/relationships/customXml" Target="../ink/ink373.xml"/><Relationship Id="rId142" Type="http://schemas.openxmlformats.org/officeDocument/2006/relationships/customXml" Target="../ink/ink384.xml"/><Relationship Id="rId163" Type="http://schemas.openxmlformats.org/officeDocument/2006/relationships/customXml" Target="../ink/ink395.xml"/><Relationship Id="rId184" Type="http://schemas.openxmlformats.org/officeDocument/2006/relationships/image" Target="../media/image401.png"/><Relationship Id="rId219" Type="http://schemas.openxmlformats.org/officeDocument/2006/relationships/customXml" Target="../ink/ink423.xml"/><Relationship Id="rId230" Type="http://schemas.openxmlformats.org/officeDocument/2006/relationships/image" Target="../media/image424.png"/><Relationship Id="rId25" Type="http://schemas.openxmlformats.org/officeDocument/2006/relationships/image" Target="../media/image323.png"/><Relationship Id="rId46" Type="http://schemas.openxmlformats.org/officeDocument/2006/relationships/customXml" Target="../ink/ink335.xml"/><Relationship Id="rId67" Type="http://schemas.openxmlformats.org/officeDocument/2006/relationships/customXml" Target="../ink/ink346.xml"/><Relationship Id="rId88" Type="http://schemas.openxmlformats.org/officeDocument/2006/relationships/image" Target="../media/image354.png"/><Relationship Id="rId111" Type="http://schemas.openxmlformats.org/officeDocument/2006/relationships/customXml" Target="../ink/ink368.xml"/><Relationship Id="rId132" Type="http://schemas.openxmlformats.org/officeDocument/2006/relationships/image" Target="../media/image376.png"/><Relationship Id="rId153" Type="http://schemas.openxmlformats.org/officeDocument/2006/relationships/image" Target="../media/image386.png"/><Relationship Id="rId174" Type="http://schemas.openxmlformats.org/officeDocument/2006/relationships/image" Target="../media/image396.png"/><Relationship Id="rId195" Type="http://schemas.openxmlformats.org/officeDocument/2006/relationships/customXml" Target="../ink/ink411.xml"/><Relationship Id="rId209" Type="http://schemas.openxmlformats.org/officeDocument/2006/relationships/customXml" Target="../ink/ink418.xml"/><Relationship Id="rId220" Type="http://schemas.openxmlformats.org/officeDocument/2006/relationships/image" Target="../media/image419.png"/><Relationship Id="rId241" Type="http://schemas.openxmlformats.org/officeDocument/2006/relationships/customXml" Target="../ink/ink434.xml"/><Relationship Id="rId15" Type="http://schemas.openxmlformats.org/officeDocument/2006/relationships/image" Target="../media/image318.png"/><Relationship Id="rId36" Type="http://schemas.openxmlformats.org/officeDocument/2006/relationships/customXml" Target="../ink/ink330.xml"/><Relationship Id="rId57" Type="http://schemas.openxmlformats.org/officeDocument/2006/relationships/customXml" Target="../ink/ink341.xml"/><Relationship Id="rId78" Type="http://schemas.openxmlformats.org/officeDocument/2006/relationships/image" Target="../media/image349.png"/><Relationship Id="rId99" Type="http://schemas.openxmlformats.org/officeDocument/2006/relationships/customXml" Target="../ink/ink362.xml"/><Relationship Id="rId101" Type="http://schemas.openxmlformats.org/officeDocument/2006/relationships/customXml" Target="../ink/ink363.xml"/><Relationship Id="rId122" Type="http://schemas.openxmlformats.org/officeDocument/2006/relationships/image" Target="../media/image371.png"/><Relationship Id="rId143" Type="http://schemas.openxmlformats.org/officeDocument/2006/relationships/image" Target="../media/image381.png"/><Relationship Id="rId164" Type="http://schemas.openxmlformats.org/officeDocument/2006/relationships/image" Target="../media/image391.png"/><Relationship Id="rId185" Type="http://schemas.openxmlformats.org/officeDocument/2006/relationships/customXml" Target="../ink/ink406.xml"/><Relationship Id="rId4" Type="http://schemas.openxmlformats.org/officeDocument/2006/relationships/customXml" Target="../ink/ink314.xml"/><Relationship Id="rId9" Type="http://schemas.openxmlformats.org/officeDocument/2006/relationships/image" Target="../media/image315.png"/><Relationship Id="rId180" Type="http://schemas.openxmlformats.org/officeDocument/2006/relationships/image" Target="../media/image399.png"/><Relationship Id="rId210" Type="http://schemas.openxmlformats.org/officeDocument/2006/relationships/image" Target="../media/image414.png"/><Relationship Id="rId215" Type="http://schemas.openxmlformats.org/officeDocument/2006/relationships/customXml" Target="../ink/ink421.xml"/><Relationship Id="rId236" Type="http://schemas.openxmlformats.org/officeDocument/2006/relationships/image" Target="../media/image427.png"/><Relationship Id="rId26" Type="http://schemas.openxmlformats.org/officeDocument/2006/relationships/customXml" Target="../ink/ink325.xml"/><Relationship Id="rId231" Type="http://schemas.openxmlformats.org/officeDocument/2006/relationships/customXml" Target="../ink/ink429.xml"/><Relationship Id="rId47" Type="http://schemas.openxmlformats.org/officeDocument/2006/relationships/image" Target="../media/image334.png"/><Relationship Id="rId68" Type="http://schemas.openxmlformats.org/officeDocument/2006/relationships/image" Target="../media/image344.png"/><Relationship Id="rId89" Type="http://schemas.openxmlformats.org/officeDocument/2006/relationships/customXml" Target="../ink/ink357.xml"/><Relationship Id="rId112" Type="http://schemas.openxmlformats.org/officeDocument/2006/relationships/image" Target="../media/image366.png"/><Relationship Id="rId133" Type="http://schemas.openxmlformats.org/officeDocument/2006/relationships/customXml" Target="../ink/ink379.xml"/><Relationship Id="rId154" Type="http://schemas.openxmlformats.org/officeDocument/2006/relationships/customXml" Target="../ink/ink390.xml"/><Relationship Id="rId175" Type="http://schemas.openxmlformats.org/officeDocument/2006/relationships/customXml" Target="../ink/ink401.xml"/><Relationship Id="rId196" Type="http://schemas.openxmlformats.org/officeDocument/2006/relationships/image" Target="../media/image407.png"/><Relationship Id="rId200" Type="http://schemas.openxmlformats.org/officeDocument/2006/relationships/image" Target="../media/image409.png"/><Relationship Id="rId16" Type="http://schemas.openxmlformats.org/officeDocument/2006/relationships/customXml" Target="../ink/ink320.xml"/><Relationship Id="rId221" Type="http://schemas.openxmlformats.org/officeDocument/2006/relationships/customXml" Target="../ink/ink424.xml"/><Relationship Id="rId242" Type="http://schemas.openxmlformats.org/officeDocument/2006/relationships/image" Target="../media/image430.png"/><Relationship Id="rId37" Type="http://schemas.openxmlformats.org/officeDocument/2006/relationships/image" Target="../media/image329.png"/><Relationship Id="rId58" Type="http://schemas.openxmlformats.org/officeDocument/2006/relationships/image" Target="../media/image339.png"/><Relationship Id="rId79" Type="http://schemas.openxmlformats.org/officeDocument/2006/relationships/customXml" Target="../ink/ink352.xml"/><Relationship Id="rId102" Type="http://schemas.openxmlformats.org/officeDocument/2006/relationships/image" Target="../media/image361.png"/><Relationship Id="rId123" Type="http://schemas.openxmlformats.org/officeDocument/2006/relationships/customXml" Target="../ink/ink374.xml"/><Relationship Id="rId144" Type="http://schemas.openxmlformats.org/officeDocument/2006/relationships/customXml" Target="../ink/ink385.xml"/><Relationship Id="rId90" Type="http://schemas.openxmlformats.org/officeDocument/2006/relationships/image" Target="../media/image355.png"/><Relationship Id="rId165" Type="http://schemas.openxmlformats.org/officeDocument/2006/relationships/customXml" Target="../ink/ink396.xml"/><Relationship Id="rId186" Type="http://schemas.openxmlformats.org/officeDocument/2006/relationships/image" Target="../media/image402.png"/><Relationship Id="rId211" Type="http://schemas.openxmlformats.org/officeDocument/2006/relationships/customXml" Target="../ink/ink419.xml"/><Relationship Id="rId232" Type="http://schemas.openxmlformats.org/officeDocument/2006/relationships/image" Target="../media/image425.png"/><Relationship Id="rId27" Type="http://schemas.openxmlformats.org/officeDocument/2006/relationships/image" Target="../media/image324.png"/><Relationship Id="rId48" Type="http://schemas.openxmlformats.org/officeDocument/2006/relationships/customXml" Target="../ink/ink336.xml"/><Relationship Id="rId69" Type="http://schemas.openxmlformats.org/officeDocument/2006/relationships/customXml" Target="../ink/ink347.xml"/><Relationship Id="rId113" Type="http://schemas.openxmlformats.org/officeDocument/2006/relationships/customXml" Target="../ink/ink369.xml"/><Relationship Id="rId134" Type="http://schemas.openxmlformats.org/officeDocument/2006/relationships/customXml" Target="../ink/ink380.xml"/><Relationship Id="rId80" Type="http://schemas.openxmlformats.org/officeDocument/2006/relationships/image" Target="../media/image350.png"/><Relationship Id="rId155" Type="http://schemas.openxmlformats.org/officeDocument/2006/relationships/image" Target="../media/image387.png"/><Relationship Id="rId176" Type="http://schemas.openxmlformats.org/officeDocument/2006/relationships/image" Target="../media/image397.png"/><Relationship Id="rId197" Type="http://schemas.openxmlformats.org/officeDocument/2006/relationships/customXml" Target="../ink/ink412.xml"/><Relationship Id="rId201" Type="http://schemas.openxmlformats.org/officeDocument/2006/relationships/customXml" Target="../ink/ink414.xml"/><Relationship Id="rId222" Type="http://schemas.openxmlformats.org/officeDocument/2006/relationships/image" Target="../media/image420.png"/><Relationship Id="rId243" Type="http://schemas.openxmlformats.org/officeDocument/2006/relationships/customXml" Target="../ink/ink435.xml"/><Relationship Id="rId17" Type="http://schemas.openxmlformats.org/officeDocument/2006/relationships/image" Target="../media/image319.png"/><Relationship Id="rId38" Type="http://schemas.openxmlformats.org/officeDocument/2006/relationships/customXml" Target="../ink/ink331.xml"/><Relationship Id="rId59" Type="http://schemas.openxmlformats.org/officeDocument/2006/relationships/customXml" Target="../ink/ink342.xml"/><Relationship Id="rId103" Type="http://schemas.openxmlformats.org/officeDocument/2006/relationships/customXml" Target="../ink/ink364.xml"/><Relationship Id="rId124" Type="http://schemas.openxmlformats.org/officeDocument/2006/relationships/image" Target="../media/image372.png"/><Relationship Id="rId70" Type="http://schemas.openxmlformats.org/officeDocument/2006/relationships/image" Target="../media/image345.png"/><Relationship Id="rId91" Type="http://schemas.openxmlformats.org/officeDocument/2006/relationships/customXml" Target="../ink/ink358.xml"/><Relationship Id="rId145" Type="http://schemas.openxmlformats.org/officeDocument/2006/relationships/image" Target="../media/image382.png"/><Relationship Id="rId166" Type="http://schemas.openxmlformats.org/officeDocument/2006/relationships/image" Target="../media/image392.png"/><Relationship Id="rId187" Type="http://schemas.openxmlformats.org/officeDocument/2006/relationships/customXml" Target="../ink/ink407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15.png"/><Relationship Id="rId233" Type="http://schemas.openxmlformats.org/officeDocument/2006/relationships/customXml" Target="../ink/ink430.xml"/><Relationship Id="rId28" Type="http://schemas.openxmlformats.org/officeDocument/2006/relationships/customXml" Target="../ink/ink326.xml"/><Relationship Id="rId49" Type="http://schemas.openxmlformats.org/officeDocument/2006/relationships/image" Target="../media/image335.png"/><Relationship Id="rId114" Type="http://schemas.openxmlformats.org/officeDocument/2006/relationships/image" Target="../media/image367.png"/><Relationship Id="rId60" Type="http://schemas.openxmlformats.org/officeDocument/2006/relationships/image" Target="../media/image340.png"/><Relationship Id="rId81" Type="http://schemas.openxmlformats.org/officeDocument/2006/relationships/customXml" Target="../ink/ink353.xml"/><Relationship Id="rId135" Type="http://schemas.openxmlformats.org/officeDocument/2006/relationships/image" Target="../media/image377.png"/><Relationship Id="rId156" Type="http://schemas.openxmlformats.org/officeDocument/2006/relationships/customXml" Target="../ink/ink391.xml"/><Relationship Id="rId177" Type="http://schemas.openxmlformats.org/officeDocument/2006/relationships/customXml" Target="../ink/ink402.xml"/><Relationship Id="rId198" Type="http://schemas.openxmlformats.org/officeDocument/2006/relationships/image" Target="../media/image408.png"/><Relationship Id="rId202" Type="http://schemas.openxmlformats.org/officeDocument/2006/relationships/image" Target="../media/image410.png"/><Relationship Id="rId223" Type="http://schemas.openxmlformats.org/officeDocument/2006/relationships/customXml" Target="../ink/ink425.xml"/><Relationship Id="rId244" Type="http://schemas.openxmlformats.org/officeDocument/2006/relationships/image" Target="../media/image431.png"/><Relationship Id="rId18" Type="http://schemas.openxmlformats.org/officeDocument/2006/relationships/customXml" Target="../ink/ink321.xml"/><Relationship Id="rId39" Type="http://schemas.openxmlformats.org/officeDocument/2006/relationships/image" Target="../media/image330.png"/><Relationship Id="rId50" Type="http://schemas.openxmlformats.org/officeDocument/2006/relationships/customXml" Target="../ink/ink337.xml"/><Relationship Id="rId104" Type="http://schemas.openxmlformats.org/officeDocument/2006/relationships/image" Target="../media/image362.png"/><Relationship Id="rId125" Type="http://schemas.openxmlformats.org/officeDocument/2006/relationships/customXml" Target="../ink/ink375.xml"/><Relationship Id="rId146" Type="http://schemas.openxmlformats.org/officeDocument/2006/relationships/customXml" Target="../ink/ink386.xml"/><Relationship Id="rId167" Type="http://schemas.openxmlformats.org/officeDocument/2006/relationships/customXml" Target="../ink/ink397.xml"/><Relationship Id="rId188" Type="http://schemas.openxmlformats.org/officeDocument/2006/relationships/image" Target="../media/image403.png"/><Relationship Id="rId71" Type="http://schemas.openxmlformats.org/officeDocument/2006/relationships/customXml" Target="../ink/ink348.xml"/><Relationship Id="rId92" Type="http://schemas.openxmlformats.org/officeDocument/2006/relationships/image" Target="../media/image356.png"/><Relationship Id="rId213" Type="http://schemas.openxmlformats.org/officeDocument/2006/relationships/customXml" Target="../ink/ink420.xml"/><Relationship Id="rId234" Type="http://schemas.openxmlformats.org/officeDocument/2006/relationships/image" Target="../media/image426.png"/><Relationship Id="rId2" Type="http://schemas.openxmlformats.org/officeDocument/2006/relationships/customXml" Target="../ink/ink313.xml"/><Relationship Id="rId29" Type="http://schemas.openxmlformats.org/officeDocument/2006/relationships/image" Target="../media/image325.png"/><Relationship Id="rId40" Type="http://schemas.openxmlformats.org/officeDocument/2006/relationships/customXml" Target="../ink/ink332.xml"/><Relationship Id="rId115" Type="http://schemas.openxmlformats.org/officeDocument/2006/relationships/customXml" Target="../ink/ink370.xml"/><Relationship Id="rId136" Type="http://schemas.openxmlformats.org/officeDocument/2006/relationships/customXml" Target="../ink/ink381.xml"/><Relationship Id="rId157" Type="http://schemas.openxmlformats.org/officeDocument/2006/relationships/customXml" Target="../ink/ink392.xml"/><Relationship Id="rId178" Type="http://schemas.openxmlformats.org/officeDocument/2006/relationships/image" Target="../media/image398.png"/><Relationship Id="rId61" Type="http://schemas.openxmlformats.org/officeDocument/2006/relationships/customXml" Target="../ink/ink343.xml"/><Relationship Id="rId82" Type="http://schemas.openxmlformats.org/officeDocument/2006/relationships/image" Target="../media/image351.png"/><Relationship Id="rId199" Type="http://schemas.openxmlformats.org/officeDocument/2006/relationships/customXml" Target="../ink/ink413.xml"/><Relationship Id="rId203" Type="http://schemas.openxmlformats.org/officeDocument/2006/relationships/customXml" Target="../ink/ink415.xml"/><Relationship Id="rId19" Type="http://schemas.openxmlformats.org/officeDocument/2006/relationships/image" Target="../media/image320.png"/><Relationship Id="rId224" Type="http://schemas.openxmlformats.org/officeDocument/2006/relationships/image" Target="../media/image421.png"/><Relationship Id="rId245" Type="http://schemas.openxmlformats.org/officeDocument/2006/relationships/customXml" Target="../ink/ink436.xml"/><Relationship Id="rId30" Type="http://schemas.openxmlformats.org/officeDocument/2006/relationships/customXml" Target="../ink/ink327.xml"/><Relationship Id="rId105" Type="http://schemas.openxmlformats.org/officeDocument/2006/relationships/customXml" Target="../ink/ink365.xml"/><Relationship Id="rId126" Type="http://schemas.openxmlformats.org/officeDocument/2006/relationships/image" Target="../media/image373.png"/><Relationship Id="rId147" Type="http://schemas.openxmlformats.org/officeDocument/2006/relationships/image" Target="../media/image383.png"/><Relationship Id="rId168" Type="http://schemas.openxmlformats.org/officeDocument/2006/relationships/image" Target="../media/image393.png"/><Relationship Id="rId51" Type="http://schemas.openxmlformats.org/officeDocument/2006/relationships/customXml" Target="../ink/ink338.xml"/><Relationship Id="rId72" Type="http://schemas.openxmlformats.org/officeDocument/2006/relationships/image" Target="../media/image346.png"/><Relationship Id="rId93" Type="http://schemas.openxmlformats.org/officeDocument/2006/relationships/customXml" Target="../ink/ink359.xml"/><Relationship Id="rId189" Type="http://schemas.openxmlformats.org/officeDocument/2006/relationships/customXml" Target="../ink/ink408.xml"/><Relationship Id="rId3" Type="http://schemas.openxmlformats.org/officeDocument/2006/relationships/image" Target="../media/image313.png"/><Relationship Id="rId214" Type="http://schemas.openxmlformats.org/officeDocument/2006/relationships/image" Target="../media/image416.png"/><Relationship Id="rId235" Type="http://schemas.openxmlformats.org/officeDocument/2006/relationships/customXml" Target="../ink/ink431.xml"/><Relationship Id="rId116" Type="http://schemas.openxmlformats.org/officeDocument/2006/relationships/image" Target="../media/image368.png"/><Relationship Id="rId137" Type="http://schemas.openxmlformats.org/officeDocument/2006/relationships/image" Target="../media/image378.png"/><Relationship Id="rId158" Type="http://schemas.openxmlformats.org/officeDocument/2006/relationships/image" Target="../media/image388.png"/><Relationship Id="rId20" Type="http://schemas.openxmlformats.org/officeDocument/2006/relationships/customXml" Target="../ink/ink322.xml"/><Relationship Id="rId41" Type="http://schemas.openxmlformats.org/officeDocument/2006/relationships/image" Target="../media/image331.png"/><Relationship Id="rId62" Type="http://schemas.openxmlformats.org/officeDocument/2006/relationships/image" Target="../media/image341.png"/><Relationship Id="rId83" Type="http://schemas.openxmlformats.org/officeDocument/2006/relationships/customXml" Target="../ink/ink354.xml"/><Relationship Id="rId179" Type="http://schemas.openxmlformats.org/officeDocument/2006/relationships/customXml" Target="../ink/ink403.xml"/><Relationship Id="rId190" Type="http://schemas.openxmlformats.org/officeDocument/2006/relationships/image" Target="../media/image404.png"/><Relationship Id="rId204" Type="http://schemas.openxmlformats.org/officeDocument/2006/relationships/image" Target="../media/image411.png"/><Relationship Id="rId225" Type="http://schemas.openxmlformats.org/officeDocument/2006/relationships/customXml" Target="../ink/ink426.xml"/><Relationship Id="rId246" Type="http://schemas.openxmlformats.org/officeDocument/2006/relationships/image" Target="../media/image432.png"/><Relationship Id="rId106" Type="http://schemas.openxmlformats.org/officeDocument/2006/relationships/image" Target="../media/image363.png"/><Relationship Id="rId127" Type="http://schemas.openxmlformats.org/officeDocument/2006/relationships/customXml" Target="../ink/ink376.xml"/><Relationship Id="rId10" Type="http://schemas.openxmlformats.org/officeDocument/2006/relationships/customXml" Target="../ink/ink317.xml"/><Relationship Id="rId31" Type="http://schemas.openxmlformats.org/officeDocument/2006/relationships/image" Target="../media/image326.png"/><Relationship Id="rId52" Type="http://schemas.openxmlformats.org/officeDocument/2006/relationships/image" Target="../media/image336.png"/><Relationship Id="rId73" Type="http://schemas.openxmlformats.org/officeDocument/2006/relationships/customXml" Target="../ink/ink349.xml"/><Relationship Id="rId94" Type="http://schemas.openxmlformats.org/officeDocument/2006/relationships/image" Target="../media/image357.png"/><Relationship Id="rId148" Type="http://schemas.openxmlformats.org/officeDocument/2006/relationships/customXml" Target="../ink/ink387.xml"/><Relationship Id="rId169" Type="http://schemas.openxmlformats.org/officeDocument/2006/relationships/customXml" Target="../ink/ink39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6.xml"/><Relationship Id="rId21" Type="http://schemas.openxmlformats.org/officeDocument/2006/relationships/customXml" Target="../ink/ink448.xml"/><Relationship Id="rId63" Type="http://schemas.openxmlformats.org/officeDocument/2006/relationships/customXml" Target="../ink/ink469.xml"/><Relationship Id="rId159" Type="http://schemas.openxmlformats.org/officeDocument/2006/relationships/customXml" Target="../ink/ink517.xml"/><Relationship Id="rId170" Type="http://schemas.openxmlformats.org/officeDocument/2006/relationships/image" Target="../media/image519.png"/><Relationship Id="rId226" Type="http://schemas.openxmlformats.org/officeDocument/2006/relationships/image" Target="../media/image547.png"/><Relationship Id="rId268" Type="http://schemas.openxmlformats.org/officeDocument/2006/relationships/image" Target="../media/image567.png"/><Relationship Id="rId32" Type="http://schemas.openxmlformats.org/officeDocument/2006/relationships/image" Target="../media/image450.png"/><Relationship Id="rId74" Type="http://schemas.openxmlformats.org/officeDocument/2006/relationships/image" Target="../media/image471.png"/><Relationship Id="rId128" Type="http://schemas.openxmlformats.org/officeDocument/2006/relationships/image" Target="../media/image498.png"/><Relationship Id="rId5" Type="http://schemas.openxmlformats.org/officeDocument/2006/relationships/customXml" Target="../ink/ink440.xml"/><Relationship Id="rId181" Type="http://schemas.openxmlformats.org/officeDocument/2006/relationships/customXml" Target="../ink/ink528.xml"/><Relationship Id="rId237" Type="http://schemas.openxmlformats.org/officeDocument/2006/relationships/customXml" Target="../ink/ink556.xml"/><Relationship Id="rId279" Type="http://schemas.openxmlformats.org/officeDocument/2006/relationships/customXml" Target="../ink/ink577.xml"/><Relationship Id="rId43" Type="http://schemas.openxmlformats.org/officeDocument/2006/relationships/customXml" Target="../ink/ink459.xml"/><Relationship Id="rId139" Type="http://schemas.openxmlformats.org/officeDocument/2006/relationships/customXml" Target="../ink/ink507.xml"/><Relationship Id="rId85" Type="http://schemas.openxmlformats.org/officeDocument/2006/relationships/customXml" Target="../ink/ink480.xml"/><Relationship Id="rId150" Type="http://schemas.openxmlformats.org/officeDocument/2006/relationships/image" Target="../media/image509.png"/><Relationship Id="rId171" Type="http://schemas.openxmlformats.org/officeDocument/2006/relationships/customXml" Target="../ink/ink523.xml"/><Relationship Id="rId192" Type="http://schemas.openxmlformats.org/officeDocument/2006/relationships/image" Target="../media/image530.png"/><Relationship Id="rId206" Type="http://schemas.openxmlformats.org/officeDocument/2006/relationships/image" Target="../media/image537.png"/><Relationship Id="rId227" Type="http://schemas.openxmlformats.org/officeDocument/2006/relationships/customXml" Target="../ink/ink551.xml"/><Relationship Id="rId248" Type="http://schemas.openxmlformats.org/officeDocument/2006/relationships/image" Target="../media/image558.png"/><Relationship Id="rId269" Type="http://schemas.openxmlformats.org/officeDocument/2006/relationships/customXml" Target="../ink/ink572.xml"/><Relationship Id="rId12" Type="http://schemas.openxmlformats.org/officeDocument/2006/relationships/image" Target="../media/image440.png"/><Relationship Id="rId33" Type="http://schemas.openxmlformats.org/officeDocument/2006/relationships/customXml" Target="../ink/ink454.xml"/><Relationship Id="rId108" Type="http://schemas.openxmlformats.org/officeDocument/2006/relationships/image" Target="../media/image488.png"/><Relationship Id="rId129" Type="http://schemas.openxmlformats.org/officeDocument/2006/relationships/customXml" Target="../ink/ink502.xml"/><Relationship Id="rId280" Type="http://schemas.openxmlformats.org/officeDocument/2006/relationships/image" Target="../media/image573.png"/><Relationship Id="rId54" Type="http://schemas.openxmlformats.org/officeDocument/2006/relationships/image" Target="../media/image461.png"/><Relationship Id="rId75" Type="http://schemas.openxmlformats.org/officeDocument/2006/relationships/customXml" Target="../ink/ink475.xml"/><Relationship Id="rId96" Type="http://schemas.openxmlformats.org/officeDocument/2006/relationships/image" Target="../media/image482.png"/><Relationship Id="rId140" Type="http://schemas.openxmlformats.org/officeDocument/2006/relationships/image" Target="../media/image504.png"/><Relationship Id="rId161" Type="http://schemas.openxmlformats.org/officeDocument/2006/relationships/customXml" Target="../ink/ink518.xml"/><Relationship Id="rId182" Type="http://schemas.openxmlformats.org/officeDocument/2006/relationships/image" Target="../media/image525.png"/><Relationship Id="rId217" Type="http://schemas.openxmlformats.org/officeDocument/2006/relationships/customXml" Target="../ink/ink546.xml"/><Relationship Id="rId6" Type="http://schemas.openxmlformats.org/officeDocument/2006/relationships/image" Target="../media/image437.png"/><Relationship Id="rId238" Type="http://schemas.openxmlformats.org/officeDocument/2006/relationships/image" Target="../media/image553.png"/><Relationship Id="rId259" Type="http://schemas.openxmlformats.org/officeDocument/2006/relationships/customXml" Target="../ink/ink567.xml"/><Relationship Id="rId23" Type="http://schemas.openxmlformats.org/officeDocument/2006/relationships/customXml" Target="../ink/ink449.xml"/><Relationship Id="rId119" Type="http://schemas.openxmlformats.org/officeDocument/2006/relationships/customXml" Target="../ink/ink497.xml"/><Relationship Id="rId270" Type="http://schemas.openxmlformats.org/officeDocument/2006/relationships/image" Target="../media/image568.png"/><Relationship Id="rId44" Type="http://schemas.openxmlformats.org/officeDocument/2006/relationships/image" Target="../media/image456.png"/><Relationship Id="rId65" Type="http://schemas.openxmlformats.org/officeDocument/2006/relationships/customXml" Target="../ink/ink470.xml"/><Relationship Id="rId86" Type="http://schemas.openxmlformats.org/officeDocument/2006/relationships/image" Target="../media/image477.png"/><Relationship Id="rId130" Type="http://schemas.openxmlformats.org/officeDocument/2006/relationships/image" Target="../media/image499.png"/><Relationship Id="rId151" Type="http://schemas.openxmlformats.org/officeDocument/2006/relationships/customXml" Target="../ink/ink513.xml"/><Relationship Id="rId172" Type="http://schemas.openxmlformats.org/officeDocument/2006/relationships/image" Target="../media/image520.png"/><Relationship Id="rId193" Type="http://schemas.openxmlformats.org/officeDocument/2006/relationships/customXml" Target="../ink/ink534.xml"/><Relationship Id="rId207" Type="http://schemas.openxmlformats.org/officeDocument/2006/relationships/customXml" Target="../ink/ink541.xml"/><Relationship Id="rId228" Type="http://schemas.openxmlformats.org/officeDocument/2006/relationships/image" Target="../media/image548.png"/><Relationship Id="rId249" Type="http://schemas.openxmlformats.org/officeDocument/2006/relationships/customXml" Target="../ink/ink562.xml"/><Relationship Id="rId13" Type="http://schemas.openxmlformats.org/officeDocument/2006/relationships/customXml" Target="../ink/ink444.xml"/><Relationship Id="rId109" Type="http://schemas.openxmlformats.org/officeDocument/2006/relationships/customXml" Target="../ink/ink492.xml"/><Relationship Id="rId260" Type="http://schemas.openxmlformats.org/officeDocument/2006/relationships/image" Target="../media/image563.png"/><Relationship Id="rId281" Type="http://schemas.openxmlformats.org/officeDocument/2006/relationships/customXml" Target="../ink/ink578.xml"/><Relationship Id="rId34" Type="http://schemas.openxmlformats.org/officeDocument/2006/relationships/image" Target="../media/image451.png"/><Relationship Id="rId55" Type="http://schemas.openxmlformats.org/officeDocument/2006/relationships/customXml" Target="../ink/ink465.xml"/><Relationship Id="rId76" Type="http://schemas.openxmlformats.org/officeDocument/2006/relationships/image" Target="../media/image472.png"/><Relationship Id="rId97" Type="http://schemas.openxmlformats.org/officeDocument/2006/relationships/customXml" Target="../ink/ink486.xml"/><Relationship Id="rId120" Type="http://schemas.openxmlformats.org/officeDocument/2006/relationships/image" Target="../media/image494.png"/><Relationship Id="rId141" Type="http://schemas.openxmlformats.org/officeDocument/2006/relationships/customXml" Target="../ink/ink508.xml"/><Relationship Id="rId7" Type="http://schemas.openxmlformats.org/officeDocument/2006/relationships/customXml" Target="../ink/ink441.xml"/><Relationship Id="rId162" Type="http://schemas.openxmlformats.org/officeDocument/2006/relationships/image" Target="../media/image515.png"/><Relationship Id="rId183" Type="http://schemas.openxmlformats.org/officeDocument/2006/relationships/customXml" Target="../ink/ink529.xml"/><Relationship Id="rId218" Type="http://schemas.openxmlformats.org/officeDocument/2006/relationships/image" Target="../media/image543.png"/><Relationship Id="rId239" Type="http://schemas.openxmlformats.org/officeDocument/2006/relationships/customXml" Target="../ink/ink557.xml"/><Relationship Id="rId250" Type="http://schemas.openxmlformats.org/officeDocument/2006/relationships/image" Target="../media/image559.png"/><Relationship Id="rId271" Type="http://schemas.openxmlformats.org/officeDocument/2006/relationships/customXml" Target="../ink/ink573.xml"/><Relationship Id="rId24" Type="http://schemas.openxmlformats.org/officeDocument/2006/relationships/image" Target="../media/image446.png"/><Relationship Id="rId45" Type="http://schemas.openxmlformats.org/officeDocument/2006/relationships/customXml" Target="../ink/ink460.xml"/><Relationship Id="rId66" Type="http://schemas.openxmlformats.org/officeDocument/2006/relationships/image" Target="../media/image467.png"/><Relationship Id="rId87" Type="http://schemas.openxmlformats.org/officeDocument/2006/relationships/customXml" Target="../ink/ink481.xml"/><Relationship Id="rId110" Type="http://schemas.openxmlformats.org/officeDocument/2006/relationships/image" Target="../media/image489.png"/><Relationship Id="rId131" Type="http://schemas.openxmlformats.org/officeDocument/2006/relationships/customXml" Target="../ink/ink503.xml"/><Relationship Id="rId152" Type="http://schemas.openxmlformats.org/officeDocument/2006/relationships/image" Target="../media/image510.png"/><Relationship Id="rId173" Type="http://schemas.openxmlformats.org/officeDocument/2006/relationships/customXml" Target="../ink/ink524.xml"/><Relationship Id="rId194" Type="http://schemas.openxmlformats.org/officeDocument/2006/relationships/image" Target="../media/image531.png"/><Relationship Id="rId208" Type="http://schemas.openxmlformats.org/officeDocument/2006/relationships/image" Target="../media/image538.png"/><Relationship Id="rId229" Type="http://schemas.openxmlformats.org/officeDocument/2006/relationships/customXml" Target="../ink/ink552.xml"/><Relationship Id="rId240" Type="http://schemas.openxmlformats.org/officeDocument/2006/relationships/image" Target="../media/image554.png"/><Relationship Id="rId261" Type="http://schemas.openxmlformats.org/officeDocument/2006/relationships/customXml" Target="../ink/ink568.xml"/><Relationship Id="rId14" Type="http://schemas.openxmlformats.org/officeDocument/2006/relationships/image" Target="../media/image441.png"/><Relationship Id="rId35" Type="http://schemas.openxmlformats.org/officeDocument/2006/relationships/customXml" Target="../ink/ink455.xml"/><Relationship Id="rId56" Type="http://schemas.openxmlformats.org/officeDocument/2006/relationships/image" Target="../media/image462.png"/><Relationship Id="rId77" Type="http://schemas.openxmlformats.org/officeDocument/2006/relationships/customXml" Target="../ink/ink476.xml"/><Relationship Id="rId100" Type="http://schemas.openxmlformats.org/officeDocument/2006/relationships/image" Target="../media/image484.png"/><Relationship Id="rId282" Type="http://schemas.openxmlformats.org/officeDocument/2006/relationships/image" Target="../media/image574.png"/><Relationship Id="rId8" Type="http://schemas.openxmlformats.org/officeDocument/2006/relationships/image" Target="../media/image438.png"/><Relationship Id="rId98" Type="http://schemas.openxmlformats.org/officeDocument/2006/relationships/image" Target="../media/image483.png"/><Relationship Id="rId121" Type="http://schemas.openxmlformats.org/officeDocument/2006/relationships/customXml" Target="../ink/ink498.xml"/><Relationship Id="rId142" Type="http://schemas.openxmlformats.org/officeDocument/2006/relationships/image" Target="../media/image505.png"/><Relationship Id="rId163" Type="http://schemas.openxmlformats.org/officeDocument/2006/relationships/customXml" Target="../ink/ink519.xml"/><Relationship Id="rId184" Type="http://schemas.openxmlformats.org/officeDocument/2006/relationships/image" Target="../media/image526.png"/><Relationship Id="rId219" Type="http://schemas.openxmlformats.org/officeDocument/2006/relationships/customXml" Target="../ink/ink547.xml"/><Relationship Id="rId230" Type="http://schemas.openxmlformats.org/officeDocument/2006/relationships/image" Target="../media/image549.png"/><Relationship Id="rId251" Type="http://schemas.openxmlformats.org/officeDocument/2006/relationships/customXml" Target="../ink/ink563.xml"/><Relationship Id="rId25" Type="http://schemas.openxmlformats.org/officeDocument/2006/relationships/customXml" Target="../ink/ink450.xml"/><Relationship Id="rId46" Type="http://schemas.openxmlformats.org/officeDocument/2006/relationships/image" Target="../media/image457.png"/><Relationship Id="rId67" Type="http://schemas.openxmlformats.org/officeDocument/2006/relationships/customXml" Target="../ink/ink471.xml"/><Relationship Id="rId272" Type="http://schemas.openxmlformats.org/officeDocument/2006/relationships/image" Target="../media/image569.png"/><Relationship Id="rId88" Type="http://schemas.openxmlformats.org/officeDocument/2006/relationships/image" Target="../media/image478.png"/><Relationship Id="rId111" Type="http://schemas.openxmlformats.org/officeDocument/2006/relationships/customXml" Target="../ink/ink493.xml"/><Relationship Id="rId132" Type="http://schemas.openxmlformats.org/officeDocument/2006/relationships/image" Target="../media/image500.png"/><Relationship Id="rId153" Type="http://schemas.openxmlformats.org/officeDocument/2006/relationships/customXml" Target="../ink/ink514.xml"/><Relationship Id="rId174" Type="http://schemas.openxmlformats.org/officeDocument/2006/relationships/image" Target="../media/image521.png"/><Relationship Id="rId195" Type="http://schemas.openxmlformats.org/officeDocument/2006/relationships/customXml" Target="../ink/ink535.xml"/><Relationship Id="rId209" Type="http://schemas.openxmlformats.org/officeDocument/2006/relationships/customXml" Target="../ink/ink542.xml"/><Relationship Id="rId220" Type="http://schemas.openxmlformats.org/officeDocument/2006/relationships/image" Target="../media/image544.png"/><Relationship Id="rId241" Type="http://schemas.openxmlformats.org/officeDocument/2006/relationships/customXml" Target="../ink/ink558.xml"/><Relationship Id="rId15" Type="http://schemas.openxmlformats.org/officeDocument/2006/relationships/customXml" Target="../ink/ink445.xml"/><Relationship Id="rId36" Type="http://schemas.openxmlformats.org/officeDocument/2006/relationships/image" Target="../media/image452.png"/><Relationship Id="rId57" Type="http://schemas.openxmlformats.org/officeDocument/2006/relationships/customXml" Target="../ink/ink466.xml"/><Relationship Id="rId262" Type="http://schemas.openxmlformats.org/officeDocument/2006/relationships/image" Target="../media/image564.png"/><Relationship Id="rId283" Type="http://schemas.openxmlformats.org/officeDocument/2006/relationships/customXml" Target="../ink/ink579.xml"/><Relationship Id="rId78" Type="http://schemas.openxmlformats.org/officeDocument/2006/relationships/image" Target="../media/image473.png"/><Relationship Id="rId99" Type="http://schemas.openxmlformats.org/officeDocument/2006/relationships/customXml" Target="../ink/ink487.xml"/><Relationship Id="rId101" Type="http://schemas.openxmlformats.org/officeDocument/2006/relationships/customXml" Target="../ink/ink488.xml"/><Relationship Id="rId122" Type="http://schemas.openxmlformats.org/officeDocument/2006/relationships/image" Target="../media/image495.png"/><Relationship Id="rId143" Type="http://schemas.openxmlformats.org/officeDocument/2006/relationships/customXml" Target="../ink/ink509.xml"/><Relationship Id="rId164" Type="http://schemas.openxmlformats.org/officeDocument/2006/relationships/image" Target="../media/image516.png"/><Relationship Id="rId185" Type="http://schemas.openxmlformats.org/officeDocument/2006/relationships/customXml" Target="../ink/ink530.xml"/><Relationship Id="rId9" Type="http://schemas.openxmlformats.org/officeDocument/2006/relationships/customXml" Target="../ink/ink442.xml"/><Relationship Id="rId210" Type="http://schemas.openxmlformats.org/officeDocument/2006/relationships/image" Target="../media/image539.png"/><Relationship Id="rId26" Type="http://schemas.openxmlformats.org/officeDocument/2006/relationships/image" Target="../media/image447.png"/><Relationship Id="rId231" Type="http://schemas.openxmlformats.org/officeDocument/2006/relationships/customXml" Target="../ink/ink553.xml"/><Relationship Id="rId252" Type="http://schemas.openxmlformats.org/officeDocument/2006/relationships/image" Target="../media/image560.png"/><Relationship Id="rId273" Type="http://schemas.openxmlformats.org/officeDocument/2006/relationships/customXml" Target="../ink/ink574.xml"/><Relationship Id="rId47" Type="http://schemas.openxmlformats.org/officeDocument/2006/relationships/customXml" Target="../ink/ink461.xml"/><Relationship Id="rId68" Type="http://schemas.openxmlformats.org/officeDocument/2006/relationships/image" Target="../media/image468.png"/><Relationship Id="rId89" Type="http://schemas.openxmlformats.org/officeDocument/2006/relationships/customXml" Target="../ink/ink482.xml"/><Relationship Id="rId112" Type="http://schemas.openxmlformats.org/officeDocument/2006/relationships/image" Target="../media/image490.png"/><Relationship Id="rId133" Type="http://schemas.openxmlformats.org/officeDocument/2006/relationships/customXml" Target="../ink/ink504.xml"/><Relationship Id="rId154" Type="http://schemas.openxmlformats.org/officeDocument/2006/relationships/image" Target="../media/image511.png"/><Relationship Id="rId175" Type="http://schemas.openxmlformats.org/officeDocument/2006/relationships/customXml" Target="../ink/ink525.xml"/><Relationship Id="rId196" Type="http://schemas.openxmlformats.org/officeDocument/2006/relationships/image" Target="../media/image532.png"/><Relationship Id="rId200" Type="http://schemas.openxmlformats.org/officeDocument/2006/relationships/image" Target="../media/image534.png"/><Relationship Id="rId16" Type="http://schemas.openxmlformats.org/officeDocument/2006/relationships/image" Target="../media/image442.png"/><Relationship Id="rId221" Type="http://schemas.openxmlformats.org/officeDocument/2006/relationships/customXml" Target="../ink/ink548.xml"/><Relationship Id="rId242" Type="http://schemas.openxmlformats.org/officeDocument/2006/relationships/image" Target="../media/image555.png"/><Relationship Id="rId263" Type="http://schemas.openxmlformats.org/officeDocument/2006/relationships/customXml" Target="../ink/ink569.xml"/><Relationship Id="rId284" Type="http://schemas.openxmlformats.org/officeDocument/2006/relationships/image" Target="../media/image575.png"/><Relationship Id="rId37" Type="http://schemas.openxmlformats.org/officeDocument/2006/relationships/customXml" Target="../ink/ink456.xml"/><Relationship Id="rId58" Type="http://schemas.openxmlformats.org/officeDocument/2006/relationships/image" Target="../media/image463.png"/><Relationship Id="rId79" Type="http://schemas.openxmlformats.org/officeDocument/2006/relationships/customXml" Target="../ink/ink477.xml"/><Relationship Id="rId102" Type="http://schemas.openxmlformats.org/officeDocument/2006/relationships/image" Target="../media/image485.png"/><Relationship Id="rId123" Type="http://schemas.openxmlformats.org/officeDocument/2006/relationships/customXml" Target="../ink/ink499.xml"/><Relationship Id="rId144" Type="http://schemas.openxmlformats.org/officeDocument/2006/relationships/image" Target="../media/image506.png"/><Relationship Id="rId90" Type="http://schemas.openxmlformats.org/officeDocument/2006/relationships/image" Target="../media/image479.png"/><Relationship Id="rId165" Type="http://schemas.openxmlformats.org/officeDocument/2006/relationships/customXml" Target="../ink/ink520.xml"/><Relationship Id="rId186" Type="http://schemas.openxmlformats.org/officeDocument/2006/relationships/image" Target="../media/image527.png"/><Relationship Id="rId211" Type="http://schemas.openxmlformats.org/officeDocument/2006/relationships/customXml" Target="../ink/ink543.xml"/><Relationship Id="rId232" Type="http://schemas.openxmlformats.org/officeDocument/2006/relationships/image" Target="../media/image550.png"/><Relationship Id="rId253" Type="http://schemas.openxmlformats.org/officeDocument/2006/relationships/customXml" Target="../ink/ink564.xml"/><Relationship Id="rId274" Type="http://schemas.openxmlformats.org/officeDocument/2006/relationships/image" Target="../media/image570.png"/><Relationship Id="rId27" Type="http://schemas.openxmlformats.org/officeDocument/2006/relationships/customXml" Target="../ink/ink451.xml"/><Relationship Id="rId48" Type="http://schemas.openxmlformats.org/officeDocument/2006/relationships/image" Target="../media/image458.png"/><Relationship Id="rId69" Type="http://schemas.openxmlformats.org/officeDocument/2006/relationships/customXml" Target="../ink/ink472.xml"/><Relationship Id="rId113" Type="http://schemas.openxmlformats.org/officeDocument/2006/relationships/customXml" Target="../ink/ink494.xml"/><Relationship Id="rId134" Type="http://schemas.openxmlformats.org/officeDocument/2006/relationships/image" Target="../media/image501.png"/><Relationship Id="rId80" Type="http://schemas.openxmlformats.org/officeDocument/2006/relationships/image" Target="../media/image474.png"/><Relationship Id="rId155" Type="http://schemas.openxmlformats.org/officeDocument/2006/relationships/customXml" Target="../ink/ink515.xml"/><Relationship Id="rId176" Type="http://schemas.openxmlformats.org/officeDocument/2006/relationships/image" Target="../media/image522.png"/><Relationship Id="rId197" Type="http://schemas.openxmlformats.org/officeDocument/2006/relationships/customXml" Target="../ink/ink536.xml"/><Relationship Id="rId201" Type="http://schemas.openxmlformats.org/officeDocument/2006/relationships/customXml" Target="../ink/ink538.xml"/><Relationship Id="rId222" Type="http://schemas.openxmlformats.org/officeDocument/2006/relationships/image" Target="../media/image545.png"/><Relationship Id="rId243" Type="http://schemas.openxmlformats.org/officeDocument/2006/relationships/customXml" Target="../ink/ink559.xml"/><Relationship Id="rId264" Type="http://schemas.openxmlformats.org/officeDocument/2006/relationships/image" Target="../media/image565.png"/><Relationship Id="rId285" Type="http://schemas.openxmlformats.org/officeDocument/2006/relationships/customXml" Target="../ink/ink580.xml"/><Relationship Id="rId17" Type="http://schemas.openxmlformats.org/officeDocument/2006/relationships/customXml" Target="../ink/ink446.xml"/><Relationship Id="rId38" Type="http://schemas.openxmlformats.org/officeDocument/2006/relationships/image" Target="../media/image453.png"/><Relationship Id="rId59" Type="http://schemas.openxmlformats.org/officeDocument/2006/relationships/customXml" Target="../ink/ink467.xml"/><Relationship Id="rId103" Type="http://schemas.openxmlformats.org/officeDocument/2006/relationships/customXml" Target="../ink/ink489.xml"/><Relationship Id="rId124" Type="http://schemas.openxmlformats.org/officeDocument/2006/relationships/image" Target="../media/image496.png"/><Relationship Id="rId70" Type="http://schemas.openxmlformats.org/officeDocument/2006/relationships/image" Target="../media/image469.png"/><Relationship Id="rId91" Type="http://schemas.openxmlformats.org/officeDocument/2006/relationships/customXml" Target="../ink/ink483.xml"/><Relationship Id="rId145" Type="http://schemas.openxmlformats.org/officeDocument/2006/relationships/customXml" Target="../ink/ink510.xml"/><Relationship Id="rId166" Type="http://schemas.openxmlformats.org/officeDocument/2006/relationships/image" Target="../media/image517.png"/><Relationship Id="rId187" Type="http://schemas.openxmlformats.org/officeDocument/2006/relationships/customXml" Target="../ink/ink53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40.png"/><Relationship Id="rId233" Type="http://schemas.openxmlformats.org/officeDocument/2006/relationships/customXml" Target="../ink/ink554.xml"/><Relationship Id="rId254" Type="http://schemas.openxmlformats.org/officeDocument/2006/relationships/image" Target="../media/image225.png"/><Relationship Id="rId28" Type="http://schemas.openxmlformats.org/officeDocument/2006/relationships/image" Target="../media/image448.png"/><Relationship Id="rId49" Type="http://schemas.openxmlformats.org/officeDocument/2006/relationships/customXml" Target="../ink/ink462.xml"/><Relationship Id="rId114" Type="http://schemas.openxmlformats.org/officeDocument/2006/relationships/image" Target="../media/image491.png"/><Relationship Id="rId275" Type="http://schemas.openxmlformats.org/officeDocument/2006/relationships/customXml" Target="../ink/ink575.xml"/><Relationship Id="rId60" Type="http://schemas.openxmlformats.org/officeDocument/2006/relationships/image" Target="../media/image464.png"/><Relationship Id="rId81" Type="http://schemas.openxmlformats.org/officeDocument/2006/relationships/customXml" Target="../ink/ink478.xml"/><Relationship Id="rId135" Type="http://schemas.openxmlformats.org/officeDocument/2006/relationships/customXml" Target="../ink/ink505.xml"/><Relationship Id="rId156" Type="http://schemas.openxmlformats.org/officeDocument/2006/relationships/image" Target="../media/image512.png"/><Relationship Id="rId177" Type="http://schemas.openxmlformats.org/officeDocument/2006/relationships/customXml" Target="../ink/ink526.xml"/><Relationship Id="rId198" Type="http://schemas.openxmlformats.org/officeDocument/2006/relationships/image" Target="../media/image533.png"/><Relationship Id="rId202" Type="http://schemas.openxmlformats.org/officeDocument/2006/relationships/image" Target="../media/image535.png"/><Relationship Id="rId223" Type="http://schemas.openxmlformats.org/officeDocument/2006/relationships/customXml" Target="../ink/ink549.xml"/><Relationship Id="rId244" Type="http://schemas.openxmlformats.org/officeDocument/2006/relationships/image" Target="../media/image556.png"/><Relationship Id="rId18" Type="http://schemas.openxmlformats.org/officeDocument/2006/relationships/image" Target="../media/image443.png"/><Relationship Id="rId39" Type="http://schemas.openxmlformats.org/officeDocument/2006/relationships/customXml" Target="../ink/ink457.xml"/><Relationship Id="rId265" Type="http://schemas.openxmlformats.org/officeDocument/2006/relationships/customXml" Target="../ink/ink570.xml"/><Relationship Id="rId286" Type="http://schemas.openxmlformats.org/officeDocument/2006/relationships/image" Target="../media/image576.png"/><Relationship Id="rId50" Type="http://schemas.openxmlformats.org/officeDocument/2006/relationships/image" Target="../media/image459.png"/><Relationship Id="rId104" Type="http://schemas.openxmlformats.org/officeDocument/2006/relationships/image" Target="../media/image486.png"/><Relationship Id="rId125" Type="http://schemas.openxmlformats.org/officeDocument/2006/relationships/customXml" Target="../ink/ink500.xml"/><Relationship Id="rId146" Type="http://schemas.openxmlformats.org/officeDocument/2006/relationships/image" Target="../media/image507.png"/><Relationship Id="rId167" Type="http://schemas.openxmlformats.org/officeDocument/2006/relationships/customXml" Target="../ink/ink521.xml"/><Relationship Id="rId188" Type="http://schemas.openxmlformats.org/officeDocument/2006/relationships/image" Target="../media/image528.png"/><Relationship Id="rId71" Type="http://schemas.openxmlformats.org/officeDocument/2006/relationships/customXml" Target="../ink/ink473.xml"/><Relationship Id="rId92" Type="http://schemas.openxmlformats.org/officeDocument/2006/relationships/image" Target="../media/image480.png"/><Relationship Id="rId213" Type="http://schemas.openxmlformats.org/officeDocument/2006/relationships/customXml" Target="../ink/ink544.xml"/><Relationship Id="rId234" Type="http://schemas.openxmlformats.org/officeDocument/2006/relationships/image" Target="../media/image551.png"/><Relationship Id="rId2" Type="http://schemas.openxmlformats.org/officeDocument/2006/relationships/image" Target="../media/image2.emf"/><Relationship Id="rId29" Type="http://schemas.openxmlformats.org/officeDocument/2006/relationships/customXml" Target="../ink/ink452.xml"/><Relationship Id="rId255" Type="http://schemas.openxmlformats.org/officeDocument/2006/relationships/customXml" Target="../ink/ink565.xml"/><Relationship Id="rId276" Type="http://schemas.openxmlformats.org/officeDocument/2006/relationships/image" Target="../media/image571.png"/><Relationship Id="rId40" Type="http://schemas.openxmlformats.org/officeDocument/2006/relationships/image" Target="../media/image454.png"/><Relationship Id="rId115" Type="http://schemas.openxmlformats.org/officeDocument/2006/relationships/customXml" Target="../ink/ink495.xml"/><Relationship Id="rId136" Type="http://schemas.openxmlformats.org/officeDocument/2006/relationships/image" Target="../media/image502.png"/><Relationship Id="rId157" Type="http://schemas.openxmlformats.org/officeDocument/2006/relationships/customXml" Target="../ink/ink516.xml"/><Relationship Id="rId178" Type="http://schemas.openxmlformats.org/officeDocument/2006/relationships/image" Target="../media/image523.png"/><Relationship Id="rId61" Type="http://schemas.openxmlformats.org/officeDocument/2006/relationships/customXml" Target="../ink/ink468.xml"/><Relationship Id="rId82" Type="http://schemas.openxmlformats.org/officeDocument/2006/relationships/image" Target="../media/image475.png"/><Relationship Id="rId199" Type="http://schemas.openxmlformats.org/officeDocument/2006/relationships/customXml" Target="../ink/ink537.xml"/><Relationship Id="rId203" Type="http://schemas.openxmlformats.org/officeDocument/2006/relationships/customXml" Target="../ink/ink539.xml"/><Relationship Id="rId19" Type="http://schemas.openxmlformats.org/officeDocument/2006/relationships/customXml" Target="../ink/ink447.xml"/><Relationship Id="rId224" Type="http://schemas.openxmlformats.org/officeDocument/2006/relationships/image" Target="../media/image546.png"/><Relationship Id="rId245" Type="http://schemas.openxmlformats.org/officeDocument/2006/relationships/customXml" Target="../ink/ink560.xml"/><Relationship Id="rId266" Type="http://schemas.openxmlformats.org/officeDocument/2006/relationships/image" Target="../media/image566.png"/><Relationship Id="rId287" Type="http://schemas.openxmlformats.org/officeDocument/2006/relationships/customXml" Target="../ink/ink581.xml"/><Relationship Id="rId30" Type="http://schemas.openxmlformats.org/officeDocument/2006/relationships/image" Target="../media/image449.png"/><Relationship Id="rId105" Type="http://schemas.openxmlformats.org/officeDocument/2006/relationships/customXml" Target="../ink/ink490.xml"/><Relationship Id="rId126" Type="http://schemas.openxmlformats.org/officeDocument/2006/relationships/image" Target="../media/image497.png"/><Relationship Id="rId147" Type="http://schemas.openxmlformats.org/officeDocument/2006/relationships/customXml" Target="../ink/ink511.xml"/><Relationship Id="rId168" Type="http://schemas.openxmlformats.org/officeDocument/2006/relationships/image" Target="../media/image518.png"/><Relationship Id="rId51" Type="http://schemas.openxmlformats.org/officeDocument/2006/relationships/customXml" Target="../ink/ink463.xml"/><Relationship Id="rId72" Type="http://schemas.openxmlformats.org/officeDocument/2006/relationships/image" Target="../media/image470.png"/><Relationship Id="rId93" Type="http://schemas.openxmlformats.org/officeDocument/2006/relationships/customXml" Target="../ink/ink484.xml"/><Relationship Id="rId189" Type="http://schemas.openxmlformats.org/officeDocument/2006/relationships/customXml" Target="../ink/ink532.xml"/><Relationship Id="rId3" Type="http://schemas.openxmlformats.org/officeDocument/2006/relationships/customXml" Target="../ink/ink439.xml"/><Relationship Id="rId214" Type="http://schemas.openxmlformats.org/officeDocument/2006/relationships/image" Target="../media/image541.png"/><Relationship Id="rId235" Type="http://schemas.openxmlformats.org/officeDocument/2006/relationships/customXml" Target="../ink/ink555.xml"/><Relationship Id="rId256" Type="http://schemas.openxmlformats.org/officeDocument/2006/relationships/image" Target="../media/image561.png"/><Relationship Id="rId277" Type="http://schemas.openxmlformats.org/officeDocument/2006/relationships/customXml" Target="../ink/ink576.xml"/><Relationship Id="rId116" Type="http://schemas.openxmlformats.org/officeDocument/2006/relationships/image" Target="../media/image492.png"/><Relationship Id="rId137" Type="http://schemas.openxmlformats.org/officeDocument/2006/relationships/customXml" Target="../ink/ink506.xml"/><Relationship Id="rId158" Type="http://schemas.openxmlformats.org/officeDocument/2006/relationships/image" Target="../media/image513.png"/><Relationship Id="rId20" Type="http://schemas.openxmlformats.org/officeDocument/2006/relationships/image" Target="../media/image444.png"/><Relationship Id="rId41" Type="http://schemas.openxmlformats.org/officeDocument/2006/relationships/customXml" Target="../ink/ink458.xml"/><Relationship Id="rId62" Type="http://schemas.openxmlformats.org/officeDocument/2006/relationships/image" Target="../media/image465.png"/><Relationship Id="rId83" Type="http://schemas.openxmlformats.org/officeDocument/2006/relationships/customXml" Target="../ink/ink479.xml"/><Relationship Id="rId179" Type="http://schemas.openxmlformats.org/officeDocument/2006/relationships/customXml" Target="../ink/ink527.xml"/><Relationship Id="rId190" Type="http://schemas.openxmlformats.org/officeDocument/2006/relationships/image" Target="../media/image529.png"/><Relationship Id="rId204" Type="http://schemas.openxmlformats.org/officeDocument/2006/relationships/image" Target="../media/image536.png"/><Relationship Id="rId225" Type="http://schemas.openxmlformats.org/officeDocument/2006/relationships/customXml" Target="../ink/ink550.xml"/><Relationship Id="rId246" Type="http://schemas.openxmlformats.org/officeDocument/2006/relationships/image" Target="../media/image557.png"/><Relationship Id="rId267" Type="http://schemas.openxmlformats.org/officeDocument/2006/relationships/customXml" Target="../ink/ink571.xml"/><Relationship Id="rId288" Type="http://schemas.openxmlformats.org/officeDocument/2006/relationships/image" Target="../media/image577.png"/><Relationship Id="rId106" Type="http://schemas.openxmlformats.org/officeDocument/2006/relationships/image" Target="../media/image487.png"/><Relationship Id="rId127" Type="http://schemas.openxmlformats.org/officeDocument/2006/relationships/customXml" Target="../ink/ink501.xml"/><Relationship Id="rId10" Type="http://schemas.openxmlformats.org/officeDocument/2006/relationships/image" Target="../media/image439.png"/><Relationship Id="rId31" Type="http://schemas.openxmlformats.org/officeDocument/2006/relationships/customXml" Target="../ink/ink453.xml"/><Relationship Id="rId52" Type="http://schemas.openxmlformats.org/officeDocument/2006/relationships/image" Target="../media/image460.png"/><Relationship Id="rId73" Type="http://schemas.openxmlformats.org/officeDocument/2006/relationships/customXml" Target="../ink/ink474.xml"/><Relationship Id="rId94" Type="http://schemas.openxmlformats.org/officeDocument/2006/relationships/image" Target="../media/image481.png"/><Relationship Id="rId148" Type="http://schemas.openxmlformats.org/officeDocument/2006/relationships/image" Target="../media/image508.png"/><Relationship Id="rId169" Type="http://schemas.openxmlformats.org/officeDocument/2006/relationships/customXml" Target="../ink/ink522.xml"/><Relationship Id="rId4" Type="http://schemas.openxmlformats.org/officeDocument/2006/relationships/image" Target="../media/image436.png"/><Relationship Id="rId180" Type="http://schemas.openxmlformats.org/officeDocument/2006/relationships/image" Target="../media/image524.png"/><Relationship Id="rId215" Type="http://schemas.openxmlformats.org/officeDocument/2006/relationships/customXml" Target="../ink/ink545.xml"/><Relationship Id="rId236" Type="http://schemas.openxmlformats.org/officeDocument/2006/relationships/image" Target="../media/image552.png"/><Relationship Id="rId257" Type="http://schemas.openxmlformats.org/officeDocument/2006/relationships/customXml" Target="../ink/ink566.xml"/><Relationship Id="rId278" Type="http://schemas.openxmlformats.org/officeDocument/2006/relationships/image" Target="../media/image572.png"/><Relationship Id="rId42" Type="http://schemas.openxmlformats.org/officeDocument/2006/relationships/image" Target="../media/image455.png"/><Relationship Id="rId84" Type="http://schemas.openxmlformats.org/officeDocument/2006/relationships/image" Target="../media/image476.png"/><Relationship Id="rId138" Type="http://schemas.openxmlformats.org/officeDocument/2006/relationships/image" Target="../media/image503.png"/><Relationship Id="rId191" Type="http://schemas.openxmlformats.org/officeDocument/2006/relationships/customXml" Target="../ink/ink533.xml"/><Relationship Id="rId205" Type="http://schemas.openxmlformats.org/officeDocument/2006/relationships/customXml" Target="../ink/ink540.xml"/><Relationship Id="rId247" Type="http://schemas.openxmlformats.org/officeDocument/2006/relationships/customXml" Target="../ink/ink561.xml"/><Relationship Id="rId107" Type="http://schemas.openxmlformats.org/officeDocument/2006/relationships/customXml" Target="../ink/ink491.xml"/><Relationship Id="rId11" Type="http://schemas.openxmlformats.org/officeDocument/2006/relationships/customXml" Target="../ink/ink443.xml"/><Relationship Id="rId53" Type="http://schemas.openxmlformats.org/officeDocument/2006/relationships/customXml" Target="../ink/ink464.xml"/><Relationship Id="rId149" Type="http://schemas.openxmlformats.org/officeDocument/2006/relationships/customXml" Target="../ink/ink512.xml"/><Relationship Id="rId95" Type="http://schemas.openxmlformats.org/officeDocument/2006/relationships/customXml" Target="../ink/ink485.xml"/><Relationship Id="rId160" Type="http://schemas.openxmlformats.org/officeDocument/2006/relationships/image" Target="../media/image514.png"/><Relationship Id="rId216" Type="http://schemas.openxmlformats.org/officeDocument/2006/relationships/image" Target="../media/image542.png"/><Relationship Id="rId258" Type="http://schemas.openxmlformats.org/officeDocument/2006/relationships/image" Target="../media/image562.png"/><Relationship Id="rId22" Type="http://schemas.openxmlformats.org/officeDocument/2006/relationships/image" Target="../media/image445.png"/><Relationship Id="rId64" Type="http://schemas.openxmlformats.org/officeDocument/2006/relationships/image" Target="../media/image466.png"/><Relationship Id="rId118" Type="http://schemas.openxmlformats.org/officeDocument/2006/relationships/image" Target="../media/image49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5.png"/><Relationship Id="rId21" Type="http://schemas.openxmlformats.org/officeDocument/2006/relationships/image" Target="../media/image587.png"/><Relationship Id="rId42" Type="http://schemas.openxmlformats.org/officeDocument/2006/relationships/customXml" Target="../ink/ink602.xml"/><Relationship Id="rId63" Type="http://schemas.openxmlformats.org/officeDocument/2006/relationships/image" Target="../media/image608.png"/><Relationship Id="rId84" Type="http://schemas.openxmlformats.org/officeDocument/2006/relationships/customXml" Target="../ink/ink623.xml"/><Relationship Id="rId138" Type="http://schemas.openxmlformats.org/officeDocument/2006/relationships/customXml" Target="../ink/ink650.xml"/><Relationship Id="rId159" Type="http://schemas.openxmlformats.org/officeDocument/2006/relationships/image" Target="../media/image656.png"/><Relationship Id="rId170" Type="http://schemas.openxmlformats.org/officeDocument/2006/relationships/customXml" Target="../ink/ink666.xml"/><Relationship Id="rId107" Type="http://schemas.openxmlformats.org/officeDocument/2006/relationships/image" Target="../media/image630.png"/><Relationship Id="rId11" Type="http://schemas.openxmlformats.org/officeDocument/2006/relationships/image" Target="../media/image582.png"/><Relationship Id="rId32" Type="http://schemas.openxmlformats.org/officeDocument/2006/relationships/customXml" Target="../ink/ink597.xml"/><Relationship Id="rId53" Type="http://schemas.openxmlformats.org/officeDocument/2006/relationships/image" Target="../media/image603.png"/><Relationship Id="rId74" Type="http://schemas.openxmlformats.org/officeDocument/2006/relationships/customXml" Target="../ink/ink618.xml"/><Relationship Id="rId128" Type="http://schemas.openxmlformats.org/officeDocument/2006/relationships/customXml" Target="../ink/ink645.xml"/><Relationship Id="rId149" Type="http://schemas.openxmlformats.org/officeDocument/2006/relationships/image" Target="../media/image651.png"/><Relationship Id="rId5" Type="http://schemas.openxmlformats.org/officeDocument/2006/relationships/image" Target="../media/image579.png"/><Relationship Id="rId95" Type="http://schemas.openxmlformats.org/officeDocument/2006/relationships/image" Target="../media/image624.png"/><Relationship Id="rId160" Type="http://schemas.openxmlformats.org/officeDocument/2006/relationships/customXml" Target="../ink/ink661.xml"/><Relationship Id="rId22" Type="http://schemas.openxmlformats.org/officeDocument/2006/relationships/customXml" Target="../ink/ink592.xml"/><Relationship Id="rId43" Type="http://schemas.openxmlformats.org/officeDocument/2006/relationships/image" Target="../media/image598.png"/><Relationship Id="rId64" Type="http://schemas.openxmlformats.org/officeDocument/2006/relationships/customXml" Target="../ink/ink613.xml"/><Relationship Id="rId118" Type="http://schemas.openxmlformats.org/officeDocument/2006/relationships/customXml" Target="../ink/ink640.xml"/><Relationship Id="rId139" Type="http://schemas.openxmlformats.org/officeDocument/2006/relationships/image" Target="../media/image646.png"/><Relationship Id="rId85" Type="http://schemas.openxmlformats.org/officeDocument/2006/relationships/image" Target="../media/image619.png"/><Relationship Id="rId150" Type="http://schemas.openxmlformats.org/officeDocument/2006/relationships/customXml" Target="../ink/ink656.xml"/><Relationship Id="rId171" Type="http://schemas.openxmlformats.org/officeDocument/2006/relationships/image" Target="../media/image662.png"/><Relationship Id="rId12" Type="http://schemas.openxmlformats.org/officeDocument/2006/relationships/customXml" Target="../ink/ink587.xml"/><Relationship Id="rId33" Type="http://schemas.openxmlformats.org/officeDocument/2006/relationships/image" Target="../media/image593.png"/><Relationship Id="rId108" Type="http://schemas.openxmlformats.org/officeDocument/2006/relationships/customXml" Target="../ink/ink635.xml"/><Relationship Id="rId129" Type="http://schemas.openxmlformats.org/officeDocument/2006/relationships/image" Target="../media/image641.png"/><Relationship Id="rId54" Type="http://schemas.openxmlformats.org/officeDocument/2006/relationships/customXml" Target="../ink/ink608.xml"/><Relationship Id="rId70" Type="http://schemas.openxmlformats.org/officeDocument/2006/relationships/customXml" Target="../ink/ink616.xml"/><Relationship Id="rId75" Type="http://schemas.openxmlformats.org/officeDocument/2006/relationships/image" Target="../media/image614.png"/><Relationship Id="rId91" Type="http://schemas.openxmlformats.org/officeDocument/2006/relationships/image" Target="../media/image622.png"/><Relationship Id="rId96" Type="http://schemas.openxmlformats.org/officeDocument/2006/relationships/customXml" Target="../ink/ink629.xml"/><Relationship Id="rId140" Type="http://schemas.openxmlformats.org/officeDocument/2006/relationships/customXml" Target="../ink/ink651.xml"/><Relationship Id="rId145" Type="http://schemas.openxmlformats.org/officeDocument/2006/relationships/image" Target="../media/image649.png"/><Relationship Id="rId161" Type="http://schemas.openxmlformats.org/officeDocument/2006/relationships/image" Target="../media/image657.png"/><Relationship Id="rId166" Type="http://schemas.openxmlformats.org/officeDocument/2006/relationships/customXml" Target="../ink/ink6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4.xml"/><Relationship Id="rId23" Type="http://schemas.openxmlformats.org/officeDocument/2006/relationships/image" Target="../media/image588.png"/><Relationship Id="rId28" Type="http://schemas.openxmlformats.org/officeDocument/2006/relationships/customXml" Target="../ink/ink595.xml"/><Relationship Id="rId49" Type="http://schemas.openxmlformats.org/officeDocument/2006/relationships/image" Target="../media/image601.png"/><Relationship Id="rId114" Type="http://schemas.openxmlformats.org/officeDocument/2006/relationships/customXml" Target="../ink/ink638.xml"/><Relationship Id="rId119" Type="http://schemas.openxmlformats.org/officeDocument/2006/relationships/image" Target="../media/image636.png"/><Relationship Id="rId44" Type="http://schemas.openxmlformats.org/officeDocument/2006/relationships/customXml" Target="../ink/ink603.xml"/><Relationship Id="rId60" Type="http://schemas.openxmlformats.org/officeDocument/2006/relationships/customXml" Target="../ink/ink611.xml"/><Relationship Id="rId65" Type="http://schemas.openxmlformats.org/officeDocument/2006/relationships/image" Target="../media/image609.png"/><Relationship Id="rId81" Type="http://schemas.openxmlformats.org/officeDocument/2006/relationships/image" Target="../media/image617.png"/><Relationship Id="rId86" Type="http://schemas.openxmlformats.org/officeDocument/2006/relationships/customXml" Target="../ink/ink624.xml"/><Relationship Id="rId130" Type="http://schemas.openxmlformats.org/officeDocument/2006/relationships/customXml" Target="../ink/ink646.xml"/><Relationship Id="rId135" Type="http://schemas.openxmlformats.org/officeDocument/2006/relationships/image" Target="../media/image644.png"/><Relationship Id="rId151" Type="http://schemas.openxmlformats.org/officeDocument/2006/relationships/image" Target="../media/image652.png"/><Relationship Id="rId156" Type="http://schemas.openxmlformats.org/officeDocument/2006/relationships/customXml" Target="../ink/ink659.xml"/><Relationship Id="rId13" Type="http://schemas.openxmlformats.org/officeDocument/2006/relationships/image" Target="../media/image583.png"/><Relationship Id="rId18" Type="http://schemas.openxmlformats.org/officeDocument/2006/relationships/customXml" Target="../ink/ink590.xml"/><Relationship Id="rId39" Type="http://schemas.openxmlformats.org/officeDocument/2006/relationships/image" Target="../media/image596.png"/><Relationship Id="rId109" Type="http://schemas.openxmlformats.org/officeDocument/2006/relationships/image" Target="../media/image631.png"/><Relationship Id="rId34" Type="http://schemas.openxmlformats.org/officeDocument/2006/relationships/customXml" Target="../ink/ink598.xml"/><Relationship Id="rId50" Type="http://schemas.openxmlformats.org/officeDocument/2006/relationships/customXml" Target="../ink/ink606.xml"/><Relationship Id="rId55" Type="http://schemas.openxmlformats.org/officeDocument/2006/relationships/image" Target="../media/image604.png"/><Relationship Id="rId76" Type="http://schemas.openxmlformats.org/officeDocument/2006/relationships/customXml" Target="../ink/ink619.xml"/><Relationship Id="rId97" Type="http://schemas.openxmlformats.org/officeDocument/2006/relationships/image" Target="../media/image625.png"/><Relationship Id="rId104" Type="http://schemas.openxmlformats.org/officeDocument/2006/relationships/customXml" Target="../ink/ink633.xml"/><Relationship Id="rId120" Type="http://schemas.openxmlformats.org/officeDocument/2006/relationships/customXml" Target="../ink/ink641.xml"/><Relationship Id="rId125" Type="http://schemas.openxmlformats.org/officeDocument/2006/relationships/image" Target="../media/image639.png"/><Relationship Id="rId141" Type="http://schemas.openxmlformats.org/officeDocument/2006/relationships/image" Target="../media/image647.png"/><Relationship Id="rId146" Type="http://schemas.openxmlformats.org/officeDocument/2006/relationships/customXml" Target="../ink/ink654.xml"/><Relationship Id="rId167" Type="http://schemas.openxmlformats.org/officeDocument/2006/relationships/image" Target="../media/image660.png"/><Relationship Id="rId7" Type="http://schemas.openxmlformats.org/officeDocument/2006/relationships/image" Target="../media/image580.png"/><Relationship Id="rId71" Type="http://schemas.openxmlformats.org/officeDocument/2006/relationships/image" Target="../media/image612.png"/><Relationship Id="rId92" Type="http://schemas.openxmlformats.org/officeDocument/2006/relationships/customXml" Target="../ink/ink627.xml"/><Relationship Id="rId162" Type="http://schemas.openxmlformats.org/officeDocument/2006/relationships/customXml" Target="../ink/ink662.xml"/><Relationship Id="rId2" Type="http://schemas.openxmlformats.org/officeDocument/2006/relationships/customXml" Target="../ink/ink582.xml"/><Relationship Id="rId29" Type="http://schemas.openxmlformats.org/officeDocument/2006/relationships/image" Target="../media/image591.png"/><Relationship Id="rId24" Type="http://schemas.openxmlformats.org/officeDocument/2006/relationships/customXml" Target="../ink/ink593.xml"/><Relationship Id="rId40" Type="http://schemas.openxmlformats.org/officeDocument/2006/relationships/customXml" Target="../ink/ink601.xml"/><Relationship Id="rId45" Type="http://schemas.openxmlformats.org/officeDocument/2006/relationships/image" Target="../media/image599.png"/><Relationship Id="rId66" Type="http://schemas.openxmlformats.org/officeDocument/2006/relationships/customXml" Target="../ink/ink614.xml"/><Relationship Id="rId87" Type="http://schemas.openxmlformats.org/officeDocument/2006/relationships/image" Target="../media/image620.png"/><Relationship Id="rId110" Type="http://schemas.openxmlformats.org/officeDocument/2006/relationships/customXml" Target="../ink/ink636.xml"/><Relationship Id="rId115" Type="http://schemas.openxmlformats.org/officeDocument/2006/relationships/image" Target="../media/image634.png"/><Relationship Id="rId131" Type="http://schemas.openxmlformats.org/officeDocument/2006/relationships/image" Target="../media/image642.png"/><Relationship Id="rId136" Type="http://schemas.openxmlformats.org/officeDocument/2006/relationships/customXml" Target="../ink/ink649.xml"/><Relationship Id="rId157" Type="http://schemas.openxmlformats.org/officeDocument/2006/relationships/image" Target="../media/image655.png"/><Relationship Id="rId61" Type="http://schemas.openxmlformats.org/officeDocument/2006/relationships/image" Target="../media/image607.png"/><Relationship Id="rId82" Type="http://schemas.openxmlformats.org/officeDocument/2006/relationships/customXml" Target="../ink/ink622.xml"/><Relationship Id="rId152" Type="http://schemas.openxmlformats.org/officeDocument/2006/relationships/customXml" Target="../ink/ink657.xml"/><Relationship Id="rId19" Type="http://schemas.openxmlformats.org/officeDocument/2006/relationships/image" Target="../media/image586.png"/><Relationship Id="rId14" Type="http://schemas.openxmlformats.org/officeDocument/2006/relationships/customXml" Target="../ink/ink588.xml"/><Relationship Id="rId30" Type="http://schemas.openxmlformats.org/officeDocument/2006/relationships/customXml" Target="../ink/ink596.xml"/><Relationship Id="rId35" Type="http://schemas.openxmlformats.org/officeDocument/2006/relationships/image" Target="../media/image594.png"/><Relationship Id="rId56" Type="http://schemas.openxmlformats.org/officeDocument/2006/relationships/customXml" Target="../ink/ink609.xml"/><Relationship Id="rId77" Type="http://schemas.openxmlformats.org/officeDocument/2006/relationships/image" Target="../media/image615.png"/><Relationship Id="rId100" Type="http://schemas.openxmlformats.org/officeDocument/2006/relationships/customXml" Target="../ink/ink631.xml"/><Relationship Id="rId105" Type="http://schemas.openxmlformats.org/officeDocument/2006/relationships/image" Target="../media/image629.png"/><Relationship Id="rId126" Type="http://schemas.openxmlformats.org/officeDocument/2006/relationships/customXml" Target="../ink/ink644.xml"/><Relationship Id="rId147" Type="http://schemas.openxmlformats.org/officeDocument/2006/relationships/image" Target="../media/image650.png"/><Relationship Id="rId168" Type="http://schemas.openxmlformats.org/officeDocument/2006/relationships/customXml" Target="../ink/ink665.xml"/><Relationship Id="rId8" Type="http://schemas.openxmlformats.org/officeDocument/2006/relationships/customXml" Target="../ink/ink585.xml"/><Relationship Id="rId51" Type="http://schemas.openxmlformats.org/officeDocument/2006/relationships/image" Target="../media/image602.png"/><Relationship Id="rId72" Type="http://schemas.openxmlformats.org/officeDocument/2006/relationships/customXml" Target="../ink/ink617.xml"/><Relationship Id="rId93" Type="http://schemas.openxmlformats.org/officeDocument/2006/relationships/image" Target="../media/image623.png"/><Relationship Id="rId98" Type="http://schemas.openxmlformats.org/officeDocument/2006/relationships/customXml" Target="../ink/ink630.xml"/><Relationship Id="rId121" Type="http://schemas.openxmlformats.org/officeDocument/2006/relationships/image" Target="../media/image637.png"/><Relationship Id="rId142" Type="http://schemas.openxmlformats.org/officeDocument/2006/relationships/customXml" Target="../ink/ink652.xml"/><Relationship Id="rId163" Type="http://schemas.openxmlformats.org/officeDocument/2006/relationships/image" Target="../media/image658.png"/><Relationship Id="rId3" Type="http://schemas.openxmlformats.org/officeDocument/2006/relationships/image" Target="../media/image578.png"/><Relationship Id="rId25" Type="http://schemas.openxmlformats.org/officeDocument/2006/relationships/image" Target="../media/image589.png"/><Relationship Id="rId46" Type="http://schemas.openxmlformats.org/officeDocument/2006/relationships/customXml" Target="../ink/ink604.xml"/><Relationship Id="rId67" Type="http://schemas.openxmlformats.org/officeDocument/2006/relationships/image" Target="../media/image610.png"/><Relationship Id="rId116" Type="http://schemas.openxmlformats.org/officeDocument/2006/relationships/customXml" Target="../ink/ink639.xml"/><Relationship Id="rId137" Type="http://schemas.openxmlformats.org/officeDocument/2006/relationships/image" Target="../media/image645.png"/><Relationship Id="rId158" Type="http://schemas.openxmlformats.org/officeDocument/2006/relationships/customXml" Target="../ink/ink660.xml"/><Relationship Id="rId20" Type="http://schemas.openxmlformats.org/officeDocument/2006/relationships/customXml" Target="../ink/ink591.xml"/><Relationship Id="rId41" Type="http://schemas.openxmlformats.org/officeDocument/2006/relationships/image" Target="../media/image597.png"/><Relationship Id="rId62" Type="http://schemas.openxmlformats.org/officeDocument/2006/relationships/customXml" Target="../ink/ink612.xml"/><Relationship Id="rId83" Type="http://schemas.openxmlformats.org/officeDocument/2006/relationships/image" Target="../media/image618.png"/><Relationship Id="rId88" Type="http://schemas.openxmlformats.org/officeDocument/2006/relationships/customXml" Target="../ink/ink625.xml"/><Relationship Id="rId111" Type="http://schemas.openxmlformats.org/officeDocument/2006/relationships/image" Target="../media/image632.png"/><Relationship Id="rId132" Type="http://schemas.openxmlformats.org/officeDocument/2006/relationships/customXml" Target="../ink/ink647.xml"/><Relationship Id="rId153" Type="http://schemas.openxmlformats.org/officeDocument/2006/relationships/image" Target="../media/image653.png"/><Relationship Id="rId15" Type="http://schemas.openxmlformats.org/officeDocument/2006/relationships/image" Target="../media/image584.png"/><Relationship Id="rId36" Type="http://schemas.openxmlformats.org/officeDocument/2006/relationships/customXml" Target="../ink/ink599.xml"/><Relationship Id="rId57" Type="http://schemas.openxmlformats.org/officeDocument/2006/relationships/image" Target="../media/image605.png"/><Relationship Id="rId106" Type="http://schemas.openxmlformats.org/officeDocument/2006/relationships/customXml" Target="../ink/ink634.xml"/><Relationship Id="rId127" Type="http://schemas.openxmlformats.org/officeDocument/2006/relationships/image" Target="../media/image640.png"/><Relationship Id="rId10" Type="http://schemas.openxmlformats.org/officeDocument/2006/relationships/customXml" Target="../ink/ink586.xml"/><Relationship Id="rId31" Type="http://schemas.openxmlformats.org/officeDocument/2006/relationships/image" Target="../media/image592.png"/><Relationship Id="rId52" Type="http://schemas.openxmlformats.org/officeDocument/2006/relationships/customXml" Target="../ink/ink607.xml"/><Relationship Id="rId73" Type="http://schemas.openxmlformats.org/officeDocument/2006/relationships/image" Target="../media/image613.png"/><Relationship Id="rId78" Type="http://schemas.openxmlformats.org/officeDocument/2006/relationships/customXml" Target="../ink/ink620.xml"/><Relationship Id="rId94" Type="http://schemas.openxmlformats.org/officeDocument/2006/relationships/customXml" Target="../ink/ink628.xml"/><Relationship Id="rId99" Type="http://schemas.openxmlformats.org/officeDocument/2006/relationships/image" Target="../media/image626.png"/><Relationship Id="rId101" Type="http://schemas.openxmlformats.org/officeDocument/2006/relationships/image" Target="../media/image627.png"/><Relationship Id="rId122" Type="http://schemas.openxmlformats.org/officeDocument/2006/relationships/customXml" Target="../ink/ink642.xml"/><Relationship Id="rId143" Type="http://schemas.openxmlformats.org/officeDocument/2006/relationships/image" Target="../media/image648.png"/><Relationship Id="rId148" Type="http://schemas.openxmlformats.org/officeDocument/2006/relationships/customXml" Target="../ink/ink655.xml"/><Relationship Id="rId164" Type="http://schemas.openxmlformats.org/officeDocument/2006/relationships/customXml" Target="../ink/ink663.xml"/><Relationship Id="rId169" Type="http://schemas.openxmlformats.org/officeDocument/2006/relationships/image" Target="../media/image661.png"/><Relationship Id="rId4" Type="http://schemas.openxmlformats.org/officeDocument/2006/relationships/customXml" Target="../ink/ink583.xml"/><Relationship Id="rId9" Type="http://schemas.openxmlformats.org/officeDocument/2006/relationships/image" Target="../media/image581.png"/><Relationship Id="rId26" Type="http://schemas.openxmlformats.org/officeDocument/2006/relationships/customXml" Target="../ink/ink594.xml"/><Relationship Id="rId47" Type="http://schemas.openxmlformats.org/officeDocument/2006/relationships/image" Target="../media/image600.png"/><Relationship Id="rId68" Type="http://schemas.openxmlformats.org/officeDocument/2006/relationships/customXml" Target="../ink/ink615.xml"/><Relationship Id="rId89" Type="http://schemas.openxmlformats.org/officeDocument/2006/relationships/image" Target="../media/image621.png"/><Relationship Id="rId112" Type="http://schemas.openxmlformats.org/officeDocument/2006/relationships/customXml" Target="../ink/ink637.xml"/><Relationship Id="rId133" Type="http://schemas.openxmlformats.org/officeDocument/2006/relationships/image" Target="../media/image643.png"/><Relationship Id="rId154" Type="http://schemas.openxmlformats.org/officeDocument/2006/relationships/customXml" Target="../ink/ink658.xml"/><Relationship Id="rId16" Type="http://schemas.openxmlformats.org/officeDocument/2006/relationships/customXml" Target="../ink/ink589.xml"/><Relationship Id="rId37" Type="http://schemas.openxmlformats.org/officeDocument/2006/relationships/image" Target="../media/image595.png"/><Relationship Id="rId58" Type="http://schemas.openxmlformats.org/officeDocument/2006/relationships/customXml" Target="../ink/ink610.xml"/><Relationship Id="rId79" Type="http://schemas.openxmlformats.org/officeDocument/2006/relationships/image" Target="../media/image616.png"/><Relationship Id="rId102" Type="http://schemas.openxmlformats.org/officeDocument/2006/relationships/customXml" Target="../ink/ink632.xml"/><Relationship Id="rId123" Type="http://schemas.openxmlformats.org/officeDocument/2006/relationships/image" Target="../media/image638.png"/><Relationship Id="rId144" Type="http://schemas.openxmlformats.org/officeDocument/2006/relationships/customXml" Target="../ink/ink653.xml"/><Relationship Id="rId90" Type="http://schemas.openxmlformats.org/officeDocument/2006/relationships/customXml" Target="../ink/ink626.xml"/><Relationship Id="rId165" Type="http://schemas.openxmlformats.org/officeDocument/2006/relationships/image" Target="../media/image659.png"/><Relationship Id="rId27" Type="http://schemas.openxmlformats.org/officeDocument/2006/relationships/image" Target="../media/image590.png"/><Relationship Id="rId48" Type="http://schemas.openxmlformats.org/officeDocument/2006/relationships/customXml" Target="../ink/ink605.xml"/><Relationship Id="rId69" Type="http://schemas.openxmlformats.org/officeDocument/2006/relationships/image" Target="../media/image611.png"/><Relationship Id="rId113" Type="http://schemas.openxmlformats.org/officeDocument/2006/relationships/image" Target="../media/image633.png"/><Relationship Id="rId134" Type="http://schemas.openxmlformats.org/officeDocument/2006/relationships/customXml" Target="../ink/ink648.xml"/><Relationship Id="rId80" Type="http://schemas.openxmlformats.org/officeDocument/2006/relationships/customXml" Target="../ink/ink621.xml"/><Relationship Id="rId155" Type="http://schemas.openxmlformats.org/officeDocument/2006/relationships/image" Target="../media/image654.png"/><Relationship Id="rId17" Type="http://schemas.openxmlformats.org/officeDocument/2006/relationships/image" Target="../media/image585.png"/><Relationship Id="rId38" Type="http://schemas.openxmlformats.org/officeDocument/2006/relationships/customXml" Target="../ink/ink600.xml"/><Relationship Id="rId59" Type="http://schemas.openxmlformats.org/officeDocument/2006/relationships/image" Target="../media/image606.png"/><Relationship Id="rId103" Type="http://schemas.openxmlformats.org/officeDocument/2006/relationships/image" Target="../media/image628.png"/><Relationship Id="rId124" Type="http://schemas.openxmlformats.org/officeDocument/2006/relationships/customXml" Target="../ink/ink64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4.xml"/><Relationship Id="rId299" Type="http://schemas.openxmlformats.org/officeDocument/2006/relationships/image" Target="../media/image809.png"/><Relationship Id="rId21" Type="http://schemas.openxmlformats.org/officeDocument/2006/relationships/customXml" Target="../ink/ink676.xml"/><Relationship Id="rId63" Type="http://schemas.openxmlformats.org/officeDocument/2006/relationships/customXml" Target="../ink/ink697.xml"/><Relationship Id="rId159" Type="http://schemas.openxmlformats.org/officeDocument/2006/relationships/image" Target="../media/image740.png"/><Relationship Id="rId324" Type="http://schemas.openxmlformats.org/officeDocument/2006/relationships/customXml" Target="../ink/ink829.xml"/><Relationship Id="rId366" Type="http://schemas.openxmlformats.org/officeDocument/2006/relationships/customXml" Target="../ink/ink851.xml"/><Relationship Id="rId170" Type="http://schemas.openxmlformats.org/officeDocument/2006/relationships/customXml" Target="../ink/ink751.xml"/><Relationship Id="rId226" Type="http://schemas.openxmlformats.org/officeDocument/2006/relationships/customXml" Target="../ink/ink779.xml"/><Relationship Id="rId268" Type="http://schemas.openxmlformats.org/officeDocument/2006/relationships/image" Target="../media/image794.png"/><Relationship Id="rId32" Type="http://schemas.openxmlformats.org/officeDocument/2006/relationships/image" Target="../media/image678.png"/><Relationship Id="rId74" Type="http://schemas.openxmlformats.org/officeDocument/2006/relationships/image" Target="../media/image699.png"/><Relationship Id="rId128" Type="http://schemas.openxmlformats.org/officeDocument/2006/relationships/image" Target="../media/image725.png"/><Relationship Id="rId335" Type="http://schemas.openxmlformats.org/officeDocument/2006/relationships/image" Target="../media/image827.png"/><Relationship Id="rId377" Type="http://schemas.openxmlformats.org/officeDocument/2006/relationships/image" Target="../media/image847.png"/><Relationship Id="rId5" Type="http://schemas.openxmlformats.org/officeDocument/2006/relationships/customXml" Target="../ink/ink668.xml"/><Relationship Id="rId181" Type="http://schemas.openxmlformats.org/officeDocument/2006/relationships/image" Target="../media/image751.png"/><Relationship Id="rId237" Type="http://schemas.openxmlformats.org/officeDocument/2006/relationships/customXml" Target="../ink/ink785.xml"/><Relationship Id="rId279" Type="http://schemas.openxmlformats.org/officeDocument/2006/relationships/customXml" Target="../ink/ink806.xml"/><Relationship Id="rId43" Type="http://schemas.openxmlformats.org/officeDocument/2006/relationships/customXml" Target="../ink/ink687.xml"/><Relationship Id="rId139" Type="http://schemas.openxmlformats.org/officeDocument/2006/relationships/customXml" Target="../ink/ink735.xml"/><Relationship Id="rId290" Type="http://schemas.openxmlformats.org/officeDocument/2006/relationships/customXml" Target="../ink/ink812.xml"/><Relationship Id="rId304" Type="http://schemas.openxmlformats.org/officeDocument/2006/relationships/customXml" Target="../ink/ink819.xml"/><Relationship Id="rId346" Type="http://schemas.openxmlformats.org/officeDocument/2006/relationships/customXml" Target="../ink/ink840.xml"/><Relationship Id="rId85" Type="http://schemas.openxmlformats.org/officeDocument/2006/relationships/customXml" Target="../ink/ink708.xml"/><Relationship Id="rId150" Type="http://schemas.openxmlformats.org/officeDocument/2006/relationships/image" Target="../media/image736.png"/><Relationship Id="rId192" Type="http://schemas.openxmlformats.org/officeDocument/2006/relationships/customXml" Target="../ink/ink762.xml"/><Relationship Id="rId206" Type="http://schemas.openxmlformats.org/officeDocument/2006/relationships/customXml" Target="../ink/ink769.xml"/><Relationship Id="rId248" Type="http://schemas.openxmlformats.org/officeDocument/2006/relationships/image" Target="../media/image784.png"/><Relationship Id="rId12" Type="http://schemas.openxmlformats.org/officeDocument/2006/relationships/image" Target="../media/image668.png"/><Relationship Id="rId108" Type="http://schemas.openxmlformats.org/officeDocument/2006/relationships/image" Target="../media/image716.png"/><Relationship Id="rId315" Type="http://schemas.openxmlformats.org/officeDocument/2006/relationships/image" Target="../media/image817.png"/><Relationship Id="rId357" Type="http://schemas.openxmlformats.org/officeDocument/2006/relationships/customXml" Target="../ink/ink846.xml"/><Relationship Id="rId54" Type="http://schemas.openxmlformats.org/officeDocument/2006/relationships/image" Target="../media/image689.png"/><Relationship Id="rId96" Type="http://schemas.openxmlformats.org/officeDocument/2006/relationships/image" Target="../media/image710.png"/><Relationship Id="rId161" Type="http://schemas.openxmlformats.org/officeDocument/2006/relationships/image" Target="../media/image741.png"/><Relationship Id="rId217" Type="http://schemas.openxmlformats.org/officeDocument/2006/relationships/image" Target="../media/image769.png"/><Relationship Id="rId259" Type="http://schemas.openxmlformats.org/officeDocument/2006/relationships/customXml" Target="../ink/ink796.xml"/><Relationship Id="rId23" Type="http://schemas.openxmlformats.org/officeDocument/2006/relationships/customXml" Target="../ink/ink677.xml"/><Relationship Id="rId119" Type="http://schemas.openxmlformats.org/officeDocument/2006/relationships/customXml" Target="../ink/ink725.xml"/><Relationship Id="rId270" Type="http://schemas.openxmlformats.org/officeDocument/2006/relationships/image" Target="../media/image795.png"/><Relationship Id="rId326" Type="http://schemas.openxmlformats.org/officeDocument/2006/relationships/customXml" Target="../ink/ink830.xml"/><Relationship Id="rId65" Type="http://schemas.openxmlformats.org/officeDocument/2006/relationships/customXml" Target="../ink/ink698.xml"/><Relationship Id="rId130" Type="http://schemas.openxmlformats.org/officeDocument/2006/relationships/image" Target="../media/image726.png"/><Relationship Id="rId368" Type="http://schemas.openxmlformats.org/officeDocument/2006/relationships/customXml" Target="../ink/ink852.xml"/><Relationship Id="rId172" Type="http://schemas.openxmlformats.org/officeDocument/2006/relationships/customXml" Target="../ink/ink752.xml"/><Relationship Id="rId228" Type="http://schemas.openxmlformats.org/officeDocument/2006/relationships/customXml" Target="../ink/ink780.xml"/><Relationship Id="rId281" Type="http://schemas.openxmlformats.org/officeDocument/2006/relationships/customXml" Target="../ink/ink807.xml"/><Relationship Id="rId337" Type="http://schemas.openxmlformats.org/officeDocument/2006/relationships/image" Target="../media/image828.png"/><Relationship Id="rId34" Type="http://schemas.openxmlformats.org/officeDocument/2006/relationships/image" Target="../media/image679.png"/><Relationship Id="rId76" Type="http://schemas.openxmlformats.org/officeDocument/2006/relationships/image" Target="../media/image700.png"/><Relationship Id="rId141" Type="http://schemas.openxmlformats.org/officeDocument/2006/relationships/customXml" Target="../ink/ink736.xml"/><Relationship Id="rId379" Type="http://schemas.openxmlformats.org/officeDocument/2006/relationships/image" Target="../media/image848.png"/><Relationship Id="rId7" Type="http://schemas.openxmlformats.org/officeDocument/2006/relationships/customXml" Target="../ink/ink669.xml"/><Relationship Id="rId183" Type="http://schemas.openxmlformats.org/officeDocument/2006/relationships/image" Target="../media/image752.png"/><Relationship Id="rId239" Type="http://schemas.openxmlformats.org/officeDocument/2006/relationships/customXml" Target="../ink/ink786.xml"/><Relationship Id="rId250" Type="http://schemas.openxmlformats.org/officeDocument/2006/relationships/image" Target="../media/image785.png"/><Relationship Id="rId292" Type="http://schemas.openxmlformats.org/officeDocument/2006/relationships/customXml" Target="../ink/ink813.xml"/><Relationship Id="rId306" Type="http://schemas.openxmlformats.org/officeDocument/2006/relationships/customXml" Target="../ink/ink820.xml"/><Relationship Id="rId45" Type="http://schemas.openxmlformats.org/officeDocument/2006/relationships/customXml" Target="../ink/ink688.xml"/><Relationship Id="rId87" Type="http://schemas.openxmlformats.org/officeDocument/2006/relationships/customXml" Target="../ink/ink709.xml"/><Relationship Id="rId110" Type="http://schemas.openxmlformats.org/officeDocument/2006/relationships/image" Target="../media/image717.png"/><Relationship Id="rId348" Type="http://schemas.openxmlformats.org/officeDocument/2006/relationships/image" Target="../media/image833.png"/><Relationship Id="rId152" Type="http://schemas.openxmlformats.org/officeDocument/2006/relationships/image" Target="../media/image737.png"/><Relationship Id="rId194" Type="http://schemas.openxmlformats.org/officeDocument/2006/relationships/customXml" Target="../ink/ink763.xml"/><Relationship Id="rId208" Type="http://schemas.openxmlformats.org/officeDocument/2006/relationships/customXml" Target="../ink/ink770.xml"/><Relationship Id="rId261" Type="http://schemas.openxmlformats.org/officeDocument/2006/relationships/customXml" Target="../ink/ink797.xml"/><Relationship Id="rId14" Type="http://schemas.openxmlformats.org/officeDocument/2006/relationships/image" Target="../media/image669.png"/><Relationship Id="rId56" Type="http://schemas.openxmlformats.org/officeDocument/2006/relationships/image" Target="../media/image690.png"/><Relationship Id="rId317" Type="http://schemas.openxmlformats.org/officeDocument/2006/relationships/image" Target="../media/image818.png"/><Relationship Id="rId359" Type="http://schemas.openxmlformats.org/officeDocument/2006/relationships/customXml" Target="../ink/ink847.xml"/><Relationship Id="rId98" Type="http://schemas.openxmlformats.org/officeDocument/2006/relationships/image" Target="../media/image711.png"/><Relationship Id="rId121" Type="http://schemas.openxmlformats.org/officeDocument/2006/relationships/customXml" Target="../ink/ink726.xml"/><Relationship Id="rId163" Type="http://schemas.openxmlformats.org/officeDocument/2006/relationships/image" Target="../media/image742.png"/><Relationship Id="rId219" Type="http://schemas.openxmlformats.org/officeDocument/2006/relationships/image" Target="../media/image770.png"/><Relationship Id="rId370" Type="http://schemas.openxmlformats.org/officeDocument/2006/relationships/customXml" Target="../ink/ink853.xml"/><Relationship Id="rId230" Type="http://schemas.openxmlformats.org/officeDocument/2006/relationships/customXml" Target="../ink/ink781.xml"/><Relationship Id="rId25" Type="http://schemas.openxmlformats.org/officeDocument/2006/relationships/customXml" Target="../ink/ink678.xml"/><Relationship Id="rId67" Type="http://schemas.openxmlformats.org/officeDocument/2006/relationships/customXml" Target="../ink/ink699.xml"/><Relationship Id="rId272" Type="http://schemas.openxmlformats.org/officeDocument/2006/relationships/image" Target="../media/image796.png"/><Relationship Id="rId328" Type="http://schemas.openxmlformats.org/officeDocument/2006/relationships/customXml" Target="../ink/ink831.xml"/><Relationship Id="rId132" Type="http://schemas.openxmlformats.org/officeDocument/2006/relationships/image" Target="../media/image727.png"/><Relationship Id="rId174" Type="http://schemas.openxmlformats.org/officeDocument/2006/relationships/customXml" Target="../ink/ink753.xml"/><Relationship Id="rId381" Type="http://schemas.openxmlformats.org/officeDocument/2006/relationships/image" Target="../media/image849.png"/><Relationship Id="rId241" Type="http://schemas.openxmlformats.org/officeDocument/2006/relationships/customXml" Target="../ink/ink787.xml"/><Relationship Id="rId36" Type="http://schemas.openxmlformats.org/officeDocument/2006/relationships/image" Target="../media/image680.png"/><Relationship Id="rId283" Type="http://schemas.openxmlformats.org/officeDocument/2006/relationships/customXml" Target="../ink/ink808.xml"/><Relationship Id="rId339" Type="http://schemas.openxmlformats.org/officeDocument/2006/relationships/image" Target="../media/image829.png"/><Relationship Id="rId78" Type="http://schemas.openxmlformats.org/officeDocument/2006/relationships/image" Target="../media/image701.png"/><Relationship Id="rId101" Type="http://schemas.openxmlformats.org/officeDocument/2006/relationships/customXml" Target="../ink/ink716.xml"/><Relationship Id="rId143" Type="http://schemas.openxmlformats.org/officeDocument/2006/relationships/customXml" Target="../ink/ink737.xml"/><Relationship Id="rId185" Type="http://schemas.openxmlformats.org/officeDocument/2006/relationships/image" Target="../media/image753.png"/><Relationship Id="rId350" Type="http://schemas.openxmlformats.org/officeDocument/2006/relationships/image" Target="../media/image834.png"/><Relationship Id="rId9" Type="http://schemas.openxmlformats.org/officeDocument/2006/relationships/customXml" Target="../ink/ink670.xml"/><Relationship Id="rId210" Type="http://schemas.openxmlformats.org/officeDocument/2006/relationships/customXml" Target="../ink/ink771.xml"/><Relationship Id="rId252" Type="http://schemas.openxmlformats.org/officeDocument/2006/relationships/image" Target="../media/image786.png"/><Relationship Id="rId294" Type="http://schemas.openxmlformats.org/officeDocument/2006/relationships/customXml" Target="../ink/ink814.xml"/><Relationship Id="rId308" Type="http://schemas.openxmlformats.org/officeDocument/2006/relationships/customXml" Target="../ink/ink821.xml"/><Relationship Id="rId47" Type="http://schemas.openxmlformats.org/officeDocument/2006/relationships/customXml" Target="../ink/ink689.xml"/><Relationship Id="rId68" Type="http://schemas.openxmlformats.org/officeDocument/2006/relationships/image" Target="../media/image696.png"/><Relationship Id="rId89" Type="http://schemas.openxmlformats.org/officeDocument/2006/relationships/customXml" Target="../ink/ink710.xml"/><Relationship Id="rId112" Type="http://schemas.openxmlformats.org/officeDocument/2006/relationships/image" Target="../media/image718.png"/><Relationship Id="rId133" Type="http://schemas.openxmlformats.org/officeDocument/2006/relationships/customXml" Target="../ink/ink732.xml"/><Relationship Id="rId154" Type="http://schemas.openxmlformats.org/officeDocument/2006/relationships/customXml" Target="../ink/ink743.xml"/><Relationship Id="rId175" Type="http://schemas.openxmlformats.org/officeDocument/2006/relationships/image" Target="../media/image748.png"/><Relationship Id="rId340" Type="http://schemas.openxmlformats.org/officeDocument/2006/relationships/customXml" Target="../ink/ink837.xml"/><Relationship Id="rId361" Type="http://schemas.openxmlformats.org/officeDocument/2006/relationships/customXml" Target="../ink/ink848.xml"/><Relationship Id="rId196" Type="http://schemas.openxmlformats.org/officeDocument/2006/relationships/customXml" Target="../ink/ink764.xml"/><Relationship Id="rId200" Type="http://schemas.openxmlformats.org/officeDocument/2006/relationships/customXml" Target="../ink/ink766.xml"/><Relationship Id="rId382" Type="http://schemas.openxmlformats.org/officeDocument/2006/relationships/customXml" Target="../ink/ink859.xml"/><Relationship Id="rId16" Type="http://schemas.openxmlformats.org/officeDocument/2006/relationships/image" Target="../media/image670.png"/><Relationship Id="rId221" Type="http://schemas.openxmlformats.org/officeDocument/2006/relationships/image" Target="../media/image771.png"/><Relationship Id="rId242" Type="http://schemas.openxmlformats.org/officeDocument/2006/relationships/image" Target="../media/image781.png"/><Relationship Id="rId263" Type="http://schemas.openxmlformats.org/officeDocument/2006/relationships/customXml" Target="../ink/ink798.xml"/><Relationship Id="rId284" Type="http://schemas.openxmlformats.org/officeDocument/2006/relationships/image" Target="../media/image802.png"/><Relationship Id="rId319" Type="http://schemas.openxmlformats.org/officeDocument/2006/relationships/image" Target="../media/image819.png"/><Relationship Id="rId37" Type="http://schemas.openxmlformats.org/officeDocument/2006/relationships/customXml" Target="../ink/ink684.xml"/><Relationship Id="rId58" Type="http://schemas.openxmlformats.org/officeDocument/2006/relationships/image" Target="../media/image691.png"/><Relationship Id="rId79" Type="http://schemas.openxmlformats.org/officeDocument/2006/relationships/customXml" Target="../ink/ink705.xml"/><Relationship Id="rId102" Type="http://schemas.openxmlformats.org/officeDocument/2006/relationships/image" Target="../media/image713.png"/><Relationship Id="rId123" Type="http://schemas.openxmlformats.org/officeDocument/2006/relationships/customXml" Target="../ink/ink727.xml"/><Relationship Id="rId144" Type="http://schemas.openxmlformats.org/officeDocument/2006/relationships/image" Target="../media/image733.png"/><Relationship Id="rId330" Type="http://schemas.openxmlformats.org/officeDocument/2006/relationships/customXml" Target="../ink/ink832.xml"/><Relationship Id="rId90" Type="http://schemas.openxmlformats.org/officeDocument/2006/relationships/image" Target="../media/image707.png"/><Relationship Id="rId165" Type="http://schemas.openxmlformats.org/officeDocument/2006/relationships/image" Target="../media/image743.png"/><Relationship Id="rId186" Type="http://schemas.openxmlformats.org/officeDocument/2006/relationships/customXml" Target="../ink/ink759.xml"/><Relationship Id="rId351" Type="http://schemas.openxmlformats.org/officeDocument/2006/relationships/customXml" Target="../ink/ink843.xml"/><Relationship Id="rId372" Type="http://schemas.openxmlformats.org/officeDocument/2006/relationships/customXml" Target="../ink/ink854.xml"/><Relationship Id="rId211" Type="http://schemas.openxmlformats.org/officeDocument/2006/relationships/image" Target="../media/image766.png"/><Relationship Id="rId232" Type="http://schemas.openxmlformats.org/officeDocument/2006/relationships/customXml" Target="../ink/ink782.xml"/><Relationship Id="rId253" Type="http://schemas.openxmlformats.org/officeDocument/2006/relationships/customXml" Target="../ink/ink793.xml"/><Relationship Id="rId274" Type="http://schemas.openxmlformats.org/officeDocument/2006/relationships/image" Target="../media/image797.png"/><Relationship Id="rId295" Type="http://schemas.openxmlformats.org/officeDocument/2006/relationships/image" Target="../media/image807.png"/><Relationship Id="rId309" Type="http://schemas.openxmlformats.org/officeDocument/2006/relationships/image" Target="../media/image814.png"/><Relationship Id="rId27" Type="http://schemas.openxmlformats.org/officeDocument/2006/relationships/customXml" Target="../ink/ink679.xml"/><Relationship Id="rId48" Type="http://schemas.openxmlformats.org/officeDocument/2006/relationships/image" Target="../media/image686.png"/><Relationship Id="rId69" Type="http://schemas.openxmlformats.org/officeDocument/2006/relationships/customXml" Target="../ink/ink700.xml"/><Relationship Id="rId113" Type="http://schemas.openxmlformats.org/officeDocument/2006/relationships/customXml" Target="../ink/ink722.xml"/><Relationship Id="rId134" Type="http://schemas.openxmlformats.org/officeDocument/2006/relationships/image" Target="../media/image728.png"/><Relationship Id="rId320" Type="http://schemas.openxmlformats.org/officeDocument/2006/relationships/customXml" Target="../ink/ink827.xml"/><Relationship Id="rId80" Type="http://schemas.openxmlformats.org/officeDocument/2006/relationships/image" Target="../media/image702.png"/><Relationship Id="rId155" Type="http://schemas.openxmlformats.org/officeDocument/2006/relationships/image" Target="../media/image738.png"/><Relationship Id="rId176" Type="http://schemas.openxmlformats.org/officeDocument/2006/relationships/customXml" Target="../ink/ink754.xml"/><Relationship Id="rId197" Type="http://schemas.openxmlformats.org/officeDocument/2006/relationships/image" Target="../media/image759.png"/><Relationship Id="rId341" Type="http://schemas.openxmlformats.org/officeDocument/2006/relationships/image" Target="../media/image830.png"/><Relationship Id="rId362" Type="http://schemas.openxmlformats.org/officeDocument/2006/relationships/image" Target="../media/image840.png"/><Relationship Id="rId383" Type="http://schemas.openxmlformats.org/officeDocument/2006/relationships/image" Target="../media/image850.png"/><Relationship Id="rId201" Type="http://schemas.openxmlformats.org/officeDocument/2006/relationships/image" Target="../media/image761.png"/><Relationship Id="rId222" Type="http://schemas.openxmlformats.org/officeDocument/2006/relationships/customXml" Target="../ink/ink777.xml"/><Relationship Id="rId243" Type="http://schemas.openxmlformats.org/officeDocument/2006/relationships/customXml" Target="../ink/ink788.xml"/><Relationship Id="rId264" Type="http://schemas.openxmlformats.org/officeDocument/2006/relationships/image" Target="../media/image792.png"/><Relationship Id="rId285" Type="http://schemas.openxmlformats.org/officeDocument/2006/relationships/customXml" Target="../ink/ink809.xml"/><Relationship Id="rId17" Type="http://schemas.openxmlformats.org/officeDocument/2006/relationships/customXml" Target="../ink/ink674.xml"/><Relationship Id="rId38" Type="http://schemas.openxmlformats.org/officeDocument/2006/relationships/image" Target="../media/image681.png"/><Relationship Id="rId59" Type="http://schemas.openxmlformats.org/officeDocument/2006/relationships/customXml" Target="../ink/ink695.xml"/><Relationship Id="rId103" Type="http://schemas.openxmlformats.org/officeDocument/2006/relationships/customXml" Target="../ink/ink717.xml"/><Relationship Id="rId124" Type="http://schemas.openxmlformats.org/officeDocument/2006/relationships/image" Target="../media/image723.png"/><Relationship Id="rId310" Type="http://schemas.openxmlformats.org/officeDocument/2006/relationships/customXml" Target="../ink/ink822.xml"/><Relationship Id="rId70" Type="http://schemas.openxmlformats.org/officeDocument/2006/relationships/image" Target="../media/image697.png"/><Relationship Id="rId91" Type="http://schemas.openxmlformats.org/officeDocument/2006/relationships/customXml" Target="../ink/ink711.xml"/><Relationship Id="rId145" Type="http://schemas.openxmlformats.org/officeDocument/2006/relationships/customXml" Target="../ink/ink738.xml"/><Relationship Id="rId166" Type="http://schemas.openxmlformats.org/officeDocument/2006/relationships/customXml" Target="../ink/ink749.xml"/><Relationship Id="rId187" Type="http://schemas.openxmlformats.org/officeDocument/2006/relationships/image" Target="../media/image754.png"/><Relationship Id="rId331" Type="http://schemas.openxmlformats.org/officeDocument/2006/relationships/image" Target="../media/image825.png"/><Relationship Id="rId352" Type="http://schemas.openxmlformats.org/officeDocument/2006/relationships/image" Target="../media/image835.png"/><Relationship Id="rId373" Type="http://schemas.openxmlformats.org/officeDocument/2006/relationships/image" Target="../media/image84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72.xml"/><Relationship Id="rId233" Type="http://schemas.openxmlformats.org/officeDocument/2006/relationships/customXml" Target="../ink/ink783.xml"/><Relationship Id="rId254" Type="http://schemas.openxmlformats.org/officeDocument/2006/relationships/image" Target="../media/image787.png"/><Relationship Id="rId28" Type="http://schemas.openxmlformats.org/officeDocument/2006/relationships/image" Target="../media/image676.png"/><Relationship Id="rId49" Type="http://schemas.openxmlformats.org/officeDocument/2006/relationships/customXml" Target="../ink/ink690.xml"/><Relationship Id="rId114" Type="http://schemas.openxmlformats.org/officeDocument/2006/relationships/image" Target="../media/image719.png"/><Relationship Id="rId275" Type="http://schemas.openxmlformats.org/officeDocument/2006/relationships/customXml" Target="../ink/ink804.xml"/><Relationship Id="rId296" Type="http://schemas.openxmlformats.org/officeDocument/2006/relationships/customXml" Target="../ink/ink815.xml"/><Relationship Id="rId300" Type="http://schemas.openxmlformats.org/officeDocument/2006/relationships/customXml" Target="../ink/ink817.xml"/><Relationship Id="rId60" Type="http://schemas.openxmlformats.org/officeDocument/2006/relationships/image" Target="../media/image692.png"/><Relationship Id="rId81" Type="http://schemas.openxmlformats.org/officeDocument/2006/relationships/customXml" Target="../ink/ink706.xml"/><Relationship Id="rId135" Type="http://schemas.openxmlformats.org/officeDocument/2006/relationships/customXml" Target="../ink/ink733.xml"/><Relationship Id="rId156" Type="http://schemas.openxmlformats.org/officeDocument/2006/relationships/customXml" Target="../ink/ink744.xml"/><Relationship Id="rId177" Type="http://schemas.openxmlformats.org/officeDocument/2006/relationships/image" Target="../media/image749.png"/><Relationship Id="rId198" Type="http://schemas.openxmlformats.org/officeDocument/2006/relationships/customXml" Target="../ink/ink765.xml"/><Relationship Id="rId321" Type="http://schemas.openxmlformats.org/officeDocument/2006/relationships/image" Target="../media/image820.png"/><Relationship Id="rId342" Type="http://schemas.openxmlformats.org/officeDocument/2006/relationships/customXml" Target="../ink/ink838.xml"/><Relationship Id="rId363" Type="http://schemas.openxmlformats.org/officeDocument/2006/relationships/customXml" Target="../ink/ink849.xml"/><Relationship Id="rId384" Type="http://schemas.openxmlformats.org/officeDocument/2006/relationships/customXml" Target="../ink/ink860.xml"/><Relationship Id="rId202" Type="http://schemas.openxmlformats.org/officeDocument/2006/relationships/customXml" Target="../ink/ink767.xml"/><Relationship Id="rId223" Type="http://schemas.openxmlformats.org/officeDocument/2006/relationships/image" Target="../media/image772.png"/><Relationship Id="rId244" Type="http://schemas.openxmlformats.org/officeDocument/2006/relationships/image" Target="../media/image782.png"/><Relationship Id="rId18" Type="http://schemas.openxmlformats.org/officeDocument/2006/relationships/image" Target="../media/image671.png"/><Relationship Id="rId39" Type="http://schemas.openxmlformats.org/officeDocument/2006/relationships/customXml" Target="../ink/ink685.xml"/><Relationship Id="rId265" Type="http://schemas.openxmlformats.org/officeDocument/2006/relationships/customXml" Target="../ink/ink799.xml"/><Relationship Id="rId286" Type="http://schemas.openxmlformats.org/officeDocument/2006/relationships/image" Target="../media/image803.png"/><Relationship Id="rId50" Type="http://schemas.openxmlformats.org/officeDocument/2006/relationships/image" Target="../media/image687.png"/><Relationship Id="rId104" Type="http://schemas.openxmlformats.org/officeDocument/2006/relationships/image" Target="../media/image714.png"/><Relationship Id="rId125" Type="http://schemas.openxmlformats.org/officeDocument/2006/relationships/customXml" Target="../ink/ink728.xml"/><Relationship Id="rId146" Type="http://schemas.openxmlformats.org/officeDocument/2006/relationships/image" Target="../media/image734.png"/><Relationship Id="rId167" Type="http://schemas.openxmlformats.org/officeDocument/2006/relationships/image" Target="../media/image744.png"/><Relationship Id="rId188" Type="http://schemas.openxmlformats.org/officeDocument/2006/relationships/customXml" Target="../ink/ink760.xml"/><Relationship Id="rId311" Type="http://schemas.openxmlformats.org/officeDocument/2006/relationships/image" Target="../media/image815.png"/><Relationship Id="rId332" Type="http://schemas.openxmlformats.org/officeDocument/2006/relationships/customXml" Target="../ink/ink833.xml"/><Relationship Id="rId353" Type="http://schemas.openxmlformats.org/officeDocument/2006/relationships/customXml" Target="../ink/ink844.xml"/><Relationship Id="rId374" Type="http://schemas.openxmlformats.org/officeDocument/2006/relationships/customXml" Target="../ink/ink855.xml"/><Relationship Id="rId71" Type="http://schemas.openxmlformats.org/officeDocument/2006/relationships/customXml" Target="../ink/ink701.xml"/><Relationship Id="rId92" Type="http://schemas.openxmlformats.org/officeDocument/2006/relationships/image" Target="../media/image708.png"/><Relationship Id="rId213" Type="http://schemas.openxmlformats.org/officeDocument/2006/relationships/image" Target="../media/image767.png"/><Relationship Id="rId234" Type="http://schemas.openxmlformats.org/officeDocument/2006/relationships/image" Target="../media/image777.png"/><Relationship Id="rId2" Type="http://schemas.openxmlformats.org/officeDocument/2006/relationships/image" Target="../media/image3.emf"/><Relationship Id="rId29" Type="http://schemas.openxmlformats.org/officeDocument/2006/relationships/customXml" Target="../ink/ink680.xml"/><Relationship Id="rId255" Type="http://schemas.openxmlformats.org/officeDocument/2006/relationships/customXml" Target="../ink/ink794.xml"/><Relationship Id="rId276" Type="http://schemas.openxmlformats.org/officeDocument/2006/relationships/image" Target="../media/image798.png"/><Relationship Id="rId297" Type="http://schemas.openxmlformats.org/officeDocument/2006/relationships/image" Target="../media/image808.png"/><Relationship Id="rId40" Type="http://schemas.openxmlformats.org/officeDocument/2006/relationships/image" Target="../media/image682.png"/><Relationship Id="rId115" Type="http://schemas.openxmlformats.org/officeDocument/2006/relationships/customXml" Target="../ink/ink723.xml"/><Relationship Id="rId136" Type="http://schemas.openxmlformats.org/officeDocument/2006/relationships/image" Target="../media/image729.png"/><Relationship Id="rId157" Type="http://schemas.openxmlformats.org/officeDocument/2006/relationships/image" Target="../media/image739.png"/><Relationship Id="rId178" Type="http://schemas.openxmlformats.org/officeDocument/2006/relationships/customXml" Target="../ink/ink755.xml"/><Relationship Id="rId301" Type="http://schemas.openxmlformats.org/officeDocument/2006/relationships/image" Target="../media/image810.png"/><Relationship Id="rId322" Type="http://schemas.openxmlformats.org/officeDocument/2006/relationships/customXml" Target="../ink/ink828.xml"/><Relationship Id="rId343" Type="http://schemas.openxmlformats.org/officeDocument/2006/relationships/image" Target="../media/image831.png"/><Relationship Id="rId364" Type="http://schemas.openxmlformats.org/officeDocument/2006/relationships/image" Target="../media/image841.png"/><Relationship Id="rId61" Type="http://schemas.openxmlformats.org/officeDocument/2006/relationships/customXml" Target="../ink/ink696.xml"/><Relationship Id="rId82" Type="http://schemas.openxmlformats.org/officeDocument/2006/relationships/image" Target="../media/image703.png"/><Relationship Id="rId199" Type="http://schemas.openxmlformats.org/officeDocument/2006/relationships/image" Target="../media/image760.png"/><Relationship Id="rId203" Type="http://schemas.openxmlformats.org/officeDocument/2006/relationships/image" Target="../media/image762.png"/><Relationship Id="rId385" Type="http://schemas.openxmlformats.org/officeDocument/2006/relationships/image" Target="../media/image851.png"/><Relationship Id="rId19" Type="http://schemas.openxmlformats.org/officeDocument/2006/relationships/customXml" Target="../ink/ink675.xml"/><Relationship Id="rId224" Type="http://schemas.openxmlformats.org/officeDocument/2006/relationships/customXml" Target="../ink/ink778.xml"/><Relationship Id="rId245" Type="http://schemas.openxmlformats.org/officeDocument/2006/relationships/customXml" Target="../ink/ink789.xml"/><Relationship Id="rId266" Type="http://schemas.openxmlformats.org/officeDocument/2006/relationships/image" Target="../media/image793.png"/><Relationship Id="rId287" Type="http://schemas.openxmlformats.org/officeDocument/2006/relationships/customXml" Target="../ink/ink810.xml"/><Relationship Id="rId30" Type="http://schemas.openxmlformats.org/officeDocument/2006/relationships/image" Target="../media/image677.png"/><Relationship Id="rId105" Type="http://schemas.openxmlformats.org/officeDocument/2006/relationships/customXml" Target="../ink/ink718.xml"/><Relationship Id="rId126" Type="http://schemas.openxmlformats.org/officeDocument/2006/relationships/image" Target="../media/image724.png"/><Relationship Id="rId147" Type="http://schemas.openxmlformats.org/officeDocument/2006/relationships/customXml" Target="../ink/ink739.xml"/><Relationship Id="rId168" Type="http://schemas.openxmlformats.org/officeDocument/2006/relationships/customXml" Target="../ink/ink750.xml"/><Relationship Id="rId312" Type="http://schemas.openxmlformats.org/officeDocument/2006/relationships/customXml" Target="../ink/ink823.xml"/><Relationship Id="rId333" Type="http://schemas.openxmlformats.org/officeDocument/2006/relationships/image" Target="../media/image826.png"/><Relationship Id="rId354" Type="http://schemas.openxmlformats.org/officeDocument/2006/relationships/image" Target="../media/image836.png"/><Relationship Id="rId51" Type="http://schemas.openxmlformats.org/officeDocument/2006/relationships/customXml" Target="../ink/ink691.xml"/><Relationship Id="rId72" Type="http://schemas.openxmlformats.org/officeDocument/2006/relationships/image" Target="../media/image698.png"/><Relationship Id="rId93" Type="http://schemas.openxmlformats.org/officeDocument/2006/relationships/customXml" Target="../ink/ink712.xml"/><Relationship Id="rId189" Type="http://schemas.openxmlformats.org/officeDocument/2006/relationships/image" Target="../media/image755.png"/><Relationship Id="rId375" Type="http://schemas.openxmlformats.org/officeDocument/2006/relationships/image" Target="../media/image846.png"/><Relationship Id="rId3" Type="http://schemas.openxmlformats.org/officeDocument/2006/relationships/customXml" Target="../ink/ink667.xml"/><Relationship Id="rId214" Type="http://schemas.openxmlformats.org/officeDocument/2006/relationships/customXml" Target="../ink/ink773.xml"/><Relationship Id="rId235" Type="http://schemas.openxmlformats.org/officeDocument/2006/relationships/customXml" Target="../ink/ink784.xml"/><Relationship Id="rId256" Type="http://schemas.openxmlformats.org/officeDocument/2006/relationships/image" Target="../media/image788.png"/><Relationship Id="rId277" Type="http://schemas.openxmlformats.org/officeDocument/2006/relationships/customXml" Target="../ink/ink805.xml"/><Relationship Id="rId298" Type="http://schemas.openxmlformats.org/officeDocument/2006/relationships/customXml" Target="../ink/ink816.xml"/><Relationship Id="rId116" Type="http://schemas.openxmlformats.org/officeDocument/2006/relationships/image" Target="../media/image225.png"/><Relationship Id="rId137" Type="http://schemas.openxmlformats.org/officeDocument/2006/relationships/customXml" Target="../ink/ink734.xml"/><Relationship Id="rId158" Type="http://schemas.openxmlformats.org/officeDocument/2006/relationships/customXml" Target="../ink/ink745.xml"/><Relationship Id="rId302" Type="http://schemas.openxmlformats.org/officeDocument/2006/relationships/customXml" Target="../ink/ink818.xml"/><Relationship Id="rId323" Type="http://schemas.openxmlformats.org/officeDocument/2006/relationships/image" Target="../media/image821.png"/><Relationship Id="rId344" Type="http://schemas.openxmlformats.org/officeDocument/2006/relationships/customXml" Target="../ink/ink839.xml"/><Relationship Id="rId20" Type="http://schemas.openxmlformats.org/officeDocument/2006/relationships/image" Target="../media/image672.png"/><Relationship Id="rId41" Type="http://schemas.openxmlformats.org/officeDocument/2006/relationships/customXml" Target="../ink/ink686.xml"/><Relationship Id="rId62" Type="http://schemas.openxmlformats.org/officeDocument/2006/relationships/image" Target="../media/image693.png"/><Relationship Id="rId83" Type="http://schemas.openxmlformats.org/officeDocument/2006/relationships/customXml" Target="../ink/ink707.xml"/><Relationship Id="rId179" Type="http://schemas.openxmlformats.org/officeDocument/2006/relationships/image" Target="../media/image750.png"/><Relationship Id="rId365" Type="http://schemas.openxmlformats.org/officeDocument/2006/relationships/customXml" Target="../ink/ink850.xml"/><Relationship Id="rId190" Type="http://schemas.openxmlformats.org/officeDocument/2006/relationships/customXml" Target="../ink/ink761.xml"/><Relationship Id="rId204" Type="http://schemas.openxmlformats.org/officeDocument/2006/relationships/customXml" Target="../ink/ink768.xml"/><Relationship Id="rId225" Type="http://schemas.openxmlformats.org/officeDocument/2006/relationships/image" Target="../media/image773.png"/><Relationship Id="rId246" Type="http://schemas.openxmlformats.org/officeDocument/2006/relationships/image" Target="../media/image783.png"/><Relationship Id="rId267" Type="http://schemas.openxmlformats.org/officeDocument/2006/relationships/customXml" Target="../ink/ink800.xml"/><Relationship Id="rId288" Type="http://schemas.openxmlformats.org/officeDocument/2006/relationships/image" Target="../media/image804.png"/><Relationship Id="rId106" Type="http://schemas.openxmlformats.org/officeDocument/2006/relationships/image" Target="../media/image715.png"/><Relationship Id="rId127" Type="http://schemas.openxmlformats.org/officeDocument/2006/relationships/customXml" Target="../ink/ink729.xml"/><Relationship Id="rId313" Type="http://schemas.openxmlformats.org/officeDocument/2006/relationships/image" Target="../media/image816.png"/><Relationship Id="rId10" Type="http://schemas.openxmlformats.org/officeDocument/2006/relationships/image" Target="../media/image667.png"/><Relationship Id="rId31" Type="http://schemas.openxmlformats.org/officeDocument/2006/relationships/customXml" Target="../ink/ink681.xml"/><Relationship Id="rId52" Type="http://schemas.openxmlformats.org/officeDocument/2006/relationships/image" Target="../media/image688.png"/><Relationship Id="rId73" Type="http://schemas.openxmlformats.org/officeDocument/2006/relationships/customXml" Target="../ink/ink702.xml"/><Relationship Id="rId94" Type="http://schemas.openxmlformats.org/officeDocument/2006/relationships/image" Target="../media/image709.png"/><Relationship Id="rId148" Type="http://schemas.openxmlformats.org/officeDocument/2006/relationships/image" Target="../media/image735.png"/><Relationship Id="rId169" Type="http://schemas.openxmlformats.org/officeDocument/2006/relationships/image" Target="../media/image745.png"/><Relationship Id="rId334" Type="http://schemas.openxmlformats.org/officeDocument/2006/relationships/customXml" Target="../ink/ink834.xml"/><Relationship Id="rId355" Type="http://schemas.openxmlformats.org/officeDocument/2006/relationships/customXml" Target="../ink/ink845.xml"/><Relationship Id="rId376" Type="http://schemas.openxmlformats.org/officeDocument/2006/relationships/customXml" Target="../ink/ink856.xml"/><Relationship Id="rId4" Type="http://schemas.openxmlformats.org/officeDocument/2006/relationships/image" Target="../media/image664.png"/><Relationship Id="rId180" Type="http://schemas.openxmlformats.org/officeDocument/2006/relationships/customXml" Target="../ink/ink756.xml"/><Relationship Id="rId215" Type="http://schemas.openxmlformats.org/officeDocument/2006/relationships/image" Target="../media/image768.png"/><Relationship Id="rId236" Type="http://schemas.openxmlformats.org/officeDocument/2006/relationships/image" Target="../media/image778.png"/><Relationship Id="rId257" Type="http://schemas.openxmlformats.org/officeDocument/2006/relationships/customXml" Target="../ink/ink795.xml"/><Relationship Id="rId278" Type="http://schemas.openxmlformats.org/officeDocument/2006/relationships/image" Target="../media/image799.png"/><Relationship Id="rId303" Type="http://schemas.openxmlformats.org/officeDocument/2006/relationships/image" Target="../media/image811.png"/><Relationship Id="rId42" Type="http://schemas.openxmlformats.org/officeDocument/2006/relationships/image" Target="../media/image683.png"/><Relationship Id="rId84" Type="http://schemas.openxmlformats.org/officeDocument/2006/relationships/image" Target="../media/image704.png"/><Relationship Id="rId138" Type="http://schemas.openxmlformats.org/officeDocument/2006/relationships/image" Target="../media/image730.png"/><Relationship Id="rId345" Type="http://schemas.openxmlformats.org/officeDocument/2006/relationships/image" Target="../media/image832.png"/><Relationship Id="rId191" Type="http://schemas.openxmlformats.org/officeDocument/2006/relationships/image" Target="../media/image756.png"/><Relationship Id="rId205" Type="http://schemas.openxmlformats.org/officeDocument/2006/relationships/image" Target="../media/image763.png"/><Relationship Id="rId247" Type="http://schemas.openxmlformats.org/officeDocument/2006/relationships/customXml" Target="../ink/ink790.xml"/><Relationship Id="rId107" Type="http://schemas.openxmlformats.org/officeDocument/2006/relationships/customXml" Target="../ink/ink719.xml"/><Relationship Id="rId289" Type="http://schemas.openxmlformats.org/officeDocument/2006/relationships/customXml" Target="../ink/ink811.xml"/><Relationship Id="rId11" Type="http://schemas.openxmlformats.org/officeDocument/2006/relationships/customXml" Target="../ink/ink671.xml"/><Relationship Id="rId53" Type="http://schemas.openxmlformats.org/officeDocument/2006/relationships/customXml" Target="../ink/ink692.xml"/><Relationship Id="rId149" Type="http://schemas.openxmlformats.org/officeDocument/2006/relationships/customXml" Target="../ink/ink740.xml"/><Relationship Id="rId314" Type="http://schemas.openxmlformats.org/officeDocument/2006/relationships/customXml" Target="../ink/ink824.xml"/><Relationship Id="rId356" Type="http://schemas.openxmlformats.org/officeDocument/2006/relationships/image" Target="../media/image837.png"/><Relationship Id="rId95" Type="http://schemas.openxmlformats.org/officeDocument/2006/relationships/customXml" Target="../ink/ink713.xml"/><Relationship Id="rId160" Type="http://schemas.openxmlformats.org/officeDocument/2006/relationships/customXml" Target="../ink/ink746.xml"/><Relationship Id="rId216" Type="http://schemas.openxmlformats.org/officeDocument/2006/relationships/customXml" Target="../ink/ink774.xml"/><Relationship Id="rId258" Type="http://schemas.openxmlformats.org/officeDocument/2006/relationships/image" Target="../media/image789.png"/><Relationship Id="rId22" Type="http://schemas.openxmlformats.org/officeDocument/2006/relationships/image" Target="../media/image673.png"/><Relationship Id="rId64" Type="http://schemas.openxmlformats.org/officeDocument/2006/relationships/image" Target="../media/image694.png"/><Relationship Id="rId118" Type="http://schemas.openxmlformats.org/officeDocument/2006/relationships/image" Target="../media/image720.png"/><Relationship Id="rId325" Type="http://schemas.openxmlformats.org/officeDocument/2006/relationships/image" Target="../media/image822.png"/><Relationship Id="rId367" Type="http://schemas.openxmlformats.org/officeDocument/2006/relationships/image" Target="../media/image842.png"/><Relationship Id="rId171" Type="http://schemas.openxmlformats.org/officeDocument/2006/relationships/image" Target="../media/image746.png"/><Relationship Id="rId227" Type="http://schemas.openxmlformats.org/officeDocument/2006/relationships/image" Target="../media/image774.png"/><Relationship Id="rId269" Type="http://schemas.openxmlformats.org/officeDocument/2006/relationships/customXml" Target="../ink/ink801.xml"/><Relationship Id="rId33" Type="http://schemas.openxmlformats.org/officeDocument/2006/relationships/customXml" Target="../ink/ink682.xml"/><Relationship Id="rId129" Type="http://schemas.openxmlformats.org/officeDocument/2006/relationships/customXml" Target="../ink/ink730.xml"/><Relationship Id="rId280" Type="http://schemas.openxmlformats.org/officeDocument/2006/relationships/image" Target="../media/image800.png"/><Relationship Id="rId336" Type="http://schemas.openxmlformats.org/officeDocument/2006/relationships/customXml" Target="../ink/ink835.xml"/><Relationship Id="rId75" Type="http://schemas.openxmlformats.org/officeDocument/2006/relationships/customXml" Target="../ink/ink703.xml"/><Relationship Id="rId140" Type="http://schemas.openxmlformats.org/officeDocument/2006/relationships/image" Target="../media/image731.png"/><Relationship Id="rId182" Type="http://schemas.openxmlformats.org/officeDocument/2006/relationships/customXml" Target="../ink/ink757.xml"/><Relationship Id="rId378" Type="http://schemas.openxmlformats.org/officeDocument/2006/relationships/customXml" Target="../ink/ink857.xml"/><Relationship Id="rId6" Type="http://schemas.openxmlformats.org/officeDocument/2006/relationships/image" Target="../media/image665.png"/><Relationship Id="rId238" Type="http://schemas.openxmlformats.org/officeDocument/2006/relationships/image" Target="../media/image779.png"/><Relationship Id="rId291" Type="http://schemas.openxmlformats.org/officeDocument/2006/relationships/image" Target="../media/image805.png"/><Relationship Id="rId305" Type="http://schemas.openxmlformats.org/officeDocument/2006/relationships/image" Target="../media/image812.png"/><Relationship Id="rId347" Type="http://schemas.openxmlformats.org/officeDocument/2006/relationships/customXml" Target="../ink/ink841.xml"/><Relationship Id="rId44" Type="http://schemas.openxmlformats.org/officeDocument/2006/relationships/image" Target="../media/image684.png"/><Relationship Id="rId86" Type="http://schemas.openxmlformats.org/officeDocument/2006/relationships/image" Target="../media/image705.png"/><Relationship Id="rId151" Type="http://schemas.openxmlformats.org/officeDocument/2006/relationships/customXml" Target="../ink/ink741.xml"/><Relationship Id="rId193" Type="http://schemas.openxmlformats.org/officeDocument/2006/relationships/image" Target="../media/image757.png"/><Relationship Id="rId207" Type="http://schemas.openxmlformats.org/officeDocument/2006/relationships/image" Target="../media/image764.png"/><Relationship Id="rId249" Type="http://schemas.openxmlformats.org/officeDocument/2006/relationships/customXml" Target="../ink/ink791.xml"/><Relationship Id="rId13" Type="http://schemas.openxmlformats.org/officeDocument/2006/relationships/customXml" Target="../ink/ink672.xml"/><Relationship Id="rId109" Type="http://schemas.openxmlformats.org/officeDocument/2006/relationships/customXml" Target="../ink/ink720.xml"/><Relationship Id="rId260" Type="http://schemas.openxmlformats.org/officeDocument/2006/relationships/image" Target="../media/image790.png"/><Relationship Id="rId316" Type="http://schemas.openxmlformats.org/officeDocument/2006/relationships/customXml" Target="../ink/ink825.xml"/><Relationship Id="rId55" Type="http://schemas.openxmlformats.org/officeDocument/2006/relationships/customXml" Target="../ink/ink693.xml"/><Relationship Id="rId97" Type="http://schemas.openxmlformats.org/officeDocument/2006/relationships/customXml" Target="../ink/ink714.xml"/><Relationship Id="rId120" Type="http://schemas.openxmlformats.org/officeDocument/2006/relationships/image" Target="../media/image721.png"/><Relationship Id="rId358" Type="http://schemas.openxmlformats.org/officeDocument/2006/relationships/image" Target="../media/image838.png"/><Relationship Id="rId162" Type="http://schemas.openxmlformats.org/officeDocument/2006/relationships/customXml" Target="../ink/ink747.xml"/><Relationship Id="rId218" Type="http://schemas.openxmlformats.org/officeDocument/2006/relationships/customXml" Target="../ink/ink775.xml"/><Relationship Id="rId271" Type="http://schemas.openxmlformats.org/officeDocument/2006/relationships/customXml" Target="../ink/ink802.xml"/><Relationship Id="rId24" Type="http://schemas.openxmlformats.org/officeDocument/2006/relationships/image" Target="../media/image674.png"/><Relationship Id="rId66" Type="http://schemas.openxmlformats.org/officeDocument/2006/relationships/image" Target="../media/image695.png"/><Relationship Id="rId131" Type="http://schemas.openxmlformats.org/officeDocument/2006/relationships/customXml" Target="../ink/ink731.xml"/><Relationship Id="rId327" Type="http://schemas.openxmlformats.org/officeDocument/2006/relationships/image" Target="../media/image823.png"/><Relationship Id="rId369" Type="http://schemas.openxmlformats.org/officeDocument/2006/relationships/image" Target="../media/image843.png"/><Relationship Id="rId173" Type="http://schemas.openxmlformats.org/officeDocument/2006/relationships/image" Target="../media/image747.png"/><Relationship Id="rId229" Type="http://schemas.openxmlformats.org/officeDocument/2006/relationships/image" Target="../media/image775.png"/><Relationship Id="rId380" Type="http://schemas.openxmlformats.org/officeDocument/2006/relationships/customXml" Target="../ink/ink858.xml"/><Relationship Id="rId240" Type="http://schemas.openxmlformats.org/officeDocument/2006/relationships/image" Target="../media/image780.png"/><Relationship Id="rId35" Type="http://schemas.openxmlformats.org/officeDocument/2006/relationships/customXml" Target="../ink/ink683.xml"/><Relationship Id="rId77" Type="http://schemas.openxmlformats.org/officeDocument/2006/relationships/customXml" Target="../ink/ink704.xml"/><Relationship Id="rId100" Type="http://schemas.openxmlformats.org/officeDocument/2006/relationships/image" Target="../media/image712.png"/><Relationship Id="rId282" Type="http://schemas.openxmlformats.org/officeDocument/2006/relationships/image" Target="../media/image801.png"/><Relationship Id="rId338" Type="http://schemas.openxmlformats.org/officeDocument/2006/relationships/customXml" Target="../ink/ink836.xml"/><Relationship Id="rId8" Type="http://schemas.openxmlformats.org/officeDocument/2006/relationships/image" Target="../media/image666.png"/><Relationship Id="rId142" Type="http://schemas.openxmlformats.org/officeDocument/2006/relationships/image" Target="../media/image732.png"/><Relationship Id="rId184" Type="http://schemas.openxmlformats.org/officeDocument/2006/relationships/customXml" Target="../ink/ink758.xml"/><Relationship Id="rId251" Type="http://schemas.openxmlformats.org/officeDocument/2006/relationships/customXml" Target="../ink/ink792.xml"/><Relationship Id="rId46" Type="http://schemas.openxmlformats.org/officeDocument/2006/relationships/image" Target="../media/image685.png"/><Relationship Id="rId293" Type="http://schemas.openxmlformats.org/officeDocument/2006/relationships/image" Target="../media/image806.png"/><Relationship Id="rId307" Type="http://schemas.openxmlformats.org/officeDocument/2006/relationships/image" Target="../media/image813.png"/><Relationship Id="rId349" Type="http://schemas.openxmlformats.org/officeDocument/2006/relationships/customXml" Target="../ink/ink842.xml"/><Relationship Id="rId88" Type="http://schemas.openxmlformats.org/officeDocument/2006/relationships/image" Target="../media/image706.png"/><Relationship Id="rId111" Type="http://schemas.openxmlformats.org/officeDocument/2006/relationships/customXml" Target="../ink/ink721.xml"/><Relationship Id="rId153" Type="http://schemas.openxmlformats.org/officeDocument/2006/relationships/customXml" Target="../ink/ink742.xml"/><Relationship Id="rId195" Type="http://schemas.openxmlformats.org/officeDocument/2006/relationships/image" Target="../media/image758.png"/><Relationship Id="rId209" Type="http://schemas.openxmlformats.org/officeDocument/2006/relationships/image" Target="../media/image765.png"/><Relationship Id="rId360" Type="http://schemas.openxmlformats.org/officeDocument/2006/relationships/image" Target="../media/image839.png"/><Relationship Id="rId220" Type="http://schemas.openxmlformats.org/officeDocument/2006/relationships/customXml" Target="../ink/ink776.xml"/><Relationship Id="rId15" Type="http://schemas.openxmlformats.org/officeDocument/2006/relationships/customXml" Target="../ink/ink673.xml"/><Relationship Id="rId57" Type="http://schemas.openxmlformats.org/officeDocument/2006/relationships/customXml" Target="../ink/ink694.xml"/><Relationship Id="rId262" Type="http://schemas.openxmlformats.org/officeDocument/2006/relationships/image" Target="../media/image791.png"/><Relationship Id="rId318" Type="http://schemas.openxmlformats.org/officeDocument/2006/relationships/customXml" Target="../ink/ink826.xml"/><Relationship Id="rId99" Type="http://schemas.openxmlformats.org/officeDocument/2006/relationships/customXml" Target="../ink/ink715.xml"/><Relationship Id="rId122" Type="http://schemas.openxmlformats.org/officeDocument/2006/relationships/image" Target="../media/image722.png"/><Relationship Id="rId164" Type="http://schemas.openxmlformats.org/officeDocument/2006/relationships/customXml" Target="../ink/ink748.xml"/><Relationship Id="rId371" Type="http://schemas.openxmlformats.org/officeDocument/2006/relationships/image" Target="../media/image844.png"/><Relationship Id="rId26" Type="http://schemas.openxmlformats.org/officeDocument/2006/relationships/image" Target="../media/image675.png"/><Relationship Id="rId231" Type="http://schemas.openxmlformats.org/officeDocument/2006/relationships/image" Target="../media/image776.png"/><Relationship Id="rId273" Type="http://schemas.openxmlformats.org/officeDocument/2006/relationships/customXml" Target="../ink/ink803.xml"/><Relationship Id="rId329" Type="http://schemas.openxmlformats.org/officeDocument/2006/relationships/image" Target="../media/image8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71788-CF6E-49C7-B07B-2F49A1C5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Cinética de crescimento microbiano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E8E90-35CE-4BBA-AAD7-53023F6D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I- OBJETIVOS PRINCIPAIS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90"/>
              </a:spcBef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medir velocidades das transformações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95"/>
              </a:spcBef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estudar influência de fatores nessas velocidades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85"/>
              </a:spcBef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correlacionar velocidades e fatores por meio de equações empíricas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5"/>
              </a:spcBef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aplicar equações em otimização de processos</a:t>
            </a:r>
          </a:p>
          <a:p>
            <a:pPr marL="0" indent="0">
              <a:spcBef>
                <a:spcPts val="455"/>
              </a:spcBef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5"/>
              </a:spcBef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II- IMPORTÂNCIA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Botão de Ação: Avançar ou Próxim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EA223E1-43CB-40C9-924D-5F7F0B94F001}"/>
              </a:ext>
            </a:extLst>
          </p:cNvPr>
          <p:cNvSpPr/>
          <p:nvPr/>
        </p:nvSpPr>
        <p:spPr>
          <a:xfrm>
            <a:off x="5362113" y="3036163"/>
            <a:ext cx="292963" cy="204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C32A2B7-6CDA-4359-B71C-3FC0A5A7D2BD}"/>
              </a:ext>
            </a:extLst>
          </p:cNvPr>
          <p:cNvGrpSpPr/>
          <p:nvPr/>
        </p:nvGrpSpPr>
        <p:grpSpPr>
          <a:xfrm>
            <a:off x="1153111" y="924245"/>
            <a:ext cx="4543560" cy="2013840"/>
            <a:chOff x="1153111" y="924245"/>
            <a:chExt cx="4543560" cy="20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1F91E247-B5A4-4756-B191-54370F73A685}"/>
                    </a:ext>
                  </a:extLst>
                </p14:cNvPr>
                <p14:cNvContentPartPr/>
                <p14:nvPr/>
              </p14:nvContentPartPr>
              <p14:xfrm>
                <a:off x="1460191" y="1002365"/>
                <a:ext cx="338400" cy="51300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1F91E247-B5A4-4756-B191-54370F73A6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1551" y="993365"/>
                  <a:ext cx="3560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CDC31C2E-FD13-49A5-B87A-459FA81C87BE}"/>
                    </a:ext>
                  </a:extLst>
                </p14:cNvPr>
                <p14:cNvContentPartPr/>
                <p14:nvPr/>
              </p14:nvContentPartPr>
              <p14:xfrm>
                <a:off x="1961671" y="1149245"/>
                <a:ext cx="223920" cy="28620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CDC31C2E-FD13-49A5-B87A-459FA81C87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2671" y="1140605"/>
                  <a:ext cx="241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82F1B4C8-40A3-480E-B7C2-52E59647FFFF}"/>
                    </a:ext>
                  </a:extLst>
                </p14:cNvPr>
                <p14:cNvContentPartPr/>
                <p14:nvPr/>
              </p14:nvContentPartPr>
              <p14:xfrm>
                <a:off x="1893631" y="1268045"/>
                <a:ext cx="397080" cy="2106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82F1B4C8-40A3-480E-B7C2-52E59647FF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4991" y="1259045"/>
                  <a:ext cx="414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2A090513-D02E-49D5-ADA6-5895A7C4C4D9}"/>
                    </a:ext>
                  </a:extLst>
                </p14:cNvPr>
                <p14:cNvContentPartPr/>
                <p14:nvPr/>
              </p14:nvContentPartPr>
              <p14:xfrm>
                <a:off x="1311151" y="1680245"/>
                <a:ext cx="905400" cy="187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2A090513-D02E-49D5-ADA6-5895A7C4C4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2511" y="1671245"/>
                  <a:ext cx="92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FB7571E-3273-4DA7-AADA-2E624158C90B}"/>
                    </a:ext>
                  </a:extLst>
                </p14:cNvPr>
                <p14:cNvContentPartPr/>
                <p14:nvPr/>
              </p14:nvContentPartPr>
              <p14:xfrm>
                <a:off x="1512031" y="1894085"/>
                <a:ext cx="282960" cy="4305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FB7571E-3273-4DA7-AADA-2E624158C9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3031" y="1885445"/>
                  <a:ext cx="3006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60C7EE68-B7C7-4C19-ACE7-9640817D100B}"/>
                    </a:ext>
                  </a:extLst>
                </p14:cNvPr>
                <p14:cNvContentPartPr/>
                <p14:nvPr/>
              </p14:nvContentPartPr>
              <p14:xfrm>
                <a:off x="2022151" y="1823885"/>
                <a:ext cx="172080" cy="4212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60C7EE68-B7C7-4C19-ACE7-9640817D10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3151" y="1815245"/>
                  <a:ext cx="1897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4DDFA96C-BD67-4DAB-9163-B572AC0F1E21}"/>
                    </a:ext>
                  </a:extLst>
                </p14:cNvPr>
                <p14:cNvContentPartPr/>
                <p14:nvPr/>
              </p14:nvContentPartPr>
              <p14:xfrm>
                <a:off x="1877431" y="2021525"/>
                <a:ext cx="277920" cy="1224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4DDFA96C-BD67-4DAB-9163-B572AC0F1E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8431" y="2012885"/>
                  <a:ext cx="295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BCF666CC-4BA5-4613-8845-0BD4D9C30FC9}"/>
                    </a:ext>
                  </a:extLst>
                </p14:cNvPr>
                <p14:cNvContentPartPr/>
                <p14:nvPr/>
              </p14:nvContentPartPr>
              <p14:xfrm>
                <a:off x="1153111" y="924245"/>
                <a:ext cx="521280" cy="15375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BCF666CC-4BA5-4613-8845-0BD4D9C30F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4471" y="915605"/>
                  <a:ext cx="538920" cy="15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7E56F01-15A9-4B17-A0B1-3DF3BE3D784E}"/>
                    </a:ext>
                  </a:extLst>
                </p14:cNvPr>
                <p14:cNvContentPartPr/>
                <p14:nvPr/>
              </p14:nvContentPartPr>
              <p14:xfrm>
                <a:off x="2199991" y="1036565"/>
                <a:ext cx="426240" cy="12276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7E56F01-15A9-4B17-A0B1-3DF3BE3D78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1351" y="1027565"/>
                  <a:ext cx="443880" cy="12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FD09317-4949-44E2-86C8-E390BDDAFD83}"/>
                    </a:ext>
                  </a:extLst>
                </p14:cNvPr>
                <p14:cNvContentPartPr/>
                <p14:nvPr/>
              </p14:nvContentPartPr>
              <p14:xfrm>
                <a:off x="2704711" y="2004605"/>
                <a:ext cx="310320" cy="3391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6FD09317-4949-44E2-86C8-E390BDDAFD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5711" y="1995965"/>
                  <a:ext cx="3279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0B445F7B-0B49-4A99-B9A7-FC85E4438465}"/>
                    </a:ext>
                  </a:extLst>
                </p14:cNvPr>
                <p14:cNvContentPartPr/>
                <p14:nvPr/>
              </p14:nvContentPartPr>
              <p14:xfrm>
                <a:off x="3298351" y="1604645"/>
                <a:ext cx="260280" cy="378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0B445F7B-0B49-4A99-B9A7-FC85E44384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89711" y="1596005"/>
                  <a:ext cx="277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04855B9-6D34-4734-B52F-6B831EADEAE2}"/>
                    </a:ext>
                  </a:extLst>
                </p14:cNvPr>
                <p14:cNvContentPartPr/>
                <p14:nvPr/>
              </p14:nvContentPartPr>
              <p14:xfrm>
                <a:off x="3216991" y="1858805"/>
                <a:ext cx="305280" cy="230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04855B9-6D34-4734-B52F-6B831EADEA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07991" y="1850165"/>
                  <a:ext cx="32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DD1807EA-4108-4349-89C9-EEDBF011F345}"/>
                    </a:ext>
                  </a:extLst>
                </p14:cNvPr>
                <p14:cNvContentPartPr/>
                <p14:nvPr/>
              </p14:nvContentPartPr>
              <p14:xfrm>
                <a:off x="3509311" y="1739285"/>
                <a:ext cx="748440" cy="11988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DD1807EA-4108-4349-89C9-EEDBF011F3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0671" y="1730645"/>
                  <a:ext cx="766080" cy="12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CDE4D566-66C6-479F-A731-3085F55E930B}"/>
                    </a:ext>
                  </a:extLst>
                </p14:cNvPr>
                <p14:cNvContentPartPr/>
                <p14:nvPr/>
              </p14:nvContentPartPr>
              <p14:xfrm>
                <a:off x="4268911" y="1794365"/>
                <a:ext cx="101880" cy="1832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CDE4D566-66C6-479F-A731-3085F55E93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60271" y="1785725"/>
                  <a:ext cx="119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CF6B370-A472-4AB8-8B02-A6CE3DC020FA}"/>
                    </a:ext>
                  </a:extLst>
                </p14:cNvPr>
                <p14:cNvContentPartPr/>
                <p14:nvPr/>
              </p14:nvContentPartPr>
              <p14:xfrm>
                <a:off x="4745911" y="1805885"/>
                <a:ext cx="46800" cy="586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CF6B370-A472-4AB8-8B02-A6CE3DC020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6911" y="1796885"/>
                  <a:ext cx="64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8A8A5D24-4A29-4FB7-A875-DBDA09FB91D5}"/>
                    </a:ext>
                  </a:extLst>
                </p14:cNvPr>
                <p14:cNvContentPartPr/>
                <p14:nvPr/>
              </p14:nvContentPartPr>
              <p14:xfrm>
                <a:off x="5065951" y="1547045"/>
                <a:ext cx="537840" cy="4492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8A8A5D24-4A29-4FB7-A875-DBDA09FB91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57311" y="1538405"/>
                  <a:ext cx="5554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377C0257-ABBB-4E83-9C5E-D79C89857616}"/>
                    </a:ext>
                  </a:extLst>
                </p14:cNvPr>
                <p14:cNvContentPartPr/>
                <p14:nvPr/>
              </p14:nvContentPartPr>
              <p14:xfrm>
                <a:off x="5074951" y="1554965"/>
                <a:ext cx="621720" cy="5313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377C0257-ABBB-4E83-9C5E-D79C898576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65951" y="1546325"/>
                  <a:ext cx="639360" cy="54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480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24E6-D6FB-4F8B-9794-AC295578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Velocidades específicas: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9DC7E-AA4C-4E6D-9B6A-F87187CD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8" y="816746"/>
            <a:ext cx="10515600" cy="355106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Velocidade específica de consumo de substrato (</a:t>
            </a:r>
            <a:r>
              <a:rPr lang="pt-BR" sz="2000" dirty="0" err="1"/>
              <a:t>μ</a:t>
            </a:r>
            <a:r>
              <a:rPr lang="pt-BR" sz="2000" baseline="-25000" dirty="0" err="1"/>
              <a:t>S</a:t>
            </a:r>
            <a:r>
              <a:rPr lang="pt-BR" sz="2000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89D024-1A7E-42CD-8568-67BD6917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612" y="292963"/>
            <a:ext cx="2989588" cy="1400853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D2A2F87-456E-4BE2-A78E-DD03B7DCCDC9}"/>
              </a:ext>
            </a:extLst>
          </p:cNvPr>
          <p:cNvGrpSpPr/>
          <p:nvPr/>
        </p:nvGrpSpPr>
        <p:grpSpPr>
          <a:xfrm>
            <a:off x="2536591" y="1189925"/>
            <a:ext cx="1760400" cy="778680"/>
            <a:chOff x="2536591" y="1189925"/>
            <a:chExt cx="1760400" cy="7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5F0D589-7FDC-4C4D-8AB5-5A8425DCC077}"/>
                    </a:ext>
                  </a:extLst>
                </p14:cNvPr>
                <p14:cNvContentPartPr/>
                <p14:nvPr/>
              </p14:nvContentPartPr>
              <p14:xfrm>
                <a:off x="2685991" y="1377845"/>
                <a:ext cx="312840" cy="4179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5F0D589-7FDC-4C4D-8AB5-5A8425DCC0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76991" y="1369205"/>
                  <a:ext cx="3304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9CA040A5-3124-4DE2-94A5-CDED0CEA3F7B}"/>
                    </a:ext>
                  </a:extLst>
                </p14:cNvPr>
                <p14:cNvContentPartPr/>
                <p14:nvPr/>
              </p14:nvContentPartPr>
              <p14:xfrm>
                <a:off x="3030151" y="1450925"/>
                <a:ext cx="263160" cy="32832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9CA040A5-3124-4DE2-94A5-CDED0CEA3F7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21151" y="1441925"/>
                  <a:ext cx="2808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55698C0-E7E4-4BEF-81D9-F699F899F02C}"/>
                    </a:ext>
                  </a:extLst>
                </p14:cNvPr>
                <p14:cNvContentPartPr/>
                <p14:nvPr/>
              </p14:nvContentPartPr>
              <p14:xfrm>
                <a:off x="3029791" y="1487285"/>
                <a:ext cx="495000" cy="4399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55698C0-E7E4-4BEF-81D9-F699F899F0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21151" y="1478285"/>
                  <a:ext cx="5126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0C16D233-625E-4B9E-8E45-0A34EFBA2F39}"/>
                    </a:ext>
                  </a:extLst>
                </p14:cNvPr>
                <p14:cNvContentPartPr/>
                <p14:nvPr/>
              </p14:nvContentPartPr>
              <p14:xfrm>
                <a:off x="3360991" y="1578725"/>
                <a:ext cx="242640" cy="3898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0C16D233-625E-4B9E-8E45-0A34EFBA2F3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52351" y="1570085"/>
                  <a:ext cx="260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F4A36F3-B0A7-40CD-A4E6-E15EB42210ED}"/>
                    </a:ext>
                  </a:extLst>
                </p14:cNvPr>
                <p14:cNvContentPartPr/>
                <p14:nvPr/>
              </p14:nvContentPartPr>
              <p14:xfrm>
                <a:off x="3740431" y="1513205"/>
                <a:ext cx="231480" cy="4330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F4A36F3-B0A7-40CD-A4E6-E15EB42210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31431" y="1504205"/>
                  <a:ext cx="2491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05E50E4D-93D8-46BA-84BF-E2079A542E55}"/>
                    </a:ext>
                  </a:extLst>
                </p14:cNvPr>
                <p14:cNvContentPartPr/>
                <p14:nvPr/>
              </p14:nvContentPartPr>
              <p14:xfrm>
                <a:off x="3705151" y="1678085"/>
                <a:ext cx="199800" cy="601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05E50E4D-93D8-46BA-84BF-E2079A542E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96511" y="1669445"/>
                  <a:ext cx="217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7E40AE96-F10D-4511-B719-2E122110EAC7}"/>
                    </a:ext>
                  </a:extLst>
                </p14:cNvPr>
                <p14:cNvContentPartPr/>
                <p14:nvPr/>
              </p14:nvContentPartPr>
              <p14:xfrm>
                <a:off x="2536591" y="1219445"/>
                <a:ext cx="305280" cy="72792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7E40AE96-F10D-4511-B719-2E122110EA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27951" y="1210805"/>
                  <a:ext cx="32292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85CD53B-4FF9-40C2-916B-9F824E8335ED}"/>
                    </a:ext>
                  </a:extLst>
                </p14:cNvPr>
                <p14:cNvContentPartPr/>
                <p14:nvPr/>
              </p14:nvContentPartPr>
              <p14:xfrm>
                <a:off x="3834391" y="1189925"/>
                <a:ext cx="188640" cy="6444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85CD53B-4FF9-40C2-916B-9F824E8335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25751" y="1181285"/>
                  <a:ext cx="206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545334C5-4BB3-436B-8B13-A0C32EC3A021}"/>
                    </a:ext>
                  </a:extLst>
                </p14:cNvPr>
                <p14:cNvContentPartPr/>
                <p14:nvPr/>
              </p14:nvContentPartPr>
              <p14:xfrm>
                <a:off x="4122391" y="1680245"/>
                <a:ext cx="174600" cy="2779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545334C5-4BB3-436B-8B13-A0C32EC3A0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3751" y="1671605"/>
                  <a:ext cx="19224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A653684A-2553-49D8-B91F-B01002D27357}"/>
                  </a:ext>
                </a:extLst>
              </p14:cNvPr>
              <p14:cNvContentPartPr/>
              <p14:nvPr/>
            </p14:nvContentPartPr>
            <p14:xfrm>
              <a:off x="662071" y="2182085"/>
              <a:ext cx="532800" cy="6386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A653684A-2553-49D8-B91F-B01002D273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3431" y="2173445"/>
                <a:ext cx="55044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59E1B433-D523-4D34-8756-889B7CAE2101}"/>
                  </a:ext>
                </a:extLst>
              </p14:cNvPr>
              <p14:cNvContentPartPr/>
              <p14:nvPr/>
            </p14:nvContentPartPr>
            <p14:xfrm>
              <a:off x="1346431" y="2236445"/>
              <a:ext cx="207360" cy="18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59E1B433-D523-4D34-8756-889B7CAE21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37431" y="2227445"/>
                <a:ext cx="225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4C1D0518-BA76-4DD2-9E51-0DE81EB0E896}"/>
                  </a:ext>
                </a:extLst>
              </p14:cNvPr>
              <p14:cNvContentPartPr/>
              <p14:nvPr/>
            </p14:nvContentPartPr>
            <p14:xfrm>
              <a:off x="1307551" y="2199365"/>
              <a:ext cx="240120" cy="342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4C1D0518-BA76-4DD2-9E51-0DE81EB0E89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98551" y="2190365"/>
                <a:ext cx="257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9D2FE372-F7EC-400F-B2E1-3485ABACB973}"/>
                  </a:ext>
                </a:extLst>
              </p14:cNvPr>
              <p14:cNvContentPartPr/>
              <p14:nvPr/>
            </p14:nvContentPartPr>
            <p14:xfrm>
              <a:off x="1321231" y="2235365"/>
              <a:ext cx="200160" cy="29412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9D2FE372-F7EC-400F-B2E1-3485ABACB97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12591" y="2226725"/>
                <a:ext cx="2178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FD71470E-8504-4185-83C7-F58EFC68CD3E}"/>
                  </a:ext>
                </a:extLst>
              </p14:cNvPr>
              <p14:cNvContentPartPr/>
              <p14:nvPr/>
            </p14:nvContentPartPr>
            <p14:xfrm>
              <a:off x="1783111" y="2250845"/>
              <a:ext cx="202320" cy="3204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FD71470E-8504-4185-83C7-F58EFC68CD3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74471" y="2242205"/>
                <a:ext cx="219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5837F816-23AE-45A1-8359-F650675FA806}"/>
                  </a:ext>
                </a:extLst>
              </p14:cNvPr>
              <p14:cNvContentPartPr/>
              <p14:nvPr/>
            </p14:nvContentPartPr>
            <p14:xfrm>
              <a:off x="1755751" y="2485925"/>
              <a:ext cx="164880" cy="27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5837F816-23AE-45A1-8359-F650675FA80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6751" y="2477285"/>
                <a:ext cx="182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736AD857-D76C-475B-A1C6-AB4850F6A2EB}"/>
                  </a:ext>
                </a:extLst>
              </p14:cNvPr>
              <p14:cNvContentPartPr/>
              <p14:nvPr/>
            </p14:nvContentPartPr>
            <p14:xfrm>
              <a:off x="2342191" y="2290445"/>
              <a:ext cx="1731960" cy="7704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736AD857-D76C-475B-A1C6-AB4850F6A2E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33191" y="2281805"/>
                <a:ext cx="174960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C3CF5AE-9F79-49B7-9C76-EB97BA7692E7}"/>
              </a:ext>
            </a:extLst>
          </p:cNvPr>
          <p:cNvGrpSpPr/>
          <p:nvPr/>
        </p:nvGrpSpPr>
        <p:grpSpPr>
          <a:xfrm>
            <a:off x="3318511" y="2327165"/>
            <a:ext cx="481320" cy="597240"/>
            <a:chOff x="3318511" y="2327165"/>
            <a:chExt cx="48132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FD252FD8-4CCB-4E6B-A460-FA700F6F2DEE}"/>
                    </a:ext>
                  </a:extLst>
                </p14:cNvPr>
                <p14:cNvContentPartPr/>
                <p14:nvPr/>
              </p14:nvContentPartPr>
              <p14:xfrm>
                <a:off x="3369991" y="2531285"/>
                <a:ext cx="320400" cy="3931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FD252FD8-4CCB-4E6B-A460-FA700F6F2D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61351" y="2522285"/>
                  <a:ext cx="3380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35476394-F751-4565-B9D5-B190B3772616}"/>
                    </a:ext>
                  </a:extLst>
                </p14:cNvPr>
                <p14:cNvContentPartPr/>
                <p14:nvPr/>
              </p14:nvContentPartPr>
              <p14:xfrm>
                <a:off x="3318511" y="2376485"/>
                <a:ext cx="481320" cy="4492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35476394-F751-4565-B9D5-B190B37726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09871" y="2367485"/>
                  <a:ext cx="4989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50FD9C9-57D7-4DE9-B6C3-08691BD44C53}"/>
                    </a:ext>
                  </a:extLst>
                </p14:cNvPr>
                <p14:cNvContentPartPr/>
                <p14:nvPr/>
              </p14:nvContentPartPr>
              <p14:xfrm>
                <a:off x="3339751" y="2404565"/>
                <a:ext cx="341640" cy="5029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50FD9C9-57D7-4DE9-B6C3-08691BD44C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31111" y="2395925"/>
                  <a:ext cx="3592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8F7C8B7B-2E88-4074-A935-D49AD5F35297}"/>
                    </a:ext>
                  </a:extLst>
                </p14:cNvPr>
                <p14:cNvContentPartPr/>
                <p14:nvPr/>
              </p14:nvContentPartPr>
              <p14:xfrm>
                <a:off x="3320311" y="2416085"/>
                <a:ext cx="429120" cy="4669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8F7C8B7B-2E88-4074-A935-D49AD5F352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11311" y="2407085"/>
                  <a:ext cx="4467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4161035B-31C9-497D-9FA5-C46E09832F99}"/>
                    </a:ext>
                  </a:extLst>
                </p14:cNvPr>
                <p14:cNvContentPartPr/>
                <p14:nvPr/>
              </p14:nvContentPartPr>
              <p14:xfrm>
                <a:off x="3352711" y="2396285"/>
                <a:ext cx="372960" cy="4143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4161035B-31C9-497D-9FA5-C46E09832F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43711" y="2387285"/>
                  <a:ext cx="3906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D9ABAC31-2706-417E-866E-5869D4EF4E1E}"/>
                    </a:ext>
                  </a:extLst>
                </p14:cNvPr>
                <p14:cNvContentPartPr/>
                <p14:nvPr/>
              </p14:nvContentPartPr>
              <p14:xfrm>
                <a:off x="3341191" y="2327165"/>
                <a:ext cx="423000" cy="4845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D9ABAC31-2706-417E-866E-5869D4EF4E1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32191" y="2318525"/>
                  <a:ext cx="4406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EA6158ED-065B-44F6-871B-8BB3C3B01A7D}"/>
                    </a:ext>
                  </a:extLst>
                </p14:cNvPr>
                <p14:cNvContentPartPr/>
                <p14:nvPr/>
              </p14:nvContentPartPr>
              <p14:xfrm>
                <a:off x="3557191" y="2698325"/>
                <a:ext cx="126720" cy="1072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EA6158ED-065B-44F6-871B-8BB3C3B01A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48191" y="2689685"/>
                  <a:ext cx="1443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0D7D84A0-A64E-4F46-BDAF-6D3849B4B2F2}"/>
              </a:ext>
            </a:extLst>
          </p:cNvPr>
          <p:cNvGrpSpPr/>
          <p:nvPr/>
        </p:nvGrpSpPr>
        <p:grpSpPr>
          <a:xfrm>
            <a:off x="6036871" y="3473045"/>
            <a:ext cx="2300760" cy="1645200"/>
            <a:chOff x="6036871" y="3473045"/>
            <a:chExt cx="2300760" cy="16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84E4264E-15CF-4A88-8EBC-4D66748EF9C4}"/>
                    </a:ext>
                  </a:extLst>
                </p14:cNvPr>
                <p14:cNvContentPartPr/>
                <p14:nvPr/>
              </p14:nvContentPartPr>
              <p14:xfrm>
                <a:off x="6118231" y="3786605"/>
                <a:ext cx="235080" cy="3340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84E4264E-15CF-4A88-8EBC-4D66748EF9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09231" y="3777605"/>
                  <a:ext cx="252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2D299F80-90B4-46DA-8C1A-75BB5DC94296}"/>
                    </a:ext>
                  </a:extLst>
                </p14:cNvPr>
                <p14:cNvContentPartPr/>
                <p14:nvPr/>
              </p14:nvContentPartPr>
              <p14:xfrm>
                <a:off x="6524671" y="3926285"/>
                <a:ext cx="45720" cy="27360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2D299F80-90B4-46DA-8C1A-75BB5DC9429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16031" y="3917645"/>
                  <a:ext cx="63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71B8F190-1117-4F9D-AEF3-ED608BB5422E}"/>
                    </a:ext>
                  </a:extLst>
                </p14:cNvPr>
                <p14:cNvContentPartPr/>
                <p14:nvPr/>
              </p14:nvContentPartPr>
              <p14:xfrm>
                <a:off x="6743191" y="3623165"/>
                <a:ext cx="228240" cy="4172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71B8F190-1117-4F9D-AEF3-ED608BB542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34551" y="3614165"/>
                  <a:ext cx="2458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09EE83E-7B66-4B3B-9C9A-935B9B4B6470}"/>
                    </a:ext>
                  </a:extLst>
                </p14:cNvPr>
                <p14:cNvContentPartPr/>
                <p14:nvPr/>
              </p14:nvContentPartPr>
              <p14:xfrm>
                <a:off x="7220551" y="3710285"/>
                <a:ext cx="307440" cy="6753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09EE83E-7B66-4B3B-9C9A-935B9B4B64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11551" y="3701645"/>
                  <a:ext cx="32508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CCDC2F8-95BF-45FA-9EE7-72415E1FC384}"/>
                    </a:ext>
                  </a:extLst>
                </p14:cNvPr>
                <p14:cNvContentPartPr/>
                <p14:nvPr/>
              </p14:nvContentPartPr>
              <p14:xfrm>
                <a:off x="7757671" y="3473045"/>
                <a:ext cx="315720" cy="4042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CCDC2F8-95BF-45FA-9EE7-72415E1FC3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48671" y="3464405"/>
                  <a:ext cx="3333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A189098F-BE8C-4BB6-8EFD-8A40742C318F}"/>
                    </a:ext>
                  </a:extLst>
                </p14:cNvPr>
                <p14:cNvContentPartPr/>
                <p14:nvPr/>
              </p14:nvContentPartPr>
              <p14:xfrm>
                <a:off x="6036871" y="4229405"/>
                <a:ext cx="2300760" cy="20016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A189098F-BE8C-4BB6-8EFD-8A40742C318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27871" y="4220405"/>
                  <a:ext cx="2318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E67E825D-E5A0-48F8-B5A1-3C9E74217DBF}"/>
                    </a:ext>
                  </a:extLst>
                </p14:cNvPr>
                <p14:cNvContentPartPr/>
                <p14:nvPr/>
              </p14:nvContentPartPr>
              <p14:xfrm>
                <a:off x="6265111" y="4552325"/>
                <a:ext cx="321480" cy="5659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E67E825D-E5A0-48F8-B5A1-3C9E74217D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56111" y="4543325"/>
                  <a:ext cx="3391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AA1412A-C211-4819-97D9-7935370E0B35}"/>
                    </a:ext>
                  </a:extLst>
                </p14:cNvPr>
                <p14:cNvContentPartPr/>
                <p14:nvPr/>
              </p14:nvContentPartPr>
              <p14:xfrm>
                <a:off x="6720511" y="4344605"/>
                <a:ext cx="659520" cy="5342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AA1412A-C211-4819-97D9-7935370E0B3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11871" y="4335965"/>
                  <a:ext cx="6771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B230B9CF-A7C5-45B0-A35C-016C8E107316}"/>
                    </a:ext>
                  </a:extLst>
                </p14:cNvPr>
                <p14:cNvContentPartPr/>
                <p14:nvPr/>
              </p14:nvContentPartPr>
              <p14:xfrm>
                <a:off x="7084831" y="4500485"/>
                <a:ext cx="51840" cy="2628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B230B9CF-A7C5-45B0-A35C-016C8E1073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75831" y="4491485"/>
                  <a:ext cx="69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F3BAF213-2EE8-4417-B5BF-2FAF5206FB20}"/>
                    </a:ext>
                  </a:extLst>
                </p14:cNvPr>
                <p14:cNvContentPartPr/>
                <p14:nvPr/>
              </p14:nvContentPartPr>
              <p14:xfrm>
                <a:off x="7535551" y="4679045"/>
                <a:ext cx="1440" cy="626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F3BAF213-2EE8-4417-B5BF-2FAF5206FB2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26551" y="4670045"/>
                  <a:ext cx="19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A86266C-6185-4971-AAD4-C298FE247CD7}"/>
                    </a:ext>
                  </a:extLst>
                </p14:cNvPr>
                <p14:cNvContentPartPr/>
                <p14:nvPr/>
              </p14:nvContentPartPr>
              <p14:xfrm>
                <a:off x="7829311" y="4248125"/>
                <a:ext cx="449640" cy="5493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A86266C-6185-4971-AAD4-C298FE247CD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20311" y="4239125"/>
                  <a:ext cx="46728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C02C484C-00F9-451D-9D7A-E3F63BD3D158}"/>
              </a:ext>
            </a:extLst>
          </p:cNvPr>
          <p:cNvGrpSpPr/>
          <p:nvPr/>
        </p:nvGrpSpPr>
        <p:grpSpPr>
          <a:xfrm>
            <a:off x="1034311" y="3173885"/>
            <a:ext cx="4508280" cy="2232720"/>
            <a:chOff x="1034311" y="3173885"/>
            <a:chExt cx="4508280" cy="22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B05ED0C5-A5E7-4993-8738-635239078D83}"/>
                    </a:ext>
                  </a:extLst>
                </p14:cNvPr>
                <p14:cNvContentPartPr/>
                <p14:nvPr/>
              </p14:nvContentPartPr>
              <p14:xfrm>
                <a:off x="1066351" y="4096925"/>
                <a:ext cx="655560" cy="7124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B05ED0C5-A5E7-4993-8738-635239078D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7711" y="4087925"/>
                  <a:ext cx="67320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6A7B0D09-7978-498C-A3E8-C4278BCAD1A6}"/>
                    </a:ext>
                  </a:extLst>
                </p14:cNvPr>
                <p14:cNvContentPartPr/>
                <p14:nvPr/>
              </p14:nvContentPartPr>
              <p14:xfrm>
                <a:off x="1776271" y="4225445"/>
                <a:ext cx="242280" cy="335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6A7B0D09-7978-498C-A3E8-C4278BCAD1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67271" y="4216805"/>
                  <a:ext cx="2599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8E8F8D4F-2B78-4A82-8912-5DA265568E58}"/>
                    </a:ext>
                  </a:extLst>
                </p14:cNvPr>
                <p14:cNvContentPartPr/>
                <p14:nvPr/>
              </p14:nvContentPartPr>
              <p14:xfrm>
                <a:off x="2223751" y="4194125"/>
                <a:ext cx="223920" cy="72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8E8F8D4F-2B78-4A82-8912-5DA265568E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15111" y="4185485"/>
                  <a:ext cx="241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F0842BE4-BA26-44C5-9BF3-485EA3571D0C}"/>
                    </a:ext>
                  </a:extLst>
                </p14:cNvPr>
                <p14:cNvContentPartPr/>
                <p14:nvPr/>
              </p14:nvContentPartPr>
              <p14:xfrm>
                <a:off x="2250391" y="4333085"/>
                <a:ext cx="244080" cy="522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F0842BE4-BA26-44C5-9BF3-485EA3571D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41391" y="4324445"/>
                  <a:ext cx="261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9F7C3FD-0EB7-4618-908B-4CE9E9DC503E}"/>
                    </a:ext>
                  </a:extLst>
                </p14:cNvPr>
                <p14:cNvContentPartPr/>
                <p14:nvPr/>
              </p14:nvContentPartPr>
              <p14:xfrm>
                <a:off x="2742511" y="4071005"/>
                <a:ext cx="219240" cy="23292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9F7C3FD-0EB7-4618-908B-4CE9E9DC503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33511" y="4062005"/>
                  <a:ext cx="236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E68522B4-7B86-4E3E-B770-0C57033E0ECD}"/>
                    </a:ext>
                  </a:extLst>
                </p14:cNvPr>
                <p14:cNvContentPartPr/>
                <p14:nvPr/>
              </p14:nvContentPartPr>
              <p14:xfrm>
                <a:off x="3063631" y="4207805"/>
                <a:ext cx="28080" cy="25344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E68522B4-7B86-4E3E-B770-0C57033E0EC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54991" y="4198805"/>
                  <a:ext cx="45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E133CAE-6770-46A5-A445-D06D453140A8}"/>
                    </a:ext>
                  </a:extLst>
                </p14:cNvPr>
                <p14:cNvContentPartPr/>
                <p14:nvPr/>
              </p14:nvContentPartPr>
              <p14:xfrm>
                <a:off x="3323551" y="3988205"/>
                <a:ext cx="176400" cy="3538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E133CAE-6770-46A5-A445-D06D453140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14911" y="3979205"/>
                  <a:ext cx="1940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F41B9FF-3A6C-4FFB-81E0-41156B85743A}"/>
                    </a:ext>
                  </a:extLst>
                </p14:cNvPr>
                <p14:cNvContentPartPr/>
                <p14:nvPr/>
              </p14:nvContentPartPr>
              <p14:xfrm>
                <a:off x="3592111" y="4101605"/>
                <a:ext cx="538920" cy="4748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F41B9FF-3A6C-4FFB-81E0-41156B85743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583471" y="4092965"/>
                  <a:ext cx="5565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76BAA880-E7FB-421C-BFF6-EF18511D2E30}"/>
                    </a:ext>
                  </a:extLst>
                </p14:cNvPr>
                <p14:cNvContentPartPr/>
                <p14:nvPr/>
              </p14:nvContentPartPr>
              <p14:xfrm>
                <a:off x="4100791" y="4036085"/>
                <a:ext cx="163440" cy="511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76BAA880-E7FB-421C-BFF6-EF18511D2E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91791" y="4027085"/>
                  <a:ext cx="181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722FE330-41CC-4E37-B93C-F1886383D422}"/>
                    </a:ext>
                  </a:extLst>
                </p14:cNvPr>
                <p14:cNvContentPartPr/>
                <p14:nvPr/>
              </p14:nvContentPartPr>
              <p14:xfrm>
                <a:off x="4403191" y="3841685"/>
                <a:ext cx="134280" cy="2826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722FE330-41CC-4E37-B93C-F1886383D4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94551" y="3833045"/>
                  <a:ext cx="151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FE038DD7-988B-4533-A893-70A8ECB6CFEB}"/>
                    </a:ext>
                  </a:extLst>
                </p14:cNvPr>
                <p14:cNvContentPartPr/>
                <p14:nvPr/>
              </p14:nvContentPartPr>
              <p14:xfrm>
                <a:off x="5198071" y="3997565"/>
                <a:ext cx="303480" cy="14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FE038DD7-988B-4533-A893-70A8ECB6CFE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89071" y="3988925"/>
                  <a:ext cx="321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7661155-2DB3-4E76-935C-664BFBBD6B75}"/>
                    </a:ext>
                  </a:extLst>
                </p14:cNvPr>
                <p14:cNvContentPartPr/>
                <p14:nvPr/>
              </p14:nvContentPartPr>
              <p14:xfrm>
                <a:off x="5259271" y="4066685"/>
                <a:ext cx="283320" cy="457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7661155-2DB3-4E76-935C-664BFBBD6B7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50631" y="4057685"/>
                  <a:ext cx="300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93D6A040-FA32-4BA7-A67C-A5320CF05702}"/>
                    </a:ext>
                  </a:extLst>
                </p14:cNvPr>
                <p14:cNvContentPartPr/>
                <p14:nvPr/>
              </p14:nvContentPartPr>
              <p14:xfrm>
                <a:off x="1034311" y="3173885"/>
                <a:ext cx="3900240" cy="22327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93D6A040-FA32-4BA7-A67C-A5320CF057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5671" y="3164885"/>
                  <a:ext cx="3917880" cy="225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000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24E6-D6FB-4F8B-9794-AC295578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Velocidades específicas: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9DC7E-AA4C-4E6D-9B6A-F87187CD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8" y="816746"/>
            <a:ext cx="10515600" cy="451621"/>
          </a:xfrm>
        </p:spPr>
        <p:txBody>
          <a:bodyPr>
            <a:normAutofit/>
          </a:bodyPr>
          <a:lstStyle/>
          <a:p>
            <a:r>
              <a:rPr lang="pt-BR" sz="2000" dirty="0"/>
              <a:t>Velocidade específica de formação de produto (</a:t>
            </a:r>
            <a:r>
              <a:rPr lang="pt-BR" sz="2000" dirty="0" err="1"/>
              <a:t>μ</a:t>
            </a:r>
            <a:r>
              <a:rPr lang="pt-BR" sz="2000" baseline="-25000" dirty="0" err="1"/>
              <a:t>P</a:t>
            </a:r>
            <a:r>
              <a:rPr lang="pt-BR" sz="2000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7EFA54-A67D-4E08-94A9-1F3C7FEE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367" y="523783"/>
            <a:ext cx="2330310" cy="9499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D8449627-1D72-4B32-B7E9-76613B8B99FB}"/>
                  </a:ext>
                </a:extLst>
              </p14:cNvPr>
              <p14:cNvContentPartPr/>
              <p14:nvPr/>
            </p14:nvContentPartPr>
            <p14:xfrm>
              <a:off x="1719391" y="3228965"/>
              <a:ext cx="4533480" cy="199296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D8449627-1D72-4B32-B7E9-76613B8B99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391" y="3219965"/>
                <a:ext cx="4551120" cy="20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1033586C-FAEF-4E4C-8289-D7E3252E3287}"/>
                  </a:ext>
                </a:extLst>
              </p14:cNvPr>
              <p14:cNvContentPartPr/>
              <p14:nvPr/>
            </p14:nvContentPartPr>
            <p14:xfrm>
              <a:off x="5809351" y="3760325"/>
              <a:ext cx="318960" cy="46800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1033586C-FAEF-4E4C-8289-D7E3252E32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0351" y="3751685"/>
                <a:ext cx="336600" cy="4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Agrupar 65">
            <a:extLst>
              <a:ext uri="{FF2B5EF4-FFF2-40B4-BE49-F238E27FC236}">
                <a16:creationId xmlns:a16="http://schemas.microsoft.com/office/drawing/2014/main" id="{921A7512-D9ED-41F8-8411-3052D0857E3F}"/>
              </a:ext>
            </a:extLst>
          </p:cNvPr>
          <p:cNvGrpSpPr/>
          <p:nvPr/>
        </p:nvGrpSpPr>
        <p:grpSpPr>
          <a:xfrm>
            <a:off x="1285951" y="1359485"/>
            <a:ext cx="8944560" cy="4060800"/>
            <a:chOff x="1285951" y="1359485"/>
            <a:chExt cx="8944560" cy="40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D16E27B1-9F48-427B-B93D-4D95A2B7EF56}"/>
                    </a:ext>
                  </a:extLst>
                </p14:cNvPr>
                <p14:cNvContentPartPr/>
                <p14:nvPr/>
              </p14:nvContentPartPr>
              <p14:xfrm>
                <a:off x="1285951" y="2289725"/>
                <a:ext cx="684720" cy="7808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D16E27B1-9F48-427B-B93D-4D95A2B7EF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77311" y="2281085"/>
                  <a:ext cx="70236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758348B1-65CE-4693-BAD6-D5C3E8FB2593}"/>
                    </a:ext>
                  </a:extLst>
                </p14:cNvPr>
                <p14:cNvContentPartPr/>
                <p14:nvPr/>
              </p14:nvContentPartPr>
              <p14:xfrm>
                <a:off x="2072551" y="2415725"/>
                <a:ext cx="147960" cy="37188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758348B1-65CE-4693-BAD6-D5C3E8FB25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63911" y="2407085"/>
                  <a:ext cx="165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CB3BF7CE-6156-4078-A6E3-63C1F575B784}"/>
                    </a:ext>
                  </a:extLst>
                </p14:cNvPr>
                <p14:cNvContentPartPr/>
                <p14:nvPr/>
              </p14:nvContentPartPr>
              <p14:xfrm>
                <a:off x="2375671" y="2413565"/>
                <a:ext cx="180000" cy="1728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CB3BF7CE-6156-4078-A6E3-63C1F575B7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67031" y="2404925"/>
                  <a:ext cx="19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A9A4776-9CAE-4BB7-8EBE-262029BA77C1}"/>
                    </a:ext>
                  </a:extLst>
                </p14:cNvPr>
                <p14:cNvContentPartPr/>
                <p14:nvPr/>
              </p14:nvContentPartPr>
              <p14:xfrm>
                <a:off x="2400871" y="2528765"/>
                <a:ext cx="208800" cy="298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A9A4776-9CAE-4BB7-8EBE-262029BA77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2231" y="2520125"/>
                  <a:ext cx="226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22C0C166-47E4-4D9A-8302-3F54A55E1DCB}"/>
                    </a:ext>
                  </a:extLst>
                </p14:cNvPr>
                <p14:cNvContentPartPr/>
                <p14:nvPr/>
              </p14:nvContentPartPr>
              <p14:xfrm>
                <a:off x="2815231" y="2453165"/>
                <a:ext cx="1393920" cy="403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22C0C166-47E4-4D9A-8302-3F54A55E1D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6231" y="2444525"/>
                  <a:ext cx="1411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BCCFD598-8503-4696-9CAC-4EF6277D1C03}"/>
                    </a:ext>
                  </a:extLst>
                </p14:cNvPr>
                <p14:cNvContentPartPr/>
                <p14:nvPr/>
              </p14:nvContentPartPr>
              <p14:xfrm>
                <a:off x="3093511" y="1656845"/>
                <a:ext cx="291960" cy="3312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BCCFD598-8503-4696-9CAC-4EF6277D1C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84871" y="1647845"/>
                  <a:ext cx="309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E44509F3-D1AF-43FB-9F7C-A96542F532F5}"/>
                    </a:ext>
                  </a:extLst>
                </p14:cNvPr>
                <p14:cNvContentPartPr/>
                <p14:nvPr/>
              </p14:nvContentPartPr>
              <p14:xfrm>
                <a:off x="3483031" y="1679525"/>
                <a:ext cx="150480" cy="3481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E44509F3-D1AF-43FB-9F7C-A96542F532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4391" y="1670525"/>
                  <a:ext cx="1681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A8E708D9-B42D-4F5F-8C3C-52CF94B4A2C3}"/>
                    </a:ext>
                  </a:extLst>
                </p14:cNvPr>
                <p14:cNvContentPartPr/>
                <p14:nvPr/>
              </p14:nvContentPartPr>
              <p14:xfrm>
                <a:off x="3239671" y="1423925"/>
                <a:ext cx="2880" cy="3736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A8E708D9-B42D-4F5F-8C3C-52CF94B4A2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30671" y="1415285"/>
                  <a:ext cx="205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C60B34E7-AD51-4E18-9D9B-C705E21FE67C}"/>
                    </a:ext>
                  </a:extLst>
                </p14:cNvPr>
                <p14:cNvContentPartPr/>
                <p14:nvPr/>
              </p14:nvContentPartPr>
              <p14:xfrm>
                <a:off x="2851951" y="1372085"/>
                <a:ext cx="263520" cy="6422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C60B34E7-AD51-4E18-9D9B-C705E21FE6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43311" y="1363085"/>
                  <a:ext cx="28116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04623430-70BE-4238-A5D7-22D2B66D1370}"/>
                    </a:ext>
                  </a:extLst>
                </p14:cNvPr>
                <p14:cNvContentPartPr/>
                <p14:nvPr/>
              </p14:nvContentPartPr>
              <p14:xfrm>
                <a:off x="3805591" y="1457765"/>
                <a:ext cx="360" cy="1152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04623430-70BE-4238-A5D7-22D2B66D13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96951" y="1449125"/>
                  <a:ext cx="18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43B40CBF-987D-444A-9E79-71900A21BC2A}"/>
                    </a:ext>
                  </a:extLst>
                </p14:cNvPr>
                <p14:cNvContentPartPr/>
                <p14:nvPr/>
              </p14:nvContentPartPr>
              <p14:xfrm>
                <a:off x="3562231" y="1457765"/>
                <a:ext cx="244080" cy="5551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43B40CBF-987D-444A-9E79-71900A21BC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53231" y="1449125"/>
                  <a:ext cx="26172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F752B122-ADA0-4A59-89D0-1AD3142B1785}"/>
                    </a:ext>
                  </a:extLst>
                </p14:cNvPr>
                <p14:cNvContentPartPr/>
                <p14:nvPr/>
              </p14:nvContentPartPr>
              <p14:xfrm>
                <a:off x="3704791" y="1652525"/>
                <a:ext cx="177840" cy="3762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F752B122-ADA0-4A59-89D0-1AD3142B17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95791" y="1643525"/>
                  <a:ext cx="1954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5C4C13E6-2018-4DB4-AA88-083F241191C0}"/>
                    </a:ext>
                  </a:extLst>
                </p14:cNvPr>
                <p14:cNvContentPartPr/>
                <p14:nvPr/>
              </p14:nvContentPartPr>
              <p14:xfrm>
                <a:off x="4002871" y="1648925"/>
                <a:ext cx="105840" cy="3542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5C4C13E6-2018-4DB4-AA88-083F241191C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93871" y="1639925"/>
                  <a:ext cx="123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60AF74B-C913-4DE7-9CCD-C932CB077A90}"/>
                    </a:ext>
                  </a:extLst>
                </p14:cNvPr>
                <p14:cNvContentPartPr/>
                <p14:nvPr/>
              </p14:nvContentPartPr>
              <p14:xfrm>
                <a:off x="3893431" y="1819205"/>
                <a:ext cx="159840" cy="7380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60AF74B-C913-4DE7-9CCD-C932CB077A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84791" y="1810565"/>
                  <a:ext cx="177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03E59825-E3AB-4CAB-856B-94DE37996E0D}"/>
                    </a:ext>
                  </a:extLst>
                </p14:cNvPr>
                <p14:cNvContentPartPr/>
                <p14:nvPr/>
              </p14:nvContentPartPr>
              <p14:xfrm>
                <a:off x="4093231" y="1359485"/>
                <a:ext cx="173880" cy="8236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03E59825-E3AB-4CAB-856B-94DE37996E0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84231" y="1350845"/>
                  <a:ext cx="19152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2E8E496B-90D5-41C8-BDA5-F57A410FAD45}"/>
                    </a:ext>
                  </a:extLst>
                </p14:cNvPr>
                <p14:cNvContentPartPr/>
                <p14:nvPr/>
              </p14:nvContentPartPr>
              <p14:xfrm>
                <a:off x="4327951" y="1909205"/>
                <a:ext cx="187200" cy="21564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2E8E496B-90D5-41C8-BDA5-F57A410FAD4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19311" y="1900565"/>
                  <a:ext cx="204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40268406-F851-49E3-86E7-D8714DFEE2BE}"/>
                    </a:ext>
                  </a:extLst>
                </p14:cNvPr>
                <p14:cNvContentPartPr/>
                <p14:nvPr/>
              </p14:nvContentPartPr>
              <p14:xfrm>
                <a:off x="3460351" y="2687525"/>
                <a:ext cx="441360" cy="3909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40268406-F851-49E3-86E7-D8714DFEE2B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51711" y="2678525"/>
                  <a:ext cx="4590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2C8C4AFE-9EFA-43E5-BF2B-B026F1D47ADC}"/>
                    </a:ext>
                  </a:extLst>
                </p14:cNvPr>
                <p14:cNvContentPartPr/>
                <p14:nvPr/>
              </p14:nvContentPartPr>
              <p14:xfrm>
                <a:off x="3493111" y="2666645"/>
                <a:ext cx="374400" cy="3452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2C8C4AFE-9EFA-43E5-BF2B-B026F1D47A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84111" y="2658005"/>
                  <a:ext cx="3920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DA12BBE-0BB3-42B1-8766-1B9CC2CFB67F}"/>
                    </a:ext>
                  </a:extLst>
                </p14:cNvPr>
                <p14:cNvContentPartPr/>
                <p14:nvPr/>
              </p14:nvContentPartPr>
              <p14:xfrm>
                <a:off x="7414591" y="3939965"/>
                <a:ext cx="222480" cy="38700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DA12BBE-0BB3-42B1-8766-1B9CC2CFB67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05951" y="3931325"/>
                  <a:ext cx="2401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8BDF2D38-C351-45D7-A775-7444072C854F}"/>
                    </a:ext>
                  </a:extLst>
                </p14:cNvPr>
                <p14:cNvContentPartPr/>
                <p14:nvPr/>
              </p14:nvContentPartPr>
              <p14:xfrm>
                <a:off x="7839391" y="4275485"/>
                <a:ext cx="148320" cy="2228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8BDF2D38-C351-45D7-A775-7444072C85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30391" y="4266845"/>
                  <a:ext cx="165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D93173E8-7DBE-4DB3-87E4-3336F1D9E976}"/>
                    </a:ext>
                  </a:extLst>
                </p14:cNvPr>
                <p14:cNvContentPartPr/>
                <p14:nvPr/>
              </p14:nvContentPartPr>
              <p14:xfrm>
                <a:off x="8218471" y="3899645"/>
                <a:ext cx="247680" cy="38268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D93173E8-7DBE-4DB3-87E4-3336F1D9E9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09471" y="3891005"/>
                  <a:ext cx="2653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C142D42-5507-48D5-B73D-6FFE3A82537A}"/>
                    </a:ext>
                  </a:extLst>
                </p14:cNvPr>
                <p14:cNvContentPartPr/>
                <p14:nvPr/>
              </p14:nvContentPartPr>
              <p14:xfrm>
                <a:off x="8602951" y="3906125"/>
                <a:ext cx="195840" cy="3369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C142D42-5507-48D5-B73D-6FFE3A8253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93951" y="3897485"/>
                  <a:ext cx="2134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D0A06EAF-F2B7-4429-A3FF-F1AFEA648838}"/>
                    </a:ext>
                  </a:extLst>
                </p14:cNvPr>
                <p14:cNvContentPartPr/>
                <p14:nvPr/>
              </p14:nvContentPartPr>
              <p14:xfrm>
                <a:off x="8874751" y="3975605"/>
                <a:ext cx="281160" cy="5770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D0A06EAF-F2B7-4429-A3FF-F1AFEA6488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65751" y="3966605"/>
                  <a:ext cx="2988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98ABA7FA-DD9A-4631-AEA3-6A55016BCB30}"/>
                    </a:ext>
                  </a:extLst>
                </p14:cNvPr>
                <p14:cNvContentPartPr/>
                <p14:nvPr/>
              </p14:nvContentPartPr>
              <p14:xfrm>
                <a:off x="9450031" y="3840605"/>
                <a:ext cx="12960" cy="20952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98ABA7FA-DD9A-4631-AEA3-6A55016BCB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41031" y="3831605"/>
                  <a:ext cx="30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421DDA20-86E5-40CD-886D-7677FD94C2BC}"/>
                    </a:ext>
                  </a:extLst>
                </p14:cNvPr>
                <p14:cNvContentPartPr/>
                <p14:nvPr/>
              </p14:nvContentPartPr>
              <p14:xfrm>
                <a:off x="9466231" y="3696965"/>
                <a:ext cx="196200" cy="16308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421DDA20-86E5-40CD-886D-7677FD94C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57231" y="3688325"/>
                  <a:ext cx="213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3C9379F-9FE2-4AFC-B55F-EF77566F8646}"/>
                    </a:ext>
                  </a:extLst>
                </p14:cNvPr>
                <p14:cNvContentPartPr/>
                <p14:nvPr/>
              </p14:nvContentPartPr>
              <p14:xfrm>
                <a:off x="7292551" y="4422365"/>
                <a:ext cx="2508840" cy="11268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3C9379F-9FE2-4AFC-B55F-EF77566F864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83911" y="4413725"/>
                  <a:ext cx="252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28AF67B-4C28-450A-9DA0-9BBAD386AF23}"/>
                    </a:ext>
                  </a:extLst>
                </p14:cNvPr>
                <p14:cNvContentPartPr/>
                <p14:nvPr/>
              </p14:nvContentPartPr>
              <p14:xfrm>
                <a:off x="7554991" y="4866965"/>
                <a:ext cx="368640" cy="4183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28AF67B-4C28-450A-9DA0-9BBAD386AF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46351" y="4858325"/>
                  <a:ext cx="3862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DCA14DF7-4643-4FE3-BDDA-21C390D340D5}"/>
                    </a:ext>
                  </a:extLst>
                </p14:cNvPr>
                <p14:cNvContentPartPr/>
                <p14:nvPr/>
              </p14:nvContentPartPr>
              <p14:xfrm>
                <a:off x="8082031" y="4594805"/>
                <a:ext cx="721800" cy="4543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DCA14DF7-4643-4FE3-BDDA-21C390D340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73031" y="4585805"/>
                  <a:ext cx="7394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FE7DB720-7699-4761-A240-912FA97A4B1B}"/>
                    </a:ext>
                  </a:extLst>
                </p14:cNvPr>
                <p14:cNvContentPartPr/>
                <p14:nvPr/>
              </p14:nvContentPartPr>
              <p14:xfrm>
                <a:off x="8466871" y="4700285"/>
                <a:ext cx="360" cy="3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FE7DB720-7699-4761-A240-912FA97A4B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58231" y="469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2D1BBFE-907B-404D-A65A-74673143F0F0}"/>
                    </a:ext>
                  </a:extLst>
                </p14:cNvPr>
                <p14:cNvContentPartPr/>
                <p14:nvPr/>
              </p14:nvContentPartPr>
              <p14:xfrm>
                <a:off x="9009391" y="5018885"/>
                <a:ext cx="360" cy="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2D1BBFE-907B-404D-A65A-74673143F0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00391" y="5010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668775AB-2389-497A-8077-21D706446BB6}"/>
                    </a:ext>
                  </a:extLst>
                </p14:cNvPr>
                <p14:cNvContentPartPr/>
                <p14:nvPr/>
              </p14:nvContentPartPr>
              <p14:xfrm>
                <a:off x="9242671" y="4480325"/>
                <a:ext cx="488880" cy="6656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668775AB-2389-497A-8077-21D706446B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34031" y="4471325"/>
                  <a:ext cx="50652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3BEC79F0-7650-497F-9A2B-CF965AABF05C}"/>
                    </a:ext>
                  </a:extLst>
                </p14:cNvPr>
                <p14:cNvContentPartPr/>
                <p14:nvPr/>
              </p14:nvContentPartPr>
              <p14:xfrm>
                <a:off x="8443111" y="4622525"/>
                <a:ext cx="85680" cy="723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3BEC79F0-7650-497F-9A2B-CF965AABF05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34111" y="4613885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58C17DAD-40D6-44DB-A2B9-FB8C87B2026B}"/>
                    </a:ext>
                  </a:extLst>
                </p14:cNvPr>
                <p14:cNvContentPartPr/>
                <p14:nvPr/>
              </p14:nvContentPartPr>
              <p14:xfrm>
                <a:off x="1870951" y="4340285"/>
                <a:ext cx="511200" cy="5425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58C17DAD-40D6-44DB-A2B9-FB8C87B202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62311" y="4331285"/>
                  <a:ext cx="5288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9A6B2C57-D70D-4290-9CDB-BDC76C219B8B}"/>
                    </a:ext>
                  </a:extLst>
                </p14:cNvPr>
                <p14:cNvContentPartPr/>
                <p14:nvPr/>
              </p14:nvContentPartPr>
              <p14:xfrm>
                <a:off x="2598511" y="4401125"/>
                <a:ext cx="167400" cy="4215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9A6B2C57-D70D-4290-9CDB-BDC76C219B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89511" y="4392125"/>
                  <a:ext cx="1850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38E6282-8953-4793-B538-6361931DA184}"/>
                    </a:ext>
                  </a:extLst>
                </p14:cNvPr>
                <p14:cNvContentPartPr/>
                <p14:nvPr/>
              </p14:nvContentPartPr>
              <p14:xfrm>
                <a:off x="3086311" y="4344605"/>
                <a:ext cx="214920" cy="241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38E6282-8953-4793-B538-6361931DA1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77671" y="4335605"/>
                  <a:ext cx="232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27E07A47-BFCF-49DE-A843-D073468813FA}"/>
                    </a:ext>
                  </a:extLst>
                </p14:cNvPr>
                <p14:cNvContentPartPr/>
                <p14:nvPr/>
              </p14:nvContentPartPr>
              <p14:xfrm>
                <a:off x="3036271" y="4487885"/>
                <a:ext cx="314280" cy="432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27E07A47-BFCF-49DE-A843-D073468813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27271" y="4479245"/>
                  <a:ext cx="331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5D810B5C-A4CC-4D6B-AE03-DCC54FDE08ED}"/>
                    </a:ext>
                  </a:extLst>
                </p14:cNvPr>
                <p14:cNvContentPartPr/>
                <p14:nvPr/>
              </p14:nvContentPartPr>
              <p14:xfrm>
                <a:off x="3652591" y="4231565"/>
                <a:ext cx="250560" cy="3024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5D810B5C-A4CC-4D6B-AE03-DCC54FDE08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3591" y="4222925"/>
                  <a:ext cx="268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73D310D8-7723-40E0-9EF3-ECFDD1639875}"/>
                    </a:ext>
                  </a:extLst>
                </p14:cNvPr>
                <p14:cNvContentPartPr/>
                <p14:nvPr/>
              </p14:nvContentPartPr>
              <p14:xfrm>
                <a:off x="4052911" y="4465205"/>
                <a:ext cx="99360" cy="2534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73D310D8-7723-40E0-9EF3-ECFDD16398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44271" y="4456565"/>
                  <a:ext cx="117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C144B360-0510-4D53-8E65-CABB90AD0A11}"/>
                    </a:ext>
                  </a:extLst>
                </p14:cNvPr>
                <p14:cNvContentPartPr/>
                <p14:nvPr/>
              </p14:nvContentPartPr>
              <p14:xfrm>
                <a:off x="6484711" y="4242725"/>
                <a:ext cx="252720" cy="82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C144B360-0510-4D53-8E65-CABB90AD0A1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75711" y="4234085"/>
                  <a:ext cx="270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F11A768-2EFA-4D02-9856-22E7BE5B6D3F}"/>
                    </a:ext>
                  </a:extLst>
                </p14:cNvPr>
                <p14:cNvContentPartPr/>
                <p14:nvPr/>
              </p14:nvContentPartPr>
              <p14:xfrm>
                <a:off x="6415591" y="4395365"/>
                <a:ext cx="304200" cy="2412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F11A768-2EFA-4D02-9856-22E7BE5B6D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06951" y="4386365"/>
                  <a:ext cx="32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4769866-20C6-466D-98E6-D3F1C3DE071B}"/>
                    </a:ext>
                  </a:extLst>
                </p14:cNvPr>
                <p14:cNvContentPartPr/>
                <p14:nvPr/>
              </p14:nvContentPartPr>
              <p14:xfrm>
                <a:off x="4474831" y="4073885"/>
                <a:ext cx="180000" cy="4233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4769866-20C6-466D-98E6-D3F1C3DE07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65831" y="4065245"/>
                  <a:ext cx="1976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01D5C66B-F1E2-430C-B97C-A2346F7071A9}"/>
                    </a:ext>
                  </a:extLst>
                </p14:cNvPr>
                <p14:cNvContentPartPr/>
                <p14:nvPr/>
              </p14:nvContentPartPr>
              <p14:xfrm>
                <a:off x="4817551" y="4034285"/>
                <a:ext cx="242280" cy="4190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01D5C66B-F1E2-430C-B97C-A2346F7071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08551" y="4025285"/>
                  <a:ext cx="2599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9B64E1FB-13A3-48D8-90C4-53F862ED1D40}"/>
                    </a:ext>
                  </a:extLst>
                </p14:cNvPr>
                <p14:cNvContentPartPr/>
                <p14:nvPr/>
              </p14:nvContentPartPr>
              <p14:xfrm>
                <a:off x="5206711" y="4031765"/>
                <a:ext cx="354240" cy="5029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9B64E1FB-13A3-48D8-90C4-53F862ED1D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97711" y="4023125"/>
                  <a:ext cx="3718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E41F87E-9815-45D2-935E-ACAF875605C3}"/>
                    </a:ext>
                  </a:extLst>
                </p14:cNvPr>
                <p14:cNvContentPartPr/>
                <p14:nvPr/>
              </p14:nvContentPartPr>
              <p14:xfrm>
                <a:off x="5585791" y="4039325"/>
                <a:ext cx="201240" cy="511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E41F87E-9815-45D2-935E-ACAF875605C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77151" y="4030685"/>
                  <a:ext cx="218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AB39B05-7925-481B-AA90-9C2E90F1EFAC}"/>
                    </a:ext>
                  </a:extLst>
                </p14:cNvPr>
                <p14:cNvContentPartPr/>
                <p14:nvPr/>
              </p14:nvContentPartPr>
              <p14:xfrm>
                <a:off x="5964871" y="3742325"/>
                <a:ext cx="150840" cy="3506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AB39B05-7925-481B-AA90-9C2E90F1EF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56231" y="3733325"/>
                  <a:ext cx="168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76474E81-40EA-4883-97E2-AAB77732F979}"/>
                    </a:ext>
                  </a:extLst>
                </p14:cNvPr>
                <p14:cNvContentPartPr/>
                <p14:nvPr/>
              </p14:nvContentPartPr>
              <p14:xfrm>
                <a:off x="7211551" y="2975525"/>
                <a:ext cx="3018960" cy="24447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76474E81-40EA-4883-97E2-AAB77732F9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02551" y="2966885"/>
                  <a:ext cx="3036600" cy="246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954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24E6-D6FB-4F8B-9794-AC295578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Fatores de conversão: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9DC7E-AA4C-4E6D-9B6A-F87187CD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8" y="816746"/>
            <a:ext cx="10515600" cy="451621"/>
          </a:xfrm>
        </p:spPr>
        <p:txBody>
          <a:bodyPr>
            <a:normAutofit/>
          </a:bodyPr>
          <a:lstStyle/>
          <a:p>
            <a:r>
              <a:rPr lang="pt-BR" sz="2000" dirty="0"/>
              <a:t>Fator de conversão de substrato em células (Y</a:t>
            </a:r>
            <a:r>
              <a:rPr lang="pt-BR" sz="2000" baseline="-25000" dirty="0"/>
              <a:t>X/S</a:t>
            </a:r>
            <a:r>
              <a:rPr lang="pt-BR" sz="2000" dirty="0"/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ADFDC2-7282-40C6-AF11-5CC661B7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111" y="266330"/>
            <a:ext cx="3396769" cy="1509204"/>
          </a:xfrm>
          <a:prstGeom prst="rect">
            <a:avLst/>
          </a:prstGeom>
        </p:spPr>
      </p:pic>
      <p:grpSp>
        <p:nvGrpSpPr>
          <p:cNvPr id="60" name="Agrupar 59">
            <a:extLst>
              <a:ext uri="{FF2B5EF4-FFF2-40B4-BE49-F238E27FC236}">
                <a16:creationId xmlns:a16="http://schemas.microsoft.com/office/drawing/2014/main" id="{36376BDC-1F29-4851-9E59-2E440DD113F2}"/>
              </a:ext>
            </a:extLst>
          </p:cNvPr>
          <p:cNvGrpSpPr/>
          <p:nvPr/>
        </p:nvGrpSpPr>
        <p:grpSpPr>
          <a:xfrm>
            <a:off x="1362631" y="1323485"/>
            <a:ext cx="9320400" cy="1480680"/>
            <a:chOff x="1362631" y="1323485"/>
            <a:chExt cx="9320400" cy="14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BBAE374B-F24C-4F61-BD12-713BD5B0A94D}"/>
                    </a:ext>
                  </a:extLst>
                </p14:cNvPr>
                <p14:cNvContentPartPr/>
                <p14:nvPr/>
              </p14:nvContentPartPr>
              <p14:xfrm>
                <a:off x="1362631" y="1836485"/>
                <a:ext cx="187560" cy="6786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BBAE374B-F24C-4F61-BD12-713BD5B0A94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53991" y="1827485"/>
                  <a:ext cx="20520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BC236EB-482F-456B-AA81-E80487BFF5D3}"/>
                    </a:ext>
                  </a:extLst>
                </p14:cNvPr>
                <p14:cNvContentPartPr/>
                <p14:nvPr/>
              </p14:nvContentPartPr>
              <p14:xfrm>
                <a:off x="1535791" y="1972205"/>
                <a:ext cx="168480" cy="37728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BC236EB-482F-456B-AA81-E80487BFF5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27151" y="1963565"/>
                  <a:ext cx="186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B3381699-94C6-4634-B4B1-FF601E6160E7}"/>
                    </a:ext>
                  </a:extLst>
                </p14:cNvPr>
                <p14:cNvContentPartPr/>
                <p14:nvPr/>
              </p14:nvContentPartPr>
              <p14:xfrm>
                <a:off x="1674031" y="2286125"/>
                <a:ext cx="129240" cy="19548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B3381699-94C6-4634-B4B1-FF601E6160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65031" y="2277125"/>
                  <a:ext cx="146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46B596D1-5B9D-4503-B989-C0683D4B771A}"/>
                    </a:ext>
                  </a:extLst>
                </p14:cNvPr>
                <p14:cNvContentPartPr/>
                <p14:nvPr/>
              </p14:nvContentPartPr>
              <p14:xfrm>
                <a:off x="1709311" y="2219165"/>
                <a:ext cx="186120" cy="3063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46B596D1-5B9D-4503-B989-C0683D4B77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0311" y="2210525"/>
                  <a:ext cx="203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19F69A01-7994-4568-BDDF-04D217216F76}"/>
                    </a:ext>
                  </a:extLst>
                </p14:cNvPr>
                <p14:cNvContentPartPr/>
                <p14:nvPr/>
              </p14:nvContentPartPr>
              <p14:xfrm>
                <a:off x="1918831" y="2218085"/>
                <a:ext cx="203760" cy="3538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19F69A01-7994-4568-BDDF-04D217216F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9831" y="2209445"/>
                  <a:ext cx="2214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ABC44904-6E01-41E9-BA05-96AB998C5CD0}"/>
                    </a:ext>
                  </a:extLst>
                </p14:cNvPr>
                <p14:cNvContentPartPr/>
                <p14:nvPr/>
              </p14:nvContentPartPr>
              <p14:xfrm>
                <a:off x="2019991" y="2369645"/>
                <a:ext cx="257400" cy="3488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ABC44904-6E01-41E9-BA05-96AB998C5C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10991" y="2360645"/>
                  <a:ext cx="275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12B14A88-8300-42DF-9CED-D2E6CE473EE0}"/>
                    </a:ext>
                  </a:extLst>
                </p14:cNvPr>
                <p14:cNvContentPartPr/>
                <p14:nvPr/>
              </p14:nvContentPartPr>
              <p14:xfrm>
                <a:off x="2588071" y="2184245"/>
                <a:ext cx="293040" cy="288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12B14A88-8300-42DF-9CED-D2E6CE473E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79071" y="2175605"/>
                  <a:ext cx="310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4E99323-251D-43B4-92D0-BDE7A655BCDA}"/>
                    </a:ext>
                  </a:extLst>
                </p14:cNvPr>
                <p14:cNvContentPartPr/>
                <p14:nvPr/>
              </p14:nvContentPartPr>
              <p14:xfrm>
                <a:off x="2579071" y="2340125"/>
                <a:ext cx="342000" cy="273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4E99323-251D-43B4-92D0-BDE7A655BC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70431" y="2331485"/>
                  <a:ext cx="359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50D38E9-5506-477F-ABC9-7474CB27E020}"/>
                    </a:ext>
                  </a:extLst>
                </p14:cNvPr>
                <p14:cNvContentPartPr/>
                <p14:nvPr/>
              </p14:nvContentPartPr>
              <p14:xfrm>
                <a:off x="3187471" y="1948085"/>
                <a:ext cx="4611240" cy="3290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50D38E9-5506-477F-ABC9-7474CB27E0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78831" y="1939445"/>
                  <a:ext cx="4628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95BBA71-B1B8-45D0-AF2F-640FA44515AA}"/>
                    </a:ext>
                  </a:extLst>
                </p14:cNvPr>
                <p14:cNvContentPartPr/>
                <p14:nvPr/>
              </p14:nvContentPartPr>
              <p14:xfrm>
                <a:off x="3297991" y="1578725"/>
                <a:ext cx="232920" cy="3016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95BBA71-B1B8-45D0-AF2F-640FA44515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89351" y="1570085"/>
                  <a:ext cx="250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E41D1B74-CADB-410A-A07E-23D43B265146}"/>
                    </a:ext>
                  </a:extLst>
                </p14:cNvPr>
                <p14:cNvContentPartPr/>
                <p14:nvPr/>
              </p14:nvContentPartPr>
              <p14:xfrm>
                <a:off x="3523351" y="1720925"/>
                <a:ext cx="446400" cy="21240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E41D1B74-CADB-410A-A07E-23D43B26514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14351" y="1712285"/>
                  <a:ext cx="464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81D8B1D9-7A03-440E-9957-B0FFC021EC63}"/>
                    </a:ext>
                  </a:extLst>
                </p14:cNvPr>
                <p14:cNvContentPartPr/>
                <p14:nvPr/>
              </p14:nvContentPartPr>
              <p14:xfrm>
                <a:off x="4015111" y="1749365"/>
                <a:ext cx="167400" cy="13392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81D8B1D9-7A03-440E-9957-B0FFC021EC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06471" y="1740365"/>
                  <a:ext cx="185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C578A583-A161-4375-93EE-5523E8C2E18D}"/>
                    </a:ext>
                  </a:extLst>
                </p14:cNvPr>
                <p14:cNvContentPartPr/>
                <p14:nvPr/>
              </p14:nvContentPartPr>
              <p14:xfrm>
                <a:off x="4416511" y="1692125"/>
                <a:ext cx="320040" cy="3553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C578A583-A161-4375-93EE-5523E8C2E1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07511" y="1683125"/>
                  <a:ext cx="3376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91D186FD-EB7F-4230-9441-31C6AE7E8177}"/>
                    </a:ext>
                  </a:extLst>
                </p14:cNvPr>
                <p14:cNvContentPartPr/>
                <p14:nvPr/>
              </p14:nvContentPartPr>
              <p14:xfrm>
                <a:off x="4764631" y="1757285"/>
                <a:ext cx="102240" cy="1191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91D186FD-EB7F-4230-9441-31C6AE7E81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55991" y="1748645"/>
                  <a:ext cx="119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516B7C3-55C9-413C-80A9-D5DC5A3C3A8D}"/>
                    </a:ext>
                  </a:extLst>
                </p14:cNvPr>
                <p14:cNvContentPartPr/>
                <p14:nvPr/>
              </p14:nvContentPartPr>
              <p14:xfrm>
                <a:off x="4896751" y="1557125"/>
                <a:ext cx="787320" cy="4845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516B7C3-55C9-413C-80A9-D5DC5A3C3A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87751" y="1548485"/>
                  <a:ext cx="80496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FDAC4FCD-F68B-42A7-9334-67C1C3E354E8}"/>
                    </a:ext>
                  </a:extLst>
                </p14:cNvPr>
                <p14:cNvContentPartPr/>
                <p14:nvPr/>
              </p14:nvContentPartPr>
              <p14:xfrm>
                <a:off x="5628631" y="1668005"/>
                <a:ext cx="360" cy="3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FDAC4FCD-F68B-42A7-9334-67C1C3E354E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19631" y="1659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D453221D-11A5-4325-9539-61950ED7BC2E}"/>
                    </a:ext>
                  </a:extLst>
                </p14:cNvPr>
                <p14:cNvContentPartPr/>
                <p14:nvPr/>
              </p14:nvContentPartPr>
              <p14:xfrm>
                <a:off x="5708551" y="1522205"/>
                <a:ext cx="147240" cy="3765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D453221D-11A5-4325-9539-61950ED7BC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99911" y="1513565"/>
                  <a:ext cx="1648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055ACFAE-B030-4773-AF71-D4ED3901FF8F}"/>
                    </a:ext>
                  </a:extLst>
                </p14:cNvPr>
                <p14:cNvContentPartPr/>
                <p14:nvPr/>
              </p14:nvContentPartPr>
              <p14:xfrm>
                <a:off x="5943631" y="1739285"/>
                <a:ext cx="176400" cy="1051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055ACFAE-B030-4773-AF71-D4ED3901FF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34631" y="1730285"/>
                  <a:ext cx="194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51378B2E-2E2D-4041-A4E0-8847531431B6}"/>
                    </a:ext>
                  </a:extLst>
                </p14:cNvPr>
                <p14:cNvContentPartPr/>
                <p14:nvPr/>
              </p14:nvContentPartPr>
              <p14:xfrm>
                <a:off x="6361591" y="1463885"/>
                <a:ext cx="407160" cy="3790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51378B2E-2E2D-4041-A4E0-8847531431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52951" y="1454885"/>
                  <a:ext cx="4248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47F9660-C51B-4A29-B53E-010CC987421F}"/>
                    </a:ext>
                  </a:extLst>
                </p14:cNvPr>
                <p14:cNvContentPartPr/>
                <p14:nvPr/>
              </p14:nvContentPartPr>
              <p14:xfrm>
                <a:off x="7033351" y="1323485"/>
                <a:ext cx="1096200" cy="5457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47F9660-C51B-4A29-B53E-010CC98742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24711" y="1314485"/>
                  <a:ext cx="111384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26CCBD95-4DC7-41CA-BEF2-A064A7BAB0E5}"/>
                    </a:ext>
                  </a:extLst>
                </p14:cNvPr>
                <p14:cNvContentPartPr/>
                <p14:nvPr/>
              </p14:nvContentPartPr>
              <p14:xfrm>
                <a:off x="8168071" y="1571885"/>
                <a:ext cx="131040" cy="1270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26CCBD95-4DC7-41CA-BEF2-A064A7BAB0E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59071" y="1563245"/>
                  <a:ext cx="148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7E55F961-3537-44AD-9AD7-E57F27CF5E9E}"/>
                    </a:ext>
                  </a:extLst>
                </p14:cNvPr>
                <p14:cNvContentPartPr/>
                <p14:nvPr/>
              </p14:nvContentPartPr>
              <p14:xfrm>
                <a:off x="8358871" y="1594565"/>
                <a:ext cx="90720" cy="986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7E55F961-3537-44AD-9AD7-E57F27CF5E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50231" y="1585565"/>
                  <a:ext cx="108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45A3980B-5613-427F-8607-C7C060F005C7}"/>
                    </a:ext>
                  </a:extLst>
                </p14:cNvPr>
                <p14:cNvContentPartPr/>
                <p14:nvPr/>
              </p14:nvContentPartPr>
              <p14:xfrm>
                <a:off x="7186351" y="1350485"/>
                <a:ext cx="164880" cy="759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45A3980B-5613-427F-8607-C7C060F005C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77711" y="1341845"/>
                  <a:ext cx="182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17C0EB86-3E81-46DF-8505-D9F7869D9986}"/>
                    </a:ext>
                  </a:extLst>
                </p14:cNvPr>
                <p14:cNvContentPartPr/>
                <p14:nvPr/>
              </p14:nvContentPartPr>
              <p14:xfrm>
                <a:off x="7699711" y="1883645"/>
                <a:ext cx="1027080" cy="1382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17C0EB86-3E81-46DF-8505-D9F7869D998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91071" y="1875005"/>
                  <a:ext cx="1044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84FC8D4F-84C1-4E42-8796-F0D9A81E3FB0}"/>
                    </a:ext>
                  </a:extLst>
                </p14:cNvPr>
                <p14:cNvContentPartPr/>
                <p14:nvPr/>
              </p14:nvContentPartPr>
              <p14:xfrm>
                <a:off x="7588111" y="1988765"/>
                <a:ext cx="362880" cy="806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84FC8D4F-84C1-4E42-8796-F0D9A81E3FB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79471" y="1980125"/>
                  <a:ext cx="380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54D3E75E-3188-4139-BCD9-0E7C70883E0E}"/>
                    </a:ext>
                  </a:extLst>
                </p14:cNvPr>
                <p14:cNvContentPartPr/>
                <p14:nvPr/>
              </p14:nvContentPartPr>
              <p14:xfrm>
                <a:off x="3523351" y="2460005"/>
                <a:ext cx="275040" cy="3236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54D3E75E-3188-4139-BCD9-0E7C70883E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14351" y="2451005"/>
                  <a:ext cx="2926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61D05897-2F6F-4596-BF7C-A42F4776F590}"/>
                    </a:ext>
                  </a:extLst>
                </p14:cNvPr>
                <p14:cNvContentPartPr/>
                <p14:nvPr/>
              </p14:nvContentPartPr>
              <p14:xfrm>
                <a:off x="3971191" y="2569085"/>
                <a:ext cx="581040" cy="2350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61D05897-2F6F-4596-BF7C-A42F4776F5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62551" y="2560445"/>
                  <a:ext cx="598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75DA70A-BED2-4DF1-A658-BEC4297ED2F2}"/>
                    </a:ext>
                  </a:extLst>
                </p14:cNvPr>
                <p14:cNvContentPartPr/>
                <p14:nvPr/>
              </p14:nvContentPartPr>
              <p14:xfrm>
                <a:off x="4611991" y="2619845"/>
                <a:ext cx="203400" cy="1375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275DA70A-BED2-4DF1-A658-BEC4297ED2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03351" y="2611205"/>
                  <a:ext cx="22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9415A9F0-4882-47AF-BA8B-B8CE89EBE5CC}"/>
                    </a:ext>
                  </a:extLst>
                </p14:cNvPr>
                <p14:cNvContentPartPr/>
                <p14:nvPr/>
              </p14:nvContentPartPr>
              <p14:xfrm>
                <a:off x="5148751" y="2494925"/>
                <a:ext cx="217440" cy="2480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9415A9F0-4882-47AF-BA8B-B8CE89EBE5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40111" y="2486285"/>
                  <a:ext cx="235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A337E563-8D16-404A-92A9-F57F1C707558}"/>
                    </a:ext>
                  </a:extLst>
                </p14:cNvPr>
                <p14:cNvContentPartPr/>
                <p14:nvPr/>
              </p14:nvContentPartPr>
              <p14:xfrm>
                <a:off x="5310751" y="2629565"/>
                <a:ext cx="127800" cy="1454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A337E563-8D16-404A-92A9-F57F1C70755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01751" y="2620565"/>
                  <a:ext cx="145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C21E6003-7FE1-4189-BAFC-91289A42A956}"/>
                    </a:ext>
                  </a:extLst>
                </p14:cNvPr>
                <p14:cNvContentPartPr/>
                <p14:nvPr/>
              </p14:nvContentPartPr>
              <p14:xfrm>
                <a:off x="5373751" y="2633885"/>
                <a:ext cx="360" cy="3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C21E6003-7FE1-4189-BAFC-91289A42A95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64751" y="262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617DB6B3-03E1-4485-A7C0-4A6C84B651D0}"/>
                    </a:ext>
                  </a:extLst>
                </p14:cNvPr>
                <p14:cNvContentPartPr/>
                <p14:nvPr/>
              </p14:nvContentPartPr>
              <p14:xfrm>
                <a:off x="5339911" y="2594285"/>
                <a:ext cx="540000" cy="1893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617DB6B3-03E1-4485-A7C0-4A6C84B651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31271" y="2585645"/>
                  <a:ext cx="557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CB30FA4C-C0AF-4D47-A6C6-3346DF50FD21}"/>
                    </a:ext>
                  </a:extLst>
                </p14:cNvPr>
                <p14:cNvContentPartPr/>
                <p14:nvPr/>
              </p14:nvContentPartPr>
              <p14:xfrm>
                <a:off x="5876311" y="2566205"/>
                <a:ext cx="902160" cy="2163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CB30FA4C-C0AF-4D47-A6C6-3346DF50FD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67671" y="2557205"/>
                  <a:ext cx="919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1736ACD0-9D8F-49A9-90B3-B9A4580BF854}"/>
                    </a:ext>
                  </a:extLst>
                </p14:cNvPr>
                <p14:cNvContentPartPr/>
                <p14:nvPr/>
              </p14:nvContentPartPr>
              <p14:xfrm>
                <a:off x="6807271" y="2497085"/>
                <a:ext cx="360" cy="36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1736ACD0-9D8F-49A9-90B3-B9A4580BF85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98631" y="248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7B33919F-CD88-4E97-B594-CE6FFC60AD0F}"/>
                    </a:ext>
                  </a:extLst>
                </p14:cNvPr>
                <p14:cNvContentPartPr/>
                <p14:nvPr/>
              </p14:nvContentPartPr>
              <p14:xfrm>
                <a:off x="6872431" y="2291885"/>
                <a:ext cx="214920" cy="4518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7B33919F-CD88-4E97-B594-CE6FFC60AD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63791" y="2283245"/>
                  <a:ext cx="2325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26CC80B-E6D3-4204-8CD5-01970A8E1660}"/>
                    </a:ext>
                  </a:extLst>
                </p14:cNvPr>
                <p14:cNvContentPartPr/>
                <p14:nvPr/>
              </p14:nvContentPartPr>
              <p14:xfrm>
                <a:off x="7091311" y="2603285"/>
                <a:ext cx="341640" cy="1209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26CC80B-E6D3-4204-8CD5-01970A8E16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82311" y="2594645"/>
                  <a:ext cx="359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AE03D368-A93F-4B17-B601-EDC4E6EF8373}"/>
                    </a:ext>
                  </a:extLst>
                </p14:cNvPr>
                <p14:cNvContentPartPr/>
                <p14:nvPr/>
              </p14:nvContentPartPr>
              <p14:xfrm>
                <a:off x="7724551" y="2261285"/>
                <a:ext cx="470520" cy="47592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AE03D368-A93F-4B17-B601-EDC4E6EF837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15551" y="2252285"/>
                  <a:ext cx="4881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D72F01E-63F9-4FE2-BE1A-3EE5319BE2B5}"/>
                    </a:ext>
                  </a:extLst>
                </p14:cNvPr>
                <p14:cNvContentPartPr/>
                <p14:nvPr/>
              </p14:nvContentPartPr>
              <p14:xfrm>
                <a:off x="8474431" y="2470085"/>
                <a:ext cx="614160" cy="3279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D72F01E-63F9-4FE2-BE1A-3EE5319BE2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65791" y="2461445"/>
                  <a:ext cx="631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0ADFD159-38BD-460E-A2B3-3EE86712C746}"/>
                    </a:ext>
                  </a:extLst>
                </p14:cNvPr>
                <p14:cNvContentPartPr/>
                <p14:nvPr/>
              </p14:nvContentPartPr>
              <p14:xfrm>
                <a:off x="9148711" y="2273525"/>
                <a:ext cx="374040" cy="3459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0ADFD159-38BD-460E-A2B3-3EE86712C74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39711" y="2264885"/>
                  <a:ext cx="3916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773101EE-5FBD-44D6-A8BE-300FFF48EE91}"/>
                    </a:ext>
                  </a:extLst>
                </p14:cNvPr>
                <p14:cNvContentPartPr/>
                <p14:nvPr/>
              </p14:nvContentPartPr>
              <p14:xfrm>
                <a:off x="9627871" y="2058965"/>
                <a:ext cx="50760" cy="4842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773101EE-5FBD-44D6-A8BE-300FFF48EE9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19231" y="2049965"/>
                  <a:ext cx="684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F98B3B0B-B21C-418D-8B19-762461D5C0D6}"/>
                    </a:ext>
                  </a:extLst>
                </p14:cNvPr>
                <p14:cNvContentPartPr/>
                <p14:nvPr/>
              </p14:nvContentPartPr>
              <p14:xfrm>
                <a:off x="9486391" y="2217005"/>
                <a:ext cx="221400" cy="82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F98B3B0B-B21C-418D-8B19-762461D5C0D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77391" y="2208365"/>
                  <a:ext cx="239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91642C6C-9BC8-4663-A4D3-50CEC8535D92}"/>
                    </a:ext>
                  </a:extLst>
                </p14:cNvPr>
                <p14:cNvContentPartPr/>
                <p14:nvPr/>
              </p14:nvContentPartPr>
              <p14:xfrm>
                <a:off x="9767551" y="2421845"/>
                <a:ext cx="248760" cy="1443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91642C6C-9BC8-4663-A4D3-50CEC8535D9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58551" y="2413205"/>
                  <a:ext cx="266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1D358CE0-0B60-4186-B006-628099EC8CEE}"/>
                    </a:ext>
                  </a:extLst>
                </p14:cNvPr>
                <p14:cNvContentPartPr/>
                <p14:nvPr/>
              </p14:nvContentPartPr>
              <p14:xfrm>
                <a:off x="10004791" y="2425085"/>
                <a:ext cx="223920" cy="1400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1D358CE0-0B60-4186-B006-628099EC8CE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96151" y="2416085"/>
                  <a:ext cx="241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1C17BD05-29EF-44FA-A287-EECFE816604E}"/>
                    </a:ext>
                  </a:extLst>
                </p14:cNvPr>
                <p14:cNvContentPartPr/>
                <p14:nvPr/>
              </p14:nvContentPartPr>
              <p14:xfrm>
                <a:off x="10299631" y="1989845"/>
                <a:ext cx="109800" cy="5205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1C17BD05-29EF-44FA-A287-EECFE816604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90991" y="1981205"/>
                  <a:ext cx="1274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6B6D4CA5-66CE-477C-B3E0-FDDA222ADBC5}"/>
                    </a:ext>
                  </a:extLst>
                </p14:cNvPr>
                <p14:cNvContentPartPr/>
                <p14:nvPr/>
              </p14:nvContentPartPr>
              <p14:xfrm>
                <a:off x="10154191" y="2172005"/>
                <a:ext cx="262800" cy="219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6B6D4CA5-66CE-477C-B3E0-FDDA222ADB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45191" y="2163005"/>
                  <a:ext cx="28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8F76C79F-5F3E-4167-8969-78A64C4A1B64}"/>
                    </a:ext>
                  </a:extLst>
                </p14:cNvPr>
                <p14:cNvContentPartPr/>
                <p14:nvPr/>
              </p14:nvContentPartPr>
              <p14:xfrm>
                <a:off x="10442911" y="2385485"/>
                <a:ext cx="240120" cy="2026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8F76C79F-5F3E-4167-8969-78A64C4A1B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33911" y="2376485"/>
                  <a:ext cx="257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3955F49-F535-4B62-AED3-671B082967DA}"/>
                    </a:ext>
                  </a:extLst>
                </p14:cNvPr>
                <p14:cNvContentPartPr/>
                <p14:nvPr/>
              </p14:nvContentPartPr>
              <p14:xfrm>
                <a:off x="10041151" y="2411405"/>
                <a:ext cx="54720" cy="5688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3955F49-F535-4B62-AED3-671B082967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32511" y="2402405"/>
                  <a:ext cx="723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959D157E-8C9A-42D0-9A4D-DD00F61BAAE5}"/>
              </a:ext>
            </a:extLst>
          </p:cNvPr>
          <p:cNvGrpSpPr/>
          <p:nvPr/>
        </p:nvGrpSpPr>
        <p:grpSpPr>
          <a:xfrm>
            <a:off x="1545871" y="3312845"/>
            <a:ext cx="3404880" cy="1370520"/>
            <a:chOff x="1545871" y="3312845"/>
            <a:chExt cx="3404880" cy="13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44CBAFE4-01DC-4A6F-842D-C0E5A78FC0C5}"/>
                    </a:ext>
                  </a:extLst>
                </p14:cNvPr>
                <p14:cNvContentPartPr/>
                <p14:nvPr/>
              </p14:nvContentPartPr>
              <p14:xfrm>
                <a:off x="1545871" y="3570605"/>
                <a:ext cx="93240" cy="4474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44CBAFE4-01DC-4A6F-842D-C0E5A78FC0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37231" y="3561605"/>
                  <a:ext cx="1108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2B2864CA-85F9-4075-9971-74B938ABCF94}"/>
                    </a:ext>
                  </a:extLst>
                </p14:cNvPr>
                <p14:cNvContentPartPr/>
                <p14:nvPr/>
              </p14:nvContentPartPr>
              <p14:xfrm>
                <a:off x="1675111" y="3624965"/>
                <a:ext cx="199800" cy="2523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2B2864CA-85F9-4075-9971-74B938ABCF9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66471" y="3615965"/>
                  <a:ext cx="217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3BB6FB05-6CF1-4E91-9A34-D02E5E359621}"/>
                    </a:ext>
                  </a:extLst>
                </p14:cNvPr>
                <p14:cNvContentPartPr/>
                <p14:nvPr/>
              </p14:nvContentPartPr>
              <p14:xfrm>
                <a:off x="1944031" y="3793085"/>
                <a:ext cx="155880" cy="2422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3BB6FB05-6CF1-4E91-9A34-D02E5E3596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35031" y="3784445"/>
                  <a:ext cx="173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A10A06B-E010-4985-A866-A7877E844BDD}"/>
                    </a:ext>
                  </a:extLst>
                </p14:cNvPr>
                <p14:cNvContentPartPr/>
                <p14:nvPr/>
              </p14:nvContentPartPr>
              <p14:xfrm>
                <a:off x="1959151" y="3819005"/>
                <a:ext cx="207360" cy="2376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A10A06B-E010-4985-A866-A7877E844BD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50151" y="3810365"/>
                  <a:ext cx="225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CEC5B39E-0517-425C-8E8D-FCDFEAF0C212}"/>
                    </a:ext>
                  </a:extLst>
                </p14:cNvPr>
                <p14:cNvContentPartPr/>
                <p14:nvPr/>
              </p14:nvContentPartPr>
              <p14:xfrm>
                <a:off x="2103511" y="3854285"/>
                <a:ext cx="241560" cy="25668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CEC5B39E-0517-425C-8E8D-FCDFEAF0C21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94511" y="3845285"/>
                  <a:ext cx="259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02A3EBC7-5CAF-4D31-8EC1-671964226ECC}"/>
                    </a:ext>
                  </a:extLst>
                </p14:cNvPr>
                <p14:cNvContentPartPr/>
                <p14:nvPr/>
              </p14:nvContentPartPr>
              <p14:xfrm>
                <a:off x="2437231" y="3900365"/>
                <a:ext cx="160560" cy="31104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02A3EBC7-5CAF-4D31-8EC1-671964226EC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28231" y="3891365"/>
                  <a:ext cx="1782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7118EB9B-0FC3-43EC-9786-AC60CA98078E}"/>
                    </a:ext>
                  </a:extLst>
                </p14:cNvPr>
                <p14:cNvContentPartPr/>
                <p14:nvPr/>
              </p14:nvContentPartPr>
              <p14:xfrm>
                <a:off x="2908111" y="3828005"/>
                <a:ext cx="321840" cy="1767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7118EB9B-0FC3-43EC-9786-AC60CA9807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99111" y="3819365"/>
                  <a:ext cx="339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B7FF102D-560A-41CC-9B4E-64985A0755BD}"/>
                    </a:ext>
                  </a:extLst>
                </p14:cNvPr>
                <p14:cNvContentPartPr/>
                <p14:nvPr/>
              </p14:nvContentPartPr>
              <p14:xfrm>
                <a:off x="3735751" y="3474485"/>
                <a:ext cx="339840" cy="37800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B7FF102D-560A-41CC-9B4E-64985A0755B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26751" y="3465485"/>
                  <a:ext cx="357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6989C04C-CEED-4716-9F2F-F0AD8B6AE4CA}"/>
                    </a:ext>
                  </a:extLst>
                </p14:cNvPr>
                <p14:cNvContentPartPr/>
                <p14:nvPr/>
              </p14:nvContentPartPr>
              <p14:xfrm>
                <a:off x="4078111" y="3577445"/>
                <a:ext cx="280440" cy="18504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6989C04C-CEED-4716-9F2F-F0AD8B6AE4C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69111" y="3568445"/>
                  <a:ext cx="298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BE7C4978-7A3E-4AEE-BEBF-72CFBA64D2C3}"/>
                    </a:ext>
                  </a:extLst>
                </p14:cNvPr>
                <p14:cNvContentPartPr/>
                <p14:nvPr/>
              </p14:nvContentPartPr>
              <p14:xfrm>
                <a:off x="4084231" y="3510845"/>
                <a:ext cx="338040" cy="20592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BE7C4978-7A3E-4AEE-BEBF-72CFBA64D2C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75591" y="3501845"/>
                  <a:ext cx="355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3C47FC1F-517A-402D-9243-E275A0767CC7}"/>
                    </a:ext>
                  </a:extLst>
                </p14:cNvPr>
                <p14:cNvContentPartPr/>
                <p14:nvPr/>
              </p14:nvContentPartPr>
              <p14:xfrm>
                <a:off x="3534511" y="3434885"/>
                <a:ext cx="223920" cy="49644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3C47FC1F-517A-402D-9243-E275A0767C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25871" y="3426245"/>
                  <a:ext cx="2415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C19F81FE-9E2E-4457-8030-C0BCC62C8B3A}"/>
                    </a:ext>
                  </a:extLst>
                </p14:cNvPr>
                <p14:cNvContentPartPr/>
                <p14:nvPr/>
              </p14:nvContentPartPr>
              <p14:xfrm>
                <a:off x="4459711" y="3312845"/>
                <a:ext cx="158400" cy="45468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C19F81FE-9E2E-4457-8030-C0BCC62C8B3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51071" y="3304205"/>
                  <a:ext cx="1760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807062E0-A2EA-4822-B473-F9B710A79AAC}"/>
                    </a:ext>
                  </a:extLst>
                </p14:cNvPr>
                <p14:cNvContentPartPr/>
                <p14:nvPr/>
              </p14:nvContentPartPr>
              <p14:xfrm>
                <a:off x="4640431" y="3637205"/>
                <a:ext cx="236160" cy="24444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807062E0-A2EA-4822-B473-F9B710A79A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31791" y="3628205"/>
                  <a:ext cx="253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B36C8B1-C120-444B-AF7E-66CBDE197E59}"/>
                    </a:ext>
                  </a:extLst>
                </p14:cNvPr>
                <p14:cNvContentPartPr/>
                <p14:nvPr/>
              </p14:nvContentPartPr>
              <p14:xfrm>
                <a:off x="3539551" y="4056245"/>
                <a:ext cx="1411200" cy="388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B36C8B1-C120-444B-AF7E-66CBDE197E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30911" y="4047605"/>
                  <a:ext cx="1428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49FF0284-5597-4341-AB95-5A1C396F9EE1}"/>
                    </a:ext>
                  </a:extLst>
                </p14:cNvPr>
                <p14:cNvContentPartPr/>
                <p14:nvPr/>
              </p14:nvContentPartPr>
              <p14:xfrm>
                <a:off x="3707311" y="4125365"/>
                <a:ext cx="306720" cy="42264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49FF0284-5597-4341-AB95-5A1C396F9E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98311" y="4116365"/>
                  <a:ext cx="324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5DB60AE1-89A4-4ED2-A5BC-6D336D5051C2}"/>
                    </a:ext>
                  </a:extLst>
                </p14:cNvPr>
                <p14:cNvContentPartPr/>
                <p14:nvPr/>
              </p14:nvContentPartPr>
              <p14:xfrm>
                <a:off x="4130671" y="4129685"/>
                <a:ext cx="303120" cy="3675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5DB60AE1-89A4-4ED2-A5BC-6D336D5051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22031" y="4121045"/>
                  <a:ext cx="320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DD3A8D59-B341-4711-97AF-446400A30548}"/>
                    </a:ext>
                  </a:extLst>
                </p14:cNvPr>
                <p14:cNvContentPartPr/>
                <p14:nvPr/>
              </p14:nvContentPartPr>
              <p14:xfrm>
                <a:off x="3474751" y="4140125"/>
                <a:ext cx="254520" cy="53928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DD3A8D59-B341-4711-97AF-446400A305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66111" y="4131125"/>
                  <a:ext cx="27216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37EA5ED2-9765-4D2A-91EF-46D57F0A41C2}"/>
                    </a:ext>
                  </a:extLst>
                </p14:cNvPr>
                <p14:cNvContentPartPr/>
                <p14:nvPr/>
              </p14:nvContentPartPr>
              <p14:xfrm>
                <a:off x="4405711" y="4135445"/>
                <a:ext cx="182520" cy="54792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37EA5ED2-9765-4D2A-91EF-46D57F0A41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97071" y="4126805"/>
                  <a:ext cx="20016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4129D004-54CD-4AC4-AC56-EC59D7310908}"/>
                    </a:ext>
                  </a:extLst>
                </p14:cNvPr>
                <p14:cNvContentPartPr/>
                <p14:nvPr/>
              </p14:nvContentPartPr>
              <p14:xfrm>
                <a:off x="4634311" y="4504445"/>
                <a:ext cx="268920" cy="17856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4129D004-54CD-4AC4-AC56-EC59D731090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25311" y="4495445"/>
                  <a:ext cx="2865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7D99A332-4BE1-426F-A8ED-113B6CEB1028}"/>
              </a:ext>
            </a:extLst>
          </p:cNvPr>
          <p:cNvGrpSpPr/>
          <p:nvPr/>
        </p:nvGrpSpPr>
        <p:grpSpPr>
          <a:xfrm>
            <a:off x="7034431" y="2914325"/>
            <a:ext cx="4558680" cy="1485720"/>
            <a:chOff x="7034431" y="2914325"/>
            <a:chExt cx="4558680" cy="14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937D26B-8CC5-480D-9E60-D797ADCAD25B}"/>
                    </a:ext>
                  </a:extLst>
                </p14:cNvPr>
                <p14:cNvContentPartPr/>
                <p14:nvPr/>
              </p14:nvContentPartPr>
              <p14:xfrm>
                <a:off x="7165111" y="3599405"/>
                <a:ext cx="195840" cy="43992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937D26B-8CC5-480D-9E60-D797ADCAD2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56111" y="3590765"/>
                  <a:ext cx="2134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1A59786B-10EC-4FC4-8D25-36F3C4F255A7}"/>
                    </a:ext>
                  </a:extLst>
                </p14:cNvPr>
                <p14:cNvContentPartPr/>
                <p14:nvPr/>
              </p14:nvContentPartPr>
              <p14:xfrm>
                <a:off x="7318111" y="3627125"/>
                <a:ext cx="124560" cy="18432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1A59786B-10EC-4FC4-8D25-36F3C4F255A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09471" y="3618125"/>
                  <a:ext cx="142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46D61691-A590-4178-8303-0D189A83FECC}"/>
                    </a:ext>
                  </a:extLst>
                </p14:cNvPr>
                <p14:cNvContentPartPr/>
                <p14:nvPr/>
              </p14:nvContentPartPr>
              <p14:xfrm>
                <a:off x="7458871" y="3813605"/>
                <a:ext cx="149760" cy="20952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46D61691-A590-4178-8303-0D189A83FE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49871" y="3804605"/>
                  <a:ext cx="167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B51E1826-57B5-4C77-812C-A67A32A1125F}"/>
                    </a:ext>
                  </a:extLst>
                </p14:cNvPr>
                <p14:cNvContentPartPr/>
                <p14:nvPr/>
              </p14:nvContentPartPr>
              <p14:xfrm>
                <a:off x="7484071" y="3783005"/>
                <a:ext cx="157320" cy="2127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B51E1826-57B5-4C77-812C-A67A32A1125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75071" y="3774005"/>
                  <a:ext cx="174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640449C1-7B51-444B-AACF-AA5E6910B605}"/>
                    </a:ext>
                  </a:extLst>
                </p14:cNvPr>
                <p14:cNvContentPartPr/>
                <p14:nvPr/>
              </p14:nvContentPartPr>
              <p14:xfrm>
                <a:off x="7653991" y="3837005"/>
                <a:ext cx="121680" cy="23220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640449C1-7B51-444B-AACF-AA5E6910B60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44991" y="3828365"/>
                  <a:ext cx="139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6DAEFEFE-5503-4ECB-822D-9073BAEF9DD1}"/>
                    </a:ext>
                  </a:extLst>
                </p14:cNvPr>
                <p14:cNvContentPartPr/>
                <p14:nvPr/>
              </p14:nvContentPartPr>
              <p14:xfrm>
                <a:off x="7570471" y="3699485"/>
                <a:ext cx="163800" cy="54360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6DAEFEFE-5503-4ECB-822D-9073BAEF9D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61831" y="3690485"/>
                  <a:ext cx="1814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EB47897D-EF4E-4B79-B591-4725E703D5EC}"/>
                    </a:ext>
                  </a:extLst>
                </p14:cNvPr>
                <p14:cNvContentPartPr/>
                <p14:nvPr/>
              </p14:nvContentPartPr>
              <p14:xfrm>
                <a:off x="7075831" y="3387365"/>
                <a:ext cx="324360" cy="79020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EB47897D-EF4E-4B79-B591-4725E703D5E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67191" y="3378725"/>
                  <a:ext cx="34200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6C436099-8F5D-4203-8EE3-D112FF0B485A}"/>
                    </a:ext>
                  </a:extLst>
                </p14:cNvPr>
                <p14:cNvContentPartPr/>
                <p14:nvPr/>
              </p14:nvContentPartPr>
              <p14:xfrm>
                <a:off x="7034431" y="3315365"/>
                <a:ext cx="294120" cy="241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6C436099-8F5D-4203-8EE3-D112FF0B485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25791" y="3306365"/>
                  <a:ext cx="31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A17455AE-F214-4B11-9731-1BFABD2E0FA2}"/>
                    </a:ext>
                  </a:extLst>
                </p14:cNvPr>
                <p14:cNvContentPartPr/>
                <p14:nvPr/>
              </p14:nvContentPartPr>
              <p14:xfrm>
                <a:off x="7496671" y="3323285"/>
                <a:ext cx="517680" cy="80172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A17455AE-F214-4B11-9731-1BFABD2E0FA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87671" y="3314285"/>
                  <a:ext cx="53532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829F04F3-4B9F-4C3E-9F6C-7D23ADF0FD15}"/>
                    </a:ext>
                  </a:extLst>
                </p14:cNvPr>
                <p14:cNvContentPartPr/>
                <p14:nvPr/>
              </p14:nvContentPartPr>
              <p14:xfrm>
                <a:off x="8222071" y="3590765"/>
                <a:ext cx="244080" cy="1152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829F04F3-4B9F-4C3E-9F6C-7D23ADF0FD1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13431" y="3582125"/>
                  <a:ext cx="261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12C736A0-10ED-48C6-939B-9E3146C42758}"/>
                    </a:ext>
                  </a:extLst>
                </p14:cNvPr>
                <p14:cNvContentPartPr/>
                <p14:nvPr/>
              </p14:nvContentPartPr>
              <p14:xfrm>
                <a:off x="8172031" y="3710645"/>
                <a:ext cx="280440" cy="1836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12C736A0-10ED-48C6-939B-9E3146C4275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63031" y="3702005"/>
                  <a:ext cx="298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9A885B9A-21A5-4DF5-BAF4-C679AA18B629}"/>
                    </a:ext>
                  </a:extLst>
                </p14:cNvPr>
                <p14:cNvContentPartPr/>
                <p14:nvPr/>
              </p14:nvContentPartPr>
              <p14:xfrm>
                <a:off x="8651191" y="3335885"/>
                <a:ext cx="212760" cy="41148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9A885B9A-21A5-4DF5-BAF4-C679AA18B6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42551" y="3326885"/>
                  <a:ext cx="2304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FF29585C-A4A0-44F5-9870-CABF81149978}"/>
                    </a:ext>
                  </a:extLst>
                </p14:cNvPr>
                <p14:cNvContentPartPr/>
                <p14:nvPr/>
              </p14:nvContentPartPr>
              <p14:xfrm>
                <a:off x="8931271" y="3178925"/>
                <a:ext cx="443520" cy="39852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FF29585C-A4A0-44F5-9870-CABF811499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22271" y="3169925"/>
                  <a:ext cx="461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3348ED5D-47F8-43EC-916D-E7F66E1FAEC4}"/>
                    </a:ext>
                  </a:extLst>
                </p14:cNvPr>
                <p14:cNvContentPartPr/>
                <p14:nvPr/>
              </p14:nvContentPartPr>
              <p14:xfrm>
                <a:off x="9069511" y="3252005"/>
                <a:ext cx="360" cy="36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3348ED5D-47F8-43EC-916D-E7F66E1FAE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60511" y="324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A4F9DF4C-1495-4AC9-B549-DDBF93F690F2}"/>
                    </a:ext>
                  </a:extLst>
                </p14:cNvPr>
                <p14:cNvContentPartPr/>
                <p14:nvPr/>
              </p14:nvContentPartPr>
              <p14:xfrm>
                <a:off x="9403591" y="3162365"/>
                <a:ext cx="133560" cy="51732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A4F9DF4C-1495-4AC9-B549-DDBF93F690F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94591" y="3153725"/>
                  <a:ext cx="1512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E460DF10-E022-4E7E-9614-760FC7AC7C47}"/>
                    </a:ext>
                  </a:extLst>
                </p14:cNvPr>
                <p14:cNvContentPartPr/>
                <p14:nvPr/>
              </p14:nvContentPartPr>
              <p14:xfrm>
                <a:off x="9571711" y="3313925"/>
                <a:ext cx="191160" cy="25704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E460DF10-E022-4E7E-9614-760FC7AC7C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62711" y="3305285"/>
                  <a:ext cx="208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12C63FA9-665B-49CA-8C2F-A7147C870E2D}"/>
                    </a:ext>
                  </a:extLst>
                </p14:cNvPr>
                <p14:cNvContentPartPr/>
                <p14:nvPr/>
              </p14:nvContentPartPr>
              <p14:xfrm>
                <a:off x="8651551" y="3612365"/>
                <a:ext cx="1357200" cy="8568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12C63FA9-665B-49CA-8C2F-A7147C870E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42551" y="3603725"/>
                  <a:ext cx="1374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E30D2188-1AC6-4E13-B6B2-46D97E0913FE}"/>
                    </a:ext>
                  </a:extLst>
                </p14:cNvPr>
                <p14:cNvContentPartPr/>
                <p14:nvPr/>
              </p14:nvContentPartPr>
              <p14:xfrm>
                <a:off x="8696551" y="3917285"/>
                <a:ext cx="296640" cy="48276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E30D2188-1AC6-4E13-B6B2-46D97E0913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87551" y="3908285"/>
                  <a:ext cx="3142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B233260C-1894-4152-AEBA-BF699A408585}"/>
                    </a:ext>
                  </a:extLst>
                </p14:cNvPr>
                <p14:cNvContentPartPr/>
                <p14:nvPr/>
              </p14:nvContentPartPr>
              <p14:xfrm>
                <a:off x="9028111" y="3908285"/>
                <a:ext cx="197640" cy="25812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B233260C-1894-4152-AEBA-BF699A4085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19111" y="3899645"/>
                  <a:ext cx="215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742A0537-5D64-4864-9F42-30AAEDB9E129}"/>
                    </a:ext>
                  </a:extLst>
                </p14:cNvPr>
                <p14:cNvContentPartPr/>
                <p14:nvPr/>
              </p14:nvContentPartPr>
              <p14:xfrm>
                <a:off x="9397111" y="3806765"/>
                <a:ext cx="83160" cy="44208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742A0537-5D64-4864-9F42-30AAEDB9E1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88471" y="3797765"/>
                  <a:ext cx="1008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1267F191-C978-4D3D-AD40-01B69A59D02A}"/>
                    </a:ext>
                  </a:extLst>
                </p14:cNvPr>
                <p14:cNvContentPartPr/>
                <p14:nvPr/>
              </p14:nvContentPartPr>
              <p14:xfrm>
                <a:off x="9655951" y="3866525"/>
                <a:ext cx="243000" cy="34524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1267F191-C978-4D3D-AD40-01B69A59D0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46951" y="3857885"/>
                  <a:ext cx="2606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69C817B8-A6D5-40BC-A44C-B8255EC60F40}"/>
                    </a:ext>
                  </a:extLst>
                </p14:cNvPr>
                <p14:cNvContentPartPr/>
                <p14:nvPr/>
              </p14:nvContentPartPr>
              <p14:xfrm>
                <a:off x="10280911" y="3515165"/>
                <a:ext cx="207360" cy="194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69C817B8-A6D5-40BC-A44C-B8255EC60F4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72271" y="3506525"/>
                  <a:ext cx="225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B9D0399C-CA74-4654-AF80-CCBF8D5736CF}"/>
                    </a:ext>
                  </a:extLst>
                </p14:cNvPr>
                <p14:cNvContentPartPr/>
                <p14:nvPr/>
              </p14:nvContentPartPr>
              <p14:xfrm>
                <a:off x="10226911" y="3707405"/>
                <a:ext cx="188640" cy="936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B9D0399C-CA74-4654-AF80-CCBF8D5736C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18271" y="3698405"/>
                  <a:ext cx="206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D62DC500-D8AB-42F8-93E2-EAE4A404042A}"/>
                    </a:ext>
                  </a:extLst>
                </p14:cNvPr>
                <p14:cNvContentPartPr/>
                <p14:nvPr/>
              </p14:nvContentPartPr>
              <p14:xfrm>
                <a:off x="10749631" y="3150125"/>
                <a:ext cx="306000" cy="5605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D62DC500-D8AB-42F8-93E2-EAE4A404042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40991" y="3141485"/>
                  <a:ext cx="32364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4068E33C-C8B2-4959-AABD-3CF9FE794CFE}"/>
                    </a:ext>
                  </a:extLst>
                </p14:cNvPr>
                <p14:cNvContentPartPr/>
                <p14:nvPr/>
              </p14:nvContentPartPr>
              <p14:xfrm>
                <a:off x="11075431" y="2914325"/>
                <a:ext cx="411120" cy="42120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4068E33C-C8B2-4959-AABD-3CF9FE794CF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66431" y="2905325"/>
                  <a:ext cx="4287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11F994E4-9128-4B37-92A3-7B1225BA17BD}"/>
                    </a:ext>
                  </a:extLst>
                </p14:cNvPr>
                <p14:cNvContentPartPr/>
                <p14:nvPr/>
              </p14:nvContentPartPr>
              <p14:xfrm>
                <a:off x="11237431" y="3020525"/>
                <a:ext cx="360" cy="36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11F994E4-9128-4B37-92A3-7B1225BA17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28791" y="301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650C9121-CCD0-4499-AEFE-F6334666A3EC}"/>
                    </a:ext>
                  </a:extLst>
                </p14:cNvPr>
                <p14:cNvContentPartPr/>
                <p14:nvPr/>
              </p14:nvContentPartPr>
              <p14:xfrm>
                <a:off x="10670071" y="3529925"/>
                <a:ext cx="923040" cy="12852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650C9121-CCD0-4499-AEFE-F6334666A3E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61431" y="3520925"/>
                  <a:ext cx="94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FB5246AA-22F3-4FCA-BCF9-C0A078B879BA}"/>
                    </a:ext>
                  </a:extLst>
                </p14:cNvPr>
                <p14:cNvContentPartPr/>
                <p14:nvPr/>
              </p14:nvContentPartPr>
              <p14:xfrm>
                <a:off x="10741351" y="3832685"/>
                <a:ext cx="286200" cy="56088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FB5246AA-22F3-4FCA-BCF9-C0A078B879B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32711" y="3823685"/>
                  <a:ext cx="3038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BC6A0A5A-F3A6-4820-ABB2-6F22E2288302}"/>
                    </a:ext>
                  </a:extLst>
                </p14:cNvPr>
                <p14:cNvContentPartPr/>
                <p14:nvPr/>
              </p14:nvContentPartPr>
              <p14:xfrm>
                <a:off x="11150311" y="3835925"/>
                <a:ext cx="241200" cy="28584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BC6A0A5A-F3A6-4820-ABB2-6F22E228830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141311" y="3827285"/>
                  <a:ext cx="25884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5" name="Tinta 114">
                <a:extLst>
                  <a:ext uri="{FF2B5EF4-FFF2-40B4-BE49-F238E27FC236}">
                    <a16:creationId xmlns:a16="http://schemas.microsoft.com/office/drawing/2014/main" id="{70BF9B3D-AE40-400F-8324-347CF6B2C567}"/>
                  </a:ext>
                </a:extLst>
              </p14:cNvPr>
              <p14:cNvContentPartPr/>
              <p14:nvPr/>
            </p14:nvContentPartPr>
            <p14:xfrm>
              <a:off x="9385951" y="3335525"/>
              <a:ext cx="394560" cy="334800"/>
            </p14:xfrm>
          </p:contentPart>
        </mc:Choice>
        <mc:Fallback xmlns="">
          <p:pic>
            <p:nvPicPr>
              <p:cNvPr id="115" name="Tinta 114">
                <a:extLst>
                  <a:ext uri="{FF2B5EF4-FFF2-40B4-BE49-F238E27FC236}">
                    <a16:creationId xmlns:a16="http://schemas.microsoft.com/office/drawing/2014/main" id="{70BF9B3D-AE40-400F-8324-347CF6B2C56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331951" y="3227885"/>
                <a:ext cx="5022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6" name="Tinta 115">
                <a:extLst>
                  <a:ext uri="{FF2B5EF4-FFF2-40B4-BE49-F238E27FC236}">
                    <a16:creationId xmlns:a16="http://schemas.microsoft.com/office/drawing/2014/main" id="{DE557D0E-62C5-49E4-85CF-56421AE4F519}"/>
                  </a:ext>
                </a:extLst>
              </p14:cNvPr>
              <p14:cNvContentPartPr/>
              <p14:nvPr/>
            </p14:nvContentPartPr>
            <p14:xfrm>
              <a:off x="9578191" y="3871205"/>
              <a:ext cx="247680" cy="372240"/>
            </p14:xfrm>
          </p:contentPart>
        </mc:Choice>
        <mc:Fallback xmlns="">
          <p:pic>
            <p:nvPicPr>
              <p:cNvPr id="116" name="Tinta 115">
                <a:extLst>
                  <a:ext uri="{FF2B5EF4-FFF2-40B4-BE49-F238E27FC236}">
                    <a16:creationId xmlns:a16="http://schemas.microsoft.com/office/drawing/2014/main" id="{DE557D0E-62C5-49E4-85CF-56421AE4F51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524191" y="3763205"/>
                <a:ext cx="355320" cy="58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Agrupar 121">
            <a:extLst>
              <a:ext uri="{FF2B5EF4-FFF2-40B4-BE49-F238E27FC236}">
                <a16:creationId xmlns:a16="http://schemas.microsoft.com/office/drawing/2014/main" id="{E4885646-9070-4A88-8929-E9E96A6C3369}"/>
              </a:ext>
            </a:extLst>
          </p:cNvPr>
          <p:cNvGrpSpPr/>
          <p:nvPr/>
        </p:nvGrpSpPr>
        <p:grpSpPr>
          <a:xfrm>
            <a:off x="964831" y="4945445"/>
            <a:ext cx="860400" cy="360000"/>
            <a:chOff x="964831" y="4945445"/>
            <a:chExt cx="8604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A4E048FC-39A2-4F41-8195-DFBD1302F19A}"/>
                    </a:ext>
                  </a:extLst>
                </p14:cNvPr>
                <p14:cNvContentPartPr/>
                <p14:nvPr/>
              </p14:nvContentPartPr>
              <p14:xfrm>
                <a:off x="973471" y="5001965"/>
                <a:ext cx="380520" cy="3034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A4E048FC-39A2-4F41-8195-DFBD1302F1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4831" y="4993325"/>
                  <a:ext cx="398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D6B0ACA1-5121-48BC-84AD-1DA5BBEDAA0D}"/>
                    </a:ext>
                  </a:extLst>
                </p14:cNvPr>
                <p14:cNvContentPartPr/>
                <p14:nvPr/>
              </p14:nvContentPartPr>
              <p14:xfrm>
                <a:off x="1017391" y="5064245"/>
                <a:ext cx="191160" cy="1512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D6B0ACA1-5121-48BC-84AD-1DA5BBEDAA0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8751" y="5055245"/>
                  <a:ext cx="208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58A2A47C-94D1-40DB-9E2A-BF34DA7E613E}"/>
                    </a:ext>
                  </a:extLst>
                </p14:cNvPr>
                <p14:cNvContentPartPr/>
                <p14:nvPr/>
              </p14:nvContentPartPr>
              <p14:xfrm>
                <a:off x="964831" y="4945445"/>
                <a:ext cx="702000" cy="26820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58A2A47C-94D1-40DB-9E2A-BF34DA7E613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5831" y="4936805"/>
                  <a:ext cx="719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32D6A965-F432-4542-A8FE-9902EEF6D942}"/>
                    </a:ext>
                  </a:extLst>
                </p14:cNvPr>
                <p14:cNvContentPartPr/>
                <p14:nvPr/>
              </p14:nvContentPartPr>
              <p14:xfrm>
                <a:off x="1532191" y="5006645"/>
                <a:ext cx="293040" cy="21744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32D6A965-F432-4542-A8FE-9902EEF6D9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23191" y="4997645"/>
                  <a:ext cx="310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A788758F-64BA-4AC0-B596-F44EE46EC036}"/>
                    </a:ext>
                  </a:extLst>
                </p14:cNvPr>
                <p14:cNvContentPartPr/>
                <p14:nvPr/>
              </p14:nvContentPartPr>
              <p14:xfrm>
                <a:off x="1804711" y="5015645"/>
                <a:ext cx="12960" cy="36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A788758F-64BA-4AC0-B596-F44EE46EC03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95711" y="5006645"/>
                  <a:ext cx="30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Agrupar 214">
            <a:extLst>
              <a:ext uri="{FF2B5EF4-FFF2-40B4-BE49-F238E27FC236}">
                <a16:creationId xmlns:a16="http://schemas.microsoft.com/office/drawing/2014/main" id="{1F4BBCD4-5ED6-49AA-9579-FCE04358BE1B}"/>
              </a:ext>
            </a:extLst>
          </p:cNvPr>
          <p:cNvGrpSpPr/>
          <p:nvPr/>
        </p:nvGrpSpPr>
        <p:grpSpPr>
          <a:xfrm>
            <a:off x="2261551" y="4928525"/>
            <a:ext cx="9845280" cy="1701720"/>
            <a:chOff x="2261551" y="4928525"/>
            <a:chExt cx="9845280" cy="17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5C8120AB-EE1F-4614-BA9D-120DFAC78F5E}"/>
                    </a:ext>
                  </a:extLst>
                </p14:cNvPr>
                <p14:cNvContentPartPr/>
                <p14:nvPr/>
              </p14:nvContentPartPr>
              <p14:xfrm>
                <a:off x="4902871" y="5129765"/>
                <a:ext cx="191160" cy="13464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5C8120AB-EE1F-4614-BA9D-120DFAC78F5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894231" y="5120765"/>
                  <a:ext cx="208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F2C914B6-1D35-4E28-939A-5EA9D02BA78C}"/>
                    </a:ext>
                  </a:extLst>
                </p14:cNvPr>
                <p14:cNvContentPartPr/>
                <p14:nvPr/>
              </p14:nvContentPartPr>
              <p14:xfrm>
                <a:off x="4910431" y="5083325"/>
                <a:ext cx="163440" cy="24084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F2C914B6-1D35-4E28-939A-5EA9D02BA7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01431" y="5074685"/>
                  <a:ext cx="181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397E14FE-1E9D-43B5-B137-5582EAA8D338}"/>
                    </a:ext>
                  </a:extLst>
                </p14:cNvPr>
                <p14:cNvContentPartPr/>
                <p14:nvPr/>
              </p14:nvContentPartPr>
              <p14:xfrm>
                <a:off x="5151271" y="5054885"/>
                <a:ext cx="165240" cy="40428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397E14FE-1E9D-43B5-B137-5582EAA8D33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42631" y="5045885"/>
                  <a:ext cx="1828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1AF75628-60D3-45DD-B2B9-CCCE851E03AB}"/>
                    </a:ext>
                  </a:extLst>
                </p14:cNvPr>
                <p14:cNvContentPartPr/>
                <p14:nvPr/>
              </p14:nvContentPartPr>
              <p14:xfrm>
                <a:off x="5534311" y="5169365"/>
                <a:ext cx="202320" cy="4212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1AF75628-60D3-45DD-B2B9-CCCE851E03A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25671" y="5160365"/>
                  <a:ext cx="219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EAE1D377-225D-44CE-84B4-CC8A0C60F712}"/>
                    </a:ext>
                  </a:extLst>
                </p14:cNvPr>
                <p14:cNvContentPartPr/>
                <p14:nvPr/>
              </p14:nvContentPartPr>
              <p14:xfrm>
                <a:off x="5491831" y="5282045"/>
                <a:ext cx="187560" cy="1944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EAE1D377-225D-44CE-84B4-CC8A0C60F71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82831" y="5273405"/>
                  <a:ext cx="20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FC7AACCE-2529-4BEF-96D1-ED1318657EBF}"/>
                    </a:ext>
                  </a:extLst>
                </p14:cNvPr>
                <p14:cNvContentPartPr/>
                <p14:nvPr/>
              </p14:nvContentPartPr>
              <p14:xfrm>
                <a:off x="5974951" y="5000885"/>
                <a:ext cx="199800" cy="17568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FC7AACCE-2529-4BEF-96D1-ED1318657EB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966311" y="4992245"/>
                  <a:ext cx="217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E50743C6-B533-4B80-8E2B-E0BC095404E0}"/>
                    </a:ext>
                  </a:extLst>
                </p14:cNvPr>
                <p14:cNvContentPartPr/>
                <p14:nvPr/>
              </p14:nvContentPartPr>
              <p14:xfrm>
                <a:off x="6223711" y="4928525"/>
                <a:ext cx="43200" cy="35640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E50743C6-B533-4B80-8E2B-E0BC095404E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14711" y="4919885"/>
                  <a:ext cx="60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C27B8EB7-B06C-4BD2-BCF3-B10F63DB2CB5}"/>
                    </a:ext>
                  </a:extLst>
                </p14:cNvPr>
                <p14:cNvContentPartPr/>
                <p14:nvPr/>
              </p14:nvContentPartPr>
              <p14:xfrm>
                <a:off x="6439351" y="4999805"/>
                <a:ext cx="223920" cy="25956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C27B8EB7-B06C-4BD2-BCF3-B10F63DB2CB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30711" y="4990805"/>
                  <a:ext cx="241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AEA9B660-6622-4D0F-86FF-6E32FE62D83A}"/>
                    </a:ext>
                  </a:extLst>
                </p14:cNvPr>
                <p14:cNvContentPartPr/>
                <p14:nvPr/>
              </p14:nvContentPartPr>
              <p14:xfrm>
                <a:off x="6802231" y="5059205"/>
                <a:ext cx="222120" cy="38052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AEA9B660-6622-4D0F-86FF-6E32FE62D83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93231" y="5050205"/>
                  <a:ext cx="2397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27694667-1F17-416C-9B7A-1BAB3E6A8ACA}"/>
                    </a:ext>
                  </a:extLst>
                </p14:cNvPr>
                <p14:cNvContentPartPr/>
                <p14:nvPr/>
              </p14:nvContentPartPr>
              <p14:xfrm>
                <a:off x="7172671" y="4952285"/>
                <a:ext cx="24120" cy="34380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27694667-1F17-416C-9B7A-1BAB3E6A8AC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63671" y="4943645"/>
                  <a:ext cx="417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4066F745-F1F8-465C-8D1F-F65270641A4B}"/>
                    </a:ext>
                  </a:extLst>
                </p14:cNvPr>
                <p14:cNvContentPartPr/>
                <p14:nvPr/>
              </p14:nvContentPartPr>
              <p14:xfrm>
                <a:off x="7342231" y="5064245"/>
                <a:ext cx="183600" cy="20016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4066F745-F1F8-465C-8D1F-F65270641A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33231" y="5055245"/>
                  <a:ext cx="201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81244DBB-632D-474D-9611-F5AD01543578}"/>
                    </a:ext>
                  </a:extLst>
                </p14:cNvPr>
                <p14:cNvContentPartPr/>
                <p14:nvPr/>
              </p14:nvContentPartPr>
              <p14:xfrm>
                <a:off x="2261551" y="5129765"/>
                <a:ext cx="276480" cy="23076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81244DBB-632D-474D-9611-F5AD0154357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52551" y="5120765"/>
                  <a:ext cx="294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405EE187-6D11-46E9-A362-51F382DD950B}"/>
                    </a:ext>
                  </a:extLst>
                </p14:cNvPr>
                <p14:cNvContentPartPr/>
                <p14:nvPr/>
              </p14:nvContentPartPr>
              <p14:xfrm>
                <a:off x="2346871" y="5134085"/>
                <a:ext cx="251280" cy="27720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405EE187-6D11-46E9-A362-51F382DD950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338231" y="5125445"/>
                  <a:ext cx="2689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B9A7A8BA-23A1-439A-8865-554F3BCBE5F1}"/>
                    </a:ext>
                  </a:extLst>
                </p14:cNvPr>
                <p14:cNvContentPartPr/>
                <p14:nvPr/>
              </p14:nvContentPartPr>
              <p14:xfrm>
                <a:off x="2606791" y="5280965"/>
                <a:ext cx="286560" cy="17892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B9A7A8BA-23A1-439A-8865-554F3BCBE5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97791" y="5272325"/>
                  <a:ext cx="304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9F0745F5-8461-44D1-8A79-35003A2A6F4E}"/>
                    </a:ext>
                  </a:extLst>
                </p14:cNvPr>
                <p14:cNvContentPartPr/>
                <p14:nvPr/>
              </p14:nvContentPartPr>
              <p14:xfrm>
                <a:off x="2835391" y="5225885"/>
                <a:ext cx="399600" cy="4572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9F0745F5-8461-44D1-8A79-35003A2A6F4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26391" y="5216885"/>
                  <a:ext cx="417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9F3054D3-862D-44BB-BB93-21BD61DE44CB}"/>
                    </a:ext>
                  </a:extLst>
                </p14:cNvPr>
                <p14:cNvContentPartPr/>
                <p14:nvPr/>
              </p14:nvContentPartPr>
              <p14:xfrm>
                <a:off x="3007111" y="5334245"/>
                <a:ext cx="208800" cy="1836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9F3054D3-862D-44BB-BB93-21BD61DE44C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98471" y="5325245"/>
                  <a:ext cx="22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3A6A9C6F-7FD0-4D73-A5DF-6305E98AC5EA}"/>
                    </a:ext>
                  </a:extLst>
                </p14:cNvPr>
                <p14:cNvContentPartPr/>
                <p14:nvPr/>
              </p14:nvContentPartPr>
              <p14:xfrm>
                <a:off x="3489511" y="5065325"/>
                <a:ext cx="203760" cy="29412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3A6A9C6F-7FD0-4D73-A5DF-6305E98AC5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80511" y="5056325"/>
                  <a:ext cx="221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DBE2228E-DF9E-4F08-A63B-6C5B42A15143}"/>
                    </a:ext>
                  </a:extLst>
                </p14:cNvPr>
                <p14:cNvContentPartPr/>
                <p14:nvPr/>
              </p14:nvContentPartPr>
              <p14:xfrm>
                <a:off x="4442071" y="5376005"/>
                <a:ext cx="19080" cy="1472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DBE2228E-DF9E-4F08-A63B-6C5B42A151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433431" y="5367005"/>
                  <a:ext cx="36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5BE2A62B-413F-4B05-8EFA-331769186358}"/>
                    </a:ext>
                  </a:extLst>
                </p14:cNvPr>
                <p14:cNvContentPartPr/>
                <p14:nvPr/>
              </p14:nvContentPartPr>
              <p14:xfrm>
                <a:off x="4413271" y="5216525"/>
                <a:ext cx="2880" cy="612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5BE2A62B-413F-4B05-8EFA-3317691863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04631" y="5207885"/>
                  <a:ext cx="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B0C10319-45DF-4E8A-B877-B80DD84F16B1}"/>
                    </a:ext>
                  </a:extLst>
                </p14:cNvPr>
                <p14:cNvContentPartPr/>
                <p14:nvPr/>
              </p14:nvContentPartPr>
              <p14:xfrm>
                <a:off x="3716311" y="5195285"/>
                <a:ext cx="203040" cy="25344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B0C10319-45DF-4E8A-B877-B80DD84F16B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707671" y="5186285"/>
                  <a:ext cx="220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F964258B-AB1B-4366-8FDA-8F038967740E}"/>
                    </a:ext>
                  </a:extLst>
                </p14:cNvPr>
                <p14:cNvContentPartPr/>
                <p14:nvPr/>
              </p14:nvContentPartPr>
              <p14:xfrm>
                <a:off x="4059391" y="5056325"/>
                <a:ext cx="11520" cy="24444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F964258B-AB1B-4366-8FDA-8F038967740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50391" y="5047325"/>
                  <a:ext cx="29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5F4F5880-0569-40CB-9A5D-1BE9DC0ABBEA}"/>
                    </a:ext>
                  </a:extLst>
                </p14:cNvPr>
                <p14:cNvContentPartPr/>
                <p14:nvPr/>
              </p14:nvContentPartPr>
              <p14:xfrm>
                <a:off x="4193671" y="5116085"/>
                <a:ext cx="123840" cy="16308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5F4F5880-0569-40CB-9A5D-1BE9DC0ABBE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84671" y="5107445"/>
                  <a:ext cx="141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518151B4-5C55-46E9-BB26-5334DE93880C}"/>
                    </a:ext>
                  </a:extLst>
                </p14:cNvPr>
                <p14:cNvContentPartPr/>
                <p14:nvPr/>
              </p14:nvContentPartPr>
              <p14:xfrm>
                <a:off x="2885431" y="5713325"/>
                <a:ext cx="218160" cy="27072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518151B4-5C55-46E9-BB26-5334DE93880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76791" y="5704685"/>
                  <a:ext cx="235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8CC03282-EB8E-43FB-A856-F05C296C0188}"/>
                    </a:ext>
                  </a:extLst>
                </p14:cNvPr>
                <p14:cNvContentPartPr/>
                <p14:nvPr/>
              </p14:nvContentPartPr>
              <p14:xfrm>
                <a:off x="3382591" y="5891885"/>
                <a:ext cx="197280" cy="19296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8CC03282-EB8E-43FB-A856-F05C296C018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373951" y="5883245"/>
                  <a:ext cx="214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67DCE921-6B29-44B8-9150-2DC5A65F52A1}"/>
                    </a:ext>
                  </a:extLst>
                </p14:cNvPr>
                <p14:cNvContentPartPr/>
                <p14:nvPr/>
              </p14:nvContentPartPr>
              <p14:xfrm>
                <a:off x="3521911" y="5714765"/>
                <a:ext cx="30600" cy="2520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67DCE921-6B29-44B8-9150-2DC5A65F52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513271" y="5706125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E4AC95D7-5EFB-49ED-B4D1-9BB86F9740C5}"/>
                    </a:ext>
                  </a:extLst>
                </p14:cNvPr>
                <p14:cNvContentPartPr/>
                <p14:nvPr/>
              </p14:nvContentPartPr>
              <p14:xfrm>
                <a:off x="3746551" y="5719445"/>
                <a:ext cx="251280" cy="19368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E4AC95D7-5EFB-49ED-B4D1-9BB86F9740C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37911" y="5710805"/>
                  <a:ext cx="268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6C58EE29-9165-42D7-B987-46182F06324B}"/>
                    </a:ext>
                  </a:extLst>
                </p14:cNvPr>
                <p14:cNvContentPartPr/>
                <p14:nvPr/>
              </p14:nvContentPartPr>
              <p14:xfrm>
                <a:off x="4338031" y="5648165"/>
                <a:ext cx="106200" cy="32796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6C58EE29-9165-42D7-B987-46182F06324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29031" y="5639165"/>
                  <a:ext cx="123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1421A36A-B3DC-431F-9EF9-60F517792EF0}"/>
                    </a:ext>
                  </a:extLst>
                </p14:cNvPr>
                <p14:cNvContentPartPr/>
                <p14:nvPr/>
              </p14:nvContentPartPr>
              <p14:xfrm>
                <a:off x="4561591" y="5653565"/>
                <a:ext cx="117000" cy="38016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1421A36A-B3DC-431F-9EF9-60F517792EF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552591" y="5644925"/>
                  <a:ext cx="1346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4A4BA05C-12AC-4AEA-8D5C-960D2FD78639}"/>
                    </a:ext>
                  </a:extLst>
                </p14:cNvPr>
                <p14:cNvContentPartPr/>
                <p14:nvPr/>
              </p14:nvContentPartPr>
              <p14:xfrm>
                <a:off x="4779751" y="5712605"/>
                <a:ext cx="169920" cy="15192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4A4BA05C-12AC-4AEA-8D5C-960D2FD7863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71111" y="5703605"/>
                  <a:ext cx="187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22EF997F-0260-44DD-8F40-4C19637DEDDF}"/>
                    </a:ext>
                  </a:extLst>
                </p14:cNvPr>
                <p14:cNvContentPartPr/>
                <p14:nvPr/>
              </p14:nvContentPartPr>
              <p14:xfrm>
                <a:off x="5204191" y="5611805"/>
                <a:ext cx="265680" cy="46944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22EF997F-0260-44DD-8F40-4C19637DEDD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95191" y="5603165"/>
                  <a:ext cx="2833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97FFD29D-D2FA-4D05-B872-9A41340C94F2}"/>
                    </a:ext>
                  </a:extLst>
                </p14:cNvPr>
                <p14:cNvContentPartPr/>
                <p14:nvPr/>
              </p14:nvContentPartPr>
              <p14:xfrm>
                <a:off x="5573191" y="5590565"/>
                <a:ext cx="77040" cy="42840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97FFD29D-D2FA-4D05-B872-9A41340C94F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64551" y="5581925"/>
                  <a:ext cx="946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1663F7C2-8F31-4CFA-AAAA-A79A114039AC}"/>
                    </a:ext>
                  </a:extLst>
                </p14:cNvPr>
                <p14:cNvContentPartPr/>
                <p14:nvPr/>
              </p14:nvContentPartPr>
              <p14:xfrm>
                <a:off x="5815471" y="5670845"/>
                <a:ext cx="238680" cy="25344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1663F7C2-8F31-4CFA-AAAA-A79A114039A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06831" y="5662205"/>
                  <a:ext cx="256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859E5435-36CD-43CA-84F8-A15AF86693D0}"/>
                    </a:ext>
                  </a:extLst>
                </p14:cNvPr>
                <p14:cNvContentPartPr/>
                <p14:nvPr/>
              </p14:nvContentPartPr>
              <p14:xfrm>
                <a:off x="6701791" y="5873165"/>
                <a:ext cx="15480" cy="17892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859E5435-36CD-43CA-84F8-A15AF86693D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693151" y="5864165"/>
                  <a:ext cx="33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C5D9B912-E556-4836-B628-50AA81C5B4C0}"/>
                    </a:ext>
                  </a:extLst>
                </p14:cNvPr>
                <p14:cNvContentPartPr/>
                <p14:nvPr/>
              </p14:nvContentPartPr>
              <p14:xfrm>
                <a:off x="6665431" y="5632325"/>
                <a:ext cx="6480" cy="1944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C5D9B912-E556-4836-B628-50AA81C5B4C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56791" y="5623685"/>
                  <a:ext cx="2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A2473DD8-528A-498E-9022-76DC3422A330}"/>
                    </a:ext>
                  </a:extLst>
                </p14:cNvPr>
                <p14:cNvContentPartPr/>
                <p14:nvPr/>
              </p14:nvContentPartPr>
              <p14:xfrm>
                <a:off x="7221631" y="5555285"/>
                <a:ext cx="180000" cy="34308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A2473DD8-528A-498E-9022-76DC3422A33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12991" y="5546285"/>
                  <a:ext cx="197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242BF370-A727-4DF9-8B0D-A91B1F69F515}"/>
                    </a:ext>
                  </a:extLst>
                </p14:cNvPr>
                <p14:cNvContentPartPr/>
                <p14:nvPr/>
              </p14:nvContentPartPr>
              <p14:xfrm>
                <a:off x="7497751" y="5607485"/>
                <a:ext cx="204840" cy="39708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242BF370-A727-4DF9-8B0D-A91B1F69F51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89111" y="5598485"/>
                  <a:ext cx="2224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FD088D0A-DAAF-4695-9E37-4C5BB1FF35CC}"/>
                    </a:ext>
                  </a:extLst>
                </p14:cNvPr>
                <p14:cNvContentPartPr/>
                <p14:nvPr/>
              </p14:nvContentPartPr>
              <p14:xfrm>
                <a:off x="7837951" y="5664005"/>
                <a:ext cx="201240" cy="2628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FD088D0A-DAAF-4695-9E37-4C5BB1FF35C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29311" y="5655365"/>
                  <a:ext cx="218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B3AFEBCC-0C64-4661-B406-D76696E27A61}"/>
                    </a:ext>
                  </a:extLst>
                </p14:cNvPr>
                <p14:cNvContentPartPr/>
                <p14:nvPr/>
              </p14:nvContentPartPr>
              <p14:xfrm>
                <a:off x="7842991" y="5780645"/>
                <a:ext cx="186120" cy="720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B3AFEBCC-0C64-4661-B406-D76696E27A6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34351" y="5771645"/>
                  <a:ext cx="20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B4EAC289-816A-4E5C-9854-6599BA111BE6}"/>
                    </a:ext>
                  </a:extLst>
                </p14:cNvPr>
                <p14:cNvContentPartPr/>
                <p14:nvPr/>
              </p14:nvContentPartPr>
              <p14:xfrm>
                <a:off x="8293711" y="5529005"/>
                <a:ext cx="100440" cy="22356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B4EAC289-816A-4E5C-9854-6599BA111BE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284711" y="5520365"/>
                  <a:ext cx="118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E11CB563-5C5E-4092-AE03-499FA24AA590}"/>
                    </a:ext>
                  </a:extLst>
                </p14:cNvPr>
                <p14:cNvContentPartPr/>
                <p14:nvPr/>
              </p14:nvContentPartPr>
              <p14:xfrm>
                <a:off x="8524831" y="5601725"/>
                <a:ext cx="216720" cy="18108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E11CB563-5C5E-4092-AE03-499FA24AA59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15831" y="5592725"/>
                  <a:ext cx="234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8F3677C9-A0A0-4914-9DC7-1D9CD32AE62B}"/>
                    </a:ext>
                  </a:extLst>
                </p14:cNvPr>
                <p14:cNvContentPartPr/>
                <p14:nvPr/>
              </p14:nvContentPartPr>
              <p14:xfrm>
                <a:off x="8890951" y="5577605"/>
                <a:ext cx="233280" cy="36216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8F3677C9-A0A0-4914-9DC7-1D9CD32AE62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82311" y="5568605"/>
                  <a:ext cx="2509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DF9AD882-24C7-44A5-8CD6-5AD8E084F5F9}"/>
                    </a:ext>
                  </a:extLst>
                </p14:cNvPr>
                <p14:cNvContentPartPr/>
                <p14:nvPr/>
              </p14:nvContentPartPr>
              <p14:xfrm>
                <a:off x="9241591" y="5444765"/>
                <a:ext cx="26640" cy="32220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DF9AD882-24C7-44A5-8CD6-5AD8E084F5F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32591" y="5436125"/>
                  <a:ext cx="44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177855E2-A4F4-4E33-B70B-181793B958D2}"/>
                    </a:ext>
                  </a:extLst>
                </p14:cNvPr>
                <p14:cNvContentPartPr/>
                <p14:nvPr/>
              </p14:nvContentPartPr>
              <p14:xfrm>
                <a:off x="9463711" y="5531885"/>
                <a:ext cx="199440" cy="29124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177855E2-A4F4-4E33-B70B-181793B958D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54711" y="5523245"/>
                  <a:ext cx="217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666A11C6-D576-4F1C-B457-29F991C4CE33}"/>
                    </a:ext>
                  </a:extLst>
                </p14:cNvPr>
                <p14:cNvContentPartPr/>
                <p14:nvPr/>
              </p14:nvContentPartPr>
              <p14:xfrm>
                <a:off x="7245391" y="6197525"/>
                <a:ext cx="222480" cy="42444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666A11C6-D576-4F1C-B457-29F991C4CE3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36751" y="6188525"/>
                  <a:ext cx="2401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E73280D8-4B37-4406-8B15-82A45599DBE1}"/>
                    </a:ext>
                  </a:extLst>
                </p14:cNvPr>
                <p14:cNvContentPartPr/>
                <p14:nvPr/>
              </p14:nvContentPartPr>
              <p14:xfrm>
                <a:off x="7433671" y="6270965"/>
                <a:ext cx="123480" cy="15408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E73280D8-4B37-4406-8B15-82A45599DBE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25031" y="6261965"/>
                  <a:ext cx="141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4C389F06-9018-47DF-8736-904ABE271E61}"/>
                    </a:ext>
                  </a:extLst>
                </p14:cNvPr>
                <p14:cNvContentPartPr/>
                <p14:nvPr/>
              </p14:nvContentPartPr>
              <p14:xfrm>
                <a:off x="7605751" y="6367805"/>
                <a:ext cx="163440" cy="16200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4C389F06-9018-47DF-8736-904ABE271E6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96751" y="6359165"/>
                  <a:ext cx="181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C02FAF7A-56B4-4F78-9843-A78517FEFC4C}"/>
                    </a:ext>
                  </a:extLst>
                </p14:cNvPr>
                <p14:cNvContentPartPr/>
                <p14:nvPr/>
              </p14:nvContentPartPr>
              <p14:xfrm>
                <a:off x="7649671" y="6333965"/>
                <a:ext cx="171000" cy="19800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C02FAF7A-56B4-4F78-9843-A78517FEFC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640671" y="6325325"/>
                  <a:ext cx="188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8B9842E6-509A-40B0-A0D9-08B7ECB8E6D7}"/>
                    </a:ext>
                  </a:extLst>
                </p14:cNvPr>
                <p14:cNvContentPartPr/>
                <p14:nvPr/>
              </p14:nvContentPartPr>
              <p14:xfrm>
                <a:off x="7792951" y="6303725"/>
                <a:ext cx="207360" cy="27144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8B9842E6-509A-40B0-A0D9-08B7ECB8E6D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783951" y="6294725"/>
                  <a:ext cx="225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1AE5E12C-16D4-487D-977E-1DDB8CE1FFE7}"/>
                    </a:ext>
                  </a:extLst>
                </p14:cNvPr>
                <p14:cNvContentPartPr/>
                <p14:nvPr/>
              </p14:nvContentPartPr>
              <p14:xfrm>
                <a:off x="7969711" y="6322805"/>
                <a:ext cx="222120" cy="27108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1AE5E12C-16D4-487D-977E-1DDB8CE1FFE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60711" y="6313805"/>
                  <a:ext cx="239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1956A216-D660-404E-AEF6-88C8BCE76330}"/>
                    </a:ext>
                  </a:extLst>
                </p14:cNvPr>
                <p14:cNvContentPartPr/>
                <p14:nvPr/>
              </p14:nvContentPartPr>
              <p14:xfrm>
                <a:off x="8391631" y="6248285"/>
                <a:ext cx="226440" cy="4104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1956A216-D660-404E-AEF6-88C8BCE7633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82631" y="6239285"/>
                  <a:ext cx="244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15F46BDA-1434-46EA-87C0-11E0EFCAFFD3}"/>
                    </a:ext>
                  </a:extLst>
                </p14:cNvPr>
                <p14:cNvContentPartPr/>
                <p14:nvPr/>
              </p14:nvContentPartPr>
              <p14:xfrm>
                <a:off x="8426911" y="6321725"/>
                <a:ext cx="271440" cy="3204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15F46BDA-1434-46EA-87C0-11E0EFCAFFD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417911" y="6312725"/>
                  <a:ext cx="289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0D901DD7-E07C-48E1-A812-C49D2372220D}"/>
                    </a:ext>
                  </a:extLst>
                </p14:cNvPr>
                <p14:cNvContentPartPr/>
                <p14:nvPr/>
              </p14:nvContentPartPr>
              <p14:xfrm>
                <a:off x="8798431" y="5980805"/>
                <a:ext cx="162000" cy="17064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0D901DD7-E07C-48E1-A812-C49D2372220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89431" y="5971805"/>
                  <a:ext cx="179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8DBADB25-1551-44D1-996A-D0B8F5D2D31B}"/>
                    </a:ext>
                  </a:extLst>
                </p14:cNvPr>
                <p14:cNvContentPartPr/>
                <p14:nvPr/>
              </p14:nvContentPartPr>
              <p14:xfrm>
                <a:off x="8961511" y="5973605"/>
                <a:ext cx="15840" cy="32220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8DBADB25-1551-44D1-996A-D0B8F5D2D31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52871" y="5964965"/>
                  <a:ext cx="334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C437F930-5053-4AAF-A26B-CF04F1C03EDB}"/>
                    </a:ext>
                  </a:extLst>
                </p14:cNvPr>
                <p14:cNvContentPartPr/>
                <p14:nvPr/>
              </p14:nvContentPartPr>
              <p14:xfrm>
                <a:off x="9079591" y="5998085"/>
                <a:ext cx="182160" cy="175320"/>
              </p14:xfrm>
            </p:contentPart>
          </mc:Choice>
          <mc:Fallback xmlns=""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C437F930-5053-4AAF-A26B-CF04F1C03ED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70591" y="5989445"/>
                  <a:ext cx="199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8B03A9EE-2FA0-4CAC-BCF7-1610D63EA103}"/>
                    </a:ext>
                  </a:extLst>
                </p14:cNvPr>
                <p14:cNvContentPartPr/>
                <p14:nvPr/>
              </p14:nvContentPartPr>
              <p14:xfrm>
                <a:off x="9327991" y="6049205"/>
                <a:ext cx="133560" cy="26280"/>
              </p14:xfrm>
            </p:contentPart>
          </mc:Choice>
          <mc:Fallback xmlns=""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8B03A9EE-2FA0-4CAC-BCF7-1610D63EA1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19351" y="6040565"/>
                  <a:ext cx="151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DA2C136F-87FE-4FCD-A8A9-0674A6B0145B}"/>
                    </a:ext>
                  </a:extLst>
                </p14:cNvPr>
                <p14:cNvContentPartPr/>
                <p14:nvPr/>
              </p14:nvContentPartPr>
              <p14:xfrm>
                <a:off x="9537871" y="5929685"/>
                <a:ext cx="209880" cy="216360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DA2C136F-87FE-4FCD-A8A9-0674A6B0145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28871" y="5921045"/>
                  <a:ext cx="227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880CB729-12FA-4B1C-982B-DD72338F3895}"/>
                    </a:ext>
                  </a:extLst>
                </p14:cNvPr>
                <p14:cNvContentPartPr/>
                <p14:nvPr/>
              </p14:nvContentPartPr>
              <p14:xfrm>
                <a:off x="8832271" y="6130565"/>
                <a:ext cx="1086120" cy="14832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880CB729-12FA-4B1C-982B-DD72338F38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23271" y="6121925"/>
                  <a:ext cx="1103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B7C4E95B-32D0-452B-A0C9-DCD8E3D5D160}"/>
                    </a:ext>
                  </a:extLst>
                </p14:cNvPr>
                <p14:cNvContentPartPr/>
                <p14:nvPr/>
              </p14:nvContentPartPr>
              <p14:xfrm>
                <a:off x="8901031" y="6353405"/>
                <a:ext cx="110880" cy="27684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B7C4E95B-32D0-452B-A0C9-DCD8E3D5D16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892391" y="6344405"/>
                  <a:ext cx="128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B05B172D-E5BD-4867-829C-168EE12DECA3}"/>
                    </a:ext>
                  </a:extLst>
                </p14:cNvPr>
                <p14:cNvContentPartPr/>
                <p14:nvPr/>
              </p14:nvContentPartPr>
              <p14:xfrm>
                <a:off x="9100831" y="6370325"/>
                <a:ext cx="98280" cy="22788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B05B172D-E5BD-4867-829C-168EE12DECA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92191" y="6361685"/>
                  <a:ext cx="115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746F75F1-C008-4947-977C-EBDBDFF6FC00}"/>
                    </a:ext>
                  </a:extLst>
                </p14:cNvPr>
                <p14:cNvContentPartPr/>
                <p14:nvPr/>
              </p14:nvContentPartPr>
              <p14:xfrm>
                <a:off x="9274351" y="6387245"/>
                <a:ext cx="150840" cy="15876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746F75F1-C008-4947-977C-EBDBDFF6FC0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65711" y="6378245"/>
                  <a:ext cx="168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9ADC2760-8963-41A2-91D2-CBB3B7B20241}"/>
                    </a:ext>
                  </a:extLst>
                </p14:cNvPr>
                <p14:cNvContentPartPr/>
                <p14:nvPr/>
              </p14:nvContentPartPr>
              <p14:xfrm>
                <a:off x="9572791" y="6421085"/>
                <a:ext cx="120960" cy="828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9ADC2760-8963-41A2-91D2-CBB3B7B2024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64151" y="6412085"/>
                  <a:ext cx="138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5EA64917-20A8-45E3-ABB7-4E617DD07ABE}"/>
                    </a:ext>
                  </a:extLst>
                </p14:cNvPr>
                <p14:cNvContentPartPr/>
                <p14:nvPr/>
              </p14:nvContentPartPr>
              <p14:xfrm>
                <a:off x="9739831" y="6308405"/>
                <a:ext cx="88200" cy="166320"/>
              </p14:xfrm>
            </p:contentPart>
          </mc:Choice>
          <mc:Fallback xmlns=""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5EA64917-20A8-45E3-ABB7-4E617DD07A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731191" y="6299405"/>
                  <a:ext cx="10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CEB13C8C-8CD4-4D64-8198-5A67ABB18FCD}"/>
                    </a:ext>
                  </a:extLst>
                </p14:cNvPr>
                <p14:cNvContentPartPr/>
                <p14:nvPr/>
              </p14:nvContentPartPr>
              <p14:xfrm>
                <a:off x="9884191" y="6295085"/>
                <a:ext cx="163440" cy="134280"/>
              </p14:xfrm>
            </p:contentPart>
          </mc:Choice>
          <mc:Fallback xmlns=""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CEB13C8C-8CD4-4D64-8198-5A67ABB18F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875551" y="6286445"/>
                  <a:ext cx="181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520A92E7-2F27-45E3-90B5-F5EBE80E543B}"/>
                    </a:ext>
                  </a:extLst>
                </p14:cNvPr>
                <p14:cNvContentPartPr/>
                <p14:nvPr/>
              </p14:nvContentPartPr>
              <p14:xfrm>
                <a:off x="10081111" y="5983685"/>
                <a:ext cx="196560" cy="2808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520A92E7-2F27-45E3-90B5-F5EBE80E543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72111" y="5975045"/>
                  <a:ext cx="214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03AA165D-9B1E-4281-9991-611F2B52DC45}"/>
                    </a:ext>
                  </a:extLst>
                </p14:cNvPr>
                <p14:cNvContentPartPr/>
                <p14:nvPr/>
              </p14:nvContentPartPr>
              <p14:xfrm>
                <a:off x="10019911" y="6170165"/>
                <a:ext cx="231480" cy="1728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03AA165D-9B1E-4281-9991-611F2B52DC4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010911" y="6161525"/>
                  <a:ext cx="249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AD8AA186-0849-4548-931A-CB580F4A62EB}"/>
                    </a:ext>
                  </a:extLst>
                </p14:cNvPr>
                <p14:cNvContentPartPr/>
                <p14:nvPr/>
              </p14:nvContentPartPr>
              <p14:xfrm>
                <a:off x="10418791" y="5799725"/>
                <a:ext cx="193680" cy="254520"/>
              </p14:xfrm>
            </p:contentPart>
          </mc:Choice>
          <mc:Fallback xmlns=""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AD8AA186-0849-4548-931A-CB580F4A62E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409791" y="5791085"/>
                  <a:ext cx="211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8A511B8B-EB8E-46F1-A96E-463C5F510370}"/>
                    </a:ext>
                  </a:extLst>
                </p14:cNvPr>
                <p14:cNvContentPartPr/>
                <p14:nvPr/>
              </p14:nvContentPartPr>
              <p14:xfrm>
                <a:off x="10799311" y="5938685"/>
                <a:ext cx="83520" cy="175680"/>
              </p14:xfrm>
            </p:contentPart>
          </mc:Choice>
          <mc:Fallback xmlns=""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8A511B8B-EB8E-46F1-A96E-463C5F51037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790311" y="5929685"/>
                  <a:ext cx="101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Tinta 202">
                  <a:extLst>
                    <a:ext uri="{FF2B5EF4-FFF2-40B4-BE49-F238E27FC236}">
                      <a16:creationId xmlns:a16="http://schemas.microsoft.com/office/drawing/2014/main" id="{18034ADD-B207-4E03-B660-E3026F71A198}"/>
                    </a:ext>
                  </a:extLst>
                </p14:cNvPr>
                <p14:cNvContentPartPr/>
                <p14:nvPr/>
              </p14:nvContentPartPr>
              <p14:xfrm>
                <a:off x="10767991" y="5906645"/>
                <a:ext cx="71640" cy="228600"/>
              </p14:xfrm>
            </p:contentPart>
          </mc:Choice>
          <mc:Fallback xmlns="">
            <p:pic>
              <p:nvPicPr>
                <p:cNvPr id="203" name="Tinta 202">
                  <a:extLst>
                    <a:ext uri="{FF2B5EF4-FFF2-40B4-BE49-F238E27FC236}">
                      <a16:creationId xmlns:a16="http://schemas.microsoft.com/office/drawing/2014/main" id="{18034ADD-B207-4E03-B660-E3026F71A19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759351" y="5898005"/>
                  <a:ext cx="89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A25F5F5F-2674-4FFB-8ED8-79F569C36DD9}"/>
                    </a:ext>
                  </a:extLst>
                </p14:cNvPr>
                <p14:cNvContentPartPr/>
                <p14:nvPr/>
              </p14:nvContentPartPr>
              <p14:xfrm>
                <a:off x="10870231" y="5725205"/>
                <a:ext cx="109080" cy="109080"/>
              </p14:xfrm>
            </p:contentPart>
          </mc:Choice>
          <mc:Fallback xmlns=""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A25F5F5F-2674-4FFB-8ED8-79F569C36DD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861591" y="5716205"/>
                  <a:ext cx="126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CFA09B96-ACEB-45BE-9E41-16720112B22D}"/>
                    </a:ext>
                  </a:extLst>
                </p14:cNvPr>
                <p14:cNvContentPartPr/>
                <p14:nvPr/>
              </p14:nvContentPartPr>
              <p14:xfrm>
                <a:off x="10994071" y="5719445"/>
                <a:ext cx="9000" cy="246600"/>
              </p14:xfrm>
            </p:contentPart>
          </mc:Choice>
          <mc:Fallback xmlns=""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CFA09B96-ACEB-45BE-9E41-16720112B22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985071" y="5710805"/>
                  <a:ext cx="26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219A9F8F-BBDF-44DC-AF5B-C95A5C290407}"/>
                    </a:ext>
                  </a:extLst>
                </p14:cNvPr>
                <p14:cNvContentPartPr/>
                <p14:nvPr/>
              </p14:nvContentPartPr>
              <p14:xfrm>
                <a:off x="11064271" y="5739965"/>
                <a:ext cx="133200" cy="355680"/>
              </p14:xfrm>
            </p:contentPart>
          </mc:Choice>
          <mc:Fallback xmlns=""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219A9F8F-BBDF-44DC-AF5B-C95A5C2904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055631" y="5730965"/>
                  <a:ext cx="1508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CC956335-9AC2-4A4D-A841-34A08D2E8BE7}"/>
                    </a:ext>
                  </a:extLst>
                </p14:cNvPr>
                <p14:cNvContentPartPr/>
                <p14:nvPr/>
              </p14:nvContentPartPr>
              <p14:xfrm>
                <a:off x="11332111" y="5514965"/>
                <a:ext cx="394200" cy="283320"/>
              </p14:xfrm>
            </p:contentPart>
          </mc:Choice>
          <mc:Fallback xmlns=""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CC956335-9AC2-4A4D-A841-34A08D2E8BE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323111" y="5505965"/>
                  <a:ext cx="411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F32D572B-58B4-4CA8-BCD9-C251DB397B71}"/>
                    </a:ext>
                  </a:extLst>
                </p14:cNvPr>
                <p14:cNvContentPartPr/>
                <p14:nvPr/>
              </p14:nvContentPartPr>
              <p14:xfrm>
                <a:off x="11489791" y="5392925"/>
                <a:ext cx="185040" cy="216000"/>
              </p14:xfrm>
            </p:contentPart>
          </mc:Choice>
          <mc:Fallback xmlns=""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F32D572B-58B4-4CA8-BCD9-C251DB397B7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481151" y="5384285"/>
                  <a:ext cx="202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63816F80-F3B8-4FE3-84F6-4088019E4ED9}"/>
                    </a:ext>
                  </a:extLst>
                </p14:cNvPr>
                <p14:cNvContentPartPr/>
                <p14:nvPr/>
              </p14:nvContentPartPr>
              <p14:xfrm>
                <a:off x="11645671" y="5531885"/>
                <a:ext cx="132120" cy="118440"/>
              </p14:xfrm>
            </p:contentPart>
          </mc:Choice>
          <mc:Fallback xmlns=""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63816F80-F3B8-4FE3-84F6-4088019E4ED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36671" y="5523245"/>
                  <a:ext cx="149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B3B6270B-A856-4A07-840F-D932B3585B55}"/>
                    </a:ext>
                  </a:extLst>
                </p14:cNvPr>
                <p14:cNvContentPartPr/>
                <p14:nvPr/>
              </p14:nvContentPartPr>
              <p14:xfrm>
                <a:off x="11503471" y="5405525"/>
                <a:ext cx="5400" cy="46800"/>
              </p14:xfrm>
            </p:contentPart>
          </mc:Choice>
          <mc:Fallback xmlns=""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B3B6270B-A856-4A07-840F-D932B3585B5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494831" y="5396525"/>
                  <a:ext cx="23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97CBDDEB-220A-4873-9961-BF49B4C1526D}"/>
                    </a:ext>
                  </a:extLst>
                </p14:cNvPr>
                <p14:cNvContentPartPr/>
                <p14:nvPr/>
              </p14:nvContentPartPr>
              <p14:xfrm>
                <a:off x="11493751" y="5594525"/>
                <a:ext cx="484920" cy="576360"/>
              </p14:xfrm>
            </p:contentPart>
          </mc:Choice>
          <mc:Fallback xmlns=""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97CBDDEB-220A-4873-9961-BF49B4C1526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484751" y="5585525"/>
                  <a:ext cx="5025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134E9CAE-D7C8-4228-8AC4-538C000472CF}"/>
                    </a:ext>
                  </a:extLst>
                </p14:cNvPr>
                <p14:cNvContentPartPr/>
                <p14:nvPr/>
              </p14:nvContentPartPr>
              <p14:xfrm>
                <a:off x="11682031" y="5932565"/>
                <a:ext cx="198000" cy="376200"/>
              </p14:xfrm>
            </p:contentPart>
          </mc:Choice>
          <mc:Fallback xmlns=""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134E9CAE-D7C8-4228-8AC4-538C000472C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73031" y="5923925"/>
                  <a:ext cx="2156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A46A9776-41EE-4D1B-B1F7-F5B2F4FE5E8F}"/>
                    </a:ext>
                  </a:extLst>
                </p14:cNvPr>
                <p14:cNvContentPartPr/>
                <p14:nvPr/>
              </p14:nvContentPartPr>
              <p14:xfrm>
                <a:off x="11907751" y="5851925"/>
                <a:ext cx="199080" cy="281160"/>
              </p14:xfrm>
            </p:contentPart>
          </mc:Choice>
          <mc:Fallback xmlns=""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A46A9776-41EE-4D1B-B1F7-F5B2F4FE5E8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899111" y="5842925"/>
                  <a:ext cx="216720" cy="29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202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24E6-D6FB-4F8B-9794-AC295578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Fatores de conversão: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9DC7E-AA4C-4E6D-9B6A-F87187CD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8" y="816746"/>
            <a:ext cx="10515600" cy="451621"/>
          </a:xfrm>
        </p:spPr>
        <p:txBody>
          <a:bodyPr>
            <a:normAutofit/>
          </a:bodyPr>
          <a:lstStyle/>
          <a:p>
            <a:r>
              <a:rPr lang="pt-BR" sz="2000" dirty="0"/>
              <a:t>Fator de conversão de substrato em Produto (Y</a:t>
            </a:r>
            <a:r>
              <a:rPr lang="pt-BR" sz="2000" baseline="-25000" dirty="0"/>
              <a:t>P/S</a:t>
            </a:r>
            <a:r>
              <a:rPr lang="pt-BR" sz="2000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F66BCA-6EF3-4B02-BA93-547095C8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064" y="365125"/>
            <a:ext cx="3248487" cy="12446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FF33EC00-AE91-487E-9E7B-B99BAB380F66}"/>
                  </a:ext>
                </a:extLst>
              </p14:cNvPr>
              <p14:cNvContentPartPr/>
              <p14:nvPr/>
            </p14:nvContentPartPr>
            <p14:xfrm>
              <a:off x="2156071" y="2158325"/>
              <a:ext cx="113400" cy="6015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FF33EC00-AE91-487E-9E7B-B99BAB380F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7431" y="2149325"/>
                <a:ext cx="1310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E4B5661-CA40-42D4-B41C-8453015C3586}"/>
                  </a:ext>
                </a:extLst>
              </p14:cNvPr>
              <p14:cNvContentPartPr/>
              <p14:nvPr/>
            </p14:nvContentPartPr>
            <p14:xfrm>
              <a:off x="2279191" y="2339045"/>
              <a:ext cx="228960" cy="261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E4B5661-CA40-42D4-B41C-8453015C35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0191" y="2330405"/>
                <a:ext cx="246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865ABC4-A0E6-4FFF-985D-A78BD88604F4}"/>
                  </a:ext>
                </a:extLst>
              </p14:cNvPr>
              <p14:cNvContentPartPr/>
              <p14:nvPr/>
            </p14:nvContentPartPr>
            <p14:xfrm>
              <a:off x="2531551" y="2715245"/>
              <a:ext cx="49320" cy="27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865ABC4-A0E6-4FFF-985D-A78BD88604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2551" y="2706605"/>
                <a:ext cx="669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401880A4-C843-404E-9EFD-2A5C0DAC93E6}"/>
                  </a:ext>
                </a:extLst>
              </p14:cNvPr>
              <p14:cNvContentPartPr/>
              <p14:nvPr/>
            </p14:nvContentPartPr>
            <p14:xfrm>
              <a:off x="2517871" y="2674205"/>
              <a:ext cx="135000" cy="13788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401880A4-C843-404E-9EFD-2A5C0DAC93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9231" y="2665205"/>
                <a:ext cx="1526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1082898E-F5EB-4444-80CE-803478D8F9B8}"/>
                  </a:ext>
                </a:extLst>
              </p14:cNvPr>
              <p14:cNvContentPartPr/>
              <p14:nvPr/>
            </p14:nvContentPartPr>
            <p14:xfrm>
              <a:off x="2722351" y="2683565"/>
              <a:ext cx="187200" cy="4294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1082898E-F5EB-4444-80CE-803478D8F9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3351" y="2674925"/>
                <a:ext cx="2048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8DF7EC03-0F66-486D-83DA-5DE8A1B6B807}"/>
                  </a:ext>
                </a:extLst>
              </p14:cNvPr>
              <p14:cNvContentPartPr/>
              <p14:nvPr/>
            </p14:nvContentPartPr>
            <p14:xfrm>
              <a:off x="2929711" y="2820725"/>
              <a:ext cx="294480" cy="38052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8DF7EC03-0F66-486D-83DA-5DE8A1B6B8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0711" y="2811725"/>
                <a:ext cx="3121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B40B2645-4830-4428-9387-0ACA4B5C0CC9}"/>
                  </a:ext>
                </a:extLst>
              </p14:cNvPr>
              <p14:cNvContentPartPr/>
              <p14:nvPr/>
            </p14:nvContentPartPr>
            <p14:xfrm>
              <a:off x="3499231" y="2533445"/>
              <a:ext cx="231480" cy="1620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B40B2645-4830-4428-9387-0ACA4B5C0CC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0591" y="2524445"/>
                <a:ext cx="249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F220F7A2-EFFB-4A6C-A0E3-5256093910DB}"/>
                  </a:ext>
                </a:extLst>
              </p14:cNvPr>
              <p14:cNvContentPartPr/>
              <p14:nvPr/>
            </p14:nvContentPartPr>
            <p14:xfrm>
              <a:off x="3516871" y="2773925"/>
              <a:ext cx="293040" cy="3312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F220F7A2-EFFB-4A6C-A0E3-5256093910D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08231" y="2765285"/>
                <a:ext cx="310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B4BDB485-A340-4723-9238-9F3D47AB4536}"/>
                  </a:ext>
                </a:extLst>
              </p14:cNvPr>
              <p14:cNvContentPartPr/>
              <p14:nvPr/>
            </p14:nvContentPartPr>
            <p14:xfrm>
              <a:off x="10339951" y="2495645"/>
              <a:ext cx="312480" cy="20736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B4BDB485-A340-4723-9238-9F3D47AB45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30951" y="2486645"/>
                <a:ext cx="33012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Agrupar 54">
            <a:extLst>
              <a:ext uri="{FF2B5EF4-FFF2-40B4-BE49-F238E27FC236}">
                <a16:creationId xmlns:a16="http://schemas.microsoft.com/office/drawing/2014/main" id="{3687E2E5-A70C-4074-A6D3-746B442A62DF}"/>
              </a:ext>
            </a:extLst>
          </p:cNvPr>
          <p:cNvGrpSpPr/>
          <p:nvPr/>
        </p:nvGrpSpPr>
        <p:grpSpPr>
          <a:xfrm>
            <a:off x="4275031" y="2145725"/>
            <a:ext cx="7626600" cy="1452240"/>
            <a:chOff x="4275031" y="2145725"/>
            <a:chExt cx="7626600" cy="14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B6AFFE5-3049-480E-B712-A332A06EB461}"/>
                    </a:ext>
                  </a:extLst>
                </p14:cNvPr>
                <p14:cNvContentPartPr/>
                <p14:nvPr/>
              </p14:nvContentPartPr>
              <p14:xfrm>
                <a:off x="4275031" y="2304125"/>
                <a:ext cx="393120" cy="3466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B6AFFE5-3049-480E-B712-A332A06EB46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66391" y="2295125"/>
                  <a:ext cx="4107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A285202-4039-4D50-B0B3-CF304F8BCDF6}"/>
                    </a:ext>
                  </a:extLst>
                </p14:cNvPr>
                <p14:cNvContentPartPr/>
                <p14:nvPr/>
              </p14:nvContentPartPr>
              <p14:xfrm>
                <a:off x="4636471" y="2438765"/>
                <a:ext cx="767520" cy="2156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A285202-4039-4D50-B0B3-CF304F8BCD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27831" y="2430125"/>
                  <a:ext cx="785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060E7AB9-4F68-4351-816E-BF641FA80905}"/>
                    </a:ext>
                  </a:extLst>
                </p14:cNvPr>
                <p14:cNvContentPartPr/>
                <p14:nvPr/>
              </p14:nvContentPartPr>
              <p14:xfrm>
                <a:off x="5482831" y="2516525"/>
                <a:ext cx="250200" cy="864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060E7AB9-4F68-4351-816E-BF641FA8090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74191" y="2507885"/>
                  <a:ext cx="267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C1BC84A0-42EC-4CA7-9EA1-E52F3EA55B1A}"/>
                    </a:ext>
                  </a:extLst>
                </p14:cNvPr>
                <p14:cNvContentPartPr/>
                <p14:nvPr/>
              </p14:nvContentPartPr>
              <p14:xfrm>
                <a:off x="6056671" y="2374685"/>
                <a:ext cx="451080" cy="2883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C1BC84A0-42EC-4CA7-9EA1-E52F3EA55B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47671" y="2365685"/>
                  <a:ext cx="468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3BFC4BF8-7738-4CFD-AB27-1FF0E78181C2}"/>
                    </a:ext>
                  </a:extLst>
                </p14:cNvPr>
                <p14:cNvContentPartPr/>
                <p14:nvPr/>
              </p14:nvContentPartPr>
              <p14:xfrm>
                <a:off x="6365551" y="2419685"/>
                <a:ext cx="218880" cy="19188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3BFC4BF8-7738-4CFD-AB27-1FF0E78181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56551" y="2411045"/>
                  <a:ext cx="236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4B61A47-7CB3-4CF0-8D92-4271B8970D78}"/>
                    </a:ext>
                  </a:extLst>
                </p14:cNvPr>
                <p14:cNvContentPartPr/>
                <p14:nvPr/>
              </p14:nvContentPartPr>
              <p14:xfrm>
                <a:off x="6880711" y="2217725"/>
                <a:ext cx="159120" cy="3762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4B61A47-7CB3-4CF0-8D92-4271B8970D7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72071" y="2209085"/>
                  <a:ext cx="1767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9846425-2423-404D-A91B-FDC84BF92DD2}"/>
                    </a:ext>
                  </a:extLst>
                </p14:cNvPr>
                <p14:cNvContentPartPr/>
                <p14:nvPr/>
              </p14:nvContentPartPr>
              <p14:xfrm>
                <a:off x="7050991" y="2472245"/>
                <a:ext cx="232560" cy="1461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9846425-2423-404D-A91B-FDC84BF92D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41991" y="2463605"/>
                  <a:ext cx="250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C44326D-0DA5-4B0E-8E42-B571B263D9E9}"/>
                    </a:ext>
                  </a:extLst>
                </p14:cNvPr>
                <p14:cNvContentPartPr/>
                <p14:nvPr/>
              </p14:nvContentPartPr>
              <p14:xfrm>
                <a:off x="7299391" y="2467565"/>
                <a:ext cx="140760" cy="1969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C44326D-0DA5-4B0E-8E42-B571B263D9E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90751" y="2458565"/>
                  <a:ext cx="158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A0F5D51B-F14D-42BD-9455-571BFE43D2B7}"/>
                    </a:ext>
                  </a:extLst>
                </p14:cNvPr>
                <p14:cNvContentPartPr/>
                <p14:nvPr/>
              </p14:nvContentPartPr>
              <p14:xfrm>
                <a:off x="7459951" y="2301605"/>
                <a:ext cx="459720" cy="3348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A0F5D51B-F14D-42BD-9455-571BFE43D2B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51311" y="2292605"/>
                  <a:ext cx="477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08429514-AD58-4FD4-B671-0821D442623B}"/>
                    </a:ext>
                  </a:extLst>
                </p14:cNvPr>
                <p14:cNvContentPartPr/>
                <p14:nvPr/>
              </p14:nvContentPartPr>
              <p14:xfrm>
                <a:off x="7981231" y="2145725"/>
                <a:ext cx="39240" cy="4827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08429514-AD58-4FD4-B671-0821D442623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72231" y="2137085"/>
                  <a:ext cx="568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CC6B5775-E7B3-48A8-BDCC-ED9212CB0BCE}"/>
                    </a:ext>
                  </a:extLst>
                </p14:cNvPr>
                <p14:cNvContentPartPr/>
                <p14:nvPr/>
              </p14:nvContentPartPr>
              <p14:xfrm>
                <a:off x="7889431" y="2303045"/>
                <a:ext cx="399600" cy="3247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CC6B5775-E7B3-48A8-BDCC-ED9212CB0B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80791" y="2294045"/>
                  <a:ext cx="417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1FE2572-65A3-48A3-98DD-2AC03B8C6DF9}"/>
                    </a:ext>
                  </a:extLst>
                </p14:cNvPr>
                <p14:cNvContentPartPr/>
                <p14:nvPr/>
              </p14:nvContentPartPr>
              <p14:xfrm>
                <a:off x="8476951" y="2564765"/>
                <a:ext cx="530280" cy="5421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1FE2572-65A3-48A3-98DD-2AC03B8C6D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8311" y="2556125"/>
                  <a:ext cx="5479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23236A1E-3165-40AD-BFC1-D6F3838102B7}"/>
                    </a:ext>
                  </a:extLst>
                </p14:cNvPr>
                <p14:cNvContentPartPr/>
                <p14:nvPr/>
              </p14:nvContentPartPr>
              <p14:xfrm>
                <a:off x="9026671" y="2585285"/>
                <a:ext cx="115920" cy="1450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23236A1E-3165-40AD-BFC1-D6F3838102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17671" y="2576645"/>
                  <a:ext cx="133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2DBDF473-3342-4EAC-B010-F59454ACEF7F}"/>
                    </a:ext>
                  </a:extLst>
                </p14:cNvPr>
                <p14:cNvContentPartPr/>
                <p14:nvPr/>
              </p14:nvContentPartPr>
              <p14:xfrm>
                <a:off x="9159151" y="2335805"/>
                <a:ext cx="951480" cy="5576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2DBDF473-3342-4EAC-B010-F59454ACEF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50151" y="2327165"/>
                  <a:ext cx="9691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1787B25-C533-4042-9D5C-E09947AACE63}"/>
                    </a:ext>
                  </a:extLst>
                </p14:cNvPr>
                <p14:cNvContentPartPr/>
                <p14:nvPr/>
              </p14:nvContentPartPr>
              <p14:xfrm>
                <a:off x="10116391" y="2448845"/>
                <a:ext cx="360" cy="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1787B25-C533-4042-9D5C-E09947AACE6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07751" y="243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96359EC9-7BDE-44FF-9D64-C16007000A18}"/>
                    </a:ext>
                  </a:extLst>
                </p14:cNvPr>
                <p14:cNvContentPartPr/>
                <p14:nvPr/>
              </p14:nvContentPartPr>
              <p14:xfrm>
                <a:off x="10192351" y="2307725"/>
                <a:ext cx="168480" cy="4172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96359EC9-7BDE-44FF-9D64-C16007000A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83711" y="2299085"/>
                  <a:ext cx="1861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047798AE-79F5-463E-A3CA-454D05EF0F13}"/>
                    </a:ext>
                  </a:extLst>
                </p14:cNvPr>
                <p14:cNvContentPartPr/>
                <p14:nvPr/>
              </p14:nvContentPartPr>
              <p14:xfrm>
                <a:off x="10413391" y="2561525"/>
                <a:ext cx="229320" cy="1270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047798AE-79F5-463E-A3CA-454D05EF0F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04751" y="2552885"/>
                  <a:ext cx="246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B950ABD9-7B51-4BD7-A921-CF3F767160E6}"/>
                    </a:ext>
                  </a:extLst>
                </p14:cNvPr>
                <p14:cNvContentPartPr/>
                <p14:nvPr/>
              </p14:nvContentPartPr>
              <p14:xfrm>
                <a:off x="4408231" y="2722085"/>
                <a:ext cx="6322320" cy="2275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B950ABD9-7B51-4BD7-A921-CF3F767160E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99591" y="2713445"/>
                  <a:ext cx="6339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04E1E6E7-450F-4571-864E-BB8E05332C91}"/>
                    </a:ext>
                  </a:extLst>
                </p14:cNvPr>
                <p14:cNvContentPartPr/>
                <p14:nvPr/>
              </p14:nvContentPartPr>
              <p14:xfrm>
                <a:off x="4936711" y="3137885"/>
                <a:ext cx="348120" cy="3697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04E1E6E7-450F-4571-864E-BB8E05332C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28071" y="3128885"/>
                  <a:ext cx="365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CD82E763-C464-4306-B356-23068D80660C}"/>
                    </a:ext>
                  </a:extLst>
                </p14:cNvPr>
                <p14:cNvContentPartPr/>
                <p14:nvPr/>
              </p14:nvContentPartPr>
              <p14:xfrm>
                <a:off x="5431711" y="3086765"/>
                <a:ext cx="756000" cy="3434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CD82E763-C464-4306-B356-23068D8066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2711" y="3078125"/>
                  <a:ext cx="7736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C4D426D-6CDF-416D-8384-8F9C2AF02FCA}"/>
                    </a:ext>
                  </a:extLst>
                </p14:cNvPr>
                <p14:cNvContentPartPr/>
                <p14:nvPr/>
              </p14:nvContentPartPr>
              <p14:xfrm>
                <a:off x="6296071" y="3239405"/>
                <a:ext cx="194040" cy="1134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C4D426D-6CDF-416D-8384-8F9C2AF02F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87071" y="3230765"/>
                  <a:ext cx="211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C50A0B46-E174-40B4-BFAD-819A170B61D2}"/>
                    </a:ext>
                  </a:extLst>
                </p14:cNvPr>
                <p14:cNvContentPartPr/>
                <p14:nvPr/>
              </p14:nvContentPartPr>
              <p14:xfrm>
                <a:off x="6822751" y="3058685"/>
                <a:ext cx="579960" cy="4420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C50A0B46-E174-40B4-BFAD-819A170B61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13751" y="3050045"/>
                  <a:ext cx="5976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A69D15F2-AF2F-414B-AA78-B800D6C6AC82}"/>
                    </a:ext>
                  </a:extLst>
                </p14:cNvPr>
                <p14:cNvContentPartPr/>
                <p14:nvPr/>
              </p14:nvContentPartPr>
              <p14:xfrm>
                <a:off x="7628431" y="3234725"/>
                <a:ext cx="550080" cy="36324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A69D15F2-AF2F-414B-AA78-B800D6C6AC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19431" y="3226085"/>
                  <a:ext cx="5677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31AA49C-45D8-4BA6-AEC8-25BBDE07127A}"/>
                    </a:ext>
                  </a:extLst>
                </p14:cNvPr>
                <p14:cNvContentPartPr/>
                <p14:nvPr/>
              </p14:nvContentPartPr>
              <p14:xfrm>
                <a:off x="8218471" y="3033845"/>
                <a:ext cx="360720" cy="3348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31AA49C-45D8-4BA6-AEC8-25BBDE0712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09471" y="3025205"/>
                  <a:ext cx="378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4F2F34CD-3CA3-4D3A-80EC-9631B5F31AA1}"/>
                    </a:ext>
                  </a:extLst>
                </p14:cNvPr>
                <p14:cNvContentPartPr/>
                <p14:nvPr/>
              </p14:nvContentPartPr>
              <p14:xfrm>
                <a:off x="8675311" y="2960405"/>
                <a:ext cx="95760" cy="46008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4F2F34CD-3CA3-4D3A-80EC-9631B5F31AA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66671" y="2951765"/>
                  <a:ext cx="113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A8A07A9-C08C-4DF8-99E2-C6C306520E19}"/>
                    </a:ext>
                  </a:extLst>
                </p14:cNvPr>
                <p14:cNvContentPartPr/>
                <p14:nvPr/>
              </p14:nvContentPartPr>
              <p14:xfrm>
                <a:off x="8568751" y="3068765"/>
                <a:ext cx="169920" cy="93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A8A07A9-C08C-4DF8-99E2-C6C306520E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59751" y="3060125"/>
                  <a:ext cx="187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1FC63258-E41A-466A-9D1C-879BA02D23AE}"/>
                    </a:ext>
                  </a:extLst>
                </p14:cNvPr>
                <p14:cNvContentPartPr/>
                <p14:nvPr/>
              </p14:nvContentPartPr>
              <p14:xfrm>
                <a:off x="8789431" y="3238325"/>
                <a:ext cx="247680" cy="626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1FC63258-E41A-466A-9D1C-879BA02D23A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80791" y="3229685"/>
                  <a:ext cx="265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2693E17-F09F-47DA-BC1F-CD8EA9C0D02C}"/>
                    </a:ext>
                  </a:extLst>
                </p14:cNvPr>
                <p14:cNvContentPartPr/>
                <p14:nvPr/>
              </p14:nvContentPartPr>
              <p14:xfrm>
                <a:off x="9046111" y="2914325"/>
                <a:ext cx="236160" cy="51444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2693E17-F09F-47DA-BC1F-CD8EA9C0D0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37111" y="2905325"/>
                  <a:ext cx="2538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A67485D6-B2DF-4B7B-9D19-93A7EBA4F25B}"/>
                    </a:ext>
                  </a:extLst>
                </p14:cNvPr>
                <p14:cNvContentPartPr/>
                <p14:nvPr/>
              </p14:nvContentPartPr>
              <p14:xfrm>
                <a:off x="9123511" y="3117365"/>
                <a:ext cx="122040" cy="14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A67485D6-B2DF-4B7B-9D19-93A7EBA4F25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14511" y="3108725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A486A0A-0063-4C74-8918-8E07A40D1A7A}"/>
                    </a:ext>
                  </a:extLst>
                </p14:cNvPr>
                <p14:cNvContentPartPr/>
                <p14:nvPr/>
              </p14:nvContentPartPr>
              <p14:xfrm>
                <a:off x="9354631" y="3174965"/>
                <a:ext cx="210240" cy="15660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A486A0A-0063-4C74-8918-8E07A40D1A7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45631" y="3166325"/>
                  <a:ext cx="227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66B5C473-8EF3-4464-8CC6-446CBF4238BF}"/>
                    </a:ext>
                  </a:extLst>
                </p14:cNvPr>
                <p14:cNvContentPartPr/>
                <p14:nvPr/>
              </p14:nvContentPartPr>
              <p14:xfrm>
                <a:off x="9663151" y="3205205"/>
                <a:ext cx="1585800" cy="2901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66B5C473-8EF3-4464-8CC6-446CBF4238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54511" y="3196205"/>
                  <a:ext cx="1603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B7DFD8A8-07B4-42CD-8CEB-55E970208CCC}"/>
                    </a:ext>
                  </a:extLst>
                </p14:cNvPr>
                <p14:cNvContentPartPr/>
                <p14:nvPr/>
              </p14:nvContentPartPr>
              <p14:xfrm>
                <a:off x="11220151" y="3169565"/>
                <a:ext cx="360" cy="3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B7DFD8A8-07B4-42CD-8CEB-55E970208CC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11151" y="3160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55F64E47-C09F-441B-B7A6-1D29688AD8D2}"/>
                    </a:ext>
                  </a:extLst>
                </p14:cNvPr>
                <p14:cNvContentPartPr/>
                <p14:nvPr/>
              </p14:nvContentPartPr>
              <p14:xfrm>
                <a:off x="11360551" y="2948165"/>
                <a:ext cx="246240" cy="4294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55F64E47-C09F-441B-B7A6-1D29688AD8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51911" y="2939165"/>
                  <a:ext cx="2638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95FA1B40-80D3-4F56-9456-3D0BAC5B2F9C}"/>
                    </a:ext>
                  </a:extLst>
                </p14:cNvPr>
                <p14:cNvContentPartPr/>
                <p14:nvPr/>
              </p14:nvContentPartPr>
              <p14:xfrm>
                <a:off x="11683111" y="3222485"/>
                <a:ext cx="126360" cy="1746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95FA1B40-80D3-4F56-9456-3D0BAC5B2F9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74471" y="3213845"/>
                  <a:ext cx="144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BB84479D-C9FE-4AB4-8D4F-9EE3615EF7F3}"/>
                    </a:ext>
                  </a:extLst>
                </p14:cNvPr>
                <p14:cNvContentPartPr/>
                <p14:nvPr/>
              </p14:nvContentPartPr>
              <p14:xfrm>
                <a:off x="10654951" y="2643965"/>
                <a:ext cx="1246680" cy="13392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BB84479D-C9FE-4AB4-8D4F-9EE3615EF7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46311" y="2635325"/>
                  <a:ext cx="12643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6DB1B23F-89C4-4C0D-8FFE-9751236BBFA3}"/>
              </a:ext>
            </a:extLst>
          </p:cNvPr>
          <p:cNvGrpSpPr/>
          <p:nvPr/>
        </p:nvGrpSpPr>
        <p:grpSpPr>
          <a:xfrm>
            <a:off x="3301951" y="4032485"/>
            <a:ext cx="8884800" cy="2965320"/>
            <a:chOff x="3301951" y="4032485"/>
            <a:chExt cx="8884800" cy="29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BA21D70A-943B-41EA-8992-56A276D3657C}"/>
                    </a:ext>
                  </a:extLst>
                </p14:cNvPr>
                <p14:cNvContentPartPr/>
                <p14:nvPr/>
              </p14:nvContentPartPr>
              <p14:xfrm>
                <a:off x="3308431" y="4516685"/>
                <a:ext cx="250200" cy="24811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BA21D70A-943B-41EA-8992-56A276D365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99431" y="4508045"/>
                  <a:ext cx="267840" cy="24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36B6C97F-C10D-4387-B3A1-975563BBD376}"/>
                    </a:ext>
                  </a:extLst>
                </p14:cNvPr>
                <p14:cNvContentPartPr/>
                <p14:nvPr/>
              </p14:nvContentPartPr>
              <p14:xfrm>
                <a:off x="3301951" y="4032485"/>
                <a:ext cx="8884800" cy="52632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36B6C97F-C10D-4387-B3A1-975563BBD37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93311" y="4023845"/>
                  <a:ext cx="8902440" cy="54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1C38FF2D-0933-4AAC-8A47-44452C83B64B}"/>
              </a:ext>
            </a:extLst>
          </p:cNvPr>
          <p:cNvGrpSpPr/>
          <p:nvPr/>
        </p:nvGrpSpPr>
        <p:grpSpPr>
          <a:xfrm>
            <a:off x="4286551" y="5023565"/>
            <a:ext cx="1165680" cy="747720"/>
            <a:chOff x="4286551" y="5023565"/>
            <a:chExt cx="1165680" cy="7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61FB5B71-FC5B-4588-B528-4A7524BC2D8B}"/>
                    </a:ext>
                  </a:extLst>
                </p14:cNvPr>
                <p14:cNvContentPartPr/>
                <p14:nvPr/>
              </p14:nvContentPartPr>
              <p14:xfrm>
                <a:off x="4286551" y="5023565"/>
                <a:ext cx="115920" cy="4935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61FB5B71-FC5B-4588-B528-4A7524BC2D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77551" y="5014565"/>
                  <a:ext cx="1335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B874A518-DB1A-4AC1-866C-7394FB71B0F3}"/>
                    </a:ext>
                  </a:extLst>
                </p14:cNvPr>
                <p14:cNvContentPartPr/>
                <p14:nvPr/>
              </p14:nvContentPartPr>
              <p14:xfrm>
                <a:off x="4400671" y="5173685"/>
                <a:ext cx="240120" cy="2692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B874A518-DB1A-4AC1-866C-7394FB71B0F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92031" y="5165045"/>
                  <a:ext cx="257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F1D168D-6654-489D-8739-B7E0B5F52E05}"/>
                    </a:ext>
                  </a:extLst>
                </p14:cNvPr>
                <p14:cNvContentPartPr/>
                <p14:nvPr/>
              </p14:nvContentPartPr>
              <p14:xfrm>
                <a:off x="4666711" y="5485445"/>
                <a:ext cx="127080" cy="1710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F1D168D-6654-489D-8739-B7E0B5F52E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58071" y="5476805"/>
                  <a:ext cx="144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FAF6E849-DFF0-457F-941E-0C3F5DA54B61}"/>
                    </a:ext>
                  </a:extLst>
                </p14:cNvPr>
                <p14:cNvContentPartPr/>
                <p14:nvPr/>
              </p14:nvContentPartPr>
              <p14:xfrm>
                <a:off x="4575271" y="5464205"/>
                <a:ext cx="297720" cy="1947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FAF6E849-DFF0-457F-941E-0C3F5DA54B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66271" y="5455205"/>
                  <a:ext cx="315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7EAEEC66-50D8-4F31-8CD7-3A5549910E42}"/>
                    </a:ext>
                  </a:extLst>
                </p14:cNvPr>
                <p14:cNvContentPartPr/>
                <p14:nvPr/>
              </p14:nvContentPartPr>
              <p14:xfrm>
                <a:off x="4946791" y="5459525"/>
                <a:ext cx="257760" cy="2070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7EAEEC66-50D8-4F31-8CD7-3A5549910E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38151" y="5450885"/>
                  <a:ext cx="275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82E69CCB-7EBE-45F0-ABA5-C8F4AB1EAE83}"/>
                    </a:ext>
                  </a:extLst>
                </p14:cNvPr>
                <p14:cNvContentPartPr/>
                <p14:nvPr/>
              </p14:nvContentPartPr>
              <p14:xfrm>
                <a:off x="5255671" y="5452685"/>
                <a:ext cx="196560" cy="31860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82E69CCB-7EBE-45F0-ABA5-C8F4AB1EAE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46671" y="5444045"/>
                  <a:ext cx="214200" cy="33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42142EAD-C44E-4E83-A753-2BE9305358E0}"/>
                  </a:ext>
                </a:extLst>
              </p14:cNvPr>
              <p14:cNvContentPartPr/>
              <p14:nvPr/>
            </p14:nvContentPartPr>
            <p14:xfrm>
              <a:off x="6879991" y="5103485"/>
              <a:ext cx="625680" cy="434160"/>
            </p14:xfrm>
          </p:contentPart>
        </mc:Choice>
        <mc:Fallback xmlns=""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42142EAD-C44E-4E83-A753-2BE9305358E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71351" y="5094845"/>
                <a:ext cx="6433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48E1D6D3-E2E5-486B-A890-4FB2B5013E6E}"/>
                  </a:ext>
                </a:extLst>
              </p14:cNvPr>
              <p14:cNvContentPartPr/>
              <p14:nvPr/>
            </p14:nvContentPartPr>
            <p14:xfrm>
              <a:off x="4580311" y="5253605"/>
              <a:ext cx="469440" cy="592560"/>
            </p14:xfrm>
          </p:contentPart>
        </mc:Choice>
        <mc:Fallback xmlns=""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48E1D6D3-E2E5-486B-A890-4FB2B5013E6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71671" y="5244605"/>
                <a:ext cx="487080" cy="61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Agrupar 81">
            <a:extLst>
              <a:ext uri="{FF2B5EF4-FFF2-40B4-BE49-F238E27FC236}">
                <a16:creationId xmlns:a16="http://schemas.microsoft.com/office/drawing/2014/main" id="{D9A9ADD3-36A2-4B61-8C33-70C1A8EC5690}"/>
              </a:ext>
            </a:extLst>
          </p:cNvPr>
          <p:cNvGrpSpPr/>
          <p:nvPr/>
        </p:nvGrpSpPr>
        <p:grpSpPr>
          <a:xfrm>
            <a:off x="8016151" y="4845005"/>
            <a:ext cx="1272240" cy="749160"/>
            <a:chOff x="8016151" y="4845005"/>
            <a:chExt cx="1272240" cy="7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079895E6-CA79-463F-8562-AC111F3C9873}"/>
                    </a:ext>
                  </a:extLst>
                </p14:cNvPr>
                <p14:cNvContentPartPr/>
                <p14:nvPr/>
              </p14:nvContentPartPr>
              <p14:xfrm>
                <a:off x="8016151" y="4887845"/>
                <a:ext cx="175680" cy="4399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079895E6-CA79-463F-8562-AC111F3C98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07511" y="4879205"/>
                  <a:ext cx="1933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66637EFB-91B8-40E3-8DD6-983C4FA93A46}"/>
                    </a:ext>
                  </a:extLst>
                </p14:cNvPr>
                <p14:cNvContentPartPr/>
                <p14:nvPr/>
              </p14:nvContentPartPr>
              <p14:xfrm>
                <a:off x="8183191" y="4845005"/>
                <a:ext cx="230040" cy="2318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66637EFB-91B8-40E3-8DD6-983C4FA93A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74551" y="4836005"/>
                  <a:ext cx="247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8B189414-E442-4DD5-BA31-B99492A12588}"/>
                    </a:ext>
                  </a:extLst>
                </p14:cNvPr>
                <p14:cNvContentPartPr/>
                <p14:nvPr/>
              </p14:nvContentPartPr>
              <p14:xfrm>
                <a:off x="8435551" y="5276645"/>
                <a:ext cx="35640" cy="31428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8B189414-E442-4DD5-BA31-B99492A125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26551" y="5267645"/>
                  <a:ext cx="53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3A5D5A42-01D9-4FAC-A53B-C294750105FA}"/>
                    </a:ext>
                  </a:extLst>
                </p14:cNvPr>
                <p14:cNvContentPartPr/>
                <p14:nvPr/>
              </p14:nvContentPartPr>
              <p14:xfrm>
                <a:off x="8431591" y="5194565"/>
                <a:ext cx="183600" cy="1987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3A5D5A42-01D9-4FAC-A53B-C294750105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22951" y="5185925"/>
                  <a:ext cx="201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79E854AA-57A5-4BE2-B7DF-37514DA454A5}"/>
                    </a:ext>
                  </a:extLst>
                </p14:cNvPr>
                <p14:cNvContentPartPr/>
                <p14:nvPr/>
              </p14:nvContentPartPr>
              <p14:xfrm>
                <a:off x="8744431" y="5148845"/>
                <a:ext cx="180000" cy="30636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79E854AA-57A5-4BE2-B7DF-37514DA454A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35431" y="5140205"/>
                  <a:ext cx="197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9BFFE748-003B-4968-8619-F30D3FE8B5F1}"/>
                    </a:ext>
                  </a:extLst>
                </p14:cNvPr>
                <p14:cNvContentPartPr/>
                <p14:nvPr/>
              </p14:nvContentPartPr>
              <p14:xfrm>
                <a:off x="8997871" y="5195285"/>
                <a:ext cx="290520" cy="3988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9BFFE748-003B-4968-8619-F30D3FE8B5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89231" y="5186285"/>
                  <a:ext cx="3081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ECE39530-AA07-415D-9871-A675D72FF60F}"/>
                    </a:ext>
                  </a:extLst>
                </p14:cNvPr>
                <p14:cNvContentPartPr/>
                <p14:nvPr/>
              </p14:nvContentPartPr>
              <p14:xfrm>
                <a:off x="8226751" y="4999805"/>
                <a:ext cx="519120" cy="5371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ECE39530-AA07-415D-9871-A675D72FF60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18111" y="4990805"/>
                  <a:ext cx="536760" cy="55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503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FC0235DC-7855-4861-81CF-4AD8CD7CA15A}"/>
              </a:ext>
            </a:extLst>
          </p:cNvPr>
          <p:cNvGrpSpPr/>
          <p:nvPr/>
        </p:nvGrpSpPr>
        <p:grpSpPr>
          <a:xfrm>
            <a:off x="1092271" y="601325"/>
            <a:ext cx="2702160" cy="577440"/>
            <a:chOff x="1092271" y="601325"/>
            <a:chExt cx="270216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5BE40BD7-52FB-4A28-AF0F-4E95269AEAC1}"/>
                    </a:ext>
                  </a:extLst>
                </p14:cNvPr>
                <p14:cNvContentPartPr/>
                <p14:nvPr/>
              </p14:nvContentPartPr>
              <p14:xfrm>
                <a:off x="1092271" y="601325"/>
                <a:ext cx="185400" cy="43776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5BE40BD7-52FB-4A28-AF0F-4E95269AEA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3271" y="592318"/>
                  <a:ext cx="203040" cy="455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07E82559-A06A-4066-9ACB-A6728F4F5F9D}"/>
                    </a:ext>
                  </a:extLst>
                </p14:cNvPr>
                <p14:cNvContentPartPr/>
                <p14:nvPr/>
              </p14:nvContentPartPr>
              <p14:xfrm>
                <a:off x="1097671" y="788885"/>
                <a:ext cx="169920" cy="172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07E82559-A06A-4066-9ACB-A6728F4F5F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8671" y="779885"/>
                  <a:ext cx="187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3BEA2FDD-6441-4636-91AE-00D8F19DBCDE}"/>
                    </a:ext>
                  </a:extLst>
                </p14:cNvPr>
                <p14:cNvContentPartPr/>
                <p14:nvPr/>
              </p14:nvContentPartPr>
              <p14:xfrm>
                <a:off x="1298551" y="913085"/>
                <a:ext cx="1285920" cy="2570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3BEA2FDD-6441-4636-91AE-00D8F19DBC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89551" y="904085"/>
                  <a:ext cx="1303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364F2592-133E-4B07-94C5-FD2CD4719FE0}"/>
                    </a:ext>
                  </a:extLst>
                </p14:cNvPr>
                <p14:cNvContentPartPr/>
                <p14:nvPr/>
              </p14:nvContentPartPr>
              <p14:xfrm>
                <a:off x="2654311" y="671525"/>
                <a:ext cx="97200" cy="45000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364F2592-133E-4B07-94C5-FD2CD4719F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45278" y="662525"/>
                  <a:ext cx="114906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22E3B53E-E71A-4EFB-BDAB-BF56D68843DC}"/>
                    </a:ext>
                  </a:extLst>
                </p14:cNvPr>
                <p14:cNvContentPartPr/>
                <p14:nvPr/>
              </p14:nvContentPartPr>
              <p14:xfrm>
                <a:off x="2522551" y="843245"/>
                <a:ext cx="213840" cy="1152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22E3B53E-E71A-4EFB-BDAB-BF56D68843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3551" y="834518"/>
                  <a:ext cx="23148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48060450-06D1-4FDE-80F2-C184B484B941}"/>
                    </a:ext>
                  </a:extLst>
                </p14:cNvPr>
                <p14:cNvContentPartPr/>
                <p14:nvPr/>
              </p14:nvContentPartPr>
              <p14:xfrm>
                <a:off x="2800471" y="1023965"/>
                <a:ext cx="317520" cy="1170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48060450-06D1-4FDE-80F2-C184B484B9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1471" y="1014937"/>
                  <a:ext cx="335160" cy="134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C2320D1-65FC-41B0-96B6-29D22368D053}"/>
                    </a:ext>
                  </a:extLst>
                </p14:cNvPr>
                <p14:cNvContentPartPr/>
                <p14:nvPr/>
              </p14:nvContentPartPr>
              <p14:xfrm>
                <a:off x="3145711" y="1023965"/>
                <a:ext cx="449280" cy="1548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C2320D1-65FC-41B0-96B6-29D22368D0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6711" y="1014986"/>
                  <a:ext cx="466920" cy="172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8276DF5-F3E7-4438-A844-75E13352DF3F}"/>
                    </a:ext>
                  </a:extLst>
                </p14:cNvPr>
                <p14:cNvContentPartPr/>
                <p14:nvPr/>
              </p14:nvContentPartPr>
              <p14:xfrm>
                <a:off x="3688951" y="1016045"/>
                <a:ext cx="105480" cy="954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8276DF5-F3E7-4438-A844-75E13352DF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9951" y="1007011"/>
                  <a:ext cx="123120" cy="11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984E07CF-FF00-46E7-A8FD-927D6DF196DC}"/>
                    </a:ext>
                  </a:extLst>
                </p14:cNvPr>
                <p14:cNvContentPartPr/>
                <p14:nvPr/>
              </p14:nvContentPartPr>
              <p14:xfrm>
                <a:off x="3439111" y="817325"/>
                <a:ext cx="137160" cy="14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984E07CF-FF00-46E7-A8FD-927D6DF196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0135" y="808325"/>
                  <a:ext cx="154754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F930D503-5698-49DB-93D7-4472F49C4370}"/>
                  </a:ext>
                </a:extLst>
              </p14:cNvPr>
              <p14:cNvContentPartPr/>
              <p14:nvPr/>
            </p14:nvContentPartPr>
            <p14:xfrm>
              <a:off x="3233191" y="1421765"/>
              <a:ext cx="132120" cy="1720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F930D503-5698-49DB-93D7-4472F49C43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4191" y="1412765"/>
                <a:ext cx="14976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CEC3E6D-BC00-4BA6-BD0E-600B716DE31D}"/>
              </a:ext>
            </a:extLst>
          </p:cNvPr>
          <p:cNvGrpSpPr/>
          <p:nvPr/>
        </p:nvGrpSpPr>
        <p:grpSpPr>
          <a:xfrm>
            <a:off x="4172071" y="622925"/>
            <a:ext cx="2696760" cy="691920"/>
            <a:chOff x="4172071" y="622925"/>
            <a:chExt cx="269676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CCDB75D9-6D67-4369-9ACF-385EC0C828F5}"/>
                    </a:ext>
                  </a:extLst>
                </p14:cNvPr>
                <p14:cNvContentPartPr/>
                <p14:nvPr/>
              </p14:nvContentPartPr>
              <p14:xfrm>
                <a:off x="4172071" y="622925"/>
                <a:ext cx="703440" cy="6919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CCDB75D9-6D67-4369-9ACF-385EC0C828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3071" y="613925"/>
                  <a:ext cx="7210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62D29FDD-4F84-47E0-B8D4-935F5C06E86F}"/>
                    </a:ext>
                  </a:extLst>
                </p14:cNvPr>
                <p14:cNvContentPartPr/>
                <p14:nvPr/>
              </p14:nvContentPartPr>
              <p14:xfrm>
                <a:off x="4882711" y="944765"/>
                <a:ext cx="246600" cy="1947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62D29FDD-4F84-47E0-B8D4-935F5C06E8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73711" y="935748"/>
                  <a:ext cx="264240" cy="212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180D26FA-DB95-422A-8943-73FA19EE1F3C}"/>
                    </a:ext>
                  </a:extLst>
                </p14:cNvPr>
                <p14:cNvContentPartPr/>
                <p14:nvPr/>
              </p14:nvContentPartPr>
              <p14:xfrm>
                <a:off x="5158111" y="944405"/>
                <a:ext cx="603720" cy="1760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180D26FA-DB95-422A-8943-73FA19EE1F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9111" y="935423"/>
                  <a:ext cx="621360" cy="19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F1E2EF2-B07B-4703-8D09-0C301DABB889}"/>
                    </a:ext>
                  </a:extLst>
                </p14:cNvPr>
                <p14:cNvContentPartPr/>
                <p14:nvPr/>
              </p14:nvContentPartPr>
              <p14:xfrm>
                <a:off x="5717551" y="710045"/>
                <a:ext cx="104400" cy="15048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F1E2EF2-B07B-4703-8D09-0C301DABB8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08551" y="701066"/>
                  <a:ext cx="122040" cy="16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3FE5F8EB-BDD2-4E6D-993B-0109B79F36EA}"/>
                    </a:ext>
                  </a:extLst>
                </p14:cNvPr>
                <p14:cNvContentPartPr/>
                <p14:nvPr/>
              </p14:nvContentPartPr>
              <p14:xfrm>
                <a:off x="5718991" y="635885"/>
                <a:ext cx="580320" cy="5281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3FE5F8EB-BDD2-4E6D-993B-0109B79F36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09991" y="626885"/>
                  <a:ext cx="59796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90CBB62F-0B49-442C-8756-FC6EB322D853}"/>
                    </a:ext>
                  </a:extLst>
                </p14:cNvPr>
                <p14:cNvContentPartPr/>
                <p14:nvPr/>
              </p14:nvContentPartPr>
              <p14:xfrm>
                <a:off x="6484711" y="966365"/>
                <a:ext cx="150840" cy="2026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90CBB62F-0B49-442C-8756-FC6EB322D8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75711" y="957365"/>
                  <a:ext cx="168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C2F79AD-734C-44F2-9CB6-522B245977E7}"/>
                    </a:ext>
                  </a:extLst>
                </p14:cNvPr>
                <p14:cNvContentPartPr/>
                <p14:nvPr/>
              </p14:nvContentPartPr>
              <p14:xfrm>
                <a:off x="6696391" y="1058525"/>
                <a:ext cx="172440" cy="10260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C2F79AD-734C-44F2-9CB6-522B245977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87391" y="1049525"/>
                  <a:ext cx="190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A745D6F3-4382-43BA-BC83-E72B6346CFF4}"/>
                    </a:ext>
                  </a:extLst>
                </p14:cNvPr>
                <p14:cNvContentPartPr/>
                <p14:nvPr/>
              </p14:nvContentPartPr>
              <p14:xfrm>
                <a:off x="6341431" y="881765"/>
                <a:ext cx="36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A745D6F3-4382-43BA-BC83-E72B6346CF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32431" y="872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1D3BF0A-16F4-43E1-80FF-463C7FD0235F}"/>
              </a:ext>
            </a:extLst>
          </p:cNvPr>
          <p:cNvGrpSpPr/>
          <p:nvPr/>
        </p:nvGrpSpPr>
        <p:grpSpPr>
          <a:xfrm>
            <a:off x="1462711" y="1620485"/>
            <a:ext cx="2502720" cy="487440"/>
            <a:chOff x="1462711" y="1620485"/>
            <a:chExt cx="25027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86C1C1D-4B59-4F39-A218-7312F1F2DEF1}"/>
                    </a:ext>
                  </a:extLst>
                </p14:cNvPr>
                <p14:cNvContentPartPr/>
                <p14:nvPr/>
              </p14:nvContentPartPr>
              <p14:xfrm>
                <a:off x="1462711" y="1669805"/>
                <a:ext cx="217800" cy="3286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86C1C1D-4B59-4F39-A218-7312F1F2DEF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53711" y="1660815"/>
                  <a:ext cx="235440" cy="346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C65DDB82-B96F-45BE-A00D-0A0A51326088}"/>
                    </a:ext>
                  </a:extLst>
                </p14:cNvPr>
                <p14:cNvContentPartPr/>
                <p14:nvPr/>
              </p14:nvContentPartPr>
              <p14:xfrm>
                <a:off x="1828831" y="1811645"/>
                <a:ext cx="198360" cy="2664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C65DDB82-B96F-45BE-A00D-0A0A513260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19831" y="1802645"/>
                  <a:ext cx="216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AF952B43-54E5-407D-9614-E617CB86BF4B}"/>
                    </a:ext>
                  </a:extLst>
                </p14:cNvPr>
                <p14:cNvContentPartPr/>
                <p14:nvPr/>
              </p14:nvContentPartPr>
              <p14:xfrm>
                <a:off x="2284231" y="1628405"/>
                <a:ext cx="33120" cy="2736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AF952B43-54E5-407D-9614-E617CB86BF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75231" y="1619405"/>
                  <a:ext cx="50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8221340A-5105-4091-9ED5-ABBF30D6D970}"/>
                    </a:ext>
                  </a:extLst>
                </p14:cNvPr>
                <p14:cNvContentPartPr/>
                <p14:nvPr/>
              </p14:nvContentPartPr>
              <p14:xfrm>
                <a:off x="2483671" y="1620485"/>
                <a:ext cx="16560" cy="2761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8221340A-5105-4091-9ED5-ABBF30D6D9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74671" y="1611473"/>
                  <a:ext cx="34200" cy="293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CC7CB120-0356-46C5-8B8B-C57519C6F2A4}"/>
                    </a:ext>
                  </a:extLst>
                </p14:cNvPr>
                <p14:cNvContentPartPr/>
                <p14:nvPr/>
              </p14:nvContentPartPr>
              <p14:xfrm>
                <a:off x="2346871" y="1736765"/>
                <a:ext cx="187560" cy="421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CC7CB120-0356-46C5-8B8B-C57519C6F2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7854" y="1727765"/>
                  <a:ext cx="205234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3CF08C1-7BB8-452E-BD8C-854B6EFBD2A7}"/>
                    </a:ext>
                  </a:extLst>
                </p14:cNvPr>
                <p14:cNvContentPartPr/>
                <p14:nvPr/>
              </p14:nvContentPartPr>
              <p14:xfrm>
                <a:off x="2720911" y="1829285"/>
                <a:ext cx="69480" cy="2786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3CF08C1-7BB8-452E-BD8C-854B6EFBD2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11911" y="1820273"/>
                  <a:ext cx="87120" cy="296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799E26F6-3A2B-49BC-9800-1EDFA8924BA2}"/>
                    </a:ext>
                  </a:extLst>
                </p14:cNvPr>
                <p14:cNvContentPartPr/>
                <p14:nvPr/>
              </p14:nvContentPartPr>
              <p14:xfrm>
                <a:off x="3033751" y="1829285"/>
                <a:ext cx="101880" cy="2656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799E26F6-3A2B-49BC-9800-1EDFA8924B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4783" y="1820285"/>
                  <a:ext cx="119458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2B651AEB-BC2E-4224-A278-DC01F7647ACF}"/>
                    </a:ext>
                  </a:extLst>
                </p14:cNvPr>
                <p14:cNvContentPartPr/>
                <p14:nvPr/>
              </p14:nvContentPartPr>
              <p14:xfrm>
                <a:off x="3412471" y="1774925"/>
                <a:ext cx="163080" cy="2080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2B651AEB-BC2E-4224-A278-DC01F7647A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03471" y="1765925"/>
                  <a:ext cx="180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77807440-DC0E-44B5-B8F6-BF74E607DA35}"/>
                    </a:ext>
                  </a:extLst>
                </p14:cNvPr>
                <p14:cNvContentPartPr/>
                <p14:nvPr/>
              </p14:nvContentPartPr>
              <p14:xfrm>
                <a:off x="3760231" y="1821725"/>
                <a:ext cx="205200" cy="2772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77807440-DC0E-44B5-B8F6-BF74E607DA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51231" y="1812737"/>
                  <a:ext cx="222840" cy="2948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21E1D650-46FA-4448-9E38-1E4BCA95495C}"/>
              </a:ext>
            </a:extLst>
          </p:cNvPr>
          <p:cNvGrpSpPr/>
          <p:nvPr/>
        </p:nvGrpSpPr>
        <p:grpSpPr>
          <a:xfrm>
            <a:off x="4300951" y="1628405"/>
            <a:ext cx="1659600" cy="330480"/>
            <a:chOff x="4300951" y="1628405"/>
            <a:chExt cx="16596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53928552-01F7-4686-ABB4-75D0229DE7D8}"/>
                    </a:ext>
                  </a:extLst>
                </p14:cNvPr>
                <p14:cNvContentPartPr/>
                <p14:nvPr/>
              </p14:nvContentPartPr>
              <p14:xfrm>
                <a:off x="4300951" y="1773125"/>
                <a:ext cx="1103400" cy="1166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53928552-01F7-4686-ABB4-75D0229DE7D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91951" y="1764125"/>
                  <a:ext cx="1121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C9E93A98-8A8C-48C4-A52A-240C55AA5C5D}"/>
                    </a:ext>
                  </a:extLst>
                </p14:cNvPr>
                <p14:cNvContentPartPr/>
                <p14:nvPr/>
              </p14:nvContentPartPr>
              <p14:xfrm>
                <a:off x="5351071" y="1663325"/>
                <a:ext cx="141840" cy="2487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C9E93A98-8A8C-48C4-A52A-240C55AA5C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42094" y="1654325"/>
                  <a:ext cx="159435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82A8DBD-E002-4EF5-8377-5FCBE948C6F3}"/>
                    </a:ext>
                  </a:extLst>
                </p14:cNvPr>
                <p14:cNvContentPartPr/>
                <p14:nvPr/>
              </p14:nvContentPartPr>
              <p14:xfrm>
                <a:off x="5334871" y="1628405"/>
                <a:ext cx="360" cy="2282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82A8DBD-E002-4EF5-8377-5FCBE948C6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25871" y="1619405"/>
                  <a:ext cx="18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AB9391FB-50DF-4A67-8707-73CD77B12C2B}"/>
                    </a:ext>
                  </a:extLst>
                </p14:cNvPr>
                <p14:cNvContentPartPr/>
                <p14:nvPr/>
              </p14:nvContentPartPr>
              <p14:xfrm>
                <a:off x="5711431" y="1654685"/>
                <a:ext cx="249120" cy="3042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AB9391FB-50DF-4A67-8707-73CD77B12C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02431" y="1645685"/>
                  <a:ext cx="26676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9112ACE-D614-4A76-8A0E-5AEB1B0967D2}"/>
              </a:ext>
            </a:extLst>
          </p:cNvPr>
          <p:cNvGrpSpPr/>
          <p:nvPr/>
        </p:nvGrpSpPr>
        <p:grpSpPr>
          <a:xfrm>
            <a:off x="6226231" y="1568645"/>
            <a:ext cx="2010240" cy="407880"/>
            <a:chOff x="6226231" y="1568645"/>
            <a:chExt cx="201024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7D398233-C565-463B-BDEF-779FB245D7B1}"/>
                    </a:ext>
                  </a:extLst>
                </p14:cNvPr>
                <p14:cNvContentPartPr/>
                <p14:nvPr/>
              </p14:nvContentPartPr>
              <p14:xfrm>
                <a:off x="6226231" y="1584485"/>
                <a:ext cx="212400" cy="2908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7D398233-C565-463B-BDEF-779FB245D7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17231" y="1575485"/>
                  <a:ext cx="230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7E565EE9-F498-4785-A9D3-BF1B208AA344}"/>
                    </a:ext>
                  </a:extLst>
                </p14:cNvPr>
                <p14:cNvContentPartPr/>
                <p14:nvPr/>
              </p14:nvContentPartPr>
              <p14:xfrm>
                <a:off x="6573271" y="1675565"/>
                <a:ext cx="191520" cy="2484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7E565EE9-F498-4785-A9D3-BF1B208AA3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64271" y="1666565"/>
                  <a:ext cx="209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6BD11C1-9646-4CC1-ACDF-F84602AE507A}"/>
                    </a:ext>
                  </a:extLst>
                </p14:cNvPr>
                <p14:cNvContentPartPr/>
                <p14:nvPr/>
              </p14:nvContentPartPr>
              <p14:xfrm>
                <a:off x="6946591" y="1568645"/>
                <a:ext cx="12960" cy="3168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6BD11C1-9646-4CC1-ACDF-F84602AE50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37591" y="1559645"/>
                  <a:ext cx="30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E1908EF9-4F5B-4342-A58E-05C7E6128487}"/>
                    </a:ext>
                  </a:extLst>
                </p14:cNvPr>
                <p14:cNvContentPartPr/>
                <p14:nvPr/>
              </p14:nvContentPartPr>
              <p14:xfrm>
                <a:off x="6999511" y="1610405"/>
                <a:ext cx="167400" cy="2286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E1908EF9-4F5B-4342-A58E-05C7E61284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0511" y="1601405"/>
                  <a:ext cx="185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150A3967-AA0B-487C-9B96-B6783BB54ABB}"/>
                    </a:ext>
                  </a:extLst>
                </p14:cNvPr>
                <p14:cNvContentPartPr/>
                <p14:nvPr/>
              </p14:nvContentPartPr>
              <p14:xfrm>
                <a:off x="7285711" y="1698605"/>
                <a:ext cx="167760" cy="27792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150A3967-AA0B-487C-9B96-B6783BB54A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76711" y="1689605"/>
                  <a:ext cx="185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FA4F447-FC98-4F1A-AA55-9F5F3F99C3D4}"/>
                    </a:ext>
                  </a:extLst>
                </p14:cNvPr>
                <p14:cNvContentPartPr/>
                <p14:nvPr/>
              </p14:nvContentPartPr>
              <p14:xfrm>
                <a:off x="7311991" y="1650005"/>
                <a:ext cx="147240" cy="205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FA4F447-FC98-4F1A-AA55-9F5F3F99C3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02991" y="1641160"/>
                  <a:ext cx="164880" cy="37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3C27F05C-51FD-4449-86DB-970C9E68F3C4}"/>
                    </a:ext>
                  </a:extLst>
                </p14:cNvPr>
                <p14:cNvContentPartPr/>
                <p14:nvPr/>
              </p14:nvContentPartPr>
              <p14:xfrm>
                <a:off x="7714471" y="1637405"/>
                <a:ext cx="156240" cy="2286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3C27F05C-51FD-4449-86DB-970C9E68F3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05492" y="1628405"/>
                  <a:ext cx="173839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BF19C7AB-8BA8-4B89-B28C-12264C5D7AD7}"/>
                    </a:ext>
                  </a:extLst>
                </p14:cNvPr>
                <p14:cNvContentPartPr/>
                <p14:nvPr/>
              </p14:nvContentPartPr>
              <p14:xfrm>
                <a:off x="8058991" y="1569725"/>
                <a:ext cx="25560" cy="2581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BF19C7AB-8BA8-4B89-B28C-12264C5D7A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49991" y="1560725"/>
                  <a:ext cx="43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50AA2BBB-B606-41C6-BC4D-743A3158AAA7}"/>
                    </a:ext>
                  </a:extLst>
                </p14:cNvPr>
                <p14:cNvContentPartPr/>
                <p14:nvPr/>
              </p14:nvContentPartPr>
              <p14:xfrm>
                <a:off x="8064031" y="1618325"/>
                <a:ext cx="172440" cy="2397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50AA2BBB-B606-41C6-BC4D-743A3158AA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5031" y="1609338"/>
                  <a:ext cx="190080" cy="2573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2E7851BE-CCC2-41BA-BCB2-785898C653D7}"/>
              </a:ext>
            </a:extLst>
          </p:cNvPr>
          <p:cNvGrpSpPr/>
          <p:nvPr/>
        </p:nvGrpSpPr>
        <p:grpSpPr>
          <a:xfrm>
            <a:off x="8664151" y="1616165"/>
            <a:ext cx="192600" cy="198000"/>
            <a:chOff x="8664151" y="1616165"/>
            <a:chExt cx="1926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03861666-12FF-43B0-98C9-8B867A176E55}"/>
                    </a:ext>
                  </a:extLst>
                </p14:cNvPr>
                <p14:cNvContentPartPr/>
                <p14:nvPr/>
              </p14:nvContentPartPr>
              <p14:xfrm>
                <a:off x="8664151" y="1688165"/>
                <a:ext cx="192600" cy="320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03861666-12FF-43B0-98C9-8B867A176E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55151" y="1679165"/>
                  <a:ext cx="210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6F861818-236D-41C5-A4E6-AA26BCA1CFFF}"/>
                    </a:ext>
                  </a:extLst>
                </p14:cNvPr>
                <p14:cNvContentPartPr/>
                <p14:nvPr/>
              </p14:nvContentPartPr>
              <p14:xfrm>
                <a:off x="8711671" y="1616165"/>
                <a:ext cx="30600" cy="1980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6F861818-236D-41C5-A4E6-AA26BCA1CF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2564" y="1607165"/>
                  <a:ext cx="4845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859446FB-2434-4CEC-9443-1F6372A61DDF}"/>
                  </a:ext>
                </a:extLst>
              </p14:cNvPr>
              <p14:cNvContentPartPr/>
              <p14:nvPr/>
            </p14:nvContentPartPr>
            <p14:xfrm>
              <a:off x="9330511" y="1608965"/>
              <a:ext cx="258840" cy="40500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859446FB-2434-4CEC-9443-1F6372A61DD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321511" y="1599965"/>
                <a:ext cx="2764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9391C186-16B5-4C79-A965-B8CCEF8C6E25}"/>
                  </a:ext>
                </a:extLst>
              </p14:cNvPr>
              <p14:cNvContentPartPr/>
              <p14:nvPr/>
            </p14:nvContentPartPr>
            <p14:xfrm>
              <a:off x="10275871" y="1696445"/>
              <a:ext cx="192600" cy="18684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9391C186-16B5-4C79-A965-B8CCEF8C6E2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266871" y="1687445"/>
                <a:ext cx="2102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9AA0FF4D-807E-4DF2-A6A7-FAA0DA88B549}"/>
                  </a:ext>
                </a:extLst>
              </p14:cNvPr>
              <p14:cNvContentPartPr/>
              <p14:nvPr/>
            </p14:nvContentPartPr>
            <p14:xfrm>
              <a:off x="10698871" y="1760525"/>
              <a:ext cx="136080" cy="25956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9AA0FF4D-807E-4DF2-A6A7-FAA0DA88B54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89847" y="1751525"/>
                <a:ext cx="153767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Agrupar 56">
            <a:extLst>
              <a:ext uri="{FF2B5EF4-FFF2-40B4-BE49-F238E27FC236}">
                <a16:creationId xmlns:a16="http://schemas.microsoft.com/office/drawing/2014/main" id="{2387465E-3C5F-460B-A234-261B43CC4698}"/>
              </a:ext>
            </a:extLst>
          </p:cNvPr>
          <p:cNvGrpSpPr/>
          <p:nvPr/>
        </p:nvGrpSpPr>
        <p:grpSpPr>
          <a:xfrm>
            <a:off x="9837751" y="1541645"/>
            <a:ext cx="248040" cy="420480"/>
            <a:chOff x="9837751" y="1541645"/>
            <a:chExt cx="2480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2CA34182-2085-4631-9DB5-030BA83611B0}"/>
                    </a:ext>
                  </a:extLst>
                </p14:cNvPr>
                <p14:cNvContentPartPr/>
                <p14:nvPr/>
              </p14:nvContentPartPr>
              <p14:xfrm>
                <a:off x="9837751" y="1659005"/>
                <a:ext cx="235080" cy="3031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2CA34182-2085-4631-9DB5-030BA83611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28765" y="1650005"/>
                  <a:ext cx="252693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EBD6735E-2536-455D-AE51-F53E02B11084}"/>
                    </a:ext>
                  </a:extLst>
                </p14:cNvPr>
                <p14:cNvContentPartPr/>
                <p14:nvPr/>
              </p14:nvContentPartPr>
              <p14:xfrm>
                <a:off x="9844231" y="1541645"/>
                <a:ext cx="241560" cy="2055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EBD6735E-2536-455D-AE51-F53E02B110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35231" y="1532645"/>
                  <a:ext cx="25920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C180208A-731C-46F3-9D21-7FD53150D4E8}"/>
              </a:ext>
            </a:extLst>
          </p:cNvPr>
          <p:cNvGrpSpPr/>
          <p:nvPr/>
        </p:nvGrpSpPr>
        <p:grpSpPr>
          <a:xfrm>
            <a:off x="1580431" y="2803085"/>
            <a:ext cx="866160" cy="431280"/>
            <a:chOff x="1580431" y="2803085"/>
            <a:chExt cx="86616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4BEEAB44-9535-4740-A081-B2D55A9BB267}"/>
                    </a:ext>
                  </a:extLst>
                </p14:cNvPr>
                <p14:cNvContentPartPr/>
                <p14:nvPr/>
              </p14:nvContentPartPr>
              <p14:xfrm>
                <a:off x="1580431" y="2803085"/>
                <a:ext cx="219960" cy="3726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4BEEAB44-9535-4740-A081-B2D55A9BB2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71431" y="2794085"/>
                  <a:ext cx="237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E7ED61D2-AE4C-4AD8-8085-298CACE5693A}"/>
                    </a:ext>
                  </a:extLst>
                </p14:cNvPr>
                <p14:cNvContentPartPr/>
                <p14:nvPr/>
              </p14:nvContentPartPr>
              <p14:xfrm>
                <a:off x="1861231" y="3114125"/>
                <a:ext cx="206280" cy="1202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E7ED61D2-AE4C-4AD8-8085-298CACE5693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52231" y="3105098"/>
                  <a:ext cx="223920" cy="137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74065EC4-B7D7-439C-9C0F-73CB4991FCC3}"/>
                    </a:ext>
                  </a:extLst>
                </p14:cNvPr>
                <p14:cNvContentPartPr/>
                <p14:nvPr/>
              </p14:nvContentPartPr>
              <p14:xfrm>
                <a:off x="2031871" y="2986325"/>
                <a:ext cx="21600" cy="50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74065EC4-B7D7-439C-9C0F-73CB4991FC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3019" y="2976633"/>
                  <a:ext cx="38951" cy="2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A698AA2-E325-4151-BFA3-A0A320AEFD4F}"/>
                    </a:ext>
                  </a:extLst>
                </p14:cNvPr>
                <p14:cNvContentPartPr/>
                <p14:nvPr/>
              </p14:nvContentPartPr>
              <p14:xfrm>
                <a:off x="2264071" y="2973005"/>
                <a:ext cx="182520" cy="20160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A698AA2-E325-4151-BFA3-A0A320AEFD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55071" y="2964005"/>
                  <a:ext cx="2001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28BD08B6-6A0F-464D-8235-2A50999FFA78}"/>
              </a:ext>
            </a:extLst>
          </p:cNvPr>
          <p:cNvGrpSpPr/>
          <p:nvPr/>
        </p:nvGrpSpPr>
        <p:grpSpPr>
          <a:xfrm>
            <a:off x="2764831" y="2805605"/>
            <a:ext cx="1855440" cy="531360"/>
            <a:chOff x="2764831" y="2805605"/>
            <a:chExt cx="185544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4A170F81-6199-46EE-94F1-936C173F5520}"/>
                    </a:ext>
                  </a:extLst>
                </p14:cNvPr>
                <p14:cNvContentPartPr/>
                <p14:nvPr/>
              </p14:nvContentPartPr>
              <p14:xfrm>
                <a:off x="2764831" y="2818565"/>
                <a:ext cx="97560" cy="3441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4A170F81-6199-46EE-94F1-936C173F55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55831" y="2809565"/>
                  <a:ext cx="115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51C4D32A-0D94-4A3D-BE1B-BC3D3A9E42E6}"/>
                    </a:ext>
                  </a:extLst>
                </p14:cNvPr>
                <p14:cNvContentPartPr/>
                <p14:nvPr/>
              </p14:nvContentPartPr>
              <p14:xfrm>
                <a:off x="3019711" y="2805605"/>
                <a:ext cx="171000" cy="16884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51C4D32A-0D94-4A3D-BE1B-BC3D3A9E42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10711" y="2796605"/>
                  <a:ext cx="188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5ECCF938-982D-46FD-A44D-AABE3B40488C}"/>
                    </a:ext>
                  </a:extLst>
                </p14:cNvPr>
                <p14:cNvContentPartPr/>
                <p14:nvPr/>
              </p14:nvContentPartPr>
              <p14:xfrm>
                <a:off x="3206911" y="2820365"/>
                <a:ext cx="14040" cy="3891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5ECCF938-982D-46FD-A44D-AABE3B4048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98136" y="2811357"/>
                  <a:ext cx="31239" cy="40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C58E512-142E-4DF9-9C05-215A5C6895ED}"/>
                    </a:ext>
                  </a:extLst>
                </p14:cNvPr>
                <p14:cNvContentPartPr/>
                <p14:nvPr/>
              </p14:nvContentPartPr>
              <p14:xfrm>
                <a:off x="3339751" y="2904965"/>
                <a:ext cx="189360" cy="17424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C58E512-142E-4DF9-9C05-215A5C6895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30751" y="2895965"/>
                  <a:ext cx="20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61657A15-C8A5-4B1E-BC88-A04801C578A7}"/>
                    </a:ext>
                  </a:extLst>
                </p14:cNvPr>
                <p14:cNvContentPartPr/>
                <p14:nvPr/>
              </p14:nvContentPartPr>
              <p14:xfrm>
                <a:off x="3738271" y="2859245"/>
                <a:ext cx="230040" cy="4777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61657A15-C8A5-4B1E-BC88-A04801C578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29271" y="2850245"/>
                  <a:ext cx="2476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440ECA49-F644-4027-98B3-225504C0C103}"/>
                    </a:ext>
                  </a:extLst>
                </p14:cNvPr>
                <p14:cNvContentPartPr/>
                <p14:nvPr/>
              </p14:nvContentPartPr>
              <p14:xfrm>
                <a:off x="4172071" y="2809205"/>
                <a:ext cx="50400" cy="4849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440ECA49-F644-4027-98B3-225504C0C1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63071" y="2800212"/>
                  <a:ext cx="68040" cy="502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0DAE6056-13CC-4FE7-8388-0ECC63E9205F}"/>
                    </a:ext>
                  </a:extLst>
                </p14:cNvPr>
                <p14:cNvContentPartPr/>
                <p14:nvPr/>
              </p14:nvContentPartPr>
              <p14:xfrm>
                <a:off x="4412191" y="2877965"/>
                <a:ext cx="208080" cy="2714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0DAE6056-13CC-4FE7-8388-0ECC63E920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03191" y="2868965"/>
                  <a:ext cx="22572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BB5CA296-6F7C-4A32-9ACD-2A4727E50D66}"/>
                  </a:ext>
                </a:extLst>
              </p14:cNvPr>
              <p14:cNvContentPartPr/>
              <p14:nvPr/>
            </p14:nvContentPartPr>
            <p14:xfrm>
              <a:off x="5918431" y="2935565"/>
              <a:ext cx="45720" cy="333720"/>
            </p14:xfrm>
          </p:contentPart>
        </mc:Choice>
        <mc:Fallback xmlns=""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BB5CA296-6F7C-4A32-9ACD-2A4727E50D6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909360" y="2926555"/>
                <a:ext cx="63500" cy="35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50CF92C2-7E85-4A82-B120-AFC0B170B458}"/>
                  </a:ext>
                </a:extLst>
              </p14:cNvPr>
              <p14:cNvContentPartPr/>
              <p14:nvPr/>
            </p14:nvContentPartPr>
            <p14:xfrm>
              <a:off x="5928511" y="2688245"/>
              <a:ext cx="21600" cy="12960"/>
            </p14:xfrm>
          </p:contentPart>
        </mc:Choice>
        <mc:Fallback xmlns=""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50CF92C2-7E85-4A82-B120-AFC0B170B45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19511" y="2679245"/>
                <a:ext cx="3924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Agrupar 76">
            <a:extLst>
              <a:ext uri="{FF2B5EF4-FFF2-40B4-BE49-F238E27FC236}">
                <a16:creationId xmlns:a16="http://schemas.microsoft.com/office/drawing/2014/main" id="{F4EDD6E3-D605-4C2A-9278-82120B460B6D}"/>
              </a:ext>
            </a:extLst>
          </p:cNvPr>
          <p:cNvGrpSpPr/>
          <p:nvPr/>
        </p:nvGrpSpPr>
        <p:grpSpPr>
          <a:xfrm>
            <a:off x="6459511" y="2596085"/>
            <a:ext cx="939600" cy="572760"/>
            <a:chOff x="6459511" y="2596085"/>
            <a:chExt cx="93960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9D8D58D2-7697-43B3-BABE-CAF521AFE492}"/>
                    </a:ext>
                  </a:extLst>
                </p14:cNvPr>
                <p14:cNvContentPartPr/>
                <p14:nvPr/>
              </p14:nvContentPartPr>
              <p14:xfrm>
                <a:off x="6459511" y="2596085"/>
                <a:ext cx="257760" cy="45648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9D8D58D2-7697-43B3-BABE-CAF521AFE4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50511" y="2587085"/>
                  <a:ext cx="2754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65E5E139-E18E-433A-94DE-D60FB266C9E5}"/>
                    </a:ext>
                  </a:extLst>
                </p14:cNvPr>
                <p14:cNvContentPartPr/>
                <p14:nvPr/>
              </p14:nvContentPartPr>
              <p14:xfrm>
                <a:off x="6847591" y="2723165"/>
                <a:ext cx="162360" cy="4456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65E5E139-E18E-433A-94DE-D60FB266C9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38591" y="2714158"/>
                  <a:ext cx="180000" cy="463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4F4F492-5065-4E6C-B760-35A34E69FF99}"/>
                    </a:ext>
                  </a:extLst>
                </p14:cNvPr>
                <p14:cNvContentPartPr/>
                <p14:nvPr/>
              </p14:nvContentPartPr>
              <p14:xfrm>
                <a:off x="7205431" y="2781845"/>
                <a:ext cx="193680" cy="72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4F4F492-5065-4E6C-B760-35A34E69FF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6431" y="2772845"/>
                  <a:ext cx="211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1724C7A7-5A06-4F22-870A-8CC840F17D99}"/>
                    </a:ext>
                  </a:extLst>
                </p14:cNvPr>
                <p14:cNvContentPartPr/>
                <p14:nvPr/>
              </p14:nvContentPartPr>
              <p14:xfrm>
                <a:off x="7196431" y="2872205"/>
                <a:ext cx="202320" cy="162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1724C7A7-5A06-4F22-870A-8CC840F17D9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87431" y="2863205"/>
                  <a:ext cx="2199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87C27BCC-6BD3-4075-B6C9-F62E87656179}"/>
                  </a:ext>
                </a:extLst>
              </p14:cNvPr>
              <p14:cNvContentPartPr/>
              <p14:nvPr/>
            </p14:nvContentPartPr>
            <p14:xfrm>
              <a:off x="7738231" y="2686445"/>
              <a:ext cx="246960" cy="327600"/>
            </p14:xfrm>
          </p:contentPart>
        </mc:Choice>
        <mc:Fallback xmlns=""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87C27BCC-6BD3-4075-B6C9-F62E8765617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29244" y="2677445"/>
                <a:ext cx="264574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32052B65-EFA4-4040-BE3A-30CDBF2F1C66}"/>
                  </a:ext>
                </a:extLst>
              </p14:cNvPr>
              <p14:cNvContentPartPr/>
              <p14:nvPr/>
            </p14:nvContentPartPr>
            <p14:xfrm>
              <a:off x="8325031" y="2831165"/>
              <a:ext cx="279720" cy="359640"/>
            </p14:xfrm>
          </p:contentPart>
        </mc:Choice>
        <mc:Fallback xmlns=""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32052B65-EFA4-4040-BE3A-30CDBF2F1C6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16031" y="2822165"/>
                <a:ext cx="29736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Agrupar 81">
            <a:extLst>
              <a:ext uri="{FF2B5EF4-FFF2-40B4-BE49-F238E27FC236}">
                <a16:creationId xmlns:a16="http://schemas.microsoft.com/office/drawing/2014/main" id="{8BD6003D-E8F9-4EFE-88BD-1C211AF1A069}"/>
              </a:ext>
            </a:extLst>
          </p:cNvPr>
          <p:cNvGrpSpPr/>
          <p:nvPr/>
        </p:nvGrpSpPr>
        <p:grpSpPr>
          <a:xfrm>
            <a:off x="8814631" y="2684645"/>
            <a:ext cx="369720" cy="353160"/>
            <a:chOff x="8814631" y="2684645"/>
            <a:chExt cx="3697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AA3279B0-3479-4A3E-BE1A-AEC5A5E283E9}"/>
                    </a:ext>
                  </a:extLst>
                </p14:cNvPr>
                <p14:cNvContentPartPr/>
                <p14:nvPr/>
              </p14:nvContentPartPr>
              <p14:xfrm>
                <a:off x="8814631" y="2684645"/>
                <a:ext cx="44280" cy="3268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AA3279B0-3479-4A3E-BE1A-AEC5A5E283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05631" y="2675645"/>
                  <a:ext cx="61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6438EAE0-C61A-43C0-B1B9-3B80D8697660}"/>
                    </a:ext>
                  </a:extLst>
                </p14:cNvPr>
                <p14:cNvContentPartPr/>
                <p14:nvPr/>
              </p14:nvContentPartPr>
              <p14:xfrm>
                <a:off x="9025951" y="2778605"/>
                <a:ext cx="158400" cy="2592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6438EAE0-C61A-43C0-B1B9-3B80D86976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16951" y="2769605"/>
                  <a:ext cx="1760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6562C9E4-FC84-4928-941C-7BC7B51B1C00}"/>
              </a:ext>
            </a:extLst>
          </p:cNvPr>
          <p:cNvGrpSpPr/>
          <p:nvPr/>
        </p:nvGrpSpPr>
        <p:grpSpPr>
          <a:xfrm>
            <a:off x="1850791" y="3842765"/>
            <a:ext cx="368640" cy="466200"/>
            <a:chOff x="1850791" y="3842765"/>
            <a:chExt cx="3686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A1CFBE6E-4EA9-4391-A96D-850FD574545C}"/>
                    </a:ext>
                  </a:extLst>
                </p14:cNvPr>
                <p14:cNvContentPartPr/>
                <p14:nvPr/>
              </p14:nvContentPartPr>
              <p14:xfrm>
                <a:off x="1850791" y="3862205"/>
                <a:ext cx="368640" cy="4467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A1CFBE6E-4EA9-4391-A96D-850FD57454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41791" y="3853205"/>
                  <a:ext cx="3862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FF923041-79DB-46A0-8A8C-8E2A253DF429}"/>
                    </a:ext>
                  </a:extLst>
                </p14:cNvPr>
                <p14:cNvContentPartPr/>
                <p14:nvPr/>
              </p14:nvContentPartPr>
              <p14:xfrm>
                <a:off x="1923871" y="4001165"/>
                <a:ext cx="193680" cy="399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FF923041-79DB-46A0-8A8C-8E2A253DF42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14871" y="3992165"/>
                  <a:ext cx="211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5777042F-DF41-4DC1-B70E-C5BC139E72E7}"/>
                    </a:ext>
                  </a:extLst>
                </p14:cNvPr>
                <p14:cNvContentPartPr/>
                <p14:nvPr/>
              </p14:nvContentPartPr>
              <p14:xfrm>
                <a:off x="1879951" y="3842765"/>
                <a:ext cx="290520" cy="504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5777042F-DF41-4DC1-B70E-C5BC139E72E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70951" y="3833073"/>
                  <a:ext cx="308160" cy="2403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12FEAA71-7867-4D9D-9FF7-492569F9E786}"/>
              </a:ext>
            </a:extLst>
          </p:cNvPr>
          <p:cNvGrpSpPr/>
          <p:nvPr/>
        </p:nvGrpSpPr>
        <p:grpSpPr>
          <a:xfrm>
            <a:off x="2560351" y="3989645"/>
            <a:ext cx="761040" cy="437760"/>
            <a:chOff x="2560351" y="3989645"/>
            <a:chExt cx="76104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63E7E109-C772-4360-A8AB-577520C037A9}"/>
                    </a:ext>
                  </a:extLst>
                </p14:cNvPr>
                <p14:cNvContentPartPr/>
                <p14:nvPr/>
              </p14:nvContentPartPr>
              <p14:xfrm>
                <a:off x="2560351" y="3989645"/>
                <a:ext cx="260280" cy="43776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63E7E109-C772-4360-A8AB-577520C037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51351" y="3980638"/>
                  <a:ext cx="277920" cy="455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A6310CF4-5169-4883-AFFA-87835A529EF4}"/>
                    </a:ext>
                  </a:extLst>
                </p14:cNvPr>
                <p14:cNvContentPartPr/>
                <p14:nvPr/>
              </p14:nvContentPartPr>
              <p14:xfrm>
                <a:off x="3053551" y="4066685"/>
                <a:ext cx="267840" cy="20700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A6310CF4-5169-4883-AFFA-87835A529EF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44551" y="4057685"/>
                  <a:ext cx="28548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B4D744F4-0197-49D0-9E20-3A5F8CFDD8C5}"/>
              </a:ext>
            </a:extLst>
          </p:cNvPr>
          <p:cNvGrpSpPr/>
          <p:nvPr/>
        </p:nvGrpSpPr>
        <p:grpSpPr>
          <a:xfrm>
            <a:off x="3768511" y="3703805"/>
            <a:ext cx="1826280" cy="740160"/>
            <a:chOff x="3768511" y="3703805"/>
            <a:chExt cx="182628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B4324658-E87C-43CB-8277-FD5F0DD81F8E}"/>
                    </a:ext>
                  </a:extLst>
                </p14:cNvPr>
                <p14:cNvContentPartPr/>
                <p14:nvPr/>
              </p14:nvContentPartPr>
              <p14:xfrm>
                <a:off x="3768511" y="3846725"/>
                <a:ext cx="245520" cy="44820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B4324658-E87C-43CB-8277-FD5F0DD81F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59498" y="3837725"/>
                  <a:ext cx="263186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54E390B8-4A01-4AB6-9F7F-CFFEC282083A}"/>
                    </a:ext>
                  </a:extLst>
                </p14:cNvPr>
                <p14:cNvContentPartPr/>
                <p14:nvPr/>
              </p14:nvContentPartPr>
              <p14:xfrm>
                <a:off x="4091791" y="3854285"/>
                <a:ext cx="256680" cy="39276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54E390B8-4A01-4AB6-9F7F-CFFEC282083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82791" y="3845285"/>
                  <a:ext cx="2743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DE506D42-CEF2-4F2E-B516-D05F26DD6DC1}"/>
                    </a:ext>
                  </a:extLst>
                </p14:cNvPr>
                <p14:cNvContentPartPr/>
                <p14:nvPr/>
              </p14:nvContentPartPr>
              <p14:xfrm>
                <a:off x="4074151" y="3801005"/>
                <a:ext cx="256320" cy="7848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DE506D42-CEF2-4F2E-B516-D05F26DD6D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65151" y="3791964"/>
                  <a:ext cx="27396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8D384739-E27D-4A05-A4AC-502F67BCCA88}"/>
                    </a:ext>
                  </a:extLst>
                </p14:cNvPr>
                <p14:cNvContentPartPr/>
                <p14:nvPr/>
              </p14:nvContentPartPr>
              <p14:xfrm>
                <a:off x="4500391" y="3922685"/>
                <a:ext cx="280440" cy="5212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8D384739-E27D-4A05-A4AC-502F67BCCA8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91403" y="3913679"/>
                  <a:ext cx="298057" cy="538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017C1FD7-0745-49AD-8580-39667B611120}"/>
                    </a:ext>
                  </a:extLst>
                </p14:cNvPr>
                <p14:cNvContentPartPr/>
                <p14:nvPr/>
              </p14:nvContentPartPr>
              <p14:xfrm>
                <a:off x="4989991" y="3703805"/>
                <a:ext cx="101520" cy="6447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017C1FD7-0745-49AD-8580-39667B6111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80991" y="3694805"/>
                  <a:ext cx="11916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FAEDFFF4-87EE-4B99-BB69-D1EC8A4F5723}"/>
                    </a:ext>
                  </a:extLst>
                </p14:cNvPr>
                <p14:cNvContentPartPr/>
                <p14:nvPr/>
              </p14:nvContentPartPr>
              <p14:xfrm>
                <a:off x="5276911" y="3897125"/>
                <a:ext cx="317880" cy="41400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FAEDFFF4-87EE-4B99-BB69-D1EC8A4F57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67911" y="3888125"/>
                  <a:ext cx="33552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Tinta 97">
                <a:extLst>
                  <a:ext uri="{FF2B5EF4-FFF2-40B4-BE49-F238E27FC236}">
                    <a16:creationId xmlns:a16="http://schemas.microsoft.com/office/drawing/2014/main" id="{3DE934B1-4BFA-4E9A-8C00-8184E98D6673}"/>
                  </a:ext>
                </a:extLst>
              </p14:cNvPr>
              <p14:cNvContentPartPr/>
              <p14:nvPr/>
            </p14:nvContentPartPr>
            <p14:xfrm>
              <a:off x="6887551" y="4103765"/>
              <a:ext cx="59400" cy="240840"/>
            </p14:xfrm>
          </p:contentPart>
        </mc:Choice>
        <mc:Fallback xmlns="">
          <p:pic>
            <p:nvPicPr>
              <p:cNvPr id="98" name="Tinta 97">
                <a:extLst>
                  <a:ext uri="{FF2B5EF4-FFF2-40B4-BE49-F238E27FC236}">
                    <a16:creationId xmlns:a16="http://schemas.microsoft.com/office/drawing/2014/main" id="{3DE934B1-4BFA-4E9A-8C00-8184E98D667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78551" y="4094765"/>
                <a:ext cx="770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8ED4A987-C978-426E-96DE-97423F824A14}"/>
                  </a:ext>
                </a:extLst>
              </p14:cNvPr>
              <p14:cNvContentPartPr/>
              <p14:nvPr/>
            </p14:nvContentPartPr>
            <p14:xfrm>
              <a:off x="6891511" y="3770405"/>
              <a:ext cx="15480" cy="19440"/>
            </p14:xfrm>
          </p:contentPart>
        </mc:Choice>
        <mc:Fallback xmlns=""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8ED4A987-C978-426E-96DE-97423F824A1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882511" y="3761405"/>
                <a:ext cx="331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D386704D-08FB-4B5B-952B-FDD58EBDE035}"/>
                  </a:ext>
                </a:extLst>
              </p14:cNvPr>
              <p14:cNvContentPartPr/>
              <p14:nvPr/>
            </p14:nvContentPartPr>
            <p14:xfrm>
              <a:off x="8384071" y="3673205"/>
              <a:ext cx="244080" cy="177840"/>
            </p14:xfrm>
          </p:contentPart>
        </mc:Choice>
        <mc:Fallback xmlns=""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D386704D-08FB-4B5B-952B-FDD58EBDE03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75071" y="3664205"/>
                <a:ext cx="261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Tinta 104">
                <a:extLst>
                  <a:ext uri="{FF2B5EF4-FFF2-40B4-BE49-F238E27FC236}">
                    <a16:creationId xmlns:a16="http://schemas.microsoft.com/office/drawing/2014/main" id="{08C8764F-034C-44A2-81EE-22ED22F7CF01}"/>
                  </a:ext>
                </a:extLst>
              </p14:cNvPr>
              <p14:cNvContentPartPr/>
              <p14:nvPr/>
            </p14:nvContentPartPr>
            <p14:xfrm>
              <a:off x="9063751" y="3610925"/>
              <a:ext cx="258480" cy="207000"/>
            </p14:xfrm>
          </p:contentPart>
        </mc:Choice>
        <mc:Fallback xmlns="">
          <p:pic>
            <p:nvPicPr>
              <p:cNvPr id="105" name="Tinta 104">
                <a:extLst>
                  <a:ext uri="{FF2B5EF4-FFF2-40B4-BE49-F238E27FC236}">
                    <a16:creationId xmlns:a16="http://schemas.microsoft.com/office/drawing/2014/main" id="{08C8764F-034C-44A2-81EE-22ED22F7CF0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054751" y="3601925"/>
                <a:ext cx="27612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4AC4FE35-EB00-4C47-AA6D-C6829684140C}"/>
              </a:ext>
            </a:extLst>
          </p:cNvPr>
          <p:cNvGrpSpPr/>
          <p:nvPr/>
        </p:nvGrpSpPr>
        <p:grpSpPr>
          <a:xfrm>
            <a:off x="7409911" y="3637205"/>
            <a:ext cx="744840" cy="336960"/>
            <a:chOff x="7409911" y="3637205"/>
            <a:chExt cx="7448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8F713196-8DEB-4019-B2FC-C276710EFD16}"/>
                    </a:ext>
                  </a:extLst>
                </p14:cNvPr>
                <p14:cNvContentPartPr/>
                <p14:nvPr/>
              </p14:nvContentPartPr>
              <p14:xfrm>
                <a:off x="7414951" y="3650885"/>
                <a:ext cx="308880" cy="32328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8F713196-8DEB-4019-B2FC-C276710EFD1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05961" y="3641885"/>
                  <a:ext cx="326499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DD6D0B8E-C1F8-4346-9FBE-9A5005056A40}"/>
                    </a:ext>
                  </a:extLst>
                </p14:cNvPr>
                <p14:cNvContentPartPr/>
                <p14:nvPr/>
              </p14:nvContentPartPr>
              <p14:xfrm>
                <a:off x="7409911" y="3637205"/>
                <a:ext cx="204840" cy="12672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DD6D0B8E-C1F8-4346-9FBE-9A5005056A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00927" y="3628205"/>
                  <a:ext cx="222449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68A3FCD-ACD0-43FC-8EAD-2BF4B31FFEEB}"/>
                    </a:ext>
                  </a:extLst>
                </p14:cNvPr>
                <p14:cNvContentPartPr/>
                <p14:nvPr/>
              </p14:nvContentPartPr>
              <p14:xfrm>
                <a:off x="7885831" y="3808925"/>
                <a:ext cx="266400" cy="1382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68A3FCD-ACD0-43FC-8EAD-2BF4B31FFE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76831" y="3799902"/>
                  <a:ext cx="284040" cy="155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E295C9C7-C74D-40A7-AE4B-09B2D29BFA35}"/>
                    </a:ext>
                  </a:extLst>
                </p14:cNvPr>
                <p14:cNvContentPartPr/>
                <p14:nvPr/>
              </p14:nvContentPartPr>
              <p14:xfrm>
                <a:off x="8056471" y="3701645"/>
                <a:ext cx="360" cy="3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E295C9C7-C74D-40A7-AE4B-09B2D29BFA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47471" y="3692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399FCCF-D986-46D4-841B-2CC82DD79086}"/>
                    </a:ext>
                  </a:extLst>
                </p14:cNvPr>
                <p14:cNvContentPartPr/>
                <p14:nvPr/>
              </p14:nvContentPartPr>
              <p14:xfrm>
                <a:off x="8126671" y="3653045"/>
                <a:ext cx="28080" cy="720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399FCCF-D986-46D4-841B-2CC82DD7908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17554" y="3643571"/>
                  <a:ext cx="45949" cy="257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31179F94-23E5-4F44-8632-0D92945B5FDE}"/>
              </a:ext>
            </a:extLst>
          </p:cNvPr>
          <p:cNvGrpSpPr/>
          <p:nvPr/>
        </p:nvGrpSpPr>
        <p:grpSpPr>
          <a:xfrm>
            <a:off x="1584751" y="4688045"/>
            <a:ext cx="777600" cy="722520"/>
            <a:chOff x="1584751" y="4688045"/>
            <a:chExt cx="77760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CA2D42A5-E7A3-499F-8A43-A6D4E8BD37F7}"/>
                    </a:ext>
                  </a:extLst>
                </p14:cNvPr>
                <p14:cNvContentPartPr/>
                <p14:nvPr/>
              </p14:nvContentPartPr>
              <p14:xfrm>
                <a:off x="1584751" y="4688045"/>
                <a:ext cx="138600" cy="48132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CA2D42A5-E7A3-499F-8A43-A6D4E8BD37F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75751" y="4679052"/>
                  <a:ext cx="156240" cy="498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6208591D-F0DB-476A-BD4D-12BE860EC2EC}"/>
                    </a:ext>
                  </a:extLst>
                </p14:cNvPr>
                <p14:cNvContentPartPr/>
                <p14:nvPr/>
              </p14:nvContentPartPr>
              <p14:xfrm>
                <a:off x="1745671" y="4689125"/>
                <a:ext cx="164880" cy="17784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6208591D-F0DB-476A-BD4D-12BE860EC2E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36671" y="4680125"/>
                  <a:ext cx="182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CA2DEFEB-26B7-46B6-8396-2730F7A6BAE6}"/>
                    </a:ext>
                  </a:extLst>
                </p14:cNvPr>
                <p14:cNvContentPartPr/>
                <p14:nvPr/>
              </p14:nvContentPartPr>
              <p14:xfrm>
                <a:off x="1898671" y="4914125"/>
                <a:ext cx="96840" cy="32976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CA2DEFEB-26B7-46B6-8396-2730F7A6BAE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89671" y="4905125"/>
                  <a:ext cx="114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BA458809-CE48-411E-8CD4-5DF5430F09DF}"/>
                    </a:ext>
                  </a:extLst>
                </p14:cNvPr>
                <p14:cNvContentPartPr/>
                <p14:nvPr/>
              </p14:nvContentPartPr>
              <p14:xfrm>
                <a:off x="1942591" y="4852925"/>
                <a:ext cx="214920" cy="54252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BA458809-CE48-411E-8CD4-5DF5430F09D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33591" y="4843931"/>
                  <a:ext cx="232560" cy="560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82C1F9ED-4996-47BC-895D-2529E8055895}"/>
                    </a:ext>
                  </a:extLst>
                </p14:cNvPr>
                <p14:cNvContentPartPr/>
                <p14:nvPr/>
              </p14:nvContentPartPr>
              <p14:xfrm>
                <a:off x="2183791" y="5110325"/>
                <a:ext cx="178560" cy="30024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82C1F9ED-4996-47BC-895D-2529E805589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74809" y="5101336"/>
                  <a:ext cx="196165" cy="3178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8" name="Tinta 117">
                <a:extLst>
                  <a:ext uri="{FF2B5EF4-FFF2-40B4-BE49-F238E27FC236}">
                    <a16:creationId xmlns:a16="http://schemas.microsoft.com/office/drawing/2014/main" id="{206D09B8-C8E0-4077-B1BA-FB3FBF5E90CB}"/>
                  </a:ext>
                </a:extLst>
              </p14:cNvPr>
              <p14:cNvContentPartPr/>
              <p14:nvPr/>
            </p14:nvContentPartPr>
            <p14:xfrm>
              <a:off x="2701111" y="5016725"/>
              <a:ext cx="198720" cy="17280"/>
            </p14:xfrm>
          </p:contentPart>
        </mc:Choice>
        <mc:Fallback xmlns="">
          <p:pic>
            <p:nvPicPr>
              <p:cNvPr id="118" name="Tinta 117">
                <a:extLst>
                  <a:ext uri="{FF2B5EF4-FFF2-40B4-BE49-F238E27FC236}">
                    <a16:creationId xmlns:a16="http://schemas.microsoft.com/office/drawing/2014/main" id="{206D09B8-C8E0-4077-B1BA-FB3FBF5E90C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692111" y="5007909"/>
                <a:ext cx="216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9" name="Tinta 118">
                <a:extLst>
                  <a:ext uri="{FF2B5EF4-FFF2-40B4-BE49-F238E27FC236}">
                    <a16:creationId xmlns:a16="http://schemas.microsoft.com/office/drawing/2014/main" id="{7391C69B-0EB7-41B8-9EBB-F4B0AFA1B782}"/>
                  </a:ext>
                </a:extLst>
              </p14:cNvPr>
              <p14:cNvContentPartPr/>
              <p14:nvPr/>
            </p14:nvContentPartPr>
            <p14:xfrm>
              <a:off x="2665831" y="5173685"/>
              <a:ext cx="218880" cy="11520"/>
            </p14:xfrm>
          </p:contentPart>
        </mc:Choice>
        <mc:Fallback xmlns="">
          <p:pic>
            <p:nvPicPr>
              <p:cNvPr id="119" name="Tinta 118">
                <a:extLst>
                  <a:ext uri="{FF2B5EF4-FFF2-40B4-BE49-F238E27FC236}">
                    <a16:creationId xmlns:a16="http://schemas.microsoft.com/office/drawing/2014/main" id="{7391C69B-0EB7-41B8-9EBB-F4B0AFA1B78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656831" y="5164685"/>
                <a:ext cx="2365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744B3D75-8991-4E92-864E-D7363F600CA4}"/>
              </a:ext>
            </a:extLst>
          </p:cNvPr>
          <p:cNvGrpSpPr/>
          <p:nvPr/>
        </p:nvGrpSpPr>
        <p:grpSpPr>
          <a:xfrm>
            <a:off x="3243991" y="4735565"/>
            <a:ext cx="692280" cy="415440"/>
            <a:chOff x="3243991" y="4735565"/>
            <a:chExt cx="69228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0BB39FD2-A92B-4EB4-8C80-E66599099CF1}"/>
                    </a:ext>
                  </a:extLst>
                </p14:cNvPr>
                <p14:cNvContentPartPr/>
                <p14:nvPr/>
              </p14:nvContentPartPr>
              <p14:xfrm>
                <a:off x="3243991" y="4796405"/>
                <a:ext cx="261720" cy="35460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0BB39FD2-A92B-4EB4-8C80-E66599099CF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34991" y="4787396"/>
                  <a:ext cx="279360" cy="372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95F89B14-03C3-4D42-852B-EFD668CA44E9}"/>
                    </a:ext>
                  </a:extLst>
                </p14:cNvPr>
                <p14:cNvContentPartPr/>
                <p14:nvPr/>
              </p14:nvContentPartPr>
              <p14:xfrm>
                <a:off x="3673831" y="4766885"/>
                <a:ext cx="262440" cy="28152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95F89B14-03C3-4D42-852B-EFD668CA44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64819" y="4757885"/>
                  <a:ext cx="280104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CC250D0D-08C4-43F2-9447-1D2F015B1431}"/>
                    </a:ext>
                  </a:extLst>
                </p14:cNvPr>
                <p14:cNvContentPartPr/>
                <p14:nvPr/>
              </p14:nvContentPartPr>
              <p14:xfrm>
                <a:off x="3668791" y="4735565"/>
                <a:ext cx="266400" cy="3204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CC250D0D-08C4-43F2-9447-1D2F015B143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59791" y="4726565"/>
                  <a:ext cx="28404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D9FAB411-436B-42E2-BA70-32C31152F723}"/>
                  </a:ext>
                </a:extLst>
              </p14:cNvPr>
              <p14:cNvContentPartPr/>
              <p14:nvPr/>
            </p14:nvContentPartPr>
            <p14:xfrm>
              <a:off x="4183591" y="4934285"/>
              <a:ext cx="221400" cy="11520"/>
            </p14:xfrm>
          </p:contentPart>
        </mc:Choice>
        <mc:Fallback xmlns=""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D9FAB411-436B-42E2-BA70-32C31152F72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174591" y="4925558"/>
                <a:ext cx="239040" cy="2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5" name="Tinta 124">
                <a:extLst>
                  <a:ext uri="{FF2B5EF4-FFF2-40B4-BE49-F238E27FC236}">
                    <a16:creationId xmlns:a16="http://schemas.microsoft.com/office/drawing/2014/main" id="{D0D21573-D85E-48DE-8A94-4769D68873E8}"/>
                  </a:ext>
                </a:extLst>
              </p14:cNvPr>
              <p14:cNvContentPartPr/>
              <p14:nvPr/>
            </p14:nvContentPartPr>
            <p14:xfrm>
              <a:off x="4651951" y="4796405"/>
              <a:ext cx="254880" cy="233640"/>
            </p14:xfrm>
          </p:contentPart>
        </mc:Choice>
        <mc:Fallback xmlns="">
          <p:pic>
            <p:nvPicPr>
              <p:cNvPr id="125" name="Tinta 124">
                <a:extLst>
                  <a:ext uri="{FF2B5EF4-FFF2-40B4-BE49-F238E27FC236}">
                    <a16:creationId xmlns:a16="http://schemas.microsoft.com/office/drawing/2014/main" id="{D0D21573-D85E-48DE-8A94-4769D68873E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642951" y="4787405"/>
                <a:ext cx="27252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E17DAE2A-CA88-443F-A23C-8ACF4DAED3EA}"/>
              </a:ext>
            </a:extLst>
          </p:cNvPr>
          <p:cNvGrpSpPr/>
          <p:nvPr/>
        </p:nvGrpSpPr>
        <p:grpSpPr>
          <a:xfrm>
            <a:off x="2975791" y="5179085"/>
            <a:ext cx="2074320" cy="560880"/>
            <a:chOff x="2975791" y="5179085"/>
            <a:chExt cx="207432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36759318-6FEE-4617-8E37-363B3D6CA5C0}"/>
                    </a:ext>
                  </a:extLst>
                </p14:cNvPr>
                <p14:cNvContentPartPr/>
                <p14:nvPr/>
              </p14:nvContentPartPr>
              <p14:xfrm>
                <a:off x="2975791" y="5179085"/>
                <a:ext cx="1924560" cy="11484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36759318-6FEE-4617-8E37-363B3D6CA5C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66791" y="5170085"/>
                  <a:ext cx="1942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549F8DE9-9CA4-40CA-96E5-F5569068ABA7}"/>
                    </a:ext>
                  </a:extLst>
                </p14:cNvPr>
                <p14:cNvContentPartPr/>
                <p14:nvPr/>
              </p14:nvContentPartPr>
              <p14:xfrm>
                <a:off x="3184231" y="5376005"/>
                <a:ext cx="174960" cy="3639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549F8DE9-9CA4-40CA-96E5-F5569068AB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75212" y="5367005"/>
                  <a:ext cx="192636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E7FFAFDE-486A-4C42-BE0E-383594151E51}"/>
                    </a:ext>
                  </a:extLst>
                </p14:cNvPr>
                <p14:cNvContentPartPr/>
                <p14:nvPr/>
              </p14:nvContentPartPr>
              <p14:xfrm>
                <a:off x="3545671" y="5414525"/>
                <a:ext cx="225000" cy="14940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E7FFAFDE-486A-4C42-BE0E-383594151E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36671" y="5405525"/>
                  <a:ext cx="242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B24C7BDC-84F7-482C-B199-7C814E5FE4E4}"/>
                    </a:ext>
                  </a:extLst>
                </p14:cNvPr>
                <p14:cNvContentPartPr/>
                <p14:nvPr/>
              </p14:nvContentPartPr>
              <p14:xfrm>
                <a:off x="3812071" y="5387165"/>
                <a:ext cx="93240" cy="3470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B24C7BDC-84F7-482C-B199-7C814E5FE4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03071" y="5378165"/>
                  <a:ext cx="110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1FE7EBB6-DEC2-4D1D-A84A-721A90BC723F}"/>
                    </a:ext>
                  </a:extLst>
                </p14:cNvPr>
                <p14:cNvContentPartPr/>
                <p14:nvPr/>
              </p14:nvContentPartPr>
              <p14:xfrm>
                <a:off x="4042831" y="5469605"/>
                <a:ext cx="180000" cy="14796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1FE7EBB6-DEC2-4D1D-A84A-721A90BC723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33813" y="5460605"/>
                  <a:ext cx="197675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B41214E6-E641-4FFD-97B8-44C01F8B4BDA}"/>
                    </a:ext>
                  </a:extLst>
                </p14:cNvPr>
                <p14:cNvContentPartPr/>
                <p14:nvPr/>
              </p14:nvContentPartPr>
              <p14:xfrm>
                <a:off x="4451071" y="5413445"/>
                <a:ext cx="196200" cy="1296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B41214E6-E641-4FFD-97B8-44C01F8B4BD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42071" y="5404445"/>
                  <a:ext cx="213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88A75787-6147-49D1-A2E4-92F25E03675F}"/>
                    </a:ext>
                  </a:extLst>
                </p14:cNvPr>
                <p14:cNvContentPartPr/>
                <p14:nvPr/>
              </p14:nvContentPartPr>
              <p14:xfrm>
                <a:off x="4821151" y="5321645"/>
                <a:ext cx="228960" cy="25488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88A75787-6147-49D1-A2E4-92F25E03675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812151" y="5312645"/>
                  <a:ext cx="24660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5" name="Tinta 134">
                <a:extLst>
                  <a:ext uri="{FF2B5EF4-FFF2-40B4-BE49-F238E27FC236}">
                    <a16:creationId xmlns:a16="http://schemas.microsoft.com/office/drawing/2014/main" id="{DAA6210C-6404-4985-A75B-AE6CEEB5BB82}"/>
                  </a:ext>
                </a:extLst>
              </p14:cNvPr>
              <p14:cNvContentPartPr/>
              <p14:nvPr/>
            </p14:nvContentPartPr>
            <p14:xfrm>
              <a:off x="5447551" y="5004845"/>
              <a:ext cx="258120" cy="49680"/>
            </p14:xfrm>
          </p:contentPart>
        </mc:Choice>
        <mc:Fallback xmlns="">
          <p:pic>
            <p:nvPicPr>
              <p:cNvPr id="135" name="Tinta 134">
                <a:extLst>
                  <a:ext uri="{FF2B5EF4-FFF2-40B4-BE49-F238E27FC236}">
                    <a16:creationId xmlns:a16="http://schemas.microsoft.com/office/drawing/2014/main" id="{DAA6210C-6404-4985-A75B-AE6CEEB5BB8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438551" y="4995779"/>
                <a:ext cx="275760" cy="67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6" name="Tinta 135">
                <a:extLst>
                  <a:ext uri="{FF2B5EF4-FFF2-40B4-BE49-F238E27FC236}">
                    <a16:creationId xmlns:a16="http://schemas.microsoft.com/office/drawing/2014/main" id="{A2AC9F84-816C-4B51-83BF-FBA1F1F909C9}"/>
                  </a:ext>
                </a:extLst>
              </p14:cNvPr>
              <p14:cNvContentPartPr/>
              <p14:nvPr/>
            </p14:nvContentPartPr>
            <p14:xfrm>
              <a:off x="5381311" y="5344325"/>
              <a:ext cx="461160" cy="92880"/>
            </p14:xfrm>
          </p:contentPart>
        </mc:Choice>
        <mc:Fallback xmlns="">
          <p:pic>
            <p:nvPicPr>
              <p:cNvPr id="136" name="Tinta 135">
                <a:extLst>
                  <a:ext uri="{FF2B5EF4-FFF2-40B4-BE49-F238E27FC236}">
                    <a16:creationId xmlns:a16="http://schemas.microsoft.com/office/drawing/2014/main" id="{A2AC9F84-816C-4B51-83BF-FBA1F1F909C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372311" y="5335325"/>
                <a:ext cx="47880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F7271791-8E32-49CE-AC0C-2C8B69A16400}"/>
              </a:ext>
            </a:extLst>
          </p:cNvPr>
          <p:cNvGrpSpPr/>
          <p:nvPr/>
        </p:nvGrpSpPr>
        <p:grpSpPr>
          <a:xfrm>
            <a:off x="6217231" y="4681205"/>
            <a:ext cx="1231200" cy="583200"/>
            <a:chOff x="6217231" y="4681205"/>
            <a:chExt cx="123120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3AE10FBD-355A-4001-8F54-5E8C051D43A6}"/>
                    </a:ext>
                  </a:extLst>
                </p14:cNvPr>
                <p14:cNvContentPartPr/>
                <p14:nvPr/>
              </p14:nvContentPartPr>
              <p14:xfrm>
                <a:off x="6217231" y="4884605"/>
                <a:ext cx="237600" cy="33336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3AE10FBD-355A-4001-8F54-5E8C051D43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08231" y="4875615"/>
                  <a:ext cx="255240" cy="350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24F253FF-6B0C-46C5-815E-AA796CB3BCEF}"/>
                    </a:ext>
                  </a:extLst>
                </p14:cNvPr>
                <p14:cNvContentPartPr/>
                <p14:nvPr/>
              </p14:nvContentPartPr>
              <p14:xfrm>
                <a:off x="6586231" y="5069645"/>
                <a:ext cx="54360" cy="19476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24F253FF-6B0C-46C5-815E-AA796CB3BCE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77231" y="5060645"/>
                  <a:ext cx="72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C0705BB3-3067-4A8E-B138-68B245710EF3}"/>
                    </a:ext>
                  </a:extLst>
                </p14:cNvPr>
                <p14:cNvContentPartPr/>
                <p14:nvPr/>
              </p14:nvContentPartPr>
              <p14:xfrm>
                <a:off x="6806191" y="4681205"/>
                <a:ext cx="207360" cy="18036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C0705BB3-3067-4A8E-B138-68B245710EF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97175" y="4672205"/>
                  <a:ext cx="225031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1C168C0B-CEC6-4DBE-BE7F-866E46E00EEE}"/>
                    </a:ext>
                  </a:extLst>
                </p14:cNvPr>
                <p14:cNvContentPartPr/>
                <p14:nvPr/>
              </p14:nvContentPartPr>
              <p14:xfrm>
                <a:off x="7002031" y="4704965"/>
                <a:ext cx="41760" cy="43524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1C168C0B-CEC6-4DBE-BE7F-866E46E00E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93031" y="4695972"/>
                  <a:ext cx="59400" cy="452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C4317640-6D8E-4EE7-BBAE-7049AC953143}"/>
                    </a:ext>
                  </a:extLst>
                </p14:cNvPr>
                <p14:cNvContentPartPr/>
                <p14:nvPr/>
              </p14:nvContentPartPr>
              <p14:xfrm>
                <a:off x="7232791" y="4797485"/>
                <a:ext cx="215640" cy="35280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C4317640-6D8E-4EE7-BBAE-7049AC95314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23776" y="4788485"/>
                  <a:ext cx="233309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DE193DE1-6097-4C36-A2A2-BF85DE7B3C52}"/>
              </a:ext>
            </a:extLst>
          </p:cNvPr>
          <p:cNvGrpSpPr/>
          <p:nvPr/>
        </p:nvGrpSpPr>
        <p:grpSpPr>
          <a:xfrm>
            <a:off x="7666951" y="4596605"/>
            <a:ext cx="2505240" cy="1029600"/>
            <a:chOff x="7666951" y="4596605"/>
            <a:chExt cx="2505240" cy="10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E659ABC6-CC00-4A6B-9939-C927E737A7EE}"/>
                    </a:ext>
                  </a:extLst>
                </p14:cNvPr>
                <p14:cNvContentPartPr/>
                <p14:nvPr/>
              </p14:nvContentPartPr>
              <p14:xfrm>
                <a:off x="7666951" y="4834925"/>
                <a:ext cx="318600" cy="58104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E659ABC6-CC00-4A6B-9939-C927E737A7E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57941" y="4825925"/>
                  <a:ext cx="3362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2E15DFBE-1217-44A8-8C94-234680FE97D5}"/>
                    </a:ext>
                  </a:extLst>
                </p14:cNvPr>
                <p14:cNvContentPartPr/>
                <p14:nvPr/>
              </p14:nvContentPartPr>
              <p14:xfrm>
                <a:off x="8163031" y="4797485"/>
                <a:ext cx="170280" cy="27324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2E15DFBE-1217-44A8-8C94-234680FE97D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54031" y="4788473"/>
                  <a:ext cx="187920" cy="290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0A9C2FA2-6503-4D2C-A7D9-67AECB36BA04}"/>
                    </a:ext>
                  </a:extLst>
                </p14:cNvPr>
                <p14:cNvContentPartPr/>
                <p14:nvPr/>
              </p14:nvContentPartPr>
              <p14:xfrm>
                <a:off x="8160511" y="4874525"/>
                <a:ext cx="111960" cy="7056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0A9C2FA2-6503-4D2C-A7D9-67AECB36BA0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51511" y="4865525"/>
                  <a:ext cx="129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0A740A97-C0F1-4B0A-B077-C6AD26F7D149}"/>
                    </a:ext>
                  </a:extLst>
                </p14:cNvPr>
                <p14:cNvContentPartPr/>
                <p14:nvPr/>
              </p14:nvContentPartPr>
              <p14:xfrm>
                <a:off x="8125591" y="4765805"/>
                <a:ext cx="190080" cy="5004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0A740A97-C0F1-4B0A-B077-C6AD26F7D14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16591" y="4756805"/>
                  <a:ext cx="207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083C2623-4C8E-49D1-B7F8-AA3484600C01}"/>
                    </a:ext>
                  </a:extLst>
                </p14:cNvPr>
                <p14:cNvContentPartPr/>
                <p14:nvPr/>
              </p14:nvContentPartPr>
              <p14:xfrm>
                <a:off x="8424391" y="4646285"/>
                <a:ext cx="195120" cy="37440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083C2623-4C8E-49D1-B7F8-AA3484600C0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15391" y="4637285"/>
                  <a:ext cx="2127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058DED9F-E2FE-40AE-80D3-47C1DB537873}"/>
                    </a:ext>
                  </a:extLst>
                </p14:cNvPr>
                <p14:cNvContentPartPr/>
                <p14:nvPr/>
              </p14:nvContentPartPr>
              <p14:xfrm>
                <a:off x="8617351" y="4603805"/>
                <a:ext cx="913320" cy="42228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058DED9F-E2FE-40AE-80D3-47C1DB53787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08351" y="4594805"/>
                  <a:ext cx="9309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B0A2B301-5814-4D06-95E2-339C73D68236}"/>
                    </a:ext>
                  </a:extLst>
                </p14:cNvPr>
                <p14:cNvContentPartPr/>
                <p14:nvPr/>
              </p14:nvContentPartPr>
              <p14:xfrm>
                <a:off x="9549031" y="4596605"/>
                <a:ext cx="383400" cy="87264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B0A2B301-5814-4D06-95E2-339C73D6823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540023" y="4587605"/>
                  <a:ext cx="401057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610459A4-60EA-47EF-8976-D5766F2E3C52}"/>
                    </a:ext>
                  </a:extLst>
                </p14:cNvPr>
                <p14:cNvContentPartPr/>
                <p14:nvPr/>
              </p14:nvContentPartPr>
              <p14:xfrm>
                <a:off x="9867991" y="4959485"/>
                <a:ext cx="304200" cy="66672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610459A4-60EA-47EF-8976-D5766F2E3C5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58991" y="4950485"/>
                  <a:ext cx="321840" cy="68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2" name="Tinta 151">
                <a:extLst>
                  <a:ext uri="{FF2B5EF4-FFF2-40B4-BE49-F238E27FC236}">
                    <a16:creationId xmlns:a16="http://schemas.microsoft.com/office/drawing/2014/main" id="{D530CBA2-1519-4C08-8C38-1CF7BFE99912}"/>
                  </a:ext>
                </a:extLst>
              </p14:cNvPr>
              <p14:cNvContentPartPr/>
              <p14:nvPr/>
            </p14:nvContentPartPr>
            <p14:xfrm>
              <a:off x="10350031" y="4929965"/>
              <a:ext cx="227880" cy="363600"/>
            </p14:xfrm>
          </p:contentPart>
        </mc:Choice>
        <mc:Fallback xmlns="">
          <p:pic>
            <p:nvPicPr>
              <p:cNvPr id="152" name="Tinta 151">
                <a:extLst>
                  <a:ext uri="{FF2B5EF4-FFF2-40B4-BE49-F238E27FC236}">
                    <a16:creationId xmlns:a16="http://schemas.microsoft.com/office/drawing/2014/main" id="{D530CBA2-1519-4C08-8C38-1CF7BFE9991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341045" y="4920965"/>
                <a:ext cx="245492" cy="3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27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FC0235DC-7855-4861-81CF-4AD8CD7CA15A}"/>
              </a:ext>
            </a:extLst>
          </p:cNvPr>
          <p:cNvGrpSpPr/>
          <p:nvPr/>
        </p:nvGrpSpPr>
        <p:grpSpPr>
          <a:xfrm>
            <a:off x="1092271" y="601325"/>
            <a:ext cx="2702160" cy="577440"/>
            <a:chOff x="1092271" y="601325"/>
            <a:chExt cx="270216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5BE40BD7-52FB-4A28-AF0F-4E95269AEAC1}"/>
                    </a:ext>
                  </a:extLst>
                </p14:cNvPr>
                <p14:cNvContentPartPr/>
                <p14:nvPr/>
              </p14:nvContentPartPr>
              <p14:xfrm>
                <a:off x="1092271" y="601325"/>
                <a:ext cx="185400" cy="43776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5BE40BD7-52FB-4A28-AF0F-4E95269AEA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3631" y="592685"/>
                  <a:ext cx="203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07E82559-A06A-4066-9ACB-A6728F4F5F9D}"/>
                    </a:ext>
                  </a:extLst>
                </p14:cNvPr>
                <p14:cNvContentPartPr/>
                <p14:nvPr/>
              </p14:nvContentPartPr>
              <p14:xfrm>
                <a:off x="1097671" y="788885"/>
                <a:ext cx="169920" cy="172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07E82559-A06A-4066-9ACB-A6728F4F5F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9031" y="780245"/>
                  <a:ext cx="187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3BEA2FDD-6441-4636-91AE-00D8F19DBCDE}"/>
                    </a:ext>
                  </a:extLst>
                </p14:cNvPr>
                <p14:cNvContentPartPr/>
                <p14:nvPr/>
              </p14:nvContentPartPr>
              <p14:xfrm>
                <a:off x="1298551" y="913085"/>
                <a:ext cx="1285920" cy="2570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3BEA2FDD-6441-4636-91AE-00D8F19DBC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89911" y="904085"/>
                  <a:ext cx="1303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364F2592-133E-4B07-94C5-FD2CD4719FE0}"/>
                    </a:ext>
                  </a:extLst>
                </p14:cNvPr>
                <p14:cNvContentPartPr/>
                <p14:nvPr/>
              </p14:nvContentPartPr>
              <p14:xfrm>
                <a:off x="2654311" y="671525"/>
                <a:ext cx="97200" cy="45000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364F2592-133E-4B07-94C5-FD2CD4719F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45671" y="662525"/>
                  <a:ext cx="1148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22E3B53E-E71A-4EFB-BDAB-BF56D68843DC}"/>
                    </a:ext>
                  </a:extLst>
                </p14:cNvPr>
                <p14:cNvContentPartPr/>
                <p14:nvPr/>
              </p14:nvContentPartPr>
              <p14:xfrm>
                <a:off x="2522551" y="843245"/>
                <a:ext cx="213840" cy="1152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22E3B53E-E71A-4EFB-BDAB-BF56D68843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3911" y="834245"/>
                  <a:ext cx="23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48060450-06D1-4FDE-80F2-C184B484B941}"/>
                    </a:ext>
                  </a:extLst>
                </p14:cNvPr>
                <p14:cNvContentPartPr/>
                <p14:nvPr/>
              </p14:nvContentPartPr>
              <p14:xfrm>
                <a:off x="2800471" y="1023965"/>
                <a:ext cx="317520" cy="1170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48060450-06D1-4FDE-80F2-C184B484B9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1831" y="1015325"/>
                  <a:ext cx="335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C2320D1-65FC-41B0-96B6-29D22368D053}"/>
                    </a:ext>
                  </a:extLst>
                </p14:cNvPr>
                <p14:cNvContentPartPr/>
                <p14:nvPr/>
              </p14:nvContentPartPr>
              <p14:xfrm>
                <a:off x="3145711" y="1023965"/>
                <a:ext cx="449280" cy="1548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C2320D1-65FC-41B0-96B6-29D22368D0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7071" y="1014965"/>
                  <a:ext cx="466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8276DF5-F3E7-4438-A844-75E13352DF3F}"/>
                    </a:ext>
                  </a:extLst>
                </p14:cNvPr>
                <p14:cNvContentPartPr/>
                <p14:nvPr/>
              </p14:nvContentPartPr>
              <p14:xfrm>
                <a:off x="3688951" y="1016045"/>
                <a:ext cx="105480" cy="954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8276DF5-F3E7-4438-A844-75E13352DF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0311" y="1007405"/>
                  <a:ext cx="123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984E07CF-FF00-46E7-A8FD-927D6DF196DC}"/>
                    </a:ext>
                  </a:extLst>
                </p14:cNvPr>
                <p14:cNvContentPartPr/>
                <p14:nvPr/>
              </p14:nvContentPartPr>
              <p14:xfrm>
                <a:off x="3439111" y="817325"/>
                <a:ext cx="137160" cy="14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984E07CF-FF00-46E7-A8FD-927D6DF196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0111" y="808325"/>
                  <a:ext cx="15480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F930D503-5698-49DB-93D7-4472F49C4370}"/>
                  </a:ext>
                </a:extLst>
              </p14:cNvPr>
              <p14:cNvContentPartPr/>
              <p14:nvPr/>
            </p14:nvContentPartPr>
            <p14:xfrm>
              <a:off x="3233191" y="1421765"/>
              <a:ext cx="132120" cy="1720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F930D503-5698-49DB-93D7-4472F49C43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4551" y="1412765"/>
                <a:ext cx="14976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CEC3E6D-BC00-4BA6-BD0E-600B716DE31D}"/>
              </a:ext>
            </a:extLst>
          </p:cNvPr>
          <p:cNvGrpSpPr/>
          <p:nvPr/>
        </p:nvGrpSpPr>
        <p:grpSpPr>
          <a:xfrm>
            <a:off x="4172071" y="622925"/>
            <a:ext cx="2696760" cy="691920"/>
            <a:chOff x="4172071" y="622925"/>
            <a:chExt cx="269676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CCDB75D9-6D67-4369-9ACF-385EC0C828F5}"/>
                    </a:ext>
                  </a:extLst>
                </p14:cNvPr>
                <p14:cNvContentPartPr/>
                <p14:nvPr/>
              </p14:nvContentPartPr>
              <p14:xfrm>
                <a:off x="4172071" y="622925"/>
                <a:ext cx="703440" cy="6919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CCDB75D9-6D67-4369-9ACF-385EC0C828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3431" y="613925"/>
                  <a:ext cx="7210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62D29FDD-4F84-47E0-B8D4-935F5C06E86F}"/>
                    </a:ext>
                  </a:extLst>
                </p14:cNvPr>
                <p14:cNvContentPartPr/>
                <p14:nvPr/>
              </p14:nvContentPartPr>
              <p14:xfrm>
                <a:off x="4882711" y="944765"/>
                <a:ext cx="246600" cy="1947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62D29FDD-4F84-47E0-B8D4-935F5C06E8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73711" y="936125"/>
                  <a:ext cx="264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180D26FA-DB95-422A-8943-73FA19EE1F3C}"/>
                    </a:ext>
                  </a:extLst>
                </p14:cNvPr>
                <p14:cNvContentPartPr/>
                <p14:nvPr/>
              </p14:nvContentPartPr>
              <p14:xfrm>
                <a:off x="5158111" y="944405"/>
                <a:ext cx="603720" cy="1760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180D26FA-DB95-422A-8943-73FA19EE1F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9471" y="935405"/>
                  <a:ext cx="621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F1E2EF2-B07B-4703-8D09-0C301DABB889}"/>
                    </a:ext>
                  </a:extLst>
                </p14:cNvPr>
                <p14:cNvContentPartPr/>
                <p14:nvPr/>
              </p14:nvContentPartPr>
              <p14:xfrm>
                <a:off x="5717551" y="710045"/>
                <a:ext cx="104400" cy="15048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F1E2EF2-B07B-4703-8D09-0C301DABB8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08911" y="701045"/>
                  <a:ext cx="122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3FE5F8EB-BDD2-4E6D-993B-0109B79F36EA}"/>
                    </a:ext>
                  </a:extLst>
                </p14:cNvPr>
                <p14:cNvContentPartPr/>
                <p14:nvPr/>
              </p14:nvContentPartPr>
              <p14:xfrm>
                <a:off x="5718991" y="635885"/>
                <a:ext cx="580320" cy="5281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3FE5F8EB-BDD2-4E6D-993B-0109B79F36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09991" y="626885"/>
                  <a:ext cx="59796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90CBB62F-0B49-442C-8756-FC6EB322D853}"/>
                    </a:ext>
                  </a:extLst>
                </p14:cNvPr>
                <p14:cNvContentPartPr/>
                <p14:nvPr/>
              </p14:nvContentPartPr>
              <p14:xfrm>
                <a:off x="6484711" y="966365"/>
                <a:ext cx="150840" cy="2026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90CBB62F-0B49-442C-8756-FC6EB322D8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76071" y="957725"/>
                  <a:ext cx="168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C2F79AD-734C-44F2-9CB6-522B245977E7}"/>
                    </a:ext>
                  </a:extLst>
                </p14:cNvPr>
                <p14:cNvContentPartPr/>
                <p14:nvPr/>
              </p14:nvContentPartPr>
              <p14:xfrm>
                <a:off x="6696391" y="1058525"/>
                <a:ext cx="172440" cy="10260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C2F79AD-734C-44F2-9CB6-522B245977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87391" y="1049885"/>
                  <a:ext cx="190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A745D6F3-4382-43BA-BC83-E72B6346CFF4}"/>
                    </a:ext>
                  </a:extLst>
                </p14:cNvPr>
                <p14:cNvContentPartPr/>
                <p14:nvPr/>
              </p14:nvContentPartPr>
              <p14:xfrm>
                <a:off x="6341431" y="881765"/>
                <a:ext cx="36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A745D6F3-4382-43BA-BC83-E72B6346CF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32791" y="872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1D3BF0A-16F4-43E1-80FF-463C7FD0235F}"/>
              </a:ext>
            </a:extLst>
          </p:cNvPr>
          <p:cNvGrpSpPr/>
          <p:nvPr/>
        </p:nvGrpSpPr>
        <p:grpSpPr>
          <a:xfrm>
            <a:off x="1462711" y="1620485"/>
            <a:ext cx="2502720" cy="487440"/>
            <a:chOff x="1462711" y="1620485"/>
            <a:chExt cx="25027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86C1C1D-4B59-4F39-A218-7312F1F2DEF1}"/>
                    </a:ext>
                  </a:extLst>
                </p14:cNvPr>
                <p14:cNvContentPartPr/>
                <p14:nvPr/>
              </p14:nvContentPartPr>
              <p14:xfrm>
                <a:off x="1462711" y="1669805"/>
                <a:ext cx="217800" cy="3286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86C1C1D-4B59-4F39-A218-7312F1F2DEF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54071" y="1660805"/>
                  <a:ext cx="2354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C65DDB82-B96F-45BE-A00D-0A0A51326088}"/>
                    </a:ext>
                  </a:extLst>
                </p14:cNvPr>
                <p14:cNvContentPartPr/>
                <p14:nvPr/>
              </p14:nvContentPartPr>
              <p14:xfrm>
                <a:off x="1828831" y="1811645"/>
                <a:ext cx="198360" cy="2664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C65DDB82-B96F-45BE-A00D-0A0A513260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20191" y="1802645"/>
                  <a:ext cx="216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AF952B43-54E5-407D-9614-E617CB86BF4B}"/>
                    </a:ext>
                  </a:extLst>
                </p14:cNvPr>
                <p14:cNvContentPartPr/>
                <p14:nvPr/>
              </p14:nvContentPartPr>
              <p14:xfrm>
                <a:off x="2284231" y="1628405"/>
                <a:ext cx="33120" cy="2736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AF952B43-54E5-407D-9614-E617CB86BF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75231" y="1619765"/>
                  <a:ext cx="50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8221340A-5105-4091-9ED5-ABBF30D6D970}"/>
                    </a:ext>
                  </a:extLst>
                </p14:cNvPr>
                <p14:cNvContentPartPr/>
                <p14:nvPr/>
              </p14:nvContentPartPr>
              <p14:xfrm>
                <a:off x="2483671" y="1620485"/>
                <a:ext cx="16560" cy="2761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8221340A-5105-4091-9ED5-ABBF30D6D9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75031" y="1611845"/>
                  <a:ext cx="34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CC7CB120-0356-46C5-8B8B-C57519C6F2A4}"/>
                    </a:ext>
                  </a:extLst>
                </p14:cNvPr>
                <p14:cNvContentPartPr/>
                <p14:nvPr/>
              </p14:nvContentPartPr>
              <p14:xfrm>
                <a:off x="2346871" y="1736765"/>
                <a:ext cx="187560" cy="421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CC7CB120-0356-46C5-8B8B-C57519C6F2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8231" y="1728125"/>
                  <a:ext cx="205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3CF08C1-7BB8-452E-BD8C-854B6EFBD2A7}"/>
                    </a:ext>
                  </a:extLst>
                </p14:cNvPr>
                <p14:cNvContentPartPr/>
                <p14:nvPr/>
              </p14:nvContentPartPr>
              <p14:xfrm>
                <a:off x="2720911" y="1829285"/>
                <a:ext cx="69480" cy="2786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3CF08C1-7BB8-452E-BD8C-854B6EFBD2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12271" y="1820645"/>
                  <a:ext cx="87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799E26F6-3A2B-49BC-9800-1EDFA8924BA2}"/>
                    </a:ext>
                  </a:extLst>
                </p14:cNvPr>
                <p14:cNvContentPartPr/>
                <p14:nvPr/>
              </p14:nvContentPartPr>
              <p14:xfrm>
                <a:off x="3033751" y="1829285"/>
                <a:ext cx="101880" cy="2656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799E26F6-3A2B-49BC-9800-1EDFA8924B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4751" y="1820285"/>
                  <a:ext cx="119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2B651AEB-BC2E-4224-A278-DC01F7647ACF}"/>
                    </a:ext>
                  </a:extLst>
                </p14:cNvPr>
                <p14:cNvContentPartPr/>
                <p14:nvPr/>
              </p14:nvContentPartPr>
              <p14:xfrm>
                <a:off x="3412471" y="1774925"/>
                <a:ext cx="163080" cy="2080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2B651AEB-BC2E-4224-A278-DC01F7647A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03471" y="1765925"/>
                  <a:ext cx="180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77807440-DC0E-44B5-B8F6-BF74E607DA35}"/>
                    </a:ext>
                  </a:extLst>
                </p14:cNvPr>
                <p14:cNvContentPartPr/>
                <p14:nvPr/>
              </p14:nvContentPartPr>
              <p14:xfrm>
                <a:off x="3760231" y="1821725"/>
                <a:ext cx="205200" cy="2772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77807440-DC0E-44B5-B8F6-BF74E607DA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51591" y="1812725"/>
                  <a:ext cx="22284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21E1D650-46FA-4448-9E38-1E4BCA95495C}"/>
              </a:ext>
            </a:extLst>
          </p:cNvPr>
          <p:cNvGrpSpPr/>
          <p:nvPr/>
        </p:nvGrpSpPr>
        <p:grpSpPr>
          <a:xfrm>
            <a:off x="4300951" y="1628405"/>
            <a:ext cx="1659600" cy="330480"/>
            <a:chOff x="4300951" y="1628405"/>
            <a:chExt cx="16596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53928552-01F7-4686-ABB4-75D0229DE7D8}"/>
                    </a:ext>
                  </a:extLst>
                </p14:cNvPr>
                <p14:cNvContentPartPr/>
                <p14:nvPr/>
              </p14:nvContentPartPr>
              <p14:xfrm>
                <a:off x="4300951" y="1773125"/>
                <a:ext cx="1103400" cy="1166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53928552-01F7-4686-ABB4-75D0229DE7D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92311" y="1764485"/>
                  <a:ext cx="1121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C9E93A98-8A8C-48C4-A52A-240C55AA5C5D}"/>
                    </a:ext>
                  </a:extLst>
                </p14:cNvPr>
                <p14:cNvContentPartPr/>
                <p14:nvPr/>
              </p14:nvContentPartPr>
              <p14:xfrm>
                <a:off x="5351071" y="1663325"/>
                <a:ext cx="141840" cy="2487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C9E93A98-8A8C-48C4-A52A-240C55AA5C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42071" y="1654685"/>
                  <a:ext cx="159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82A8DBD-E002-4EF5-8377-5FCBE948C6F3}"/>
                    </a:ext>
                  </a:extLst>
                </p14:cNvPr>
                <p14:cNvContentPartPr/>
                <p14:nvPr/>
              </p14:nvContentPartPr>
              <p14:xfrm>
                <a:off x="5334871" y="1628405"/>
                <a:ext cx="360" cy="2282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82A8DBD-E002-4EF5-8377-5FCBE948C6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25871" y="1619765"/>
                  <a:ext cx="18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AB9391FB-50DF-4A67-8707-73CD77B12C2B}"/>
                    </a:ext>
                  </a:extLst>
                </p14:cNvPr>
                <p14:cNvContentPartPr/>
                <p14:nvPr/>
              </p14:nvContentPartPr>
              <p14:xfrm>
                <a:off x="5711431" y="1654685"/>
                <a:ext cx="249120" cy="3042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AB9391FB-50DF-4A67-8707-73CD77B12C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02431" y="1645685"/>
                  <a:ext cx="26676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9112ACE-D614-4A76-8A0E-5AEB1B0967D2}"/>
              </a:ext>
            </a:extLst>
          </p:cNvPr>
          <p:cNvGrpSpPr/>
          <p:nvPr/>
        </p:nvGrpSpPr>
        <p:grpSpPr>
          <a:xfrm>
            <a:off x="6226231" y="1568645"/>
            <a:ext cx="2010240" cy="407880"/>
            <a:chOff x="6226231" y="1568645"/>
            <a:chExt cx="201024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7D398233-C565-463B-BDEF-779FB245D7B1}"/>
                    </a:ext>
                  </a:extLst>
                </p14:cNvPr>
                <p14:cNvContentPartPr/>
                <p14:nvPr/>
              </p14:nvContentPartPr>
              <p14:xfrm>
                <a:off x="6226231" y="1584485"/>
                <a:ext cx="212400" cy="2908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7D398233-C565-463B-BDEF-779FB245D7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17231" y="1575485"/>
                  <a:ext cx="230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7E565EE9-F498-4785-A9D3-BF1B208AA344}"/>
                    </a:ext>
                  </a:extLst>
                </p14:cNvPr>
                <p14:cNvContentPartPr/>
                <p14:nvPr/>
              </p14:nvContentPartPr>
              <p14:xfrm>
                <a:off x="6573271" y="1675565"/>
                <a:ext cx="191520" cy="2484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7E565EE9-F498-4785-A9D3-BF1B208AA3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64631" y="1666565"/>
                  <a:ext cx="209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6BD11C1-9646-4CC1-ACDF-F84602AE507A}"/>
                    </a:ext>
                  </a:extLst>
                </p14:cNvPr>
                <p14:cNvContentPartPr/>
                <p14:nvPr/>
              </p14:nvContentPartPr>
              <p14:xfrm>
                <a:off x="6946591" y="1568645"/>
                <a:ext cx="12960" cy="3168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6BD11C1-9646-4CC1-ACDF-F84602AE50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37951" y="1559645"/>
                  <a:ext cx="30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E1908EF9-4F5B-4342-A58E-05C7E6128487}"/>
                    </a:ext>
                  </a:extLst>
                </p14:cNvPr>
                <p14:cNvContentPartPr/>
                <p14:nvPr/>
              </p14:nvContentPartPr>
              <p14:xfrm>
                <a:off x="6999511" y="1610405"/>
                <a:ext cx="167400" cy="2286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E1908EF9-4F5B-4342-A58E-05C7E61284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0511" y="1601405"/>
                  <a:ext cx="185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150A3967-AA0B-487C-9B96-B6783BB54ABB}"/>
                    </a:ext>
                  </a:extLst>
                </p14:cNvPr>
                <p14:cNvContentPartPr/>
                <p14:nvPr/>
              </p14:nvContentPartPr>
              <p14:xfrm>
                <a:off x="7285711" y="1698605"/>
                <a:ext cx="167760" cy="27792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150A3967-AA0B-487C-9B96-B6783BB54A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76711" y="1689605"/>
                  <a:ext cx="185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FA4F447-FC98-4F1A-AA55-9F5F3F99C3D4}"/>
                    </a:ext>
                  </a:extLst>
                </p14:cNvPr>
                <p14:cNvContentPartPr/>
                <p14:nvPr/>
              </p14:nvContentPartPr>
              <p14:xfrm>
                <a:off x="7311991" y="1650005"/>
                <a:ext cx="147240" cy="205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FA4F447-FC98-4F1A-AA55-9F5F3F99C3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02991" y="1641005"/>
                  <a:ext cx="164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3C27F05C-51FD-4449-86DB-970C9E68F3C4}"/>
                    </a:ext>
                  </a:extLst>
                </p14:cNvPr>
                <p14:cNvContentPartPr/>
                <p14:nvPr/>
              </p14:nvContentPartPr>
              <p14:xfrm>
                <a:off x="7714471" y="1637405"/>
                <a:ext cx="156240" cy="2286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3C27F05C-51FD-4449-86DB-970C9E68F3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05471" y="1628765"/>
                  <a:ext cx="173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BF19C7AB-8BA8-4B89-B28C-12264C5D7AD7}"/>
                    </a:ext>
                  </a:extLst>
                </p14:cNvPr>
                <p14:cNvContentPartPr/>
                <p14:nvPr/>
              </p14:nvContentPartPr>
              <p14:xfrm>
                <a:off x="8058991" y="1569725"/>
                <a:ext cx="25560" cy="2581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BF19C7AB-8BA8-4B89-B28C-12264C5D7A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49991" y="1560725"/>
                  <a:ext cx="43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50AA2BBB-B606-41C6-BC4D-743A3158AAA7}"/>
                    </a:ext>
                  </a:extLst>
                </p14:cNvPr>
                <p14:cNvContentPartPr/>
                <p14:nvPr/>
              </p14:nvContentPartPr>
              <p14:xfrm>
                <a:off x="8064031" y="1618325"/>
                <a:ext cx="172440" cy="2397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50AA2BBB-B606-41C6-BC4D-743A3158AA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5031" y="1609325"/>
                  <a:ext cx="19008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2E7851BE-CCC2-41BA-BCB2-785898C653D7}"/>
              </a:ext>
            </a:extLst>
          </p:cNvPr>
          <p:cNvGrpSpPr/>
          <p:nvPr/>
        </p:nvGrpSpPr>
        <p:grpSpPr>
          <a:xfrm>
            <a:off x="8664151" y="1616165"/>
            <a:ext cx="192600" cy="198000"/>
            <a:chOff x="8664151" y="1616165"/>
            <a:chExt cx="1926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03861666-12FF-43B0-98C9-8B867A176E55}"/>
                    </a:ext>
                  </a:extLst>
                </p14:cNvPr>
                <p14:cNvContentPartPr/>
                <p14:nvPr/>
              </p14:nvContentPartPr>
              <p14:xfrm>
                <a:off x="8664151" y="1688165"/>
                <a:ext cx="192600" cy="320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03861666-12FF-43B0-98C9-8B867A176E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55151" y="1679525"/>
                  <a:ext cx="210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6F861818-236D-41C5-A4E6-AA26BCA1CFFF}"/>
                    </a:ext>
                  </a:extLst>
                </p14:cNvPr>
                <p14:cNvContentPartPr/>
                <p14:nvPr/>
              </p14:nvContentPartPr>
              <p14:xfrm>
                <a:off x="8711671" y="1616165"/>
                <a:ext cx="30600" cy="1980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6F861818-236D-41C5-A4E6-AA26BCA1CF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3031" y="1607165"/>
                  <a:ext cx="4824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859446FB-2434-4CEC-9443-1F6372A61DDF}"/>
                  </a:ext>
                </a:extLst>
              </p14:cNvPr>
              <p14:cNvContentPartPr/>
              <p14:nvPr/>
            </p14:nvContentPartPr>
            <p14:xfrm>
              <a:off x="9330511" y="1608965"/>
              <a:ext cx="258840" cy="40500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859446FB-2434-4CEC-9443-1F6372A61DD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321871" y="1600325"/>
                <a:ext cx="2764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9391C186-16B5-4C79-A965-B8CCEF8C6E25}"/>
                  </a:ext>
                </a:extLst>
              </p14:cNvPr>
              <p14:cNvContentPartPr/>
              <p14:nvPr/>
            </p14:nvContentPartPr>
            <p14:xfrm>
              <a:off x="10275871" y="1696445"/>
              <a:ext cx="192600" cy="18684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9391C186-16B5-4C79-A965-B8CCEF8C6E2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267231" y="1687805"/>
                <a:ext cx="2102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9AA0FF4D-807E-4DF2-A6A7-FAA0DA88B549}"/>
                  </a:ext>
                </a:extLst>
              </p14:cNvPr>
              <p14:cNvContentPartPr/>
              <p14:nvPr/>
            </p14:nvContentPartPr>
            <p14:xfrm>
              <a:off x="10698871" y="1760525"/>
              <a:ext cx="136080" cy="25956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9AA0FF4D-807E-4DF2-A6A7-FAA0DA88B54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90231" y="1751885"/>
                <a:ext cx="15372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Agrupar 56">
            <a:extLst>
              <a:ext uri="{FF2B5EF4-FFF2-40B4-BE49-F238E27FC236}">
                <a16:creationId xmlns:a16="http://schemas.microsoft.com/office/drawing/2014/main" id="{2387465E-3C5F-460B-A234-261B43CC4698}"/>
              </a:ext>
            </a:extLst>
          </p:cNvPr>
          <p:cNvGrpSpPr/>
          <p:nvPr/>
        </p:nvGrpSpPr>
        <p:grpSpPr>
          <a:xfrm>
            <a:off x="9837751" y="1541645"/>
            <a:ext cx="248040" cy="420480"/>
            <a:chOff x="9837751" y="1541645"/>
            <a:chExt cx="2480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2CA34182-2085-4631-9DB5-030BA83611B0}"/>
                    </a:ext>
                  </a:extLst>
                </p14:cNvPr>
                <p14:cNvContentPartPr/>
                <p14:nvPr/>
              </p14:nvContentPartPr>
              <p14:xfrm>
                <a:off x="9837751" y="1659005"/>
                <a:ext cx="235080" cy="3031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2CA34182-2085-4631-9DB5-030BA83611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28751" y="1650005"/>
                  <a:ext cx="252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EBD6735E-2536-455D-AE51-F53E02B11084}"/>
                    </a:ext>
                  </a:extLst>
                </p14:cNvPr>
                <p14:cNvContentPartPr/>
                <p14:nvPr/>
              </p14:nvContentPartPr>
              <p14:xfrm>
                <a:off x="9844231" y="1541645"/>
                <a:ext cx="241560" cy="2055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EBD6735E-2536-455D-AE51-F53E02B110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35231" y="1532645"/>
                  <a:ext cx="25920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Agrupar 156">
            <a:extLst>
              <a:ext uri="{FF2B5EF4-FFF2-40B4-BE49-F238E27FC236}">
                <a16:creationId xmlns:a16="http://schemas.microsoft.com/office/drawing/2014/main" id="{8FB9AA42-DAAC-4376-B63A-7D4103DBFBF5}"/>
              </a:ext>
            </a:extLst>
          </p:cNvPr>
          <p:cNvGrpSpPr/>
          <p:nvPr/>
        </p:nvGrpSpPr>
        <p:grpSpPr>
          <a:xfrm>
            <a:off x="2319151" y="2442005"/>
            <a:ext cx="1301400" cy="522360"/>
            <a:chOff x="2319151" y="2442005"/>
            <a:chExt cx="130140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05B42BED-3D8B-4AE5-8AAC-0AD3F855FF8C}"/>
                    </a:ext>
                  </a:extLst>
                </p14:cNvPr>
                <p14:cNvContentPartPr/>
                <p14:nvPr/>
              </p14:nvContentPartPr>
              <p14:xfrm>
                <a:off x="2319151" y="2442005"/>
                <a:ext cx="64800" cy="36648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05B42BED-3D8B-4AE5-8AAC-0AD3F855FF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10511" y="2433365"/>
                  <a:ext cx="824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6CDAB8F6-9B86-433B-AA0D-2A5AB38CF252}"/>
                    </a:ext>
                  </a:extLst>
                </p14:cNvPr>
                <p14:cNvContentPartPr/>
                <p14:nvPr/>
              </p14:nvContentPartPr>
              <p14:xfrm>
                <a:off x="2595631" y="2446685"/>
                <a:ext cx="183600" cy="35028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6CDAB8F6-9B86-433B-AA0D-2A5AB38CF2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86631" y="2438045"/>
                  <a:ext cx="2012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363EC580-AF8A-40A3-ACBE-084BC4057B26}"/>
                    </a:ext>
                  </a:extLst>
                </p14:cNvPr>
                <p14:cNvContentPartPr/>
                <p14:nvPr/>
              </p14:nvContentPartPr>
              <p14:xfrm>
                <a:off x="2959231" y="2607245"/>
                <a:ext cx="162000" cy="13860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363EC580-AF8A-40A3-ACBE-084BC4057B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0231" y="2598245"/>
                  <a:ext cx="179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E3D5DE9A-E2E6-4F22-B3A6-9307A7B65C8A}"/>
                    </a:ext>
                  </a:extLst>
                </p14:cNvPr>
                <p14:cNvContentPartPr/>
                <p14:nvPr/>
              </p14:nvContentPartPr>
              <p14:xfrm>
                <a:off x="3300871" y="2559365"/>
                <a:ext cx="319680" cy="40500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E3D5DE9A-E2E6-4F22-B3A6-9307A7B65C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2231" y="2550725"/>
                  <a:ext cx="337320" cy="42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8" name="Tinta 157">
                <a:extLst>
                  <a:ext uri="{FF2B5EF4-FFF2-40B4-BE49-F238E27FC236}">
                    <a16:creationId xmlns:a16="http://schemas.microsoft.com/office/drawing/2014/main" id="{9204F227-1155-40AD-B957-A9E7194DF2AC}"/>
                  </a:ext>
                </a:extLst>
              </p14:cNvPr>
              <p14:cNvContentPartPr/>
              <p14:nvPr/>
            </p14:nvContentPartPr>
            <p14:xfrm>
              <a:off x="6220471" y="2321765"/>
              <a:ext cx="267120" cy="530280"/>
            </p14:xfrm>
          </p:contentPart>
        </mc:Choice>
        <mc:Fallback xmlns="">
          <p:pic>
            <p:nvPicPr>
              <p:cNvPr id="158" name="Tinta 157">
                <a:extLst>
                  <a:ext uri="{FF2B5EF4-FFF2-40B4-BE49-F238E27FC236}">
                    <a16:creationId xmlns:a16="http://schemas.microsoft.com/office/drawing/2014/main" id="{9204F227-1155-40AD-B957-A9E7194DF2A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211831" y="2313125"/>
                <a:ext cx="284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9" name="Tinta 158">
                <a:extLst>
                  <a:ext uri="{FF2B5EF4-FFF2-40B4-BE49-F238E27FC236}">
                    <a16:creationId xmlns:a16="http://schemas.microsoft.com/office/drawing/2014/main" id="{3C5B21AA-DD45-431E-85F6-CC9FE77B1C17}"/>
                  </a:ext>
                </a:extLst>
              </p14:cNvPr>
              <p14:cNvContentPartPr/>
              <p14:nvPr/>
            </p14:nvContentPartPr>
            <p14:xfrm>
              <a:off x="6786031" y="2407085"/>
              <a:ext cx="256680" cy="441000"/>
            </p14:xfrm>
          </p:contentPart>
        </mc:Choice>
        <mc:Fallback xmlns="">
          <p:pic>
            <p:nvPicPr>
              <p:cNvPr id="159" name="Tinta 158">
                <a:extLst>
                  <a:ext uri="{FF2B5EF4-FFF2-40B4-BE49-F238E27FC236}">
                    <a16:creationId xmlns:a16="http://schemas.microsoft.com/office/drawing/2014/main" id="{3C5B21AA-DD45-431E-85F6-CC9FE77B1C1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77031" y="2398085"/>
                <a:ext cx="2743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0" name="Tinta 159">
                <a:extLst>
                  <a:ext uri="{FF2B5EF4-FFF2-40B4-BE49-F238E27FC236}">
                    <a16:creationId xmlns:a16="http://schemas.microsoft.com/office/drawing/2014/main" id="{5E8B96B6-723A-4A4C-8234-A01E0A9F3C2A}"/>
                  </a:ext>
                </a:extLst>
              </p14:cNvPr>
              <p14:cNvContentPartPr/>
              <p14:nvPr/>
            </p14:nvContentPartPr>
            <p14:xfrm>
              <a:off x="7512871" y="2658725"/>
              <a:ext cx="350640" cy="533520"/>
            </p14:xfrm>
          </p:contentPart>
        </mc:Choice>
        <mc:Fallback xmlns="">
          <p:pic>
            <p:nvPicPr>
              <p:cNvPr id="160" name="Tinta 159">
                <a:extLst>
                  <a:ext uri="{FF2B5EF4-FFF2-40B4-BE49-F238E27FC236}">
                    <a16:creationId xmlns:a16="http://schemas.microsoft.com/office/drawing/2014/main" id="{5E8B96B6-723A-4A4C-8234-A01E0A9F3C2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503871" y="2650085"/>
                <a:ext cx="368280" cy="55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69801F3F-3F3F-462F-8A79-78A4B9945958}"/>
              </a:ext>
            </a:extLst>
          </p:cNvPr>
          <p:cNvGrpSpPr/>
          <p:nvPr/>
        </p:nvGrpSpPr>
        <p:grpSpPr>
          <a:xfrm>
            <a:off x="9630031" y="2433365"/>
            <a:ext cx="1030320" cy="535320"/>
            <a:chOff x="9630031" y="2433365"/>
            <a:chExt cx="103032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3E4157E5-699E-4D95-BB13-96EA1B0218F5}"/>
                    </a:ext>
                  </a:extLst>
                </p14:cNvPr>
                <p14:cNvContentPartPr/>
                <p14:nvPr/>
              </p14:nvContentPartPr>
              <p14:xfrm>
                <a:off x="9630031" y="2433365"/>
                <a:ext cx="255960" cy="35352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3E4157E5-699E-4D95-BB13-96EA1B0218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21031" y="2424725"/>
                  <a:ext cx="2736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AD9D83FA-3629-4FC1-A701-C003398934CC}"/>
                    </a:ext>
                  </a:extLst>
                </p14:cNvPr>
                <p14:cNvContentPartPr/>
                <p14:nvPr/>
              </p14:nvContentPartPr>
              <p14:xfrm>
                <a:off x="10000111" y="2481605"/>
                <a:ext cx="231480" cy="31500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AD9D83FA-3629-4FC1-A701-C003398934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91111" y="2472605"/>
                  <a:ext cx="249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9894D847-3E60-439D-A41B-9141FBC076DA}"/>
                    </a:ext>
                  </a:extLst>
                </p14:cNvPr>
                <p14:cNvContentPartPr/>
                <p14:nvPr/>
              </p14:nvContentPartPr>
              <p14:xfrm>
                <a:off x="10416631" y="2504645"/>
                <a:ext cx="243720" cy="46404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9894D847-3E60-439D-A41B-9141FBC076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07631" y="2496005"/>
                  <a:ext cx="261360" cy="48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5" name="Tinta 164">
                <a:extLst>
                  <a:ext uri="{FF2B5EF4-FFF2-40B4-BE49-F238E27FC236}">
                    <a16:creationId xmlns:a16="http://schemas.microsoft.com/office/drawing/2014/main" id="{AE2578F6-1D1E-45B0-AAD3-EF2C71F24189}"/>
                  </a:ext>
                </a:extLst>
              </p14:cNvPr>
              <p14:cNvContentPartPr/>
              <p14:nvPr/>
            </p14:nvContentPartPr>
            <p14:xfrm>
              <a:off x="4128151" y="2506445"/>
              <a:ext cx="1731600" cy="122400"/>
            </p14:xfrm>
          </p:contentPart>
        </mc:Choice>
        <mc:Fallback xmlns="">
          <p:pic>
            <p:nvPicPr>
              <p:cNvPr id="165" name="Tinta 164">
                <a:extLst>
                  <a:ext uri="{FF2B5EF4-FFF2-40B4-BE49-F238E27FC236}">
                    <a16:creationId xmlns:a16="http://schemas.microsoft.com/office/drawing/2014/main" id="{AE2578F6-1D1E-45B0-AAD3-EF2C71F2418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9511" y="2497445"/>
                <a:ext cx="17492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Agrupar 167">
            <a:extLst>
              <a:ext uri="{FF2B5EF4-FFF2-40B4-BE49-F238E27FC236}">
                <a16:creationId xmlns:a16="http://schemas.microsoft.com/office/drawing/2014/main" id="{DC680FC7-0637-445C-8D3F-32340A36F38D}"/>
              </a:ext>
            </a:extLst>
          </p:cNvPr>
          <p:cNvGrpSpPr/>
          <p:nvPr/>
        </p:nvGrpSpPr>
        <p:grpSpPr>
          <a:xfrm>
            <a:off x="2875351" y="3041765"/>
            <a:ext cx="571680" cy="534600"/>
            <a:chOff x="2875351" y="3041765"/>
            <a:chExt cx="57168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7CE8D0C9-0E11-41BA-A70D-4B384D53ED25}"/>
                    </a:ext>
                  </a:extLst>
                </p14:cNvPr>
                <p14:cNvContentPartPr/>
                <p14:nvPr/>
              </p14:nvContentPartPr>
              <p14:xfrm>
                <a:off x="2875351" y="3041765"/>
                <a:ext cx="56160" cy="34848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7CE8D0C9-0E11-41BA-A70D-4B384D53ED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66711" y="3033125"/>
                  <a:ext cx="73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3C1902F2-6DE0-4AD1-824E-231FE88AF76B}"/>
                    </a:ext>
                  </a:extLst>
                </p14:cNvPr>
                <p14:cNvContentPartPr/>
                <p14:nvPr/>
              </p14:nvContentPartPr>
              <p14:xfrm>
                <a:off x="3154351" y="3140765"/>
                <a:ext cx="292680" cy="43560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3C1902F2-6DE0-4AD1-824E-231FE88AF7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45351" y="3131765"/>
                  <a:ext cx="31032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88" name="Tinta 187">
                <a:extLst>
                  <a:ext uri="{FF2B5EF4-FFF2-40B4-BE49-F238E27FC236}">
                    <a16:creationId xmlns:a16="http://schemas.microsoft.com/office/drawing/2014/main" id="{9F46D0DA-551A-43B9-98E2-691BE253CD08}"/>
                  </a:ext>
                </a:extLst>
              </p14:cNvPr>
              <p14:cNvContentPartPr/>
              <p14:nvPr/>
            </p14:nvContentPartPr>
            <p14:xfrm>
              <a:off x="374791" y="5105645"/>
              <a:ext cx="487440" cy="451800"/>
            </p14:xfrm>
          </p:contentPart>
        </mc:Choice>
        <mc:Fallback xmlns="">
          <p:pic>
            <p:nvPicPr>
              <p:cNvPr id="188" name="Tinta 187">
                <a:extLst>
                  <a:ext uri="{FF2B5EF4-FFF2-40B4-BE49-F238E27FC236}">
                    <a16:creationId xmlns:a16="http://schemas.microsoft.com/office/drawing/2014/main" id="{9F46D0DA-551A-43B9-98E2-691BE253CD0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5791" y="5096645"/>
                <a:ext cx="5050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4F32533D-0059-4D0A-9406-660BE1729952}"/>
                  </a:ext>
                </a:extLst>
              </p14:cNvPr>
              <p14:cNvContentPartPr/>
              <p14:nvPr/>
            </p14:nvContentPartPr>
            <p14:xfrm>
              <a:off x="836671" y="5202125"/>
              <a:ext cx="906840" cy="361800"/>
            </p14:xfrm>
          </p:contentPart>
        </mc:Choice>
        <mc:Fallback xmlns=""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4F32533D-0059-4D0A-9406-660BE172995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28031" y="5193485"/>
                <a:ext cx="9244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90" name="Tinta 189">
                <a:extLst>
                  <a:ext uri="{FF2B5EF4-FFF2-40B4-BE49-F238E27FC236}">
                    <a16:creationId xmlns:a16="http://schemas.microsoft.com/office/drawing/2014/main" id="{8BA4EF21-493A-47CF-9F57-7D77E8A9C991}"/>
                  </a:ext>
                </a:extLst>
              </p14:cNvPr>
              <p14:cNvContentPartPr/>
              <p14:nvPr/>
            </p14:nvContentPartPr>
            <p14:xfrm>
              <a:off x="1788151" y="5048405"/>
              <a:ext cx="29160" cy="385560"/>
            </p14:xfrm>
          </p:contentPart>
        </mc:Choice>
        <mc:Fallback xmlns="">
          <p:pic>
            <p:nvPicPr>
              <p:cNvPr id="190" name="Tinta 189">
                <a:extLst>
                  <a:ext uri="{FF2B5EF4-FFF2-40B4-BE49-F238E27FC236}">
                    <a16:creationId xmlns:a16="http://schemas.microsoft.com/office/drawing/2014/main" id="{8BA4EF21-493A-47CF-9F57-7D77E8A9C99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79511" y="5039405"/>
                <a:ext cx="468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91" name="Tinta 190">
                <a:extLst>
                  <a:ext uri="{FF2B5EF4-FFF2-40B4-BE49-F238E27FC236}">
                    <a16:creationId xmlns:a16="http://schemas.microsoft.com/office/drawing/2014/main" id="{301ACF13-3C7A-4252-84A5-BCDFD6AD3C48}"/>
                  </a:ext>
                </a:extLst>
              </p14:cNvPr>
              <p14:cNvContentPartPr/>
              <p14:nvPr/>
            </p14:nvContentPartPr>
            <p14:xfrm>
              <a:off x="1690231" y="5256125"/>
              <a:ext cx="295200" cy="231840"/>
            </p14:xfrm>
          </p:contentPart>
        </mc:Choice>
        <mc:Fallback xmlns="">
          <p:pic>
            <p:nvPicPr>
              <p:cNvPr id="191" name="Tinta 190">
                <a:extLst>
                  <a:ext uri="{FF2B5EF4-FFF2-40B4-BE49-F238E27FC236}">
                    <a16:creationId xmlns:a16="http://schemas.microsoft.com/office/drawing/2014/main" id="{301ACF13-3C7A-4252-84A5-BCDFD6AD3C4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81591" y="5247485"/>
                <a:ext cx="3128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92" name="Tinta 191">
                <a:extLst>
                  <a:ext uri="{FF2B5EF4-FFF2-40B4-BE49-F238E27FC236}">
                    <a16:creationId xmlns:a16="http://schemas.microsoft.com/office/drawing/2014/main" id="{E3F63D18-00A4-4178-8ABB-7CFC191504E2}"/>
                  </a:ext>
                </a:extLst>
              </p14:cNvPr>
              <p14:cNvContentPartPr/>
              <p14:nvPr/>
            </p14:nvContentPartPr>
            <p14:xfrm>
              <a:off x="1140511" y="5294645"/>
              <a:ext cx="360" cy="7200"/>
            </p14:xfrm>
          </p:contentPart>
        </mc:Choice>
        <mc:Fallback xmlns="">
          <p:pic>
            <p:nvPicPr>
              <p:cNvPr id="192" name="Tinta 191">
                <a:extLst>
                  <a:ext uri="{FF2B5EF4-FFF2-40B4-BE49-F238E27FC236}">
                    <a16:creationId xmlns:a16="http://schemas.microsoft.com/office/drawing/2014/main" id="{E3F63D18-00A4-4178-8ABB-7CFC191504E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31511" y="5286005"/>
                <a:ext cx="18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3" name="Tinta 192">
                <a:extLst>
                  <a:ext uri="{FF2B5EF4-FFF2-40B4-BE49-F238E27FC236}">
                    <a16:creationId xmlns:a16="http://schemas.microsoft.com/office/drawing/2014/main" id="{9F5A56E5-BC7B-43F4-9E67-8EE951ECA9E8}"/>
                  </a:ext>
                </a:extLst>
              </p14:cNvPr>
              <p14:cNvContentPartPr/>
              <p14:nvPr/>
            </p14:nvContentPartPr>
            <p14:xfrm>
              <a:off x="1940071" y="5410925"/>
              <a:ext cx="226440" cy="35280"/>
            </p14:xfrm>
          </p:contentPart>
        </mc:Choice>
        <mc:Fallback xmlns="">
          <p:pic>
            <p:nvPicPr>
              <p:cNvPr id="193" name="Tinta 192">
                <a:extLst>
                  <a:ext uri="{FF2B5EF4-FFF2-40B4-BE49-F238E27FC236}">
                    <a16:creationId xmlns:a16="http://schemas.microsoft.com/office/drawing/2014/main" id="{9F5A56E5-BC7B-43F4-9E67-8EE951ECA9E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31431" y="5402285"/>
                <a:ext cx="244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95" name="Tinta 194">
                <a:extLst>
                  <a:ext uri="{FF2B5EF4-FFF2-40B4-BE49-F238E27FC236}">
                    <a16:creationId xmlns:a16="http://schemas.microsoft.com/office/drawing/2014/main" id="{0BB14B25-BEC7-4EEA-B8DD-71E30B9FAD84}"/>
                  </a:ext>
                </a:extLst>
              </p14:cNvPr>
              <p14:cNvContentPartPr/>
              <p14:nvPr/>
            </p14:nvContentPartPr>
            <p14:xfrm>
              <a:off x="2013151" y="5433605"/>
              <a:ext cx="299880" cy="10440"/>
            </p14:xfrm>
          </p:contentPart>
        </mc:Choice>
        <mc:Fallback xmlns="">
          <p:pic>
            <p:nvPicPr>
              <p:cNvPr id="195" name="Tinta 194">
                <a:extLst>
                  <a:ext uri="{FF2B5EF4-FFF2-40B4-BE49-F238E27FC236}">
                    <a16:creationId xmlns:a16="http://schemas.microsoft.com/office/drawing/2014/main" id="{0BB14B25-BEC7-4EEA-B8DD-71E30B9FAD8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04511" y="5424965"/>
                <a:ext cx="317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96" name="Tinta 195">
                <a:extLst>
                  <a:ext uri="{FF2B5EF4-FFF2-40B4-BE49-F238E27FC236}">
                    <a16:creationId xmlns:a16="http://schemas.microsoft.com/office/drawing/2014/main" id="{8AB2C6EC-4502-46DF-9CFC-CA64A190D978}"/>
                  </a:ext>
                </a:extLst>
              </p14:cNvPr>
              <p14:cNvContentPartPr/>
              <p14:nvPr/>
            </p14:nvContentPartPr>
            <p14:xfrm>
              <a:off x="1966711" y="5235965"/>
              <a:ext cx="295560" cy="18360"/>
            </p14:xfrm>
          </p:contentPart>
        </mc:Choice>
        <mc:Fallback xmlns="">
          <p:pic>
            <p:nvPicPr>
              <p:cNvPr id="196" name="Tinta 195">
                <a:extLst>
                  <a:ext uri="{FF2B5EF4-FFF2-40B4-BE49-F238E27FC236}">
                    <a16:creationId xmlns:a16="http://schemas.microsoft.com/office/drawing/2014/main" id="{8AB2C6EC-4502-46DF-9CFC-CA64A190D97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57711" y="5226965"/>
                <a:ext cx="313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98" name="Tinta 197">
                <a:extLst>
                  <a:ext uri="{FF2B5EF4-FFF2-40B4-BE49-F238E27FC236}">
                    <a16:creationId xmlns:a16="http://schemas.microsoft.com/office/drawing/2014/main" id="{CF53F26F-955C-44A4-8C32-0E2738F57310}"/>
                  </a:ext>
                </a:extLst>
              </p14:cNvPr>
              <p14:cNvContentPartPr/>
              <p14:nvPr/>
            </p14:nvContentPartPr>
            <p14:xfrm>
              <a:off x="2732431" y="4960205"/>
              <a:ext cx="139680" cy="394200"/>
            </p14:xfrm>
          </p:contentPart>
        </mc:Choice>
        <mc:Fallback xmlns="">
          <p:pic>
            <p:nvPicPr>
              <p:cNvPr id="198" name="Tinta 197">
                <a:extLst>
                  <a:ext uri="{FF2B5EF4-FFF2-40B4-BE49-F238E27FC236}">
                    <a16:creationId xmlns:a16="http://schemas.microsoft.com/office/drawing/2014/main" id="{CF53F26F-955C-44A4-8C32-0E2738F5731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23431" y="4951565"/>
                <a:ext cx="1573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99" name="Tinta 198">
                <a:extLst>
                  <a:ext uri="{FF2B5EF4-FFF2-40B4-BE49-F238E27FC236}">
                    <a16:creationId xmlns:a16="http://schemas.microsoft.com/office/drawing/2014/main" id="{A90D411A-21FF-4BE9-B448-CEC0D1427306}"/>
                  </a:ext>
                </a:extLst>
              </p14:cNvPr>
              <p14:cNvContentPartPr/>
              <p14:nvPr/>
            </p14:nvContentPartPr>
            <p14:xfrm>
              <a:off x="2812711" y="4968125"/>
              <a:ext cx="221400" cy="258120"/>
            </p14:xfrm>
          </p:contentPart>
        </mc:Choice>
        <mc:Fallback xmlns="">
          <p:pic>
            <p:nvPicPr>
              <p:cNvPr id="199" name="Tinta 198">
                <a:extLst>
                  <a:ext uri="{FF2B5EF4-FFF2-40B4-BE49-F238E27FC236}">
                    <a16:creationId xmlns:a16="http://schemas.microsoft.com/office/drawing/2014/main" id="{A90D411A-21FF-4BE9-B448-CEC0D142730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03711" y="4959485"/>
                <a:ext cx="2390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00" name="Tinta 199">
                <a:extLst>
                  <a:ext uri="{FF2B5EF4-FFF2-40B4-BE49-F238E27FC236}">
                    <a16:creationId xmlns:a16="http://schemas.microsoft.com/office/drawing/2014/main" id="{D9650944-D918-48FF-85EF-C82C2978230D}"/>
                  </a:ext>
                </a:extLst>
              </p14:cNvPr>
              <p14:cNvContentPartPr/>
              <p14:nvPr/>
            </p14:nvContentPartPr>
            <p14:xfrm>
              <a:off x="3052471" y="5214365"/>
              <a:ext cx="16560" cy="169920"/>
            </p14:xfrm>
          </p:contentPart>
        </mc:Choice>
        <mc:Fallback xmlns="">
          <p:pic>
            <p:nvPicPr>
              <p:cNvPr id="200" name="Tinta 199">
                <a:extLst>
                  <a:ext uri="{FF2B5EF4-FFF2-40B4-BE49-F238E27FC236}">
                    <a16:creationId xmlns:a16="http://schemas.microsoft.com/office/drawing/2014/main" id="{D9650944-D918-48FF-85EF-C82C2978230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43471" y="5205725"/>
                <a:ext cx="34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01" name="Tinta 200">
                <a:extLst>
                  <a:ext uri="{FF2B5EF4-FFF2-40B4-BE49-F238E27FC236}">
                    <a16:creationId xmlns:a16="http://schemas.microsoft.com/office/drawing/2014/main" id="{5DC5FC05-18D7-4E06-8C71-87260BB7606D}"/>
                  </a:ext>
                </a:extLst>
              </p14:cNvPr>
              <p14:cNvContentPartPr/>
              <p14:nvPr/>
            </p14:nvContentPartPr>
            <p14:xfrm>
              <a:off x="2993431" y="5120765"/>
              <a:ext cx="99720" cy="139680"/>
            </p14:xfrm>
          </p:contentPart>
        </mc:Choice>
        <mc:Fallback xmlns="">
          <p:pic>
            <p:nvPicPr>
              <p:cNvPr id="201" name="Tinta 200">
                <a:extLst>
                  <a:ext uri="{FF2B5EF4-FFF2-40B4-BE49-F238E27FC236}">
                    <a16:creationId xmlns:a16="http://schemas.microsoft.com/office/drawing/2014/main" id="{5DC5FC05-18D7-4E06-8C71-87260BB7606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984431" y="5111765"/>
                <a:ext cx="117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02" name="Tinta 201">
                <a:extLst>
                  <a:ext uri="{FF2B5EF4-FFF2-40B4-BE49-F238E27FC236}">
                    <a16:creationId xmlns:a16="http://schemas.microsoft.com/office/drawing/2014/main" id="{D7C62824-F0DB-4724-86C8-2BA16F1B31AE}"/>
                  </a:ext>
                </a:extLst>
              </p14:cNvPr>
              <p14:cNvContentPartPr/>
              <p14:nvPr/>
            </p14:nvContentPartPr>
            <p14:xfrm>
              <a:off x="3112591" y="5140925"/>
              <a:ext cx="115920" cy="223920"/>
            </p14:xfrm>
          </p:contentPart>
        </mc:Choice>
        <mc:Fallback xmlns="">
          <p:pic>
            <p:nvPicPr>
              <p:cNvPr id="202" name="Tinta 201">
                <a:extLst>
                  <a:ext uri="{FF2B5EF4-FFF2-40B4-BE49-F238E27FC236}">
                    <a16:creationId xmlns:a16="http://schemas.microsoft.com/office/drawing/2014/main" id="{D7C62824-F0DB-4724-86C8-2BA16F1B31A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03951" y="5132285"/>
                <a:ext cx="1335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03" name="Tinta 202">
                <a:extLst>
                  <a:ext uri="{FF2B5EF4-FFF2-40B4-BE49-F238E27FC236}">
                    <a16:creationId xmlns:a16="http://schemas.microsoft.com/office/drawing/2014/main" id="{B66D09E5-9BC6-4611-BEDA-DDD7EFCF2989}"/>
                  </a:ext>
                </a:extLst>
              </p14:cNvPr>
              <p14:cNvContentPartPr/>
              <p14:nvPr/>
            </p14:nvContentPartPr>
            <p14:xfrm>
              <a:off x="3140311" y="5133005"/>
              <a:ext cx="270360" cy="231840"/>
            </p14:xfrm>
          </p:contentPart>
        </mc:Choice>
        <mc:Fallback xmlns="">
          <p:pic>
            <p:nvPicPr>
              <p:cNvPr id="203" name="Tinta 202">
                <a:extLst>
                  <a:ext uri="{FF2B5EF4-FFF2-40B4-BE49-F238E27FC236}">
                    <a16:creationId xmlns:a16="http://schemas.microsoft.com/office/drawing/2014/main" id="{B66D09E5-9BC6-4611-BEDA-DDD7EFCF298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31671" y="5124365"/>
                <a:ext cx="2880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04" name="Tinta 203">
                <a:extLst>
                  <a:ext uri="{FF2B5EF4-FFF2-40B4-BE49-F238E27FC236}">
                    <a16:creationId xmlns:a16="http://schemas.microsoft.com/office/drawing/2014/main" id="{5C4433B7-C4A1-493E-A2D7-C0A0C1B13DBE}"/>
                  </a:ext>
                </a:extLst>
              </p14:cNvPr>
              <p14:cNvContentPartPr/>
              <p14:nvPr/>
            </p14:nvContentPartPr>
            <p14:xfrm>
              <a:off x="3169831" y="4614605"/>
              <a:ext cx="515520" cy="345600"/>
            </p14:xfrm>
          </p:contentPart>
        </mc:Choice>
        <mc:Fallback xmlns="">
          <p:pic>
            <p:nvPicPr>
              <p:cNvPr id="204" name="Tinta 203">
                <a:extLst>
                  <a:ext uri="{FF2B5EF4-FFF2-40B4-BE49-F238E27FC236}">
                    <a16:creationId xmlns:a16="http://schemas.microsoft.com/office/drawing/2014/main" id="{5C4433B7-C4A1-493E-A2D7-C0A0C1B13DB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61191" y="4605605"/>
                <a:ext cx="5331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05" name="Tinta 204">
                <a:extLst>
                  <a:ext uri="{FF2B5EF4-FFF2-40B4-BE49-F238E27FC236}">
                    <a16:creationId xmlns:a16="http://schemas.microsoft.com/office/drawing/2014/main" id="{7BFD642D-E927-4779-948E-A9D0C8309658}"/>
                  </a:ext>
                </a:extLst>
              </p14:cNvPr>
              <p14:cNvContentPartPr/>
              <p14:nvPr/>
            </p14:nvContentPartPr>
            <p14:xfrm>
              <a:off x="3695071" y="4648445"/>
              <a:ext cx="552960" cy="276120"/>
            </p14:xfrm>
          </p:contentPart>
        </mc:Choice>
        <mc:Fallback xmlns="">
          <p:pic>
            <p:nvPicPr>
              <p:cNvPr id="205" name="Tinta 204">
                <a:extLst>
                  <a:ext uri="{FF2B5EF4-FFF2-40B4-BE49-F238E27FC236}">
                    <a16:creationId xmlns:a16="http://schemas.microsoft.com/office/drawing/2014/main" id="{7BFD642D-E927-4779-948E-A9D0C830965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86431" y="4639445"/>
                <a:ext cx="5706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06" name="Tinta 205">
                <a:extLst>
                  <a:ext uri="{FF2B5EF4-FFF2-40B4-BE49-F238E27FC236}">
                    <a16:creationId xmlns:a16="http://schemas.microsoft.com/office/drawing/2014/main" id="{5FD6A995-CACF-4E51-94A8-3A3C63099763}"/>
                  </a:ext>
                </a:extLst>
              </p14:cNvPr>
              <p14:cNvContentPartPr/>
              <p14:nvPr/>
            </p14:nvContentPartPr>
            <p14:xfrm>
              <a:off x="4267831" y="4867325"/>
              <a:ext cx="197280" cy="66600"/>
            </p14:xfrm>
          </p:contentPart>
        </mc:Choice>
        <mc:Fallback xmlns="">
          <p:pic>
            <p:nvPicPr>
              <p:cNvPr id="206" name="Tinta 205">
                <a:extLst>
                  <a:ext uri="{FF2B5EF4-FFF2-40B4-BE49-F238E27FC236}">
                    <a16:creationId xmlns:a16="http://schemas.microsoft.com/office/drawing/2014/main" id="{5FD6A995-CACF-4E51-94A8-3A3C6309976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58831" y="4858685"/>
                <a:ext cx="214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7" name="Tinta 206">
                <a:extLst>
                  <a:ext uri="{FF2B5EF4-FFF2-40B4-BE49-F238E27FC236}">
                    <a16:creationId xmlns:a16="http://schemas.microsoft.com/office/drawing/2014/main" id="{A3D41F5B-36ED-4ECD-B7BC-0426D8B8ADF7}"/>
                  </a:ext>
                </a:extLst>
              </p14:cNvPr>
              <p14:cNvContentPartPr/>
              <p14:nvPr/>
            </p14:nvContentPartPr>
            <p14:xfrm>
              <a:off x="4480951" y="4600925"/>
              <a:ext cx="132120" cy="313200"/>
            </p14:xfrm>
          </p:contentPart>
        </mc:Choice>
        <mc:Fallback xmlns="">
          <p:pic>
            <p:nvPicPr>
              <p:cNvPr id="207" name="Tinta 206">
                <a:extLst>
                  <a:ext uri="{FF2B5EF4-FFF2-40B4-BE49-F238E27FC236}">
                    <a16:creationId xmlns:a16="http://schemas.microsoft.com/office/drawing/2014/main" id="{A3D41F5B-36ED-4ECD-B7BC-0426D8B8ADF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72311" y="4591925"/>
                <a:ext cx="1497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8" name="Tinta 207">
                <a:extLst>
                  <a:ext uri="{FF2B5EF4-FFF2-40B4-BE49-F238E27FC236}">
                    <a16:creationId xmlns:a16="http://schemas.microsoft.com/office/drawing/2014/main" id="{09562C37-FEB3-46D5-A69E-625AA690CB3F}"/>
                  </a:ext>
                </a:extLst>
              </p14:cNvPr>
              <p14:cNvContentPartPr/>
              <p14:nvPr/>
            </p14:nvContentPartPr>
            <p14:xfrm>
              <a:off x="4684351" y="4748885"/>
              <a:ext cx="104400" cy="125640"/>
            </p14:xfrm>
          </p:contentPart>
        </mc:Choice>
        <mc:Fallback xmlns="">
          <p:pic>
            <p:nvPicPr>
              <p:cNvPr id="208" name="Tinta 207">
                <a:extLst>
                  <a:ext uri="{FF2B5EF4-FFF2-40B4-BE49-F238E27FC236}">
                    <a16:creationId xmlns:a16="http://schemas.microsoft.com/office/drawing/2014/main" id="{09562C37-FEB3-46D5-A69E-625AA690CB3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675711" y="4740245"/>
                <a:ext cx="122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9" name="Tinta 208">
                <a:extLst>
                  <a:ext uri="{FF2B5EF4-FFF2-40B4-BE49-F238E27FC236}">
                    <a16:creationId xmlns:a16="http://schemas.microsoft.com/office/drawing/2014/main" id="{D3947B1E-6DBA-4900-9B29-CB303CE4951F}"/>
                  </a:ext>
                </a:extLst>
              </p14:cNvPr>
              <p14:cNvContentPartPr/>
              <p14:nvPr/>
            </p14:nvContentPartPr>
            <p14:xfrm>
              <a:off x="2580511" y="5379245"/>
              <a:ext cx="2073960" cy="90720"/>
            </p14:xfrm>
          </p:contentPart>
        </mc:Choice>
        <mc:Fallback xmlns="">
          <p:pic>
            <p:nvPicPr>
              <p:cNvPr id="209" name="Tinta 208">
                <a:extLst>
                  <a:ext uri="{FF2B5EF4-FFF2-40B4-BE49-F238E27FC236}">
                    <a16:creationId xmlns:a16="http://schemas.microsoft.com/office/drawing/2014/main" id="{D3947B1E-6DBA-4900-9B29-CB303CE4951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571511" y="5370605"/>
                <a:ext cx="2091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10" name="Tinta 209">
                <a:extLst>
                  <a:ext uri="{FF2B5EF4-FFF2-40B4-BE49-F238E27FC236}">
                    <a16:creationId xmlns:a16="http://schemas.microsoft.com/office/drawing/2014/main" id="{7E57489F-945E-4692-9ADC-72B9EAF8DBD3}"/>
                  </a:ext>
                </a:extLst>
              </p14:cNvPr>
              <p14:cNvContentPartPr/>
              <p14:nvPr/>
            </p14:nvContentPartPr>
            <p14:xfrm>
              <a:off x="2743591" y="5587685"/>
              <a:ext cx="164880" cy="315720"/>
            </p14:xfrm>
          </p:contentPart>
        </mc:Choice>
        <mc:Fallback xmlns="">
          <p:pic>
            <p:nvPicPr>
              <p:cNvPr id="210" name="Tinta 209">
                <a:extLst>
                  <a:ext uri="{FF2B5EF4-FFF2-40B4-BE49-F238E27FC236}">
                    <a16:creationId xmlns:a16="http://schemas.microsoft.com/office/drawing/2014/main" id="{7E57489F-945E-4692-9ADC-72B9EAF8DBD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34951" y="5579045"/>
                <a:ext cx="1825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1" name="Tinta 210">
                <a:extLst>
                  <a:ext uri="{FF2B5EF4-FFF2-40B4-BE49-F238E27FC236}">
                    <a16:creationId xmlns:a16="http://schemas.microsoft.com/office/drawing/2014/main" id="{0A72FBDD-1E62-49E5-8410-F68F82B0983F}"/>
                  </a:ext>
                </a:extLst>
              </p14:cNvPr>
              <p14:cNvContentPartPr/>
              <p14:nvPr/>
            </p14:nvContentPartPr>
            <p14:xfrm>
              <a:off x="2916751" y="5530805"/>
              <a:ext cx="146160" cy="229680"/>
            </p14:xfrm>
          </p:contentPart>
        </mc:Choice>
        <mc:Fallback xmlns="">
          <p:pic>
            <p:nvPicPr>
              <p:cNvPr id="211" name="Tinta 210">
                <a:extLst>
                  <a:ext uri="{FF2B5EF4-FFF2-40B4-BE49-F238E27FC236}">
                    <a16:creationId xmlns:a16="http://schemas.microsoft.com/office/drawing/2014/main" id="{0A72FBDD-1E62-49E5-8410-F68F82B0983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908111" y="5521805"/>
                <a:ext cx="1638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2" name="Tinta 211">
                <a:extLst>
                  <a:ext uri="{FF2B5EF4-FFF2-40B4-BE49-F238E27FC236}">
                    <a16:creationId xmlns:a16="http://schemas.microsoft.com/office/drawing/2014/main" id="{F524D24D-62DE-4EA7-9A41-6FD4B2B814F7}"/>
                  </a:ext>
                </a:extLst>
              </p14:cNvPr>
              <p14:cNvContentPartPr/>
              <p14:nvPr/>
            </p14:nvContentPartPr>
            <p14:xfrm>
              <a:off x="3075151" y="5679845"/>
              <a:ext cx="123480" cy="293040"/>
            </p14:xfrm>
          </p:contentPart>
        </mc:Choice>
        <mc:Fallback xmlns="">
          <p:pic>
            <p:nvPicPr>
              <p:cNvPr id="212" name="Tinta 211">
                <a:extLst>
                  <a:ext uri="{FF2B5EF4-FFF2-40B4-BE49-F238E27FC236}">
                    <a16:creationId xmlns:a16="http://schemas.microsoft.com/office/drawing/2014/main" id="{F524D24D-62DE-4EA7-9A41-6FD4B2B814F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066151" y="5670845"/>
                <a:ext cx="1411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13" name="Tinta 212">
                <a:extLst>
                  <a:ext uri="{FF2B5EF4-FFF2-40B4-BE49-F238E27FC236}">
                    <a16:creationId xmlns:a16="http://schemas.microsoft.com/office/drawing/2014/main" id="{5C57E43F-53B9-4610-AF03-7157B3994963}"/>
                  </a:ext>
                </a:extLst>
              </p14:cNvPr>
              <p14:cNvContentPartPr/>
              <p14:nvPr/>
            </p14:nvContentPartPr>
            <p14:xfrm>
              <a:off x="3310951" y="5694605"/>
              <a:ext cx="51840" cy="227520"/>
            </p14:xfrm>
          </p:contentPart>
        </mc:Choice>
        <mc:Fallback xmlns="">
          <p:pic>
            <p:nvPicPr>
              <p:cNvPr id="213" name="Tinta 212">
                <a:extLst>
                  <a:ext uri="{FF2B5EF4-FFF2-40B4-BE49-F238E27FC236}">
                    <a16:creationId xmlns:a16="http://schemas.microsoft.com/office/drawing/2014/main" id="{5C57E43F-53B9-4610-AF03-7157B399496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302311" y="5685605"/>
                <a:ext cx="6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14" name="Tinta 213">
                <a:extLst>
                  <a:ext uri="{FF2B5EF4-FFF2-40B4-BE49-F238E27FC236}">
                    <a16:creationId xmlns:a16="http://schemas.microsoft.com/office/drawing/2014/main" id="{8A200E51-B281-405F-A09B-19FF4DF029B8}"/>
                  </a:ext>
                </a:extLst>
              </p14:cNvPr>
              <p14:cNvContentPartPr/>
              <p14:nvPr/>
            </p14:nvContentPartPr>
            <p14:xfrm>
              <a:off x="3420751" y="5674085"/>
              <a:ext cx="192600" cy="248400"/>
            </p14:xfrm>
          </p:contentPart>
        </mc:Choice>
        <mc:Fallback xmlns="">
          <p:pic>
            <p:nvPicPr>
              <p:cNvPr id="214" name="Tinta 213">
                <a:extLst>
                  <a:ext uri="{FF2B5EF4-FFF2-40B4-BE49-F238E27FC236}">
                    <a16:creationId xmlns:a16="http://schemas.microsoft.com/office/drawing/2014/main" id="{8A200E51-B281-405F-A09B-19FF4DF029B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11751" y="5665445"/>
                <a:ext cx="2102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5" name="Tinta 214">
                <a:extLst>
                  <a:ext uri="{FF2B5EF4-FFF2-40B4-BE49-F238E27FC236}">
                    <a16:creationId xmlns:a16="http://schemas.microsoft.com/office/drawing/2014/main" id="{4A2144D5-4060-4CAE-8A6C-546EFA6BE82F}"/>
                  </a:ext>
                </a:extLst>
              </p14:cNvPr>
              <p14:cNvContentPartPr/>
              <p14:nvPr/>
            </p14:nvContentPartPr>
            <p14:xfrm>
              <a:off x="3726391" y="5439365"/>
              <a:ext cx="70920" cy="199440"/>
            </p14:xfrm>
          </p:contentPart>
        </mc:Choice>
        <mc:Fallback xmlns="">
          <p:pic>
            <p:nvPicPr>
              <p:cNvPr id="215" name="Tinta 214">
                <a:extLst>
                  <a:ext uri="{FF2B5EF4-FFF2-40B4-BE49-F238E27FC236}">
                    <a16:creationId xmlns:a16="http://schemas.microsoft.com/office/drawing/2014/main" id="{4A2144D5-4060-4CAE-8A6C-546EFA6BE82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717391" y="5430365"/>
                <a:ext cx="885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16" name="Tinta 215">
                <a:extLst>
                  <a:ext uri="{FF2B5EF4-FFF2-40B4-BE49-F238E27FC236}">
                    <a16:creationId xmlns:a16="http://schemas.microsoft.com/office/drawing/2014/main" id="{67A3FB01-6EB4-4D5E-BA4B-F2B817D471F2}"/>
                  </a:ext>
                </a:extLst>
              </p14:cNvPr>
              <p14:cNvContentPartPr/>
              <p14:nvPr/>
            </p14:nvContentPartPr>
            <p14:xfrm>
              <a:off x="3636031" y="5512805"/>
              <a:ext cx="157320" cy="18360"/>
            </p14:xfrm>
          </p:contentPart>
        </mc:Choice>
        <mc:Fallback xmlns="">
          <p:pic>
            <p:nvPicPr>
              <p:cNvPr id="216" name="Tinta 215">
                <a:extLst>
                  <a:ext uri="{FF2B5EF4-FFF2-40B4-BE49-F238E27FC236}">
                    <a16:creationId xmlns:a16="http://schemas.microsoft.com/office/drawing/2014/main" id="{67A3FB01-6EB4-4D5E-BA4B-F2B817D471F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627391" y="5503805"/>
                <a:ext cx="174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7" name="Tinta 216">
                <a:extLst>
                  <a:ext uri="{FF2B5EF4-FFF2-40B4-BE49-F238E27FC236}">
                    <a16:creationId xmlns:a16="http://schemas.microsoft.com/office/drawing/2014/main" id="{EDC0AD04-359F-46E8-99DC-A03F32C57AE3}"/>
                  </a:ext>
                </a:extLst>
              </p14:cNvPr>
              <p14:cNvContentPartPr/>
              <p14:nvPr/>
            </p14:nvContentPartPr>
            <p14:xfrm>
              <a:off x="3830791" y="5522525"/>
              <a:ext cx="216360" cy="134280"/>
            </p14:xfrm>
          </p:contentPart>
        </mc:Choice>
        <mc:Fallback xmlns="">
          <p:pic>
            <p:nvPicPr>
              <p:cNvPr id="217" name="Tinta 216">
                <a:extLst>
                  <a:ext uri="{FF2B5EF4-FFF2-40B4-BE49-F238E27FC236}">
                    <a16:creationId xmlns:a16="http://schemas.microsoft.com/office/drawing/2014/main" id="{EDC0AD04-359F-46E8-99DC-A03F32C57AE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821791" y="5513885"/>
                <a:ext cx="234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18" name="Tinta 217">
                <a:extLst>
                  <a:ext uri="{FF2B5EF4-FFF2-40B4-BE49-F238E27FC236}">
                    <a16:creationId xmlns:a16="http://schemas.microsoft.com/office/drawing/2014/main" id="{7243CEFE-AFE7-40AB-A942-172AFDA4186B}"/>
                  </a:ext>
                </a:extLst>
              </p14:cNvPr>
              <p14:cNvContentPartPr/>
              <p14:nvPr/>
            </p14:nvContentPartPr>
            <p14:xfrm>
              <a:off x="4031671" y="5545205"/>
              <a:ext cx="451080" cy="144360"/>
            </p14:xfrm>
          </p:contentPart>
        </mc:Choice>
        <mc:Fallback xmlns="">
          <p:pic>
            <p:nvPicPr>
              <p:cNvPr id="218" name="Tinta 217">
                <a:extLst>
                  <a:ext uri="{FF2B5EF4-FFF2-40B4-BE49-F238E27FC236}">
                    <a16:creationId xmlns:a16="http://schemas.microsoft.com/office/drawing/2014/main" id="{7243CEFE-AFE7-40AB-A942-172AFDA4186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022671" y="5536205"/>
                <a:ext cx="468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19" name="Tinta 218">
                <a:extLst>
                  <a:ext uri="{FF2B5EF4-FFF2-40B4-BE49-F238E27FC236}">
                    <a16:creationId xmlns:a16="http://schemas.microsoft.com/office/drawing/2014/main" id="{8C26D32F-3195-48A2-809B-A5B888433C52}"/>
                  </a:ext>
                </a:extLst>
              </p14:cNvPr>
              <p14:cNvContentPartPr/>
              <p14:nvPr/>
            </p14:nvContentPartPr>
            <p14:xfrm>
              <a:off x="4554031" y="5538725"/>
              <a:ext cx="97200" cy="92880"/>
            </p14:xfrm>
          </p:contentPart>
        </mc:Choice>
        <mc:Fallback xmlns="">
          <p:pic>
            <p:nvPicPr>
              <p:cNvPr id="219" name="Tinta 218">
                <a:extLst>
                  <a:ext uri="{FF2B5EF4-FFF2-40B4-BE49-F238E27FC236}">
                    <a16:creationId xmlns:a16="http://schemas.microsoft.com/office/drawing/2014/main" id="{8C26D32F-3195-48A2-809B-A5B888433C5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545031" y="5529725"/>
                <a:ext cx="1148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0" name="Tinta 219">
                <a:extLst>
                  <a:ext uri="{FF2B5EF4-FFF2-40B4-BE49-F238E27FC236}">
                    <a16:creationId xmlns:a16="http://schemas.microsoft.com/office/drawing/2014/main" id="{F15F8D01-A0C2-4A82-8474-3A8B9E821FCB}"/>
                  </a:ext>
                </a:extLst>
              </p14:cNvPr>
              <p14:cNvContentPartPr/>
              <p14:nvPr/>
            </p14:nvContentPartPr>
            <p14:xfrm>
              <a:off x="4489951" y="5432525"/>
              <a:ext cx="263880" cy="149400"/>
            </p14:xfrm>
          </p:contentPart>
        </mc:Choice>
        <mc:Fallback xmlns="">
          <p:pic>
            <p:nvPicPr>
              <p:cNvPr id="220" name="Tinta 219">
                <a:extLst>
                  <a:ext uri="{FF2B5EF4-FFF2-40B4-BE49-F238E27FC236}">
                    <a16:creationId xmlns:a16="http://schemas.microsoft.com/office/drawing/2014/main" id="{F15F8D01-A0C2-4A82-8474-3A8B9E821FC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480951" y="5423525"/>
                <a:ext cx="281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1" name="Tinta 220">
                <a:extLst>
                  <a:ext uri="{FF2B5EF4-FFF2-40B4-BE49-F238E27FC236}">
                    <a16:creationId xmlns:a16="http://schemas.microsoft.com/office/drawing/2014/main" id="{B356CF1F-D171-4100-9354-A06E85ADF94B}"/>
                  </a:ext>
                </a:extLst>
              </p14:cNvPr>
              <p14:cNvContentPartPr/>
              <p14:nvPr/>
            </p14:nvContentPartPr>
            <p14:xfrm>
              <a:off x="4123111" y="5364845"/>
              <a:ext cx="100800" cy="100800"/>
            </p14:xfrm>
          </p:contentPart>
        </mc:Choice>
        <mc:Fallback xmlns="">
          <p:pic>
            <p:nvPicPr>
              <p:cNvPr id="221" name="Tinta 220">
                <a:extLst>
                  <a:ext uri="{FF2B5EF4-FFF2-40B4-BE49-F238E27FC236}">
                    <a16:creationId xmlns:a16="http://schemas.microsoft.com/office/drawing/2014/main" id="{B356CF1F-D171-4100-9354-A06E85ADF94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14471" y="5355845"/>
                <a:ext cx="118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3" name="Tinta 222">
                <a:extLst>
                  <a:ext uri="{FF2B5EF4-FFF2-40B4-BE49-F238E27FC236}">
                    <a16:creationId xmlns:a16="http://schemas.microsoft.com/office/drawing/2014/main" id="{E7D2D01F-1315-41CC-A35F-9ED15E2B39F7}"/>
                  </a:ext>
                </a:extLst>
              </p14:cNvPr>
              <p14:cNvContentPartPr/>
              <p14:nvPr/>
            </p14:nvContentPartPr>
            <p14:xfrm>
              <a:off x="4935631" y="5335325"/>
              <a:ext cx="11520" cy="39960"/>
            </p14:xfrm>
          </p:contentPart>
        </mc:Choice>
        <mc:Fallback xmlns="">
          <p:pic>
            <p:nvPicPr>
              <p:cNvPr id="223" name="Tinta 222">
                <a:extLst>
                  <a:ext uri="{FF2B5EF4-FFF2-40B4-BE49-F238E27FC236}">
                    <a16:creationId xmlns:a16="http://schemas.microsoft.com/office/drawing/2014/main" id="{E7D2D01F-1315-41CC-A35F-9ED15E2B39F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26631" y="5326325"/>
                <a:ext cx="2916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Agrupar 303">
            <a:extLst>
              <a:ext uri="{FF2B5EF4-FFF2-40B4-BE49-F238E27FC236}">
                <a16:creationId xmlns:a16="http://schemas.microsoft.com/office/drawing/2014/main" id="{C5F506AA-D52B-4E67-A302-0BFC21C088CC}"/>
              </a:ext>
            </a:extLst>
          </p:cNvPr>
          <p:cNvGrpSpPr/>
          <p:nvPr/>
        </p:nvGrpSpPr>
        <p:grpSpPr>
          <a:xfrm>
            <a:off x="8677831" y="4736645"/>
            <a:ext cx="3450240" cy="1329840"/>
            <a:chOff x="8677831" y="4736645"/>
            <a:chExt cx="3450240" cy="13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84" name="Tinta 283">
                  <a:extLst>
                    <a:ext uri="{FF2B5EF4-FFF2-40B4-BE49-F238E27FC236}">
                      <a16:creationId xmlns:a16="http://schemas.microsoft.com/office/drawing/2014/main" id="{AD20EE65-4DC9-475A-869B-DB441FE51F6B}"/>
                    </a:ext>
                  </a:extLst>
                </p14:cNvPr>
                <p14:cNvContentPartPr/>
                <p14:nvPr/>
              </p14:nvContentPartPr>
              <p14:xfrm>
                <a:off x="8677831" y="5230925"/>
                <a:ext cx="45720" cy="53640"/>
              </p14:xfrm>
            </p:contentPart>
          </mc:Choice>
          <mc:Fallback xmlns="">
            <p:pic>
              <p:nvPicPr>
                <p:cNvPr id="284" name="Tinta 283">
                  <a:extLst>
                    <a:ext uri="{FF2B5EF4-FFF2-40B4-BE49-F238E27FC236}">
                      <a16:creationId xmlns:a16="http://schemas.microsoft.com/office/drawing/2014/main" id="{AD20EE65-4DC9-475A-869B-DB441FE51F6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68831" y="5222285"/>
                  <a:ext cx="6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88E9F3F8-4FB8-4C84-BF32-36A2C146A543}"/>
                    </a:ext>
                  </a:extLst>
                </p14:cNvPr>
                <p14:cNvContentPartPr/>
                <p14:nvPr/>
              </p14:nvContentPartPr>
              <p14:xfrm>
                <a:off x="8829391" y="4964885"/>
                <a:ext cx="86040" cy="312120"/>
              </p14:xfrm>
            </p:contentPart>
          </mc:Choice>
          <mc:Fallback xmlns=""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88E9F3F8-4FB8-4C84-BF32-36A2C146A54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20751" y="4956245"/>
                  <a:ext cx="103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48CC9EFE-7C50-4AA8-900B-F792B45F3690}"/>
                    </a:ext>
                  </a:extLst>
                </p14:cNvPr>
                <p14:cNvContentPartPr/>
                <p14:nvPr/>
              </p14:nvContentPartPr>
              <p14:xfrm>
                <a:off x="9074191" y="5061365"/>
                <a:ext cx="167760" cy="217080"/>
              </p14:xfrm>
            </p:contentPart>
          </mc:Choice>
          <mc:Fallback xmlns=""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48CC9EFE-7C50-4AA8-900B-F792B45F369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65551" y="5052365"/>
                  <a:ext cx="185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4ABA38A0-D285-4D9A-BA4F-8E4A82671CB1}"/>
                    </a:ext>
                  </a:extLst>
                </p14:cNvPr>
                <p14:cNvContentPartPr/>
                <p14:nvPr/>
              </p14:nvContentPartPr>
              <p14:xfrm>
                <a:off x="9311431" y="5003045"/>
                <a:ext cx="207720" cy="234000"/>
              </p14:xfrm>
            </p:contentPart>
          </mc:Choice>
          <mc:Fallback xmlns=""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4ABA38A0-D285-4D9A-BA4F-8E4A82671C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02431" y="4994405"/>
                  <a:ext cx="225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45F3C15C-A4D7-4908-BE3E-19FAA10595C2}"/>
                    </a:ext>
                  </a:extLst>
                </p14:cNvPr>
                <p14:cNvContentPartPr/>
                <p14:nvPr/>
              </p14:nvContentPartPr>
              <p14:xfrm>
                <a:off x="9722191" y="4990805"/>
                <a:ext cx="204840" cy="17280"/>
              </p14:xfrm>
            </p:contentPart>
          </mc:Choice>
          <mc:Fallback xmlns=""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45F3C15C-A4D7-4908-BE3E-19FAA10595C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13551" y="4981805"/>
                  <a:ext cx="22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89" name="Tinta 288">
                  <a:extLst>
                    <a:ext uri="{FF2B5EF4-FFF2-40B4-BE49-F238E27FC236}">
                      <a16:creationId xmlns:a16="http://schemas.microsoft.com/office/drawing/2014/main" id="{672616F5-350F-47E9-8166-73C3364CCC9D}"/>
                    </a:ext>
                  </a:extLst>
                </p14:cNvPr>
                <p14:cNvContentPartPr/>
                <p14:nvPr/>
              </p14:nvContentPartPr>
              <p14:xfrm>
                <a:off x="9675751" y="5214365"/>
                <a:ext cx="235080" cy="3600"/>
              </p14:xfrm>
            </p:contentPart>
          </mc:Choice>
          <mc:Fallback xmlns="">
            <p:pic>
              <p:nvPicPr>
                <p:cNvPr id="289" name="Tinta 288">
                  <a:extLst>
                    <a:ext uri="{FF2B5EF4-FFF2-40B4-BE49-F238E27FC236}">
                      <a16:creationId xmlns:a16="http://schemas.microsoft.com/office/drawing/2014/main" id="{672616F5-350F-47E9-8166-73C3364CCC9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67111" y="5205725"/>
                  <a:ext cx="252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90" name="Tinta 289">
                  <a:extLst>
                    <a:ext uri="{FF2B5EF4-FFF2-40B4-BE49-F238E27FC236}">
                      <a16:creationId xmlns:a16="http://schemas.microsoft.com/office/drawing/2014/main" id="{7364B355-EA35-4302-8D2C-BB78DBBE4C94}"/>
                    </a:ext>
                  </a:extLst>
                </p14:cNvPr>
                <p14:cNvContentPartPr/>
                <p14:nvPr/>
              </p14:nvContentPartPr>
              <p14:xfrm>
                <a:off x="9302791" y="4951205"/>
                <a:ext cx="200520" cy="297000"/>
              </p14:xfrm>
            </p:contentPart>
          </mc:Choice>
          <mc:Fallback xmlns="">
            <p:pic>
              <p:nvPicPr>
                <p:cNvPr id="290" name="Tinta 289">
                  <a:extLst>
                    <a:ext uri="{FF2B5EF4-FFF2-40B4-BE49-F238E27FC236}">
                      <a16:creationId xmlns:a16="http://schemas.microsoft.com/office/drawing/2014/main" id="{7364B355-EA35-4302-8D2C-BB78DBBE4C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94151" y="4942565"/>
                  <a:ext cx="2181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9481854D-93F0-439E-B655-D39386D7763A}"/>
                    </a:ext>
                  </a:extLst>
                </p14:cNvPr>
                <p14:cNvContentPartPr/>
                <p14:nvPr/>
              </p14:nvContentPartPr>
              <p14:xfrm>
                <a:off x="9974551" y="4831325"/>
                <a:ext cx="304200" cy="457920"/>
              </p14:xfrm>
            </p:contentPart>
          </mc:Choice>
          <mc:Fallback xmlns=""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9481854D-93F0-439E-B655-D39386D776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65911" y="4822685"/>
                  <a:ext cx="3218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1502660D-0A67-4F81-9A55-D7236030FFF3}"/>
                    </a:ext>
                  </a:extLst>
                </p14:cNvPr>
                <p14:cNvContentPartPr/>
                <p14:nvPr/>
              </p14:nvContentPartPr>
              <p14:xfrm>
                <a:off x="10404031" y="4983965"/>
                <a:ext cx="172440" cy="243000"/>
              </p14:xfrm>
            </p:contentPart>
          </mc:Choice>
          <mc:Fallback xmlns=""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1502660D-0A67-4F81-9A55-D7236030FF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95031" y="4975325"/>
                  <a:ext cx="190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94" name="Tinta 293">
                  <a:extLst>
                    <a:ext uri="{FF2B5EF4-FFF2-40B4-BE49-F238E27FC236}">
                      <a16:creationId xmlns:a16="http://schemas.microsoft.com/office/drawing/2014/main" id="{47C1FA9F-7C05-4CED-9A46-461ED5BF5134}"/>
                    </a:ext>
                  </a:extLst>
                </p14:cNvPr>
                <p14:cNvContentPartPr/>
                <p14:nvPr/>
              </p14:nvContentPartPr>
              <p14:xfrm>
                <a:off x="10652431" y="5214365"/>
                <a:ext cx="6480" cy="137160"/>
              </p14:xfrm>
            </p:contentPart>
          </mc:Choice>
          <mc:Fallback xmlns="">
            <p:pic>
              <p:nvPicPr>
                <p:cNvPr id="294" name="Tinta 293">
                  <a:extLst>
                    <a:ext uri="{FF2B5EF4-FFF2-40B4-BE49-F238E27FC236}">
                      <a16:creationId xmlns:a16="http://schemas.microsoft.com/office/drawing/2014/main" id="{47C1FA9F-7C05-4CED-9A46-461ED5BF51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43791" y="5205725"/>
                  <a:ext cx="24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41D0CC97-DA09-418E-8D25-135105C8A503}"/>
                    </a:ext>
                  </a:extLst>
                </p14:cNvPr>
                <p14:cNvContentPartPr/>
                <p14:nvPr/>
              </p14:nvContentPartPr>
              <p14:xfrm>
                <a:off x="10794271" y="5000885"/>
                <a:ext cx="217440" cy="231840"/>
              </p14:xfrm>
            </p:contentPart>
          </mc:Choice>
          <mc:Fallback xmlns=""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41D0CC97-DA09-418E-8D25-135105C8A50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85631" y="4991885"/>
                  <a:ext cx="235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0780C678-F48C-40B5-8A41-EBE43D1A0D21}"/>
                    </a:ext>
                  </a:extLst>
                </p14:cNvPr>
                <p14:cNvContentPartPr/>
                <p14:nvPr/>
              </p14:nvContentPartPr>
              <p14:xfrm>
                <a:off x="11332831" y="4736645"/>
                <a:ext cx="204840" cy="546120"/>
              </p14:xfrm>
            </p:contentPart>
          </mc:Choice>
          <mc:Fallback xmlns=""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0780C678-F48C-40B5-8A41-EBE43D1A0D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24191" y="4727645"/>
                  <a:ext cx="2224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967FC3C5-7E72-43CC-A8E0-7EA8A7B2D9A7}"/>
                    </a:ext>
                  </a:extLst>
                </p14:cNvPr>
                <p14:cNvContentPartPr/>
                <p14:nvPr/>
              </p14:nvContentPartPr>
              <p14:xfrm>
                <a:off x="11453431" y="5122925"/>
                <a:ext cx="64440" cy="125640"/>
              </p14:xfrm>
            </p:contentPart>
          </mc:Choice>
          <mc:Fallback xmlns=""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967FC3C5-7E72-43CC-A8E0-7EA8A7B2D9A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44791" y="5113925"/>
                  <a:ext cx="82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1DAB799E-DEC2-4AF5-B813-DB7CBD106B54}"/>
                    </a:ext>
                  </a:extLst>
                </p14:cNvPr>
                <p14:cNvContentPartPr/>
                <p14:nvPr/>
              </p14:nvContentPartPr>
              <p14:xfrm>
                <a:off x="11129791" y="4817285"/>
                <a:ext cx="128520" cy="105840"/>
              </p14:xfrm>
            </p:contentPart>
          </mc:Choice>
          <mc:Fallback xmlns=""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1DAB799E-DEC2-4AF5-B813-DB7CBD106B5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20791" y="4808645"/>
                  <a:ext cx="146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6A859D58-2250-4970-9553-3D0CD64805C0}"/>
                    </a:ext>
                  </a:extLst>
                </p14:cNvPr>
                <p14:cNvContentPartPr/>
                <p14:nvPr/>
              </p14:nvContentPartPr>
              <p14:xfrm>
                <a:off x="10162831" y="5536565"/>
                <a:ext cx="1433520" cy="173880"/>
              </p14:xfrm>
            </p:contentPart>
          </mc:Choice>
          <mc:Fallback xmlns=""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6A859D58-2250-4970-9553-3D0CD64805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54191" y="5527565"/>
                  <a:ext cx="1451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3644C290-F9E3-4A36-A85C-682FA8688BE5}"/>
                    </a:ext>
                  </a:extLst>
                </p14:cNvPr>
                <p14:cNvContentPartPr/>
                <p14:nvPr/>
              </p14:nvContentPartPr>
              <p14:xfrm>
                <a:off x="10114231" y="5697845"/>
                <a:ext cx="1281960" cy="368640"/>
              </p14:xfrm>
            </p:contentPart>
          </mc:Choice>
          <mc:Fallback xmlns=""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3644C290-F9E3-4A36-A85C-682FA8688BE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05231" y="5689205"/>
                  <a:ext cx="12996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45787638-D604-40C4-BC49-C52AB91B0C3A}"/>
                    </a:ext>
                  </a:extLst>
                </p14:cNvPr>
                <p14:cNvContentPartPr/>
                <p14:nvPr/>
              </p14:nvContentPartPr>
              <p14:xfrm>
                <a:off x="11639191" y="4740605"/>
                <a:ext cx="338760" cy="806400"/>
              </p14:xfrm>
            </p:contentPart>
          </mc:Choice>
          <mc:Fallback xmlns=""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45787638-D604-40C4-BC49-C52AB91B0C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630551" y="4731605"/>
                  <a:ext cx="35640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05A1D980-6C09-4789-AD64-5C9ED09691BD}"/>
                    </a:ext>
                  </a:extLst>
                </p14:cNvPr>
                <p14:cNvContentPartPr/>
                <p14:nvPr/>
              </p14:nvContentPartPr>
              <p14:xfrm>
                <a:off x="11706871" y="4776245"/>
                <a:ext cx="421200" cy="849240"/>
              </p14:xfrm>
            </p:contentPart>
          </mc:Choice>
          <mc:Fallback xmlns=""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05A1D980-6C09-4789-AD64-5C9ED09691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97871" y="4767245"/>
                  <a:ext cx="438840" cy="86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Agrupar 305">
            <a:extLst>
              <a:ext uri="{FF2B5EF4-FFF2-40B4-BE49-F238E27FC236}">
                <a16:creationId xmlns:a16="http://schemas.microsoft.com/office/drawing/2014/main" id="{3DDD8959-490F-49DD-BFD8-4D189A4C7B90}"/>
              </a:ext>
            </a:extLst>
          </p:cNvPr>
          <p:cNvGrpSpPr/>
          <p:nvPr/>
        </p:nvGrpSpPr>
        <p:grpSpPr>
          <a:xfrm>
            <a:off x="5245591" y="4473485"/>
            <a:ext cx="3300840" cy="1392480"/>
            <a:chOff x="5245591" y="4473485"/>
            <a:chExt cx="3300840" cy="13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3D487D67-0B33-4B4C-A453-6DF7BDB8FB7B}"/>
                    </a:ext>
                  </a:extLst>
                </p14:cNvPr>
                <p14:cNvContentPartPr/>
                <p14:nvPr/>
              </p14:nvContentPartPr>
              <p14:xfrm>
                <a:off x="5245591" y="5130845"/>
                <a:ext cx="57960" cy="314640"/>
              </p14:xfrm>
            </p:contentPart>
          </mc:Choice>
          <mc:Fallback xmlns=""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3D487D67-0B33-4B4C-A453-6DF7BDB8FB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36951" y="5121845"/>
                  <a:ext cx="756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A3766133-9042-44F6-BA0C-E1A775A4A5EB}"/>
                    </a:ext>
                  </a:extLst>
                </p14:cNvPr>
                <p14:cNvContentPartPr/>
                <p14:nvPr/>
              </p14:nvContentPartPr>
              <p14:xfrm>
                <a:off x="5416231" y="5208605"/>
                <a:ext cx="149040" cy="164520"/>
              </p14:xfrm>
            </p:contentPart>
          </mc:Choice>
          <mc:Fallback xmlns=""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A3766133-9042-44F6-BA0C-E1A775A4A5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07591" y="5199965"/>
                  <a:ext cx="166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A5009781-991D-4A90-A46D-128713184D6F}"/>
                    </a:ext>
                  </a:extLst>
                </p14:cNvPr>
                <p14:cNvContentPartPr/>
                <p14:nvPr/>
              </p14:nvContentPartPr>
              <p14:xfrm>
                <a:off x="5729071" y="5260445"/>
                <a:ext cx="128520" cy="101520"/>
              </p14:xfrm>
            </p:contentPart>
          </mc:Choice>
          <mc:Fallback xmlns=""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A5009781-991D-4A90-A46D-128713184D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20071" y="5251805"/>
                  <a:ext cx="146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EA065F8F-7DBE-45E0-A50C-FD39A7F3C7B2}"/>
                    </a:ext>
                  </a:extLst>
                </p14:cNvPr>
                <p14:cNvContentPartPr/>
                <p14:nvPr/>
              </p14:nvContentPartPr>
              <p14:xfrm>
                <a:off x="6086551" y="5220845"/>
                <a:ext cx="259200" cy="22680"/>
              </p14:xfrm>
            </p:contentPart>
          </mc:Choice>
          <mc:Fallback xmlns=""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EA065F8F-7DBE-45E0-A50C-FD39A7F3C7B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77551" y="5211845"/>
                  <a:ext cx="276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F5124BE5-485B-4F04-832F-251EBE4A1159}"/>
                    </a:ext>
                  </a:extLst>
                </p14:cNvPr>
                <p14:cNvContentPartPr/>
                <p14:nvPr/>
              </p14:nvContentPartPr>
              <p14:xfrm>
                <a:off x="6074311" y="5330645"/>
                <a:ext cx="211320" cy="2196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F5124BE5-485B-4F04-832F-251EBE4A11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65311" y="5322005"/>
                  <a:ext cx="228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CA6FC24B-8703-47A6-91EB-937F46C0B464}"/>
                    </a:ext>
                  </a:extLst>
                </p14:cNvPr>
                <p14:cNvContentPartPr/>
                <p14:nvPr/>
              </p14:nvContentPartPr>
              <p14:xfrm>
                <a:off x="6483271" y="4892165"/>
                <a:ext cx="247320" cy="330840"/>
              </p14:xfrm>
            </p:contentPart>
          </mc:Choice>
          <mc:Fallback xmlns=""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CA6FC24B-8703-47A6-91EB-937F46C0B4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74631" y="4883525"/>
                  <a:ext cx="264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78C48822-0878-43EC-AD44-18EADCE343A3}"/>
                    </a:ext>
                  </a:extLst>
                </p14:cNvPr>
                <p14:cNvContentPartPr/>
                <p14:nvPr/>
              </p14:nvContentPartPr>
              <p14:xfrm>
                <a:off x="6828511" y="5005565"/>
                <a:ext cx="1440" cy="191160"/>
              </p14:xfrm>
            </p:contentPart>
          </mc:Choice>
          <mc:Fallback xmlns=""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78C48822-0878-43EC-AD44-18EADCE343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19871" y="4996565"/>
                  <a:ext cx="19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3B533CEE-035C-481B-A838-24ED56493D80}"/>
                    </a:ext>
                  </a:extLst>
                </p14:cNvPr>
                <p14:cNvContentPartPr/>
                <p14:nvPr/>
              </p14:nvContentPartPr>
              <p14:xfrm>
                <a:off x="6985471" y="4851845"/>
                <a:ext cx="97200" cy="129240"/>
              </p14:xfrm>
            </p:contentPart>
          </mc:Choice>
          <mc:Fallback xmlns=""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3B533CEE-035C-481B-A838-24ED56493D8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76471" y="4842845"/>
                  <a:ext cx="114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359E6149-D7AB-47DE-8485-A773F2712528}"/>
                    </a:ext>
                  </a:extLst>
                </p14:cNvPr>
                <p14:cNvContentPartPr/>
                <p14:nvPr/>
              </p14:nvContentPartPr>
              <p14:xfrm>
                <a:off x="7094911" y="4802165"/>
                <a:ext cx="44280" cy="383400"/>
              </p14:xfrm>
            </p:contentPart>
          </mc:Choice>
          <mc:Fallback xmlns=""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359E6149-D7AB-47DE-8485-A773F27125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85911" y="4793165"/>
                  <a:ext cx="61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775FB4A7-7169-485E-A115-B79FE2E54533}"/>
                    </a:ext>
                  </a:extLst>
                </p14:cNvPr>
                <p14:cNvContentPartPr/>
                <p14:nvPr/>
              </p14:nvContentPartPr>
              <p14:xfrm>
                <a:off x="7276711" y="4949045"/>
                <a:ext cx="147240" cy="239760"/>
              </p14:xfrm>
            </p:contentPart>
          </mc:Choice>
          <mc:Fallback xmlns=""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775FB4A7-7169-485E-A115-B79FE2E5453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68071" y="4940045"/>
                  <a:ext cx="164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F5C25EF1-6BD1-4767-8B90-62660F626DD8}"/>
                    </a:ext>
                  </a:extLst>
                </p14:cNvPr>
                <p14:cNvContentPartPr/>
                <p14:nvPr/>
              </p14:nvContentPartPr>
              <p14:xfrm>
                <a:off x="7392631" y="4746005"/>
                <a:ext cx="277200" cy="408240"/>
              </p14:xfrm>
            </p:contentPart>
          </mc:Choice>
          <mc:Fallback xmlns=""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F5C25EF1-6BD1-4767-8B90-62660F626D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83991" y="4737005"/>
                  <a:ext cx="2948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9CB44A2F-2E41-496A-A639-3942D35C61A0}"/>
                    </a:ext>
                  </a:extLst>
                </p14:cNvPr>
                <p14:cNvContentPartPr/>
                <p14:nvPr/>
              </p14:nvContentPartPr>
              <p14:xfrm>
                <a:off x="7696111" y="4757885"/>
                <a:ext cx="107280" cy="254160"/>
              </p14:xfrm>
            </p:contentPart>
          </mc:Choice>
          <mc:Fallback xmlns=""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9CB44A2F-2E41-496A-A639-3942D35C61A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87471" y="4748885"/>
                  <a:ext cx="124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56FAE609-2945-4BA6-979D-0C71C95CA1FE}"/>
                    </a:ext>
                  </a:extLst>
                </p14:cNvPr>
                <p14:cNvContentPartPr/>
                <p14:nvPr/>
              </p14:nvContentPartPr>
              <p14:xfrm>
                <a:off x="7804111" y="4768325"/>
                <a:ext cx="141120" cy="304200"/>
              </p14:xfrm>
            </p:contentPart>
          </mc:Choice>
          <mc:Fallback xmlns=""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56FAE609-2945-4BA6-979D-0C71C95CA1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95111" y="4759325"/>
                  <a:ext cx="158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9DB94B17-C6D0-4500-BE2A-B40459C257C9}"/>
                    </a:ext>
                  </a:extLst>
                </p14:cNvPr>
                <p14:cNvContentPartPr/>
                <p14:nvPr/>
              </p14:nvContentPartPr>
              <p14:xfrm>
                <a:off x="7994911" y="4955885"/>
                <a:ext cx="360" cy="360"/>
              </p14:xfrm>
            </p:contentPart>
          </mc:Choice>
          <mc:Fallback xmlns=""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9DB94B17-C6D0-4500-BE2A-B40459C257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85911" y="4946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3ABB8F4D-C4A6-4945-8C96-BCFF5FDFB761}"/>
                    </a:ext>
                  </a:extLst>
                </p14:cNvPr>
                <p14:cNvContentPartPr/>
                <p14:nvPr/>
              </p14:nvContentPartPr>
              <p14:xfrm>
                <a:off x="7895551" y="4943645"/>
                <a:ext cx="227880" cy="271080"/>
              </p14:xfrm>
            </p:contentPart>
          </mc:Choice>
          <mc:Fallback xmlns=""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3ABB8F4D-C4A6-4945-8C96-BCFF5FDFB76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86911" y="4935005"/>
                  <a:ext cx="245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D3B25CBC-BF4C-4652-AB66-B289D412252B}"/>
                    </a:ext>
                  </a:extLst>
                </p14:cNvPr>
                <p14:cNvContentPartPr/>
                <p14:nvPr/>
              </p14:nvContentPartPr>
              <p14:xfrm>
                <a:off x="8041351" y="4877765"/>
                <a:ext cx="294480" cy="219960"/>
              </p14:xfrm>
            </p:contentPart>
          </mc:Choice>
          <mc:Fallback xmlns=""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D3B25CBC-BF4C-4652-AB66-B289D41225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32351" y="4868765"/>
                  <a:ext cx="312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2EE1A14F-9253-48E5-B13F-5236D82FA195}"/>
                    </a:ext>
                  </a:extLst>
                </p14:cNvPr>
                <p14:cNvContentPartPr/>
                <p14:nvPr/>
              </p14:nvContentPartPr>
              <p14:xfrm>
                <a:off x="6599911" y="5288885"/>
                <a:ext cx="1946520" cy="62640"/>
              </p14:xfrm>
            </p:contentPart>
          </mc:Choice>
          <mc:Fallback xmlns=""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2EE1A14F-9253-48E5-B13F-5236D82FA19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91271" y="5280245"/>
                  <a:ext cx="1964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BDD42729-7AB2-42B2-BAF6-65033A09C1E0}"/>
                    </a:ext>
                  </a:extLst>
                </p14:cNvPr>
                <p14:cNvContentPartPr/>
                <p14:nvPr/>
              </p14:nvContentPartPr>
              <p14:xfrm>
                <a:off x="6588391" y="5439365"/>
                <a:ext cx="206280" cy="284040"/>
              </p14:xfrm>
            </p:contentPart>
          </mc:Choice>
          <mc:Fallback xmlns=""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BDD42729-7AB2-42B2-BAF6-65033A09C1E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79391" y="5430725"/>
                  <a:ext cx="223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79FB2C19-BCDC-457E-BFA5-AFBA1DFDE047}"/>
                    </a:ext>
                  </a:extLst>
                </p14:cNvPr>
                <p14:cNvContentPartPr/>
                <p14:nvPr/>
              </p14:nvContentPartPr>
              <p14:xfrm>
                <a:off x="6885031" y="5704685"/>
                <a:ext cx="31680" cy="107640"/>
              </p14:xfrm>
            </p:contentPart>
          </mc:Choice>
          <mc:Fallback xmlns=""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79FB2C19-BCDC-457E-BFA5-AFBA1DFDE04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76391" y="5696045"/>
                  <a:ext cx="49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8585C7D7-D468-41DF-A0BB-9BF3389470A4}"/>
                    </a:ext>
                  </a:extLst>
                </p14:cNvPr>
                <p14:cNvContentPartPr/>
                <p14:nvPr/>
              </p14:nvContentPartPr>
              <p14:xfrm>
                <a:off x="7013191" y="5560325"/>
                <a:ext cx="164160" cy="185040"/>
              </p14:xfrm>
            </p:contentPart>
          </mc:Choice>
          <mc:Fallback xmlns=""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8585C7D7-D468-41DF-A0BB-9BF3389470A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04191" y="5551325"/>
                  <a:ext cx="181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E1B873EE-6C91-4559-9B2D-125E044A36F4}"/>
                    </a:ext>
                  </a:extLst>
                </p14:cNvPr>
                <p14:cNvContentPartPr/>
                <p14:nvPr/>
              </p14:nvContentPartPr>
              <p14:xfrm>
                <a:off x="7003111" y="5508125"/>
                <a:ext cx="142200" cy="36360"/>
              </p14:xfrm>
            </p:contentPart>
          </mc:Choice>
          <mc:Fallback xmlns=""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E1B873EE-6C91-4559-9B2D-125E044A36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94471" y="5499485"/>
                  <a:ext cx="159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74200C75-7A4E-462C-8083-597115CDAD9D}"/>
                    </a:ext>
                  </a:extLst>
                </p14:cNvPr>
                <p14:cNvContentPartPr/>
                <p14:nvPr/>
              </p14:nvContentPartPr>
              <p14:xfrm>
                <a:off x="7252951" y="5498045"/>
                <a:ext cx="85680" cy="140040"/>
              </p14:xfrm>
            </p:contentPart>
          </mc:Choice>
          <mc:Fallback xmlns=""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74200C75-7A4E-462C-8083-597115CDAD9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44311" y="5489045"/>
                  <a:ext cx="10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B598641B-62BE-468C-A246-600E5F2927A5}"/>
                    </a:ext>
                  </a:extLst>
                </p14:cNvPr>
                <p14:cNvContentPartPr/>
                <p14:nvPr/>
              </p14:nvContentPartPr>
              <p14:xfrm>
                <a:off x="7410991" y="5439365"/>
                <a:ext cx="113400" cy="236880"/>
              </p14:xfrm>
            </p:contentPart>
          </mc:Choice>
          <mc:Fallback xmlns=""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B598641B-62BE-468C-A246-600E5F2927A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02351" y="5430365"/>
                  <a:ext cx="131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CDFA2A4E-414B-4CD5-9DEE-9516C520FA78}"/>
                    </a:ext>
                  </a:extLst>
                </p14:cNvPr>
                <p14:cNvContentPartPr/>
                <p14:nvPr/>
              </p14:nvContentPartPr>
              <p14:xfrm>
                <a:off x="7582711" y="5526485"/>
                <a:ext cx="190080" cy="339480"/>
              </p14:xfrm>
            </p:contentPart>
          </mc:Choice>
          <mc:Fallback xmlns=""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CDFA2A4E-414B-4CD5-9DEE-9516C520FA7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74071" y="5517485"/>
                  <a:ext cx="207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C35BBD31-F5C9-479E-B37E-FC077D38B0A2}"/>
                    </a:ext>
                  </a:extLst>
                </p14:cNvPr>
                <p14:cNvContentPartPr/>
                <p14:nvPr/>
              </p14:nvContentPartPr>
              <p14:xfrm>
                <a:off x="7869271" y="5454845"/>
                <a:ext cx="84960" cy="259560"/>
              </p14:xfrm>
            </p:contentPart>
          </mc:Choice>
          <mc:Fallback xmlns=""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C35BBD31-F5C9-479E-B37E-FC077D38B0A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60631" y="5445845"/>
                  <a:ext cx="102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7BB1F119-ECAD-459A-AA6B-8A6F83C654D8}"/>
                    </a:ext>
                  </a:extLst>
                </p14:cNvPr>
                <p14:cNvContentPartPr/>
                <p14:nvPr/>
              </p14:nvContentPartPr>
              <p14:xfrm>
                <a:off x="8028751" y="5413445"/>
                <a:ext cx="85680" cy="367560"/>
              </p14:xfrm>
            </p:contentPart>
          </mc:Choice>
          <mc:Fallback xmlns=""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7BB1F119-ECAD-459A-AA6B-8A6F83C654D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20111" y="5404445"/>
                  <a:ext cx="103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703337DF-E172-4B20-A6F3-F05F83EBBDD3}"/>
                    </a:ext>
                  </a:extLst>
                </p14:cNvPr>
                <p14:cNvContentPartPr/>
                <p14:nvPr/>
              </p14:nvContentPartPr>
              <p14:xfrm>
                <a:off x="8100391" y="5566805"/>
                <a:ext cx="198360" cy="237960"/>
              </p14:xfrm>
            </p:contentPart>
          </mc:Choice>
          <mc:Fallback xmlns=""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703337DF-E172-4B20-A6F3-F05F83EBBDD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91391" y="5557805"/>
                  <a:ext cx="216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6BC1E959-6C19-4FBD-9644-CAE64488768F}"/>
                    </a:ext>
                  </a:extLst>
                </p14:cNvPr>
                <p14:cNvContentPartPr/>
                <p14:nvPr/>
              </p14:nvContentPartPr>
              <p14:xfrm>
                <a:off x="8220991" y="5523605"/>
                <a:ext cx="205560" cy="207000"/>
              </p14:xfrm>
            </p:contentPart>
          </mc:Choice>
          <mc:Fallback xmlns=""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6BC1E959-6C19-4FBD-9644-CAE64488768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11991" y="5514965"/>
                  <a:ext cx="223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AB9CCD85-F8B7-497C-82DD-9EE4064D149F}"/>
                    </a:ext>
                  </a:extLst>
                </p14:cNvPr>
                <p14:cNvContentPartPr/>
                <p14:nvPr/>
              </p14:nvContentPartPr>
              <p14:xfrm>
                <a:off x="6495151" y="4473485"/>
                <a:ext cx="1954440" cy="859320"/>
              </p14:xfrm>
            </p:contentPart>
          </mc:Choice>
          <mc:Fallback xmlns=""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AB9CCD85-F8B7-497C-82DD-9EE4064D149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86511" y="4464485"/>
                  <a:ext cx="1972080" cy="87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Agrupar 307">
            <a:extLst>
              <a:ext uri="{FF2B5EF4-FFF2-40B4-BE49-F238E27FC236}">
                <a16:creationId xmlns:a16="http://schemas.microsoft.com/office/drawing/2014/main" id="{0325E407-17BF-436E-8E98-2B9BA6FC1AAD}"/>
              </a:ext>
            </a:extLst>
          </p:cNvPr>
          <p:cNvGrpSpPr/>
          <p:nvPr/>
        </p:nvGrpSpPr>
        <p:grpSpPr>
          <a:xfrm>
            <a:off x="4069831" y="3073445"/>
            <a:ext cx="4440240" cy="1287000"/>
            <a:chOff x="4069831" y="3073445"/>
            <a:chExt cx="4440240" cy="12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A49000C4-1BE5-42C6-A1C7-DA2D0BC9D9B8}"/>
                    </a:ext>
                  </a:extLst>
                </p14:cNvPr>
                <p14:cNvContentPartPr/>
                <p14:nvPr/>
              </p14:nvContentPartPr>
              <p14:xfrm>
                <a:off x="4069831" y="3268925"/>
                <a:ext cx="2225160" cy="7452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A49000C4-1BE5-42C6-A1C7-DA2D0BC9D9B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061191" y="3259925"/>
                  <a:ext cx="224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C4D95FC7-B6D8-4040-A846-7D99E67E1C2B}"/>
                    </a:ext>
                  </a:extLst>
                </p14:cNvPr>
                <p14:cNvContentPartPr/>
                <p14:nvPr/>
              </p14:nvContentPartPr>
              <p14:xfrm>
                <a:off x="6456991" y="3073445"/>
                <a:ext cx="266400" cy="26496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C4D95FC7-B6D8-4040-A846-7D99E67E1C2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48351" y="3064805"/>
                  <a:ext cx="284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FDEBBE4A-5509-426D-A9A2-A8082F935066}"/>
                    </a:ext>
                  </a:extLst>
                </p14:cNvPr>
                <p14:cNvContentPartPr/>
                <p14:nvPr/>
              </p14:nvContentPartPr>
              <p14:xfrm>
                <a:off x="6444391" y="3090365"/>
                <a:ext cx="279000" cy="23868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FDEBBE4A-5509-426D-A9A2-A8082F93506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435751" y="3081725"/>
                  <a:ext cx="296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F4AEF584-DBB0-40F8-BBB2-E0D9FCDE35E4}"/>
                    </a:ext>
                  </a:extLst>
                </p14:cNvPr>
                <p14:cNvContentPartPr/>
                <p14:nvPr/>
              </p14:nvContentPartPr>
              <p14:xfrm>
                <a:off x="4720711" y="3768245"/>
                <a:ext cx="368280" cy="30564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F4AEF584-DBB0-40F8-BBB2-E0D9FCDE35E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12071" y="3759605"/>
                  <a:ext cx="385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EC720198-E38C-4D6E-B49C-26EA13418C5A}"/>
                    </a:ext>
                  </a:extLst>
                </p14:cNvPr>
                <p14:cNvContentPartPr/>
                <p14:nvPr/>
              </p14:nvContentPartPr>
              <p14:xfrm>
                <a:off x="4880191" y="3685805"/>
                <a:ext cx="253800" cy="22284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EC720198-E38C-4D6E-B49C-26EA13418C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71551" y="3677165"/>
                  <a:ext cx="271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FF6B2BE6-36CD-40FA-B2B4-E11CF5B3EBC0}"/>
                    </a:ext>
                  </a:extLst>
                </p14:cNvPr>
                <p14:cNvContentPartPr/>
                <p14:nvPr/>
              </p14:nvContentPartPr>
              <p14:xfrm>
                <a:off x="5487871" y="3725405"/>
                <a:ext cx="237600" cy="1152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FF6B2BE6-36CD-40FA-B2B4-E11CF5B3EBC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79231" y="3716405"/>
                  <a:ext cx="255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16093856-C1DF-479A-9EC8-1785BAB9CF88}"/>
                    </a:ext>
                  </a:extLst>
                </p14:cNvPr>
                <p14:cNvContentPartPr/>
                <p14:nvPr/>
              </p14:nvContentPartPr>
              <p14:xfrm>
                <a:off x="4665631" y="3840605"/>
                <a:ext cx="325440" cy="25452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16093856-C1DF-479A-9EC8-1785BAB9CF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56631" y="3831605"/>
                  <a:ext cx="343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76C9A3FC-6313-4D14-8527-A91EB6C51736}"/>
                    </a:ext>
                  </a:extLst>
                </p14:cNvPr>
                <p14:cNvContentPartPr/>
                <p14:nvPr/>
              </p14:nvContentPartPr>
              <p14:xfrm>
                <a:off x="5455471" y="3888485"/>
                <a:ext cx="361440" cy="5544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76C9A3FC-6313-4D14-8527-A91EB6C5173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46471" y="3879485"/>
                  <a:ext cx="37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9EC5C74B-70B8-4A0D-BCA5-04D88BA983DD}"/>
                    </a:ext>
                  </a:extLst>
                </p14:cNvPr>
                <p14:cNvContentPartPr/>
                <p14:nvPr/>
              </p14:nvContentPartPr>
              <p14:xfrm>
                <a:off x="6143071" y="3668165"/>
                <a:ext cx="226440" cy="27792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9EC5C74B-70B8-4A0D-BCA5-04D88BA983D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34431" y="3659165"/>
                  <a:ext cx="244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A2C1C0C7-7431-4A90-9822-6852906FA5A1}"/>
                    </a:ext>
                  </a:extLst>
                </p14:cNvPr>
                <p14:cNvContentPartPr/>
                <p14:nvPr/>
              </p14:nvContentPartPr>
              <p14:xfrm>
                <a:off x="6644191" y="3779405"/>
                <a:ext cx="10440" cy="21492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A2C1C0C7-7431-4A90-9822-6852906FA5A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35191" y="3770765"/>
                  <a:ext cx="28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D1349AE7-361A-49FF-ACDD-07C11BF8C4C7}"/>
                    </a:ext>
                  </a:extLst>
                </p14:cNvPr>
                <p14:cNvContentPartPr/>
                <p14:nvPr/>
              </p14:nvContentPartPr>
              <p14:xfrm>
                <a:off x="6834991" y="3606605"/>
                <a:ext cx="208080" cy="31680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D1349AE7-361A-49FF-ACDD-07C11BF8C4C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25991" y="3597965"/>
                  <a:ext cx="2257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144A5983-E0E8-4597-BCF9-C085338892D9}"/>
                    </a:ext>
                  </a:extLst>
                </p14:cNvPr>
                <p14:cNvContentPartPr/>
                <p14:nvPr/>
              </p14:nvContentPartPr>
              <p14:xfrm>
                <a:off x="6873871" y="3470165"/>
                <a:ext cx="212400" cy="8856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144A5983-E0E8-4597-BCF9-C085338892D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64871" y="3461165"/>
                  <a:ext cx="23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023A47E4-05A1-4F9B-9E58-120123DB5A1D}"/>
                    </a:ext>
                  </a:extLst>
                </p14:cNvPr>
                <p14:cNvContentPartPr/>
                <p14:nvPr/>
              </p14:nvContentPartPr>
              <p14:xfrm>
                <a:off x="7245391" y="3532805"/>
                <a:ext cx="107640" cy="34308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023A47E4-05A1-4F9B-9E58-120123DB5A1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6751" y="3523805"/>
                  <a:ext cx="125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9BDD9970-F434-478F-8993-DF4444C356D2}"/>
                    </a:ext>
                  </a:extLst>
                </p14:cNvPr>
                <p14:cNvContentPartPr/>
                <p14:nvPr/>
              </p14:nvContentPartPr>
              <p14:xfrm>
                <a:off x="7473991" y="3532085"/>
                <a:ext cx="98280" cy="30780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9BDD9970-F434-478F-8993-DF4444C356D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64991" y="3523445"/>
                  <a:ext cx="1159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2B55222D-AD69-4F00-8882-228E8522E0B7}"/>
                    </a:ext>
                  </a:extLst>
                </p14:cNvPr>
                <p14:cNvContentPartPr/>
                <p14:nvPr/>
              </p14:nvContentPartPr>
              <p14:xfrm>
                <a:off x="7743991" y="3608765"/>
                <a:ext cx="234000" cy="469080"/>
              </p14:xfrm>
            </p:contentPart>
          </mc:Choice>
          <mc:Fallback xmlns=""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2B55222D-AD69-4F00-8882-228E8522E0B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734991" y="3599765"/>
                  <a:ext cx="251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144F4ED9-8F84-49AF-B896-3A248E57F8DF}"/>
                    </a:ext>
                  </a:extLst>
                </p14:cNvPr>
                <p14:cNvContentPartPr/>
                <p14:nvPr/>
              </p14:nvContentPartPr>
              <p14:xfrm>
                <a:off x="7122271" y="3350285"/>
                <a:ext cx="129600" cy="321120"/>
              </p14:xfrm>
            </p:contentPart>
          </mc:Choice>
          <mc:Fallback xmlns=""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144F4ED9-8F84-49AF-B896-3A248E57F8D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13631" y="3341285"/>
                  <a:ext cx="147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AD6B1CA2-4E19-46DC-A7F6-41A07B75862D}"/>
                    </a:ext>
                  </a:extLst>
                </p14:cNvPr>
                <p14:cNvContentPartPr/>
                <p14:nvPr/>
              </p14:nvContentPartPr>
              <p14:xfrm>
                <a:off x="8335111" y="3778325"/>
                <a:ext cx="174960" cy="18360"/>
              </p14:xfrm>
            </p:contentPart>
          </mc:Choice>
          <mc:Fallback xmlns=""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AD6B1CA2-4E19-46DC-A7F6-41A07B75862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326111" y="3769685"/>
                  <a:ext cx="19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2D7DB1B7-EF1F-40C6-A003-087DD04731FB}"/>
                    </a:ext>
                  </a:extLst>
                </p14:cNvPr>
                <p14:cNvContentPartPr/>
                <p14:nvPr/>
              </p14:nvContentPartPr>
              <p14:xfrm>
                <a:off x="4548271" y="3443525"/>
                <a:ext cx="3741480" cy="916920"/>
              </p14:xfrm>
            </p:contentPart>
          </mc:Choice>
          <mc:Fallback xmlns=""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2D7DB1B7-EF1F-40C6-A003-087DD04731F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539631" y="3434525"/>
                  <a:ext cx="3759120" cy="9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1262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E8E90-35CE-4BBA-AAD7-53023F6D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76"/>
            <a:ext cx="10515600" cy="600828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V- DIFICULDADES DO ESTUDO EXPERIMENTAL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CINÉTICA DE CRESCIMENTO MICROBIANO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que velocidades devem ser medidas </a:t>
            </a:r>
          </a:p>
          <a:p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10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como medir as velocidades das transformações selecionadas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10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velocidade média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65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velocidade instantânea </a:t>
            </a:r>
          </a:p>
          <a:p>
            <a:pPr>
              <a:spcBef>
                <a:spcPts val="165"/>
              </a:spcBef>
            </a:pP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90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medida de componentes no meio de fermentação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spcBef>
                <a:spcPts val="190"/>
              </a:spcBef>
              <a:spcAft>
                <a:spcPts val="0"/>
              </a:spcAft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medida da concentração de microrganismo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spcBef>
                <a:spcPts val="190"/>
              </a:spcBef>
              <a:spcAft>
                <a:spcPts val="0"/>
              </a:spcAft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medida de substâncias químicas </a:t>
            </a:r>
          </a:p>
          <a:p>
            <a:pPr marL="47625">
              <a:spcBef>
                <a:spcPts val="190"/>
              </a:spcBef>
              <a:spcAft>
                <a:spcPts val="0"/>
              </a:spcAft>
            </a:pP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90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variação de volume na fase aquosa durante a fermentação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90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adição de soluções (ácido ou base)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90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evaporação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190"/>
              </a:spcBef>
              <a:buNone/>
            </a:pP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10"/>
              </a:spcBef>
            </a:pPr>
            <a:r>
              <a:rPr lang="pt-BR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e) influência da retirada de amostras durante a fermentação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310"/>
              </a:spcBef>
              <a:buNone/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Botão de Ação: Avançar ou Próximo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0B48108-DD8B-4E50-A68F-56FC5987A3A8}"/>
              </a:ext>
            </a:extLst>
          </p:cNvPr>
          <p:cNvSpPr/>
          <p:nvPr/>
        </p:nvSpPr>
        <p:spPr>
          <a:xfrm>
            <a:off x="6096000" y="3009014"/>
            <a:ext cx="432391" cy="3189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Botão de Ação: Avançar ou Próximo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B671FFE-BEA5-4419-9EA5-2083306D9C54}"/>
              </a:ext>
            </a:extLst>
          </p:cNvPr>
          <p:cNvSpPr/>
          <p:nvPr/>
        </p:nvSpPr>
        <p:spPr>
          <a:xfrm>
            <a:off x="3835153" y="2157273"/>
            <a:ext cx="355108" cy="2929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19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62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DC850-8765-4543-8835-EF4495EA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117CCC-FDE9-4F0D-BB8E-2D4349D96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3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E8E90-35CE-4BBA-AAD7-53023F6D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 – CURVA DE CRESCIMENTO TÍPICA</a:t>
            </a:r>
          </a:p>
          <a:p>
            <a:endParaRPr lang="pt-BR" sz="1800" spc="-3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A3364A-4D50-4232-AB7A-999D358D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82" y="695324"/>
            <a:ext cx="6892085" cy="59309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ED84930-8EBE-4F86-8DC2-4AFE244777BB}"/>
              </a:ext>
            </a:extLst>
          </p:cNvPr>
          <p:cNvSpPr txBox="1"/>
          <p:nvPr/>
        </p:nvSpPr>
        <p:spPr>
          <a:xfrm>
            <a:off x="7191375" y="1257299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  =  Concentração celular</a:t>
            </a:r>
          </a:p>
        </p:txBody>
      </p:sp>
    </p:spTree>
    <p:extLst>
      <p:ext uri="{BB962C8B-B14F-4D97-AF65-F5344CB8AC3E}">
        <p14:creationId xmlns:p14="http://schemas.microsoft.com/office/powerpoint/2010/main" val="15678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81D56-80D9-4C60-BCD8-41FECBAA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do pH em atividade enzimática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3A1AD10-8789-404D-8391-BC9E57894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26616"/>
              </p:ext>
            </p:extLst>
          </p:nvPr>
        </p:nvGraphicFramePr>
        <p:xfrm>
          <a:off x="6540500" y="1825625"/>
          <a:ext cx="4813300" cy="4366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3300">
                  <a:extLst>
                    <a:ext uri="{9D8B030D-6E8A-4147-A177-3AD203B41FA5}">
                      <a16:colId xmlns:a16="http://schemas.microsoft.com/office/drawing/2014/main" val="337660130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+mn-lt"/>
                        </a:rPr>
                        <a:t>y = -46,444 . x2 + 691,5 . x + 1912,9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8484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92982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  <a:latin typeface="+mn-lt"/>
                        </a:rPr>
                        <a:t>dy/dx = 2. (-46,444) . x + 691,5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47315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5659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dy/dx = -92,888 . x + 691,5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18866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61273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+mn-lt"/>
                        </a:rPr>
                        <a:t>Ponto de máximo: dy/dx = 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471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54294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+mn-lt"/>
                        </a:rPr>
                        <a:t>Portanto:   0 = -92,888 . x + 691,5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0586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6747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+mn-lt"/>
                        </a:rPr>
                        <a:t>x = 7,44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58924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0356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Maior atividade enzimática em valor de pH igual a 7,44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9741466"/>
                  </a:ext>
                </a:extLst>
              </a:tr>
            </a:tbl>
          </a:graphicData>
        </a:graphic>
      </p:graphicFrame>
      <p:graphicFrame>
        <p:nvGraphicFramePr>
          <p:cNvPr id="15" name="Espaço Reservado para Conteúdo 14">
            <a:extLst>
              <a:ext uri="{FF2B5EF4-FFF2-40B4-BE49-F238E27FC236}">
                <a16:creationId xmlns:a16="http://schemas.microsoft.com/office/drawing/2014/main" id="{20A42ADD-EC25-437C-A335-7EAC32309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2424"/>
              </p:ext>
            </p:extLst>
          </p:nvPr>
        </p:nvGraphicFramePr>
        <p:xfrm>
          <a:off x="838200" y="1825625"/>
          <a:ext cx="5257800" cy="486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Botão de Ação: Voltar ou Anterior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140B45C-BF8C-4BC1-88CB-DA933E0045DE}"/>
              </a:ext>
            </a:extLst>
          </p:cNvPr>
          <p:cNvSpPr/>
          <p:nvPr/>
        </p:nvSpPr>
        <p:spPr>
          <a:xfrm>
            <a:off x="11745157" y="6298707"/>
            <a:ext cx="446843" cy="55929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5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81D56-80D9-4C60-BCD8-41FECBAA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Cálculo de velocidade de crescimento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2400" dirty="0" err="1">
                <a:solidFill>
                  <a:schemeClr val="accent6">
                    <a:lumMod val="75000"/>
                  </a:schemeClr>
                </a:solidFill>
              </a:rPr>
              <a:t>dx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pt-BR" sz="2400" dirty="0" err="1">
                <a:solidFill>
                  <a:schemeClr val="accent6">
                    <a:lumMod val="75000"/>
                  </a:schemeClr>
                </a:solidFill>
              </a:rPr>
              <a:t>dt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pt-BR" sz="2400" baseline="-25000" dirty="0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3A1AD10-8789-404D-8391-BC9E57894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38658"/>
              </p:ext>
            </p:extLst>
          </p:nvPr>
        </p:nvGraphicFramePr>
        <p:xfrm>
          <a:off x="6649374" y="1205448"/>
          <a:ext cx="5480481" cy="6202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0481">
                  <a:extLst>
                    <a:ext uri="{9D8B030D-6E8A-4147-A177-3AD203B41FA5}">
                      <a16:colId xmlns:a16="http://schemas.microsoft.com/office/drawing/2014/main" val="3376601306"/>
                    </a:ext>
                  </a:extLst>
                </a:gridCol>
              </a:tblGrid>
              <a:tr h="23653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y = -1,4714 x</a:t>
                      </a:r>
                      <a:r>
                        <a:rPr lang="es-ES" sz="2000" u="none" strike="noStrike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 + 7,7359 x</a:t>
                      </a:r>
                      <a:r>
                        <a:rPr lang="es-ES" sz="2000" u="none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s-ES" sz="2000" u="none" strike="noStrike" dirty="0">
                          <a:effectLst/>
                          <a:latin typeface="+mn-lt"/>
                        </a:rPr>
                        <a:t> + 3,9223 x + 4,0051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84846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9298248"/>
                  </a:ext>
                </a:extLst>
              </a:tr>
              <a:tr h="31591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dy/dx = 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3 </a:t>
                      </a:r>
                      <a:r>
                        <a:rPr lang="pl-PL" sz="200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 (-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1,47714</a:t>
                      </a:r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)  x</a:t>
                      </a:r>
                      <a:r>
                        <a:rPr lang="pt-BR" sz="2000" u="none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 + 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2 </a:t>
                      </a:r>
                      <a:r>
                        <a:rPr lang="pt-BR" sz="200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(7,7395) </a:t>
                      </a:r>
                      <a:r>
                        <a:rPr lang="pt-BR" sz="2000" u="none" strike="noStrike" baseline="30000" dirty="0">
                          <a:effectLst/>
                          <a:latin typeface="+mn-lt"/>
                        </a:rPr>
                        <a:t>.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x + 3,9223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473153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56592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dy/dx = -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4,4142  x</a:t>
                      </a:r>
                      <a:r>
                        <a:rPr lang="pt-BR" sz="2000" u="none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+ 15,4790 x + 3,9223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188662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6127388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Cálculo da inclinação no instante t = 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47166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5429491"/>
                  </a:ext>
                </a:extLst>
              </a:tr>
              <a:tr h="185191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dx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pt-BR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t=1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(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dX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pt-BR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t=1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 </a:t>
                      </a:r>
                      <a:r>
                        <a:rPr lang="pt-BR" sz="2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pt-BR" sz="20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dX</a:t>
                      </a:r>
                      <a:r>
                        <a:rPr lang="pt-BR" sz="2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pt-BR" sz="20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dt</a:t>
                      </a:r>
                      <a:r>
                        <a:rPr lang="pt-BR" sz="2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pt-BR" sz="2000" b="0" i="0" u="none" strike="noStrike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ct</a:t>
                      </a:r>
                      <a:r>
                        <a:rPr lang="pt-BR" sz="2000" b="0" i="0" u="none" strike="noStrike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=1</a:t>
                      </a:r>
                      <a:r>
                        <a:rPr lang="pt-BR" sz="2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 g/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L.h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Cálculo de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 instante t = 1:</a:t>
                      </a:r>
                    </a:p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 t=1, valor estimado de X é 14,2 g/L.</a:t>
                      </a:r>
                    </a:p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Portanto, 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 = (</a:t>
                      </a:r>
                      <a:r>
                        <a:rPr lang="pt-BR" sz="2000" dirty="0" err="1">
                          <a:solidFill>
                            <a:schemeClr val="tx1"/>
                          </a:solidFill>
                        </a:rPr>
                        <a:t>dx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t-BR" sz="2000" dirty="0" err="1">
                          <a:solidFill>
                            <a:schemeClr val="tx1"/>
                          </a:solidFill>
                        </a:rPr>
                        <a:t>dt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pt-BR" sz="2000" baseline="-25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/X = 15,0/14,2 = 1,06 h</a:t>
                      </a:r>
                      <a:r>
                        <a:rPr lang="pt-BR" sz="20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pt-BR" sz="20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0586947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6747519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5892444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0356784"/>
                  </a:ext>
                </a:extLst>
              </a:tr>
              <a:tr h="315914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9741466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6E3403C-CE11-4F0F-A0A9-99265AB8DE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652357"/>
              </p:ext>
            </p:extLst>
          </p:nvPr>
        </p:nvGraphicFramePr>
        <p:xfrm>
          <a:off x="838200" y="1488273"/>
          <a:ext cx="4831080" cy="352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8FD7E35-E29C-47A4-B697-7448DAB56D9B}"/>
              </a:ext>
            </a:extLst>
          </p:cNvPr>
          <p:cNvSpPr txBox="1"/>
          <p:nvPr/>
        </p:nvSpPr>
        <p:spPr>
          <a:xfrm>
            <a:off x="838200" y="5806568"/>
            <a:ext cx="521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B0F0"/>
                </a:solidFill>
              </a:rPr>
              <a:t>Notar que y (ordenada) representa a concentração celular (X) e x (abscissa) representa o tempo (t)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1EB2C1-3520-4FCB-AE4B-BB728697B0D2}"/>
              </a:ext>
            </a:extLst>
          </p:cNvPr>
          <p:cNvSpPr txBox="1"/>
          <p:nvPr/>
        </p:nvSpPr>
        <p:spPr>
          <a:xfrm>
            <a:off x="838200" y="5016333"/>
            <a:ext cx="504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Figura: Curva de crescimento em processo descontínuo</a:t>
            </a:r>
          </a:p>
        </p:txBody>
      </p:sp>
      <p:sp>
        <p:nvSpPr>
          <p:cNvPr id="7" name="Botão de Ação: Voltar ou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2B7F04E-62FE-4511-9CA3-694292E87048}"/>
              </a:ext>
            </a:extLst>
          </p:cNvPr>
          <p:cNvSpPr/>
          <p:nvPr/>
        </p:nvSpPr>
        <p:spPr>
          <a:xfrm>
            <a:off x="11647503" y="6391343"/>
            <a:ext cx="482352" cy="4666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BF9E483C-5CD7-4FA8-8F04-C239D8B048C1}"/>
                  </a:ext>
                </a:extLst>
              </p14:cNvPr>
              <p14:cNvContentPartPr/>
              <p14:nvPr/>
            </p14:nvContentPartPr>
            <p14:xfrm>
              <a:off x="7742520" y="2889000"/>
              <a:ext cx="1167480" cy="37152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BF9E483C-5CD7-4FA8-8F04-C239D8B048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3160" y="2879640"/>
                <a:ext cx="118620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67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A96A8-A497-4B0A-800E-F9FE3641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pt-BR" sz="2400" b="1" dirty="0"/>
              <a:t>Medida de concentração de microrganismos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360129-F68D-4D10-A19D-69DA2C002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626"/>
            <a:ext cx="9841770" cy="5367337"/>
          </a:xfrm>
        </p:spPr>
        <p:txBody>
          <a:bodyPr/>
          <a:lstStyle/>
          <a:p>
            <a:r>
              <a:rPr lang="pt-BR" sz="1800" dirty="0"/>
              <a:t>A) determinação de concentração expressa em massa seca por volume</a:t>
            </a:r>
          </a:p>
          <a:p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1026" name="Picture 2" descr="1000ml vacuum filtration apparatus, sand core filter equipment">
            <a:extLst>
              <a:ext uri="{FF2B5EF4-FFF2-40B4-BE49-F238E27FC236}">
                <a16:creationId xmlns:a16="http://schemas.microsoft.com/office/drawing/2014/main" id="{CAD4648D-BB3F-4A94-A0DD-FF9C1E34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96539"/>
            <a:ext cx="7696200" cy="44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1608CB9-BC2D-4935-9022-B4F2F41C25A3}"/>
              </a:ext>
            </a:extLst>
          </p:cNvPr>
          <p:cNvSpPr txBox="1">
            <a:spLocks/>
          </p:cNvSpPr>
          <p:nvPr/>
        </p:nvSpPr>
        <p:spPr>
          <a:xfrm>
            <a:off x="905006" y="6104500"/>
            <a:ext cx="105156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/>
              <a:t>Fonte: https://www.toptionlab.com/lab-filtration-apparatus/1000-filtration-apparatus.html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DE62D1ED-CDDC-4FA5-8D48-AB458EE076C7}"/>
                  </a:ext>
                </a:extLst>
              </p14:cNvPr>
              <p14:cNvContentPartPr/>
              <p14:nvPr/>
            </p14:nvContentPartPr>
            <p14:xfrm>
              <a:off x="8332200" y="1269000"/>
              <a:ext cx="3425760" cy="414108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DE62D1ED-CDDC-4FA5-8D48-AB458EE076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2840" y="1259640"/>
                <a:ext cx="3444480" cy="41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9EF1EC6-CEC6-4A82-B653-62BB330FE528}"/>
                  </a:ext>
                </a:extLst>
              </p14:cNvPr>
              <p14:cNvContentPartPr/>
              <p14:nvPr/>
            </p14:nvContentPartPr>
            <p14:xfrm>
              <a:off x="9006033" y="4907188"/>
              <a:ext cx="326880" cy="251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9EF1EC6-CEC6-4A82-B653-62BB330FE5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2393" y="4799188"/>
                <a:ext cx="43452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65840EF-2743-4F63-9F90-6E55B3305076}"/>
                  </a:ext>
                </a:extLst>
              </p14:cNvPr>
              <p14:cNvContentPartPr/>
              <p14:nvPr/>
            </p14:nvContentPartPr>
            <p14:xfrm>
              <a:off x="8900913" y="4807468"/>
              <a:ext cx="629280" cy="37404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65840EF-2743-4F63-9F90-6E55B33050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46913" y="4699828"/>
                <a:ext cx="73692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D63A2B6-AF20-48DD-A1C3-5CECDEFE7F3E}"/>
                  </a:ext>
                </a:extLst>
              </p14:cNvPr>
              <p14:cNvContentPartPr/>
              <p14:nvPr/>
            </p14:nvContentPartPr>
            <p14:xfrm>
              <a:off x="8893713" y="4942468"/>
              <a:ext cx="564840" cy="3549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D63A2B6-AF20-48DD-A1C3-5CECDEFE7F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9713" y="4834468"/>
                <a:ext cx="6724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BBC3C53-2F30-4039-9C48-662AC5297218}"/>
                  </a:ext>
                </a:extLst>
              </p14:cNvPr>
              <p14:cNvContentPartPr/>
              <p14:nvPr/>
            </p14:nvContentPartPr>
            <p14:xfrm>
              <a:off x="8972553" y="5060908"/>
              <a:ext cx="135000" cy="687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BBC3C53-2F30-4039-9C48-662AC52972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18553" y="4952908"/>
                <a:ext cx="2426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BE5AF0A0-6B6C-4376-83AD-6878A9805B8C}"/>
                  </a:ext>
                </a:extLst>
              </p14:cNvPr>
              <p14:cNvContentPartPr/>
              <p14:nvPr/>
            </p14:nvContentPartPr>
            <p14:xfrm>
              <a:off x="8486640" y="5431320"/>
              <a:ext cx="3349440" cy="83628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BE5AF0A0-6B6C-4376-83AD-6878A9805B8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77280" y="5421960"/>
                <a:ext cx="3368160" cy="8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99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99993-7304-4671-8074-2958C361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B) </a:t>
            </a:r>
            <a:r>
              <a:rPr lang="pt-BR" sz="1800" b="1" dirty="0"/>
              <a:t>Centrifugação para determinação do volume celular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CDB607D7-E1E4-4C46-9CC1-7943AA3940B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" t="30350" r="70508" b="22493"/>
          <a:stretch/>
        </p:blipFill>
        <p:spPr bwMode="auto">
          <a:xfrm>
            <a:off x="1148823" y="1755187"/>
            <a:ext cx="3901123" cy="3347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DD086D5-9761-4E3D-A417-0BD91B8BB912}"/>
              </a:ext>
            </a:extLst>
          </p:cNvPr>
          <p:cNvSpPr txBox="1">
            <a:spLocks/>
          </p:cNvSpPr>
          <p:nvPr/>
        </p:nvSpPr>
        <p:spPr>
          <a:xfrm>
            <a:off x="905006" y="6104500"/>
            <a:ext cx="105156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/>
              <a:t>Fonte: https://streetscience.community/protocols</a:t>
            </a:r>
          </a:p>
        </p:txBody>
      </p:sp>
    </p:spTree>
    <p:extLst>
      <p:ext uri="{BB962C8B-B14F-4D97-AF65-F5344CB8AC3E}">
        <p14:creationId xmlns:p14="http://schemas.microsoft.com/office/powerpoint/2010/main" val="3629751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89813-BB9D-44BB-AC41-96D04C33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C) Densidade óptica</a:t>
            </a:r>
            <a:br>
              <a:rPr lang="pt-BR" sz="1800" b="1" dirty="0"/>
            </a:br>
            <a:br>
              <a:rPr lang="pt-BR" sz="1800" b="1" dirty="0"/>
            </a:br>
            <a:r>
              <a:rPr lang="pt-BR" sz="1800" b="1" dirty="0"/>
              <a:t>C.1) Relação entre densidade óptica e concentração celular expressa em massa seca</a:t>
            </a:r>
          </a:p>
        </p:txBody>
      </p:sp>
      <p:pic>
        <p:nvPicPr>
          <p:cNvPr id="3075" name="Gráfico 1">
            <a:extLst>
              <a:ext uri="{FF2B5EF4-FFF2-40B4-BE49-F238E27FC236}">
                <a16:creationId xmlns:a16="http://schemas.microsoft.com/office/drawing/2014/main" id="{B28409D3-7152-4B92-A584-AC8955AD722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2" t="-6903" r="-2686" b="-9135"/>
          <a:stretch>
            <a:fillRect/>
          </a:stretch>
        </p:blipFill>
        <p:spPr bwMode="auto">
          <a:xfrm>
            <a:off x="587679" y="1690688"/>
            <a:ext cx="6978042" cy="417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56FE859-2A1D-4E40-9BE7-9890DB112F92}"/>
              </a:ext>
            </a:extLst>
          </p:cNvPr>
          <p:cNvSpPr txBox="1">
            <a:spLocks/>
          </p:cNvSpPr>
          <p:nvPr/>
        </p:nvSpPr>
        <p:spPr>
          <a:xfrm>
            <a:off x="905006" y="5868031"/>
            <a:ext cx="10515600" cy="96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/>
              <a:t>Figura: Curva de calibração para determinação da concentração celular de </a:t>
            </a:r>
            <a:r>
              <a:rPr lang="pt-BR" sz="1600" b="1" i="1" dirty="0" err="1"/>
              <a:t>Botryococcus</a:t>
            </a:r>
            <a:r>
              <a:rPr lang="pt-BR" sz="1600" b="1" i="1" dirty="0"/>
              <a:t> </a:t>
            </a:r>
            <a:r>
              <a:rPr lang="pt-BR" sz="1600" b="1" i="1" dirty="0" err="1"/>
              <a:t>braunii</a:t>
            </a:r>
            <a:r>
              <a:rPr lang="pt-BR" sz="1600" b="1" i="1" dirty="0"/>
              <a:t> </a:t>
            </a:r>
            <a:r>
              <a:rPr lang="pt-BR" sz="1600" b="1" dirty="0"/>
              <a:t> (</a:t>
            </a:r>
            <a:r>
              <a:rPr lang="el-GR" sz="1600" b="1" dirty="0"/>
              <a:t>λ</a:t>
            </a:r>
            <a:r>
              <a:rPr lang="pt-BR" sz="1600" b="1" dirty="0"/>
              <a:t> = 680 </a:t>
            </a:r>
            <a:r>
              <a:rPr lang="pt-BR" sz="1600" b="1" dirty="0" err="1"/>
              <a:t>nm</a:t>
            </a:r>
            <a:r>
              <a:rPr lang="pt-BR" sz="1600" b="1" dirty="0"/>
              <a:t>)</a:t>
            </a:r>
          </a:p>
          <a:p>
            <a:endParaRPr lang="pt-BR" sz="1600" b="1" dirty="0"/>
          </a:p>
          <a:p>
            <a:endParaRPr lang="pt-BR" sz="1200" b="1" dirty="0"/>
          </a:p>
          <a:p>
            <a:r>
              <a:rPr lang="pt-BR" sz="1200" b="1" dirty="0"/>
              <a:t>Fonte: Pérez-Mora, L.S. Avaliação do crescimento de </a:t>
            </a:r>
            <a:r>
              <a:rPr lang="pt-BR" sz="1200" b="1" i="1" dirty="0" err="1"/>
              <a:t>Botryococcus</a:t>
            </a:r>
            <a:r>
              <a:rPr lang="pt-BR" sz="1200" b="1" i="1" dirty="0"/>
              <a:t> </a:t>
            </a:r>
            <a:r>
              <a:rPr lang="pt-BR" sz="1200" b="1" i="1" dirty="0" err="1"/>
              <a:t>braunii</a:t>
            </a:r>
            <a:r>
              <a:rPr lang="pt-BR" sz="1200" b="1" i="1" dirty="0"/>
              <a:t> </a:t>
            </a:r>
            <a:r>
              <a:rPr lang="pt-BR" sz="1200" b="1" dirty="0"/>
              <a:t>em reator tubular empregando diferentes concentrações de fontes de nitrogênio e fósforo . Dissertação de Mestrado. FCF-USP. 2014</a:t>
            </a:r>
          </a:p>
        </p:txBody>
      </p:sp>
    </p:spTree>
    <p:extLst>
      <p:ext uri="{BB962C8B-B14F-4D97-AF65-F5344CB8AC3E}">
        <p14:creationId xmlns:p14="http://schemas.microsoft.com/office/powerpoint/2010/main" val="370360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99993-7304-4671-8074-2958C361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8587"/>
          </a:xfrm>
        </p:spPr>
        <p:txBody>
          <a:bodyPr>
            <a:normAutofit/>
          </a:bodyPr>
          <a:lstStyle/>
          <a:p>
            <a:br>
              <a:rPr lang="pt-BR" sz="2000" dirty="0"/>
            </a:br>
            <a:r>
              <a:rPr lang="pt-BR" sz="2000" dirty="0"/>
              <a:t>D) </a:t>
            </a:r>
            <a:r>
              <a:rPr lang="pt-BR" sz="2000" b="1" dirty="0"/>
              <a:t>Contagem microscópica (câmara de Neubauer)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E) </a:t>
            </a:r>
            <a:r>
              <a:rPr lang="pt-BR" sz="2000" b="1" dirty="0"/>
              <a:t>Contagem em placas</a:t>
            </a:r>
            <a:br>
              <a:rPr lang="pt-BR" sz="2000" b="1" dirty="0"/>
            </a:br>
            <a:br>
              <a:rPr lang="pt-BR" sz="2000" b="1" dirty="0"/>
            </a:br>
            <a:r>
              <a:rPr lang="pt-BR" sz="2000" b="1" dirty="0"/>
              <a:t>F</a:t>
            </a:r>
            <a:r>
              <a:rPr lang="pt-BR" sz="2000" dirty="0"/>
              <a:t>) </a:t>
            </a:r>
            <a:r>
              <a:rPr lang="pt-BR" sz="2000" b="1" dirty="0"/>
              <a:t>Medida de componentes celulares</a:t>
            </a:r>
            <a:br>
              <a:rPr lang="pt-BR" sz="2000" b="1" dirty="0"/>
            </a:br>
            <a:endParaRPr lang="pt-BR" sz="2000" b="1" dirty="0"/>
          </a:p>
        </p:txBody>
      </p:sp>
      <p:sp>
        <p:nvSpPr>
          <p:cNvPr id="5" name="Botão de Ação: Voltar ou Anterior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C084A9F-E3D0-4E5C-9495-A18648CC69B9}"/>
              </a:ext>
            </a:extLst>
          </p:cNvPr>
          <p:cNvSpPr/>
          <p:nvPr/>
        </p:nvSpPr>
        <p:spPr>
          <a:xfrm>
            <a:off x="11780874" y="6358270"/>
            <a:ext cx="411126" cy="49973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89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E8E90-35CE-4BBA-AAD7-53023F6D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5795223"/>
          </a:xfrm>
        </p:spPr>
        <p:txBody>
          <a:bodyPr>
            <a:normAutofit/>
          </a:bodyPr>
          <a:lstStyle/>
          <a:p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IV- DEFINIÇÕES</a:t>
            </a:r>
          </a:p>
          <a:p>
            <a:r>
              <a:rPr lang="pt-BR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Produtividades</a:t>
            </a: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Produtividade em células</a:t>
            </a: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310"/>
              </a:spcBef>
              <a:buNone/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E8A9DDF-E15C-46FC-90FA-DE2CB32CB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202491"/>
              </p:ext>
            </p:extLst>
          </p:nvPr>
        </p:nvGraphicFramePr>
        <p:xfrm>
          <a:off x="5743852" y="533399"/>
          <a:ext cx="5609948" cy="486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6F0F7173-DD8D-4401-8510-15CE002EFE93}"/>
                  </a:ext>
                </a:extLst>
              </p14:cNvPr>
              <p14:cNvContentPartPr/>
              <p14:nvPr/>
            </p14:nvContentPartPr>
            <p14:xfrm>
              <a:off x="6335193" y="3835828"/>
              <a:ext cx="360" cy="36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6F0F7173-DD8D-4401-8510-15CE002EFE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6553" y="38268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D676096-71C2-4B57-B199-8CAD84A3FAB2}"/>
                  </a:ext>
                </a:extLst>
              </p14:cNvPr>
              <p14:cNvContentPartPr/>
              <p14:nvPr/>
            </p14:nvContentPartPr>
            <p14:xfrm>
              <a:off x="1009800" y="1466640"/>
              <a:ext cx="10990440" cy="47196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D676096-71C2-4B57-B199-8CAD84A3FA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440" y="1457280"/>
                <a:ext cx="11009160" cy="473832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16B456C-621A-43E9-A8A7-09C09E5E1B33}"/>
              </a:ext>
            </a:extLst>
          </p:cNvPr>
          <p:cNvCxnSpPr>
            <a:cxnSpLocks/>
          </p:cNvCxnSpPr>
          <p:nvPr/>
        </p:nvCxnSpPr>
        <p:spPr>
          <a:xfrm flipV="1">
            <a:off x="6335193" y="1255060"/>
            <a:ext cx="4252125" cy="2644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A1943DF-43F7-4517-8194-3FFCFAE7FE8C}"/>
              </a:ext>
            </a:extLst>
          </p:cNvPr>
          <p:cNvCxnSpPr/>
          <p:nvPr/>
        </p:nvCxnSpPr>
        <p:spPr>
          <a:xfrm flipV="1">
            <a:off x="6335193" y="3835828"/>
            <a:ext cx="4270054" cy="9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5C31B93-6B10-4C86-BDD5-E3B50DED6674}"/>
              </a:ext>
            </a:extLst>
          </p:cNvPr>
          <p:cNvCxnSpPr/>
          <p:nvPr/>
        </p:nvCxnSpPr>
        <p:spPr>
          <a:xfrm>
            <a:off x="10587318" y="1255060"/>
            <a:ext cx="0" cy="2580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55A6A45-36E9-4D26-A750-A0EFFDE30D4C}"/>
              </a:ext>
            </a:extLst>
          </p:cNvPr>
          <p:cNvGrpSpPr/>
          <p:nvPr/>
        </p:nvGrpSpPr>
        <p:grpSpPr>
          <a:xfrm>
            <a:off x="10534708" y="1996009"/>
            <a:ext cx="565200" cy="343800"/>
            <a:chOff x="10534708" y="1996009"/>
            <a:chExt cx="56520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498A0CE-D1C6-4473-88A4-38489DF155EE}"/>
                    </a:ext>
                  </a:extLst>
                </p14:cNvPr>
                <p14:cNvContentPartPr/>
                <p14:nvPr/>
              </p14:nvContentPartPr>
              <p14:xfrm>
                <a:off x="10534708" y="2054689"/>
                <a:ext cx="210960" cy="2800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498A0CE-D1C6-4473-88A4-38489DF155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25708" y="2045689"/>
                  <a:ext cx="228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B36D8DA-B9EE-48E8-A831-7BF02B89DA40}"/>
                    </a:ext>
                  </a:extLst>
                </p14:cNvPr>
                <p14:cNvContentPartPr/>
                <p14:nvPr/>
              </p14:nvContentPartPr>
              <p14:xfrm>
                <a:off x="10748548" y="2056129"/>
                <a:ext cx="100080" cy="2480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B36D8DA-B9EE-48E8-A831-7BF02B89DA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39908" y="2047489"/>
                  <a:ext cx="117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663B3299-E9E3-45B2-BC6E-F0AE8C6A6BC0}"/>
                    </a:ext>
                  </a:extLst>
                </p14:cNvPr>
                <p14:cNvContentPartPr/>
                <p14:nvPr/>
              </p14:nvContentPartPr>
              <p14:xfrm>
                <a:off x="10546948" y="2327209"/>
                <a:ext cx="318600" cy="126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663B3299-E9E3-45B2-BC6E-F0AE8C6A6B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38308" y="2318569"/>
                  <a:ext cx="336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9C35268-6126-4B26-A8E3-002A68F731E3}"/>
                    </a:ext>
                  </a:extLst>
                </p14:cNvPr>
                <p14:cNvContentPartPr/>
                <p14:nvPr/>
              </p14:nvContentPartPr>
              <p14:xfrm>
                <a:off x="10912708" y="2010409"/>
                <a:ext cx="170280" cy="27288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9C35268-6126-4B26-A8E3-002A68F731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04068" y="2001409"/>
                  <a:ext cx="187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F24492BE-35DB-4945-9501-644F4026F712}"/>
                    </a:ext>
                  </a:extLst>
                </p14:cNvPr>
                <p14:cNvContentPartPr/>
                <p14:nvPr/>
              </p14:nvContentPartPr>
              <p14:xfrm>
                <a:off x="10893268" y="1996009"/>
                <a:ext cx="206640" cy="3142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F24492BE-35DB-4945-9501-644F4026F7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84628" y="1987369"/>
                  <a:ext cx="22428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C74FA24-5DBE-4D99-994B-A776AFFBB27C}"/>
              </a:ext>
            </a:extLst>
          </p:cNvPr>
          <p:cNvGrpSpPr/>
          <p:nvPr/>
        </p:nvGrpSpPr>
        <p:grpSpPr>
          <a:xfrm>
            <a:off x="9168148" y="3745969"/>
            <a:ext cx="690840" cy="446400"/>
            <a:chOff x="9168148" y="3745969"/>
            <a:chExt cx="6908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80E579C3-416B-4950-91EC-B95EBC02A06F}"/>
                    </a:ext>
                  </a:extLst>
                </p14:cNvPr>
                <p14:cNvContentPartPr/>
                <p14:nvPr/>
              </p14:nvContentPartPr>
              <p14:xfrm>
                <a:off x="9168148" y="3915889"/>
                <a:ext cx="186120" cy="2462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80E579C3-416B-4950-91EC-B95EBC02A0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59148" y="3907249"/>
                  <a:ext cx="203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16384D47-DC42-49A9-B236-738C19541C4B}"/>
                    </a:ext>
                  </a:extLst>
                </p14:cNvPr>
                <p14:cNvContentPartPr/>
                <p14:nvPr/>
              </p14:nvContentPartPr>
              <p14:xfrm>
                <a:off x="9471268" y="3745969"/>
                <a:ext cx="5040" cy="54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16384D47-DC42-49A9-B236-738C19541C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62628" y="3736969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F743C44-7123-4482-8283-4E8A84BFB207}"/>
                    </a:ext>
                  </a:extLst>
                </p14:cNvPr>
                <p14:cNvContentPartPr/>
                <p14:nvPr/>
              </p14:nvContentPartPr>
              <p14:xfrm>
                <a:off x="9343468" y="3901849"/>
                <a:ext cx="170640" cy="2905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F743C44-7123-4482-8283-4E8A84BFB2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34468" y="3892849"/>
                  <a:ext cx="188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7F4BD921-E866-463E-9A22-880115F5D883}"/>
                    </a:ext>
                  </a:extLst>
                </p14:cNvPr>
                <p14:cNvContentPartPr/>
                <p14:nvPr/>
              </p14:nvContentPartPr>
              <p14:xfrm>
                <a:off x="9200548" y="4092289"/>
                <a:ext cx="352440" cy="572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7F4BD921-E866-463E-9A22-880115F5D8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91908" y="4083289"/>
                  <a:ext cx="370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581724C1-8031-4034-8C21-34D3F35FBBDF}"/>
                    </a:ext>
                  </a:extLst>
                </p14:cNvPr>
                <p14:cNvContentPartPr/>
                <p14:nvPr/>
              </p14:nvContentPartPr>
              <p14:xfrm>
                <a:off x="9718948" y="3819049"/>
                <a:ext cx="132120" cy="2646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581724C1-8031-4034-8C21-34D3F35FBB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10308" y="3810409"/>
                  <a:ext cx="149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1D4DF5A1-A654-4AF1-AD45-70386ED0FA8B}"/>
                    </a:ext>
                  </a:extLst>
                </p14:cNvPr>
                <p14:cNvContentPartPr/>
                <p14:nvPr/>
              </p14:nvContentPartPr>
              <p14:xfrm>
                <a:off x="9649108" y="3928129"/>
                <a:ext cx="209880" cy="165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1D4DF5A1-A654-4AF1-AD45-70386ED0FA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40468" y="3919489"/>
                  <a:ext cx="2275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6EFE5F9A-442F-438F-BA74-B6327017A674}"/>
              </a:ext>
            </a:extLst>
          </p:cNvPr>
          <p:cNvGrpSpPr/>
          <p:nvPr/>
        </p:nvGrpSpPr>
        <p:grpSpPr>
          <a:xfrm>
            <a:off x="108388" y="3281209"/>
            <a:ext cx="2380320" cy="654480"/>
            <a:chOff x="108388" y="3281209"/>
            <a:chExt cx="238032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AC21245F-92CA-47B2-9B74-F8821F7DFE2F}"/>
                    </a:ext>
                  </a:extLst>
                </p14:cNvPr>
                <p14:cNvContentPartPr/>
                <p14:nvPr/>
              </p14:nvContentPartPr>
              <p14:xfrm>
                <a:off x="253108" y="3528889"/>
                <a:ext cx="172440" cy="21600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AC21245F-92CA-47B2-9B74-F8821F7DFE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4468" y="3519889"/>
                  <a:ext cx="190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A698795F-5A84-45D5-BE3E-E2173F0D3FAE}"/>
                    </a:ext>
                  </a:extLst>
                </p14:cNvPr>
                <p14:cNvContentPartPr/>
                <p14:nvPr/>
              </p14:nvContentPartPr>
              <p14:xfrm>
                <a:off x="309988" y="3470569"/>
                <a:ext cx="286920" cy="2682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A698795F-5A84-45D5-BE3E-E2173F0D3FA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0988" y="3461929"/>
                  <a:ext cx="304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28CDDAA1-CBEA-4859-BF85-1AF73E030035}"/>
                    </a:ext>
                  </a:extLst>
                </p14:cNvPr>
                <p14:cNvContentPartPr/>
                <p14:nvPr/>
              </p14:nvContentPartPr>
              <p14:xfrm>
                <a:off x="608788" y="3516649"/>
                <a:ext cx="183960" cy="1972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28CDDAA1-CBEA-4859-BF85-1AF73E0300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788" y="3507649"/>
                  <a:ext cx="201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04F2B4D2-A7CE-4B04-A01C-6AEC2C28EDCD}"/>
                    </a:ext>
                  </a:extLst>
                </p14:cNvPr>
                <p14:cNvContentPartPr/>
                <p14:nvPr/>
              </p14:nvContentPartPr>
              <p14:xfrm>
                <a:off x="605188" y="3441049"/>
                <a:ext cx="227880" cy="2520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04F2B4D2-A7CE-4B04-A01C-6AEC2C28ED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6548" y="3432409"/>
                  <a:ext cx="245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054202DD-6DE7-45A4-BDF0-134984B31CAB}"/>
                    </a:ext>
                  </a:extLst>
                </p14:cNvPr>
                <p14:cNvContentPartPr/>
                <p14:nvPr/>
              </p14:nvContentPartPr>
              <p14:xfrm>
                <a:off x="108388" y="3368689"/>
                <a:ext cx="303840" cy="5313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054202DD-6DE7-45A4-BDF0-134984B31C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388" y="3360049"/>
                  <a:ext cx="3214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9035B0F8-8DA5-4BC8-8B1D-4AA6570DD544}"/>
                    </a:ext>
                  </a:extLst>
                </p14:cNvPr>
                <p14:cNvContentPartPr/>
                <p14:nvPr/>
              </p14:nvContentPartPr>
              <p14:xfrm>
                <a:off x="178948" y="3351409"/>
                <a:ext cx="231840" cy="270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9035B0F8-8DA5-4BC8-8B1D-4AA6570DD54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0308" y="3342769"/>
                  <a:ext cx="249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F72F1CE2-C122-4318-93CA-EE5F00477ECE}"/>
                    </a:ext>
                  </a:extLst>
                </p14:cNvPr>
                <p14:cNvContentPartPr/>
                <p14:nvPr/>
              </p14:nvContentPartPr>
              <p14:xfrm>
                <a:off x="531748" y="3284809"/>
                <a:ext cx="438480" cy="6508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F72F1CE2-C122-4318-93CA-EE5F00477E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3108" y="3276169"/>
                  <a:ext cx="45612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F1C77974-6FD3-4BCF-8E17-23B16AD852B2}"/>
                    </a:ext>
                  </a:extLst>
                </p14:cNvPr>
                <p14:cNvContentPartPr/>
                <p14:nvPr/>
              </p14:nvContentPartPr>
              <p14:xfrm>
                <a:off x="1198828" y="3451129"/>
                <a:ext cx="261000" cy="288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F1C77974-6FD3-4BCF-8E17-23B16AD852B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89828" y="3442489"/>
                  <a:ext cx="278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870ED3B-FA1A-4F47-B9A0-2962AD3AF277}"/>
                    </a:ext>
                  </a:extLst>
                </p14:cNvPr>
                <p14:cNvContentPartPr/>
                <p14:nvPr/>
              </p14:nvContentPartPr>
              <p14:xfrm>
                <a:off x="1167148" y="3676489"/>
                <a:ext cx="241560" cy="187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870ED3B-FA1A-4F47-B9A0-2962AD3AF2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8148" y="3667849"/>
                  <a:ext cx="259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408FA60-5C74-4539-939C-663B3EBB5258}"/>
                    </a:ext>
                  </a:extLst>
                </p14:cNvPr>
                <p14:cNvContentPartPr/>
                <p14:nvPr/>
              </p14:nvContentPartPr>
              <p14:xfrm>
                <a:off x="1541908" y="3412609"/>
                <a:ext cx="309960" cy="4701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408FA60-5C74-4539-939C-663B3EBB525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2908" y="3403969"/>
                  <a:ext cx="3276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37C3357-96A6-4444-A769-6E2FB83D2E75}"/>
                    </a:ext>
                  </a:extLst>
                </p14:cNvPr>
                <p14:cNvContentPartPr/>
                <p14:nvPr/>
              </p14:nvContentPartPr>
              <p14:xfrm>
                <a:off x="2019628" y="3281209"/>
                <a:ext cx="161280" cy="4546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237C3357-96A6-4444-A769-6E2FB83D2E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10628" y="3272209"/>
                  <a:ext cx="1789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DA18FC1-4289-4423-A0AA-CBC23C78FE05}"/>
                    </a:ext>
                  </a:extLst>
                </p14:cNvPr>
                <p14:cNvContentPartPr/>
                <p14:nvPr/>
              </p14:nvContentPartPr>
              <p14:xfrm>
                <a:off x="2257228" y="3362569"/>
                <a:ext cx="231480" cy="4327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DA18FC1-4289-4423-A0AA-CBC23C78FE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48588" y="3353929"/>
                  <a:ext cx="24912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94218E22-57C4-487A-8CCE-ABEEF4451394}"/>
              </a:ext>
            </a:extLst>
          </p:cNvPr>
          <p:cNvGrpSpPr/>
          <p:nvPr/>
        </p:nvGrpSpPr>
        <p:grpSpPr>
          <a:xfrm>
            <a:off x="203428" y="4065289"/>
            <a:ext cx="1990800" cy="668160"/>
            <a:chOff x="203428" y="4065289"/>
            <a:chExt cx="199080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D347EC27-5EEF-43C2-9089-3646158C7E33}"/>
                    </a:ext>
                  </a:extLst>
                </p14:cNvPr>
                <p14:cNvContentPartPr/>
                <p14:nvPr/>
              </p14:nvContentPartPr>
              <p14:xfrm>
                <a:off x="375508" y="4441849"/>
                <a:ext cx="325440" cy="2754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D347EC27-5EEF-43C2-9089-3646158C7E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6508" y="4432849"/>
                  <a:ext cx="343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82282E76-990B-4400-AFC5-5DED44DB8217}"/>
                    </a:ext>
                  </a:extLst>
                </p14:cNvPr>
                <p14:cNvContentPartPr/>
                <p14:nvPr/>
              </p14:nvContentPartPr>
              <p14:xfrm>
                <a:off x="907588" y="4199209"/>
                <a:ext cx="145440" cy="3510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82282E76-990B-4400-AFC5-5DED44DB82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8588" y="4190569"/>
                  <a:ext cx="1630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B87267C5-17A6-4CF0-9950-BA1936A292DF}"/>
                    </a:ext>
                  </a:extLst>
                </p14:cNvPr>
                <p14:cNvContentPartPr/>
                <p14:nvPr/>
              </p14:nvContentPartPr>
              <p14:xfrm>
                <a:off x="806788" y="4359409"/>
                <a:ext cx="197280" cy="8712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B87267C5-17A6-4CF0-9950-BA1936A292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8148" y="4350409"/>
                  <a:ext cx="214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4B259A74-8C47-4E91-A2B9-762799EFD2AB}"/>
                    </a:ext>
                  </a:extLst>
                </p14:cNvPr>
                <p14:cNvContentPartPr/>
                <p14:nvPr/>
              </p14:nvContentPartPr>
              <p14:xfrm>
                <a:off x="226108" y="4307209"/>
                <a:ext cx="395640" cy="39096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4B259A74-8C47-4E91-A2B9-762799EFD2A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7108" y="4298569"/>
                  <a:ext cx="4132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348C10ED-52F1-4E2D-A391-DE2D4F83EB9C}"/>
                    </a:ext>
                  </a:extLst>
                </p14:cNvPr>
                <p14:cNvContentPartPr/>
                <p14:nvPr/>
              </p14:nvContentPartPr>
              <p14:xfrm>
                <a:off x="203428" y="4199209"/>
                <a:ext cx="299160" cy="828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348C10ED-52F1-4E2D-A391-DE2D4F83EB9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4428" y="4190569"/>
                  <a:ext cx="316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6752EE4-2AD1-4063-A8D1-9F9EA4759C47}"/>
                    </a:ext>
                  </a:extLst>
                </p14:cNvPr>
                <p14:cNvContentPartPr/>
                <p14:nvPr/>
              </p14:nvContentPartPr>
              <p14:xfrm>
                <a:off x="698068" y="4065289"/>
                <a:ext cx="505440" cy="6681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6752EE4-2AD1-4063-A8D1-9F9EA4759C4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9428" y="4056649"/>
                  <a:ext cx="52308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4D4D73F8-203D-4956-BE4F-3E037A6356FF}"/>
                    </a:ext>
                  </a:extLst>
                </p14:cNvPr>
                <p14:cNvContentPartPr/>
                <p14:nvPr/>
              </p14:nvContentPartPr>
              <p14:xfrm>
                <a:off x="1462708" y="4372009"/>
                <a:ext cx="212760" cy="237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4D4D73F8-203D-4956-BE4F-3E037A6356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54068" y="4363009"/>
                  <a:ext cx="230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3DC7B3D3-5B44-422F-84D4-9AFE5914AA9E}"/>
                    </a:ext>
                  </a:extLst>
                </p14:cNvPr>
                <p14:cNvContentPartPr/>
                <p14:nvPr/>
              </p14:nvContentPartPr>
              <p14:xfrm>
                <a:off x="1374148" y="4564969"/>
                <a:ext cx="231480" cy="93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3DC7B3D3-5B44-422F-84D4-9AFE5914AA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65508" y="4556329"/>
                  <a:ext cx="249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4DADAA73-990A-4E40-B692-E51BE2EBCCAD}"/>
                    </a:ext>
                  </a:extLst>
                </p14:cNvPr>
                <p14:cNvContentPartPr/>
                <p14:nvPr/>
              </p14:nvContentPartPr>
              <p14:xfrm>
                <a:off x="1662868" y="4130089"/>
                <a:ext cx="531360" cy="5760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4DADAA73-990A-4E40-B692-E51BE2EBCC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54228" y="4121089"/>
                  <a:ext cx="549000" cy="59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60445226-6E0A-4D34-A513-CE25406C9045}"/>
              </a:ext>
            </a:extLst>
          </p:cNvPr>
          <p:cNvGrpSpPr/>
          <p:nvPr/>
        </p:nvGrpSpPr>
        <p:grpSpPr>
          <a:xfrm>
            <a:off x="223948" y="5214409"/>
            <a:ext cx="2086560" cy="930240"/>
            <a:chOff x="223948" y="5214409"/>
            <a:chExt cx="2086560" cy="93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48E346CA-E5E3-43CD-A37D-A2ED64E7EA6C}"/>
                    </a:ext>
                  </a:extLst>
                </p14:cNvPr>
                <p14:cNvContentPartPr/>
                <p14:nvPr/>
              </p14:nvContentPartPr>
              <p14:xfrm>
                <a:off x="223948" y="5473249"/>
                <a:ext cx="248400" cy="5709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48E346CA-E5E3-43CD-A37D-A2ED64E7EA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4948" y="5464249"/>
                  <a:ext cx="26604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6EF36095-7A48-4976-8E77-6354C28A2A18}"/>
                    </a:ext>
                  </a:extLst>
                </p14:cNvPr>
                <p14:cNvContentPartPr/>
                <p14:nvPr/>
              </p14:nvContentPartPr>
              <p14:xfrm>
                <a:off x="454708" y="5760529"/>
                <a:ext cx="192960" cy="30384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6EF36095-7A48-4976-8E77-6354C28A2A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6068" y="5751529"/>
                  <a:ext cx="210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C5385293-F170-4B65-8CCF-EB9409FB26C7}"/>
                    </a:ext>
                  </a:extLst>
                </p14:cNvPr>
                <p14:cNvContentPartPr/>
                <p14:nvPr/>
              </p14:nvContentPartPr>
              <p14:xfrm>
                <a:off x="460108" y="5726689"/>
                <a:ext cx="173880" cy="2091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C5385293-F170-4B65-8CCF-EB9409FB26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1108" y="5718049"/>
                  <a:ext cx="191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BE6C700-1E82-4072-B7B5-33E62AA097E6}"/>
                    </a:ext>
                  </a:extLst>
                </p14:cNvPr>
                <p14:cNvContentPartPr/>
                <p14:nvPr/>
              </p14:nvContentPartPr>
              <p14:xfrm>
                <a:off x="835228" y="5701489"/>
                <a:ext cx="169200" cy="54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BE6C700-1E82-4072-B7B5-33E62AA097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6228" y="5692489"/>
                  <a:ext cx="186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B0FBD85B-D54F-4B03-9D5F-CC223F4A8419}"/>
                    </a:ext>
                  </a:extLst>
                </p14:cNvPr>
                <p14:cNvContentPartPr/>
                <p14:nvPr/>
              </p14:nvContentPartPr>
              <p14:xfrm>
                <a:off x="784108" y="5853049"/>
                <a:ext cx="201960" cy="277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B0FBD85B-D54F-4B03-9D5F-CC223F4A84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5468" y="5844409"/>
                  <a:ext cx="219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5D7EDEE-2D88-4AE9-A6F7-B4BCF3A5753F}"/>
                    </a:ext>
                  </a:extLst>
                </p14:cNvPr>
                <p14:cNvContentPartPr/>
                <p14:nvPr/>
              </p14:nvContentPartPr>
              <p14:xfrm>
                <a:off x="1220068" y="5364889"/>
                <a:ext cx="216720" cy="3470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5D7EDEE-2D88-4AE9-A6F7-B4BCF3A575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11428" y="5356249"/>
                  <a:ext cx="234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889C088-81CA-4687-8357-65213171C1DC}"/>
                    </a:ext>
                  </a:extLst>
                </p14:cNvPr>
                <p14:cNvContentPartPr/>
                <p14:nvPr/>
              </p14:nvContentPartPr>
              <p14:xfrm>
                <a:off x="1359388" y="5384329"/>
                <a:ext cx="360" cy="2772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889C088-81CA-4687-8357-65213171C1D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50748" y="5375689"/>
                  <a:ext cx="18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17FB1A1F-363D-457D-9AD5-C9308C84FFF6}"/>
                    </a:ext>
                  </a:extLst>
                </p14:cNvPr>
                <p14:cNvContentPartPr/>
                <p14:nvPr/>
              </p14:nvContentPartPr>
              <p14:xfrm>
                <a:off x="1359388" y="5358769"/>
                <a:ext cx="318600" cy="3153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17FB1A1F-363D-457D-9AD5-C9308C84FFF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50748" y="5350129"/>
                  <a:ext cx="336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1EBC551-C69F-4E99-A80F-5178C923786A}"/>
                    </a:ext>
                  </a:extLst>
                </p14:cNvPr>
                <p14:cNvContentPartPr/>
                <p14:nvPr/>
              </p14:nvContentPartPr>
              <p14:xfrm>
                <a:off x="1186948" y="5708329"/>
                <a:ext cx="402840" cy="453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1EBC551-C69F-4E99-A80F-5178C923786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77948" y="5699689"/>
                  <a:ext cx="42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4A8343BA-94A6-4491-BD8C-D192885FF33A}"/>
                    </a:ext>
                  </a:extLst>
                </p14:cNvPr>
                <p14:cNvContentPartPr/>
                <p14:nvPr/>
              </p14:nvContentPartPr>
              <p14:xfrm>
                <a:off x="1684468" y="5370289"/>
                <a:ext cx="341640" cy="21240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4A8343BA-94A6-4491-BD8C-D192885FF3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75468" y="5361289"/>
                  <a:ext cx="359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D865E76A-AAFF-4F1D-9EAD-F86F21B19AEB}"/>
                    </a:ext>
                  </a:extLst>
                </p14:cNvPr>
                <p14:cNvContentPartPr/>
                <p14:nvPr/>
              </p14:nvContentPartPr>
              <p14:xfrm>
                <a:off x="1785268" y="5372089"/>
                <a:ext cx="197280" cy="1796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D865E76A-AAFF-4F1D-9EAD-F86F21B19AE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76268" y="5363449"/>
                  <a:ext cx="214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E096ECFF-D216-4599-ADCD-516751E39200}"/>
                    </a:ext>
                  </a:extLst>
                </p14:cNvPr>
                <p14:cNvContentPartPr/>
                <p14:nvPr/>
              </p14:nvContentPartPr>
              <p14:xfrm>
                <a:off x="1496548" y="5588089"/>
                <a:ext cx="243720" cy="1296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E096ECFF-D216-4599-ADCD-516751E3920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87548" y="5579449"/>
                  <a:ext cx="261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D5CBACE9-82D2-4F66-8BDC-913688071D32}"/>
                    </a:ext>
                  </a:extLst>
                </p14:cNvPr>
                <p14:cNvContentPartPr/>
                <p14:nvPr/>
              </p14:nvContentPartPr>
              <p14:xfrm>
                <a:off x="1101628" y="5722729"/>
                <a:ext cx="1113840" cy="8388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D5CBACE9-82D2-4F66-8BDC-913688071D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2988" y="5714089"/>
                  <a:ext cx="1131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3BD8A212-505B-4375-BE85-EDBBCB4D18FF}"/>
                    </a:ext>
                  </a:extLst>
                </p14:cNvPr>
                <p14:cNvContentPartPr/>
                <p14:nvPr/>
              </p14:nvContentPartPr>
              <p14:xfrm>
                <a:off x="1486108" y="5821729"/>
                <a:ext cx="293040" cy="3229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3BD8A212-505B-4375-BE85-EDBBCB4D18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77108" y="5812729"/>
                  <a:ext cx="3106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694ACB1D-B671-41F3-8B5A-343B1BEE212D}"/>
                    </a:ext>
                  </a:extLst>
                </p14:cNvPr>
                <p14:cNvContentPartPr/>
                <p14:nvPr/>
              </p14:nvContentPartPr>
              <p14:xfrm>
                <a:off x="1946188" y="5769529"/>
                <a:ext cx="215280" cy="32760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694ACB1D-B671-41F3-8B5A-343B1BEE212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37188" y="5760889"/>
                  <a:ext cx="232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D95581F4-A8B5-4B20-82E7-3D4709AD34EC}"/>
                    </a:ext>
                  </a:extLst>
                </p14:cNvPr>
                <p14:cNvContentPartPr/>
                <p14:nvPr/>
              </p14:nvContentPartPr>
              <p14:xfrm>
                <a:off x="1845388" y="5889769"/>
                <a:ext cx="248040" cy="2268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D95581F4-A8B5-4B20-82E7-3D4709AD34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36388" y="5881129"/>
                  <a:ext cx="265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A089DD86-363A-4B81-BB92-7C889E47E2F0}"/>
                    </a:ext>
                  </a:extLst>
                </p14:cNvPr>
                <p14:cNvContentPartPr/>
                <p14:nvPr/>
              </p14:nvContentPartPr>
              <p14:xfrm>
                <a:off x="1134028" y="5214409"/>
                <a:ext cx="159480" cy="56412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A089DD86-363A-4B81-BB92-7C889E47E2F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5388" y="5205409"/>
                  <a:ext cx="17712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56D9E8E0-FBA5-476A-AE76-2FFE74B2E844}"/>
                    </a:ext>
                  </a:extLst>
                </p14:cNvPr>
                <p14:cNvContentPartPr/>
                <p14:nvPr/>
              </p14:nvContentPartPr>
              <p14:xfrm>
                <a:off x="1892908" y="5242849"/>
                <a:ext cx="210960" cy="51552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56D9E8E0-FBA5-476A-AE76-2FFE74B2E8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83908" y="5233849"/>
                  <a:ext cx="2286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C5456E54-2DC0-4691-AE5E-0A7684C9394B}"/>
                    </a:ext>
                  </a:extLst>
                </p14:cNvPr>
                <p14:cNvContentPartPr/>
                <p14:nvPr/>
              </p14:nvContentPartPr>
              <p14:xfrm>
                <a:off x="2128708" y="5501329"/>
                <a:ext cx="181800" cy="25668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C5456E54-2DC0-4691-AE5E-0A7684C939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20068" y="5492689"/>
                  <a:ext cx="19944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Agrupar 131">
            <a:extLst>
              <a:ext uri="{FF2B5EF4-FFF2-40B4-BE49-F238E27FC236}">
                <a16:creationId xmlns:a16="http://schemas.microsoft.com/office/drawing/2014/main" id="{517A39E6-0593-470C-957D-CAC1BB7AA4B2}"/>
              </a:ext>
            </a:extLst>
          </p:cNvPr>
          <p:cNvGrpSpPr/>
          <p:nvPr/>
        </p:nvGrpSpPr>
        <p:grpSpPr>
          <a:xfrm>
            <a:off x="5988268" y="-5591"/>
            <a:ext cx="6069600" cy="1189476"/>
            <a:chOff x="5988268" y="-5591"/>
            <a:chExt cx="6069600" cy="11894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E75E554B-C7A7-4147-8204-FE3FEFE27D04}"/>
                    </a:ext>
                  </a:extLst>
                </p14:cNvPr>
                <p14:cNvContentPartPr/>
                <p14:nvPr/>
              </p14:nvContentPartPr>
              <p14:xfrm>
                <a:off x="6063148" y="58129"/>
                <a:ext cx="282600" cy="1630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E75E554B-C7A7-4147-8204-FE3FEFE27D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54148" y="49489"/>
                  <a:ext cx="300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6CF10186-06C7-4319-AA8A-5A0B07EDAB75}"/>
                    </a:ext>
                  </a:extLst>
                </p14:cNvPr>
                <p14:cNvContentPartPr/>
                <p14:nvPr/>
              </p14:nvContentPartPr>
              <p14:xfrm>
                <a:off x="6426388" y="65329"/>
                <a:ext cx="154440" cy="1414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6CF10186-06C7-4319-AA8A-5A0B07EDAB7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17748" y="56689"/>
                  <a:ext cx="172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43F7195E-7B53-49D8-9935-52F2194D8BD0}"/>
                    </a:ext>
                  </a:extLst>
                </p14:cNvPr>
                <p14:cNvContentPartPr/>
                <p14:nvPr/>
              </p14:nvContentPartPr>
              <p14:xfrm>
                <a:off x="6374548" y="27169"/>
                <a:ext cx="255960" cy="2019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43F7195E-7B53-49D8-9935-52F2194D8B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65908" y="18529"/>
                  <a:ext cx="273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FD8CB49E-667D-4CC2-A9F5-BE9EF9ABA594}"/>
                    </a:ext>
                  </a:extLst>
                </p14:cNvPr>
                <p14:cNvContentPartPr/>
                <p14:nvPr/>
              </p14:nvContentPartPr>
              <p14:xfrm>
                <a:off x="6776308" y="132289"/>
                <a:ext cx="174600" cy="259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FD8CB49E-667D-4CC2-A9F5-BE9EF9ABA59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67668" y="123649"/>
                  <a:ext cx="192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A6AE83A0-A2ED-461E-B727-48E20E534C37}"/>
                    </a:ext>
                  </a:extLst>
                </p14:cNvPr>
                <p14:cNvContentPartPr/>
                <p14:nvPr/>
              </p14:nvContentPartPr>
              <p14:xfrm>
                <a:off x="6742468" y="277009"/>
                <a:ext cx="209520" cy="648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A6AE83A0-A2ED-461E-B727-48E20E534C3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33828" y="268009"/>
                  <a:ext cx="227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7509A770-496D-4985-96D1-225C93C02A07}"/>
                    </a:ext>
                  </a:extLst>
                </p14:cNvPr>
                <p14:cNvContentPartPr/>
                <p14:nvPr/>
              </p14:nvContentPartPr>
              <p14:xfrm>
                <a:off x="7256548" y="-5591"/>
                <a:ext cx="245520" cy="31428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7509A770-496D-4985-96D1-225C93C02A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47908" y="-14591"/>
                  <a:ext cx="2631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77E04719-D546-4082-B96B-315D74983888}"/>
                    </a:ext>
                  </a:extLst>
                </p14:cNvPr>
                <p14:cNvContentPartPr/>
                <p14:nvPr/>
              </p14:nvContentPartPr>
              <p14:xfrm>
                <a:off x="7477228" y="119365"/>
                <a:ext cx="466920" cy="1368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77E04719-D546-4082-B96B-315D7498388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68228" y="110725"/>
                  <a:ext cx="484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27D4E9C0-4DDB-4CE4-82C2-7BBFE7D4FCA9}"/>
                    </a:ext>
                  </a:extLst>
                </p14:cNvPr>
                <p14:cNvContentPartPr/>
                <p14:nvPr/>
              </p14:nvContentPartPr>
              <p14:xfrm>
                <a:off x="7927948" y="141325"/>
                <a:ext cx="181440" cy="1252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27D4E9C0-4DDB-4CE4-82C2-7BBFE7D4FC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19308" y="132325"/>
                  <a:ext cx="199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B0429065-40E0-4701-9B1E-17678E9149E2}"/>
                    </a:ext>
                  </a:extLst>
                </p14:cNvPr>
                <p14:cNvContentPartPr/>
                <p14:nvPr/>
              </p14:nvContentPartPr>
              <p14:xfrm>
                <a:off x="8114068" y="155005"/>
                <a:ext cx="294480" cy="9180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B0429065-40E0-4701-9B1E-17678E9149E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05068" y="146005"/>
                  <a:ext cx="312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A7B5ADB7-60EA-416C-8C03-CC4EAA1FA06E}"/>
                    </a:ext>
                  </a:extLst>
                </p14:cNvPr>
                <p14:cNvContentPartPr/>
                <p14:nvPr/>
              </p14:nvContentPartPr>
              <p14:xfrm>
                <a:off x="8484148" y="141685"/>
                <a:ext cx="78480" cy="9000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A7B5ADB7-60EA-416C-8C03-CC4EAA1FA06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75148" y="132685"/>
                  <a:ext cx="96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9545B1D3-9B9F-4B9E-9BDC-A52B6482A4A8}"/>
                    </a:ext>
                  </a:extLst>
                </p14:cNvPr>
                <p14:cNvContentPartPr/>
                <p14:nvPr/>
              </p14:nvContentPartPr>
              <p14:xfrm>
                <a:off x="8314228" y="71485"/>
                <a:ext cx="76320" cy="2376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9545B1D3-9B9F-4B9E-9BDC-A52B6482A4A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05228" y="62485"/>
                  <a:ext cx="93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CEB248D1-8567-42A4-AC8E-CDF3A58C3474}"/>
                    </a:ext>
                  </a:extLst>
                </p14:cNvPr>
                <p14:cNvContentPartPr/>
                <p14:nvPr/>
              </p14:nvContentPartPr>
              <p14:xfrm>
                <a:off x="8114788" y="382165"/>
                <a:ext cx="146520" cy="14508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CEB248D1-8567-42A4-AC8E-CDF3A58C34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06148" y="373525"/>
                  <a:ext cx="164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DD5D5A04-8139-4D83-B061-446E4853EE12}"/>
                    </a:ext>
                  </a:extLst>
                </p14:cNvPr>
                <p14:cNvContentPartPr/>
                <p14:nvPr/>
              </p14:nvContentPartPr>
              <p14:xfrm>
                <a:off x="8786548" y="13525"/>
                <a:ext cx="326160" cy="23328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DD5D5A04-8139-4D83-B061-446E4853EE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77908" y="4885"/>
                  <a:ext cx="343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3071227F-5011-4639-B906-143940E13B99}"/>
                    </a:ext>
                  </a:extLst>
                </p14:cNvPr>
                <p14:cNvContentPartPr/>
                <p14:nvPr/>
              </p14:nvContentPartPr>
              <p14:xfrm>
                <a:off x="9304228" y="47365"/>
                <a:ext cx="183960" cy="16452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3071227F-5011-4639-B906-143940E13B9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95588" y="38725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4013B05B-D042-4590-8007-E320AC5EF013}"/>
                    </a:ext>
                  </a:extLst>
                </p14:cNvPr>
                <p14:cNvContentPartPr/>
                <p14:nvPr/>
              </p14:nvContentPartPr>
              <p14:xfrm>
                <a:off x="9312868" y="88765"/>
                <a:ext cx="165600" cy="1533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4013B05B-D042-4590-8007-E320AC5EF01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03868" y="79765"/>
                  <a:ext cx="183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B5C25064-44CC-4073-A477-803B1064C0E2}"/>
                    </a:ext>
                  </a:extLst>
                </p14:cNvPr>
                <p14:cNvContentPartPr/>
                <p14:nvPr/>
              </p14:nvContentPartPr>
              <p14:xfrm>
                <a:off x="6064228" y="373885"/>
                <a:ext cx="344160" cy="29664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B5C25064-44CC-4073-A477-803B1064C0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55588" y="365245"/>
                  <a:ext cx="361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FCB42F73-7951-406C-8061-1C99D6B086D9}"/>
                    </a:ext>
                  </a:extLst>
                </p14:cNvPr>
                <p14:cNvContentPartPr/>
                <p14:nvPr/>
              </p14:nvContentPartPr>
              <p14:xfrm>
                <a:off x="6588388" y="405565"/>
                <a:ext cx="199800" cy="1702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FCB42F73-7951-406C-8061-1C99D6B086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79388" y="396925"/>
                  <a:ext cx="21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061C666F-90D6-4497-9D40-0055362FFC02}"/>
                    </a:ext>
                  </a:extLst>
                </p14:cNvPr>
                <p14:cNvContentPartPr/>
                <p14:nvPr/>
              </p14:nvContentPartPr>
              <p14:xfrm>
                <a:off x="6579388" y="357685"/>
                <a:ext cx="239400" cy="20124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061C666F-90D6-4497-9D40-0055362FFC0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70748" y="349045"/>
                  <a:ext cx="257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0C9556A7-E6B1-4753-9113-E61C41C48021}"/>
                    </a:ext>
                  </a:extLst>
                </p14:cNvPr>
                <p14:cNvContentPartPr/>
                <p14:nvPr/>
              </p14:nvContentPartPr>
              <p14:xfrm>
                <a:off x="5988268" y="343285"/>
                <a:ext cx="177120" cy="4431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0C9556A7-E6B1-4753-9113-E61C41C4802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79268" y="334645"/>
                  <a:ext cx="1947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7FE990E2-1EA6-4DA0-9632-9B48734666CC}"/>
                    </a:ext>
                  </a:extLst>
                </p14:cNvPr>
                <p14:cNvContentPartPr/>
                <p14:nvPr/>
              </p14:nvContentPartPr>
              <p14:xfrm>
                <a:off x="6800068" y="270925"/>
                <a:ext cx="135360" cy="45396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7FE990E2-1EA6-4DA0-9632-9B48734666C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91428" y="262285"/>
                  <a:ext cx="1530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F72060CB-48AA-461F-855A-F09C766F1E84}"/>
                    </a:ext>
                  </a:extLst>
                </p14:cNvPr>
                <p14:cNvContentPartPr/>
                <p14:nvPr/>
              </p14:nvContentPartPr>
              <p14:xfrm>
                <a:off x="6997348" y="558205"/>
                <a:ext cx="158760" cy="16704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F72060CB-48AA-461F-855A-F09C766F1E8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88348" y="549565"/>
                  <a:ext cx="176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A7CEA82E-1F5E-441B-ADF9-55EA1797475A}"/>
                    </a:ext>
                  </a:extLst>
                </p14:cNvPr>
                <p14:cNvContentPartPr/>
                <p14:nvPr/>
              </p14:nvContentPartPr>
              <p14:xfrm>
                <a:off x="7254388" y="475045"/>
                <a:ext cx="124920" cy="1656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A7CEA82E-1F5E-441B-ADF9-55EA1797475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245388" y="466045"/>
                  <a:ext cx="142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3B003291-A9EC-49B4-8C5E-CC93CEC418AD}"/>
                    </a:ext>
                  </a:extLst>
                </p14:cNvPr>
                <p14:cNvContentPartPr/>
                <p14:nvPr/>
              </p14:nvContentPartPr>
              <p14:xfrm>
                <a:off x="7297228" y="597085"/>
                <a:ext cx="132840" cy="432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3B003291-A9EC-49B4-8C5E-CC93CEC418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88588" y="588445"/>
                  <a:ext cx="150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1846B14F-440C-4339-9882-E76B95B97E18}"/>
                    </a:ext>
                  </a:extLst>
                </p14:cNvPr>
                <p14:cNvContentPartPr/>
                <p14:nvPr/>
              </p14:nvContentPartPr>
              <p14:xfrm>
                <a:off x="7692508" y="360925"/>
                <a:ext cx="200880" cy="30780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1846B14F-440C-4339-9882-E76B95B97E1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83508" y="351925"/>
                  <a:ext cx="218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5C795579-836B-4954-A867-C60ECBAD3E51}"/>
                    </a:ext>
                  </a:extLst>
                </p14:cNvPr>
                <p14:cNvContentPartPr/>
                <p14:nvPr/>
              </p14:nvContentPartPr>
              <p14:xfrm>
                <a:off x="7870708" y="486925"/>
                <a:ext cx="455400" cy="12708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5C795579-836B-4954-A867-C60ECBAD3E5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61708" y="478285"/>
                  <a:ext cx="473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307DCB03-3F5E-4AF9-AA27-E34A9D4076CA}"/>
                    </a:ext>
                  </a:extLst>
                </p14:cNvPr>
                <p14:cNvContentPartPr/>
                <p14:nvPr/>
              </p14:nvContentPartPr>
              <p14:xfrm>
                <a:off x="8309548" y="485845"/>
                <a:ext cx="242640" cy="12276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307DCB03-3F5E-4AF9-AA27-E34A9D4076C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00908" y="477205"/>
                  <a:ext cx="260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71652AAA-772C-4ABF-81A1-76F56B86AB4E}"/>
                    </a:ext>
                  </a:extLst>
                </p14:cNvPr>
                <p14:cNvContentPartPr/>
                <p14:nvPr/>
              </p14:nvContentPartPr>
              <p14:xfrm>
                <a:off x="8549668" y="507445"/>
                <a:ext cx="387720" cy="1004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71652AAA-772C-4ABF-81A1-76F56B86AB4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40668" y="498445"/>
                  <a:ext cx="405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833BD11E-51F4-46E9-BD74-8098FF1DE148}"/>
                    </a:ext>
                  </a:extLst>
                </p14:cNvPr>
                <p14:cNvContentPartPr/>
                <p14:nvPr/>
              </p14:nvContentPartPr>
              <p14:xfrm>
                <a:off x="8947108" y="468925"/>
                <a:ext cx="67320" cy="9972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833BD11E-51F4-46E9-BD74-8098FF1DE1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38108" y="459925"/>
                  <a:ext cx="84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D8AAFF08-2B13-49B8-BED3-223CC3B2EC9D}"/>
                    </a:ext>
                  </a:extLst>
                </p14:cNvPr>
                <p14:cNvContentPartPr/>
                <p14:nvPr/>
              </p14:nvContentPartPr>
              <p14:xfrm>
                <a:off x="8829388" y="395485"/>
                <a:ext cx="68400" cy="1548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D8AAFF08-2B13-49B8-BED3-223CC3B2EC9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20388" y="386485"/>
                  <a:ext cx="86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1052B488-FAAE-46F2-A0DF-6E24395EB9B3}"/>
                    </a:ext>
                  </a:extLst>
                </p14:cNvPr>
                <p14:cNvContentPartPr/>
                <p14:nvPr/>
              </p14:nvContentPartPr>
              <p14:xfrm>
                <a:off x="8599348" y="741805"/>
                <a:ext cx="117000" cy="20628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1052B488-FAAE-46F2-A0DF-6E24395EB9B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90708" y="733165"/>
                  <a:ext cx="134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09829298-7AB4-4044-B191-D3502A0BBB03}"/>
                    </a:ext>
                  </a:extLst>
                </p14:cNvPr>
                <p14:cNvContentPartPr/>
                <p14:nvPr/>
              </p14:nvContentPartPr>
              <p14:xfrm>
                <a:off x="9106948" y="348325"/>
                <a:ext cx="272880" cy="27216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09829298-7AB4-4044-B191-D3502A0BBB0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98308" y="339685"/>
                  <a:ext cx="290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5EB4F768-EC14-4E93-920A-2648A43F8672}"/>
                    </a:ext>
                  </a:extLst>
                </p14:cNvPr>
                <p14:cNvContentPartPr/>
                <p14:nvPr/>
              </p14:nvContentPartPr>
              <p14:xfrm>
                <a:off x="9511948" y="419965"/>
                <a:ext cx="176040" cy="15948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5EB4F768-EC14-4E93-920A-2648A43F86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503308" y="410965"/>
                  <a:ext cx="193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41D3A249-DB55-421E-A1D5-A81E61E961C6}"/>
                    </a:ext>
                  </a:extLst>
                </p14:cNvPr>
                <p14:cNvContentPartPr/>
                <p14:nvPr/>
              </p14:nvContentPartPr>
              <p14:xfrm>
                <a:off x="9536068" y="428965"/>
                <a:ext cx="140760" cy="11448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41D3A249-DB55-421E-A1D5-A81E61E961C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27068" y="420325"/>
                  <a:ext cx="158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A45403C4-D78D-4553-857F-6A40E3C5B98E}"/>
                    </a:ext>
                  </a:extLst>
                </p14:cNvPr>
                <p14:cNvContentPartPr/>
                <p14:nvPr/>
              </p14:nvContentPartPr>
              <p14:xfrm>
                <a:off x="9671428" y="317005"/>
                <a:ext cx="572400" cy="41544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A45403C4-D78D-4553-857F-6A40E3C5B9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62788" y="308365"/>
                  <a:ext cx="5900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5835DF21-A055-4BD2-834C-D038BFBB61F0}"/>
                    </a:ext>
                  </a:extLst>
                </p14:cNvPr>
                <p14:cNvContentPartPr/>
                <p14:nvPr/>
              </p14:nvContentPartPr>
              <p14:xfrm>
                <a:off x="10236988" y="473965"/>
                <a:ext cx="890280" cy="18720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5835DF21-A055-4BD2-834C-D038BFBB61F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27988" y="464965"/>
                  <a:ext cx="907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8A13222F-A0DC-47A6-AE33-AA3F9A17D58B}"/>
                    </a:ext>
                  </a:extLst>
                </p14:cNvPr>
                <p14:cNvContentPartPr/>
                <p14:nvPr/>
              </p14:nvContentPartPr>
              <p14:xfrm>
                <a:off x="11154628" y="328165"/>
                <a:ext cx="21240" cy="25812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8A13222F-A0DC-47A6-AE33-AA3F9A17D58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45988" y="319165"/>
                  <a:ext cx="38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7508DE18-BA57-4DF0-85EE-0DBA297B5BB5}"/>
                    </a:ext>
                  </a:extLst>
                </p14:cNvPr>
                <p14:cNvContentPartPr/>
                <p14:nvPr/>
              </p14:nvContentPartPr>
              <p14:xfrm>
                <a:off x="11048788" y="409525"/>
                <a:ext cx="112320" cy="3996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7508DE18-BA57-4DF0-85EE-0DBA297B5BB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39788" y="400885"/>
                  <a:ext cx="12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EDD575B7-2F37-4BEC-BD92-FBB7965C13B3}"/>
                    </a:ext>
                  </a:extLst>
                </p14:cNvPr>
                <p14:cNvContentPartPr/>
                <p14:nvPr/>
              </p14:nvContentPartPr>
              <p14:xfrm>
                <a:off x="11158588" y="522565"/>
                <a:ext cx="139680" cy="802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EDD575B7-2F37-4BEC-BD92-FBB7965C13B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49588" y="513565"/>
                  <a:ext cx="157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2BCD5062-27BD-4C3D-94D2-5A485D74C84E}"/>
                    </a:ext>
                  </a:extLst>
                </p14:cNvPr>
                <p14:cNvContentPartPr/>
                <p14:nvPr/>
              </p14:nvContentPartPr>
              <p14:xfrm>
                <a:off x="11474308" y="407725"/>
                <a:ext cx="139680" cy="28800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2BCD5062-27BD-4C3D-94D2-5A485D74C84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65308" y="398725"/>
                  <a:ext cx="1573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3A90CE51-907C-4C98-8479-005FCC4F18DA}"/>
                    </a:ext>
                  </a:extLst>
                </p14:cNvPr>
                <p14:cNvContentPartPr/>
                <p14:nvPr/>
              </p14:nvContentPartPr>
              <p14:xfrm>
                <a:off x="11661868" y="527965"/>
                <a:ext cx="128880" cy="10116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3A90CE51-907C-4C98-8479-005FCC4F18D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652868" y="519325"/>
                  <a:ext cx="146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389A9C18-0278-40B4-8BF0-D8C565CB7A33}"/>
                    </a:ext>
                  </a:extLst>
                </p14:cNvPr>
                <p14:cNvContentPartPr/>
                <p14:nvPr/>
              </p14:nvContentPartPr>
              <p14:xfrm>
                <a:off x="10489348" y="800125"/>
                <a:ext cx="608040" cy="2908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389A9C18-0278-40B4-8BF0-D8C565CB7A3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80348" y="791125"/>
                  <a:ext cx="625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1E52FDE0-9A11-4CE0-82E4-2F4695FCA394}"/>
                    </a:ext>
                  </a:extLst>
                </p14:cNvPr>
                <p14:cNvContentPartPr/>
                <p14:nvPr/>
              </p14:nvContentPartPr>
              <p14:xfrm>
                <a:off x="11127988" y="799045"/>
                <a:ext cx="181440" cy="13212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1E52FDE0-9A11-4CE0-82E4-2F4695FCA39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19348" y="790045"/>
                  <a:ext cx="199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68EB60FE-6924-4EB6-BEA9-D40760C38D97}"/>
                    </a:ext>
                  </a:extLst>
                </p14:cNvPr>
                <p14:cNvContentPartPr/>
                <p14:nvPr/>
              </p14:nvContentPartPr>
              <p14:xfrm>
                <a:off x="11304388" y="849805"/>
                <a:ext cx="291240" cy="871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68EB60FE-6924-4EB6-BEA9-D40760C38D9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95748" y="841165"/>
                  <a:ext cx="308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69E4372F-712B-403E-985D-8A5361825130}"/>
                    </a:ext>
                  </a:extLst>
                </p14:cNvPr>
                <p14:cNvContentPartPr/>
                <p14:nvPr/>
              </p14:nvContentPartPr>
              <p14:xfrm>
                <a:off x="11538028" y="813085"/>
                <a:ext cx="214200" cy="9720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69E4372F-712B-403E-985D-8A536182513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29028" y="804445"/>
                  <a:ext cx="231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2B953332-4C1A-45F3-AACB-7EAEF71F3C95}"/>
                    </a:ext>
                  </a:extLst>
                </p14:cNvPr>
                <p14:cNvContentPartPr/>
                <p14:nvPr/>
              </p14:nvContentPartPr>
              <p14:xfrm>
                <a:off x="11800468" y="660445"/>
                <a:ext cx="56880" cy="25020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2B953332-4C1A-45F3-AACB-7EAEF71F3C9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791828" y="651445"/>
                  <a:ext cx="74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0BED2C41-E369-4421-B935-91DA94F8A00A}"/>
                    </a:ext>
                  </a:extLst>
                </p14:cNvPr>
                <p14:cNvContentPartPr/>
                <p14:nvPr/>
              </p14:nvContentPartPr>
              <p14:xfrm>
                <a:off x="11718028" y="706165"/>
                <a:ext cx="95400" cy="1656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0BED2C41-E369-4421-B935-91DA94F8A00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709028" y="697525"/>
                  <a:ext cx="113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7E461584-0ED7-4C95-A549-D0151EBA5E67}"/>
                    </a:ext>
                  </a:extLst>
                </p14:cNvPr>
                <p14:cNvContentPartPr/>
                <p14:nvPr/>
              </p14:nvContentPartPr>
              <p14:xfrm>
                <a:off x="11869588" y="787885"/>
                <a:ext cx="100800" cy="17136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7E461584-0ED7-4C95-A549-D0151EBA5E6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860588" y="779245"/>
                  <a:ext cx="11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C71AB65E-67CA-463D-8A8E-595C43A3ECED}"/>
                    </a:ext>
                  </a:extLst>
                </p14:cNvPr>
                <p14:cNvContentPartPr/>
                <p14:nvPr/>
              </p14:nvContentPartPr>
              <p14:xfrm>
                <a:off x="11019988" y="924325"/>
                <a:ext cx="692640" cy="2595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C71AB65E-67CA-463D-8A8E-595C43A3EC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11348" y="915325"/>
                  <a:ext cx="710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BA519D55-4359-4F48-9E82-9C0881C1CE43}"/>
                    </a:ext>
                  </a:extLst>
                </p14:cNvPr>
                <p14:cNvContentPartPr/>
                <p14:nvPr/>
              </p14:nvContentPartPr>
              <p14:xfrm>
                <a:off x="11649988" y="928285"/>
                <a:ext cx="85320" cy="17964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BA519D55-4359-4F48-9E82-9C0881C1CE4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640988" y="919645"/>
                  <a:ext cx="102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ADE28613-2B1A-4105-83E0-FE35B5473E0F}"/>
                    </a:ext>
                  </a:extLst>
                </p14:cNvPr>
                <p14:cNvContentPartPr/>
                <p14:nvPr/>
              </p14:nvContentPartPr>
              <p14:xfrm>
                <a:off x="11533348" y="1065085"/>
                <a:ext cx="55440" cy="8568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ADE28613-2B1A-4105-83E0-FE35B5473E0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24348" y="1056445"/>
                  <a:ext cx="73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EDA1DB49-45A3-42F0-B356-5C4F72EC396E}"/>
                    </a:ext>
                  </a:extLst>
                </p14:cNvPr>
                <p14:cNvContentPartPr/>
                <p14:nvPr/>
              </p14:nvContentPartPr>
              <p14:xfrm>
                <a:off x="11717668" y="1045285"/>
                <a:ext cx="340200" cy="8856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EDA1DB49-45A3-42F0-B356-5C4F72EC396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08668" y="1036645"/>
                  <a:ext cx="3578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3B0C7F66-15BA-4DA9-B851-1F55A6B8BC05}"/>
              </a:ext>
            </a:extLst>
          </p:cNvPr>
          <p:cNvGrpSpPr/>
          <p:nvPr/>
        </p:nvGrpSpPr>
        <p:grpSpPr>
          <a:xfrm>
            <a:off x="4681831" y="5792885"/>
            <a:ext cx="1848240" cy="911880"/>
            <a:chOff x="4681831" y="5792885"/>
            <a:chExt cx="184824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926CD27A-4ECF-47FF-B0F8-D8F2CF12BA16}"/>
                    </a:ext>
                  </a:extLst>
                </p14:cNvPr>
                <p14:cNvContentPartPr/>
                <p14:nvPr/>
              </p14:nvContentPartPr>
              <p14:xfrm>
                <a:off x="4973071" y="6051725"/>
                <a:ext cx="37080" cy="14400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926CD27A-4ECF-47FF-B0F8-D8F2CF12BA1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64071" y="6042725"/>
                  <a:ext cx="54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292E79BE-62B3-4530-8D5E-52D45573B7B9}"/>
                    </a:ext>
                  </a:extLst>
                </p14:cNvPr>
                <p14:cNvContentPartPr/>
                <p14:nvPr/>
              </p14:nvContentPartPr>
              <p14:xfrm>
                <a:off x="4987111" y="5898005"/>
                <a:ext cx="289080" cy="32004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292E79BE-62B3-4530-8D5E-52D45573B7B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78111" y="5889005"/>
                  <a:ext cx="306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84C91E3D-3CA4-491C-88AD-3553A00F4F29}"/>
                    </a:ext>
                  </a:extLst>
                </p14:cNvPr>
                <p14:cNvContentPartPr/>
                <p14:nvPr/>
              </p14:nvContentPartPr>
              <p14:xfrm>
                <a:off x="5386351" y="6021125"/>
                <a:ext cx="157320" cy="13536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84C91E3D-3CA4-491C-88AD-3553A00F4F2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77351" y="6012125"/>
                  <a:ext cx="174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2DAE2094-6794-4FBA-AE60-3D5666718237}"/>
                    </a:ext>
                  </a:extLst>
                </p14:cNvPr>
                <p14:cNvContentPartPr/>
                <p14:nvPr/>
              </p14:nvContentPartPr>
              <p14:xfrm>
                <a:off x="5358631" y="6004205"/>
                <a:ext cx="291600" cy="11556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2DAE2094-6794-4FBA-AE60-3D56667182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349631" y="5995205"/>
                  <a:ext cx="309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4CE56BF7-4F84-4D64-8B1E-3776D4959DD1}"/>
                    </a:ext>
                  </a:extLst>
                </p14:cNvPr>
                <p14:cNvContentPartPr/>
                <p14:nvPr/>
              </p14:nvContentPartPr>
              <p14:xfrm>
                <a:off x="4742311" y="6371405"/>
                <a:ext cx="742320" cy="3312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4CE56BF7-4F84-4D64-8B1E-3776D4959DD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33311" y="6362405"/>
                  <a:ext cx="759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A3511122-8DDD-4519-99DC-55186D58EC37}"/>
                    </a:ext>
                  </a:extLst>
                </p14:cNvPr>
                <p14:cNvContentPartPr/>
                <p14:nvPr/>
              </p14:nvContentPartPr>
              <p14:xfrm>
                <a:off x="4974151" y="6509645"/>
                <a:ext cx="232560" cy="11232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A3511122-8DDD-4519-99DC-55186D58EC3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65511" y="6501005"/>
                  <a:ext cx="250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4A13FCAC-C1D9-4A60-BCDF-138ABC919F3E}"/>
                    </a:ext>
                  </a:extLst>
                </p14:cNvPr>
                <p14:cNvContentPartPr/>
                <p14:nvPr/>
              </p14:nvContentPartPr>
              <p14:xfrm>
                <a:off x="5024551" y="6463925"/>
                <a:ext cx="321480" cy="24084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4A13FCAC-C1D9-4A60-BCDF-138ABC919F3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15911" y="6455285"/>
                  <a:ext cx="339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B673D872-1249-4BAF-A515-AAE91B76A441}"/>
                    </a:ext>
                  </a:extLst>
                </p14:cNvPr>
                <p14:cNvContentPartPr/>
                <p14:nvPr/>
              </p14:nvContentPartPr>
              <p14:xfrm>
                <a:off x="5497951" y="6402005"/>
                <a:ext cx="173160" cy="22716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B673D872-1249-4BAF-A515-AAE91B76A44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88951" y="6393005"/>
                  <a:ext cx="190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4DA02C81-1302-470B-8B12-FE167DDFD20C}"/>
                    </a:ext>
                  </a:extLst>
                </p14:cNvPr>
                <p14:cNvContentPartPr/>
                <p14:nvPr/>
              </p14:nvContentPartPr>
              <p14:xfrm>
                <a:off x="5470231" y="6481925"/>
                <a:ext cx="187560" cy="3996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4DA02C81-1302-470B-8B12-FE167DDFD2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61591" y="6473285"/>
                  <a:ext cx="205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E9253841-27CE-4AB0-A66B-E44EC06C7E4D}"/>
                    </a:ext>
                  </a:extLst>
                </p14:cNvPr>
                <p14:cNvContentPartPr/>
                <p14:nvPr/>
              </p14:nvContentPartPr>
              <p14:xfrm>
                <a:off x="4708471" y="5805485"/>
                <a:ext cx="444960" cy="86796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E9253841-27CE-4AB0-A66B-E44EC06C7E4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99471" y="5796485"/>
                  <a:ext cx="462600" cy="8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EDA0CBB3-5B80-483A-8A52-EEA161F68563}"/>
                    </a:ext>
                  </a:extLst>
                </p14:cNvPr>
                <p14:cNvContentPartPr/>
                <p14:nvPr/>
              </p14:nvContentPartPr>
              <p14:xfrm>
                <a:off x="4681831" y="5807645"/>
                <a:ext cx="439920" cy="2268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EDA0CBB3-5B80-483A-8A52-EEA161F6856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73191" y="5799005"/>
                  <a:ext cx="457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02075416-4E8E-4846-84DF-AF78641DBB36}"/>
                    </a:ext>
                  </a:extLst>
                </p14:cNvPr>
                <p14:cNvContentPartPr/>
                <p14:nvPr/>
              </p14:nvContentPartPr>
              <p14:xfrm>
                <a:off x="5259271" y="5792885"/>
                <a:ext cx="748800" cy="91044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02075416-4E8E-4846-84DF-AF78641DBB3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50631" y="5784245"/>
                  <a:ext cx="76644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8F380E0F-4C5D-407F-81FE-AAED37869F3E}"/>
                    </a:ext>
                  </a:extLst>
                </p14:cNvPr>
                <p14:cNvContentPartPr/>
                <p14:nvPr/>
              </p14:nvContentPartPr>
              <p14:xfrm>
                <a:off x="6251071" y="6257285"/>
                <a:ext cx="279000" cy="1620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8F380E0F-4C5D-407F-81FE-AAED37869F3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42431" y="6248285"/>
                  <a:ext cx="29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CF3FD737-7CF8-497B-AC67-6F9AC4F5E70D}"/>
                    </a:ext>
                  </a:extLst>
                </p14:cNvPr>
                <p14:cNvContentPartPr/>
                <p14:nvPr/>
              </p14:nvContentPartPr>
              <p14:xfrm>
                <a:off x="6175831" y="6389405"/>
                <a:ext cx="207360" cy="1152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CF3FD737-7CF8-497B-AC67-6F9AC4F5E7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67191" y="6380765"/>
                  <a:ext cx="2250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Agrupar 156">
            <a:extLst>
              <a:ext uri="{FF2B5EF4-FFF2-40B4-BE49-F238E27FC236}">
                <a16:creationId xmlns:a16="http://schemas.microsoft.com/office/drawing/2014/main" id="{EEBC9BD3-EBE2-4BE5-BCF5-1374B666EBFB}"/>
              </a:ext>
            </a:extLst>
          </p:cNvPr>
          <p:cNvGrpSpPr/>
          <p:nvPr/>
        </p:nvGrpSpPr>
        <p:grpSpPr>
          <a:xfrm>
            <a:off x="6804391" y="5661845"/>
            <a:ext cx="1962720" cy="951480"/>
            <a:chOff x="6804391" y="5661845"/>
            <a:chExt cx="1962720" cy="9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8510060D-0127-4BD1-AD48-B5FE698761A6}"/>
                    </a:ext>
                  </a:extLst>
                </p14:cNvPr>
                <p14:cNvContentPartPr/>
                <p14:nvPr/>
              </p14:nvContentPartPr>
              <p14:xfrm>
                <a:off x="6804391" y="5799005"/>
                <a:ext cx="244080" cy="58788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8510060D-0127-4BD1-AD48-B5FE698761A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95751" y="5790005"/>
                  <a:ext cx="26172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66999D75-DE3B-4C0A-BF7F-D5B274F7E719}"/>
                    </a:ext>
                  </a:extLst>
                </p14:cNvPr>
                <p14:cNvContentPartPr/>
                <p14:nvPr/>
              </p14:nvContentPartPr>
              <p14:xfrm>
                <a:off x="7266991" y="5661845"/>
                <a:ext cx="516240" cy="48312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66999D75-DE3B-4C0A-BF7F-D5B274F7E71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57991" y="5652845"/>
                  <a:ext cx="5338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23ED73BB-ABD8-42A1-8639-3FA191B62120}"/>
                    </a:ext>
                  </a:extLst>
                </p14:cNvPr>
                <p14:cNvContentPartPr/>
                <p14:nvPr/>
              </p14:nvContentPartPr>
              <p14:xfrm>
                <a:off x="7499191" y="5697845"/>
                <a:ext cx="34200" cy="12240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23ED73BB-ABD8-42A1-8639-3FA191B6212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90191" y="5689205"/>
                  <a:ext cx="51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1843515C-CF48-4FDE-9012-83572F6C6453}"/>
                    </a:ext>
                  </a:extLst>
                </p14:cNvPr>
                <p14:cNvContentPartPr/>
                <p14:nvPr/>
              </p14:nvContentPartPr>
              <p14:xfrm>
                <a:off x="7605031" y="5857325"/>
                <a:ext cx="465840" cy="64080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1843515C-CF48-4FDE-9012-83572F6C645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96031" y="5848325"/>
                  <a:ext cx="48348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CFBAA109-F848-4D56-B72E-2076EEEECA3F}"/>
                    </a:ext>
                  </a:extLst>
                </p14:cNvPr>
                <p14:cNvContentPartPr/>
                <p14:nvPr/>
              </p14:nvContentPartPr>
              <p14:xfrm>
                <a:off x="7848031" y="6257285"/>
                <a:ext cx="201600" cy="30780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CFBAA109-F848-4D56-B72E-2076EEEECA3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39031" y="6248285"/>
                  <a:ext cx="219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FF329E14-4E3E-494F-B958-55DADC70EEE4}"/>
                    </a:ext>
                  </a:extLst>
                </p14:cNvPr>
                <p14:cNvContentPartPr/>
                <p14:nvPr/>
              </p14:nvContentPartPr>
              <p14:xfrm>
                <a:off x="8227111" y="6479765"/>
                <a:ext cx="10440" cy="828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FF329E14-4E3E-494F-B958-55DADC70EE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18471" y="6471125"/>
                  <a:ext cx="28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1FD907DE-122C-4841-A9BB-BCB953066B09}"/>
                    </a:ext>
                  </a:extLst>
                </p14:cNvPr>
                <p14:cNvContentPartPr/>
                <p14:nvPr/>
              </p14:nvContentPartPr>
              <p14:xfrm>
                <a:off x="8385151" y="6301925"/>
                <a:ext cx="381960" cy="31140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1FD907DE-122C-4841-A9BB-BCB953066B0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76511" y="6293285"/>
                  <a:ext cx="399600" cy="32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750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E8E90-35CE-4BBA-AAD7-53023F6D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5795223"/>
          </a:xfrm>
        </p:spPr>
        <p:txBody>
          <a:bodyPr>
            <a:normAutofit/>
          </a:bodyPr>
          <a:lstStyle/>
          <a:p>
            <a:r>
              <a:rPr lang="pt-BR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Produtividades</a:t>
            </a: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Produtividade em produto</a:t>
            </a: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310"/>
              </a:spcBef>
              <a:buNone/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E8A9DDF-E15C-46FC-90FA-DE2CB32CB403}"/>
              </a:ext>
            </a:extLst>
          </p:cNvPr>
          <p:cNvGraphicFramePr>
            <a:graphicFrameLocks/>
          </p:cNvGraphicFramePr>
          <p:nvPr/>
        </p:nvGraphicFramePr>
        <p:xfrm>
          <a:off x="5743852" y="533399"/>
          <a:ext cx="5609948" cy="486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7465418-CACA-4081-AC43-DD6680FB6C21}"/>
              </a:ext>
            </a:extLst>
          </p:cNvPr>
          <p:cNvGrpSpPr/>
          <p:nvPr/>
        </p:nvGrpSpPr>
        <p:grpSpPr>
          <a:xfrm>
            <a:off x="1586191" y="1953485"/>
            <a:ext cx="353880" cy="982800"/>
            <a:chOff x="1586191" y="1953485"/>
            <a:chExt cx="353880" cy="9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10B77AA6-4D01-4753-AEF2-C8DBEDFED02F}"/>
                    </a:ext>
                  </a:extLst>
                </p14:cNvPr>
                <p14:cNvContentPartPr/>
                <p14:nvPr/>
              </p14:nvContentPartPr>
              <p14:xfrm>
                <a:off x="1598791" y="2062205"/>
                <a:ext cx="21960" cy="57456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10B77AA6-4D01-4753-AEF2-C8DBEDFED0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89791" y="2053565"/>
                  <a:ext cx="3960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4F112E18-C63E-49B9-9793-24F1F52AC630}"/>
                    </a:ext>
                  </a:extLst>
                </p14:cNvPr>
                <p14:cNvContentPartPr/>
                <p14:nvPr/>
              </p14:nvContentPartPr>
              <p14:xfrm>
                <a:off x="1586191" y="1953485"/>
                <a:ext cx="309240" cy="18252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4F112E18-C63E-49B9-9793-24F1F52AC6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7191" y="1944845"/>
                  <a:ext cx="326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8D4D2E8C-6CB0-4F7B-9DF6-8242C58760C1}"/>
                    </a:ext>
                  </a:extLst>
                </p14:cNvPr>
                <p14:cNvContentPartPr/>
                <p14:nvPr/>
              </p14:nvContentPartPr>
              <p14:xfrm>
                <a:off x="1810831" y="2473325"/>
                <a:ext cx="129240" cy="4629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8D4D2E8C-6CB0-4F7B-9DF6-8242C58760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02191" y="2464685"/>
                  <a:ext cx="146880" cy="4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BFE951F-71B2-4ACB-AA8A-1DF5DF239DDC}"/>
              </a:ext>
            </a:extLst>
          </p:cNvPr>
          <p:cNvGrpSpPr/>
          <p:nvPr/>
        </p:nvGrpSpPr>
        <p:grpSpPr>
          <a:xfrm>
            <a:off x="2295391" y="2499605"/>
            <a:ext cx="253800" cy="162000"/>
            <a:chOff x="2295391" y="2499605"/>
            <a:chExt cx="25380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5BB07997-CFEB-4CA3-AD66-84DF0C86124B}"/>
                    </a:ext>
                  </a:extLst>
                </p14:cNvPr>
                <p14:cNvContentPartPr/>
                <p14:nvPr/>
              </p14:nvContentPartPr>
              <p14:xfrm>
                <a:off x="2295391" y="2499605"/>
                <a:ext cx="253800" cy="273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5BB07997-CFEB-4CA3-AD66-84DF0C8612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6751" y="2490605"/>
                  <a:ext cx="271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BBA0183-7139-45A9-ADAC-1D8B0C7E28BC}"/>
                    </a:ext>
                  </a:extLst>
                </p14:cNvPr>
                <p14:cNvContentPartPr/>
                <p14:nvPr/>
              </p14:nvContentPartPr>
              <p14:xfrm>
                <a:off x="2350831" y="2620565"/>
                <a:ext cx="187560" cy="410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BBA0183-7139-45A9-ADAC-1D8B0C7E28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41831" y="2611565"/>
                  <a:ext cx="2052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32A050B-E47E-4CCA-AFC9-96EBBEAEB6B8}"/>
              </a:ext>
            </a:extLst>
          </p:cNvPr>
          <p:cNvGrpSpPr/>
          <p:nvPr/>
        </p:nvGrpSpPr>
        <p:grpSpPr>
          <a:xfrm>
            <a:off x="2985871" y="1924325"/>
            <a:ext cx="1545120" cy="1270440"/>
            <a:chOff x="2985871" y="1924325"/>
            <a:chExt cx="1545120" cy="12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7386C57F-2D41-40AF-AEBF-83E7DA3ECC2B}"/>
                    </a:ext>
                  </a:extLst>
                </p14:cNvPr>
                <p14:cNvContentPartPr/>
                <p14:nvPr/>
              </p14:nvContentPartPr>
              <p14:xfrm>
                <a:off x="3186751" y="2083805"/>
                <a:ext cx="312480" cy="4906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7386C57F-2D41-40AF-AEBF-83E7DA3ECC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78111" y="2074805"/>
                  <a:ext cx="3301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64ABD795-DF56-4747-A3B4-5E9D2D3D4F25}"/>
                    </a:ext>
                  </a:extLst>
                </p14:cNvPr>
                <p14:cNvContentPartPr/>
                <p14:nvPr/>
              </p14:nvContentPartPr>
              <p14:xfrm>
                <a:off x="3687511" y="2271365"/>
                <a:ext cx="30600" cy="2736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64ABD795-DF56-4747-A3B4-5E9D2D3D4F2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78871" y="2262365"/>
                  <a:ext cx="48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345537D7-76B3-48CC-BC1C-169BDEAF56C7}"/>
                    </a:ext>
                  </a:extLst>
                </p14:cNvPr>
                <p14:cNvContentPartPr/>
                <p14:nvPr/>
              </p14:nvContentPartPr>
              <p14:xfrm>
                <a:off x="3660151" y="2127005"/>
                <a:ext cx="225000" cy="2318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345537D7-76B3-48CC-BC1C-169BDEAF56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51151" y="2118365"/>
                  <a:ext cx="242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05AF710-3800-45FC-AE8E-7F7D0B3CE84E}"/>
                    </a:ext>
                  </a:extLst>
                </p14:cNvPr>
                <p14:cNvContentPartPr/>
                <p14:nvPr/>
              </p14:nvContentPartPr>
              <p14:xfrm>
                <a:off x="3011791" y="2018285"/>
                <a:ext cx="205560" cy="6670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05AF710-3800-45FC-AE8E-7F7D0B3CE8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03151" y="2009285"/>
                  <a:ext cx="22320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968377F-3C45-4A12-9C2A-4B7324275D13}"/>
                    </a:ext>
                  </a:extLst>
                </p14:cNvPr>
                <p14:cNvContentPartPr/>
                <p14:nvPr/>
              </p14:nvContentPartPr>
              <p14:xfrm>
                <a:off x="3975151" y="1924325"/>
                <a:ext cx="178560" cy="6444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968377F-3C45-4A12-9C2A-4B7324275D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66511" y="1915685"/>
                  <a:ext cx="19620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97D48383-93EF-4DEC-8A26-FED32874A20C}"/>
                    </a:ext>
                  </a:extLst>
                </p14:cNvPr>
                <p14:cNvContentPartPr/>
                <p14:nvPr/>
              </p14:nvContentPartPr>
              <p14:xfrm>
                <a:off x="4178911" y="2425805"/>
                <a:ext cx="182520" cy="2120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97D48383-93EF-4DEC-8A26-FED32874A2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70271" y="2417165"/>
                  <a:ext cx="200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87CB781A-A282-4B70-A09F-7633C95CF62D}"/>
                    </a:ext>
                  </a:extLst>
                </p14:cNvPr>
                <p14:cNvContentPartPr/>
                <p14:nvPr/>
              </p14:nvContentPartPr>
              <p14:xfrm>
                <a:off x="2985871" y="2731085"/>
                <a:ext cx="1545120" cy="612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87CB781A-A282-4B70-A09F-7633C95CF62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77231" y="2722445"/>
                  <a:ext cx="1562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313FF53-9F91-4085-8765-DE994E863748}"/>
                    </a:ext>
                  </a:extLst>
                </p14:cNvPr>
                <p14:cNvContentPartPr/>
                <p14:nvPr/>
              </p14:nvContentPartPr>
              <p14:xfrm>
                <a:off x="3397711" y="2874725"/>
                <a:ext cx="277920" cy="3200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313FF53-9F91-4085-8765-DE994E8637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88711" y="2865725"/>
                  <a:ext cx="295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1837515-7655-45F0-B22C-59093735AF0F}"/>
                    </a:ext>
                  </a:extLst>
                </p14:cNvPr>
                <p14:cNvContentPartPr/>
                <p14:nvPr/>
              </p14:nvContentPartPr>
              <p14:xfrm>
                <a:off x="3888391" y="2885165"/>
                <a:ext cx="201600" cy="3016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1837515-7655-45F0-B22C-59093735AF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79391" y="2876165"/>
                  <a:ext cx="219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78AE5CD-F745-44D4-BB2C-F4734CC777AC}"/>
                    </a:ext>
                  </a:extLst>
                </p14:cNvPr>
                <p14:cNvContentPartPr/>
                <p14:nvPr/>
              </p14:nvContentPartPr>
              <p14:xfrm>
                <a:off x="3768151" y="2964005"/>
                <a:ext cx="248760" cy="115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78AE5CD-F745-44D4-BB2C-F4734CC777A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59151" y="2955005"/>
                  <a:ext cx="2664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38E3C066-F09A-4BE3-B3A8-D29AD9F6E449}"/>
              </a:ext>
            </a:extLst>
          </p:cNvPr>
          <p:cNvGrpSpPr/>
          <p:nvPr/>
        </p:nvGrpSpPr>
        <p:grpSpPr>
          <a:xfrm>
            <a:off x="10445791" y="2429405"/>
            <a:ext cx="299520" cy="2040120"/>
            <a:chOff x="10445791" y="2429405"/>
            <a:chExt cx="299520" cy="20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DC805BFA-21CC-4C25-8609-59CFEF187DAB}"/>
                    </a:ext>
                  </a:extLst>
                </p14:cNvPr>
                <p14:cNvContentPartPr/>
                <p14:nvPr/>
              </p14:nvContentPartPr>
              <p14:xfrm>
                <a:off x="10452991" y="2429405"/>
                <a:ext cx="268560" cy="3326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DC805BFA-21CC-4C25-8609-59CFEF187D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43991" y="2420765"/>
                  <a:ext cx="286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BD26BAEB-3E88-4735-BC2E-7A40B659B8C8}"/>
                    </a:ext>
                  </a:extLst>
                </p14:cNvPr>
                <p14:cNvContentPartPr/>
                <p14:nvPr/>
              </p14:nvContentPartPr>
              <p14:xfrm>
                <a:off x="10607791" y="2953565"/>
                <a:ext cx="32400" cy="10612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BD26BAEB-3E88-4735-BC2E-7A40B659B8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99151" y="2944925"/>
                  <a:ext cx="5004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62C7D925-AB93-464C-8E45-BE42A246DC8A}"/>
                    </a:ext>
                  </a:extLst>
                </p14:cNvPr>
                <p14:cNvContentPartPr/>
                <p14:nvPr/>
              </p14:nvContentPartPr>
              <p14:xfrm>
                <a:off x="10543351" y="3902885"/>
                <a:ext cx="173520" cy="1994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62C7D925-AB93-464C-8E45-BE42A246DC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34351" y="3893885"/>
                  <a:ext cx="191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ACADF3F-72C2-4CFD-BB35-0BF445BCE47D}"/>
                    </a:ext>
                  </a:extLst>
                </p14:cNvPr>
                <p14:cNvContentPartPr/>
                <p14:nvPr/>
              </p14:nvContentPartPr>
              <p14:xfrm>
                <a:off x="10445791" y="4185845"/>
                <a:ext cx="299520" cy="2836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ACADF3F-72C2-4CFD-BB35-0BF445BCE47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37151" y="4176845"/>
                  <a:ext cx="31716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E74E7D04-48CF-44F5-BF8D-296980D7934E}"/>
              </a:ext>
            </a:extLst>
          </p:cNvPr>
          <p:cNvGrpSpPr/>
          <p:nvPr/>
        </p:nvGrpSpPr>
        <p:grpSpPr>
          <a:xfrm>
            <a:off x="9777631" y="4475285"/>
            <a:ext cx="1639800" cy="1602720"/>
            <a:chOff x="9777631" y="4475285"/>
            <a:chExt cx="1639800" cy="16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7C05D2CB-174E-487B-8139-5677B89DAF0F}"/>
                    </a:ext>
                  </a:extLst>
                </p14:cNvPr>
                <p14:cNvContentPartPr/>
                <p14:nvPr/>
              </p14:nvContentPartPr>
              <p14:xfrm>
                <a:off x="10590871" y="4475285"/>
                <a:ext cx="153000" cy="12067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7C05D2CB-174E-487B-8139-5677B89DAF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82231" y="4466285"/>
                  <a:ext cx="170640" cy="12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E9ADD34-29B3-4B0C-9F31-5E6D9E24E8F1}"/>
                    </a:ext>
                  </a:extLst>
                </p14:cNvPr>
                <p14:cNvContentPartPr/>
                <p14:nvPr/>
              </p14:nvContentPartPr>
              <p14:xfrm>
                <a:off x="10485751" y="5508125"/>
                <a:ext cx="237600" cy="2253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E9ADD34-29B3-4B0C-9F31-5E6D9E24E8F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76751" y="5499485"/>
                  <a:ext cx="255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38831C3-3FED-42D1-B81B-22618639C6B6}"/>
                    </a:ext>
                  </a:extLst>
                </p14:cNvPr>
                <p14:cNvContentPartPr/>
                <p14:nvPr/>
              </p14:nvContentPartPr>
              <p14:xfrm>
                <a:off x="10461631" y="5466725"/>
                <a:ext cx="361800" cy="385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38831C3-3FED-42D1-B81B-22618639C6B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52991" y="5458085"/>
                  <a:ext cx="379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0CF277F-CD7D-4767-A750-7F3D17D02DE8}"/>
                    </a:ext>
                  </a:extLst>
                </p14:cNvPr>
                <p14:cNvContentPartPr/>
                <p14:nvPr/>
              </p14:nvContentPartPr>
              <p14:xfrm>
                <a:off x="9956551" y="5772725"/>
                <a:ext cx="25200" cy="3049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0CF277F-CD7D-4767-A750-7F3D17D02D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47911" y="5763725"/>
                  <a:ext cx="42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9E690CD2-2992-48DF-8D48-93BF598E598C}"/>
                    </a:ext>
                  </a:extLst>
                </p14:cNvPr>
                <p14:cNvContentPartPr/>
                <p14:nvPr/>
              </p14:nvContentPartPr>
              <p14:xfrm>
                <a:off x="9777631" y="5641325"/>
                <a:ext cx="414720" cy="579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9E690CD2-2992-48DF-8D48-93BF598E59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68631" y="5632685"/>
                  <a:ext cx="432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E5B8E0E-D981-4F4C-AA60-5D99A4B49269}"/>
                    </a:ext>
                  </a:extLst>
                </p14:cNvPr>
                <p14:cNvContentPartPr/>
                <p14:nvPr/>
              </p14:nvContentPartPr>
              <p14:xfrm>
                <a:off x="9968071" y="5667605"/>
                <a:ext cx="13320" cy="3132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E5B8E0E-D981-4F4C-AA60-5D99A4B492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59071" y="5658605"/>
                  <a:ext cx="30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5F3C469B-3909-4F77-927B-89AEBF43FD38}"/>
                    </a:ext>
                  </a:extLst>
                </p14:cNvPr>
                <p14:cNvContentPartPr/>
                <p14:nvPr/>
              </p14:nvContentPartPr>
              <p14:xfrm>
                <a:off x="10145191" y="5872085"/>
                <a:ext cx="154800" cy="1882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5F3C469B-3909-4F77-927B-89AEBF43FD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36551" y="5863085"/>
                  <a:ext cx="172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52BA542A-85AB-4F3A-B2A3-ACAA5306BA75}"/>
                    </a:ext>
                  </a:extLst>
                </p14:cNvPr>
                <p14:cNvContentPartPr/>
                <p14:nvPr/>
              </p14:nvContentPartPr>
              <p14:xfrm>
                <a:off x="10558831" y="5815565"/>
                <a:ext cx="444240" cy="1666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52BA542A-85AB-4F3A-B2A3-ACAA5306BA7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50191" y="5806565"/>
                  <a:ext cx="461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1E02BF61-8FC0-4CA1-B62C-B51F9193E3FA}"/>
                    </a:ext>
                  </a:extLst>
                </p14:cNvPr>
                <p14:cNvContentPartPr/>
                <p14:nvPr/>
              </p14:nvContentPartPr>
              <p14:xfrm>
                <a:off x="11190991" y="5680925"/>
                <a:ext cx="39600" cy="35064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1E02BF61-8FC0-4CA1-B62C-B51F9193E3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82351" y="5672285"/>
                  <a:ext cx="572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AF3ABAA-DE0B-4DE5-B801-449F55E26FF6}"/>
                    </a:ext>
                  </a:extLst>
                </p14:cNvPr>
                <p14:cNvContentPartPr/>
                <p14:nvPr/>
              </p14:nvContentPartPr>
              <p14:xfrm>
                <a:off x="11135911" y="5641325"/>
                <a:ext cx="174960" cy="511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AF3ABAA-DE0B-4DE5-B801-449F55E26F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26911" y="5632685"/>
                  <a:ext cx="192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FB391F9-E62F-40DC-B5F4-99D604734070}"/>
                    </a:ext>
                  </a:extLst>
                </p14:cNvPr>
                <p14:cNvContentPartPr/>
                <p14:nvPr/>
              </p14:nvContentPartPr>
              <p14:xfrm>
                <a:off x="11022511" y="5667965"/>
                <a:ext cx="311760" cy="720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FB391F9-E62F-40DC-B5F4-99D60473407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13871" y="5659325"/>
                  <a:ext cx="329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6897623C-0C65-4FF5-9785-48B547FAACF5}"/>
                    </a:ext>
                  </a:extLst>
                </p14:cNvPr>
                <p14:cNvContentPartPr/>
                <p14:nvPr/>
              </p14:nvContentPartPr>
              <p14:xfrm>
                <a:off x="11331751" y="5814125"/>
                <a:ext cx="79560" cy="2638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6897623C-0C65-4FF5-9785-48B547FAACF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22751" y="5805125"/>
                  <a:ext cx="97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97E4BE2E-B977-403C-AE3E-1B064A37825F}"/>
                    </a:ext>
                  </a:extLst>
                </p14:cNvPr>
                <p14:cNvContentPartPr/>
                <p14:nvPr/>
              </p14:nvContentPartPr>
              <p14:xfrm>
                <a:off x="11340391" y="5914925"/>
                <a:ext cx="77040" cy="522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97E4BE2E-B977-403C-AE3E-1B064A3782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31751" y="5905925"/>
                  <a:ext cx="94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388CE88E-42C1-4A8C-B85E-888C3C5DC84F}"/>
                    </a:ext>
                  </a:extLst>
                </p14:cNvPr>
                <p14:cNvContentPartPr/>
                <p14:nvPr/>
              </p14:nvContentPartPr>
              <p14:xfrm>
                <a:off x="11109631" y="5688485"/>
                <a:ext cx="251280" cy="273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388CE88E-42C1-4A8C-B85E-888C3C5DC84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00631" y="5679485"/>
                  <a:ext cx="2689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185A38C1-A7CA-45A1-8A37-EF7CA0CB05FB}"/>
              </a:ext>
            </a:extLst>
          </p:cNvPr>
          <p:cNvGrpSpPr/>
          <p:nvPr/>
        </p:nvGrpSpPr>
        <p:grpSpPr>
          <a:xfrm>
            <a:off x="7308031" y="111005"/>
            <a:ext cx="2624400" cy="705240"/>
            <a:chOff x="7308031" y="111005"/>
            <a:chExt cx="262440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65C885BA-723C-48A9-B793-E567E7D602A1}"/>
                    </a:ext>
                  </a:extLst>
                </p14:cNvPr>
                <p14:cNvContentPartPr/>
                <p14:nvPr/>
              </p14:nvContentPartPr>
              <p14:xfrm>
                <a:off x="7445551" y="151685"/>
                <a:ext cx="331200" cy="37656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65C885BA-723C-48A9-B793-E567E7D602A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36911" y="142685"/>
                  <a:ext cx="348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8E1BF47E-4858-48B9-A2CF-7B2941136C6A}"/>
                    </a:ext>
                  </a:extLst>
                </p14:cNvPr>
                <p14:cNvContentPartPr/>
                <p14:nvPr/>
              </p14:nvContentPartPr>
              <p14:xfrm>
                <a:off x="7967191" y="132245"/>
                <a:ext cx="203760" cy="4003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8E1BF47E-4858-48B9-A2CF-7B2941136C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58191" y="123245"/>
                  <a:ext cx="2214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56069506-D033-4DCE-BBD7-D130AF9DDBC4}"/>
                    </a:ext>
                  </a:extLst>
                </p14:cNvPr>
                <p14:cNvContentPartPr/>
                <p14:nvPr/>
              </p14:nvContentPartPr>
              <p14:xfrm>
                <a:off x="7356991" y="163205"/>
                <a:ext cx="207360" cy="44748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56069506-D033-4DCE-BBD7-D130AF9DDB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48351" y="154565"/>
                  <a:ext cx="2250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6639DD9C-771D-447F-972C-0C61F071A227}"/>
                    </a:ext>
                  </a:extLst>
                </p14:cNvPr>
                <p14:cNvContentPartPr/>
                <p14:nvPr/>
              </p14:nvContentPartPr>
              <p14:xfrm>
                <a:off x="7308031" y="130445"/>
                <a:ext cx="282960" cy="874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6639DD9C-771D-447F-972C-0C61F071A22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99391" y="121445"/>
                  <a:ext cx="300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0D7CB436-7111-4762-B09A-CC6F03FB18C2}"/>
                    </a:ext>
                  </a:extLst>
                </p14:cNvPr>
                <p14:cNvContentPartPr/>
                <p14:nvPr/>
              </p14:nvContentPartPr>
              <p14:xfrm>
                <a:off x="7699351" y="111005"/>
                <a:ext cx="518760" cy="4863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0D7CB436-7111-4762-B09A-CC6F03FB18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90711" y="102365"/>
                  <a:ext cx="5364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E089D69C-3A6A-40F4-9716-B2FDF54FC003}"/>
                    </a:ext>
                  </a:extLst>
                </p14:cNvPr>
                <p14:cNvContentPartPr/>
                <p14:nvPr/>
              </p14:nvContentPartPr>
              <p14:xfrm>
                <a:off x="8502151" y="275885"/>
                <a:ext cx="201240" cy="93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E089D69C-3A6A-40F4-9716-B2FDF54FC0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93151" y="267245"/>
                  <a:ext cx="218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6437D4A8-5355-4395-8B60-097C075683DB}"/>
                    </a:ext>
                  </a:extLst>
                </p14:cNvPr>
                <p14:cNvContentPartPr/>
                <p14:nvPr/>
              </p14:nvContentPartPr>
              <p14:xfrm>
                <a:off x="8420431" y="447965"/>
                <a:ext cx="142200" cy="1296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6437D4A8-5355-4395-8B60-097C075683D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11791" y="438965"/>
                  <a:ext cx="159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A1A7EA04-6A57-4A62-B8D1-91F1A91972B8}"/>
                    </a:ext>
                  </a:extLst>
                </p14:cNvPr>
                <p14:cNvContentPartPr/>
                <p14:nvPr/>
              </p14:nvContentPartPr>
              <p14:xfrm>
                <a:off x="8917591" y="230885"/>
                <a:ext cx="364680" cy="5853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A1A7EA04-6A57-4A62-B8D1-91F1A91972B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08591" y="221885"/>
                  <a:ext cx="3823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8C1EB796-ABB6-49EA-905B-647DF4B15FE7}"/>
                    </a:ext>
                  </a:extLst>
                </p14:cNvPr>
                <p14:cNvContentPartPr/>
                <p14:nvPr/>
              </p14:nvContentPartPr>
              <p14:xfrm>
                <a:off x="9425911" y="152765"/>
                <a:ext cx="193680" cy="40392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8C1EB796-ABB6-49EA-905B-647DF4B15F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17271" y="144125"/>
                  <a:ext cx="2113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C15E4A8A-B321-4B58-8307-B0E9C3A70744}"/>
                    </a:ext>
                  </a:extLst>
                </p14:cNvPr>
                <p14:cNvContentPartPr/>
                <p14:nvPr/>
              </p14:nvContentPartPr>
              <p14:xfrm>
                <a:off x="9709591" y="141605"/>
                <a:ext cx="222840" cy="4035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C15E4A8A-B321-4B58-8307-B0E9C3A707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00591" y="132965"/>
                  <a:ext cx="24048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ECA90323-BE0B-4774-AED3-9E9A6700011C}"/>
              </a:ext>
            </a:extLst>
          </p:cNvPr>
          <p:cNvGrpSpPr/>
          <p:nvPr/>
        </p:nvGrpSpPr>
        <p:grpSpPr>
          <a:xfrm>
            <a:off x="6652831" y="5563565"/>
            <a:ext cx="2171160" cy="845640"/>
            <a:chOff x="6652831" y="5563565"/>
            <a:chExt cx="2171160" cy="8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C33F1BBD-AFCE-4FC3-8E12-C0BD961FFD91}"/>
                    </a:ext>
                  </a:extLst>
                </p14:cNvPr>
                <p14:cNvContentPartPr/>
                <p14:nvPr/>
              </p14:nvContentPartPr>
              <p14:xfrm>
                <a:off x="6688111" y="5908085"/>
                <a:ext cx="237600" cy="42840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C33F1BBD-AFCE-4FC3-8E12-C0BD961FFD9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79111" y="5899445"/>
                  <a:ext cx="2552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C39272C9-5172-4494-A2BB-FDF093CA7653}"/>
                    </a:ext>
                  </a:extLst>
                </p14:cNvPr>
                <p14:cNvContentPartPr/>
                <p14:nvPr/>
              </p14:nvContentPartPr>
              <p14:xfrm>
                <a:off x="6652831" y="5836805"/>
                <a:ext cx="282960" cy="388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C39272C9-5172-4494-A2BB-FDF093CA765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44191" y="5828165"/>
                  <a:ext cx="300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44BC8508-E5F7-46AB-B765-B43EA78DF43A}"/>
                    </a:ext>
                  </a:extLst>
                </p14:cNvPr>
                <p14:cNvContentPartPr/>
                <p14:nvPr/>
              </p14:nvContentPartPr>
              <p14:xfrm>
                <a:off x="6972871" y="5892245"/>
                <a:ext cx="83520" cy="2376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44BC8508-E5F7-46AB-B765-B43EA78DF4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63871" y="5883605"/>
                  <a:ext cx="101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3D807D72-4413-4FBB-A4C7-7C1684BD21FA}"/>
                    </a:ext>
                  </a:extLst>
                </p14:cNvPr>
                <p14:cNvContentPartPr/>
                <p14:nvPr/>
              </p14:nvContentPartPr>
              <p14:xfrm>
                <a:off x="7155031" y="5991245"/>
                <a:ext cx="91440" cy="2865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3D807D72-4413-4FBB-A4C7-7C1684BD21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46391" y="5982605"/>
                  <a:ext cx="109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F4F7FFAD-89DF-42A6-90BD-091DC8FAE700}"/>
                    </a:ext>
                  </a:extLst>
                </p14:cNvPr>
                <p14:cNvContentPartPr/>
                <p14:nvPr/>
              </p14:nvContentPartPr>
              <p14:xfrm>
                <a:off x="7161151" y="5780645"/>
                <a:ext cx="296640" cy="56664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F4F7FFAD-89DF-42A6-90BD-091DC8FAE70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52511" y="5771645"/>
                  <a:ext cx="31428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9F9CC3B-E7D2-48CB-88C3-8211BFE307F6}"/>
                    </a:ext>
                  </a:extLst>
                </p14:cNvPr>
                <p14:cNvContentPartPr/>
                <p14:nvPr/>
              </p14:nvContentPartPr>
              <p14:xfrm>
                <a:off x="7522951" y="5977925"/>
                <a:ext cx="150840" cy="1980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9F9CC3B-E7D2-48CB-88C3-8211BFE307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13951" y="5968925"/>
                  <a:ext cx="168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AF166DCB-DEB1-4AC2-9284-0626696872E6}"/>
                    </a:ext>
                  </a:extLst>
                </p14:cNvPr>
                <p14:cNvContentPartPr/>
                <p14:nvPr/>
              </p14:nvContentPartPr>
              <p14:xfrm>
                <a:off x="7559311" y="6088805"/>
                <a:ext cx="147240" cy="3204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AF166DCB-DEB1-4AC2-9284-0626696872E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50311" y="6080165"/>
                  <a:ext cx="16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6CEFB73D-ADCB-4F01-BE19-A3ABED2A30C2}"/>
                    </a:ext>
                  </a:extLst>
                </p14:cNvPr>
                <p14:cNvContentPartPr/>
                <p14:nvPr/>
              </p14:nvContentPartPr>
              <p14:xfrm>
                <a:off x="7943431" y="5750045"/>
                <a:ext cx="158760" cy="47628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6CEFB73D-ADCB-4F01-BE19-A3ABED2A30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34431" y="5741045"/>
                  <a:ext cx="1764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0959E7E0-8C1E-489F-98C2-7B73E37D6BDC}"/>
                    </a:ext>
                  </a:extLst>
                </p14:cNvPr>
                <p14:cNvContentPartPr/>
                <p14:nvPr/>
              </p14:nvContentPartPr>
              <p14:xfrm>
                <a:off x="8132431" y="5642765"/>
                <a:ext cx="96840" cy="30636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0959E7E0-8C1E-489F-98C2-7B73E37D6BD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23431" y="5633765"/>
                  <a:ext cx="114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569FA8EB-BB79-4EF8-BA66-8EBC318B917A}"/>
                    </a:ext>
                  </a:extLst>
                </p14:cNvPr>
                <p14:cNvContentPartPr/>
                <p14:nvPr/>
              </p14:nvContentPartPr>
              <p14:xfrm>
                <a:off x="8335111" y="5569325"/>
                <a:ext cx="49320" cy="3978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569FA8EB-BB79-4EF8-BA66-8EBC318B917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26111" y="5560325"/>
                  <a:ext cx="66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1A168CDC-4B35-44FA-9825-E691BC5DF69A}"/>
                    </a:ext>
                  </a:extLst>
                </p14:cNvPr>
                <p14:cNvContentPartPr/>
                <p14:nvPr/>
              </p14:nvContentPartPr>
              <p14:xfrm>
                <a:off x="8469391" y="5563565"/>
                <a:ext cx="245160" cy="33516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1A168CDC-4B35-44FA-9825-E691BC5DF6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60751" y="5554565"/>
                  <a:ext cx="262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13F6C12-C2CA-4A18-A58A-C33FEFDA87BD}"/>
                    </a:ext>
                  </a:extLst>
                </p14:cNvPr>
                <p14:cNvContentPartPr/>
                <p14:nvPr/>
              </p14:nvContentPartPr>
              <p14:xfrm>
                <a:off x="7801231" y="5822405"/>
                <a:ext cx="1022760" cy="35496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13F6C12-C2CA-4A18-A58A-C33FEFDA87B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2231" y="5813405"/>
                  <a:ext cx="10404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F69385C7-8A5C-4D2A-B4F7-0686C671A681}"/>
                    </a:ext>
                  </a:extLst>
                </p14:cNvPr>
                <p14:cNvContentPartPr/>
                <p14:nvPr/>
              </p14:nvContentPartPr>
              <p14:xfrm>
                <a:off x="8299831" y="6053165"/>
                <a:ext cx="276480" cy="35604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F69385C7-8A5C-4D2A-B4F7-0686C671A68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91191" y="6044165"/>
                  <a:ext cx="294120" cy="37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0F3CCE93-D0F0-47CE-BF79-FCB7E17489C9}"/>
                  </a:ext>
                </a:extLst>
              </p14:cNvPr>
              <p14:cNvContentPartPr/>
              <p14:nvPr/>
            </p14:nvContentPartPr>
            <p14:xfrm>
              <a:off x="5688751" y="5008085"/>
              <a:ext cx="645480" cy="939600"/>
            </p14:xfrm>
          </p:contentPart>
        </mc:Choice>
        <mc:Fallback xmlns=""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0F3CCE93-D0F0-47CE-BF79-FCB7E17489C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80111" y="4999445"/>
                <a:ext cx="663120" cy="9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2" name="Tinta 111">
                <a:extLst>
                  <a:ext uri="{FF2B5EF4-FFF2-40B4-BE49-F238E27FC236}">
                    <a16:creationId xmlns:a16="http://schemas.microsoft.com/office/drawing/2014/main" id="{F0F13A97-7B23-41EC-B3FF-57A856E33ED6}"/>
                  </a:ext>
                </a:extLst>
              </p14:cNvPr>
              <p14:cNvContentPartPr/>
              <p14:nvPr/>
            </p14:nvContentPartPr>
            <p14:xfrm>
              <a:off x="4956151" y="5212205"/>
              <a:ext cx="434160" cy="897840"/>
            </p14:xfrm>
          </p:contentPart>
        </mc:Choice>
        <mc:Fallback xmlns="">
          <p:pic>
            <p:nvPicPr>
              <p:cNvPr id="112" name="Tinta 111">
                <a:extLst>
                  <a:ext uri="{FF2B5EF4-FFF2-40B4-BE49-F238E27FC236}">
                    <a16:creationId xmlns:a16="http://schemas.microsoft.com/office/drawing/2014/main" id="{F0F13A97-7B23-41EC-B3FF-57A856E33E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47511" y="5203205"/>
                <a:ext cx="451800" cy="9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0864C6B0-D613-40E2-8705-C4BF58783389}"/>
              </a:ext>
            </a:extLst>
          </p:cNvPr>
          <p:cNvGrpSpPr/>
          <p:nvPr/>
        </p:nvGrpSpPr>
        <p:grpSpPr>
          <a:xfrm>
            <a:off x="1047631" y="3812525"/>
            <a:ext cx="5190120" cy="2275560"/>
            <a:chOff x="1047631" y="3812525"/>
            <a:chExt cx="5190120" cy="22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357D6CF6-CC06-4D47-8E34-3028A4B6E3A2}"/>
                    </a:ext>
                  </a:extLst>
                </p14:cNvPr>
                <p14:cNvContentPartPr/>
                <p14:nvPr/>
              </p14:nvContentPartPr>
              <p14:xfrm>
                <a:off x="1047631" y="4021685"/>
                <a:ext cx="223200" cy="5446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357D6CF6-CC06-4D47-8E34-3028A4B6E3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8631" y="4012685"/>
                  <a:ext cx="2408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21E15B4-116D-46B4-B110-BC581F0AC034}"/>
                    </a:ext>
                  </a:extLst>
                </p14:cNvPr>
                <p14:cNvContentPartPr/>
                <p14:nvPr/>
              </p14:nvContentPartPr>
              <p14:xfrm>
                <a:off x="1247791" y="4390325"/>
                <a:ext cx="142920" cy="32832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21E15B4-116D-46B4-B110-BC581F0AC0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38791" y="4381685"/>
                  <a:ext cx="160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5D9B61BC-D57D-43B7-A27A-15590426EFF3}"/>
                    </a:ext>
                  </a:extLst>
                </p14:cNvPr>
                <p14:cNvContentPartPr/>
                <p14:nvPr/>
              </p14:nvContentPartPr>
              <p14:xfrm>
                <a:off x="1602391" y="4363685"/>
                <a:ext cx="182880" cy="3780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5D9B61BC-D57D-43B7-A27A-15590426EF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93751" y="4355045"/>
                  <a:ext cx="200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10F33FC-3032-41E5-9FFD-6971B39F4BC2}"/>
                    </a:ext>
                  </a:extLst>
                </p14:cNvPr>
                <p14:cNvContentPartPr/>
                <p14:nvPr/>
              </p14:nvContentPartPr>
              <p14:xfrm>
                <a:off x="1537231" y="4459805"/>
                <a:ext cx="204840" cy="399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10F33FC-3032-41E5-9FFD-6971B39F4B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28231" y="4450805"/>
                  <a:ext cx="222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71172C3D-FAA6-4A05-A588-C4CB99DF1DEF}"/>
                    </a:ext>
                  </a:extLst>
                </p14:cNvPr>
                <p14:cNvContentPartPr/>
                <p14:nvPr/>
              </p14:nvContentPartPr>
              <p14:xfrm>
                <a:off x="2166151" y="4014485"/>
                <a:ext cx="296280" cy="3664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71172C3D-FAA6-4A05-A588-C4CB99DF1D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57151" y="4005845"/>
                  <a:ext cx="313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0554F85C-0E30-488A-B1CD-739F3870CC20}"/>
                    </a:ext>
                  </a:extLst>
                </p14:cNvPr>
                <p14:cNvContentPartPr/>
                <p14:nvPr/>
              </p14:nvContentPartPr>
              <p14:xfrm>
                <a:off x="2597791" y="4023485"/>
                <a:ext cx="277560" cy="3744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0554F85C-0E30-488A-B1CD-739F3870CC2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88791" y="4014845"/>
                  <a:ext cx="2952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087ABD3-A43E-45FB-9FE3-C0EFD8ED7DD7}"/>
                    </a:ext>
                  </a:extLst>
                </p14:cNvPr>
                <p14:cNvContentPartPr/>
                <p14:nvPr/>
              </p14:nvContentPartPr>
              <p14:xfrm>
                <a:off x="3029791" y="4206725"/>
                <a:ext cx="289080" cy="115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087ABD3-A43E-45FB-9FE3-C0EFD8ED7D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20791" y="4198085"/>
                  <a:ext cx="30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74E7A7F-0056-45F9-A92A-44857C9E907C}"/>
                    </a:ext>
                  </a:extLst>
                </p14:cNvPr>
                <p14:cNvContentPartPr/>
                <p14:nvPr/>
              </p14:nvContentPartPr>
              <p14:xfrm>
                <a:off x="3537031" y="4096925"/>
                <a:ext cx="282960" cy="2739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74E7A7F-0056-45F9-A92A-44857C9E90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28031" y="4088285"/>
                  <a:ext cx="30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245AA091-80E9-46AD-A769-8E2757924512}"/>
                    </a:ext>
                  </a:extLst>
                </p14:cNvPr>
                <p14:cNvContentPartPr/>
                <p14:nvPr/>
              </p14:nvContentPartPr>
              <p14:xfrm>
                <a:off x="2220151" y="3873365"/>
                <a:ext cx="112320" cy="74196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245AA091-80E9-46AD-A769-8E275792451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11151" y="3864365"/>
                  <a:ext cx="12996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3C37CD9B-0738-4F65-AFB2-003D7ED549BA}"/>
                    </a:ext>
                  </a:extLst>
                </p14:cNvPr>
                <p14:cNvContentPartPr/>
                <p14:nvPr/>
              </p14:nvContentPartPr>
              <p14:xfrm>
                <a:off x="3779311" y="3812525"/>
                <a:ext cx="292680" cy="6728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3C37CD9B-0738-4F65-AFB2-003D7ED549B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70671" y="3803525"/>
                  <a:ext cx="31032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59034C13-4256-4132-9BED-9216B76942C7}"/>
                    </a:ext>
                  </a:extLst>
                </p14:cNvPr>
                <p14:cNvContentPartPr/>
                <p14:nvPr/>
              </p14:nvContentPartPr>
              <p14:xfrm>
                <a:off x="2014231" y="4368365"/>
                <a:ext cx="2374200" cy="20988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59034C13-4256-4132-9BED-9216B76942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05591" y="4359365"/>
                  <a:ext cx="2391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164FE2C3-EBA5-4492-8F80-2BD4C4A91F70}"/>
                    </a:ext>
                  </a:extLst>
                </p14:cNvPr>
                <p14:cNvContentPartPr/>
                <p14:nvPr/>
              </p14:nvContentPartPr>
              <p14:xfrm>
                <a:off x="3140311" y="4703885"/>
                <a:ext cx="248760" cy="1526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164FE2C3-EBA5-4492-8F80-2BD4C4A91F7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31671" y="4694885"/>
                  <a:ext cx="266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F4235361-F114-4284-A872-1AB699D27862}"/>
                    </a:ext>
                  </a:extLst>
                </p14:cNvPr>
                <p14:cNvContentPartPr/>
                <p14:nvPr/>
              </p14:nvContentPartPr>
              <p14:xfrm>
                <a:off x="3418951" y="4591925"/>
                <a:ext cx="15480" cy="5583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F4235361-F114-4284-A872-1AB699D278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10311" y="4582925"/>
                  <a:ext cx="331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53A9C6CC-C9E0-4B86-AC1A-81AA5186E5E9}"/>
                    </a:ext>
                  </a:extLst>
                </p14:cNvPr>
                <p14:cNvContentPartPr/>
                <p14:nvPr/>
              </p14:nvContentPartPr>
              <p14:xfrm>
                <a:off x="1770511" y="5386805"/>
                <a:ext cx="174600" cy="56304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53A9C6CC-C9E0-4B86-AC1A-81AA5186E5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61511" y="5378165"/>
                  <a:ext cx="1922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0C368506-4D8B-42ED-93D8-320341ECFB32}"/>
                    </a:ext>
                  </a:extLst>
                </p14:cNvPr>
                <p14:cNvContentPartPr/>
                <p14:nvPr/>
              </p14:nvContentPartPr>
              <p14:xfrm>
                <a:off x="2186311" y="5643125"/>
                <a:ext cx="166320" cy="4449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0C368506-4D8B-42ED-93D8-320341ECFB3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77311" y="5634125"/>
                  <a:ext cx="1839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5D52238F-74F4-4733-8948-95F3EA0C3CBF}"/>
                    </a:ext>
                  </a:extLst>
                </p14:cNvPr>
                <p14:cNvContentPartPr/>
                <p14:nvPr/>
              </p14:nvContentPartPr>
              <p14:xfrm>
                <a:off x="2668351" y="5597405"/>
                <a:ext cx="162360" cy="115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5D52238F-74F4-4733-8948-95F3EA0C3CB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59351" y="5588765"/>
                  <a:ext cx="180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847D1833-AB0F-47F1-AAC8-4276E942DED2}"/>
                    </a:ext>
                  </a:extLst>
                </p14:cNvPr>
                <p14:cNvContentPartPr/>
                <p14:nvPr/>
              </p14:nvContentPartPr>
              <p14:xfrm>
                <a:off x="2640631" y="5693525"/>
                <a:ext cx="204480" cy="140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847D1833-AB0F-47F1-AAC8-4276E942DE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31991" y="5684525"/>
                  <a:ext cx="22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5C448D30-3722-4E5A-AB91-F77DA205290C}"/>
                    </a:ext>
                  </a:extLst>
                </p14:cNvPr>
                <p14:cNvContentPartPr/>
                <p14:nvPr/>
              </p14:nvContentPartPr>
              <p14:xfrm>
                <a:off x="3246871" y="5278085"/>
                <a:ext cx="288720" cy="55188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5C448D30-3722-4E5A-AB91-F77DA205290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38231" y="5269085"/>
                  <a:ext cx="3063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0A7CAE88-AF75-4717-B7A1-0C0BF7A7C65E}"/>
                    </a:ext>
                  </a:extLst>
                </p14:cNvPr>
                <p14:cNvContentPartPr/>
                <p14:nvPr/>
              </p14:nvContentPartPr>
              <p14:xfrm>
                <a:off x="3335071" y="5512805"/>
                <a:ext cx="309960" cy="12348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0A7CAE88-AF75-4717-B7A1-0C0BF7A7C65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26071" y="5503805"/>
                  <a:ext cx="327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DCBBCCB6-256B-4AB2-9EA0-424868FF4FA6}"/>
                    </a:ext>
                  </a:extLst>
                </p14:cNvPr>
                <p14:cNvContentPartPr/>
                <p14:nvPr/>
              </p14:nvContentPartPr>
              <p14:xfrm>
                <a:off x="3948871" y="5324525"/>
                <a:ext cx="367200" cy="62136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DCBBCCB6-256B-4AB2-9EA0-424868FF4F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39871" y="5315885"/>
                  <a:ext cx="3848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FD84A245-EB09-4E9C-96B4-E317EEE9F3DE}"/>
                    </a:ext>
                  </a:extLst>
                </p14:cNvPr>
                <p14:cNvContentPartPr/>
                <p14:nvPr/>
              </p14:nvContentPartPr>
              <p14:xfrm>
                <a:off x="4435591" y="5046965"/>
                <a:ext cx="150120" cy="4852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FD84A245-EB09-4E9C-96B4-E317EEE9F3D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26591" y="5038325"/>
                  <a:ext cx="1677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D922D5E4-FCA5-40ED-A69E-6530B5E7EDDC}"/>
                    </a:ext>
                  </a:extLst>
                </p14:cNvPr>
                <p14:cNvContentPartPr/>
                <p14:nvPr/>
              </p14:nvContentPartPr>
              <p14:xfrm>
                <a:off x="4768951" y="5091245"/>
                <a:ext cx="249840" cy="90324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D922D5E4-FCA5-40ED-A69E-6530B5E7EDD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59951" y="5082605"/>
                  <a:ext cx="267480" cy="9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BA0B7EC3-6D4D-4E13-9541-BF2450E6A504}"/>
                    </a:ext>
                  </a:extLst>
                </p14:cNvPr>
                <p14:cNvContentPartPr/>
                <p14:nvPr/>
              </p14:nvContentPartPr>
              <p14:xfrm>
                <a:off x="5058391" y="5425685"/>
                <a:ext cx="203760" cy="3952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BA0B7EC3-6D4D-4E13-9541-BF2450E6A5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49391" y="5417045"/>
                  <a:ext cx="221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07B95BE7-2E8B-4747-A6C9-005304604798}"/>
                    </a:ext>
                  </a:extLst>
                </p14:cNvPr>
                <p14:cNvContentPartPr/>
                <p14:nvPr/>
              </p14:nvContentPartPr>
              <p14:xfrm>
                <a:off x="5502991" y="5604245"/>
                <a:ext cx="6480" cy="1512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07B95BE7-2E8B-4747-A6C9-0053046047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93991" y="5595245"/>
                  <a:ext cx="2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270D70C5-8AD1-4AF2-92CE-65EF5C0FC2E0}"/>
                    </a:ext>
                  </a:extLst>
                </p14:cNvPr>
                <p14:cNvContentPartPr/>
                <p14:nvPr/>
              </p14:nvContentPartPr>
              <p14:xfrm>
                <a:off x="5633671" y="5248205"/>
                <a:ext cx="604080" cy="64008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270D70C5-8AD1-4AF2-92CE-65EF5C0FC2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24671" y="5239205"/>
                  <a:ext cx="62172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47A296D9-75AA-4F18-9ED9-A9F55B6270F8}"/>
                    </a:ext>
                  </a:extLst>
                </p14:cNvPr>
                <p14:cNvContentPartPr/>
                <p14:nvPr/>
              </p14:nvContentPartPr>
              <p14:xfrm>
                <a:off x="3279631" y="4903685"/>
                <a:ext cx="1468080" cy="93024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47A296D9-75AA-4F18-9ED9-A9F55B6270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70631" y="4894685"/>
                  <a:ext cx="1485720" cy="9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74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E8E90-35CE-4BBA-AAD7-53023F6D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5795223"/>
          </a:xfrm>
        </p:spPr>
        <p:txBody>
          <a:bodyPr>
            <a:normAutofit/>
          </a:bodyPr>
          <a:lstStyle/>
          <a:p>
            <a:r>
              <a:rPr lang="pt-BR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Produção</a:t>
            </a:r>
            <a:endParaRPr lang="pt-BR" sz="1800" spc="-3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Produção em temos de células</a:t>
            </a:r>
          </a:p>
          <a:p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Produção em termos de produto</a:t>
            </a: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310"/>
              </a:spcBef>
              <a:buNone/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A3CD16AF-A456-42C2-9415-324C42D2E1D7}"/>
              </a:ext>
            </a:extLst>
          </p:cNvPr>
          <p:cNvGrpSpPr/>
          <p:nvPr/>
        </p:nvGrpSpPr>
        <p:grpSpPr>
          <a:xfrm>
            <a:off x="1735310" y="2013605"/>
            <a:ext cx="1930320" cy="975240"/>
            <a:chOff x="1735310" y="2013605"/>
            <a:chExt cx="1930320" cy="9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190A0A7A-D58E-4C6D-B995-A4CFAFE10763}"/>
                    </a:ext>
                  </a:extLst>
                </p14:cNvPr>
                <p14:cNvContentPartPr/>
                <p14:nvPr/>
              </p14:nvContentPartPr>
              <p14:xfrm>
                <a:off x="1735310" y="2013605"/>
                <a:ext cx="305640" cy="6894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190A0A7A-D58E-4C6D-B995-A4CFAFE107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6310" y="2004965"/>
                  <a:ext cx="32328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D5841F7-408B-41F2-89D6-0469616D1CC5}"/>
                    </a:ext>
                  </a:extLst>
                </p14:cNvPr>
                <p14:cNvContentPartPr/>
                <p14:nvPr/>
              </p14:nvContentPartPr>
              <p14:xfrm>
                <a:off x="2040230" y="2439485"/>
                <a:ext cx="222480" cy="191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D5841F7-408B-41F2-89D6-0469616D1C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1590" y="2430845"/>
                  <a:ext cx="240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BFFC613-1B2D-4E35-8041-096C88560C75}"/>
                    </a:ext>
                  </a:extLst>
                </p14:cNvPr>
                <p14:cNvContentPartPr/>
                <p14:nvPr/>
              </p14:nvContentPartPr>
              <p14:xfrm>
                <a:off x="2294030" y="2482685"/>
                <a:ext cx="128160" cy="1245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BFFC613-1B2D-4E35-8041-096C88560C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5390" y="2473685"/>
                  <a:ext cx="145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504BFEE4-9999-415A-A0D4-98D6FDD850E5}"/>
                    </a:ext>
                  </a:extLst>
                </p14:cNvPr>
                <p14:cNvContentPartPr/>
                <p14:nvPr/>
              </p14:nvContentPartPr>
              <p14:xfrm>
                <a:off x="2490950" y="2218445"/>
                <a:ext cx="509040" cy="41112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504BFEE4-9999-415A-A0D4-98D6FDD850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1950" y="2209805"/>
                  <a:ext cx="5266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AEAE8EFF-3BA0-406F-9A42-085EE3BCB281}"/>
                    </a:ext>
                  </a:extLst>
                </p14:cNvPr>
                <p14:cNvContentPartPr/>
                <p14:nvPr/>
              </p14:nvContentPartPr>
              <p14:xfrm>
                <a:off x="3075950" y="2412125"/>
                <a:ext cx="148680" cy="1566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AEAE8EFF-3BA0-406F-9A42-085EE3BCB2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66950" y="2403485"/>
                  <a:ext cx="166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677929E9-4FC2-4D73-9AB6-6D5F5B44479A}"/>
                    </a:ext>
                  </a:extLst>
                </p14:cNvPr>
                <p14:cNvContentPartPr/>
                <p14:nvPr/>
              </p14:nvContentPartPr>
              <p14:xfrm>
                <a:off x="3273230" y="2434805"/>
                <a:ext cx="190080" cy="1206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677929E9-4FC2-4D73-9AB6-6D5F5B4447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4230" y="2426165"/>
                  <a:ext cx="20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95988948-EB7F-4CC2-A940-2D7684A71143}"/>
                    </a:ext>
                  </a:extLst>
                </p14:cNvPr>
                <p14:cNvContentPartPr/>
                <p14:nvPr/>
              </p14:nvContentPartPr>
              <p14:xfrm>
                <a:off x="3538910" y="2449925"/>
                <a:ext cx="126720" cy="1303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95988948-EB7F-4CC2-A940-2D7684A711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29910" y="2440925"/>
                  <a:ext cx="144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A5BA4CF-1BB1-4B86-87B6-3BD172861F00}"/>
                    </a:ext>
                  </a:extLst>
                </p14:cNvPr>
                <p14:cNvContentPartPr/>
                <p14:nvPr/>
              </p14:nvContentPartPr>
              <p14:xfrm>
                <a:off x="3279350" y="2213765"/>
                <a:ext cx="142200" cy="115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A5BA4CF-1BB1-4B86-87B6-3BD172861F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70710" y="2204765"/>
                  <a:ext cx="159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464ABF44-F217-4F6F-ADA2-4C303F3B6ADB}"/>
                    </a:ext>
                  </a:extLst>
                </p14:cNvPr>
                <p14:cNvContentPartPr/>
                <p14:nvPr/>
              </p14:nvContentPartPr>
              <p14:xfrm>
                <a:off x="2997110" y="2806685"/>
                <a:ext cx="188640" cy="1821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464ABF44-F217-4F6F-ADA2-4C303F3B6A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88110" y="2798045"/>
                  <a:ext cx="20628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90DC1181-79A1-4761-B8B8-46B009FF5FE8}"/>
                  </a:ext>
                </a:extLst>
              </p14:cNvPr>
              <p14:cNvContentPartPr/>
              <p14:nvPr/>
            </p14:nvContentPartPr>
            <p14:xfrm>
              <a:off x="3959750" y="2451005"/>
              <a:ext cx="201240" cy="1152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90DC1181-79A1-4761-B8B8-46B009FF5F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51110" y="2442005"/>
                <a:ext cx="218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8CA49258-C414-4273-9B48-151F6F265636}"/>
                  </a:ext>
                </a:extLst>
              </p14:cNvPr>
              <p14:cNvContentPartPr/>
              <p14:nvPr/>
            </p14:nvContentPartPr>
            <p14:xfrm>
              <a:off x="3933470" y="2610125"/>
              <a:ext cx="223920" cy="3996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8CA49258-C414-4273-9B48-151F6F2656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24830" y="2601485"/>
                <a:ext cx="24156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Agrupar 83">
            <a:extLst>
              <a:ext uri="{FF2B5EF4-FFF2-40B4-BE49-F238E27FC236}">
                <a16:creationId xmlns:a16="http://schemas.microsoft.com/office/drawing/2014/main" id="{F0F8CF88-F093-4E03-A3DF-6B03126F7B14}"/>
              </a:ext>
            </a:extLst>
          </p:cNvPr>
          <p:cNvGrpSpPr/>
          <p:nvPr/>
        </p:nvGrpSpPr>
        <p:grpSpPr>
          <a:xfrm>
            <a:off x="4979270" y="482525"/>
            <a:ext cx="7305120" cy="2684520"/>
            <a:chOff x="4979270" y="482525"/>
            <a:chExt cx="7305120" cy="26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0A90EDA9-F286-4E2C-9C31-4F4AC754607B}"/>
                    </a:ext>
                  </a:extLst>
                </p14:cNvPr>
                <p14:cNvContentPartPr/>
                <p14:nvPr/>
              </p14:nvContentPartPr>
              <p14:xfrm>
                <a:off x="6447271" y="482525"/>
                <a:ext cx="192960" cy="64548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0A90EDA9-F286-4E2C-9C31-4F4AC75460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8631" y="473885"/>
                  <a:ext cx="21060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57FB9B6F-98CF-4C56-8A8B-F1F7BE16A22A}"/>
                    </a:ext>
                  </a:extLst>
                </p14:cNvPr>
                <p14:cNvContentPartPr/>
                <p14:nvPr/>
              </p14:nvContentPartPr>
              <p14:xfrm>
                <a:off x="6631591" y="1070405"/>
                <a:ext cx="315360" cy="2160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57FB9B6F-98CF-4C56-8A8B-F1F7BE16A2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22591" y="1061765"/>
                  <a:ext cx="333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D07816E0-5D62-4EFC-A439-486E600C968A}"/>
                    </a:ext>
                  </a:extLst>
                </p14:cNvPr>
                <p14:cNvContentPartPr/>
                <p14:nvPr/>
              </p14:nvContentPartPr>
              <p14:xfrm>
                <a:off x="6906631" y="1104245"/>
                <a:ext cx="172440" cy="14868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D07816E0-5D62-4EFC-A439-486E600C96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97631" y="1095245"/>
                  <a:ext cx="190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252E0A7-15FF-45F9-BEEC-66923D6F0F3A}"/>
                    </a:ext>
                  </a:extLst>
                </p14:cNvPr>
                <p14:cNvContentPartPr/>
                <p14:nvPr/>
              </p14:nvContentPartPr>
              <p14:xfrm>
                <a:off x="7024351" y="1153925"/>
                <a:ext cx="360" cy="3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252E0A7-15FF-45F9-BEEC-66923D6F0F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15711" y="1144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08EF5ADB-254B-47AC-899D-36288C191634}"/>
                    </a:ext>
                  </a:extLst>
                </p14:cNvPr>
                <p14:cNvContentPartPr/>
                <p14:nvPr/>
              </p14:nvContentPartPr>
              <p14:xfrm>
                <a:off x="6987991" y="881405"/>
                <a:ext cx="434880" cy="4161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08EF5ADB-254B-47AC-899D-36288C1916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78991" y="872765"/>
                  <a:ext cx="4525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28EBE49D-2D6F-4467-A011-CF9B8F09F552}"/>
                    </a:ext>
                  </a:extLst>
                </p14:cNvPr>
                <p14:cNvContentPartPr/>
                <p14:nvPr/>
              </p14:nvContentPartPr>
              <p14:xfrm>
                <a:off x="7473271" y="995885"/>
                <a:ext cx="468000" cy="1897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28EBE49D-2D6F-4467-A011-CF9B8F09F5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64631" y="986885"/>
                  <a:ext cx="485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53CAB63-CA65-4DB5-80BF-FAAE2155426A}"/>
                    </a:ext>
                  </a:extLst>
                </p14:cNvPr>
                <p14:cNvContentPartPr/>
                <p14:nvPr/>
              </p14:nvContentPartPr>
              <p14:xfrm>
                <a:off x="7718791" y="905525"/>
                <a:ext cx="360" cy="3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53CAB63-CA65-4DB5-80BF-FAAE215542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09791" y="89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57A9501C-1497-4531-BA29-427405012B2C}"/>
                    </a:ext>
                  </a:extLst>
                </p14:cNvPr>
                <p14:cNvContentPartPr/>
                <p14:nvPr/>
              </p14:nvContentPartPr>
              <p14:xfrm>
                <a:off x="7454911" y="1390085"/>
                <a:ext cx="75600" cy="1202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57A9501C-1497-4531-BA29-427405012B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46271" y="1381085"/>
                  <a:ext cx="93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BE68C4A-F560-4DBE-8BF2-4F1C64497410}"/>
                    </a:ext>
                  </a:extLst>
                </p14:cNvPr>
                <p14:cNvContentPartPr/>
                <p14:nvPr/>
              </p14:nvContentPartPr>
              <p14:xfrm>
                <a:off x="7729591" y="1037645"/>
                <a:ext cx="344880" cy="1368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6BE68C4A-F560-4DBE-8BF2-4F1C644974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20591" y="1028645"/>
                  <a:ext cx="362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05ED60EB-463A-4BEC-A14F-CFAED2D4A470}"/>
                    </a:ext>
                  </a:extLst>
                </p14:cNvPr>
                <p14:cNvContentPartPr/>
                <p14:nvPr/>
              </p14:nvContentPartPr>
              <p14:xfrm>
                <a:off x="8055031" y="1011725"/>
                <a:ext cx="109440" cy="957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05ED60EB-463A-4BEC-A14F-CFAED2D4A47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46391" y="1002725"/>
                  <a:ext cx="127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48073F49-01A7-4832-91B3-026BE1356A7B}"/>
                    </a:ext>
                  </a:extLst>
                </p14:cNvPr>
                <p14:cNvContentPartPr/>
                <p14:nvPr/>
              </p14:nvContentPartPr>
              <p14:xfrm>
                <a:off x="7574431" y="838565"/>
                <a:ext cx="355680" cy="5940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48073F49-01A7-4832-91B3-026BE1356A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65431" y="829925"/>
                  <a:ext cx="37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4AEF9A64-2662-471B-8361-59B8B0748F8F}"/>
                    </a:ext>
                  </a:extLst>
                </p14:cNvPr>
                <p14:cNvContentPartPr/>
                <p14:nvPr/>
              </p14:nvContentPartPr>
              <p14:xfrm>
                <a:off x="8395231" y="839645"/>
                <a:ext cx="199800" cy="2754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4AEF9A64-2662-471B-8361-59B8B0748F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86591" y="830645"/>
                  <a:ext cx="217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9DCB05CB-C25D-42F7-A136-004ADCA7999C}"/>
                    </a:ext>
                  </a:extLst>
                </p14:cNvPr>
                <p14:cNvContentPartPr/>
                <p14:nvPr/>
              </p14:nvContentPartPr>
              <p14:xfrm>
                <a:off x="8410351" y="974285"/>
                <a:ext cx="190080" cy="309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9DCB05CB-C25D-42F7-A136-004ADCA799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1711" y="965285"/>
                  <a:ext cx="207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DC38529B-CFF7-4E72-B688-C6810EE266D1}"/>
                    </a:ext>
                  </a:extLst>
                </p14:cNvPr>
                <p14:cNvContentPartPr/>
                <p14:nvPr/>
              </p14:nvContentPartPr>
              <p14:xfrm>
                <a:off x="8709151" y="1005965"/>
                <a:ext cx="696960" cy="24552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DC38529B-CFF7-4E72-B688-C6810EE266D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00511" y="996965"/>
                  <a:ext cx="714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6610AB21-A892-4046-91F1-3C4C0FAE096D}"/>
                    </a:ext>
                  </a:extLst>
                </p14:cNvPr>
                <p14:cNvContentPartPr/>
                <p14:nvPr/>
              </p14:nvContentPartPr>
              <p14:xfrm>
                <a:off x="9401071" y="811925"/>
                <a:ext cx="306720" cy="2516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6610AB21-A892-4046-91F1-3C4C0FAE09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92071" y="803285"/>
                  <a:ext cx="324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FA6F055A-B9AD-420F-9851-D22D3E422E1D}"/>
                    </a:ext>
                  </a:extLst>
                </p14:cNvPr>
                <p14:cNvContentPartPr/>
                <p14:nvPr/>
              </p14:nvContentPartPr>
              <p14:xfrm>
                <a:off x="9959431" y="943685"/>
                <a:ext cx="144720" cy="50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FA6F055A-B9AD-420F-9851-D22D3E422E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50791" y="935045"/>
                  <a:ext cx="162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95C5132B-CD1C-4CE1-9DA2-00CFDD57213F}"/>
                    </a:ext>
                  </a:extLst>
                </p14:cNvPr>
                <p14:cNvContentPartPr/>
                <p14:nvPr/>
              </p14:nvContentPartPr>
              <p14:xfrm>
                <a:off x="9921991" y="1016045"/>
                <a:ext cx="141120" cy="18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95C5132B-CD1C-4CE1-9DA2-00CFDD5721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12991" y="1007405"/>
                  <a:ext cx="15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F7306E1-C675-4C92-A680-AFB29B96E162}"/>
                    </a:ext>
                  </a:extLst>
                </p14:cNvPr>
                <p14:cNvContentPartPr/>
                <p14:nvPr/>
              </p14:nvContentPartPr>
              <p14:xfrm>
                <a:off x="10413751" y="688445"/>
                <a:ext cx="167400" cy="3866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F7306E1-C675-4C92-A680-AFB29B96E1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05111" y="679445"/>
                  <a:ext cx="185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0A22D6FD-CB8A-4CC0-9E24-7FB8F12055DB}"/>
                    </a:ext>
                  </a:extLst>
                </p14:cNvPr>
                <p14:cNvContentPartPr/>
                <p14:nvPr/>
              </p14:nvContentPartPr>
              <p14:xfrm>
                <a:off x="10730551" y="811565"/>
                <a:ext cx="155520" cy="18684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0A22D6FD-CB8A-4CC0-9E24-7FB8F12055D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21551" y="802565"/>
                  <a:ext cx="173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0CE75AB9-C53B-4EF9-BCDE-F78E01725FDF}"/>
                    </a:ext>
                  </a:extLst>
                </p14:cNvPr>
                <p14:cNvContentPartPr/>
                <p14:nvPr/>
              </p14:nvContentPartPr>
              <p14:xfrm>
                <a:off x="11085511" y="653525"/>
                <a:ext cx="132120" cy="3585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0CE75AB9-C53B-4EF9-BCDE-F78E01725F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76871" y="644525"/>
                  <a:ext cx="1497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6B943BB2-9754-4DE5-BEA8-6F8D4DA5E9FF}"/>
                    </a:ext>
                  </a:extLst>
                </p14:cNvPr>
                <p14:cNvContentPartPr/>
                <p14:nvPr/>
              </p14:nvContentPartPr>
              <p14:xfrm>
                <a:off x="10978951" y="756125"/>
                <a:ext cx="155880" cy="18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6B943BB2-9754-4DE5-BEA8-6F8D4DA5E9F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70311" y="747485"/>
                  <a:ext cx="173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84F464F-BFEA-4341-AE6E-A4A01D75C2EF}"/>
                    </a:ext>
                  </a:extLst>
                </p14:cNvPr>
                <p14:cNvContentPartPr/>
                <p14:nvPr/>
              </p14:nvContentPartPr>
              <p14:xfrm>
                <a:off x="11153191" y="856565"/>
                <a:ext cx="505440" cy="1659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84F464F-BFEA-4341-AE6E-A4A01D75C2E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44191" y="847565"/>
                  <a:ext cx="523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5D6B219-3EB4-45DF-83B9-DB4FF417ECCD}"/>
                    </a:ext>
                  </a:extLst>
                </p14:cNvPr>
                <p14:cNvContentPartPr/>
                <p14:nvPr/>
              </p14:nvContentPartPr>
              <p14:xfrm>
                <a:off x="11581591" y="826325"/>
                <a:ext cx="167400" cy="1454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5D6B219-3EB4-45DF-83B9-DB4FF417ECC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72591" y="817325"/>
                  <a:ext cx="185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4263B12F-3E24-479C-936B-D6248153726F}"/>
                    </a:ext>
                  </a:extLst>
                </p14:cNvPr>
                <p14:cNvContentPartPr/>
                <p14:nvPr/>
              </p14:nvContentPartPr>
              <p14:xfrm>
                <a:off x="11659351" y="705365"/>
                <a:ext cx="99360" cy="2613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4263B12F-3E24-479C-936B-D6248153726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50711" y="696725"/>
                  <a:ext cx="117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C1C183F-1BB1-497B-9FC6-48E9C881F35A}"/>
                    </a:ext>
                  </a:extLst>
                </p14:cNvPr>
                <p14:cNvContentPartPr/>
                <p14:nvPr/>
              </p14:nvContentPartPr>
              <p14:xfrm>
                <a:off x="11736031" y="933605"/>
                <a:ext cx="146160" cy="824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C1C183F-1BB1-497B-9FC6-48E9C881F35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727031" y="924605"/>
                  <a:ext cx="163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9F4DFBC-FE9A-4C59-88AF-F8C37A32B8C3}"/>
                    </a:ext>
                  </a:extLst>
                </p14:cNvPr>
                <p14:cNvContentPartPr/>
                <p14:nvPr/>
              </p14:nvContentPartPr>
              <p14:xfrm>
                <a:off x="11860951" y="728045"/>
                <a:ext cx="149040" cy="2998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9F4DFBC-FE9A-4C59-88AF-F8C37A32B8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51951" y="719045"/>
                  <a:ext cx="166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134AFBC8-B276-4058-B693-D5EEFFE25A64}"/>
                    </a:ext>
                  </a:extLst>
                </p14:cNvPr>
                <p14:cNvContentPartPr/>
                <p14:nvPr/>
              </p14:nvContentPartPr>
              <p14:xfrm>
                <a:off x="12038431" y="947285"/>
                <a:ext cx="171360" cy="1256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134AFBC8-B276-4058-B693-D5EEFFE25A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029431" y="938285"/>
                  <a:ext cx="189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F2F4A731-CA4D-4CE7-B245-CD838106ECF4}"/>
                    </a:ext>
                  </a:extLst>
                </p14:cNvPr>
                <p14:cNvContentPartPr/>
                <p14:nvPr/>
              </p14:nvContentPartPr>
              <p14:xfrm>
                <a:off x="4979270" y="1975445"/>
                <a:ext cx="304200" cy="3974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F2F4A731-CA4D-4CE7-B245-CD838106ECF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70270" y="1966805"/>
                  <a:ext cx="321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4AAFAC64-4C53-42B9-883B-8962FBF8D1F2}"/>
                    </a:ext>
                  </a:extLst>
                </p14:cNvPr>
                <p14:cNvContentPartPr/>
                <p14:nvPr/>
              </p14:nvContentPartPr>
              <p14:xfrm>
                <a:off x="5394710" y="2122325"/>
                <a:ext cx="591840" cy="2142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4AAFAC64-4C53-42B9-883B-8962FBF8D1F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85710" y="2113325"/>
                  <a:ext cx="609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71E7DC80-A9B9-4088-A940-3EB5BCB8BADA}"/>
                    </a:ext>
                  </a:extLst>
                </p14:cNvPr>
                <p14:cNvContentPartPr/>
                <p14:nvPr/>
              </p14:nvContentPartPr>
              <p14:xfrm>
                <a:off x="6042710" y="2177405"/>
                <a:ext cx="286560" cy="921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71E7DC80-A9B9-4088-A940-3EB5BCB8BAD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33710" y="2168765"/>
                  <a:ext cx="304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2F62746-6098-4A22-B376-C2010B1C5EAA}"/>
                    </a:ext>
                  </a:extLst>
                </p14:cNvPr>
                <p14:cNvContentPartPr/>
                <p14:nvPr/>
              </p14:nvContentPartPr>
              <p14:xfrm>
                <a:off x="6667310" y="1854125"/>
                <a:ext cx="206280" cy="4856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2F62746-6098-4A22-B376-C2010B1C5E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58310" y="1845485"/>
                  <a:ext cx="2239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00466465-478C-4A7A-9989-D4114F3B759D}"/>
                    </a:ext>
                  </a:extLst>
                </p14:cNvPr>
                <p14:cNvContentPartPr/>
                <p14:nvPr/>
              </p14:nvContentPartPr>
              <p14:xfrm>
                <a:off x="6883670" y="2194685"/>
                <a:ext cx="230040" cy="16128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00466465-478C-4A7A-9989-D4114F3B75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75030" y="2186045"/>
                  <a:ext cx="247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B853ECAE-8ADE-4F4B-B444-2EA28363A9F4}"/>
                    </a:ext>
                  </a:extLst>
                </p14:cNvPr>
                <p14:cNvContentPartPr/>
                <p14:nvPr/>
              </p14:nvContentPartPr>
              <p14:xfrm>
                <a:off x="7154750" y="2184245"/>
                <a:ext cx="131400" cy="1202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B853ECAE-8ADE-4F4B-B444-2EA28363A9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45750" y="2175605"/>
                  <a:ext cx="149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7839FF65-76A6-45D9-919A-D54FCFA82FA3}"/>
                    </a:ext>
                  </a:extLst>
                </p14:cNvPr>
                <p14:cNvContentPartPr/>
                <p14:nvPr/>
              </p14:nvContentPartPr>
              <p14:xfrm>
                <a:off x="7320350" y="1889405"/>
                <a:ext cx="785880" cy="6073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7839FF65-76A6-45D9-919A-D54FCFA82F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11710" y="1880765"/>
                  <a:ext cx="8035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62CFFA03-F3FD-4714-B47D-E5AD2B4C3EAE}"/>
                    </a:ext>
                  </a:extLst>
                </p14:cNvPr>
                <p14:cNvContentPartPr/>
                <p14:nvPr/>
              </p14:nvContentPartPr>
              <p14:xfrm>
                <a:off x="8151590" y="2096045"/>
                <a:ext cx="69480" cy="1213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62CFFA03-F3FD-4714-B47D-E5AD2B4C3E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42950" y="2087405"/>
                  <a:ext cx="87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DA815CD4-6308-4C98-95B7-A7DC3C6598C8}"/>
                    </a:ext>
                  </a:extLst>
                </p14:cNvPr>
                <p14:cNvContentPartPr/>
                <p14:nvPr/>
              </p14:nvContentPartPr>
              <p14:xfrm>
                <a:off x="8217830" y="1835045"/>
                <a:ext cx="255600" cy="4644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DA815CD4-6308-4C98-95B7-A7DC3C6598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08830" y="1826405"/>
                  <a:ext cx="2732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9214D85-088D-4008-9CB1-58C4578AE34D}"/>
                    </a:ext>
                  </a:extLst>
                </p14:cNvPr>
                <p14:cNvContentPartPr/>
                <p14:nvPr/>
              </p14:nvContentPartPr>
              <p14:xfrm>
                <a:off x="8527070" y="2058245"/>
                <a:ext cx="230040" cy="1285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9214D85-088D-4008-9CB1-58C4578AE3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18070" y="2049245"/>
                  <a:ext cx="247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432340C8-879D-4FA6-929A-4F57D670273B}"/>
                    </a:ext>
                  </a:extLst>
                </p14:cNvPr>
                <p14:cNvContentPartPr/>
                <p14:nvPr/>
              </p14:nvContentPartPr>
              <p14:xfrm>
                <a:off x="8061230" y="1927925"/>
                <a:ext cx="11520" cy="162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432340C8-879D-4FA6-929A-4F57D67027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52230" y="1918925"/>
                  <a:ext cx="2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2FBF8C57-4C45-487B-BA3C-5BC9CED23B1A}"/>
                    </a:ext>
                  </a:extLst>
                </p14:cNvPr>
                <p14:cNvContentPartPr/>
                <p14:nvPr/>
              </p14:nvContentPartPr>
              <p14:xfrm>
                <a:off x="5127230" y="2228525"/>
                <a:ext cx="3577320" cy="2703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2FBF8C57-4C45-487B-BA3C-5BC9CED23B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18590" y="2219525"/>
                  <a:ext cx="3594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8BF9B2C-9D1A-4BCE-AA3F-988FC2E73586}"/>
                    </a:ext>
                  </a:extLst>
                </p14:cNvPr>
                <p14:cNvContentPartPr/>
                <p14:nvPr/>
              </p14:nvContentPartPr>
              <p14:xfrm>
                <a:off x="6052790" y="2541365"/>
                <a:ext cx="233640" cy="4150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8BF9B2C-9D1A-4BCE-AA3F-988FC2E7358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44150" y="2532365"/>
                  <a:ext cx="2512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5083F769-0271-414C-B8FF-3750FBB2430C}"/>
                    </a:ext>
                  </a:extLst>
                </p14:cNvPr>
                <p14:cNvContentPartPr/>
                <p14:nvPr/>
              </p14:nvContentPartPr>
              <p14:xfrm>
                <a:off x="5964590" y="2651885"/>
                <a:ext cx="219960" cy="6840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5083F769-0271-414C-B8FF-3750FBB243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55950" y="2643245"/>
                  <a:ext cx="237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5622AEB0-8BFA-4E01-9A9F-6E5A9FC5D6C1}"/>
                    </a:ext>
                  </a:extLst>
                </p14:cNvPr>
                <p14:cNvContentPartPr/>
                <p14:nvPr/>
              </p14:nvContentPartPr>
              <p14:xfrm>
                <a:off x="6490910" y="2698325"/>
                <a:ext cx="953280" cy="2523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5622AEB0-8BFA-4E01-9A9F-6E5A9FC5D6C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81910" y="2689685"/>
                  <a:ext cx="970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EBAC25AF-76DB-40FB-B162-06BBB575BBB5}"/>
                    </a:ext>
                  </a:extLst>
                </p14:cNvPr>
                <p14:cNvContentPartPr/>
                <p14:nvPr/>
              </p14:nvContentPartPr>
              <p14:xfrm>
                <a:off x="7565510" y="2678885"/>
                <a:ext cx="146520" cy="36900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EBAC25AF-76DB-40FB-B162-06BBB575BBB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56870" y="2670245"/>
                  <a:ext cx="1641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3FE6421E-C4D5-435F-B5B1-8CCC9DD6110A}"/>
                    </a:ext>
                  </a:extLst>
                </p14:cNvPr>
                <p14:cNvContentPartPr/>
                <p14:nvPr/>
              </p14:nvContentPartPr>
              <p14:xfrm>
                <a:off x="7815350" y="2628485"/>
                <a:ext cx="302040" cy="2199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3FE6421E-C4D5-435F-B5B1-8CCC9DD611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6350" y="2619845"/>
                  <a:ext cx="319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4281E70E-182E-4FA8-8506-CC14B46A9703}"/>
                    </a:ext>
                  </a:extLst>
                </p14:cNvPr>
                <p14:cNvContentPartPr/>
                <p14:nvPr/>
              </p14:nvContentPartPr>
              <p14:xfrm>
                <a:off x="9065630" y="1401245"/>
                <a:ext cx="3099960" cy="17658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4281E70E-182E-4FA8-8506-CC14B46A97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56630" y="1392605"/>
                  <a:ext cx="3117600" cy="17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95BDA2EC-DCF9-43AA-96E8-F3F6A8F9D9C2}"/>
                    </a:ext>
                  </a:extLst>
                </p14:cNvPr>
                <p14:cNvContentPartPr/>
                <p14:nvPr/>
              </p14:nvContentPartPr>
              <p14:xfrm>
                <a:off x="9157070" y="1186685"/>
                <a:ext cx="3127320" cy="2127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95BDA2EC-DCF9-43AA-96E8-F3F6A8F9D9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48430" y="1177685"/>
                  <a:ext cx="3144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10872BA9-D09E-4AA2-A034-1499D0193796}"/>
                    </a:ext>
                  </a:extLst>
                </p14:cNvPr>
                <p14:cNvContentPartPr/>
                <p14:nvPr/>
              </p14:nvContentPartPr>
              <p14:xfrm>
                <a:off x="9514628" y="1724165"/>
                <a:ext cx="172440" cy="4273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10872BA9-D09E-4AA2-A034-1499D019379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05628" y="1715525"/>
                  <a:ext cx="1900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F6F9719B-AF96-42B7-9FE2-C6AF41F2AC73}"/>
                    </a:ext>
                  </a:extLst>
                </p14:cNvPr>
                <p14:cNvContentPartPr/>
                <p14:nvPr/>
              </p14:nvContentPartPr>
              <p14:xfrm>
                <a:off x="9662948" y="2024045"/>
                <a:ext cx="106560" cy="3013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F6F9719B-AF96-42B7-9FE2-C6AF41F2AC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53948" y="2015405"/>
                  <a:ext cx="12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30C43EE-3086-4CCB-847E-7221430B133E}"/>
                    </a:ext>
                  </a:extLst>
                </p14:cNvPr>
                <p14:cNvContentPartPr/>
                <p14:nvPr/>
              </p14:nvContentPartPr>
              <p14:xfrm>
                <a:off x="9697868" y="2043125"/>
                <a:ext cx="15480" cy="5220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30C43EE-3086-4CCB-847E-7221430B13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89228" y="2034125"/>
                  <a:ext cx="33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FAE8302E-2300-4F62-A581-754D4B37395F}"/>
                    </a:ext>
                  </a:extLst>
                </p14:cNvPr>
                <p14:cNvContentPartPr/>
                <p14:nvPr/>
              </p14:nvContentPartPr>
              <p14:xfrm>
                <a:off x="9406268" y="1646405"/>
                <a:ext cx="304920" cy="7326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FAE8302E-2300-4F62-A581-754D4B3739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97268" y="1637765"/>
                  <a:ext cx="32256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B5516B89-30DE-46B2-8E12-7CA2F28803DC}"/>
                    </a:ext>
                  </a:extLst>
                </p14:cNvPr>
                <p14:cNvContentPartPr/>
                <p14:nvPr/>
              </p14:nvContentPartPr>
              <p14:xfrm>
                <a:off x="9430748" y="1657925"/>
                <a:ext cx="199800" cy="223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B5516B89-30DE-46B2-8E12-7CA2F28803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22108" y="1648925"/>
                  <a:ext cx="217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39BFA6E7-38BA-41B2-852F-C5CAFA68E89D}"/>
                    </a:ext>
                  </a:extLst>
                </p14:cNvPr>
                <p14:cNvContentPartPr/>
                <p14:nvPr/>
              </p14:nvContentPartPr>
              <p14:xfrm>
                <a:off x="9733148" y="1662245"/>
                <a:ext cx="379440" cy="6343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39BFA6E7-38BA-41B2-852F-C5CAFA68E89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24508" y="1653605"/>
                  <a:ext cx="3970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9D2F6F3F-2027-4CC8-A8F7-FF2699D0D5BA}"/>
                    </a:ext>
                  </a:extLst>
                </p14:cNvPr>
                <p14:cNvContentPartPr/>
                <p14:nvPr/>
              </p14:nvContentPartPr>
              <p14:xfrm>
                <a:off x="10263068" y="1862765"/>
                <a:ext cx="177120" cy="352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9D2F6F3F-2027-4CC8-A8F7-FF2699D0D5B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54428" y="1854125"/>
                  <a:ext cx="194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67AAAFC3-FCE2-44BF-ACCC-9FBE06A4D279}"/>
                    </a:ext>
                  </a:extLst>
                </p14:cNvPr>
                <p14:cNvContentPartPr/>
                <p14:nvPr/>
              </p14:nvContentPartPr>
              <p14:xfrm>
                <a:off x="10279268" y="1958525"/>
                <a:ext cx="191160" cy="352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67AAAFC3-FCE2-44BF-ACCC-9FBE06A4D27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70628" y="1949525"/>
                  <a:ext cx="208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FCCCD07A-AD30-460E-A5B6-E98F77B5396E}"/>
                    </a:ext>
                  </a:extLst>
                </p14:cNvPr>
                <p14:cNvContentPartPr/>
                <p14:nvPr/>
              </p14:nvContentPartPr>
              <p14:xfrm>
                <a:off x="10641788" y="1665125"/>
                <a:ext cx="291960" cy="39636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FCCCD07A-AD30-460E-A5B6-E98F77B5396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33148" y="1656485"/>
                  <a:ext cx="3096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B2D41470-7F45-42D9-9A1B-B6E0C2BE8074}"/>
                    </a:ext>
                  </a:extLst>
                </p14:cNvPr>
                <p14:cNvContentPartPr/>
                <p14:nvPr/>
              </p14:nvContentPartPr>
              <p14:xfrm>
                <a:off x="11060108" y="1511045"/>
                <a:ext cx="148680" cy="26136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B2D41470-7F45-42D9-9A1B-B6E0C2BE80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51468" y="1502045"/>
                  <a:ext cx="166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5320BFE9-6E41-4BD0-8970-8059851DC1C8}"/>
                    </a:ext>
                  </a:extLst>
                </p14:cNvPr>
                <p14:cNvContentPartPr/>
                <p14:nvPr/>
              </p14:nvContentPartPr>
              <p14:xfrm>
                <a:off x="10881908" y="1603565"/>
                <a:ext cx="570240" cy="8805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5320BFE9-6E41-4BD0-8970-8059851DC1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2908" y="1594925"/>
                  <a:ext cx="58788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18497699-4E1C-4C4D-B260-BC707B3A8835}"/>
                    </a:ext>
                  </a:extLst>
                </p14:cNvPr>
                <p14:cNvContentPartPr/>
                <p14:nvPr/>
              </p14:nvContentPartPr>
              <p14:xfrm>
                <a:off x="11274668" y="2002085"/>
                <a:ext cx="381960" cy="3711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18497699-4E1C-4C4D-B260-BC707B3A883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66028" y="1993445"/>
                  <a:ext cx="399600" cy="38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A87F7A7E-C9DD-4A01-AD49-FFD6716B721E}"/>
                  </a:ext>
                </a:extLst>
              </p14:cNvPr>
              <p14:cNvContentPartPr/>
              <p14:nvPr/>
            </p14:nvContentPartPr>
            <p14:xfrm>
              <a:off x="3675788" y="3441725"/>
              <a:ext cx="381960" cy="427680"/>
            </p14:xfrm>
          </p:contentPart>
        </mc:Choice>
        <mc:Fallback xmlns=""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A87F7A7E-C9DD-4A01-AD49-FFD6716B721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667148" y="3432725"/>
                <a:ext cx="3996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6264F37B-47C7-45B6-AACF-5B26F57155D4}"/>
                  </a:ext>
                </a:extLst>
              </p14:cNvPr>
              <p14:cNvContentPartPr/>
              <p14:nvPr/>
            </p14:nvContentPartPr>
            <p14:xfrm>
              <a:off x="4147748" y="3482045"/>
              <a:ext cx="386280" cy="36828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6264F37B-47C7-45B6-AACF-5B26F57155D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139108" y="3473405"/>
                <a:ext cx="4039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4" name="Tinta 93">
                <a:extLst>
                  <a:ext uri="{FF2B5EF4-FFF2-40B4-BE49-F238E27FC236}">
                    <a16:creationId xmlns:a16="http://schemas.microsoft.com/office/drawing/2014/main" id="{A055B325-62E5-4240-A755-765E9133E2F5}"/>
                  </a:ext>
                </a:extLst>
              </p14:cNvPr>
              <p14:cNvContentPartPr/>
              <p14:nvPr/>
            </p14:nvContentPartPr>
            <p14:xfrm>
              <a:off x="4653908" y="3496085"/>
              <a:ext cx="171000" cy="193680"/>
            </p14:xfrm>
          </p:contentPart>
        </mc:Choice>
        <mc:Fallback xmlns="">
          <p:pic>
            <p:nvPicPr>
              <p:cNvPr id="94" name="Tinta 93">
                <a:extLst>
                  <a:ext uri="{FF2B5EF4-FFF2-40B4-BE49-F238E27FC236}">
                    <a16:creationId xmlns:a16="http://schemas.microsoft.com/office/drawing/2014/main" id="{A055B325-62E5-4240-A755-765E9133E2F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644908" y="3487085"/>
                <a:ext cx="1886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5" name="Tinta 94">
                <a:extLst>
                  <a:ext uri="{FF2B5EF4-FFF2-40B4-BE49-F238E27FC236}">
                    <a16:creationId xmlns:a16="http://schemas.microsoft.com/office/drawing/2014/main" id="{92089A90-B2E2-45AF-A50D-0DCA610C2C2A}"/>
                  </a:ext>
                </a:extLst>
              </p14:cNvPr>
              <p14:cNvContentPartPr/>
              <p14:nvPr/>
            </p14:nvContentPartPr>
            <p14:xfrm>
              <a:off x="4661468" y="3471245"/>
              <a:ext cx="219960" cy="237600"/>
            </p14:xfrm>
          </p:contentPart>
        </mc:Choice>
        <mc:Fallback xmlns="">
          <p:pic>
            <p:nvPicPr>
              <p:cNvPr id="95" name="Tinta 94">
                <a:extLst>
                  <a:ext uri="{FF2B5EF4-FFF2-40B4-BE49-F238E27FC236}">
                    <a16:creationId xmlns:a16="http://schemas.microsoft.com/office/drawing/2014/main" id="{92089A90-B2E2-45AF-A50D-0DCA610C2C2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52468" y="3462245"/>
                <a:ext cx="2376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A09CE2F3-5798-4B79-B374-FC7A0CE3F165}"/>
                  </a:ext>
                </a:extLst>
              </p14:cNvPr>
              <p14:cNvContentPartPr/>
              <p14:nvPr/>
            </p14:nvContentPartPr>
            <p14:xfrm>
              <a:off x="3564908" y="3281165"/>
              <a:ext cx="228240" cy="696240"/>
            </p14:xfrm>
          </p:contentPart>
        </mc:Choice>
        <mc:Fallback xmlns=""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A09CE2F3-5798-4B79-B374-FC7A0CE3F16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555908" y="3272525"/>
                <a:ext cx="24588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32BC03FD-C133-4B2B-95CD-F91DDCF41FB3}"/>
                  </a:ext>
                </a:extLst>
              </p14:cNvPr>
              <p14:cNvContentPartPr/>
              <p14:nvPr/>
            </p14:nvContentPartPr>
            <p14:xfrm>
              <a:off x="4813388" y="3204485"/>
              <a:ext cx="231120" cy="716760"/>
            </p14:xfrm>
          </p:contentPart>
        </mc:Choice>
        <mc:Fallback xmlns=""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32BC03FD-C133-4B2B-95CD-F91DDCF41FB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804388" y="3195845"/>
                <a:ext cx="24876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8" name="Tinta 97">
                <a:extLst>
                  <a:ext uri="{FF2B5EF4-FFF2-40B4-BE49-F238E27FC236}">
                    <a16:creationId xmlns:a16="http://schemas.microsoft.com/office/drawing/2014/main" id="{B041884A-9CDE-4B64-8CB2-03800E833A36}"/>
                  </a:ext>
                </a:extLst>
              </p14:cNvPr>
              <p14:cNvContentPartPr/>
              <p14:nvPr/>
            </p14:nvContentPartPr>
            <p14:xfrm>
              <a:off x="4981508" y="3694445"/>
              <a:ext cx="277920" cy="198360"/>
            </p14:xfrm>
          </p:contentPart>
        </mc:Choice>
        <mc:Fallback xmlns="">
          <p:pic>
            <p:nvPicPr>
              <p:cNvPr id="98" name="Tinta 97">
                <a:extLst>
                  <a:ext uri="{FF2B5EF4-FFF2-40B4-BE49-F238E27FC236}">
                    <a16:creationId xmlns:a16="http://schemas.microsoft.com/office/drawing/2014/main" id="{B041884A-9CDE-4B64-8CB2-03800E833A3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972868" y="3685805"/>
                <a:ext cx="295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C51BF757-CEB6-4C59-AFD0-287E7E4B8899}"/>
                  </a:ext>
                </a:extLst>
              </p14:cNvPr>
              <p14:cNvContentPartPr/>
              <p14:nvPr/>
            </p14:nvContentPartPr>
            <p14:xfrm>
              <a:off x="3544028" y="3987485"/>
              <a:ext cx="1865880" cy="61920"/>
            </p14:xfrm>
          </p:contentPart>
        </mc:Choice>
        <mc:Fallback xmlns=""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C51BF757-CEB6-4C59-AFD0-287E7E4B889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35388" y="3978485"/>
                <a:ext cx="18835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85BA6920-1200-4400-9CAF-F09E4B223122}"/>
                  </a:ext>
                </a:extLst>
              </p14:cNvPr>
              <p14:cNvContentPartPr/>
              <p14:nvPr/>
            </p14:nvContentPartPr>
            <p14:xfrm>
              <a:off x="4101668" y="4276565"/>
              <a:ext cx="331200" cy="323640"/>
            </p14:xfrm>
          </p:contentPart>
        </mc:Choice>
        <mc:Fallback xmlns=""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85BA6920-1200-4400-9CAF-F09E4B22312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92668" y="4267565"/>
                <a:ext cx="3488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D618FDCB-38B4-4729-8851-F143AD9B8EE4}"/>
                  </a:ext>
                </a:extLst>
              </p14:cNvPr>
              <p14:cNvContentPartPr/>
              <p14:nvPr/>
            </p14:nvContentPartPr>
            <p14:xfrm>
              <a:off x="4746068" y="4038245"/>
              <a:ext cx="209160" cy="440280"/>
            </p14:xfrm>
          </p:contentPart>
        </mc:Choice>
        <mc:Fallback xmlns=""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D618FDCB-38B4-4729-8851-F143AD9B8EE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737428" y="4029605"/>
                <a:ext cx="22680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3A6B2544-26D1-4127-80B9-4D1D181B841A}"/>
                  </a:ext>
                </a:extLst>
              </p14:cNvPr>
              <p14:cNvContentPartPr/>
              <p14:nvPr/>
            </p14:nvContentPartPr>
            <p14:xfrm>
              <a:off x="4665788" y="4257845"/>
              <a:ext cx="183240" cy="25200"/>
            </p14:xfrm>
          </p:contentPart>
        </mc:Choice>
        <mc:Fallback xmlns=""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3A6B2544-26D1-4127-80B9-4D1D181B841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657148" y="4248845"/>
                <a:ext cx="2008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A9C828F9-4A60-4E1F-9A39-7F9322CAF855}"/>
              </a:ext>
            </a:extLst>
          </p:cNvPr>
          <p:cNvGrpSpPr/>
          <p:nvPr/>
        </p:nvGrpSpPr>
        <p:grpSpPr>
          <a:xfrm>
            <a:off x="2178188" y="3477725"/>
            <a:ext cx="1165680" cy="968760"/>
            <a:chOff x="2178188" y="3477725"/>
            <a:chExt cx="1165680" cy="9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21A8CD9D-1546-425F-AD4B-2A01F7BEC96E}"/>
                    </a:ext>
                  </a:extLst>
                </p14:cNvPr>
                <p14:cNvContentPartPr/>
                <p14:nvPr/>
              </p14:nvContentPartPr>
              <p14:xfrm>
                <a:off x="2178188" y="3477725"/>
                <a:ext cx="203040" cy="65520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21A8CD9D-1546-425F-AD4B-2A01F7BEC96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69548" y="3469085"/>
                  <a:ext cx="22068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31E41BA4-AD07-4CD0-BFC6-C5953A0F2C34}"/>
                    </a:ext>
                  </a:extLst>
                </p14:cNvPr>
                <p14:cNvContentPartPr/>
                <p14:nvPr/>
              </p14:nvContentPartPr>
              <p14:xfrm>
                <a:off x="2385188" y="3898925"/>
                <a:ext cx="205920" cy="41184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31E41BA4-AD07-4CD0-BFC6-C5953A0F2C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76188" y="3890285"/>
                  <a:ext cx="2235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A23AF28B-78AC-4DA0-B7FA-5DD69F8919E1}"/>
                    </a:ext>
                  </a:extLst>
                </p14:cNvPr>
                <p14:cNvContentPartPr/>
                <p14:nvPr/>
              </p14:nvContentPartPr>
              <p14:xfrm>
                <a:off x="2686868" y="4104845"/>
                <a:ext cx="172440" cy="1958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A23AF28B-78AC-4DA0-B7FA-5DD69F8919E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77868" y="4096205"/>
                  <a:ext cx="190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7C85C834-6113-4621-8732-8BA19E6DED57}"/>
                    </a:ext>
                  </a:extLst>
                </p14:cNvPr>
                <p14:cNvContentPartPr/>
                <p14:nvPr/>
              </p14:nvContentPartPr>
              <p14:xfrm>
                <a:off x="2626388" y="4071005"/>
                <a:ext cx="266400" cy="18504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7C85C834-6113-4621-8732-8BA19E6DED5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17748" y="4062365"/>
                  <a:ext cx="284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09A386A7-12E3-4E0A-9256-D6A1C1FFB2C7}"/>
                    </a:ext>
                  </a:extLst>
                </p14:cNvPr>
                <p14:cNvContentPartPr/>
                <p14:nvPr/>
              </p14:nvContentPartPr>
              <p14:xfrm>
                <a:off x="3068108" y="3890285"/>
                <a:ext cx="275760" cy="399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09A386A7-12E3-4E0A-9256-D6A1C1FFB2C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59108" y="3881645"/>
                  <a:ext cx="293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1533BB4C-5053-4B7C-BB78-DA99DF2FDA55}"/>
                    </a:ext>
                  </a:extLst>
                </p14:cNvPr>
                <p14:cNvContentPartPr/>
                <p14:nvPr/>
              </p14:nvContentPartPr>
              <p14:xfrm>
                <a:off x="3054428" y="4095845"/>
                <a:ext cx="275400" cy="129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1533BB4C-5053-4B7C-BB78-DA99DF2FDA5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45788" y="4087205"/>
                  <a:ext cx="29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858F3508-B536-4276-9D44-8B7BFBB41A79}"/>
                    </a:ext>
                  </a:extLst>
                </p14:cNvPr>
                <p14:cNvContentPartPr/>
                <p14:nvPr/>
              </p14:nvContentPartPr>
              <p14:xfrm>
                <a:off x="2615948" y="4073165"/>
                <a:ext cx="328680" cy="37332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858F3508-B536-4276-9D44-8B7BFBB41A7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07308" y="4064525"/>
                  <a:ext cx="346320" cy="3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9423B938-D207-402B-A335-885628450135}"/>
              </a:ext>
            </a:extLst>
          </p:cNvPr>
          <p:cNvGrpSpPr/>
          <p:nvPr/>
        </p:nvGrpSpPr>
        <p:grpSpPr>
          <a:xfrm>
            <a:off x="2498228" y="5098085"/>
            <a:ext cx="1554480" cy="812880"/>
            <a:chOff x="2498228" y="5098085"/>
            <a:chExt cx="155448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F749D128-B12F-4BA1-A251-5BE8C28DBA73}"/>
                    </a:ext>
                  </a:extLst>
                </p14:cNvPr>
                <p14:cNvContentPartPr/>
                <p14:nvPr/>
              </p14:nvContentPartPr>
              <p14:xfrm>
                <a:off x="2498228" y="5098085"/>
                <a:ext cx="224640" cy="62748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F749D128-B12F-4BA1-A251-5BE8C28DBA7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89588" y="5089085"/>
                  <a:ext cx="24228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EF6AA8A6-A421-42D2-A743-EA4212C63527}"/>
                    </a:ext>
                  </a:extLst>
                </p14:cNvPr>
                <p14:cNvContentPartPr/>
                <p14:nvPr/>
              </p14:nvContentPartPr>
              <p14:xfrm>
                <a:off x="2824388" y="5438285"/>
                <a:ext cx="235440" cy="37728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EF6AA8A6-A421-42D2-A743-EA4212C6352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15748" y="5429645"/>
                  <a:ext cx="2530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37D4ED44-591C-47A5-B5D4-1787AB6EFE92}"/>
                    </a:ext>
                  </a:extLst>
                </p14:cNvPr>
                <p14:cNvContentPartPr/>
                <p14:nvPr/>
              </p14:nvContentPartPr>
              <p14:xfrm>
                <a:off x="3226508" y="5554205"/>
                <a:ext cx="165960" cy="35676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37D4ED44-591C-47A5-B5D4-1787AB6EFE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17868" y="5545205"/>
                  <a:ext cx="183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EA60894D-0E3A-45CE-93C6-97DE2E8D95AD}"/>
                    </a:ext>
                  </a:extLst>
                </p14:cNvPr>
                <p14:cNvContentPartPr/>
                <p14:nvPr/>
              </p14:nvContentPartPr>
              <p14:xfrm>
                <a:off x="3198428" y="5457005"/>
                <a:ext cx="351000" cy="3794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EA60894D-0E3A-45CE-93C6-97DE2E8D95A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89788" y="5448005"/>
                  <a:ext cx="368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006E641D-9351-4B8B-8910-4056CBEFB741}"/>
                    </a:ext>
                  </a:extLst>
                </p14:cNvPr>
                <p14:cNvContentPartPr/>
                <p14:nvPr/>
              </p14:nvContentPartPr>
              <p14:xfrm>
                <a:off x="3781268" y="5302565"/>
                <a:ext cx="271440" cy="3312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006E641D-9351-4B8B-8910-4056CBEFB74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72628" y="5293565"/>
                  <a:ext cx="289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CEF236E9-FE6B-4AD0-86A2-80EFB092FE43}"/>
                    </a:ext>
                  </a:extLst>
                </p14:cNvPr>
                <p14:cNvContentPartPr/>
                <p14:nvPr/>
              </p14:nvContentPartPr>
              <p14:xfrm>
                <a:off x="3796388" y="5443685"/>
                <a:ext cx="196200" cy="1512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CEF236E9-FE6B-4AD0-86A2-80EFB092FE4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87748" y="5435045"/>
                  <a:ext cx="2138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763CD691-D6A2-4DC5-95FB-DDCB3DC7D15F}"/>
              </a:ext>
            </a:extLst>
          </p:cNvPr>
          <p:cNvGrpSpPr/>
          <p:nvPr/>
        </p:nvGrpSpPr>
        <p:grpSpPr>
          <a:xfrm>
            <a:off x="4585508" y="4759685"/>
            <a:ext cx="1770840" cy="1141920"/>
            <a:chOff x="4585508" y="4759685"/>
            <a:chExt cx="1770840" cy="11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DACDE753-EEDD-4383-AE69-7AA363C72E4D}"/>
                    </a:ext>
                  </a:extLst>
                </p14:cNvPr>
                <p14:cNvContentPartPr/>
                <p14:nvPr/>
              </p14:nvContentPartPr>
              <p14:xfrm>
                <a:off x="4707908" y="4933205"/>
                <a:ext cx="370440" cy="3646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DACDE753-EEDD-4383-AE69-7AA363C72E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98908" y="4924205"/>
                  <a:ext cx="388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AC42F5FD-A623-4807-875D-424D94C0BB6E}"/>
                    </a:ext>
                  </a:extLst>
                </p14:cNvPr>
                <p14:cNvContentPartPr/>
                <p14:nvPr/>
              </p14:nvContentPartPr>
              <p14:xfrm>
                <a:off x="5345828" y="4911245"/>
                <a:ext cx="268920" cy="37512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AC42F5FD-A623-4807-875D-424D94C0BB6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36828" y="4902245"/>
                  <a:ext cx="286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0E400D78-CCD6-439B-AD1D-211E6E70B34D}"/>
                    </a:ext>
                  </a:extLst>
                </p14:cNvPr>
                <p14:cNvContentPartPr/>
                <p14:nvPr/>
              </p14:nvContentPartPr>
              <p14:xfrm>
                <a:off x="5670908" y="4877405"/>
                <a:ext cx="131400" cy="34200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0E400D78-CCD6-439B-AD1D-211E6E70B3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61908" y="4868405"/>
                  <a:ext cx="1490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2840B161-1130-4F0F-83B9-88B8C0E1DC6C}"/>
                    </a:ext>
                  </a:extLst>
                </p14:cNvPr>
                <p14:cNvContentPartPr/>
                <p14:nvPr/>
              </p14:nvContentPartPr>
              <p14:xfrm>
                <a:off x="4585508" y="4909085"/>
                <a:ext cx="187920" cy="58680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2840B161-1130-4F0F-83B9-88B8C0E1DC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76868" y="4900445"/>
                  <a:ext cx="20556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3EBFBACE-0D1D-49F8-B4B1-9B2887A18FC1}"/>
                    </a:ext>
                  </a:extLst>
                </p14:cNvPr>
                <p14:cNvContentPartPr/>
                <p14:nvPr/>
              </p14:nvContentPartPr>
              <p14:xfrm>
                <a:off x="5728508" y="4759685"/>
                <a:ext cx="315360" cy="70884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3EBFBACE-0D1D-49F8-B4B1-9B2887A18F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19868" y="4751045"/>
                  <a:ext cx="33300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54EC100B-D0D7-42ED-B117-81FC5FC3DB04}"/>
                    </a:ext>
                  </a:extLst>
                </p14:cNvPr>
                <p14:cNvContentPartPr/>
                <p14:nvPr/>
              </p14:nvContentPartPr>
              <p14:xfrm>
                <a:off x="6063668" y="5209685"/>
                <a:ext cx="193680" cy="1688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54EC100B-D0D7-42ED-B117-81FC5FC3DB0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54668" y="5201045"/>
                  <a:ext cx="211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5A717618-FFB4-49FE-9A43-7995822216AE}"/>
                    </a:ext>
                  </a:extLst>
                </p14:cNvPr>
                <p14:cNvContentPartPr/>
                <p14:nvPr/>
              </p14:nvContentPartPr>
              <p14:xfrm>
                <a:off x="4608548" y="5365925"/>
                <a:ext cx="1747800" cy="1213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5A717618-FFB4-49FE-9A43-7995822216A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99908" y="5356925"/>
                  <a:ext cx="1765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CACE1D3F-77EF-42CC-813E-68A3448F8C41}"/>
                    </a:ext>
                  </a:extLst>
                </p14:cNvPr>
                <p14:cNvContentPartPr/>
                <p14:nvPr/>
              </p14:nvContentPartPr>
              <p14:xfrm>
                <a:off x="5103188" y="5624405"/>
                <a:ext cx="314280" cy="27720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CACE1D3F-77EF-42CC-813E-68A3448F8C4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94548" y="5615765"/>
                  <a:ext cx="3319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4194D1F8-92A3-42C5-82D8-ED46CA045696}"/>
                    </a:ext>
                  </a:extLst>
                </p14:cNvPr>
                <p14:cNvContentPartPr/>
                <p14:nvPr/>
              </p14:nvContentPartPr>
              <p14:xfrm>
                <a:off x="5626988" y="5482205"/>
                <a:ext cx="216360" cy="32328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4194D1F8-92A3-42C5-82D8-ED46CA0456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17988" y="5473205"/>
                  <a:ext cx="234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F4148FF-95C1-4500-BE45-1D0B35D6FC05}"/>
                    </a:ext>
                  </a:extLst>
                </p14:cNvPr>
                <p14:cNvContentPartPr/>
                <p14:nvPr/>
              </p14:nvContentPartPr>
              <p14:xfrm>
                <a:off x="5507828" y="5535125"/>
                <a:ext cx="297720" cy="8064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F4148FF-95C1-4500-BE45-1D0B35D6FC0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99188" y="5526485"/>
                  <a:ext cx="315360" cy="9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915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E8E90-35CE-4BBA-AAD7-53023F6D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5795223"/>
          </a:xfrm>
        </p:spPr>
        <p:txBody>
          <a:bodyPr>
            <a:normAutofit/>
          </a:bodyPr>
          <a:lstStyle/>
          <a:p>
            <a:r>
              <a:rPr lang="pt-BR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Diferença entre produção e produtividade</a:t>
            </a:r>
            <a:endParaRPr lang="pt-BR" sz="1800" spc="-3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310"/>
              </a:spcBef>
              <a:buNone/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1E76D7B-11D7-4F35-AF8E-52DCCC28D041}"/>
                  </a:ext>
                </a:extLst>
              </p14:cNvPr>
              <p14:cNvContentPartPr/>
              <p14:nvPr/>
            </p14:nvContentPartPr>
            <p14:xfrm>
              <a:off x="6532231" y="279485"/>
              <a:ext cx="213840" cy="5785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1E76D7B-11D7-4F35-AF8E-52DCCC28D0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3591" y="270485"/>
                <a:ext cx="23148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5BEFA094-DC4E-4344-8F6F-DA007F1BD6F8}"/>
                  </a:ext>
                </a:extLst>
              </p14:cNvPr>
              <p14:cNvContentPartPr/>
              <p14:nvPr/>
            </p14:nvContentPartPr>
            <p14:xfrm>
              <a:off x="11547751" y="820925"/>
              <a:ext cx="250200" cy="27684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5BEFA094-DC4E-4344-8F6F-DA007F1BD6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38751" y="812285"/>
                <a:ext cx="2678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E26E7DB8-53AC-4DAF-8107-0BB034889B48}"/>
                  </a:ext>
                </a:extLst>
              </p14:cNvPr>
              <p14:cNvContentPartPr/>
              <p14:nvPr/>
            </p14:nvContentPartPr>
            <p14:xfrm>
              <a:off x="8375431" y="926765"/>
              <a:ext cx="360" cy="36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E26E7DB8-53AC-4DAF-8107-0BB034889B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66431" y="9181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7F28C7D9-2A02-4793-AF4E-C64433790117}"/>
                  </a:ext>
                </a:extLst>
              </p14:cNvPr>
              <p14:cNvContentPartPr/>
              <p14:nvPr/>
            </p14:nvContentPartPr>
            <p14:xfrm>
              <a:off x="8174191" y="687725"/>
              <a:ext cx="388440" cy="45576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7F28C7D9-2A02-4793-AF4E-C644337901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65551" y="678725"/>
                <a:ext cx="406080" cy="47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Agrupar 54">
            <a:extLst>
              <a:ext uri="{FF2B5EF4-FFF2-40B4-BE49-F238E27FC236}">
                <a16:creationId xmlns:a16="http://schemas.microsoft.com/office/drawing/2014/main" id="{08BDA8DE-5E8B-43D9-AE97-AFE2C532834B}"/>
              </a:ext>
            </a:extLst>
          </p:cNvPr>
          <p:cNvGrpSpPr/>
          <p:nvPr/>
        </p:nvGrpSpPr>
        <p:grpSpPr>
          <a:xfrm>
            <a:off x="1432831" y="1430765"/>
            <a:ext cx="693000" cy="769320"/>
            <a:chOff x="1432831" y="1430765"/>
            <a:chExt cx="693000" cy="76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15D4103A-CEDF-47A4-9E90-43D9735ACE11}"/>
                    </a:ext>
                  </a:extLst>
                </p14:cNvPr>
                <p14:cNvContentPartPr/>
                <p14:nvPr/>
              </p14:nvContentPartPr>
              <p14:xfrm>
                <a:off x="1432831" y="1430765"/>
                <a:ext cx="168840" cy="5947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15D4103A-CEDF-47A4-9E90-43D9735ACE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4191" y="1421765"/>
                  <a:ext cx="1864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EEACE0CE-BBAC-4908-B2FB-BCCD4614632D}"/>
                    </a:ext>
                  </a:extLst>
                </p14:cNvPr>
                <p14:cNvContentPartPr/>
                <p14:nvPr/>
              </p14:nvContentPartPr>
              <p14:xfrm>
                <a:off x="1643791" y="1769525"/>
                <a:ext cx="214560" cy="3337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EEACE0CE-BBAC-4908-B2FB-BCCD461463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35151" y="1760885"/>
                  <a:ext cx="2322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16FC8F7-8461-4515-AEC1-4B99568D4B37}"/>
                    </a:ext>
                  </a:extLst>
                </p14:cNvPr>
                <p14:cNvContentPartPr/>
                <p14:nvPr/>
              </p14:nvContentPartPr>
              <p14:xfrm>
                <a:off x="1965271" y="1981925"/>
                <a:ext cx="160560" cy="2181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16FC8F7-8461-4515-AEC1-4B99568D4B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56631" y="1973285"/>
                  <a:ext cx="178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94F37ED-9F68-4741-A800-9666C54862B8}"/>
                    </a:ext>
                  </a:extLst>
                </p14:cNvPr>
                <p14:cNvContentPartPr/>
                <p14:nvPr/>
              </p14:nvContentPartPr>
              <p14:xfrm>
                <a:off x="1866631" y="2052125"/>
                <a:ext cx="255960" cy="1008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94F37ED-9F68-4741-A800-9666C54862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7631" y="2043125"/>
                  <a:ext cx="2736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DA5FDE2E-BE0E-4090-A801-3AB9D525F190}"/>
                  </a:ext>
                </a:extLst>
              </p14:cNvPr>
              <p14:cNvContentPartPr/>
              <p14:nvPr/>
            </p14:nvContentPartPr>
            <p14:xfrm>
              <a:off x="2467831" y="1802285"/>
              <a:ext cx="23364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DA5FDE2E-BE0E-4090-A801-3AB9D525F1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59191" y="1793645"/>
                <a:ext cx="251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F52E81AC-4C38-44D9-A259-038154A5057A}"/>
                  </a:ext>
                </a:extLst>
              </p14:cNvPr>
              <p14:cNvContentPartPr/>
              <p14:nvPr/>
            </p14:nvContentPartPr>
            <p14:xfrm>
              <a:off x="2424631" y="1942685"/>
              <a:ext cx="227520" cy="129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F52E81AC-4C38-44D9-A259-038154A5057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15991" y="1933685"/>
                <a:ext cx="2451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Agrupar 53">
            <a:extLst>
              <a:ext uri="{FF2B5EF4-FFF2-40B4-BE49-F238E27FC236}">
                <a16:creationId xmlns:a16="http://schemas.microsoft.com/office/drawing/2014/main" id="{4A3AFA4A-ECE9-44CC-B9D7-A530D0AF1C95}"/>
              </a:ext>
            </a:extLst>
          </p:cNvPr>
          <p:cNvGrpSpPr/>
          <p:nvPr/>
        </p:nvGrpSpPr>
        <p:grpSpPr>
          <a:xfrm>
            <a:off x="3065431" y="1405205"/>
            <a:ext cx="394200" cy="555480"/>
            <a:chOff x="3065431" y="1405205"/>
            <a:chExt cx="3942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A13D1D5-A90E-43D3-BE98-E7481572BD9E}"/>
                    </a:ext>
                  </a:extLst>
                </p14:cNvPr>
                <p14:cNvContentPartPr/>
                <p14:nvPr/>
              </p14:nvContentPartPr>
              <p14:xfrm>
                <a:off x="3065431" y="1405205"/>
                <a:ext cx="150840" cy="4467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A13D1D5-A90E-43D3-BE98-E7481572BD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56431" y="1396205"/>
                  <a:ext cx="168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CB08D78C-31A1-4D6C-A380-2E09C186055C}"/>
                    </a:ext>
                  </a:extLst>
                </p14:cNvPr>
                <p14:cNvContentPartPr/>
                <p14:nvPr/>
              </p14:nvContentPartPr>
              <p14:xfrm>
                <a:off x="3287191" y="1758365"/>
                <a:ext cx="172440" cy="20232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CB08D78C-31A1-4D6C-A380-2E09C18605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78551" y="1749365"/>
                  <a:ext cx="190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20C6AEF5-0E52-4AC7-8E78-D395C60BE8A8}"/>
                    </a:ext>
                  </a:extLst>
                </p14:cNvPr>
                <p14:cNvContentPartPr/>
                <p14:nvPr/>
              </p14:nvContentPartPr>
              <p14:xfrm>
                <a:off x="3234631" y="1736765"/>
                <a:ext cx="204840" cy="2016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20C6AEF5-0E52-4AC7-8E78-D395C60BE8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5631" y="1728125"/>
                  <a:ext cx="22248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A810AAE6-4FCA-4052-B976-F09992C4BE35}"/>
                  </a:ext>
                </a:extLst>
              </p14:cNvPr>
              <p14:cNvContentPartPr/>
              <p14:nvPr/>
            </p14:nvContentPartPr>
            <p14:xfrm>
              <a:off x="3771751" y="1717325"/>
              <a:ext cx="41040" cy="2340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A810AAE6-4FCA-4052-B976-F09992C4BE3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63111" y="1708325"/>
                <a:ext cx="586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90356135-A6E2-4D48-9519-34B5D87FC2B9}"/>
                  </a:ext>
                </a:extLst>
              </p14:cNvPr>
              <p14:cNvContentPartPr/>
              <p14:nvPr/>
            </p14:nvContentPartPr>
            <p14:xfrm>
              <a:off x="4089271" y="1497725"/>
              <a:ext cx="442440" cy="39420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90356135-A6E2-4D48-9519-34B5D87FC2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80631" y="1488725"/>
                <a:ext cx="4600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80DE5F1C-DDE4-476E-A3C4-537386489736}"/>
                  </a:ext>
                </a:extLst>
              </p14:cNvPr>
              <p14:cNvContentPartPr/>
              <p14:nvPr/>
            </p14:nvContentPartPr>
            <p14:xfrm>
              <a:off x="1495831" y="3632885"/>
              <a:ext cx="19440" cy="3636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80DE5F1C-DDE4-476E-A3C4-53738648973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86831" y="3623885"/>
                <a:ext cx="370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Agrupar 62">
            <a:extLst>
              <a:ext uri="{FF2B5EF4-FFF2-40B4-BE49-F238E27FC236}">
                <a16:creationId xmlns:a16="http://schemas.microsoft.com/office/drawing/2014/main" id="{32BBC6C1-77C9-4EE1-B535-9817C7C276A5}"/>
              </a:ext>
            </a:extLst>
          </p:cNvPr>
          <p:cNvGrpSpPr/>
          <p:nvPr/>
        </p:nvGrpSpPr>
        <p:grpSpPr>
          <a:xfrm>
            <a:off x="1338871" y="2539205"/>
            <a:ext cx="767520" cy="852840"/>
            <a:chOff x="1338871" y="2539205"/>
            <a:chExt cx="767520" cy="85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E3AA48C-4AE7-4417-9BA3-DCD023ABE10C}"/>
                    </a:ext>
                  </a:extLst>
                </p14:cNvPr>
                <p14:cNvContentPartPr/>
                <p14:nvPr/>
              </p14:nvContentPartPr>
              <p14:xfrm>
                <a:off x="1537231" y="2539205"/>
                <a:ext cx="334800" cy="4683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E3AA48C-4AE7-4417-9BA3-DCD023ABE1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28231" y="2530205"/>
                  <a:ext cx="3524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440980A-729D-4ED0-B225-8121DED6038F}"/>
                    </a:ext>
                  </a:extLst>
                </p14:cNvPr>
                <p14:cNvContentPartPr/>
                <p14:nvPr/>
              </p14:nvContentPartPr>
              <p14:xfrm>
                <a:off x="1338871" y="2901725"/>
                <a:ext cx="767520" cy="4212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440980A-729D-4ED0-B225-8121DED603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29871" y="2893085"/>
                  <a:ext cx="785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C49B4CE7-F74E-483F-9A9F-F28383D4422D}"/>
                    </a:ext>
                  </a:extLst>
                </p14:cNvPr>
                <p14:cNvContentPartPr/>
                <p14:nvPr/>
              </p14:nvContentPartPr>
              <p14:xfrm>
                <a:off x="1522111" y="2975885"/>
                <a:ext cx="488160" cy="4161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C49B4CE7-F74E-483F-9A9F-F28383D442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13471" y="2967245"/>
                  <a:ext cx="505800" cy="43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2473E35E-2E14-41AD-A9D0-77851A52D1DD}"/>
                  </a:ext>
                </a:extLst>
              </p14:cNvPr>
              <p14:cNvContentPartPr/>
              <p14:nvPr/>
            </p14:nvContentPartPr>
            <p14:xfrm>
              <a:off x="2504551" y="2866805"/>
              <a:ext cx="200160" cy="252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2473E35E-2E14-41AD-A9D0-77851A52D1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95551" y="2857805"/>
                <a:ext cx="2178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4065968E-38AB-4A87-B700-5FCBFA1AAADA}"/>
                  </a:ext>
                </a:extLst>
              </p14:cNvPr>
              <p14:cNvContentPartPr/>
              <p14:nvPr/>
            </p14:nvContentPartPr>
            <p14:xfrm>
              <a:off x="2467471" y="3019085"/>
              <a:ext cx="146160" cy="2304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4065968E-38AB-4A87-B700-5FCBFA1AAA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58471" y="3010445"/>
                <a:ext cx="16380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BA0B028-E32D-4726-9DE7-8DB55BC0E30D}"/>
              </a:ext>
            </a:extLst>
          </p:cNvPr>
          <p:cNvGrpSpPr/>
          <p:nvPr/>
        </p:nvGrpSpPr>
        <p:grpSpPr>
          <a:xfrm>
            <a:off x="3043831" y="2682485"/>
            <a:ext cx="1278000" cy="732600"/>
            <a:chOff x="3043831" y="2682485"/>
            <a:chExt cx="127800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EAC7C6E9-3649-4178-8BDC-B4264F710B3B}"/>
                    </a:ext>
                  </a:extLst>
                </p14:cNvPr>
                <p14:cNvContentPartPr/>
                <p14:nvPr/>
              </p14:nvContentPartPr>
              <p14:xfrm>
                <a:off x="3193951" y="2682485"/>
                <a:ext cx="244440" cy="4485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EAC7C6E9-3649-4178-8BDC-B4264F710B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85311" y="2673485"/>
                  <a:ext cx="2620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C4C37F2E-DC16-405D-B37D-09CE98B00A11}"/>
                    </a:ext>
                  </a:extLst>
                </p14:cNvPr>
                <p14:cNvContentPartPr/>
                <p14:nvPr/>
              </p14:nvContentPartPr>
              <p14:xfrm>
                <a:off x="3056071" y="2828285"/>
                <a:ext cx="861480" cy="705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C4C37F2E-DC16-405D-B37D-09CE98B00A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47431" y="2819645"/>
                  <a:ext cx="879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3AB5A654-EF30-49C5-829A-BA7EDFDD506E}"/>
                    </a:ext>
                  </a:extLst>
                </p14:cNvPr>
                <p14:cNvContentPartPr/>
                <p14:nvPr/>
              </p14:nvContentPartPr>
              <p14:xfrm>
                <a:off x="3043831" y="3123485"/>
                <a:ext cx="225000" cy="16236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3AB5A654-EF30-49C5-829A-BA7EDFDD50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34831" y="3114845"/>
                  <a:ext cx="242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CC0CAC1B-2996-4C34-BA04-3BF23A23314E}"/>
                    </a:ext>
                  </a:extLst>
                </p14:cNvPr>
                <p14:cNvContentPartPr/>
                <p14:nvPr/>
              </p14:nvContentPartPr>
              <p14:xfrm>
                <a:off x="3464311" y="3217085"/>
                <a:ext cx="360" cy="36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CC0CAC1B-2996-4C34-BA04-3BF23A2331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55311" y="320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934EA2DD-9BBC-4C91-A9C3-C9CDEC889CE7}"/>
                    </a:ext>
                  </a:extLst>
                </p14:cNvPr>
                <p14:cNvContentPartPr/>
                <p14:nvPr/>
              </p14:nvContentPartPr>
              <p14:xfrm>
                <a:off x="3645031" y="3065165"/>
                <a:ext cx="373320" cy="3499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934EA2DD-9BBC-4C91-A9C3-C9CDEC889C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36031" y="3056165"/>
                  <a:ext cx="3909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D0FBD97C-56C7-4768-AEEB-6D834680C6D1}"/>
                    </a:ext>
                  </a:extLst>
                </p14:cNvPr>
                <p14:cNvContentPartPr/>
                <p14:nvPr/>
              </p14:nvContentPartPr>
              <p14:xfrm>
                <a:off x="4292671" y="2808485"/>
                <a:ext cx="29160" cy="1872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D0FBD97C-56C7-4768-AEEB-6D834680C6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84031" y="2799845"/>
                  <a:ext cx="468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BB07719A-F559-4A39-AB7D-2F3D865A5B0D}"/>
                  </a:ext>
                </a:extLst>
              </p14:cNvPr>
              <p14:cNvContentPartPr/>
              <p14:nvPr/>
            </p14:nvContentPartPr>
            <p14:xfrm>
              <a:off x="4630351" y="2439485"/>
              <a:ext cx="200520" cy="388800"/>
            </p14:xfrm>
          </p:contentPart>
        </mc:Choice>
        <mc:Fallback xmlns=""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BB07719A-F559-4A39-AB7D-2F3D865A5B0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21711" y="2430845"/>
                <a:ext cx="2181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6F4913DC-D018-426B-B870-C45E11A560A7}"/>
                  </a:ext>
                </a:extLst>
              </p14:cNvPr>
              <p14:cNvContentPartPr/>
              <p14:nvPr/>
            </p14:nvContentPartPr>
            <p14:xfrm>
              <a:off x="2913151" y="2961845"/>
              <a:ext cx="389160" cy="366120"/>
            </p14:xfrm>
          </p:contentPart>
        </mc:Choice>
        <mc:Fallback xmlns=""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6F4913DC-D018-426B-B870-C45E11A560A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59151" y="2854205"/>
                <a:ext cx="49680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2A8989E8-46DC-48CA-AA39-445BE19271F1}"/>
                  </a:ext>
                </a:extLst>
              </p14:cNvPr>
              <p14:cNvContentPartPr/>
              <p14:nvPr/>
            </p14:nvContentPartPr>
            <p14:xfrm>
              <a:off x="4484911" y="2378645"/>
              <a:ext cx="434520" cy="426600"/>
            </p14:xfrm>
          </p:contentPart>
        </mc:Choice>
        <mc:Fallback xmlns=""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2A8989E8-46DC-48CA-AA39-445BE19271F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30911" y="2270645"/>
                <a:ext cx="54216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B8C31BC8-26D8-45CF-BAA3-9AD58D1CB361}"/>
                  </a:ext>
                </a:extLst>
              </p14:cNvPr>
              <p14:cNvContentPartPr/>
              <p14:nvPr/>
            </p14:nvContentPartPr>
            <p14:xfrm>
              <a:off x="5247391" y="1307285"/>
              <a:ext cx="299880" cy="5411520"/>
            </p14:xfrm>
          </p:contentPart>
        </mc:Choice>
        <mc:Fallback xmlns=""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B8C31BC8-26D8-45CF-BAA3-9AD58D1CB36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38751" y="1298285"/>
                <a:ext cx="317520" cy="54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6685357C-DCFB-4E80-896A-10D5E2A06F27}"/>
                  </a:ext>
                </a:extLst>
              </p14:cNvPr>
              <p14:cNvContentPartPr/>
              <p14:nvPr/>
            </p14:nvContentPartPr>
            <p14:xfrm>
              <a:off x="5570671" y="1096325"/>
              <a:ext cx="6607440" cy="298080"/>
            </p14:xfrm>
          </p:contentPart>
        </mc:Choice>
        <mc:Fallback xmlns=""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6685357C-DCFB-4E80-896A-10D5E2A06F2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62031" y="1087685"/>
                <a:ext cx="662508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B854A22B-F8BB-4061-9F57-7FD34133591B}"/>
              </a:ext>
            </a:extLst>
          </p:cNvPr>
          <p:cNvGrpSpPr/>
          <p:nvPr/>
        </p:nvGrpSpPr>
        <p:grpSpPr>
          <a:xfrm>
            <a:off x="5362231" y="66005"/>
            <a:ext cx="6854760" cy="3971520"/>
            <a:chOff x="5362231" y="66005"/>
            <a:chExt cx="6854760" cy="39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052EA87E-F455-4FF3-BDF1-DED965B312CD}"/>
                    </a:ext>
                  </a:extLst>
                </p14:cNvPr>
                <p14:cNvContentPartPr/>
                <p14:nvPr/>
              </p14:nvContentPartPr>
              <p14:xfrm>
                <a:off x="6705751" y="746405"/>
                <a:ext cx="188640" cy="1980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052EA87E-F455-4FF3-BDF1-DED965B312C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96751" y="737405"/>
                  <a:ext cx="206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6D21EF7D-0477-42A4-8F8D-60107F61B85D}"/>
                    </a:ext>
                  </a:extLst>
                </p14:cNvPr>
                <p14:cNvContentPartPr/>
                <p14:nvPr/>
              </p14:nvContentPartPr>
              <p14:xfrm>
                <a:off x="6714391" y="743165"/>
                <a:ext cx="131040" cy="1789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6D21EF7D-0477-42A4-8F8D-60107F61B8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05391" y="734525"/>
                  <a:ext cx="148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048D7139-F2A3-4B22-9C72-044758FB7C2D}"/>
                    </a:ext>
                  </a:extLst>
                </p14:cNvPr>
                <p14:cNvContentPartPr/>
                <p14:nvPr/>
              </p14:nvContentPartPr>
              <p14:xfrm>
                <a:off x="6437911" y="150245"/>
                <a:ext cx="300600" cy="94788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048D7139-F2A3-4B22-9C72-044758FB7C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28911" y="141245"/>
                  <a:ext cx="31824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268A6A8-1024-47BA-80E2-9E26002FD904}"/>
                    </a:ext>
                  </a:extLst>
                </p14:cNvPr>
                <p14:cNvContentPartPr/>
                <p14:nvPr/>
              </p14:nvContentPartPr>
              <p14:xfrm>
                <a:off x="6475711" y="177605"/>
                <a:ext cx="221760" cy="241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268A6A8-1024-47BA-80E2-9E26002FD90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67071" y="168965"/>
                  <a:ext cx="23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993D51C-C5B8-4D2A-B02F-FB6E64AA6020}"/>
                    </a:ext>
                  </a:extLst>
                </p14:cNvPr>
                <p14:cNvContentPartPr/>
                <p14:nvPr/>
              </p14:nvContentPartPr>
              <p14:xfrm>
                <a:off x="6932911" y="192365"/>
                <a:ext cx="355680" cy="8229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993D51C-C5B8-4D2A-B02F-FB6E64AA60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23911" y="183725"/>
                  <a:ext cx="373320" cy="84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B2FBAD26-E278-429A-871E-3BAB8F372E92}"/>
                    </a:ext>
                  </a:extLst>
                </p14:cNvPr>
                <p14:cNvContentPartPr/>
                <p14:nvPr/>
              </p14:nvContentPartPr>
              <p14:xfrm>
                <a:off x="7529071" y="547325"/>
                <a:ext cx="181800" cy="2412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B2FBAD26-E278-429A-871E-3BAB8F372E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20431" y="538325"/>
                  <a:ext cx="199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FB4CF0EC-68E9-4B07-8F62-57D85F9FBE41}"/>
                    </a:ext>
                  </a:extLst>
                </p14:cNvPr>
                <p14:cNvContentPartPr/>
                <p14:nvPr/>
              </p14:nvContentPartPr>
              <p14:xfrm>
                <a:off x="7497751" y="724445"/>
                <a:ext cx="217440" cy="262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FB4CF0EC-68E9-4B07-8F62-57D85F9FBE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89111" y="715805"/>
                  <a:ext cx="235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4700B6F-41C4-445B-906D-02198F31F41C}"/>
                    </a:ext>
                  </a:extLst>
                </p14:cNvPr>
                <p14:cNvContentPartPr/>
                <p14:nvPr/>
              </p14:nvContentPartPr>
              <p14:xfrm>
                <a:off x="10083631" y="326285"/>
                <a:ext cx="127440" cy="4294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4700B6F-41C4-445B-906D-02198F31F4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74991" y="317285"/>
                  <a:ext cx="1450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40D2824-5613-4B08-89FA-ABCC4C49C485}"/>
                    </a:ext>
                  </a:extLst>
                </p14:cNvPr>
                <p14:cNvContentPartPr/>
                <p14:nvPr/>
              </p14:nvContentPartPr>
              <p14:xfrm>
                <a:off x="10236991" y="546245"/>
                <a:ext cx="129600" cy="2761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40D2824-5613-4B08-89FA-ABCC4C49C4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28351" y="537245"/>
                  <a:ext cx="147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157AB50C-A282-434A-9203-0B985C5F30A3}"/>
                    </a:ext>
                  </a:extLst>
                </p14:cNvPr>
                <p14:cNvContentPartPr/>
                <p14:nvPr/>
              </p14:nvContentPartPr>
              <p14:xfrm>
                <a:off x="10426711" y="701045"/>
                <a:ext cx="113400" cy="1213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157AB50C-A282-434A-9203-0B985C5F30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17711" y="692045"/>
                  <a:ext cx="13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BE5E55D7-BA4D-46B7-8EAE-854B953C7816}"/>
                    </a:ext>
                  </a:extLst>
                </p14:cNvPr>
                <p14:cNvContentPartPr/>
                <p14:nvPr/>
              </p14:nvContentPartPr>
              <p14:xfrm>
                <a:off x="10409071" y="712205"/>
                <a:ext cx="122040" cy="1202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BE5E55D7-BA4D-46B7-8EAE-854B953C78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00071" y="703205"/>
                  <a:ext cx="13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A496B05-E060-411F-8ED9-C58E04B1D6CD}"/>
                    </a:ext>
                  </a:extLst>
                </p14:cNvPr>
                <p14:cNvContentPartPr/>
                <p14:nvPr/>
              </p14:nvContentPartPr>
              <p14:xfrm>
                <a:off x="9883831" y="151685"/>
                <a:ext cx="303480" cy="6433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A496B05-E060-411F-8ED9-C58E04B1D6C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74831" y="143045"/>
                  <a:ext cx="32112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4996EFF-0C51-41B7-83D8-4D47E6ED6411}"/>
                    </a:ext>
                  </a:extLst>
                </p14:cNvPr>
                <p14:cNvContentPartPr/>
                <p14:nvPr/>
              </p14:nvContentPartPr>
              <p14:xfrm>
                <a:off x="9929551" y="66005"/>
                <a:ext cx="199800" cy="284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4996EFF-0C51-41B7-83D8-4D47E6ED64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20551" y="57005"/>
                  <a:ext cx="217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8CF8C6B6-46A3-455E-B9A1-2571C7A0BE6D}"/>
                    </a:ext>
                  </a:extLst>
                </p14:cNvPr>
                <p14:cNvContentPartPr/>
                <p14:nvPr/>
              </p14:nvContentPartPr>
              <p14:xfrm>
                <a:off x="10332391" y="141605"/>
                <a:ext cx="451080" cy="7347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8CF8C6B6-46A3-455E-B9A1-2571C7A0BE6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23751" y="132965"/>
                  <a:ext cx="46872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C13AD041-BB71-4F12-9403-135020AC7A26}"/>
                    </a:ext>
                  </a:extLst>
                </p14:cNvPr>
                <p14:cNvContentPartPr/>
                <p14:nvPr/>
              </p14:nvContentPartPr>
              <p14:xfrm>
                <a:off x="10854751" y="523565"/>
                <a:ext cx="186120" cy="205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C13AD041-BB71-4F12-9403-135020AC7A2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45751" y="514565"/>
                  <a:ext cx="20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8391F82D-90F5-4358-B0E9-987A9762989D}"/>
                    </a:ext>
                  </a:extLst>
                </p14:cNvPr>
                <p14:cNvContentPartPr/>
                <p14:nvPr/>
              </p14:nvContentPartPr>
              <p14:xfrm>
                <a:off x="10829551" y="643085"/>
                <a:ext cx="182520" cy="378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8391F82D-90F5-4358-B0E9-987A976298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20911" y="634445"/>
                  <a:ext cx="200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06263C76-65CB-4038-A7F8-00CF8037294A}"/>
                    </a:ext>
                  </a:extLst>
                </p14:cNvPr>
                <p14:cNvContentPartPr/>
                <p14:nvPr/>
              </p14:nvContentPartPr>
              <p14:xfrm>
                <a:off x="11388271" y="419885"/>
                <a:ext cx="172440" cy="3672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06263C76-65CB-4038-A7F8-00CF803729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79271" y="410885"/>
                  <a:ext cx="1900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3372342A-405B-4CED-AB46-C1CB6DDB2EAD}"/>
                    </a:ext>
                  </a:extLst>
                </p14:cNvPr>
                <p14:cNvContentPartPr/>
                <p14:nvPr/>
              </p14:nvContentPartPr>
              <p14:xfrm>
                <a:off x="11645671" y="481805"/>
                <a:ext cx="157320" cy="1098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3372342A-405B-4CED-AB46-C1CB6DDB2E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36671" y="472805"/>
                  <a:ext cx="174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746391E-8868-4836-B3C8-ACACBB6CD1C2}"/>
                    </a:ext>
                  </a:extLst>
                </p14:cNvPr>
                <p14:cNvContentPartPr/>
                <p14:nvPr/>
              </p14:nvContentPartPr>
              <p14:xfrm>
                <a:off x="11749711" y="472805"/>
                <a:ext cx="183600" cy="1292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746391E-8868-4836-B3C8-ACACBB6CD1C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40711" y="463805"/>
                  <a:ext cx="201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3CA00691-5A62-405A-8BDA-3A5D92B356CD}"/>
                    </a:ext>
                  </a:extLst>
                </p14:cNvPr>
                <p14:cNvContentPartPr/>
                <p14:nvPr/>
              </p14:nvContentPartPr>
              <p14:xfrm>
                <a:off x="11842591" y="260405"/>
                <a:ext cx="105840" cy="25128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3CA00691-5A62-405A-8BDA-3A5D92B356C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833951" y="251405"/>
                  <a:ext cx="123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F505E1C7-CD60-42D4-AFFF-1F4DC33A551C}"/>
                    </a:ext>
                  </a:extLst>
                </p14:cNvPr>
                <p14:cNvContentPartPr/>
                <p14:nvPr/>
              </p14:nvContentPartPr>
              <p14:xfrm>
                <a:off x="11723431" y="268325"/>
                <a:ext cx="34200" cy="828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F505E1C7-CD60-42D4-AFFF-1F4DC33A551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714431" y="259325"/>
                  <a:ext cx="5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A4988885-F5A6-4044-AFE6-C98DF07607FC}"/>
                    </a:ext>
                  </a:extLst>
                </p14:cNvPr>
                <p14:cNvContentPartPr/>
                <p14:nvPr/>
              </p14:nvContentPartPr>
              <p14:xfrm>
                <a:off x="11384311" y="732005"/>
                <a:ext cx="660600" cy="122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A4988885-F5A6-4044-AFE6-C98DF07607F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75671" y="723005"/>
                  <a:ext cx="678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0085BEFC-ADAF-47EE-84C2-DF6ADA4F7A5C}"/>
                    </a:ext>
                  </a:extLst>
                </p14:cNvPr>
                <p14:cNvContentPartPr/>
                <p14:nvPr/>
              </p14:nvContentPartPr>
              <p14:xfrm>
                <a:off x="8334031" y="282725"/>
                <a:ext cx="221040" cy="5691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0085BEFC-ADAF-47EE-84C2-DF6ADA4F7A5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25031" y="273725"/>
                  <a:ext cx="2386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DAE738FC-2F64-41D3-BE81-B8890A1B06C0}"/>
                    </a:ext>
                  </a:extLst>
                </p14:cNvPr>
                <p14:cNvContentPartPr/>
                <p14:nvPr/>
              </p14:nvContentPartPr>
              <p14:xfrm>
                <a:off x="8625271" y="147365"/>
                <a:ext cx="426960" cy="3441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DAE738FC-2F64-41D3-BE81-B8890A1B06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16271" y="138365"/>
                  <a:ext cx="444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DF58E331-629E-424B-9795-95787C928B05}"/>
                    </a:ext>
                  </a:extLst>
                </p14:cNvPr>
                <p14:cNvContentPartPr/>
                <p14:nvPr/>
              </p14:nvContentPartPr>
              <p14:xfrm>
                <a:off x="8772151" y="142685"/>
                <a:ext cx="33120" cy="806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DF58E331-629E-424B-9795-95787C928B0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63151" y="134045"/>
                  <a:ext cx="50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7CEEEDB-329B-4A45-A769-A085951ACF3E}"/>
                    </a:ext>
                  </a:extLst>
                </p14:cNvPr>
                <p14:cNvContentPartPr/>
                <p14:nvPr/>
              </p14:nvContentPartPr>
              <p14:xfrm>
                <a:off x="8191471" y="560285"/>
                <a:ext cx="1101960" cy="1162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7CEEEDB-329B-4A45-A769-A085951ACF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82471" y="551645"/>
                  <a:ext cx="111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4F6461D-001C-4EDC-BF23-05FA4994B1D8}"/>
                    </a:ext>
                  </a:extLst>
                </p14:cNvPr>
                <p14:cNvContentPartPr/>
                <p14:nvPr/>
              </p14:nvContentPartPr>
              <p14:xfrm>
                <a:off x="8356351" y="809405"/>
                <a:ext cx="142920" cy="2408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4F6461D-001C-4EDC-BF23-05FA4994B1D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47711" y="800405"/>
                  <a:ext cx="160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4F8E0091-3C57-4D48-8497-8A8376E60F44}"/>
                    </a:ext>
                  </a:extLst>
                </p14:cNvPr>
                <p14:cNvContentPartPr/>
                <p14:nvPr/>
              </p14:nvContentPartPr>
              <p14:xfrm>
                <a:off x="8627791" y="982205"/>
                <a:ext cx="360" cy="50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4F8E0091-3C57-4D48-8497-8A8376E60F4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18791" y="973205"/>
                  <a:ext cx="1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0174FBAD-9A9A-40D0-B362-4832996323B8}"/>
                    </a:ext>
                  </a:extLst>
                </p14:cNvPr>
                <p14:cNvContentPartPr/>
                <p14:nvPr/>
              </p14:nvContentPartPr>
              <p14:xfrm>
                <a:off x="8775751" y="790325"/>
                <a:ext cx="309240" cy="2847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0174FBAD-9A9A-40D0-B362-4832996323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67111" y="781685"/>
                  <a:ext cx="3268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4C1C54D2-3D42-4DB1-B9FF-FFC0F051C3E9}"/>
                    </a:ext>
                  </a:extLst>
                </p14:cNvPr>
                <p14:cNvContentPartPr/>
                <p14:nvPr/>
              </p14:nvContentPartPr>
              <p14:xfrm>
                <a:off x="5837791" y="2257685"/>
                <a:ext cx="211680" cy="34164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4C1C54D2-3D42-4DB1-B9FF-FFC0F051C3E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29151" y="2249045"/>
                  <a:ext cx="229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CC4DA629-34C3-4045-8300-F005077AC79C}"/>
                    </a:ext>
                  </a:extLst>
                </p14:cNvPr>
                <p14:cNvContentPartPr/>
                <p14:nvPr/>
              </p14:nvContentPartPr>
              <p14:xfrm>
                <a:off x="5809351" y="2346965"/>
                <a:ext cx="149760" cy="680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CC4DA629-34C3-4045-8300-F005077AC7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00351" y="2338325"/>
                  <a:ext cx="167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A565F2C8-DE18-4A7F-827F-52BF817C84C5}"/>
                    </a:ext>
                  </a:extLst>
                </p14:cNvPr>
                <p14:cNvContentPartPr/>
                <p14:nvPr/>
              </p14:nvContentPartPr>
              <p14:xfrm>
                <a:off x="5820511" y="2247605"/>
                <a:ext cx="211320" cy="2988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A565F2C8-DE18-4A7F-827F-52BF817C84C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11871" y="2238605"/>
                  <a:ext cx="228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F300C6B5-2CBA-46BA-8497-A09CCCA750C5}"/>
                    </a:ext>
                  </a:extLst>
                </p14:cNvPr>
                <p14:cNvContentPartPr/>
                <p14:nvPr/>
              </p14:nvContentPartPr>
              <p14:xfrm>
                <a:off x="6002311" y="2437325"/>
                <a:ext cx="443880" cy="17424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F300C6B5-2CBA-46BA-8497-A09CCCA750C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93311" y="2428685"/>
                  <a:ext cx="461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2A6D8701-915F-4954-936C-826C7750633E}"/>
                    </a:ext>
                  </a:extLst>
                </p14:cNvPr>
                <p14:cNvContentPartPr/>
                <p14:nvPr/>
              </p14:nvContentPartPr>
              <p14:xfrm>
                <a:off x="6530791" y="2441645"/>
                <a:ext cx="77040" cy="35064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2A6D8701-915F-4954-936C-826C775063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22151" y="2433005"/>
                  <a:ext cx="946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68745413-15EB-4101-9032-28D7D599C331}"/>
                    </a:ext>
                  </a:extLst>
                </p14:cNvPr>
                <p14:cNvContentPartPr/>
                <p14:nvPr/>
              </p14:nvContentPartPr>
              <p14:xfrm>
                <a:off x="6714391" y="2564045"/>
                <a:ext cx="360" cy="3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68745413-15EB-4101-9032-28D7D599C3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05751" y="255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7F2F0340-9F23-4F7F-9AB7-754CF922A8FD}"/>
                    </a:ext>
                  </a:extLst>
                </p14:cNvPr>
                <p14:cNvContentPartPr/>
                <p14:nvPr/>
              </p14:nvContentPartPr>
              <p14:xfrm>
                <a:off x="6793591" y="2400965"/>
                <a:ext cx="144720" cy="29340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7F2F0340-9F23-4F7F-9AB7-754CF922A8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84591" y="2391965"/>
                  <a:ext cx="162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7A9218B8-8B16-4B10-943B-4535287D19A3}"/>
                    </a:ext>
                  </a:extLst>
                </p14:cNvPr>
                <p14:cNvContentPartPr/>
                <p14:nvPr/>
              </p14:nvContentPartPr>
              <p14:xfrm>
                <a:off x="6822391" y="2556125"/>
                <a:ext cx="127080" cy="1512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7A9218B8-8B16-4B10-943B-4535287D19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13391" y="2547125"/>
                  <a:ext cx="144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AA7DED6A-BAC0-451E-A463-3AE90E71E42C}"/>
                    </a:ext>
                  </a:extLst>
                </p14:cNvPr>
                <p14:cNvContentPartPr/>
                <p14:nvPr/>
              </p14:nvContentPartPr>
              <p14:xfrm>
                <a:off x="5809351" y="3356045"/>
                <a:ext cx="250200" cy="3326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AA7DED6A-BAC0-451E-A463-3AE90E71E42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00351" y="3347045"/>
                  <a:ext cx="267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7273BD1-D3EA-4C69-B086-90EE7F936C2F}"/>
                    </a:ext>
                  </a:extLst>
                </p14:cNvPr>
                <p14:cNvContentPartPr/>
                <p14:nvPr/>
              </p14:nvContentPartPr>
              <p14:xfrm>
                <a:off x="5856871" y="3458645"/>
                <a:ext cx="109440" cy="4788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7273BD1-D3EA-4C69-B086-90EE7F936C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48231" y="3450005"/>
                  <a:ext cx="127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C271EA12-97EC-41E1-892D-7509CF8FAB60}"/>
                    </a:ext>
                  </a:extLst>
                </p14:cNvPr>
                <p14:cNvContentPartPr/>
                <p14:nvPr/>
              </p14:nvContentPartPr>
              <p14:xfrm>
                <a:off x="5804311" y="3336605"/>
                <a:ext cx="187560" cy="1728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C271EA12-97EC-41E1-892D-7509CF8FAB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5311" y="3327965"/>
                  <a:ext cx="205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1BA7BA45-39C2-4091-B5BA-389FBE115CB2}"/>
                    </a:ext>
                  </a:extLst>
                </p14:cNvPr>
                <p14:cNvContentPartPr/>
                <p14:nvPr/>
              </p14:nvContentPartPr>
              <p14:xfrm>
                <a:off x="6116791" y="3446405"/>
                <a:ext cx="379440" cy="19548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1BA7BA45-39C2-4091-B5BA-389FBE115C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08151" y="3437765"/>
                  <a:ext cx="397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1CAB452E-D3F9-487A-86F2-43FBBE87A94F}"/>
                    </a:ext>
                  </a:extLst>
                </p14:cNvPr>
                <p14:cNvContentPartPr/>
                <p14:nvPr/>
              </p14:nvContentPartPr>
              <p14:xfrm>
                <a:off x="6531511" y="3428405"/>
                <a:ext cx="129240" cy="3380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1CAB452E-D3F9-487A-86F2-43FBBE87A9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22871" y="3419405"/>
                  <a:ext cx="1468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D09E15C3-16D0-4252-9916-893751B2AEEE}"/>
                    </a:ext>
                  </a:extLst>
                </p14:cNvPr>
                <p14:cNvContentPartPr/>
                <p14:nvPr/>
              </p14:nvContentPartPr>
              <p14:xfrm>
                <a:off x="6876391" y="3188645"/>
                <a:ext cx="199080" cy="39384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D09E15C3-16D0-4252-9916-893751B2AE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67391" y="3180005"/>
                  <a:ext cx="216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A54AAF91-1A53-4615-98B0-9A83193F7260}"/>
                    </a:ext>
                  </a:extLst>
                </p14:cNvPr>
                <p14:cNvContentPartPr/>
                <p14:nvPr/>
              </p14:nvContentPartPr>
              <p14:xfrm>
                <a:off x="6713311" y="3505085"/>
                <a:ext cx="11520" cy="540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A54AAF91-1A53-4615-98B0-9A83193F72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04311" y="3496085"/>
                  <a:ext cx="29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9BD8F4E9-A2D6-4525-8782-2919DE44D253}"/>
                    </a:ext>
                  </a:extLst>
                </p14:cNvPr>
                <p14:cNvContentPartPr/>
                <p14:nvPr/>
              </p14:nvContentPartPr>
              <p14:xfrm>
                <a:off x="5362231" y="2559365"/>
                <a:ext cx="4973040" cy="24444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9BD8F4E9-A2D6-4525-8782-2919DE44D2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53591" y="2550365"/>
                  <a:ext cx="4990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7A312229-B25D-4CC0-99CF-062C957A8A7C}"/>
                    </a:ext>
                  </a:extLst>
                </p14:cNvPr>
                <p14:cNvContentPartPr/>
                <p14:nvPr/>
              </p14:nvContentPartPr>
              <p14:xfrm>
                <a:off x="7491631" y="1446245"/>
                <a:ext cx="64440" cy="235080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7A312229-B25D-4CC0-99CF-062C957A8A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82631" y="1437605"/>
                  <a:ext cx="82080" cy="23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7CCAAB32-2339-44AF-AF56-E999A8984CBD}"/>
                    </a:ext>
                  </a:extLst>
                </p14:cNvPr>
                <p14:cNvContentPartPr/>
                <p14:nvPr/>
              </p14:nvContentPartPr>
              <p14:xfrm>
                <a:off x="5582191" y="2018285"/>
                <a:ext cx="360" cy="36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7CCAAB32-2339-44AF-AF56-E999A8984C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73191" y="2009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31D2BD61-53ED-4584-8805-D379F79292E4}"/>
                    </a:ext>
                  </a:extLst>
                </p14:cNvPr>
                <p14:cNvContentPartPr/>
                <p14:nvPr/>
              </p14:nvContentPartPr>
              <p14:xfrm>
                <a:off x="5582191" y="1855205"/>
                <a:ext cx="5223960" cy="21564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31D2BD61-53ED-4584-8805-D379F79292E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73191" y="1846205"/>
                  <a:ext cx="5241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5E0CD09F-5FFE-4660-A06A-BDAD7A980687}"/>
                    </a:ext>
                  </a:extLst>
                </p14:cNvPr>
                <p14:cNvContentPartPr/>
                <p14:nvPr/>
              </p14:nvContentPartPr>
              <p14:xfrm>
                <a:off x="7787551" y="1292885"/>
                <a:ext cx="183240" cy="3938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5E0CD09F-5FFE-4660-A06A-BDAD7A98068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78911" y="1283885"/>
                  <a:ext cx="2008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B32BB6B3-B452-4C46-80CC-8C9FAA2C687A}"/>
                    </a:ext>
                  </a:extLst>
                </p14:cNvPr>
                <p14:cNvContentPartPr/>
                <p14:nvPr/>
              </p14:nvContentPartPr>
              <p14:xfrm>
                <a:off x="7984831" y="1525085"/>
                <a:ext cx="174600" cy="25812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B32BB6B3-B452-4C46-80CC-8C9FAA2C687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976191" y="1516085"/>
                  <a:ext cx="192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CA6738F5-55A9-4457-B8C0-CCE8CAC71862}"/>
                    </a:ext>
                  </a:extLst>
                </p14:cNvPr>
                <p14:cNvContentPartPr/>
                <p14:nvPr/>
              </p14:nvContentPartPr>
              <p14:xfrm>
                <a:off x="8297311" y="1571885"/>
                <a:ext cx="141120" cy="1234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CA6738F5-55A9-4457-B8C0-CCE8CAC718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88671" y="1563245"/>
                  <a:ext cx="158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FF6D265-DEDC-4F00-BA98-B28EDF634768}"/>
                    </a:ext>
                  </a:extLst>
                </p14:cNvPr>
                <p14:cNvContentPartPr/>
                <p14:nvPr/>
              </p14:nvContentPartPr>
              <p14:xfrm>
                <a:off x="8317471" y="1586645"/>
                <a:ext cx="139680" cy="15840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FF6D265-DEDC-4F00-BA98-B28EDF63476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08831" y="1577645"/>
                  <a:ext cx="157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7AC43FEE-2879-442C-85A8-B5BA32E65159}"/>
                    </a:ext>
                  </a:extLst>
                </p14:cNvPr>
                <p14:cNvContentPartPr/>
                <p14:nvPr/>
              </p14:nvContentPartPr>
              <p14:xfrm>
                <a:off x="8505751" y="1408085"/>
                <a:ext cx="199440" cy="3067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7AC43FEE-2879-442C-85A8-B5BA32E6515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96751" y="1399085"/>
                  <a:ext cx="217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AC45CFEE-B0C4-437E-9E83-5458AA7C1BFC}"/>
                    </a:ext>
                  </a:extLst>
                </p14:cNvPr>
                <p14:cNvContentPartPr/>
                <p14:nvPr/>
              </p14:nvContentPartPr>
              <p14:xfrm>
                <a:off x="8778271" y="1372085"/>
                <a:ext cx="90720" cy="23436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AC45CFEE-B0C4-437E-9E83-5458AA7C1BF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69271" y="1363085"/>
                  <a:ext cx="108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EA37FA36-83EA-4709-AC49-8F0037FFA2EA}"/>
                    </a:ext>
                  </a:extLst>
                </p14:cNvPr>
                <p14:cNvContentPartPr/>
                <p14:nvPr/>
              </p14:nvContentPartPr>
              <p14:xfrm>
                <a:off x="8897431" y="1407005"/>
                <a:ext cx="293040" cy="26604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EA37FA36-83EA-4709-AC49-8F0037FFA2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888791" y="1398005"/>
                  <a:ext cx="310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09B52AA1-54BE-4C1F-B435-FFBB374C73FE}"/>
                    </a:ext>
                  </a:extLst>
                </p14:cNvPr>
                <p14:cNvContentPartPr/>
                <p14:nvPr/>
              </p14:nvContentPartPr>
              <p14:xfrm>
                <a:off x="8469391" y="1246445"/>
                <a:ext cx="141120" cy="37872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09B52AA1-54BE-4C1F-B435-FFBB374C73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60391" y="1237805"/>
                  <a:ext cx="1587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AA55AA9B-CF73-44EA-90A9-7EC7B26E782E}"/>
                    </a:ext>
                  </a:extLst>
                </p14:cNvPr>
                <p14:cNvContentPartPr/>
                <p14:nvPr/>
              </p14:nvContentPartPr>
              <p14:xfrm>
                <a:off x="9127111" y="1255445"/>
                <a:ext cx="159120" cy="43452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AA55AA9B-CF73-44EA-90A9-7EC7B26E782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18471" y="1246445"/>
                  <a:ext cx="1767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FD306DDD-B2F6-4D6B-AFA9-6B22232FF694}"/>
                    </a:ext>
                  </a:extLst>
                </p14:cNvPr>
                <p14:cNvContentPartPr/>
                <p14:nvPr/>
              </p14:nvContentPartPr>
              <p14:xfrm>
                <a:off x="9448591" y="1094885"/>
                <a:ext cx="160920" cy="294264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FD306DDD-B2F6-4D6B-AFA9-6B22232FF69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39951" y="1086245"/>
                  <a:ext cx="178560" cy="29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60A71174-3169-438B-9967-69A8439A6583}"/>
                    </a:ext>
                  </a:extLst>
                </p14:cNvPr>
                <p14:cNvContentPartPr/>
                <p14:nvPr/>
              </p14:nvContentPartPr>
              <p14:xfrm>
                <a:off x="5447551" y="3574925"/>
                <a:ext cx="6615720" cy="37332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60A71174-3169-438B-9967-69A8439A658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38911" y="3566285"/>
                  <a:ext cx="66333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16436D3A-350E-44E4-9AA1-961D1D31BF1D}"/>
                    </a:ext>
                  </a:extLst>
                </p14:cNvPr>
                <p14:cNvContentPartPr/>
                <p14:nvPr/>
              </p14:nvContentPartPr>
              <p14:xfrm>
                <a:off x="10368751" y="2589965"/>
                <a:ext cx="1801800" cy="22464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16436D3A-350E-44E4-9AA1-961D1D31BF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60111" y="2580965"/>
                  <a:ext cx="1819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238E869E-AD04-4B34-9FAF-BA4EB6B84759}"/>
                    </a:ext>
                  </a:extLst>
                </p14:cNvPr>
                <p14:cNvContentPartPr/>
                <p14:nvPr/>
              </p14:nvContentPartPr>
              <p14:xfrm>
                <a:off x="10823431" y="1839725"/>
                <a:ext cx="1393560" cy="388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238E869E-AD04-4B34-9FAF-BA4EB6B847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14431" y="1830725"/>
                  <a:ext cx="1411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C6B1F29C-BDE8-44E0-A50D-1F5DFADE9837}"/>
                    </a:ext>
                  </a:extLst>
                </p14:cNvPr>
                <p14:cNvContentPartPr/>
                <p14:nvPr/>
              </p14:nvContentPartPr>
              <p14:xfrm>
                <a:off x="7957988" y="2137805"/>
                <a:ext cx="219600" cy="31824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C6B1F29C-BDE8-44E0-A50D-1F5DFADE983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49348" y="2129165"/>
                  <a:ext cx="2372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7D6C0014-2091-4546-A094-5BC93C23A2CE}"/>
                    </a:ext>
                  </a:extLst>
                </p14:cNvPr>
                <p14:cNvContentPartPr/>
                <p14:nvPr/>
              </p14:nvContentPartPr>
              <p14:xfrm>
                <a:off x="8392508" y="2106485"/>
                <a:ext cx="247680" cy="2775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7D6C0014-2091-4546-A094-5BC93C23A2C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83508" y="2097485"/>
                  <a:ext cx="265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1EDB54F2-B421-40C1-8C9E-E09D8945AE98}"/>
                    </a:ext>
                  </a:extLst>
                </p14:cNvPr>
                <p14:cNvContentPartPr/>
                <p14:nvPr/>
              </p14:nvContentPartPr>
              <p14:xfrm>
                <a:off x="8090108" y="2966165"/>
                <a:ext cx="237240" cy="15408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1EDB54F2-B421-40C1-8C9E-E09D8945AE9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81108" y="2957525"/>
                  <a:ext cx="254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4EC94371-77C5-49C7-9C5E-D304BC5BE92B}"/>
                    </a:ext>
                  </a:extLst>
                </p14:cNvPr>
                <p14:cNvContentPartPr/>
                <p14:nvPr/>
              </p14:nvContentPartPr>
              <p14:xfrm>
                <a:off x="8382428" y="2912885"/>
                <a:ext cx="12960" cy="40716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4EC94371-77C5-49C7-9C5E-D304BC5BE92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73428" y="2904245"/>
                  <a:ext cx="306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67D57E14-7E31-40E1-84FF-03A4D6CB1ED9}"/>
                    </a:ext>
                  </a:extLst>
                </p14:cNvPr>
                <p14:cNvContentPartPr/>
                <p14:nvPr/>
              </p14:nvContentPartPr>
              <p14:xfrm>
                <a:off x="8570708" y="3055445"/>
                <a:ext cx="239040" cy="2840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67D57E14-7E31-40E1-84FF-03A4D6CB1ED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61708" y="3046445"/>
                  <a:ext cx="256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D4D8AC64-CEC5-4A2C-8B13-E9B2B15F636E}"/>
                    </a:ext>
                  </a:extLst>
                </p14:cNvPr>
                <p14:cNvContentPartPr/>
                <p14:nvPr/>
              </p14:nvContentPartPr>
              <p14:xfrm>
                <a:off x="8623268" y="2984165"/>
                <a:ext cx="244080" cy="2628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D4D8AC64-CEC5-4A2C-8B13-E9B2B15F636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14628" y="2975525"/>
                  <a:ext cx="261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E794A241-511A-4803-AF0B-4EC039001EF7}"/>
                    </a:ext>
                  </a:extLst>
                </p14:cNvPr>
                <p14:cNvContentPartPr/>
                <p14:nvPr/>
              </p14:nvContentPartPr>
              <p14:xfrm>
                <a:off x="10545668" y="1143485"/>
                <a:ext cx="72360" cy="253260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E794A241-511A-4803-AF0B-4EC039001EF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36668" y="1134845"/>
                  <a:ext cx="90000" cy="25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76718D5D-5F8F-40C6-A109-CE788F0BB7E9}"/>
                    </a:ext>
                  </a:extLst>
                </p14:cNvPr>
                <p14:cNvContentPartPr/>
                <p14:nvPr/>
              </p14:nvContentPartPr>
              <p14:xfrm>
                <a:off x="9621548" y="1426085"/>
                <a:ext cx="186120" cy="42804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76718D5D-5F8F-40C6-A109-CE788F0BB7E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12548" y="1417445"/>
                  <a:ext cx="203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2C888E85-1B3C-4072-9A4E-F4E45E47964B}"/>
                    </a:ext>
                  </a:extLst>
                </p14:cNvPr>
                <p14:cNvContentPartPr/>
                <p14:nvPr/>
              </p14:nvContentPartPr>
              <p14:xfrm>
                <a:off x="10008188" y="1452365"/>
                <a:ext cx="89280" cy="36432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2C888E85-1B3C-4072-9A4E-F4E45E47964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99548" y="1443365"/>
                  <a:ext cx="1069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6A0F943A-709F-456E-93B0-BBC8F51DA3C4}"/>
                    </a:ext>
                  </a:extLst>
                </p14:cNvPr>
                <p14:cNvContentPartPr/>
                <p14:nvPr/>
              </p14:nvContentPartPr>
              <p14:xfrm>
                <a:off x="10200068" y="1458845"/>
                <a:ext cx="109440" cy="23040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6A0F943A-709F-456E-93B0-BBC8F51DA3C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91428" y="1450205"/>
                  <a:ext cx="127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799DBB2A-E250-4AFD-A508-8C3BFBE5F37F}"/>
                    </a:ext>
                  </a:extLst>
                </p14:cNvPr>
                <p14:cNvContentPartPr/>
                <p14:nvPr/>
              </p14:nvContentPartPr>
              <p14:xfrm>
                <a:off x="10377188" y="1295045"/>
                <a:ext cx="117360" cy="5072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799DBB2A-E250-4AFD-A508-8C3BFBE5F37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68548" y="1286405"/>
                  <a:ext cx="13500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Agrupar 137">
            <a:extLst>
              <a:ext uri="{FF2B5EF4-FFF2-40B4-BE49-F238E27FC236}">
                <a16:creationId xmlns:a16="http://schemas.microsoft.com/office/drawing/2014/main" id="{C20DD003-9E10-47BF-9530-9F55380C25A6}"/>
              </a:ext>
            </a:extLst>
          </p:cNvPr>
          <p:cNvGrpSpPr/>
          <p:nvPr/>
        </p:nvGrpSpPr>
        <p:grpSpPr>
          <a:xfrm>
            <a:off x="10045988" y="2062205"/>
            <a:ext cx="253800" cy="344880"/>
            <a:chOff x="10045988" y="2062205"/>
            <a:chExt cx="25380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495B0F17-442D-413D-873C-5A9EA4A9AF7D}"/>
                    </a:ext>
                  </a:extLst>
                </p14:cNvPr>
                <p14:cNvContentPartPr/>
                <p14:nvPr/>
              </p14:nvContentPartPr>
              <p14:xfrm>
                <a:off x="10045988" y="2063285"/>
                <a:ext cx="153720" cy="34380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495B0F17-442D-413D-873C-5A9EA4A9AF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36988" y="2054645"/>
                  <a:ext cx="1713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47DDC371-DA89-42AA-ACD7-C1FBD036019E}"/>
                    </a:ext>
                  </a:extLst>
                </p14:cNvPr>
                <p14:cNvContentPartPr/>
                <p14:nvPr/>
              </p14:nvContentPartPr>
              <p14:xfrm>
                <a:off x="10077308" y="2062205"/>
                <a:ext cx="222480" cy="4320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47DDC371-DA89-42AA-ACD7-C1FBD03601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68308" y="2053565"/>
                  <a:ext cx="2401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F816DD32-5262-4A16-970C-E76331CE8630}"/>
              </a:ext>
            </a:extLst>
          </p:cNvPr>
          <p:cNvGrpSpPr/>
          <p:nvPr/>
        </p:nvGrpSpPr>
        <p:grpSpPr>
          <a:xfrm>
            <a:off x="9913868" y="2895245"/>
            <a:ext cx="455040" cy="369720"/>
            <a:chOff x="9913868" y="2895245"/>
            <a:chExt cx="4550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D5C9D656-56ED-4C9F-86AB-F5E5C911E729}"/>
                    </a:ext>
                  </a:extLst>
                </p14:cNvPr>
                <p14:cNvContentPartPr/>
                <p14:nvPr/>
              </p14:nvContentPartPr>
              <p14:xfrm>
                <a:off x="9988028" y="3015845"/>
                <a:ext cx="25560" cy="24912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D5C9D656-56ED-4C9F-86AB-F5E5C911E7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79388" y="3006845"/>
                  <a:ext cx="43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F556319F-954B-4DFF-BEB0-A5A0E34911CE}"/>
                    </a:ext>
                  </a:extLst>
                </p14:cNvPr>
                <p14:cNvContentPartPr/>
                <p14:nvPr/>
              </p14:nvContentPartPr>
              <p14:xfrm>
                <a:off x="10217708" y="2912165"/>
                <a:ext cx="151200" cy="24588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F556319F-954B-4DFF-BEB0-A5A0E34911C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09068" y="2903165"/>
                  <a:ext cx="168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8A2A366B-5119-4C1E-B58A-A6E0FADD8CA3}"/>
                    </a:ext>
                  </a:extLst>
                </p14:cNvPr>
                <p14:cNvContentPartPr/>
                <p14:nvPr/>
              </p14:nvContentPartPr>
              <p14:xfrm>
                <a:off x="9913868" y="2895245"/>
                <a:ext cx="120960" cy="31968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8A2A366B-5119-4C1E-B58A-A6E0FADD8CA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05228" y="2886245"/>
                  <a:ext cx="13860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C27388B2-EC18-469C-B8FB-E2EFCF8F7453}"/>
              </a:ext>
            </a:extLst>
          </p:cNvPr>
          <p:cNvGrpSpPr/>
          <p:nvPr/>
        </p:nvGrpSpPr>
        <p:grpSpPr>
          <a:xfrm>
            <a:off x="10855268" y="1153565"/>
            <a:ext cx="1236960" cy="565560"/>
            <a:chOff x="10855268" y="1153565"/>
            <a:chExt cx="123696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0E8F0448-E352-4B42-B420-C5648D350857}"/>
                    </a:ext>
                  </a:extLst>
                </p14:cNvPr>
                <p14:cNvContentPartPr/>
                <p14:nvPr/>
              </p14:nvContentPartPr>
              <p14:xfrm>
                <a:off x="10855268" y="1153565"/>
                <a:ext cx="175680" cy="49500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0E8F0448-E352-4B42-B420-C5648D3508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46628" y="1144925"/>
                  <a:ext cx="1933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4C3E88AD-64E1-4150-894E-BE9E0860C3F6}"/>
                    </a:ext>
                  </a:extLst>
                </p14:cNvPr>
                <p14:cNvContentPartPr/>
                <p14:nvPr/>
              </p14:nvContentPartPr>
              <p14:xfrm>
                <a:off x="10996028" y="1522205"/>
                <a:ext cx="109440" cy="16416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4C3E88AD-64E1-4150-894E-BE9E0860C3F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87388" y="1513565"/>
                  <a:ext cx="12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EC21CE43-5C40-4BB8-AEAE-0AF38BE0A86B}"/>
                    </a:ext>
                  </a:extLst>
                </p14:cNvPr>
                <p14:cNvContentPartPr/>
                <p14:nvPr/>
              </p14:nvContentPartPr>
              <p14:xfrm>
                <a:off x="10928348" y="1385405"/>
                <a:ext cx="207360" cy="23976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EC21CE43-5C40-4BB8-AEAE-0AF38BE0A86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19348" y="1376765"/>
                  <a:ext cx="225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F24A4C10-2198-41A5-91C7-9CD3D1FDAE98}"/>
                    </a:ext>
                  </a:extLst>
                </p14:cNvPr>
                <p14:cNvContentPartPr/>
                <p14:nvPr/>
              </p14:nvContentPartPr>
              <p14:xfrm>
                <a:off x="10911068" y="1386125"/>
                <a:ext cx="212040" cy="23364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F24A4C10-2198-41A5-91C7-9CD3D1FDAE9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02068" y="1377125"/>
                  <a:ext cx="229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583F0B85-ED9A-416D-B828-12800D7BF3A4}"/>
                    </a:ext>
                  </a:extLst>
                </p14:cNvPr>
                <p14:cNvContentPartPr/>
                <p14:nvPr/>
              </p14:nvContentPartPr>
              <p14:xfrm>
                <a:off x="11245868" y="1250405"/>
                <a:ext cx="70920" cy="43848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583F0B85-ED9A-416D-B828-12800D7BF3A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36868" y="1241405"/>
                  <a:ext cx="885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40F5EEDB-DB57-4755-8AA8-4C79B4C141A1}"/>
                    </a:ext>
                  </a:extLst>
                </p14:cNvPr>
                <p14:cNvContentPartPr/>
                <p14:nvPr/>
              </p14:nvContentPartPr>
              <p14:xfrm>
                <a:off x="11337308" y="1356605"/>
                <a:ext cx="147240" cy="36252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40F5EEDB-DB57-4755-8AA8-4C79B4C141A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28308" y="1347965"/>
                  <a:ext cx="164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2B5E9D10-6765-4A4A-912F-486ADB7027DB}"/>
                    </a:ext>
                  </a:extLst>
                </p14:cNvPr>
                <p14:cNvContentPartPr/>
                <p14:nvPr/>
              </p14:nvContentPartPr>
              <p14:xfrm>
                <a:off x="11520908" y="1278125"/>
                <a:ext cx="66960" cy="32220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2B5E9D10-6765-4A4A-912F-486ADB7027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511908" y="1269485"/>
                  <a:ext cx="84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7BB20FD8-8B25-4C43-AA5F-DB6C88A66BC1}"/>
                    </a:ext>
                  </a:extLst>
                </p14:cNvPr>
                <p14:cNvContentPartPr/>
                <p14:nvPr/>
              </p14:nvContentPartPr>
              <p14:xfrm>
                <a:off x="11631428" y="1344725"/>
                <a:ext cx="109440" cy="21168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7BB20FD8-8B25-4C43-AA5F-DB6C88A66B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22428" y="1336085"/>
                  <a:ext cx="127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2835FEE6-F0A5-4884-A672-24B6FFBB253F}"/>
                    </a:ext>
                  </a:extLst>
                </p14:cNvPr>
                <p14:cNvContentPartPr/>
                <p14:nvPr/>
              </p14:nvContentPartPr>
              <p14:xfrm>
                <a:off x="11804588" y="1469285"/>
                <a:ext cx="360" cy="612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2835FEE6-F0A5-4884-A672-24B6FFBB253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795588" y="1460285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D8EC594E-590E-4FE0-A12C-59B7245E2CF4}"/>
                    </a:ext>
                  </a:extLst>
                </p14:cNvPr>
                <p14:cNvContentPartPr/>
                <p14:nvPr/>
              </p14:nvContentPartPr>
              <p14:xfrm>
                <a:off x="11800988" y="1353725"/>
                <a:ext cx="236520" cy="32256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D8EC594E-590E-4FE0-A12C-59B7245E2CF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791988" y="1344725"/>
                  <a:ext cx="254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448A3C08-BB60-4020-AD7B-E25ABB274080}"/>
                    </a:ext>
                  </a:extLst>
                </p14:cNvPr>
                <p14:cNvContentPartPr/>
                <p14:nvPr/>
              </p14:nvContentPartPr>
              <p14:xfrm>
                <a:off x="12024188" y="1216205"/>
                <a:ext cx="68040" cy="40248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448A3C08-BB60-4020-AD7B-E25ABB27408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2015548" y="1207205"/>
                  <a:ext cx="8568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52" name="Tinta 151">
                <a:extLst>
                  <a:ext uri="{FF2B5EF4-FFF2-40B4-BE49-F238E27FC236}">
                    <a16:creationId xmlns:a16="http://schemas.microsoft.com/office/drawing/2014/main" id="{6826284F-9D82-444A-BF65-EB511F0B9D41}"/>
                  </a:ext>
                </a:extLst>
              </p14:cNvPr>
              <p14:cNvContentPartPr/>
              <p14:nvPr/>
            </p14:nvContentPartPr>
            <p14:xfrm>
              <a:off x="11337668" y="2113325"/>
              <a:ext cx="158760" cy="454320"/>
            </p14:xfrm>
          </p:contentPart>
        </mc:Choice>
        <mc:Fallback xmlns="">
          <p:pic>
            <p:nvPicPr>
              <p:cNvPr id="152" name="Tinta 151">
                <a:extLst>
                  <a:ext uri="{FF2B5EF4-FFF2-40B4-BE49-F238E27FC236}">
                    <a16:creationId xmlns:a16="http://schemas.microsoft.com/office/drawing/2014/main" id="{6826284F-9D82-444A-BF65-EB511F0B9D4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328668" y="2104685"/>
                <a:ext cx="176400" cy="47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22E4C557-4B16-49D6-8689-6E4BAA170E8F}"/>
              </a:ext>
            </a:extLst>
          </p:cNvPr>
          <p:cNvGrpSpPr/>
          <p:nvPr/>
        </p:nvGrpSpPr>
        <p:grpSpPr>
          <a:xfrm>
            <a:off x="11131388" y="2897045"/>
            <a:ext cx="731520" cy="405360"/>
            <a:chOff x="11131388" y="2897045"/>
            <a:chExt cx="7315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2A0B719C-D2B0-4DB0-877B-83DF42373426}"/>
                    </a:ext>
                  </a:extLst>
                </p14:cNvPr>
                <p14:cNvContentPartPr/>
                <p14:nvPr/>
              </p14:nvContentPartPr>
              <p14:xfrm>
                <a:off x="11131388" y="2973365"/>
                <a:ext cx="250560" cy="17676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2A0B719C-D2B0-4DB0-877B-83DF4237342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22388" y="2964365"/>
                  <a:ext cx="268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16515735-037E-4BF6-8DA6-22A004B8A149}"/>
                    </a:ext>
                  </a:extLst>
                </p14:cNvPr>
                <p14:cNvContentPartPr/>
                <p14:nvPr/>
              </p14:nvContentPartPr>
              <p14:xfrm>
                <a:off x="11360348" y="2955365"/>
                <a:ext cx="29880" cy="34704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16515735-037E-4BF6-8DA6-22A004B8A14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351348" y="2946725"/>
                  <a:ext cx="47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A9B20695-F91C-4BCB-BBA2-30C4229E2D4F}"/>
                    </a:ext>
                  </a:extLst>
                </p14:cNvPr>
                <p14:cNvContentPartPr/>
                <p14:nvPr/>
              </p14:nvContentPartPr>
              <p14:xfrm>
                <a:off x="11514428" y="3134645"/>
                <a:ext cx="10800" cy="16524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A9B20695-F91C-4BCB-BBA2-30C4229E2D4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05788" y="3125645"/>
                  <a:ext cx="28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8AE6B3B4-B84A-44BE-96CF-A4037A2F8AA2}"/>
                    </a:ext>
                  </a:extLst>
                </p14:cNvPr>
                <p14:cNvContentPartPr/>
                <p14:nvPr/>
              </p14:nvContentPartPr>
              <p14:xfrm>
                <a:off x="11644028" y="2897045"/>
                <a:ext cx="176400" cy="30312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8AE6B3B4-B84A-44BE-96CF-A4037A2F8AA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635028" y="2888405"/>
                  <a:ext cx="194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11E72035-1463-4FF7-B588-458B82DC59E8}"/>
                    </a:ext>
                  </a:extLst>
                </p14:cNvPr>
                <p14:cNvContentPartPr/>
                <p14:nvPr/>
              </p14:nvContentPartPr>
              <p14:xfrm>
                <a:off x="11690468" y="2915405"/>
                <a:ext cx="172440" cy="1512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11E72035-1463-4FF7-B588-458B82DC59E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681468" y="2906405"/>
                  <a:ext cx="190080" cy="3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418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6E8E90-35CE-4BBA-AAD7-53023F6D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5" y="266226"/>
            <a:ext cx="10515600" cy="5795223"/>
          </a:xfrm>
        </p:spPr>
        <p:txBody>
          <a:bodyPr>
            <a:normAutofit/>
          </a:bodyPr>
          <a:lstStyle/>
          <a:p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Inclinação de curvas 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(derivadas)</a:t>
            </a: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Veloc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idade de crescimento celular (</a:t>
            </a:r>
            <a:r>
              <a:rPr lang="pt-BR" sz="1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dX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pt-BR" sz="1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pt-BR" sz="1800" spc="-3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</a:p>
          <a:p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locidade de consumo de substrato (</a:t>
            </a:r>
            <a:r>
              <a:rPr lang="pt-BR" sz="1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dS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pt-BR" sz="1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pt-BR" sz="1800" spc="-3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pt-BR" sz="18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Velocidade de formação de produto 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sz="1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dP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pt-BR" sz="18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pt-BR" sz="18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pt-BR" sz="1800" spc="-3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</a:p>
          <a:p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310"/>
              </a:spcBef>
              <a:buNone/>
            </a:pPr>
            <a:r>
              <a:rPr lang="pt-BR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52F451-1E21-4C38-BEA6-96A3A5B8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920" y="266226"/>
            <a:ext cx="6932080" cy="62100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952AC39E-3273-4B88-A36A-F28AF4B7E259}"/>
                  </a:ext>
                </a:extLst>
              </p14:cNvPr>
              <p14:cNvContentPartPr/>
              <p14:nvPr/>
            </p14:nvContentPartPr>
            <p14:xfrm>
              <a:off x="10101271" y="1463165"/>
              <a:ext cx="220680" cy="2109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952AC39E-3273-4B88-A36A-F28AF4B7E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92631" y="1454525"/>
                <a:ext cx="23832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6B5AAA11-95F1-432E-92C9-FF88E7FACD75}"/>
              </a:ext>
            </a:extLst>
          </p:cNvPr>
          <p:cNvGrpSpPr/>
          <p:nvPr/>
        </p:nvGrpSpPr>
        <p:grpSpPr>
          <a:xfrm>
            <a:off x="7213711" y="4024565"/>
            <a:ext cx="156960" cy="149400"/>
            <a:chOff x="7213711" y="4024565"/>
            <a:chExt cx="15696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061DCA9D-F7F8-41A3-B2FD-2968125B3E21}"/>
                    </a:ext>
                  </a:extLst>
                </p14:cNvPr>
                <p14:cNvContentPartPr/>
                <p14:nvPr/>
              </p14:nvContentPartPr>
              <p14:xfrm>
                <a:off x="7213711" y="4071005"/>
                <a:ext cx="143640" cy="3312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061DCA9D-F7F8-41A3-B2FD-2968125B3E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05071" y="4062365"/>
                  <a:ext cx="161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9E7BB34E-D7C1-4140-B732-A598338C18C8}"/>
                    </a:ext>
                  </a:extLst>
                </p14:cNvPr>
                <p14:cNvContentPartPr/>
                <p14:nvPr/>
              </p14:nvContentPartPr>
              <p14:xfrm>
                <a:off x="7259791" y="4024565"/>
                <a:ext cx="110880" cy="14940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9E7BB34E-D7C1-4140-B732-A598338C18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1151" y="4015925"/>
                  <a:ext cx="12852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23AE1CCF-C042-45D6-8400-5FF87C36C0BF}"/>
                  </a:ext>
                </a:extLst>
              </p14:cNvPr>
              <p14:cNvContentPartPr/>
              <p14:nvPr/>
            </p14:nvContentPartPr>
            <p14:xfrm>
              <a:off x="7273111" y="4384925"/>
              <a:ext cx="61200" cy="1227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23AE1CCF-C042-45D6-8400-5FF87C36C0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64111" y="4375925"/>
                <a:ext cx="7884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314D37E-D81B-41DF-BA99-E711E42E88A5}"/>
              </a:ext>
            </a:extLst>
          </p:cNvPr>
          <p:cNvGrpSpPr/>
          <p:nvPr/>
        </p:nvGrpSpPr>
        <p:grpSpPr>
          <a:xfrm>
            <a:off x="9934591" y="4314005"/>
            <a:ext cx="407160" cy="627480"/>
            <a:chOff x="9934591" y="4314005"/>
            <a:chExt cx="40716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E253073D-D5C2-444D-8D3D-887554303A77}"/>
                    </a:ext>
                  </a:extLst>
                </p14:cNvPr>
                <p14:cNvContentPartPr/>
                <p14:nvPr/>
              </p14:nvContentPartPr>
              <p14:xfrm>
                <a:off x="10272271" y="4411205"/>
                <a:ext cx="19080" cy="129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E253073D-D5C2-444D-8D3D-887554303A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63271" y="4402205"/>
                  <a:ext cx="36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9BBE81C-44F2-43D2-8D52-510377952496}"/>
                    </a:ext>
                  </a:extLst>
                </p14:cNvPr>
                <p14:cNvContentPartPr/>
                <p14:nvPr/>
              </p14:nvContentPartPr>
              <p14:xfrm>
                <a:off x="10192711" y="4314005"/>
                <a:ext cx="98640" cy="2250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9BBE81C-44F2-43D2-8D52-5103779524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84071" y="4305365"/>
                  <a:ext cx="116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89A3014E-2592-4948-A8EB-1A2D133E8F27}"/>
                    </a:ext>
                  </a:extLst>
                </p14:cNvPr>
                <p14:cNvContentPartPr/>
                <p14:nvPr/>
              </p14:nvContentPartPr>
              <p14:xfrm>
                <a:off x="10085071" y="4679045"/>
                <a:ext cx="9000" cy="2329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89A3014E-2592-4948-A8EB-1A2D133E8F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76431" y="4670045"/>
                  <a:ext cx="26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2FB8572D-E6F6-48BD-A6C1-A96CF0FC1248}"/>
                    </a:ext>
                  </a:extLst>
                </p14:cNvPr>
                <p14:cNvContentPartPr/>
                <p14:nvPr/>
              </p14:nvContentPartPr>
              <p14:xfrm>
                <a:off x="9934591" y="4598765"/>
                <a:ext cx="288000" cy="219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2FB8572D-E6F6-48BD-A6C1-A96CF0FC12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25591" y="4589765"/>
                  <a:ext cx="305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654DBA7F-D09C-4D35-9EE9-05C91D435C3F}"/>
                    </a:ext>
                  </a:extLst>
                </p14:cNvPr>
                <p14:cNvContentPartPr/>
                <p14:nvPr/>
              </p14:nvContentPartPr>
              <p14:xfrm>
                <a:off x="10215751" y="4769045"/>
                <a:ext cx="126000" cy="1724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654DBA7F-D09C-4D35-9EE9-05C91D435C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06751" y="4760405"/>
                  <a:ext cx="143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DAFFD23A-E113-4EF4-B9C7-637AC133B909}"/>
                    </a:ext>
                  </a:extLst>
                </p14:cNvPr>
                <p14:cNvContentPartPr/>
                <p14:nvPr/>
              </p14:nvContentPartPr>
              <p14:xfrm>
                <a:off x="10103791" y="4606685"/>
                <a:ext cx="20520" cy="2397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DAFFD23A-E113-4EF4-B9C7-637AC133B90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95151" y="4597685"/>
                  <a:ext cx="3816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CD9D479C-0976-4E2F-A053-06336628B743}"/>
                  </a:ext>
                </a:extLst>
              </p14:cNvPr>
              <p14:cNvContentPartPr/>
              <p14:nvPr/>
            </p14:nvContentPartPr>
            <p14:xfrm>
              <a:off x="7230991" y="4559165"/>
              <a:ext cx="214200" cy="23760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CD9D479C-0976-4E2F-A053-06336628B74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21991" y="4550165"/>
                <a:ext cx="231840" cy="25524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C5464D4-97CE-4721-9A55-9CE30F35B5FB}"/>
              </a:ext>
            </a:extLst>
          </p:cNvPr>
          <p:cNvCxnSpPr/>
          <p:nvPr/>
        </p:nvCxnSpPr>
        <p:spPr>
          <a:xfrm flipH="1">
            <a:off x="7259791" y="1590261"/>
            <a:ext cx="2962800" cy="2583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A5F7461-FB98-4AFC-BE41-4F7AABD297FC}"/>
              </a:ext>
            </a:extLst>
          </p:cNvPr>
          <p:cNvCxnSpPr/>
          <p:nvPr/>
        </p:nvCxnSpPr>
        <p:spPr>
          <a:xfrm flipH="1">
            <a:off x="8358809" y="3011557"/>
            <a:ext cx="357808" cy="695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919B277C-BADF-4025-A21E-57E3BE108FD9}"/>
              </a:ext>
            </a:extLst>
          </p:cNvPr>
          <p:cNvGrpSpPr/>
          <p:nvPr/>
        </p:nvGrpSpPr>
        <p:grpSpPr>
          <a:xfrm>
            <a:off x="8657456" y="244040"/>
            <a:ext cx="1283400" cy="461160"/>
            <a:chOff x="8634991" y="-5275"/>
            <a:chExt cx="12834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A1FC996A-4A68-466E-9E4B-F397C1E0BAA7}"/>
                    </a:ext>
                  </a:extLst>
                </p14:cNvPr>
                <p14:cNvContentPartPr/>
                <p14:nvPr/>
              </p14:nvContentPartPr>
              <p14:xfrm>
                <a:off x="8634991" y="71405"/>
                <a:ext cx="302760" cy="3844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A1FC996A-4A68-466E-9E4B-F397C1E0BA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26351" y="62765"/>
                  <a:ext cx="3204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DF315B82-CF8C-414E-ABD5-D919B9383ACB}"/>
                    </a:ext>
                  </a:extLst>
                </p14:cNvPr>
                <p14:cNvContentPartPr/>
                <p14:nvPr/>
              </p14:nvContentPartPr>
              <p14:xfrm>
                <a:off x="8650111" y="16325"/>
                <a:ext cx="234000" cy="432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DF315B82-CF8C-414E-ABD5-D919B9383A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41471" y="7325"/>
                  <a:ext cx="251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B312D9E8-5CC1-495E-A260-09155271B6EC}"/>
                    </a:ext>
                  </a:extLst>
                </p14:cNvPr>
                <p14:cNvContentPartPr/>
                <p14:nvPr/>
              </p14:nvContentPartPr>
              <p14:xfrm>
                <a:off x="8814631" y="29285"/>
                <a:ext cx="189000" cy="27288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B312D9E8-5CC1-495E-A260-09155271B6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05631" y="20285"/>
                  <a:ext cx="206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2978F4F5-E34F-4B53-9AC4-4F44E8221BAC}"/>
                    </a:ext>
                  </a:extLst>
                </p14:cNvPr>
                <p14:cNvContentPartPr/>
                <p14:nvPr/>
              </p14:nvContentPartPr>
              <p14:xfrm>
                <a:off x="9028111" y="60245"/>
                <a:ext cx="85320" cy="8964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2978F4F5-E34F-4B53-9AC4-4F44E8221BA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19111" y="51605"/>
                  <a:ext cx="102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CC7C1096-B9A7-4945-8B3E-4A0254D71E38}"/>
                    </a:ext>
                  </a:extLst>
                </p14:cNvPr>
                <p14:cNvContentPartPr/>
                <p14:nvPr/>
              </p14:nvContentPartPr>
              <p14:xfrm>
                <a:off x="8990311" y="10565"/>
                <a:ext cx="203760" cy="1710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CC7C1096-B9A7-4945-8B3E-4A0254D71E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81671" y="1565"/>
                  <a:ext cx="221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75F1CBD5-7AB7-4EFE-BB48-9F265F2C870E}"/>
                    </a:ext>
                  </a:extLst>
                </p14:cNvPr>
                <p14:cNvContentPartPr/>
                <p14:nvPr/>
              </p14:nvContentPartPr>
              <p14:xfrm>
                <a:off x="9040711" y="109925"/>
                <a:ext cx="327960" cy="24912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75F1CBD5-7AB7-4EFE-BB48-9F265F2C87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31711" y="101285"/>
                  <a:ext cx="345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97078D0A-421E-4C0F-814D-3789CCC6D46D}"/>
                    </a:ext>
                  </a:extLst>
                </p14:cNvPr>
                <p14:cNvContentPartPr/>
                <p14:nvPr/>
              </p14:nvContentPartPr>
              <p14:xfrm>
                <a:off x="9171031" y="129365"/>
                <a:ext cx="146160" cy="29844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97078D0A-421E-4C0F-814D-3789CCC6D46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62391" y="120365"/>
                  <a:ext cx="163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618BDC84-0C83-4547-A643-B645F3A60DFA}"/>
                    </a:ext>
                  </a:extLst>
                </p14:cNvPr>
                <p14:cNvContentPartPr/>
                <p14:nvPr/>
              </p14:nvContentPartPr>
              <p14:xfrm>
                <a:off x="9371191" y="203885"/>
                <a:ext cx="111600" cy="1627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618BDC84-0C83-4547-A643-B645F3A60D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62551" y="194885"/>
                  <a:ext cx="129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E9F98C2-1A10-454D-80B4-64CBC5F054AD}"/>
                    </a:ext>
                  </a:extLst>
                </p14:cNvPr>
                <p14:cNvContentPartPr/>
                <p14:nvPr/>
              </p14:nvContentPartPr>
              <p14:xfrm>
                <a:off x="9282991" y="200285"/>
                <a:ext cx="118440" cy="410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E9F98C2-1A10-454D-80B4-64CBC5F054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73991" y="191645"/>
                  <a:ext cx="136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F352B9D6-0FFC-440F-B3E3-9DE733358755}"/>
                    </a:ext>
                  </a:extLst>
                </p14:cNvPr>
                <p14:cNvContentPartPr/>
                <p14:nvPr/>
              </p14:nvContentPartPr>
              <p14:xfrm>
                <a:off x="9428431" y="-5275"/>
                <a:ext cx="203040" cy="4316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F352B9D6-0FFC-440F-B3E3-9DE7333587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19791" y="-13915"/>
                  <a:ext cx="220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B1BEE5A8-ABAA-491A-A009-96A8B59B40EB}"/>
                    </a:ext>
                  </a:extLst>
                </p14:cNvPr>
                <p14:cNvContentPartPr/>
                <p14:nvPr/>
              </p14:nvContentPartPr>
              <p14:xfrm>
                <a:off x="9372631" y="107765"/>
                <a:ext cx="45000" cy="2620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B1BEE5A8-ABAA-491A-A009-96A8B59B40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63631" y="98765"/>
                  <a:ext cx="62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69FC420D-D86C-4D01-8732-0B6AD6D74DAF}"/>
                    </a:ext>
                  </a:extLst>
                </p14:cNvPr>
                <p14:cNvContentPartPr/>
                <p14:nvPr/>
              </p14:nvContentPartPr>
              <p14:xfrm>
                <a:off x="9348151" y="209285"/>
                <a:ext cx="78120" cy="72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69FC420D-D86C-4D01-8732-0B6AD6D74DA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39511" y="200645"/>
                  <a:ext cx="95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1594F3F5-79F4-4FF7-BFD5-3BA1B5051620}"/>
                    </a:ext>
                  </a:extLst>
                </p14:cNvPr>
                <p14:cNvContentPartPr/>
                <p14:nvPr/>
              </p14:nvContentPartPr>
              <p14:xfrm>
                <a:off x="9778351" y="155285"/>
                <a:ext cx="140040" cy="25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1594F3F5-79F4-4FF7-BFD5-3BA1B50516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69351" y="146285"/>
                  <a:ext cx="157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06462C8B-5D9C-4006-B31D-147B1BC40ACE}"/>
                    </a:ext>
                  </a:extLst>
                </p14:cNvPr>
                <p14:cNvContentPartPr/>
                <p14:nvPr/>
              </p14:nvContentPartPr>
              <p14:xfrm>
                <a:off x="9721111" y="265805"/>
                <a:ext cx="169920" cy="241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06462C8B-5D9C-4006-B31D-147B1BC40AC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12111" y="257165"/>
                  <a:ext cx="1875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C95096F3-5AE9-465C-893E-D88FB79A95F9}"/>
              </a:ext>
            </a:extLst>
          </p:cNvPr>
          <p:cNvGrpSpPr/>
          <p:nvPr/>
        </p:nvGrpSpPr>
        <p:grpSpPr>
          <a:xfrm>
            <a:off x="10153040" y="93560"/>
            <a:ext cx="1621800" cy="576360"/>
            <a:chOff x="10107031" y="-95635"/>
            <a:chExt cx="162180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0974F85-6A87-40A5-8B9E-FDBBD37C691E}"/>
                    </a:ext>
                  </a:extLst>
                </p14:cNvPr>
                <p14:cNvContentPartPr/>
                <p14:nvPr/>
              </p14:nvContentPartPr>
              <p14:xfrm>
                <a:off x="10107031" y="106685"/>
                <a:ext cx="155520" cy="37404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0974F85-6A87-40A5-8B9E-FDBBD37C69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98031" y="97685"/>
                  <a:ext cx="1731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CCE5FC24-D798-46B3-AC3D-0AD64F72E36E}"/>
                    </a:ext>
                  </a:extLst>
                </p14:cNvPr>
                <p14:cNvContentPartPr/>
                <p14:nvPr/>
              </p14:nvContentPartPr>
              <p14:xfrm>
                <a:off x="10364431" y="7685"/>
                <a:ext cx="445320" cy="2286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CCE5FC24-D798-46B3-AC3D-0AD64F72E3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55431" y="-1315"/>
                  <a:ext cx="462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544B0C5A-24FA-47AA-B294-C07B9C680865}"/>
                    </a:ext>
                  </a:extLst>
                </p14:cNvPr>
                <p14:cNvContentPartPr/>
                <p14:nvPr/>
              </p14:nvContentPartPr>
              <p14:xfrm>
                <a:off x="10603471" y="37565"/>
                <a:ext cx="3960" cy="172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544B0C5A-24FA-47AA-B294-C07B9C6808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94831" y="28925"/>
                  <a:ext cx="21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5C0EEFFB-BC01-48F3-83DC-6106AC4F2ED9}"/>
                    </a:ext>
                  </a:extLst>
                </p14:cNvPr>
                <p14:cNvContentPartPr/>
                <p14:nvPr/>
              </p14:nvContentPartPr>
              <p14:xfrm>
                <a:off x="10602391" y="-72955"/>
                <a:ext cx="203760" cy="2822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5C0EEFFB-BC01-48F3-83DC-6106AC4F2ED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93391" y="-81595"/>
                  <a:ext cx="221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BADEA647-D7EC-4374-A6E0-EE6993C4581B}"/>
                    </a:ext>
                  </a:extLst>
                </p14:cNvPr>
                <p14:cNvContentPartPr/>
                <p14:nvPr/>
              </p14:nvContentPartPr>
              <p14:xfrm>
                <a:off x="10609951" y="-95635"/>
                <a:ext cx="236520" cy="26028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BADEA647-D7EC-4374-A6E0-EE6993C458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00951" y="-104635"/>
                  <a:ext cx="254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1F845351-472B-4A1A-9A13-1A60BBC47B8A}"/>
                    </a:ext>
                  </a:extLst>
                </p14:cNvPr>
                <p14:cNvContentPartPr/>
                <p14:nvPr/>
              </p14:nvContentPartPr>
              <p14:xfrm>
                <a:off x="10843231" y="-42715"/>
                <a:ext cx="225000" cy="4410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1F845351-472B-4A1A-9A13-1A60BBC47B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34591" y="-51355"/>
                  <a:ext cx="2426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53190DDC-119D-4635-BEC8-398CF827ED12}"/>
                    </a:ext>
                  </a:extLst>
                </p14:cNvPr>
                <p14:cNvContentPartPr/>
                <p14:nvPr/>
              </p14:nvContentPartPr>
              <p14:xfrm>
                <a:off x="11044111" y="121445"/>
                <a:ext cx="183600" cy="2206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53190DDC-119D-4635-BEC8-398CF827ED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35471" y="112445"/>
                  <a:ext cx="201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4A2981B1-FC19-4EA9-ACDD-6118BF5543BF}"/>
                    </a:ext>
                  </a:extLst>
                </p14:cNvPr>
                <p14:cNvContentPartPr/>
                <p14:nvPr/>
              </p14:nvContentPartPr>
              <p14:xfrm>
                <a:off x="11324191" y="206045"/>
                <a:ext cx="5400" cy="162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4A2981B1-FC19-4EA9-ACDD-6118BF5543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15191" y="197045"/>
                  <a:ext cx="23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DC901FAF-1C27-4974-81EC-CAFB27E3694A}"/>
                    </a:ext>
                  </a:extLst>
                </p14:cNvPr>
                <p14:cNvContentPartPr/>
                <p14:nvPr/>
              </p14:nvContentPartPr>
              <p14:xfrm>
                <a:off x="11369551" y="105245"/>
                <a:ext cx="359280" cy="2887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DC901FAF-1C27-4974-81EC-CAFB27E369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60551" y="96245"/>
                  <a:ext cx="3769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8E77E3C2-485C-4DD3-9559-47FB119739C7}"/>
              </a:ext>
            </a:extLst>
          </p:cNvPr>
          <p:cNvGrpSpPr/>
          <p:nvPr/>
        </p:nvGrpSpPr>
        <p:grpSpPr>
          <a:xfrm>
            <a:off x="4030231" y="-64315"/>
            <a:ext cx="1609200" cy="1306800"/>
            <a:chOff x="4030231" y="-64315"/>
            <a:chExt cx="1609200" cy="13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9194B6A2-EB5F-459F-AB6F-006099473130}"/>
                    </a:ext>
                  </a:extLst>
                </p14:cNvPr>
                <p14:cNvContentPartPr/>
                <p14:nvPr/>
              </p14:nvContentPartPr>
              <p14:xfrm>
                <a:off x="4030231" y="1209365"/>
                <a:ext cx="6480" cy="1620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9194B6A2-EB5F-459F-AB6F-00609947313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21591" y="1200365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601E2AF2-E0C6-4E67-A4A4-05F5916A1395}"/>
                    </a:ext>
                  </a:extLst>
                </p14:cNvPr>
                <p14:cNvContentPartPr/>
                <p14:nvPr/>
              </p14:nvContentPartPr>
              <p14:xfrm>
                <a:off x="4386991" y="183365"/>
                <a:ext cx="240120" cy="4557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601E2AF2-E0C6-4E67-A4A4-05F5916A139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77991" y="174725"/>
                  <a:ext cx="2577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947C47C5-C8F7-4C4A-BAC0-3201C412F903}"/>
                    </a:ext>
                  </a:extLst>
                </p14:cNvPr>
                <p14:cNvContentPartPr/>
                <p14:nvPr/>
              </p14:nvContentPartPr>
              <p14:xfrm>
                <a:off x="4689391" y="235565"/>
                <a:ext cx="202320" cy="2523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947C47C5-C8F7-4C4A-BAC0-3201C412F9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80751" y="226565"/>
                  <a:ext cx="219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45BE5648-C4E1-4343-8B04-EF1B3407EE55}"/>
                    </a:ext>
                  </a:extLst>
                </p14:cNvPr>
                <p14:cNvContentPartPr/>
                <p14:nvPr/>
              </p14:nvContentPartPr>
              <p14:xfrm>
                <a:off x="4593991" y="207125"/>
                <a:ext cx="351720" cy="2484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45BE5648-C4E1-4343-8B04-EF1B3407EE5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85351" y="198485"/>
                  <a:ext cx="369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ADFC84DA-2A8D-4A2E-9C20-9DDAD91376B4}"/>
                    </a:ext>
                  </a:extLst>
                </p14:cNvPr>
                <p14:cNvContentPartPr/>
                <p14:nvPr/>
              </p14:nvContentPartPr>
              <p14:xfrm>
                <a:off x="4275391" y="436445"/>
                <a:ext cx="825840" cy="2649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ADFC84DA-2A8D-4A2E-9C20-9DDAD91376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66751" y="427445"/>
                  <a:ext cx="84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9331B1C1-3836-44F0-8EF7-8F0AB3D893EB}"/>
                    </a:ext>
                  </a:extLst>
                </p14:cNvPr>
                <p14:cNvContentPartPr/>
                <p14:nvPr/>
              </p14:nvContentPartPr>
              <p14:xfrm>
                <a:off x="4473391" y="613925"/>
                <a:ext cx="235080" cy="5025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9331B1C1-3836-44F0-8EF7-8F0AB3D893E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64751" y="604925"/>
                  <a:ext cx="2527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18C0A8F-62D4-4851-841F-337FD35A8969}"/>
                    </a:ext>
                  </a:extLst>
                </p14:cNvPr>
                <p14:cNvContentPartPr/>
                <p14:nvPr/>
              </p14:nvContentPartPr>
              <p14:xfrm>
                <a:off x="4845271" y="506645"/>
                <a:ext cx="180000" cy="3531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18C0A8F-62D4-4851-841F-337FD35A896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36271" y="497645"/>
                  <a:ext cx="1976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24C701B5-6864-4029-A7B5-9BD86B427E76}"/>
                    </a:ext>
                  </a:extLst>
                </p14:cNvPr>
                <p14:cNvContentPartPr/>
                <p14:nvPr/>
              </p14:nvContentPartPr>
              <p14:xfrm>
                <a:off x="4724671" y="648845"/>
                <a:ext cx="260280" cy="1335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24C701B5-6864-4029-A7B5-9BD86B427E7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15671" y="640205"/>
                  <a:ext cx="277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586C2C1-CBD9-4F85-BA0F-E839930FD989}"/>
                    </a:ext>
                  </a:extLst>
                </p14:cNvPr>
                <p14:cNvContentPartPr/>
                <p14:nvPr/>
              </p14:nvContentPartPr>
              <p14:xfrm>
                <a:off x="4306711" y="111005"/>
                <a:ext cx="376920" cy="9990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586C2C1-CBD9-4F85-BA0F-E839930FD98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98071" y="102365"/>
                  <a:ext cx="394560" cy="10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650317E1-88E1-470D-BD19-623A3AC1E93D}"/>
                    </a:ext>
                  </a:extLst>
                </p14:cNvPr>
                <p14:cNvContentPartPr/>
                <p14:nvPr/>
              </p14:nvContentPartPr>
              <p14:xfrm>
                <a:off x="4930231" y="123605"/>
                <a:ext cx="375120" cy="8251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650317E1-88E1-470D-BD19-623A3AC1E9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21231" y="114605"/>
                  <a:ext cx="39276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65E65B1-7E6F-4491-8785-E9317801C2F9}"/>
                    </a:ext>
                  </a:extLst>
                </p14:cNvPr>
                <p14:cNvContentPartPr/>
                <p14:nvPr/>
              </p14:nvContentPartPr>
              <p14:xfrm>
                <a:off x="4152271" y="-64315"/>
                <a:ext cx="1487160" cy="13068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65E65B1-7E6F-4491-8785-E9317801C2F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43631" y="-73315"/>
                  <a:ext cx="1504800" cy="13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A6D196A1-F218-4121-B76F-E78D4B6534AF}"/>
                  </a:ext>
                </a:extLst>
              </p14:cNvPr>
              <p14:cNvContentPartPr/>
              <p14:nvPr/>
            </p14:nvContentPartPr>
            <p14:xfrm>
              <a:off x="4026991" y="1558205"/>
              <a:ext cx="1074600" cy="537480"/>
            </p14:xfrm>
          </p:contentPart>
        </mc:Choice>
        <mc:Fallback xmlns=""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A6D196A1-F218-4121-B76F-E78D4B6534A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018351" y="1549565"/>
                <a:ext cx="109224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Agrupar 137">
            <a:extLst>
              <a:ext uri="{FF2B5EF4-FFF2-40B4-BE49-F238E27FC236}">
                <a16:creationId xmlns:a16="http://schemas.microsoft.com/office/drawing/2014/main" id="{6C64612C-4607-457B-B073-74E5DD1776EC}"/>
              </a:ext>
            </a:extLst>
          </p:cNvPr>
          <p:cNvGrpSpPr/>
          <p:nvPr/>
        </p:nvGrpSpPr>
        <p:grpSpPr>
          <a:xfrm>
            <a:off x="451111" y="3041765"/>
            <a:ext cx="5816880" cy="3008520"/>
            <a:chOff x="451111" y="3041765"/>
            <a:chExt cx="5816880" cy="30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44E8568D-D229-4140-B24C-3891EA573901}"/>
                    </a:ext>
                  </a:extLst>
                </p14:cNvPr>
                <p14:cNvContentPartPr/>
                <p14:nvPr/>
              </p14:nvContentPartPr>
              <p14:xfrm>
                <a:off x="495391" y="3159485"/>
                <a:ext cx="160200" cy="41508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44E8568D-D229-4140-B24C-3891EA57390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6391" y="3150485"/>
                  <a:ext cx="1778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E3593868-3017-4C00-860C-4818409DBC44}"/>
                    </a:ext>
                  </a:extLst>
                </p14:cNvPr>
                <p14:cNvContentPartPr/>
                <p14:nvPr/>
              </p14:nvContentPartPr>
              <p14:xfrm>
                <a:off x="650911" y="3444965"/>
                <a:ext cx="217440" cy="16776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E3593868-3017-4C00-860C-4818409DBC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1911" y="3436325"/>
                  <a:ext cx="235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D577A75C-B7A7-4DB2-9C24-9744ECB9B00F}"/>
                    </a:ext>
                  </a:extLst>
                </p14:cNvPr>
                <p14:cNvContentPartPr/>
                <p14:nvPr/>
              </p14:nvContentPartPr>
              <p14:xfrm>
                <a:off x="909391" y="3430925"/>
                <a:ext cx="130680" cy="1695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D577A75C-B7A7-4DB2-9C24-9744ECB9B0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0751" y="3422285"/>
                  <a:ext cx="148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3E9C96B1-4E1D-43A3-9211-7EB14E8B78F1}"/>
                    </a:ext>
                  </a:extLst>
                </p14:cNvPr>
                <p14:cNvContentPartPr/>
                <p14:nvPr/>
              </p14:nvContentPartPr>
              <p14:xfrm>
                <a:off x="1139431" y="3397445"/>
                <a:ext cx="516240" cy="18612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3E9C96B1-4E1D-43A3-9211-7EB14E8B78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0791" y="3388445"/>
                  <a:ext cx="533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AC2C0D22-17CF-4547-968F-B8E329CCE018}"/>
                    </a:ext>
                  </a:extLst>
                </p14:cNvPr>
                <p14:cNvContentPartPr/>
                <p14:nvPr/>
              </p14:nvContentPartPr>
              <p14:xfrm>
                <a:off x="1707871" y="3429485"/>
                <a:ext cx="123840" cy="13608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AC2C0D22-17CF-4547-968F-B8E329CCE01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99231" y="3420485"/>
                  <a:ext cx="14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56B06254-EC21-4533-8DA5-020AFA2E3900}"/>
                    </a:ext>
                  </a:extLst>
                </p14:cNvPr>
                <p14:cNvContentPartPr/>
                <p14:nvPr/>
              </p14:nvContentPartPr>
              <p14:xfrm>
                <a:off x="2015671" y="3247325"/>
                <a:ext cx="19080" cy="28872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56B06254-EC21-4533-8DA5-020AFA2E390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06671" y="3238685"/>
                  <a:ext cx="36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23C9FF3E-2488-42E0-B040-0E8B16302C18}"/>
                    </a:ext>
                  </a:extLst>
                </p14:cNvPr>
                <p14:cNvContentPartPr/>
                <p14:nvPr/>
              </p14:nvContentPartPr>
              <p14:xfrm>
                <a:off x="2014231" y="3172445"/>
                <a:ext cx="182520" cy="4222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23C9FF3E-2488-42E0-B040-0E8B16302C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05591" y="3163805"/>
                  <a:ext cx="2001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D12B51AE-D3A9-4782-BDF2-58ACF50994E1}"/>
                    </a:ext>
                  </a:extLst>
                </p14:cNvPr>
                <p14:cNvContentPartPr/>
                <p14:nvPr/>
              </p14:nvContentPartPr>
              <p14:xfrm>
                <a:off x="2091991" y="3448565"/>
                <a:ext cx="391680" cy="20376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D12B51AE-D3A9-4782-BDF2-58ACF50994E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83351" y="3439565"/>
                  <a:ext cx="409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5624EEE7-305A-4D15-8A3C-FBD12FE090FC}"/>
                    </a:ext>
                  </a:extLst>
                </p14:cNvPr>
                <p14:cNvContentPartPr/>
                <p14:nvPr/>
              </p14:nvContentPartPr>
              <p14:xfrm>
                <a:off x="2582671" y="3483485"/>
                <a:ext cx="195120" cy="15228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5624EEE7-305A-4D15-8A3C-FBD12FE090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74031" y="3474845"/>
                  <a:ext cx="212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15351801-D4D8-4D49-A065-9A0EC8E6121A}"/>
                    </a:ext>
                  </a:extLst>
                </p14:cNvPr>
                <p14:cNvContentPartPr/>
                <p14:nvPr/>
              </p14:nvContentPartPr>
              <p14:xfrm>
                <a:off x="2717311" y="3495005"/>
                <a:ext cx="437400" cy="1429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15351801-D4D8-4D49-A065-9A0EC8E6121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08311" y="3486005"/>
                  <a:ext cx="45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85921959-09B6-4BA9-BB8B-90ED4D72FC8E}"/>
                    </a:ext>
                  </a:extLst>
                </p14:cNvPr>
                <p14:cNvContentPartPr/>
                <p14:nvPr/>
              </p14:nvContentPartPr>
              <p14:xfrm>
                <a:off x="3200431" y="3041765"/>
                <a:ext cx="54360" cy="3686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85921959-09B6-4BA9-BB8B-90ED4D72FC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91791" y="3033125"/>
                  <a:ext cx="720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439A9F7-070E-4AEC-B545-BD8387DE44B2}"/>
                    </a:ext>
                  </a:extLst>
                </p14:cNvPr>
                <p14:cNvContentPartPr/>
                <p14:nvPr/>
              </p14:nvContentPartPr>
              <p14:xfrm>
                <a:off x="3114031" y="3326525"/>
                <a:ext cx="182520" cy="252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439A9F7-070E-4AEC-B545-BD8387DE44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05031" y="3317885"/>
                  <a:ext cx="200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6026D989-DAE0-48F2-9BC6-BA8CF9F0EA3A}"/>
                    </a:ext>
                  </a:extLst>
                </p14:cNvPr>
                <p14:cNvContentPartPr/>
                <p14:nvPr/>
              </p14:nvContentPartPr>
              <p14:xfrm>
                <a:off x="3284671" y="3255245"/>
                <a:ext cx="232560" cy="33300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6026D989-DAE0-48F2-9BC6-BA8CF9F0EA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76031" y="3246605"/>
                  <a:ext cx="250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9C51F058-9FA1-40F3-9807-88DA3BC7BC6D}"/>
                    </a:ext>
                  </a:extLst>
                </p14:cNvPr>
                <p14:cNvContentPartPr/>
                <p14:nvPr/>
              </p14:nvContentPartPr>
              <p14:xfrm>
                <a:off x="3205471" y="3358565"/>
                <a:ext cx="73080" cy="1288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9C51F058-9FA1-40F3-9807-88DA3BC7BC6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96831" y="3349925"/>
                  <a:ext cx="90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9C31F38B-8F9E-495C-A002-451A3097DED6}"/>
                    </a:ext>
                  </a:extLst>
                </p14:cNvPr>
                <p14:cNvContentPartPr/>
                <p14:nvPr/>
              </p14:nvContentPartPr>
              <p14:xfrm>
                <a:off x="3496711" y="3407885"/>
                <a:ext cx="731160" cy="24876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9C31F38B-8F9E-495C-A002-451A3097DE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88071" y="3398885"/>
                  <a:ext cx="748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0C459661-8043-4A18-9E73-033EF23A6837}"/>
                    </a:ext>
                  </a:extLst>
                </p14:cNvPr>
                <p14:cNvContentPartPr/>
                <p14:nvPr/>
              </p14:nvContentPartPr>
              <p14:xfrm>
                <a:off x="4276471" y="3365045"/>
                <a:ext cx="165960" cy="21024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0C459661-8043-4A18-9E73-033EF23A683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67471" y="3356045"/>
                  <a:ext cx="183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CC8FF75A-BDD9-4A09-BC93-33DFF0BE105A}"/>
                    </a:ext>
                  </a:extLst>
                </p14:cNvPr>
                <p14:cNvContentPartPr/>
                <p14:nvPr/>
              </p14:nvContentPartPr>
              <p14:xfrm>
                <a:off x="4634311" y="3584285"/>
                <a:ext cx="9000" cy="2736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CC8FF75A-BDD9-4A09-BC93-33DFF0BE10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25311" y="3575285"/>
                  <a:ext cx="26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67E3878A-9A79-4857-9D20-BC54A0BCF8CC}"/>
                    </a:ext>
                  </a:extLst>
                </p14:cNvPr>
                <p14:cNvContentPartPr/>
                <p14:nvPr/>
              </p14:nvContentPartPr>
              <p14:xfrm>
                <a:off x="4615231" y="3240485"/>
                <a:ext cx="77040" cy="824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67E3878A-9A79-4857-9D20-BC54A0BCF8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06591" y="3231845"/>
                  <a:ext cx="94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FBA27959-8607-4913-94EA-A59C90540C5B}"/>
                    </a:ext>
                  </a:extLst>
                </p14:cNvPr>
                <p14:cNvContentPartPr/>
                <p14:nvPr/>
              </p14:nvContentPartPr>
              <p14:xfrm>
                <a:off x="4631791" y="3560525"/>
                <a:ext cx="48960" cy="4104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FBA27959-8607-4913-94EA-A59C90540C5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23151" y="3551525"/>
                  <a:ext cx="66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F54E0D4A-9847-4410-94AD-CD154692FA98}"/>
                    </a:ext>
                  </a:extLst>
                </p14:cNvPr>
                <p14:cNvContentPartPr/>
                <p14:nvPr/>
              </p14:nvContentPartPr>
              <p14:xfrm>
                <a:off x="4679311" y="3280085"/>
                <a:ext cx="5400" cy="615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F54E0D4A-9847-4410-94AD-CD154692FA9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70671" y="3271085"/>
                  <a:ext cx="23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FE1F4FDD-46EA-4C3A-AC4A-1694A390C909}"/>
                    </a:ext>
                  </a:extLst>
                </p14:cNvPr>
                <p14:cNvContentPartPr/>
                <p14:nvPr/>
              </p14:nvContentPartPr>
              <p14:xfrm>
                <a:off x="569191" y="4118525"/>
                <a:ext cx="334440" cy="4089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FE1F4FDD-46EA-4C3A-AC4A-1694A390C9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0551" y="4109525"/>
                  <a:ext cx="3520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FAA6FC03-9272-4C44-BC39-0A59AF55AA58}"/>
                    </a:ext>
                  </a:extLst>
                </p14:cNvPr>
                <p14:cNvContentPartPr/>
                <p14:nvPr/>
              </p14:nvContentPartPr>
              <p14:xfrm>
                <a:off x="1017391" y="4143365"/>
                <a:ext cx="176040" cy="2451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FAA6FC03-9272-4C44-BC39-0A59AF55AA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8751" y="4134725"/>
                  <a:ext cx="193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2292EE6D-A998-4192-AC52-7323F0B81D58}"/>
                    </a:ext>
                  </a:extLst>
                </p14:cNvPr>
                <p14:cNvContentPartPr/>
                <p14:nvPr/>
              </p14:nvContentPartPr>
              <p14:xfrm>
                <a:off x="949711" y="4185125"/>
                <a:ext cx="327960" cy="19584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2292EE6D-A998-4192-AC52-7323F0B81D5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0711" y="4176485"/>
                  <a:ext cx="34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816CCD8B-9785-49D5-BF2E-3298D4F51B8E}"/>
                    </a:ext>
                  </a:extLst>
                </p14:cNvPr>
                <p14:cNvContentPartPr/>
                <p14:nvPr/>
              </p14:nvContentPartPr>
              <p14:xfrm>
                <a:off x="451111" y="4578245"/>
                <a:ext cx="788760" cy="219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816CCD8B-9785-49D5-BF2E-3298D4F51B8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2471" y="4569605"/>
                  <a:ext cx="806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1D3D741D-F2D4-4199-BC33-B4D233408044}"/>
                    </a:ext>
                  </a:extLst>
                </p14:cNvPr>
                <p14:cNvContentPartPr/>
                <p14:nvPr/>
              </p14:nvContentPartPr>
              <p14:xfrm>
                <a:off x="625351" y="4658525"/>
                <a:ext cx="274320" cy="41220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1D3D741D-F2D4-4199-BC33-B4D23340804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6711" y="4649885"/>
                  <a:ext cx="2919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798A57D3-191A-403B-BBB2-F14A9E0ED4C5}"/>
                    </a:ext>
                  </a:extLst>
                </p14:cNvPr>
                <p14:cNvContentPartPr/>
                <p14:nvPr/>
              </p14:nvContentPartPr>
              <p14:xfrm>
                <a:off x="1113871" y="4654205"/>
                <a:ext cx="161280" cy="28548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798A57D3-191A-403B-BBB2-F14A9E0ED4C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5231" y="4645205"/>
                  <a:ext cx="178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199F70CF-5711-4082-A349-A8866B0BF51A}"/>
                    </a:ext>
                  </a:extLst>
                </p14:cNvPr>
                <p14:cNvContentPartPr/>
                <p14:nvPr/>
              </p14:nvContentPartPr>
              <p14:xfrm>
                <a:off x="1037551" y="4758965"/>
                <a:ext cx="231480" cy="457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199F70CF-5711-4082-A349-A8866B0BF5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8551" y="4750325"/>
                  <a:ext cx="249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F6F76F34-46BB-439D-ACBD-28EBE77D4B35}"/>
                    </a:ext>
                  </a:extLst>
                </p14:cNvPr>
                <p14:cNvContentPartPr/>
                <p14:nvPr/>
              </p14:nvContentPartPr>
              <p14:xfrm>
                <a:off x="1514551" y="4456205"/>
                <a:ext cx="187560" cy="500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F6F76F34-46BB-439D-ACBD-28EBE77D4B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05911" y="4447565"/>
                  <a:ext cx="205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DDCB1FAB-1BC5-4D6D-8E8E-93C52741FB2D}"/>
                    </a:ext>
                  </a:extLst>
                </p14:cNvPr>
                <p14:cNvContentPartPr/>
                <p14:nvPr/>
              </p14:nvContentPartPr>
              <p14:xfrm>
                <a:off x="1512031" y="4590845"/>
                <a:ext cx="203760" cy="4320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DDCB1FAB-1BC5-4D6D-8E8E-93C52741FB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03391" y="4581845"/>
                  <a:ext cx="221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57F31859-435E-4F0C-B8DA-DAEA2625646A}"/>
                    </a:ext>
                  </a:extLst>
                </p14:cNvPr>
                <p14:cNvContentPartPr/>
                <p14:nvPr/>
              </p14:nvContentPartPr>
              <p14:xfrm>
                <a:off x="1987951" y="4146245"/>
                <a:ext cx="243360" cy="4222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57F31859-435E-4F0C-B8DA-DAEA2625646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979311" y="4137245"/>
                  <a:ext cx="2610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92402F2C-E23F-4BB9-A188-0D4BEBA84C63}"/>
                    </a:ext>
                  </a:extLst>
                </p14:cNvPr>
                <p14:cNvContentPartPr/>
                <p14:nvPr/>
              </p14:nvContentPartPr>
              <p14:xfrm>
                <a:off x="2315551" y="4231565"/>
                <a:ext cx="174960" cy="1947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92402F2C-E23F-4BB9-A188-0D4BEBA84C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06551" y="4222565"/>
                  <a:ext cx="192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A1B0D25A-0E33-4478-B971-8F204297163D}"/>
                    </a:ext>
                  </a:extLst>
                </p14:cNvPr>
                <p14:cNvContentPartPr/>
                <p14:nvPr/>
              </p14:nvContentPartPr>
              <p14:xfrm>
                <a:off x="2290351" y="4209965"/>
                <a:ext cx="316800" cy="28152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A1B0D25A-0E33-4478-B971-8F204297163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81711" y="4201325"/>
                  <a:ext cx="334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8DB2C27C-4952-44A4-9E68-DECEA53F7E15}"/>
                    </a:ext>
                  </a:extLst>
                </p14:cNvPr>
                <p14:cNvContentPartPr/>
                <p14:nvPr/>
              </p14:nvContentPartPr>
              <p14:xfrm>
                <a:off x="1839631" y="4572845"/>
                <a:ext cx="799920" cy="1054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8DB2C27C-4952-44A4-9E68-DECEA53F7E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30991" y="4563845"/>
                  <a:ext cx="81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E4996FC0-54EA-4A5B-BF35-104A533F4266}"/>
                    </a:ext>
                  </a:extLst>
                </p14:cNvPr>
                <p14:cNvContentPartPr/>
                <p14:nvPr/>
              </p14:nvContentPartPr>
              <p14:xfrm>
                <a:off x="1975351" y="4697405"/>
                <a:ext cx="228960" cy="36288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E4996FC0-54EA-4A5B-BF35-104A533F426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66351" y="4688405"/>
                  <a:ext cx="246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F2902109-1F42-4174-8560-45955151385F}"/>
                    </a:ext>
                  </a:extLst>
                </p14:cNvPr>
                <p14:cNvContentPartPr/>
                <p14:nvPr/>
              </p14:nvContentPartPr>
              <p14:xfrm>
                <a:off x="2382871" y="4626845"/>
                <a:ext cx="135000" cy="34488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F2902109-1F42-4174-8560-45955151385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74231" y="4618205"/>
                  <a:ext cx="152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69D2FDB0-0666-4964-A7DF-9476E60D4A8C}"/>
                    </a:ext>
                  </a:extLst>
                </p14:cNvPr>
                <p14:cNvContentPartPr/>
                <p14:nvPr/>
              </p14:nvContentPartPr>
              <p14:xfrm>
                <a:off x="2321671" y="4769405"/>
                <a:ext cx="180000" cy="8388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69D2FDB0-0666-4964-A7DF-9476E60D4A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13031" y="4760405"/>
                  <a:ext cx="19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ED7E216B-8ADC-4321-8EE1-CD788BD203DB}"/>
                    </a:ext>
                  </a:extLst>
                </p14:cNvPr>
                <p14:cNvContentPartPr/>
                <p14:nvPr/>
              </p14:nvContentPartPr>
              <p14:xfrm>
                <a:off x="1740991" y="3994325"/>
                <a:ext cx="255960" cy="115524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ED7E216B-8ADC-4321-8EE1-CD788BD203D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31991" y="3985325"/>
                  <a:ext cx="273600" cy="11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AD544033-2BCA-41D3-B980-62755713A942}"/>
                    </a:ext>
                  </a:extLst>
                </p14:cNvPr>
                <p14:cNvContentPartPr/>
                <p14:nvPr/>
              </p14:nvContentPartPr>
              <p14:xfrm>
                <a:off x="2516431" y="4031405"/>
                <a:ext cx="239760" cy="108000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AD544033-2BCA-41D3-B980-62755713A94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07431" y="4022765"/>
                  <a:ext cx="257400" cy="10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15D8208D-163B-411A-91D1-3B9CF71D7557}"/>
                    </a:ext>
                  </a:extLst>
                </p14:cNvPr>
                <p14:cNvContentPartPr/>
                <p14:nvPr/>
              </p14:nvContentPartPr>
              <p14:xfrm>
                <a:off x="2732431" y="4885685"/>
                <a:ext cx="172440" cy="1940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15D8208D-163B-411A-91D1-3B9CF71D755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23431" y="4876685"/>
                  <a:ext cx="190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1999783E-CFF5-4C1C-A78F-BB72FF8A15C7}"/>
                    </a:ext>
                  </a:extLst>
                </p14:cNvPr>
                <p14:cNvContentPartPr/>
                <p14:nvPr/>
              </p14:nvContentPartPr>
              <p14:xfrm>
                <a:off x="4583911" y="4209965"/>
                <a:ext cx="356760" cy="38664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1999783E-CFF5-4C1C-A78F-BB72FF8A15C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75271" y="4201325"/>
                  <a:ext cx="3744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42036E3D-F974-4E42-9A30-0D2E98F7A628}"/>
                    </a:ext>
                  </a:extLst>
                </p14:cNvPr>
                <p14:cNvContentPartPr/>
                <p14:nvPr/>
              </p14:nvContentPartPr>
              <p14:xfrm>
                <a:off x="4495351" y="4170365"/>
                <a:ext cx="505800" cy="45396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42036E3D-F974-4E42-9A30-0D2E98F7A6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86351" y="4161725"/>
                  <a:ext cx="5234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7F5C90FF-8EBF-4D75-BE4F-3183FE00620B}"/>
                    </a:ext>
                  </a:extLst>
                </p14:cNvPr>
                <p14:cNvContentPartPr/>
                <p14:nvPr/>
              </p14:nvContentPartPr>
              <p14:xfrm>
                <a:off x="5015911" y="4326245"/>
                <a:ext cx="301320" cy="360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7F5C90FF-8EBF-4D75-BE4F-3183FE00620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06911" y="4317605"/>
                  <a:ext cx="318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C7C0E65-83FE-4DB2-8FFE-3EDDD68C4C66}"/>
                    </a:ext>
                  </a:extLst>
                </p14:cNvPr>
                <p14:cNvContentPartPr/>
                <p14:nvPr/>
              </p14:nvContentPartPr>
              <p14:xfrm>
                <a:off x="4987111" y="4504805"/>
                <a:ext cx="296640" cy="1116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C7C0E65-83FE-4DB2-8FFE-3EDDD68C4C6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78111" y="4496165"/>
                  <a:ext cx="314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FFFD7F84-0645-4DA3-BF2E-F06C00280BF3}"/>
                    </a:ext>
                  </a:extLst>
                </p14:cNvPr>
                <p14:cNvContentPartPr/>
                <p14:nvPr/>
              </p14:nvContentPartPr>
              <p14:xfrm>
                <a:off x="5493991" y="3981725"/>
                <a:ext cx="324360" cy="31788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FFFD7F84-0645-4DA3-BF2E-F06C00280BF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85351" y="3973085"/>
                  <a:ext cx="342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92A069E9-2929-4115-9E86-C752A0A452CE}"/>
                    </a:ext>
                  </a:extLst>
                </p14:cNvPr>
                <p14:cNvContentPartPr/>
                <p14:nvPr/>
              </p14:nvContentPartPr>
              <p14:xfrm>
                <a:off x="5908351" y="4166045"/>
                <a:ext cx="122040" cy="21600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92A069E9-2929-4115-9E86-C752A0A452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99711" y="4157045"/>
                  <a:ext cx="139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1DAF62F1-D324-4C7C-B1E1-012D4FCF1AB4}"/>
                    </a:ext>
                  </a:extLst>
                </p14:cNvPr>
                <p14:cNvContentPartPr/>
                <p14:nvPr/>
              </p14:nvContentPartPr>
              <p14:xfrm>
                <a:off x="5810431" y="4206725"/>
                <a:ext cx="284040" cy="11124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1DAF62F1-D324-4C7C-B1E1-012D4FCF1AB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01791" y="4197725"/>
                  <a:ext cx="30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E75323C8-27EB-4017-A1BE-983FF1E977BD}"/>
                    </a:ext>
                  </a:extLst>
                </p14:cNvPr>
                <p14:cNvContentPartPr/>
                <p14:nvPr/>
              </p14:nvContentPartPr>
              <p14:xfrm>
                <a:off x="5460151" y="4416965"/>
                <a:ext cx="670320" cy="410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E75323C8-27EB-4017-A1BE-983FF1E977B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51511" y="4407965"/>
                  <a:ext cx="687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ED6427D2-8646-45E0-9595-AA68C4845997}"/>
                    </a:ext>
                  </a:extLst>
                </p14:cNvPr>
                <p14:cNvContentPartPr/>
                <p14:nvPr/>
              </p14:nvContentPartPr>
              <p14:xfrm>
                <a:off x="5610991" y="4587245"/>
                <a:ext cx="344160" cy="38556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ED6427D2-8646-45E0-9595-AA68C484599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01991" y="4578605"/>
                  <a:ext cx="3618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3AFDC8D5-5FC7-4B5B-9AD0-AE3C6CA42898}"/>
                    </a:ext>
                  </a:extLst>
                </p14:cNvPr>
                <p14:cNvContentPartPr/>
                <p14:nvPr/>
              </p14:nvContentPartPr>
              <p14:xfrm>
                <a:off x="5308231" y="4508765"/>
                <a:ext cx="702000" cy="46728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3AFDC8D5-5FC7-4B5B-9AD0-AE3C6CA428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99591" y="4499765"/>
                  <a:ext cx="719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BA5FBE33-2662-4A56-8077-BF904F638919}"/>
                    </a:ext>
                  </a:extLst>
                </p14:cNvPr>
                <p14:cNvContentPartPr/>
                <p14:nvPr/>
              </p14:nvContentPartPr>
              <p14:xfrm>
                <a:off x="5353591" y="4955885"/>
                <a:ext cx="33120" cy="5364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BA5FBE33-2662-4A56-8077-BF904F63891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344591" y="4946885"/>
                  <a:ext cx="50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5B5632F8-F614-4AAC-8A7C-700CA774371E}"/>
                    </a:ext>
                  </a:extLst>
                </p14:cNvPr>
                <p14:cNvContentPartPr/>
                <p14:nvPr/>
              </p14:nvContentPartPr>
              <p14:xfrm>
                <a:off x="5317231" y="4931405"/>
                <a:ext cx="128520" cy="37836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5B5632F8-F614-4AAC-8A7C-700CA77437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08231" y="4922765"/>
                  <a:ext cx="1461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2E609514-17E4-4739-9DE6-CA31663A159E}"/>
                    </a:ext>
                  </a:extLst>
                </p14:cNvPr>
                <p14:cNvContentPartPr/>
                <p14:nvPr/>
              </p14:nvContentPartPr>
              <p14:xfrm>
                <a:off x="5172511" y="5175845"/>
                <a:ext cx="299520" cy="19692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2E609514-17E4-4739-9DE6-CA31663A159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63511" y="5167205"/>
                  <a:ext cx="317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E072DBD7-BB74-471F-8A30-37C5D2EDD672}"/>
                    </a:ext>
                  </a:extLst>
                </p14:cNvPr>
                <p14:cNvContentPartPr/>
                <p14:nvPr/>
              </p14:nvContentPartPr>
              <p14:xfrm>
                <a:off x="4457191" y="5336405"/>
                <a:ext cx="476280" cy="40860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E072DBD7-BB74-471F-8A30-37C5D2EDD6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48551" y="5327765"/>
                  <a:ext cx="4939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86E85A6E-8A9B-4076-A90A-454567E9F287}"/>
                    </a:ext>
                  </a:extLst>
                </p14:cNvPr>
                <p14:cNvContentPartPr/>
                <p14:nvPr/>
              </p14:nvContentPartPr>
              <p14:xfrm>
                <a:off x="4994671" y="5489405"/>
                <a:ext cx="87120" cy="1501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86E85A6E-8A9B-4076-A90A-454567E9F28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85671" y="5480765"/>
                  <a:ext cx="104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9E787D69-A9BC-4D29-86D0-1A01E64126E0}"/>
                    </a:ext>
                  </a:extLst>
                </p14:cNvPr>
                <p14:cNvContentPartPr/>
                <p14:nvPr/>
              </p14:nvContentPartPr>
              <p14:xfrm>
                <a:off x="5073511" y="5491205"/>
                <a:ext cx="241560" cy="14760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9E787D69-A9BC-4D29-86D0-1A01E64126E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064871" y="5482205"/>
                  <a:ext cx="25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81969F21-0905-4CA6-9AEA-1A975DDEE36F}"/>
                    </a:ext>
                  </a:extLst>
                </p14:cNvPr>
                <p14:cNvContentPartPr/>
                <p14:nvPr/>
              </p14:nvContentPartPr>
              <p14:xfrm>
                <a:off x="5464111" y="5274485"/>
                <a:ext cx="29160" cy="31680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81969F21-0905-4CA6-9AEA-1A975DDEE36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55111" y="5265485"/>
                  <a:ext cx="468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EA46A987-B2FD-4041-A3E6-A07BE14A0145}"/>
                    </a:ext>
                  </a:extLst>
                </p14:cNvPr>
                <p14:cNvContentPartPr/>
                <p14:nvPr/>
              </p14:nvContentPartPr>
              <p14:xfrm>
                <a:off x="5357191" y="5379245"/>
                <a:ext cx="99360" cy="4320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EA46A987-B2FD-4041-A3E6-A07BE14A014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48551" y="5370605"/>
                  <a:ext cx="117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D87F9B64-FA8C-4E7F-82A1-11BFC46EF837}"/>
                    </a:ext>
                  </a:extLst>
                </p14:cNvPr>
                <p14:cNvContentPartPr/>
                <p14:nvPr/>
              </p14:nvContentPartPr>
              <p14:xfrm>
                <a:off x="5314711" y="5489045"/>
                <a:ext cx="110520" cy="997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D87F9B64-FA8C-4E7F-82A1-11BFC46EF8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05711" y="5480405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9A6B6BF2-3EA6-4112-959E-0FE521117271}"/>
                    </a:ext>
                  </a:extLst>
                </p14:cNvPr>
                <p14:cNvContentPartPr/>
                <p14:nvPr/>
              </p14:nvContentPartPr>
              <p14:xfrm>
                <a:off x="5510551" y="5477885"/>
                <a:ext cx="167400" cy="11556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9A6B6BF2-3EA6-4112-959E-0FE5211172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01551" y="5469245"/>
                  <a:ext cx="18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E8BD53C4-3831-4273-9A69-D34F92468F19}"/>
                    </a:ext>
                  </a:extLst>
                </p14:cNvPr>
                <p14:cNvContentPartPr/>
                <p14:nvPr/>
              </p14:nvContentPartPr>
              <p14:xfrm>
                <a:off x="5594431" y="5310485"/>
                <a:ext cx="41760" cy="9864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E8BD53C4-3831-4273-9A69-D34F92468F1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85791" y="5301485"/>
                  <a:ext cx="59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DDDB0166-6367-4555-A58A-A05BA773C756}"/>
                    </a:ext>
                  </a:extLst>
                </p14:cNvPr>
                <p14:cNvContentPartPr/>
                <p14:nvPr/>
              </p14:nvContentPartPr>
              <p14:xfrm>
                <a:off x="5624671" y="5499845"/>
                <a:ext cx="281520" cy="8856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DDDB0166-6367-4555-A58A-A05BA773C7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16031" y="5491205"/>
                  <a:ext cx="299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10A9E7BE-F383-4F3E-9FE2-E449CDEE2968}"/>
                    </a:ext>
                  </a:extLst>
                </p14:cNvPr>
                <p14:cNvContentPartPr/>
                <p14:nvPr/>
              </p14:nvContentPartPr>
              <p14:xfrm>
                <a:off x="5982511" y="5417405"/>
                <a:ext cx="78120" cy="11160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10A9E7BE-F383-4F3E-9FE2-E449CDEE296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73871" y="5408765"/>
                  <a:ext cx="95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1DF69117-7F46-44EF-8F00-393138DD1812}"/>
                    </a:ext>
                  </a:extLst>
                </p14:cNvPr>
                <p14:cNvContentPartPr/>
                <p14:nvPr/>
              </p14:nvContentPartPr>
              <p14:xfrm>
                <a:off x="4757431" y="5761925"/>
                <a:ext cx="226440" cy="28836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1DF69117-7F46-44EF-8F00-393138DD181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48431" y="5753285"/>
                  <a:ext cx="244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FC1067A1-8CC0-4552-850A-8D4680635373}"/>
                    </a:ext>
                  </a:extLst>
                </p14:cNvPr>
                <p14:cNvContentPartPr/>
                <p14:nvPr/>
              </p14:nvContentPartPr>
              <p14:xfrm>
                <a:off x="5121391" y="5866325"/>
                <a:ext cx="192600" cy="5472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FC1067A1-8CC0-4552-850A-8D468063537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12391" y="5857685"/>
                  <a:ext cx="210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BE7CC28C-858E-4DD2-8489-1AD0984F9DC8}"/>
                    </a:ext>
                  </a:extLst>
                </p14:cNvPr>
                <p14:cNvContentPartPr/>
                <p14:nvPr/>
              </p14:nvContentPartPr>
              <p14:xfrm>
                <a:off x="5093671" y="5975765"/>
                <a:ext cx="181080" cy="1044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BE7CC28C-858E-4DD2-8489-1AD0984F9DC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85031" y="5967125"/>
                  <a:ext cx="198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CE5A833B-EE40-41E7-A8A5-188225FD3CC5}"/>
                    </a:ext>
                  </a:extLst>
                </p14:cNvPr>
                <p14:cNvContentPartPr/>
                <p14:nvPr/>
              </p14:nvContentPartPr>
              <p14:xfrm>
                <a:off x="5473831" y="5710445"/>
                <a:ext cx="131040" cy="18612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CE5A833B-EE40-41E7-A8A5-188225FD3CC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65191" y="5701445"/>
                  <a:ext cx="148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95811278-D675-4F8E-9FF1-DB88C00D2A53}"/>
                    </a:ext>
                  </a:extLst>
                </p14:cNvPr>
                <p14:cNvContentPartPr/>
                <p14:nvPr/>
              </p14:nvContentPartPr>
              <p14:xfrm>
                <a:off x="5593351" y="5651765"/>
                <a:ext cx="132120" cy="27144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95811278-D675-4F8E-9FF1-DB88C00D2A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84351" y="5642765"/>
                  <a:ext cx="149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31CD1F12-C86E-4A27-A92C-A4D35B74212C}"/>
                    </a:ext>
                  </a:extLst>
                </p14:cNvPr>
                <p14:cNvContentPartPr/>
                <p14:nvPr/>
              </p14:nvContentPartPr>
              <p14:xfrm>
                <a:off x="5704951" y="5763725"/>
                <a:ext cx="230040" cy="12636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31CD1F12-C86E-4A27-A92C-A4D35B74212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696311" y="5755085"/>
                  <a:ext cx="247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3F9CA40A-E802-4B2B-953B-1CD3AFF3ACA0}"/>
                    </a:ext>
                  </a:extLst>
                </p14:cNvPr>
                <p14:cNvContentPartPr/>
                <p14:nvPr/>
              </p14:nvContentPartPr>
              <p14:xfrm>
                <a:off x="5554471" y="5999525"/>
                <a:ext cx="299160" cy="1944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3F9CA40A-E802-4B2B-953B-1CD3AFF3AC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45471" y="5990885"/>
                  <a:ext cx="31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71A8EA84-44B7-4F8C-B9D1-ACDF6D4008C8}"/>
                    </a:ext>
                  </a:extLst>
                </p14:cNvPr>
                <p14:cNvContentPartPr/>
                <p14:nvPr/>
              </p14:nvContentPartPr>
              <p14:xfrm>
                <a:off x="5299591" y="3668525"/>
                <a:ext cx="968400" cy="63072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71A8EA84-44B7-4F8C-B9D1-ACDF6D4008C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90591" y="3659525"/>
                  <a:ext cx="986040" cy="64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9C7D28CE-5DC1-41DF-8C01-8A5E8E7B187F}"/>
              </a:ext>
            </a:extLst>
          </p:cNvPr>
          <p:cNvGrpSpPr/>
          <p:nvPr/>
        </p:nvGrpSpPr>
        <p:grpSpPr>
          <a:xfrm>
            <a:off x="5596591" y="2867885"/>
            <a:ext cx="1302840" cy="907560"/>
            <a:chOff x="5596591" y="2867885"/>
            <a:chExt cx="1302840" cy="90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D5E7094E-966B-4C7D-80BC-7CB4880F914E}"/>
                    </a:ext>
                  </a:extLst>
                </p14:cNvPr>
                <p14:cNvContentPartPr/>
                <p14:nvPr/>
              </p14:nvContentPartPr>
              <p14:xfrm>
                <a:off x="5596591" y="2867885"/>
                <a:ext cx="248040" cy="22608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D5E7094E-966B-4C7D-80BC-7CB4880F914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87951" y="2859245"/>
                  <a:ext cx="265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96766A56-7F99-4A44-8D84-D336ADB1D57C}"/>
                    </a:ext>
                  </a:extLst>
                </p14:cNvPr>
                <p14:cNvContentPartPr/>
                <p14:nvPr/>
              </p14:nvContentPartPr>
              <p14:xfrm>
                <a:off x="5812951" y="2946725"/>
                <a:ext cx="221400" cy="13068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96766A56-7F99-4A44-8D84-D336ADB1D5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04311" y="2938085"/>
                  <a:ext cx="23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46317529-96AF-4306-87C9-EF23BE5D555F}"/>
                    </a:ext>
                  </a:extLst>
                </p14:cNvPr>
                <p14:cNvContentPartPr/>
                <p14:nvPr/>
              </p14:nvContentPartPr>
              <p14:xfrm>
                <a:off x="6040831" y="3006125"/>
                <a:ext cx="92520" cy="11340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46317529-96AF-4306-87C9-EF23BE5D555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32191" y="2997485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326B1FA3-F004-4141-ABF2-84F44A519443}"/>
                    </a:ext>
                  </a:extLst>
                </p14:cNvPr>
                <p14:cNvContentPartPr/>
                <p14:nvPr/>
              </p14:nvContentPartPr>
              <p14:xfrm>
                <a:off x="5943631" y="2891645"/>
                <a:ext cx="132120" cy="612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326B1FA3-F004-4141-ABF2-84F44A51944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34631" y="2882645"/>
                  <a:ext cx="14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83B1107C-4ACC-4A60-A870-A36F73A736E7}"/>
                    </a:ext>
                  </a:extLst>
                </p14:cNvPr>
                <p14:cNvContentPartPr/>
                <p14:nvPr/>
              </p14:nvContentPartPr>
              <p14:xfrm>
                <a:off x="6204631" y="3060125"/>
                <a:ext cx="252720" cy="14832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83B1107C-4ACC-4A60-A870-A36F73A736E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95991" y="3051125"/>
                  <a:ext cx="27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E63D51C4-BA84-4800-B75E-8DC5F112E363}"/>
                    </a:ext>
                  </a:extLst>
                </p14:cNvPr>
                <p14:cNvContentPartPr/>
                <p14:nvPr/>
              </p14:nvContentPartPr>
              <p14:xfrm>
                <a:off x="6500911" y="2902805"/>
                <a:ext cx="74520" cy="29376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E63D51C4-BA84-4800-B75E-8DC5F112E36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92271" y="2894165"/>
                  <a:ext cx="92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7EE9E075-3DEF-4AE3-95B8-3751EC1099C4}"/>
                    </a:ext>
                  </a:extLst>
                </p14:cNvPr>
                <p14:cNvContentPartPr/>
                <p14:nvPr/>
              </p14:nvContentPartPr>
              <p14:xfrm>
                <a:off x="6433231" y="2986325"/>
                <a:ext cx="138600" cy="3888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7EE9E075-3DEF-4AE3-95B8-3751EC1099C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24231" y="2977685"/>
                  <a:ext cx="156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D7544D8E-0762-4E5E-8106-91705139BA1F}"/>
                    </a:ext>
                  </a:extLst>
                </p14:cNvPr>
                <p14:cNvContentPartPr/>
                <p14:nvPr/>
              </p14:nvContentPartPr>
              <p14:xfrm>
                <a:off x="6538711" y="3116645"/>
                <a:ext cx="232560" cy="17064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D7544D8E-0762-4E5E-8106-91705139BA1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29711" y="3108005"/>
                  <a:ext cx="250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BBDEFEF0-E5E1-4786-9A80-1E9EE3FB7C85}"/>
                    </a:ext>
                  </a:extLst>
                </p14:cNvPr>
                <p14:cNvContentPartPr/>
                <p14:nvPr/>
              </p14:nvContentPartPr>
              <p14:xfrm>
                <a:off x="6786391" y="3207725"/>
                <a:ext cx="113040" cy="11736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BBDEFEF0-E5E1-4786-9A80-1E9EE3FB7C8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77751" y="3199085"/>
                  <a:ext cx="130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004D5D95-A47C-4034-9A84-61675BC15D4D}"/>
                    </a:ext>
                  </a:extLst>
                </p14:cNvPr>
                <p14:cNvContentPartPr/>
                <p14:nvPr/>
              </p14:nvContentPartPr>
              <p14:xfrm>
                <a:off x="6696751" y="3068765"/>
                <a:ext cx="360" cy="36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004D5D95-A47C-4034-9A84-61675BC15D4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88111" y="306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BFF5C23F-BE36-495C-8D71-C2D97060AF1A}"/>
                    </a:ext>
                  </a:extLst>
                </p14:cNvPr>
                <p14:cNvContentPartPr/>
                <p14:nvPr/>
              </p14:nvContentPartPr>
              <p14:xfrm>
                <a:off x="5604511" y="3095045"/>
                <a:ext cx="202320" cy="16740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BFF5C23F-BE36-495C-8D71-C2D97060AF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595871" y="3086045"/>
                  <a:ext cx="21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B9D73A9B-E33B-44CA-862B-6AA6CC413CDE}"/>
                    </a:ext>
                  </a:extLst>
                </p14:cNvPr>
                <p14:cNvContentPartPr/>
                <p14:nvPr/>
              </p14:nvContentPartPr>
              <p14:xfrm>
                <a:off x="5853631" y="3179285"/>
                <a:ext cx="326520" cy="16452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B9D73A9B-E33B-44CA-862B-6AA6CC413CD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844631" y="3170645"/>
                  <a:ext cx="34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A44F9B0E-D7A3-41D5-B09D-A724303261A8}"/>
                    </a:ext>
                  </a:extLst>
                </p14:cNvPr>
                <p14:cNvContentPartPr/>
                <p14:nvPr/>
              </p14:nvContentPartPr>
              <p14:xfrm>
                <a:off x="6230191" y="3315365"/>
                <a:ext cx="156960" cy="7488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A44F9B0E-D7A3-41D5-B09D-A724303261A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21191" y="3306365"/>
                  <a:ext cx="174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641A88A3-0AD1-41EF-9444-783445461353}"/>
                    </a:ext>
                  </a:extLst>
                </p14:cNvPr>
                <p14:cNvContentPartPr/>
                <p14:nvPr/>
              </p14:nvContentPartPr>
              <p14:xfrm>
                <a:off x="6453031" y="3343445"/>
                <a:ext cx="123840" cy="11088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641A88A3-0AD1-41EF-9444-78344546135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44031" y="3334805"/>
                  <a:ext cx="141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C931EC72-FBA9-4980-95C6-437BED83E59C}"/>
                    </a:ext>
                  </a:extLst>
                </p14:cNvPr>
                <p14:cNvContentPartPr/>
                <p14:nvPr/>
              </p14:nvContentPartPr>
              <p14:xfrm>
                <a:off x="6529711" y="3270005"/>
                <a:ext cx="18000" cy="18468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C931EC72-FBA9-4980-95C6-437BED83E59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21071" y="3261365"/>
                  <a:ext cx="35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E23463B8-0292-4691-AB62-AD69E89290F8}"/>
                    </a:ext>
                  </a:extLst>
                </p14:cNvPr>
                <p14:cNvContentPartPr/>
                <p14:nvPr/>
              </p14:nvContentPartPr>
              <p14:xfrm>
                <a:off x="6618991" y="3426965"/>
                <a:ext cx="97200" cy="9540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E23463B8-0292-4691-AB62-AD69E89290F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609991" y="3418325"/>
                  <a:ext cx="114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652F41E5-E2B8-475C-A96C-2B2B08E57D82}"/>
                    </a:ext>
                  </a:extLst>
                </p14:cNvPr>
                <p14:cNvContentPartPr/>
                <p14:nvPr/>
              </p14:nvContentPartPr>
              <p14:xfrm>
                <a:off x="5647351" y="3371165"/>
                <a:ext cx="613080" cy="20052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652F41E5-E2B8-475C-A96C-2B2B08E57D8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38351" y="3362165"/>
                  <a:ext cx="630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C2F2910E-BC82-4BA0-AB1C-0C64FC40C0E2}"/>
                    </a:ext>
                  </a:extLst>
                </p14:cNvPr>
                <p14:cNvContentPartPr/>
                <p14:nvPr/>
              </p14:nvContentPartPr>
              <p14:xfrm>
                <a:off x="6328831" y="3358205"/>
                <a:ext cx="54360" cy="26820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C2F2910E-BC82-4BA0-AB1C-0C64FC40C0E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20191" y="3349205"/>
                  <a:ext cx="72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779A6E86-C10C-4850-9927-3CC94C1B1B43}"/>
                    </a:ext>
                  </a:extLst>
                </p14:cNvPr>
                <p14:cNvContentPartPr/>
                <p14:nvPr/>
              </p14:nvContentPartPr>
              <p14:xfrm>
                <a:off x="6260071" y="3411125"/>
                <a:ext cx="141120" cy="4788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779A6E86-C10C-4850-9927-3CC94C1B1B4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51071" y="3402485"/>
                  <a:ext cx="158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490EDD3B-D057-4536-94F7-7AFA4228B3A1}"/>
                    </a:ext>
                  </a:extLst>
                </p14:cNvPr>
                <p14:cNvContentPartPr/>
                <p14:nvPr/>
              </p14:nvContentPartPr>
              <p14:xfrm>
                <a:off x="6352951" y="3538925"/>
                <a:ext cx="309240" cy="23652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490EDD3B-D057-4536-94F7-7AFA4228B3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43951" y="3530285"/>
                  <a:ext cx="32688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1" name="Tinta 160">
                <a:extLst>
                  <a:ext uri="{FF2B5EF4-FFF2-40B4-BE49-F238E27FC236}">
                    <a16:creationId xmlns:a16="http://schemas.microsoft.com/office/drawing/2014/main" id="{C005E26D-4B05-4EF5-B7AD-5B04C6C7A3BE}"/>
                  </a:ext>
                </a:extLst>
              </p14:cNvPr>
              <p14:cNvContentPartPr/>
              <p14:nvPr/>
            </p14:nvContentPartPr>
            <p14:xfrm>
              <a:off x="7977631" y="4469165"/>
              <a:ext cx="355680" cy="300600"/>
            </p14:xfrm>
          </p:contentPart>
        </mc:Choice>
        <mc:Fallback xmlns="">
          <p:pic>
            <p:nvPicPr>
              <p:cNvPr id="161" name="Tinta 160">
                <a:extLst>
                  <a:ext uri="{FF2B5EF4-FFF2-40B4-BE49-F238E27FC236}">
                    <a16:creationId xmlns:a16="http://schemas.microsoft.com/office/drawing/2014/main" id="{C005E26D-4B05-4EF5-B7AD-5B04C6C7A3BE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923991" y="4361525"/>
                <a:ext cx="4633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8252274A-DE77-4229-9B1C-4A2D7E7E47A9}"/>
                  </a:ext>
                </a:extLst>
              </p14:cNvPr>
              <p14:cNvContentPartPr/>
              <p14:nvPr/>
            </p14:nvContentPartPr>
            <p14:xfrm>
              <a:off x="9154111" y="4488965"/>
              <a:ext cx="286200" cy="278640"/>
            </p14:xfrm>
          </p:contentPart>
        </mc:Choice>
        <mc:Fallback xmlns=""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8252274A-DE77-4229-9B1C-4A2D7E7E47A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100111" y="4380965"/>
                <a:ext cx="3938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8BD427D1-71EC-483A-8140-8C289DA85187}"/>
                  </a:ext>
                </a:extLst>
              </p14:cNvPr>
              <p14:cNvContentPartPr/>
              <p14:nvPr/>
            </p14:nvContentPartPr>
            <p14:xfrm>
              <a:off x="7975831" y="3690125"/>
              <a:ext cx="308160" cy="333720"/>
            </p14:xfrm>
          </p:contentPart>
        </mc:Choice>
        <mc:Fallback xmlns=""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8BD427D1-71EC-483A-8140-8C289DA85187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922191" y="3582485"/>
                <a:ext cx="4158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4" name="Tinta 163">
                <a:extLst>
                  <a:ext uri="{FF2B5EF4-FFF2-40B4-BE49-F238E27FC236}">
                    <a16:creationId xmlns:a16="http://schemas.microsoft.com/office/drawing/2014/main" id="{D49E999B-B3A2-4F94-88CD-F35F94CEA92B}"/>
                  </a:ext>
                </a:extLst>
              </p14:cNvPr>
              <p14:cNvContentPartPr/>
              <p14:nvPr/>
            </p14:nvContentPartPr>
            <p14:xfrm>
              <a:off x="9045751" y="1710125"/>
              <a:ext cx="448200" cy="453600"/>
            </p14:xfrm>
          </p:contentPart>
        </mc:Choice>
        <mc:Fallback xmlns="">
          <p:pic>
            <p:nvPicPr>
              <p:cNvPr id="164" name="Tinta 163">
                <a:extLst>
                  <a:ext uri="{FF2B5EF4-FFF2-40B4-BE49-F238E27FC236}">
                    <a16:creationId xmlns:a16="http://schemas.microsoft.com/office/drawing/2014/main" id="{D49E999B-B3A2-4F94-88CD-F35F94CEA92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991751" y="1602125"/>
                <a:ext cx="55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5" name="Tinta 164">
                <a:extLst>
                  <a:ext uri="{FF2B5EF4-FFF2-40B4-BE49-F238E27FC236}">
                    <a16:creationId xmlns:a16="http://schemas.microsoft.com/office/drawing/2014/main" id="{647692ED-58C5-4FA8-8A29-435452F85378}"/>
                  </a:ext>
                </a:extLst>
              </p14:cNvPr>
              <p14:cNvContentPartPr/>
              <p14:nvPr/>
            </p14:nvContentPartPr>
            <p14:xfrm>
              <a:off x="7007071" y="3724685"/>
              <a:ext cx="288360" cy="289080"/>
            </p14:xfrm>
          </p:contentPart>
        </mc:Choice>
        <mc:Fallback xmlns="">
          <p:pic>
            <p:nvPicPr>
              <p:cNvPr id="165" name="Tinta 164">
                <a:extLst>
                  <a:ext uri="{FF2B5EF4-FFF2-40B4-BE49-F238E27FC236}">
                    <a16:creationId xmlns:a16="http://schemas.microsoft.com/office/drawing/2014/main" id="{647692ED-58C5-4FA8-8A29-435452F8537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953071" y="3616685"/>
                <a:ext cx="39600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6" name="Tinta 165">
                <a:extLst>
                  <a:ext uri="{FF2B5EF4-FFF2-40B4-BE49-F238E27FC236}">
                    <a16:creationId xmlns:a16="http://schemas.microsoft.com/office/drawing/2014/main" id="{A0443B67-39B2-461C-B9EE-BFC30F65E067}"/>
                  </a:ext>
                </a:extLst>
              </p14:cNvPr>
              <p14:cNvContentPartPr/>
              <p14:nvPr/>
            </p14:nvContentPartPr>
            <p14:xfrm>
              <a:off x="6953791" y="1810205"/>
              <a:ext cx="378720" cy="338040"/>
            </p14:xfrm>
          </p:contentPart>
        </mc:Choice>
        <mc:Fallback xmlns="">
          <p:pic>
            <p:nvPicPr>
              <p:cNvPr id="166" name="Tinta 165">
                <a:extLst>
                  <a:ext uri="{FF2B5EF4-FFF2-40B4-BE49-F238E27FC236}">
                    <a16:creationId xmlns:a16="http://schemas.microsoft.com/office/drawing/2014/main" id="{A0443B67-39B2-461C-B9EE-BFC30F65E06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899791" y="1702565"/>
                <a:ext cx="48636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7" name="Tinta 166">
                <a:extLst>
                  <a:ext uri="{FF2B5EF4-FFF2-40B4-BE49-F238E27FC236}">
                    <a16:creationId xmlns:a16="http://schemas.microsoft.com/office/drawing/2014/main" id="{EB61B43B-4E16-47C8-A127-D65768A7C4F1}"/>
                  </a:ext>
                </a:extLst>
              </p14:cNvPr>
              <p14:cNvContentPartPr/>
              <p14:nvPr/>
            </p14:nvContentPartPr>
            <p14:xfrm>
              <a:off x="9144751" y="1973645"/>
              <a:ext cx="113400" cy="117360"/>
            </p14:xfrm>
          </p:contentPart>
        </mc:Choice>
        <mc:Fallback xmlns="">
          <p:pic>
            <p:nvPicPr>
              <p:cNvPr id="167" name="Tinta 166">
                <a:extLst>
                  <a:ext uri="{FF2B5EF4-FFF2-40B4-BE49-F238E27FC236}">
                    <a16:creationId xmlns:a16="http://schemas.microsoft.com/office/drawing/2014/main" id="{EB61B43B-4E16-47C8-A127-D65768A7C4F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091111" y="1865645"/>
                <a:ext cx="22104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1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Agrupar 48">
            <a:extLst>
              <a:ext uri="{FF2B5EF4-FFF2-40B4-BE49-F238E27FC236}">
                <a16:creationId xmlns:a16="http://schemas.microsoft.com/office/drawing/2014/main" id="{06EBE8FA-9D12-4C61-9164-D84316CB298F}"/>
              </a:ext>
            </a:extLst>
          </p:cNvPr>
          <p:cNvGrpSpPr/>
          <p:nvPr/>
        </p:nvGrpSpPr>
        <p:grpSpPr>
          <a:xfrm>
            <a:off x="226471" y="321245"/>
            <a:ext cx="5434560" cy="4691160"/>
            <a:chOff x="226471" y="321245"/>
            <a:chExt cx="5434560" cy="46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748C9EFC-4AEC-4166-8DA8-170E20B5B367}"/>
                    </a:ext>
                  </a:extLst>
                </p14:cNvPr>
                <p14:cNvContentPartPr/>
                <p14:nvPr/>
              </p14:nvContentPartPr>
              <p14:xfrm>
                <a:off x="1132231" y="768005"/>
                <a:ext cx="379800" cy="6213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748C9EFC-4AEC-4166-8DA8-170E20B5B3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3231" y="759365"/>
                  <a:ext cx="3974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5D96816D-0E9E-4026-9D66-EDC864C53877}"/>
                    </a:ext>
                  </a:extLst>
                </p14:cNvPr>
                <p14:cNvContentPartPr/>
                <p14:nvPr/>
              </p14:nvContentPartPr>
              <p14:xfrm>
                <a:off x="1701751" y="885005"/>
                <a:ext cx="38160" cy="3427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5D96816D-0E9E-4026-9D66-EDC864C538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2751" y="876365"/>
                  <a:ext cx="558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BF403A19-C221-4072-A7AF-71560101E8CB}"/>
                    </a:ext>
                  </a:extLst>
                </p14:cNvPr>
                <p14:cNvContentPartPr/>
                <p14:nvPr/>
              </p14:nvContentPartPr>
              <p14:xfrm>
                <a:off x="1663951" y="815525"/>
                <a:ext cx="277920" cy="29880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BF403A19-C221-4072-A7AF-71560101E8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5311" y="806525"/>
                  <a:ext cx="295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7A8C6CE-74D9-47B7-B0F5-2F089ECB6890}"/>
                    </a:ext>
                  </a:extLst>
                </p14:cNvPr>
                <p14:cNvContentPartPr/>
                <p14:nvPr/>
              </p14:nvContentPartPr>
              <p14:xfrm>
                <a:off x="1032511" y="1497365"/>
                <a:ext cx="887400" cy="612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7A8C6CE-74D9-47B7-B0F5-2F089ECB68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3511" y="1488725"/>
                  <a:ext cx="905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A14476A-A153-4CCA-A8F5-A6C743C58AF3}"/>
                    </a:ext>
                  </a:extLst>
                </p14:cNvPr>
                <p14:cNvContentPartPr/>
                <p14:nvPr/>
              </p14:nvContentPartPr>
              <p14:xfrm>
                <a:off x="1247431" y="1645325"/>
                <a:ext cx="228600" cy="4896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A14476A-A153-4CCA-A8F5-A6C743C58A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38431" y="1636685"/>
                  <a:ext cx="2462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10A2830-633B-42E5-B1BA-AD1DE543154B}"/>
                    </a:ext>
                  </a:extLst>
                </p14:cNvPr>
                <p14:cNvContentPartPr/>
                <p14:nvPr/>
              </p14:nvContentPartPr>
              <p14:xfrm>
                <a:off x="1694191" y="1629485"/>
                <a:ext cx="190080" cy="3934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10A2830-633B-42E5-B1BA-AD1DE54315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85191" y="1620845"/>
                  <a:ext cx="2077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F97E453-0AC5-4BAB-83FB-E3240D8C749C}"/>
                    </a:ext>
                  </a:extLst>
                </p14:cNvPr>
                <p14:cNvContentPartPr/>
                <p14:nvPr/>
              </p14:nvContentPartPr>
              <p14:xfrm>
                <a:off x="1586191" y="1758365"/>
                <a:ext cx="234000" cy="896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F97E453-0AC5-4BAB-83FB-E3240D8C74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77191" y="1749725"/>
                  <a:ext cx="251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28CCD5E2-C920-405F-B21A-BD895195BDF0}"/>
                    </a:ext>
                  </a:extLst>
                </p14:cNvPr>
                <p14:cNvContentPartPr/>
                <p14:nvPr/>
              </p14:nvContentPartPr>
              <p14:xfrm>
                <a:off x="898231" y="725165"/>
                <a:ext cx="335160" cy="14907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28CCD5E2-C920-405F-B21A-BD895195BD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9591" y="716525"/>
                  <a:ext cx="352800" cy="15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3832FEA-434A-425A-B794-9145F8B9E50D}"/>
                    </a:ext>
                  </a:extLst>
                </p14:cNvPr>
                <p14:cNvContentPartPr/>
                <p14:nvPr/>
              </p14:nvContentPartPr>
              <p14:xfrm>
                <a:off x="1830991" y="812645"/>
                <a:ext cx="458280" cy="12772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3832FEA-434A-425A-B794-9145F8B9E5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21991" y="804005"/>
                  <a:ext cx="475920" cy="12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83C7786D-27DB-401D-98D7-23DAB7733722}"/>
                    </a:ext>
                  </a:extLst>
                </p14:cNvPr>
                <p14:cNvContentPartPr/>
                <p14:nvPr/>
              </p14:nvContentPartPr>
              <p14:xfrm>
                <a:off x="2341471" y="1950965"/>
                <a:ext cx="234000" cy="21672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83C7786D-27DB-401D-98D7-23DAB77337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2831" y="1941965"/>
                  <a:ext cx="251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2E198029-DAEB-4C7D-93D6-C98D12C1C3CD}"/>
                    </a:ext>
                  </a:extLst>
                </p14:cNvPr>
                <p14:cNvContentPartPr/>
                <p14:nvPr/>
              </p14:nvContentPartPr>
              <p14:xfrm>
                <a:off x="3000991" y="1264805"/>
                <a:ext cx="223920" cy="129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2E198029-DAEB-4C7D-93D6-C98D12C1C3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91991" y="1255805"/>
                  <a:ext cx="241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D5E4FD2-2C61-41AC-B6BF-5B53D72C408C}"/>
                    </a:ext>
                  </a:extLst>
                </p14:cNvPr>
                <p14:cNvContentPartPr/>
                <p14:nvPr/>
              </p14:nvContentPartPr>
              <p14:xfrm>
                <a:off x="2929351" y="1482605"/>
                <a:ext cx="203760" cy="432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D5E4FD2-2C61-41AC-B6BF-5B53D72C40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20711" y="1473965"/>
                  <a:ext cx="221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058925F7-FA89-484A-870E-E01478F951F2}"/>
                    </a:ext>
                  </a:extLst>
                </p14:cNvPr>
                <p14:cNvContentPartPr/>
                <p14:nvPr/>
              </p14:nvContentPartPr>
              <p14:xfrm>
                <a:off x="3827191" y="758645"/>
                <a:ext cx="376920" cy="6627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058925F7-FA89-484A-870E-E01478F951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18191" y="749645"/>
                  <a:ext cx="39456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2C2487E-67DD-4EB8-AD53-A0BEAC58C041}"/>
                    </a:ext>
                  </a:extLst>
                </p14:cNvPr>
                <p14:cNvContentPartPr/>
                <p14:nvPr/>
              </p14:nvContentPartPr>
              <p14:xfrm>
                <a:off x="4403191" y="818405"/>
                <a:ext cx="34200" cy="3585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2C2487E-67DD-4EB8-AD53-A0BEAC58C0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94551" y="809405"/>
                  <a:ext cx="518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3790777-03C8-4750-8470-311B3F1191BB}"/>
                    </a:ext>
                  </a:extLst>
                </p14:cNvPr>
                <p14:cNvContentPartPr/>
                <p14:nvPr/>
              </p14:nvContentPartPr>
              <p14:xfrm>
                <a:off x="4325791" y="769445"/>
                <a:ext cx="287640" cy="2851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3790777-03C8-4750-8470-311B3F1191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16791" y="760805"/>
                  <a:ext cx="305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34BF1ABA-86CC-457A-AD19-4AC500007F88}"/>
                    </a:ext>
                  </a:extLst>
                </p14:cNvPr>
                <p14:cNvContentPartPr/>
                <p14:nvPr/>
              </p14:nvContentPartPr>
              <p14:xfrm>
                <a:off x="3938431" y="1390805"/>
                <a:ext cx="814320" cy="694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34BF1ABA-86CC-457A-AD19-4AC500007F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29791" y="1382165"/>
                  <a:ext cx="83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C904A605-89DE-4223-B1DE-D2E7BBED34A2}"/>
                    </a:ext>
                  </a:extLst>
                </p14:cNvPr>
                <p14:cNvContentPartPr/>
                <p14:nvPr/>
              </p14:nvContentPartPr>
              <p14:xfrm>
                <a:off x="4060831" y="1594205"/>
                <a:ext cx="261000" cy="5886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C904A605-89DE-4223-B1DE-D2E7BBED34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52191" y="1585205"/>
                  <a:ext cx="2786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7037856-34EB-4425-B046-3B3CB3ED4F11}"/>
                    </a:ext>
                  </a:extLst>
                </p14:cNvPr>
                <p14:cNvContentPartPr/>
                <p14:nvPr/>
              </p14:nvContentPartPr>
              <p14:xfrm>
                <a:off x="4548991" y="1473605"/>
                <a:ext cx="228960" cy="5385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7037856-34EB-4425-B046-3B3CB3ED4F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39991" y="1464965"/>
                  <a:ext cx="2466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6545540-9F93-4D3F-8E28-E5CC3FCA6B41}"/>
                    </a:ext>
                  </a:extLst>
                </p14:cNvPr>
                <p14:cNvContentPartPr/>
                <p14:nvPr/>
              </p14:nvContentPartPr>
              <p14:xfrm>
                <a:off x="4478431" y="1726685"/>
                <a:ext cx="300240" cy="817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6545540-9F93-4D3F-8E28-E5CC3FCA6B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69791" y="1718045"/>
                  <a:ext cx="317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4F793F8-A0A7-4671-A15D-D1D2C1E3D105}"/>
                    </a:ext>
                  </a:extLst>
                </p14:cNvPr>
                <p14:cNvContentPartPr/>
                <p14:nvPr/>
              </p14:nvContentPartPr>
              <p14:xfrm>
                <a:off x="1211791" y="3165965"/>
                <a:ext cx="407520" cy="6400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4F793F8-A0A7-4671-A15D-D1D2C1E3D1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02791" y="3157325"/>
                  <a:ext cx="4251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8D23F23-D453-4EBF-9FDD-15474492FEFC}"/>
                    </a:ext>
                  </a:extLst>
                </p14:cNvPr>
                <p14:cNvContentPartPr/>
                <p14:nvPr/>
              </p14:nvContentPartPr>
              <p14:xfrm>
                <a:off x="1706791" y="3220685"/>
                <a:ext cx="323640" cy="4327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8D23F23-D453-4EBF-9FDD-15474492FE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97791" y="3212045"/>
                  <a:ext cx="3412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2727C246-E194-4109-9556-F259878766C6}"/>
                    </a:ext>
                  </a:extLst>
                </p14:cNvPr>
                <p14:cNvContentPartPr/>
                <p14:nvPr/>
              </p14:nvContentPartPr>
              <p14:xfrm>
                <a:off x="1080391" y="3921605"/>
                <a:ext cx="897840" cy="252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2727C246-E194-4109-9556-F259878766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1391" y="3912605"/>
                  <a:ext cx="915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1297822-A85D-4B6A-803B-E56A1318E18E}"/>
                    </a:ext>
                  </a:extLst>
                </p14:cNvPr>
                <p14:cNvContentPartPr/>
                <p14:nvPr/>
              </p14:nvContentPartPr>
              <p14:xfrm>
                <a:off x="1306111" y="4057325"/>
                <a:ext cx="252720" cy="4561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1297822-A85D-4B6A-803B-E56A1318E1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97471" y="4048325"/>
                  <a:ext cx="2703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63941CF5-A0DA-4E49-AF73-CEF651DAFE51}"/>
                    </a:ext>
                  </a:extLst>
                </p14:cNvPr>
                <p14:cNvContentPartPr/>
                <p14:nvPr/>
              </p14:nvContentPartPr>
              <p14:xfrm>
                <a:off x="1791031" y="3985325"/>
                <a:ext cx="245160" cy="3805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63941CF5-A0DA-4E49-AF73-CEF651DAFE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82031" y="3976325"/>
                  <a:ext cx="2628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59F3A154-275D-47C1-9E9A-AEEC9EC8D238}"/>
                    </a:ext>
                  </a:extLst>
                </p14:cNvPr>
                <p14:cNvContentPartPr/>
                <p14:nvPr/>
              </p14:nvContentPartPr>
              <p14:xfrm>
                <a:off x="1764391" y="4083605"/>
                <a:ext cx="236520" cy="1630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59F3A154-275D-47C1-9E9A-AEEC9EC8D2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5751" y="4074605"/>
                  <a:ext cx="25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17A53DC5-D9F2-4914-ACDD-9448CD3CB6BA}"/>
                    </a:ext>
                  </a:extLst>
                </p14:cNvPr>
                <p14:cNvContentPartPr/>
                <p14:nvPr/>
              </p14:nvContentPartPr>
              <p14:xfrm>
                <a:off x="1050511" y="3173885"/>
                <a:ext cx="350280" cy="15087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17A53DC5-D9F2-4914-ACDD-9448CD3CB6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1871" y="3164885"/>
                  <a:ext cx="367920" cy="15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8A60E13E-ED93-40B9-AD22-7C16A017A984}"/>
                    </a:ext>
                  </a:extLst>
                </p14:cNvPr>
                <p14:cNvContentPartPr/>
                <p14:nvPr/>
              </p14:nvContentPartPr>
              <p14:xfrm>
                <a:off x="2102071" y="3207725"/>
                <a:ext cx="381600" cy="12326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8A60E13E-ED93-40B9-AD22-7C16A017A9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93431" y="3199085"/>
                  <a:ext cx="39924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F4A18E9-3F40-413F-A890-879DB9741796}"/>
                    </a:ext>
                  </a:extLst>
                </p14:cNvPr>
                <p14:cNvContentPartPr/>
                <p14:nvPr/>
              </p14:nvContentPartPr>
              <p14:xfrm>
                <a:off x="2559271" y="4173965"/>
                <a:ext cx="235080" cy="3204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F4A18E9-3F40-413F-A890-879DB97417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50271" y="4164965"/>
                  <a:ext cx="2527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29D0A817-2BF8-4415-B47A-0F03C0236CBA}"/>
                    </a:ext>
                  </a:extLst>
                </p14:cNvPr>
                <p14:cNvContentPartPr/>
                <p14:nvPr/>
              </p14:nvContentPartPr>
              <p14:xfrm>
                <a:off x="3063631" y="3784085"/>
                <a:ext cx="284760" cy="252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29D0A817-2BF8-4415-B47A-0F03C0236C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54631" y="3775085"/>
                  <a:ext cx="302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916CF0A6-0E3A-4589-9130-446C11CF5D9C}"/>
                    </a:ext>
                  </a:extLst>
                </p14:cNvPr>
                <p14:cNvContentPartPr/>
                <p14:nvPr/>
              </p14:nvContentPartPr>
              <p14:xfrm>
                <a:off x="2870311" y="4135445"/>
                <a:ext cx="321840" cy="72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916CF0A6-0E3A-4589-9130-446C11CF5D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61671" y="4126805"/>
                  <a:ext cx="339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ADF6D32D-FCF8-4531-A5BF-FDDB0F76559C}"/>
                    </a:ext>
                  </a:extLst>
                </p14:cNvPr>
                <p14:cNvContentPartPr/>
                <p14:nvPr/>
              </p14:nvContentPartPr>
              <p14:xfrm>
                <a:off x="3738991" y="3725405"/>
                <a:ext cx="419760" cy="7056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ADF6D32D-FCF8-4531-A5BF-FDDB0F7655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30351" y="3716405"/>
                  <a:ext cx="437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EA0A308-C36A-4104-8087-3FA5A79B7586}"/>
                    </a:ext>
                  </a:extLst>
                </p14:cNvPr>
                <p14:cNvContentPartPr/>
                <p14:nvPr/>
              </p14:nvContentPartPr>
              <p14:xfrm>
                <a:off x="4382671" y="3172445"/>
                <a:ext cx="356040" cy="6156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EA0A308-C36A-4104-8087-3FA5A79B75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74031" y="3163445"/>
                  <a:ext cx="37368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E5890F43-F6D6-4226-916D-ACE06582AB95}"/>
                    </a:ext>
                  </a:extLst>
                </p14:cNvPr>
                <p14:cNvContentPartPr/>
                <p14:nvPr/>
              </p14:nvContentPartPr>
              <p14:xfrm>
                <a:off x="4722151" y="3227165"/>
                <a:ext cx="297000" cy="3970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E5890F43-F6D6-4226-916D-ACE06582AB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13151" y="3218165"/>
                  <a:ext cx="314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5736F7B-5112-479E-AC06-E76A917C92F9}"/>
                    </a:ext>
                  </a:extLst>
                </p14:cNvPr>
                <p14:cNvContentPartPr/>
                <p14:nvPr/>
              </p14:nvContentPartPr>
              <p14:xfrm>
                <a:off x="4260271" y="3845285"/>
                <a:ext cx="892080" cy="1134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5736F7B-5112-479E-AC06-E76A917C92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1271" y="3836285"/>
                  <a:ext cx="909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7E219367-CE7B-4E89-BE2E-DE6FFD66CCCD}"/>
                    </a:ext>
                  </a:extLst>
                </p14:cNvPr>
                <p14:cNvContentPartPr/>
                <p14:nvPr/>
              </p14:nvContentPartPr>
              <p14:xfrm>
                <a:off x="4359271" y="4023485"/>
                <a:ext cx="271800" cy="57420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7E219367-CE7B-4E89-BE2E-DE6FFD66CC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50271" y="4014845"/>
                  <a:ext cx="2894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4C24907C-2905-4004-A141-DFCADF3A04AA}"/>
                    </a:ext>
                  </a:extLst>
                </p14:cNvPr>
                <p14:cNvContentPartPr/>
                <p14:nvPr/>
              </p14:nvContentPartPr>
              <p14:xfrm>
                <a:off x="4879831" y="3935645"/>
                <a:ext cx="175320" cy="4197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4C24907C-2905-4004-A141-DFCADF3A04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70831" y="3926645"/>
                  <a:ext cx="192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41069C0-CBD8-4A94-8053-664011749527}"/>
                    </a:ext>
                  </a:extLst>
                </p14:cNvPr>
                <p14:cNvContentPartPr/>
                <p14:nvPr/>
              </p14:nvContentPartPr>
              <p14:xfrm>
                <a:off x="4784791" y="4067765"/>
                <a:ext cx="218880" cy="6588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41069C0-CBD8-4A94-8053-6640117495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76151" y="4058765"/>
                  <a:ext cx="23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355E1837-10F6-4909-9A1D-01E83AAA9129}"/>
                    </a:ext>
                  </a:extLst>
                </p14:cNvPr>
                <p14:cNvContentPartPr/>
                <p14:nvPr/>
              </p14:nvContentPartPr>
              <p14:xfrm>
                <a:off x="226471" y="321245"/>
                <a:ext cx="5434560" cy="46911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355E1837-10F6-4909-9A1D-01E83AAA91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7831" y="312605"/>
                  <a:ext cx="5452200" cy="47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C8CB1A4-6C14-4178-B3B6-9659101B1BB7}"/>
              </a:ext>
            </a:extLst>
          </p:cNvPr>
          <p:cNvGrpSpPr/>
          <p:nvPr/>
        </p:nvGrpSpPr>
        <p:grpSpPr>
          <a:xfrm>
            <a:off x="6106711" y="694205"/>
            <a:ext cx="1461600" cy="1474920"/>
            <a:chOff x="6106711" y="694205"/>
            <a:chExt cx="1461600" cy="14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B8EBD68-886B-4E55-9FFC-AEE34D7D9400}"/>
                    </a:ext>
                  </a:extLst>
                </p14:cNvPr>
                <p14:cNvContentPartPr/>
                <p14:nvPr/>
              </p14:nvContentPartPr>
              <p14:xfrm>
                <a:off x="6210751" y="694205"/>
                <a:ext cx="368280" cy="5990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B8EBD68-886B-4E55-9FFC-AEE34D7D94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2111" y="685205"/>
                  <a:ext cx="3859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7B2A421-E50F-4367-96A9-7342835AB1F6}"/>
                    </a:ext>
                  </a:extLst>
                </p14:cNvPr>
                <p14:cNvContentPartPr/>
                <p14:nvPr/>
              </p14:nvContentPartPr>
              <p14:xfrm>
                <a:off x="6608911" y="818045"/>
                <a:ext cx="343440" cy="3981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7B2A421-E50F-4367-96A9-7342835AB1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00271" y="809045"/>
                  <a:ext cx="3610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25431BB-5715-4AE1-9083-2158B7067316}"/>
                    </a:ext>
                  </a:extLst>
                </p14:cNvPr>
                <p14:cNvContentPartPr/>
                <p14:nvPr/>
              </p14:nvContentPartPr>
              <p14:xfrm>
                <a:off x="6106711" y="1405925"/>
                <a:ext cx="958320" cy="1519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25431BB-5715-4AE1-9083-2158B70673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98071" y="1396925"/>
                  <a:ext cx="975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0678BFD7-EC96-4C00-878B-EFCD5C6832C1}"/>
                    </a:ext>
                  </a:extLst>
                </p14:cNvPr>
                <p14:cNvContentPartPr/>
                <p14:nvPr/>
              </p14:nvContentPartPr>
              <p14:xfrm>
                <a:off x="6289951" y="1659005"/>
                <a:ext cx="329400" cy="5101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0678BFD7-EC96-4C00-878B-EFCD5C6832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81311" y="1650005"/>
                  <a:ext cx="3470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88BAF531-A11C-4EBA-9C74-0D5B7ED75FB0}"/>
                    </a:ext>
                  </a:extLst>
                </p14:cNvPr>
                <p14:cNvContentPartPr/>
                <p14:nvPr/>
              </p14:nvContentPartPr>
              <p14:xfrm>
                <a:off x="6894031" y="1577645"/>
                <a:ext cx="163440" cy="3819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88BAF531-A11C-4EBA-9C74-0D5B7ED75F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85031" y="1568645"/>
                  <a:ext cx="1810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E66B7748-426D-4991-A34A-18A35D05ED59}"/>
                    </a:ext>
                  </a:extLst>
                </p14:cNvPr>
                <p14:cNvContentPartPr/>
                <p14:nvPr/>
              </p14:nvContentPartPr>
              <p14:xfrm>
                <a:off x="6711871" y="1700765"/>
                <a:ext cx="327960" cy="1393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E66B7748-426D-4991-A34A-18A35D05ED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03231" y="1691765"/>
                  <a:ext cx="345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38317BB1-A5F2-496F-901A-74C46D861B13}"/>
                    </a:ext>
                  </a:extLst>
                </p14:cNvPr>
                <p14:cNvContentPartPr/>
                <p14:nvPr/>
              </p14:nvContentPartPr>
              <p14:xfrm>
                <a:off x="7343311" y="1220525"/>
                <a:ext cx="225000" cy="2761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38317BB1-A5F2-496F-901A-74C46D861B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34671" y="1211885"/>
                  <a:ext cx="24264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3D734C5-9DF7-4FD4-AA55-B2637F19FD9E}"/>
              </a:ext>
            </a:extLst>
          </p:cNvPr>
          <p:cNvGrpSpPr/>
          <p:nvPr/>
        </p:nvGrpSpPr>
        <p:grpSpPr>
          <a:xfrm>
            <a:off x="8188231" y="624005"/>
            <a:ext cx="2889000" cy="1161720"/>
            <a:chOff x="8188231" y="624005"/>
            <a:chExt cx="2889000" cy="11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CBC677EF-4A5C-4754-A2E5-FCC3FE4E0017}"/>
                    </a:ext>
                  </a:extLst>
                </p14:cNvPr>
                <p14:cNvContentPartPr/>
                <p14:nvPr/>
              </p14:nvContentPartPr>
              <p14:xfrm>
                <a:off x="8188231" y="1219445"/>
                <a:ext cx="275400" cy="468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CBC677EF-4A5C-4754-A2E5-FCC3FE4E001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79231" y="1210805"/>
                  <a:ext cx="293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9B0B6F6A-6DDE-4F35-BE2D-235D6F86CE83}"/>
                    </a:ext>
                  </a:extLst>
                </p14:cNvPr>
                <p14:cNvContentPartPr/>
                <p14:nvPr/>
              </p14:nvContentPartPr>
              <p14:xfrm>
                <a:off x="8771431" y="855125"/>
                <a:ext cx="222840" cy="32112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9B0B6F6A-6DDE-4F35-BE2D-235D6F86CE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62791" y="846125"/>
                  <a:ext cx="240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325B9324-A999-478A-A16F-047695E34999}"/>
                    </a:ext>
                  </a:extLst>
                </p14:cNvPr>
                <p14:cNvContentPartPr/>
                <p14:nvPr/>
              </p14:nvContentPartPr>
              <p14:xfrm>
                <a:off x="9107311" y="915245"/>
                <a:ext cx="311760" cy="5835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325B9324-A999-478A-A16F-047695E349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98311" y="906605"/>
                  <a:ext cx="3294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8F12F99-DFA9-42D9-944C-68C8232943E0}"/>
                    </a:ext>
                  </a:extLst>
                </p14:cNvPr>
                <p14:cNvContentPartPr/>
                <p14:nvPr/>
              </p14:nvContentPartPr>
              <p14:xfrm>
                <a:off x="9443551" y="749285"/>
                <a:ext cx="262800" cy="45000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8F12F99-DFA9-42D9-944C-68C8232943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34911" y="740645"/>
                  <a:ext cx="2804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6F49176A-E175-4DD3-AB86-035A3E0BC758}"/>
                    </a:ext>
                  </a:extLst>
                </p14:cNvPr>
                <p14:cNvContentPartPr/>
                <p14:nvPr/>
              </p14:nvContentPartPr>
              <p14:xfrm>
                <a:off x="9646951" y="624005"/>
                <a:ext cx="476280" cy="116172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6F49176A-E175-4DD3-AB86-035A3E0BC7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38311" y="615365"/>
                  <a:ext cx="493920" cy="11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F22EFDA5-E1F1-448D-BC7C-8B48DF15ACB1}"/>
                    </a:ext>
                  </a:extLst>
                </p14:cNvPr>
                <p14:cNvContentPartPr/>
                <p14:nvPr/>
              </p14:nvContentPartPr>
              <p14:xfrm>
                <a:off x="10013431" y="1214765"/>
                <a:ext cx="203760" cy="3459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F22EFDA5-E1F1-448D-BC7C-8B48DF15AC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04791" y="1206125"/>
                  <a:ext cx="2214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0EB619F4-F2AC-4B48-8FB7-0052ECBC820E}"/>
                    </a:ext>
                  </a:extLst>
                </p14:cNvPr>
                <p14:cNvContentPartPr/>
                <p14:nvPr/>
              </p14:nvContentPartPr>
              <p14:xfrm>
                <a:off x="10488271" y="1399085"/>
                <a:ext cx="5400" cy="7056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0EB619F4-F2AC-4B48-8FB7-0052ECBC82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79271" y="1390445"/>
                  <a:ext cx="23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8DAF55D7-F06D-4A4C-AFF7-992073A41A17}"/>
                    </a:ext>
                  </a:extLst>
                </p14:cNvPr>
                <p14:cNvContentPartPr/>
                <p14:nvPr/>
              </p14:nvContentPartPr>
              <p14:xfrm>
                <a:off x="10607431" y="1055645"/>
                <a:ext cx="276480" cy="50652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8DAF55D7-F06D-4A4C-AFF7-992073A41A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98431" y="1046645"/>
                  <a:ext cx="2941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F9499281-9F26-43D4-AFF9-F8099C15A8DA}"/>
                    </a:ext>
                  </a:extLst>
                </p14:cNvPr>
                <p14:cNvContentPartPr/>
                <p14:nvPr/>
              </p14:nvContentPartPr>
              <p14:xfrm>
                <a:off x="10716871" y="971045"/>
                <a:ext cx="360360" cy="63648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F9499281-9F26-43D4-AFF9-F8099C15A8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07871" y="962045"/>
                  <a:ext cx="378000" cy="65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57D0A79C-BF71-42D7-B215-E4B8B9577CB8}"/>
              </a:ext>
            </a:extLst>
          </p:cNvPr>
          <p:cNvGrpSpPr/>
          <p:nvPr/>
        </p:nvGrpSpPr>
        <p:grpSpPr>
          <a:xfrm>
            <a:off x="5854351" y="2368565"/>
            <a:ext cx="6229800" cy="1819800"/>
            <a:chOff x="5854351" y="2368565"/>
            <a:chExt cx="6229800" cy="18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3621FA1F-5D77-4558-B353-5FC894C43ED3}"/>
                    </a:ext>
                  </a:extLst>
                </p14:cNvPr>
                <p14:cNvContentPartPr/>
                <p14:nvPr/>
              </p14:nvContentPartPr>
              <p14:xfrm>
                <a:off x="6098791" y="2822525"/>
                <a:ext cx="302040" cy="58140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3621FA1F-5D77-4558-B353-5FC894C43E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90151" y="2813525"/>
                  <a:ext cx="3196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82D72C0-96E5-4B31-8C63-D00456881540}"/>
                    </a:ext>
                  </a:extLst>
                </p14:cNvPr>
                <p14:cNvContentPartPr/>
                <p14:nvPr/>
              </p14:nvContentPartPr>
              <p14:xfrm>
                <a:off x="6428191" y="2828645"/>
                <a:ext cx="322200" cy="32364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82D72C0-96E5-4B31-8C63-D004568815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19191" y="2819645"/>
                  <a:ext cx="339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37BEC433-2AA0-4260-8A39-8506155D446E}"/>
                    </a:ext>
                  </a:extLst>
                </p14:cNvPr>
                <p14:cNvContentPartPr/>
                <p14:nvPr/>
              </p14:nvContentPartPr>
              <p14:xfrm>
                <a:off x="5929951" y="3332285"/>
                <a:ext cx="853920" cy="13608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37BEC433-2AA0-4260-8A39-8506155D446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20951" y="3323285"/>
                  <a:ext cx="871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30C1C3D2-894E-4DA7-8154-0D17647FDDB8}"/>
                    </a:ext>
                  </a:extLst>
                </p14:cNvPr>
                <p14:cNvContentPartPr/>
                <p14:nvPr/>
              </p14:nvContentPartPr>
              <p14:xfrm>
                <a:off x="6112831" y="3387005"/>
                <a:ext cx="319320" cy="52560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30C1C3D2-894E-4DA7-8154-0D17647FDD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04191" y="3378365"/>
                  <a:ext cx="3369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7672C645-D374-4477-8767-1AADA30E3E5A}"/>
                    </a:ext>
                  </a:extLst>
                </p14:cNvPr>
                <p14:cNvContentPartPr/>
                <p14:nvPr/>
              </p14:nvContentPartPr>
              <p14:xfrm>
                <a:off x="6620071" y="3347045"/>
                <a:ext cx="149760" cy="51876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7672C645-D374-4477-8767-1AADA30E3E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11431" y="3338045"/>
                  <a:ext cx="1674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074BD1F0-E1A8-4E6F-894A-55F32D54658A}"/>
                    </a:ext>
                  </a:extLst>
                </p14:cNvPr>
                <p14:cNvContentPartPr/>
                <p14:nvPr/>
              </p14:nvContentPartPr>
              <p14:xfrm>
                <a:off x="6472111" y="3516245"/>
                <a:ext cx="240120" cy="1008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074BD1F0-E1A8-4E6F-894A-55F32D5465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63471" y="3507605"/>
                  <a:ext cx="257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895EA92C-82BC-412D-BA97-3FE01CD6BC99}"/>
                    </a:ext>
                  </a:extLst>
                </p14:cNvPr>
                <p14:cNvContentPartPr/>
                <p14:nvPr/>
              </p14:nvContentPartPr>
              <p14:xfrm>
                <a:off x="5880991" y="2712005"/>
                <a:ext cx="438120" cy="135396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895EA92C-82BC-412D-BA97-3FE01CD6BC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1991" y="2703005"/>
                  <a:ext cx="455760" cy="13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55FEF50D-8194-47C6-A9C7-11785A1C05EF}"/>
                    </a:ext>
                  </a:extLst>
                </p14:cNvPr>
                <p14:cNvContentPartPr/>
                <p14:nvPr/>
              </p14:nvContentPartPr>
              <p14:xfrm>
                <a:off x="5854351" y="2861045"/>
                <a:ext cx="473760" cy="885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55FEF50D-8194-47C6-A9C7-11785A1C05E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45711" y="2852405"/>
                  <a:ext cx="49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F08E6A16-81D0-4BDC-8C0F-83C3A48C44A1}"/>
                    </a:ext>
                  </a:extLst>
                </p14:cNvPr>
                <p14:cNvContentPartPr/>
                <p14:nvPr/>
              </p14:nvContentPartPr>
              <p14:xfrm>
                <a:off x="6445831" y="2589965"/>
                <a:ext cx="733680" cy="128808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F08E6A16-81D0-4BDC-8C0F-83C3A48C44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36831" y="2580965"/>
                  <a:ext cx="751320" cy="13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6F37A216-4453-4A62-A4DE-3AF9504250CB}"/>
                    </a:ext>
                  </a:extLst>
                </p14:cNvPr>
                <p14:cNvContentPartPr/>
                <p14:nvPr/>
              </p14:nvContentPartPr>
              <p14:xfrm>
                <a:off x="7423591" y="3078125"/>
                <a:ext cx="239040" cy="298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6F37A216-4453-4A62-A4DE-3AF9504250C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14951" y="3069125"/>
                  <a:ext cx="256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0DC92569-6F5C-4F74-9559-BFF7EDBE1CC2}"/>
                    </a:ext>
                  </a:extLst>
                </p14:cNvPr>
                <p14:cNvContentPartPr/>
                <p14:nvPr/>
              </p14:nvContentPartPr>
              <p14:xfrm>
                <a:off x="7349791" y="3303845"/>
                <a:ext cx="188640" cy="1728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0DC92569-6F5C-4F74-9559-BFF7EDBE1C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40791" y="3295205"/>
                  <a:ext cx="20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315AE0F9-F3A8-40FE-810C-B0D50A07CE6C}"/>
                    </a:ext>
                  </a:extLst>
                </p14:cNvPr>
                <p14:cNvContentPartPr/>
                <p14:nvPr/>
              </p14:nvContentPartPr>
              <p14:xfrm>
                <a:off x="7852711" y="3174965"/>
                <a:ext cx="348480" cy="658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315AE0F9-F3A8-40FE-810C-B0D50A07CE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44071" y="3166325"/>
                  <a:ext cx="366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6E93653D-025B-4E91-AEB5-6E39B88F1FEF}"/>
                    </a:ext>
                  </a:extLst>
                </p14:cNvPr>
                <p14:cNvContentPartPr/>
                <p14:nvPr/>
              </p14:nvContentPartPr>
              <p14:xfrm>
                <a:off x="8372191" y="2596805"/>
                <a:ext cx="173520" cy="14097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6E93653D-025B-4E91-AEB5-6E39B88F1F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63191" y="2587805"/>
                  <a:ext cx="191160" cy="14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956F0D77-50A0-478C-9D37-94B390011264}"/>
                    </a:ext>
                  </a:extLst>
                </p14:cNvPr>
                <p14:cNvContentPartPr/>
                <p14:nvPr/>
              </p14:nvContentPartPr>
              <p14:xfrm>
                <a:off x="8505751" y="3110885"/>
                <a:ext cx="124560" cy="1296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956F0D77-50A0-478C-9D37-94B3900112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97111" y="3101885"/>
                  <a:ext cx="142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45A74FA5-4DB3-4539-BF3F-1357F61883BE}"/>
                    </a:ext>
                  </a:extLst>
                </p14:cNvPr>
                <p14:cNvContentPartPr/>
                <p14:nvPr/>
              </p14:nvContentPartPr>
              <p14:xfrm>
                <a:off x="8763151" y="2896325"/>
                <a:ext cx="231480" cy="30492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45A74FA5-4DB3-4539-BF3F-1357F61883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54511" y="2887685"/>
                  <a:ext cx="249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C887E724-1BDC-43CA-A274-B12B51B97187}"/>
                    </a:ext>
                  </a:extLst>
                </p14:cNvPr>
                <p14:cNvContentPartPr/>
                <p14:nvPr/>
              </p14:nvContentPartPr>
              <p14:xfrm>
                <a:off x="9061951" y="2932325"/>
                <a:ext cx="219960" cy="53640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C887E724-1BDC-43CA-A274-B12B51B971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52951" y="2923685"/>
                  <a:ext cx="2376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E74098EE-2212-493B-B2D6-8C925EDEAA3F}"/>
                    </a:ext>
                  </a:extLst>
                </p14:cNvPr>
                <p14:cNvContentPartPr/>
                <p14:nvPr/>
              </p14:nvContentPartPr>
              <p14:xfrm>
                <a:off x="9353191" y="2817125"/>
                <a:ext cx="209880" cy="27504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E74098EE-2212-493B-B2D6-8C925EDEAA3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44551" y="2808125"/>
                  <a:ext cx="227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65C8FB64-0C30-462D-9D27-10F55F7BDC66}"/>
                    </a:ext>
                  </a:extLst>
                </p14:cNvPr>
                <p14:cNvContentPartPr/>
                <p14:nvPr/>
              </p14:nvContentPartPr>
              <p14:xfrm>
                <a:off x="8647231" y="3232205"/>
                <a:ext cx="941400" cy="23832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65C8FB64-0C30-462D-9D27-10F55F7BDC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38591" y="3223205"/>
                  <a:ext cx="959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21BA4484-F9C0-4B18-93F3-96A2F1E751B1}"/>
                    </a:ext>
                  </a:extLst>
                </p14:cNvPr>
                <p14:cNvContentPartPr/>
                <p14:nvPr/>
              </p14:nvContentPartPr>
              <p14:xfrm>
                <a:off x="8818231" y="3555845"/>
                <a:ext cx="309240" cy="23904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21BA4484-F9C0-4B18-93F3-96A2F1E751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09591" y="3547205"/>
                  <a:ext cx="326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0B6ACCAC-8BCB-472E-A43B-73221B91BFAB}"/>
                    </a:ext>
                  </a:extLst>
                </p14:cNvPr>
                <p14:cNvContentPartPr/>
                <p14:nvPr/>
              </p14:nvContentPartPr>
              <p14:xfrm>
                <a:off x="9285511" y="3633965"/>
                <a:ext cx="3960" cy="504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0B6ACCAC-8BCB-472E-A43B-73221B91BF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76511" y="3624965"/>
                  <a:ext cx="21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AC59A804-9927-4FDA-A09E-CEB8D85CA744}"/>
                    </a:ext>
                  </a:extLst>
                </p14:cNvPr>
                <p14:cNvContentPartPr/>
                <p14:nvPr/>
              </p14:nvContentPartPr>
              <p14:xfrm>
                <a:off x="9458671" y="3394205"/>
                <a:ext cx="326880" cy="31104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AC59A804-9927-4FDA-A09E-CEB8D85CA7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50031" y="3385205"/>
                  <a:ext cx="344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7EB92999-D5C8-4F05-95B8-BB9D0278E38D}"/>
                    </a:ext>
                  </a:extLst>
                </p14:cNvPr>
                <p14:cNvContentPartPr/>
                <p14:nvPr/>
              </p14:nvContentPartPr>
              <p14:xfrm>
                <a:off x="9728671" y="2368565"/>
                <a:ext cx="405720" cy="154368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7EB92999-D5C8-4F05-95B8-BB9D0278E3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19671" y="2359565"/>
                  <a:ext cx="423360" cy="15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79FFAECF-7BD2-4580-88F3-2CF7E97B17A7}"/>
                    </a:ext>
                  </a:extLst>
                </p14:cNvPr>
                <p14:cNvContentPartPr/>
                <p14:nvPr/>
              </p14:nvContentPartPr>
              <p14:xfrm>
                <a:off x="10285951" y="3043565"/>
                <a:ext cx="190080" cy="154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79FFAECF-7BD2-4580-88F3-2CF7E97B17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7311" y="3034925"/>
                  <a:ext cx="207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F3C03AF2-63F4-4392-B95F-F12D75FA70D8}"/>
                    </a:ext>
                  </a:extLst>
                </p14:cNvPr>
                <p14:cNvContentPartPr/>
                <p14:nvPr/>
              </p14:nvContentPartPr>
              <p14:xfrm>
                <a:off x="10247071" y="3237245"/>
                <a:ext cx="207360" cy="4572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F3C03AF2-63F4-4392-B95F-F12D75FA70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38071" y="3228605"/>
                  <a:ext cx="225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7E4E0826-554C-443B-9CB3-39B6BF7CE840}"/>
                    </a:ext>
                  </a:extLst>
                </p14:cNvPr>
                <p14:cNvContentPartPr/>
                <p14:nvPr/>
              </p14:nvContentPartPr>
              <p14:xfrm>
                <a:off x="10625071" y="2741525"/>
                <a:ext cx="317880" cy="46224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7E4E0826-554C-443B-9CB3-39B6BF7CE8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16071" y="2732525"/>
                  <a:ext cx="3355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DE72A127-EE5D-4FF7-ACFD-5955F430DDC0}"/>
                    </a:ext>
                  </a:extLst>
                </p14:cNvPr>
                <p14:cNvContentPartPr/>
                <p14:nvPr/>
              </p14:nvContentPartPr>
              <p14:xfrm>
                <a:off x="11139511" y="2679245"/>
                <a:ext cx="299160" cy="64332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DE72A127-EE5D-4FF7-ACFD-5955F430DD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30871" y="2670245"/>
                  <a:ext cx="31680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8DB02842-2E18-4FA3-879B-09B03057A5D8}"/>
                    </a:ext>
                  </a:extLst>
                </p14:cNvPr>
                <p14:cNvContentPartPr/>
                <p14:nvPr/>
              </p14:nvContentPartPr>
              <p14:xfrm>
                <a:off x="11393311" y="2580245"/>
                <a:ext cx="323280" cy="43704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8DB02842-2E18-4FA3-879B-09B03057A5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84311" y="2571245"/>
                  <a:ext cx="340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F5D57BFA-217E-4D53-9149-FC3EF0E9896F}"/>
                    </a:ext>
                  </a:extLst>
                </p14:cNvPr>
                <p14:cNvContentPartPr/>
                <p14:nvPr/>
              </p14:nvContentPartPr>
              <p14:xfrm>
                <a:off x="10409071" y="3289085"/>
                <a:ext cx="1311120" cy="51336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F5D57BFA-217E-4D53-9149-FC3EF0E989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00071" y="3280445"/>
                  <a:ext cx="1328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F700F797-DE49-42C1-B461-2298E945D525}"/>
                    </a:ext>
                  </a:extLst>
                </p14:cNvPr>
                <p14:cNvContentPartPr/>
                <p14:nvPr/>
              </p14:nvContentPartPr>
              <p14:xfrm>
                <a:off x="10825951" y="3806765"/>
                <a:ext cx="320400" cy="3816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F700F797-DE49-42C1-B461-2298E945D52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16951" y="3797765"/>
                  <a:ext cx="338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C2B632F2-BCBE-4373-83D8-89D329ABD5FF}"/>
                    </a:ext>
                  </a:extLst>
                </p14:cNvPr>
                <p14:cNvContentPartPr/>
                <p14:nvPr/>
              </p14:nvContentPartPr>
              <p14:xfrm>
                <a:off x="11267671" y="3882365"/>
                <a:ext cx="26640" cy="1620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C2B632F2-BCBE-4373-83D8-89D329ABD5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59031" y="3873725"/>
                  <a:ext cx="44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127720D9-E3DF-4C63-9A9C-C91154C25727}"/>
                    </a:ext>
                  </a:extLst>
                </p14:cNvPr>
                <p14:cNvContentPartPr/>
                <p14:nvPr/>
              </p14:nvContentPartPr>
              <p14:xfrm>
                <a:off x="11466031" y="3528485"/>
                <a:ext cx="618120" cy="53136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127720D9-E3DF-4C63-9A9C-C91154C257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57391" y="3519845"/>
                  <a:ext cx="635760" cy="54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018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24E6-D6FB-4F8B-9794-AC295578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Velocidades específicas: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9DC7E-AA4C-4E6D-9B6A-F87187CD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8" y="816746"/>
            <a:ext cx="10515600" cy="958788"/>
          </a:xfrm>
        </p:spPr>
        <p:txBody>
          <a:bodyPr>
            <a:normAutofit/>
          </a:bodyPr>
          <a:lstStyle/>
          <a:p>
            <a:r>
              <a:rPr lang="pt-BR" sz="2000" dirty="0"/>
              <a:t>Velocidade específica de crescimento celular (μ ou </a:t>
            </a:r>
            <a:r>
              <a:rPr lang="pt-BR" sz="2000" dirty="0" err="1"/>
              <a:t>μ</a:t>
            </a:r>
            <a:r>
              <a:rPr lang="pt-BR" sz="2000" baseline="-25000" dirty="0" err="1"/>
              <a:t>X</a:t>
            </a:r>
            <a:r>
              <a:rPr lang="pt-BR" sz="2000" dirty="0"/>
              <a:t>)            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258" name="Imagem 257">
            <a:extLst>
              <a:ext uri="{FF2B5EF4-FFF2-40B4-BE49-F238E27FC236}">
                <a16:creationId xmlns:a16="http://schemas.microsoft.com/office/drawing/2014/main" id="{5F418FC9-6912-4BB8-A138-BE4BAC6E6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273" y="152285"/>
            <a:ext cx="3886415" cy="1636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EB411894-A812-4D15-A8F3-CB2129C6935C}"/>
                  </a:ext>
                </a:extLst>
              </p14:cNvPr>
              <p14:cNvContentPartPr/>
              <p14:nvPr/>
            </p14:nvContentPartPr>
            <p14:xfrm>
              <a:off x="1043828" y="1395517"/>
              <a:ext cx="441720" cy="405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EB411894-A812-4D15-A8F3-CB2129C69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828" y="1386877"/>
                <a:ext cx="4593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43E41E76-3174-4F0E-BCD5-8268759E19C2}"/>
                  </a:ext>
                </a:extLst>
              </p14:cNvPr>
              <p14:cNvContentPartPr/>
              <p14:nvPr/>
            </p14:nvContentPartPr>
            <p14:xfrm>
              <a:off x="1642148" y="1433317"/>
              <a:ext cx="167400" cy="216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43E41E76-3174-4F0E-BCD5-8268759E19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3508" y="1424677"/>
                <a:ext cx="185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ADCB8F9-F953-4FB4-A250-F4528A20D390}"/>
                  </a:ext>
                </a:extLst>
              </p14:cNvPr>
              <p14:cNvContentPartPr/>
              <p14:nvPr/>
            </p14:nvContentPartPr>
            <p14:xfrm>
              <a:off x="1545668" y="1571917"/>
              <a:ext cx="207360" cy="784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ADCB8F9-F953-4FB4-A250-F4528A20D3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6668" y="1562917"/>
                <a:ext cx="22500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C0F2FE2-E52E-43E1-965E-40F44A0DD721}"/>
              </a:ext>
            </a:extLst>
          </p:cNvPr>
          <p:cNvGrpSpPr/>
          <p:nvPr/>
        </p:nvGrpSpPr>
        <p:grpSpPr>
          <a:xfrm>
            <a:off x="2100428" y="1007797"/>
            <a:ext cx="1700640" cy="564120"/>
            <a:chOff x="2100428" y="1007797"/>
            <a:chExt cx="170064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7F97B713-D32F-415C-B9A8-CA7E1C76CCE6}"/>
                    </a:ext>
                  </a:extLst>
                </p14:cNvPr>
                <p14:cNvContentPartPr/>
                <p14:nvPr/>
              </p14:nvContentPartPr>
              <p14:xfrm>
                <a:off x="2100428" y="1506397"/>
                <a:ext cx="1700640" cy="655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7F97B713-D32F-415C-B9A8-CA7E1C76CC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91788" y="1497397"/>
                  <a:ext cx="1718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3849FF0-6C71-4CD6-8C7B-CA0FC13FB112}"/>
                    </a:ext>
                  </a:extLst>
                </p14:cNvPr>
                <p14:cNvContentPartPr/>
                <p14:nvPr/>
              </p14:nvContentPartPr>
              <p14:xfrm>
                <a:off x="2462588" y="1066477"/>
                <a:ext cx="288720" cy="2718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3849FF0-6C71-4CD6-8C7B-CA0FC13FB1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53588" y="1057837"/>
                  <a:ext cx="306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9F34392C-1F74-4F22-8EB8-25D2E7AA3DDB}"/>
                    </a:ext>
                  </a:extLst>
                </p14:cNvPr>
                <p14:cNvContentPartPr/>
                <p14:nvPr/>
              </p14:nvContentPartPr>
              <p14:xfrm>
                <a:off x="2734388" y="1090597"/>
                <a:ext cx="182160" cy="1224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9F34392C-1F74-4F22-8EB8-25D2E7AA3D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25748" y="1081957"/>
                  <a:ext cx="199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8B684F86-B9F4-4B43-8D79-7A93A8782835}"/>
                    </a:ext>
                  </a:extLst>
                </p14:cNvPr>
                <p14:cNvContentPartPr/>
                <p14:nvPr/>
              </p14:nvContentPartPr>
              <p14:xfrm>
                <a:off x="2758148" y="1040917"/>
                <a:ext cx="241560" cy="2048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8B684F86-B9F4-4B43-8D79-7A93A87828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49148" y="1031917"/>
                  <a:ext cx="259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90A0C0A9-6CFE-4305-A4CE-AA414FC13CAF}"/>
                    </a:ext>
                  </a:extLst>
                </p14:cNvPr>
                <p14:cNvContentPartPr/>
                <p14:nvPr/>
              </p14:nvContentPartPr>
              <p14:xfrm>
                <a:off x="2795948" y="1105357"/>
                <a:ext cx="358200" cy="2512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90A0C0A9-6CFE-4305-A4CE-AA414FC13C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86948" y="1096357"/>
                  <a:ext cx="375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2780114-7047-4BFD-9467-C7CE123847CC}"/>
                    </a:ext>
                  </a:extLst>
                </p14:cNvPr>
                <p14:cNvContentPartPr/>
                <p14:nvPr/>
              </p14:nvContentPartPr>
              <p14:xfrm>
                <a:off x="2984228" y="1105357"/>
                <a:ext cx="152280" cy="2944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2780114-7047-4BFD-9467-C7CE123847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75588" y="1096357"/>
                  <a:ext cx="169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7CCD4661-F5A6-47A6-A3E6-5E3B5BFBC960}"/>
                    </a:ext>
                  </a:extLst>
                </p14:cNvPr>
                <p14:cNvContentPartPr/>
                <p14:nvPr/>
              </p14:nvContentPartPr>
              <p14:xfrm>
                <a:off x="3236588" y="1146037"/>
                <a:ext cx="126720" cy="2545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7CCD4661-F5A6-47A6-A3E6-5E3B5BFBC9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27588" y="1137037"/>
                  <a:ext cx="144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1257FDC4-DB32-4D8A-9C5A-5242ACF2D880}"/>
                    </a:ext>
                  </a:extLst>
                </p14:cNvPr>
                <p14:cNvContentPartPr/>
                <p14:nvPr/>
              </p14:nvContentPartPr>
              <p14:xfrm>
                <a:off x="3147308" y="1262317"/>
                <a:ext cx="180000" cy="72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1257FDC4-DB32-4D8A-9C5A-5242ACF2D8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38668" y="1253677"/>
                  <a:ext cx="197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608BA28-09B6-40C8-BDFD-2E8B808A4108}"/>
                    </a:ext>
                  </a:extLst>
                </p14:cNvPr>
                <p14:cNvContentPartPr/>
                <p14:nvPr/>
              </p14:nvContentPartPr>
              <p14:xfrm>
                <a:off x="2377628" y="1007797"/>
                <a:ext cx="153720" cy="4539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608BA28-09B6-40C8-BDFD-2E8B808A41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68988" y="998797"/>
                  <a:ext cx="1713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A8F74166-87DF-4256-9658-12F05B6C8126}"/>
                    </a:ext>
                  </a:extLst>
                </p14:cNvPr>
                <p14:cNvContentPartPr/>
                <p14:nvPr/>
              </p14:nvContentPartPr>
              <p14:xfrm>
                <a:off x="3337748" y="1011397"/>
                <a:ext cx="109440" cy="4104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A8F74166-87DF-4256-9658-12F05B6C81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9108" y="1002757"/>
                  <a:ext cx="1270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29A657DC-D09C-4517-9044-BA2DBE15B7F6}"/>
                    </a:ext>
                  </a:extLst>
                </p14:cNvPr>
                <p14:cNvContentPartPr/>
                <p14:nvPr/>
              </p14:nvContentPartPr>
              <p14:xfrm>
                <a:off x="3542948" y="1263037"/>
                <a:ext cx="132120" cy="1638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29A657DC-D09C-4517-9044-BA2DBE15B7F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33948" y="1254037"/>
                  <a:ext cx="1497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CA10DEB-DD26-4F29-A93A-8D42F82321DB}"/>
              </a:ext>
            </a:extLst>
          </p:cNvPr>
          <p:cNvGrpSpPr/>
          <p:nvPr/>
        </p:nvGrpSpPr>
        <p:grpSpPr>
          <a:xfrm>
            <a:off x="2779748" y="1589917"/>
            <a:ext cx="533160" cy="361800"/>
            <a:chOff x="2779748" y="1589917"/>
            <a:chExt cx="53316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CD4381E5-C433-4E18-91B6-1630F3852430}"/>
                    </a:ext>
                  </a:extLst>
                </p14:cNvPr>
                <p14:cNvContentPartPr/>
                <p14:nvPr/>
              </p14:nvContentPartPr>
              <p14:xfrm>
                <a:off x="2840948" y="1647517"/>
                <a:ext cx="471960" cy="3042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CD4381E5-C433-4E18-91B6-1630F38524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32308" y="1638877"/>
                  <a:ext cx="489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19E19969-56BC-4973-9A13-E9C1B7E3053B}"/>
                    </a:ext>
                  </a:extLst>
                </p14:cNvPr>
                <p14:cNvContentPartPr/>
                <p14:nvPr/>
              </p14:nvContentPartPr>
              <p14:xfrm>
                <a:off x="2779748" y="1589917"/>
                <a:ext cx="423720" cy="3477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19E19969-56BC-4973-9A13-E9C1B7E305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70748" y="1581277"/>
                  <a:ext cx="44136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268A7853-A1BE-43D2-A990-6FEFE428FA49}"/>
              </a:ext>
            </a:extLst>
          </p:cNvPr>
          <p:cNvGrpSpPr/>
          <p:nvPr/>
        </p:nvGrpSpPr>
        <p:grpSpPr>
          <a:xfrm>
            <a:off x="1043468" y="2333677"/>
            <a:ext cx="684720" cy="315360"/>
            <a:chOff x="1043468" y="2333677"/>
            <a:chExt cx="68472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565BD3CA-25B8-4EE8-8059-88C63ED5689C}"/>
                    </a:ext>
                  </a:extLst>
                </p14:cNvPr>
                <p14:cNvContentPartPr/>
                <p14:nvPr/>
              </p14:nvContentPartPr>
              <p14:xfrm>
                <a:off x="1107548" y="2333677"/>
                <a:ext cx="207000" cy="29988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565BD3CA-25B8-4EE8-8059-88C63ED568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8548" y="2324677"/>
                  <a:ext cx="224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6C15CF6B-1688-4613-8107-32F5F200CEC8}"/>
                    </a:ext>
                  </a:extLst>
                </p14:cNvPr>
                <p14:cNvContentPartPr/>
                <p14:nvPr/>
              </p14:nvContentPartPr>
              <p14:xfrm>
                <a:off x="1092428" y="2494957"/>
                <a:ext cx="147240" cy="18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6C15CF6B-1688-4613-8107-32F5F200CEC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3428" y="2486317"/>
                  <a:ext cx="164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AA178761-147F-46F5-A9E1-3CE2F4C00D41}"/>
                    </a:ext>
                  </a:extLst>
                </p14:cNvPr>
                <p14:cNvContentPartPr/>
                <p14:nvPr/>
              </p14:nvContentPartPr>
              <p14:xfrm>
                <a:off x="1043468" y="2344837"/>
                <a:ext cx="221400" cy="410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AA178761-147F-46F5-A9E1-3CE2F4C00D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4468" y="2335837"/>
                  <a:ext cx="239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A855873-DACB-455D-8FB0-CBD79E4D74BD}"/>
                    </a:ext>
                  </a:extLst>
                </p14:cNvPr>
                <p14:cNvContentPartPr/>
                <p14:nvPr/>
              </p14:nvContentPartPr>
              <p14:xfrm>
                <a:off x="1445228" y="2471197"/>
                <a:ext cx="148320" cy="1659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A855873-DACB-455D-8FB0-CBD79E4D74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36228" y="2462557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F5A20FB-4A1D-4C32-987C-6753C1D7A69E}"/>
                    </a:ext>
                  </a:extLst>
                </p14:cNvPr>
                <p14:cNvContentPartPr/>
                <p14:nvPr/>
              </p14:nvContentPartPr>
              <p14:xfrm>
                <a:off x="1445228" y="2537797"/>
                <a:ext cx="275400" cy="1112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F5A20FB-4A1D-4C32-987C-6753C1D7A6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36228" y="2529157"/>
                  <a:ext cx="293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A0DC5F11-C953-4ED4-8E07-67FB22404254}"/>
                    </a:ext>
                  </a:extLst>
                </p14:cNvPr>
                <p14:cNvContentPartPr/>
                <p14:nvPr/>
              </p14:nvContentPartPr>
              <p14:xfrm>
                <a:off x="1712708" y="2540317"/>
                <a:ext cx="15480" cy="918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A0DC5F11-C953-4ED4-8E07-67FB224042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03708" y="2531317"/>
                  <a:ext cx="331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79BF703-46B0-4655-BDFB-B4FE0E575CA5}"/>
              </a:ext>
            </a:extLst>
          </p:cNvPr>
          <p:cNvGrpSpPr/>
          <p:nvPr/>
        </p:nvGrpSpPr>
        <p:grpSpPr>
          <a:xfrm>
            <a:off x="2179628" y="2103997"/>
            <a:ext cx="2666880" cy="911160"/>
            <a:chOff x="2179628" y="2103997"/>
            <a:chExt cx="2666880" cy="9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A96EA35C-6384-4DAD-A4FD-7DEF543D5D15}"/>
                    </a:ext>
                  </a:extLst>
                </p14:cNvPr>
                <p14:cNvContentPartPr/>
                <p14:nvPr/>
              </p14:nvContentPartPr>
              <p14:xfrm>
                <a:off x="2221028" y="2264557"/>
                <a:ext cx="349200" cy="4226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A96EA35C-6384-4DAD-A4FD-7DEF543D5D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12388" y="2255557"/>
                  <a:ext cx="3668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3CEAACED-CFED-462F-A801-159C65DE1793}"/>
                    </a:ext>
                  </a:extLst>
                </p14:cNvPr>
                <p14:cNvContentPartPr/>
                <p14:nvPr/>
              </p14:nvContentPartPr>
              <p14:xfrm>
                <a:off x="2636468" y="2373997"/>
                <a:ext cx="173520" cy="1720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3CEAACED-CFED-462F-A801-159C65DE17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27828" y="2365357"/>
                  <a:ext cx="191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380CBD82-E7F7-482C-9AC8-5A7D979749B9}"/>
                    </a:ext>
                  </a:extLst>
                </p14:cNvPr>
                <p14:cNvContentPartPr/>
                <p14:nvPr/>
              </p14:nvContentPartPr>
              <p14:xfrm>
                <a:off x="2618828" y="2344837"/>
                <a:ext cx="267840" cy="1767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380CBD82-E7F7-482C-9AC8-5A7D979749B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10188" y="2335837"/>
                  <a:ext cx="285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EE4E0A19-AD76-48A2-A628-CE66F542F640}"/>
                    </a:ext>
                  </a:extLst>
                </p14:cNvPr>
                <p14:cNvContentPartPr/>
                <p14:nvPr/>
              </p14:nvContentPartPr>
              <p14:xfrm>
                <a:off x="2628908" y="2379757"/>
                <a:ext cx="673560" cy="29988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EE4E0A19-AD76-48A2-A628-CE66F542F64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19908" y="2370757"/>
                  <a:ext cx="691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76ACB1E1-C942-4F6D-9F9D-13C08A50F9B2}"/>
                    </a:ext>
                  </a:extLst>
                </p14:cNvPr>
                <p14:cNvContentPartPr/>
                <p14:nvPr/>
              </p14:nvContentPartPr>
              <p14:xfrm>
                <a:off x="2952908" y="2440597"/>
                <a:ext cx="214920" cy="3474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76ACB1E1-C942-4F6D-9F9D-13C08A50F9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44268" y="2431957"/>
                  <a:ext cx="232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3D3DA7CC-991D-4027-A28A-2CC394EFFC90}"/>
                    </a:ext>
                  </a:extLst>
                </p14:cNvPr>
                <p14:cNvContentPartPr/>
                <p14:nvPr/>
              </p14:nvContentPartPr>
              <p14:xfrm>
                <a:off x="3319388" y="2527717"/>
                <a:ext cx="190080" cy="2800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3D3DA7CC-991D-4027-A28A-2CC394EFFC9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10388" y="2519077"/>
                  <a:ext cx="207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ED531A2-298F-4525-AD21-3FEBE9E4D991}"/>
                    </a:ext>
                  </a:extLst>
                </p14:cNvPr>
                <p14:cNvContentPartPr/>
                <p14:nvPr/>
              </p14:nvContentPartPr>
              <p14:xfrm>
                <a:off x="2179628" y="2184277"/>
                <a:ext cx="280080" cy="6663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ED531A2-298F-4525-AD21-3FEBE9E4D9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70988" y="2175277"/>
                  <a:ext cx="29772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81AF55BD-E609-40B6-9436-5CCB66EBC2B4}"/>
                    </a:ext>
                  </a:extLst>
                </p14:cNvPr>
                <p14:cNvContentPartPr/>
                <p14:nvPr/>
              </p14:nvContentPartPr>
              <p14:xfrm>
                <a:off x="3462668" y="2103997"/>
                <a:ext cx="231840" cy="6804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81AF55BD-E609-40B6-9436-5CCB66EBC2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53668" y="2095357"/>
                  <a:ext cx="249480" cy="69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AE862B86-8443-4FD6-84B3-5928F78766B5}"/>
                    </a:ext>
                  </a:extLst>
                </p14:cNvPr>
                <p14:cNvContentPartPr/>
                <p14:nvPr/>
              </p14:nvContentPartPr>
              <p14:xfrm>
                <a:off x="3218228" y="2592157"/>
                <a:ext cx="258480" cy="183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AE862B86-8443-4FD6-84B3-5928F78766B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09588" y="2583157"/>
                  <a:ext cx="27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73A04805-9F7D-4EE6-BF6A-6F4CBDD444A5}"/>
                    </a:ext>
                  </a:extLst>
                </p14:cNvPr>
                <p14:cNvContentPartPr/>
                <p14:nvPr/>
              </p14:nvContentPartPr>
              <p14:xfrm>
                <a:off x="3713588" y="2731117"/>
                <a:ext cx="123480" cy="16884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73A04805-9F7D-4EE6-BF6A-6F4CBDD444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04948" y="2722117"/>
                  <a:ext cx="141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7DF22DB-6AF4-46CC-9D9C-E3784E7A96BF}"/>
                    </a:ext>
                  </a:extLst>
                </p14:cNvPr>
                <p14:cNvContentPartPr/>
                <p14:nvPr/>
              </p14:nvContentPartPr>
              <p14:xfrm>
                <a:off x="4002308" y="2673517"/>
                <a:ext cx="109800" cy="3265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7DF22DB-6AF4-46CC-9D9C-E3784E7A96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93308" y="2664517"/>
                  <a:ext cx="127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E56EA65-BA0A-4085-85D4-FFE0040F2DA8}"/>
                    </a:ext>
                  </a:extLst>
                </p14:cNvPr>
                <p14:cNvContentPartPr/>
                <p14:nvPr/>
              </p14:nvContentPartPr>
              <p14:xfrm>
                <a:off x="3906908" y="2791957"/>
                <a:ext cx="199800" cy="61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E56EA65-BA0A-4085-85D4-FFE0040F2D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98268" y="2783317"/>
                  <a:ext cx="217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1F1F7424-1148-4D17-8AEF-284DAB4977C3}"/>
                    </a:ext>
                  </a:extLst>
                </p14:cNvPr>
                <p14:cNvContentPartPr/>
                <p14:nvPr/>
              </p14:nvContentPartPr>
              <p14:xfrm>
                <a:off x="4238468" y="2818237"/>
                <a:ext cx="181080" cy="1969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1F1F7424-1148-4D17-8AEF-284DAB4977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29468" y="2809237"/>
                  <a:ext cx="198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96EE5676-D884-4B38-A4A2-969812F12E18}"/>
                    </a:ext>
                  </a:extLst>
                </p14:cNvPr>
                <p14:cNvContentPartPr/>
                <p14:nvPr/>
              </p14:nvContentPartPr>
              <p14:xfrm>
                <a:off x="4237028" y="2875837"/>
                <a:ext cx="153360" cy="219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96EE5676-D884-4B38-A4A2-969812F12E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28388" y="2866837"/>
                  <a:ext cx="17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B778E11-5991-4966-BF84-872FE68EAAAB}"/>
                    </a:ext>
                  </a:extLst>
                </p14:cNvPr>
                <p14:cNvContentPartPr/>
                <p14:nvPr/>
              </p14:nvContentPartPr>
              <p14:xfrm>
                <a:off x="4591268" y="2511877"/>
                <a:ext cx="255240" cy="36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B778E11-5991-4966-BF84-872FE68EAAA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82268" y="2503237"/>
                  <a:ext cx="272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F68F8D21-CA23-42BF-B174-0326B010D731}"/>
                    </a:ext>
                  </a:extLst>
                </p14:cNvPr>
                <p14:cNvContentPartPr/>
                <p14:nvPr/>
              </p14:nvContentPartPr>
              <p14:xfrm>
                <a:off x="4581188" y="2643997"/>
                <a:ext cx="173520" cy="3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F68F8D21-CA23-42BF-B174-0326B010D7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72188" y="2635357"/>
                  <a:ext cx="191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Agrupar 258">
            <a:extLst>
              <a:ext uri="{FF2B5EF4-FFF2-40B4-BE49-F238E27FC236}">
                <a16:creationId xmlns:a16="http://schemas.microsoft.com/office/drawing/2014/main" id="{5551992A-8325-4DA4-94A2-31E93ECD004A}"/>
              </a:ext>
            </a:extLst>
          </p:cNvPr>
          <p:cNvGrpSpPr/>
          <p:nvPr/>
        </p:nvGrpSpPr>
        <p:grpSpPr>
          <a:xfrm>
            <a:off x="5111108" y="2022637"/>
            <a:ext cx="2147400" cy="1239840"/>
            <a:chOff x="5111108" y="2022637"/>
            <a:chExt cx="2147400" cy="12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BEE6609F-B8A5-4F7E-B620-365F05697DA7}"/>
                    </a:ext>
                  </a:extLst>
                </p14:cNvPr>
                <p14:cNvContentPartPr/>
                <p14:nvPr/>
              </p14:nvContentPartPr>
              <p14:xfrm>
                <a:off x="5222708" y="2135677"/>
                <a:ext cx="227520" cy="3924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BEE6609F-B8A5-4F7E-B620-365F05697D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13708" y="2127037"/>
                  <a:ext cx="245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DDF4087F-E907-499A-96C0-D2008B5593B2}"/>
                    </a:ext>
                  </a:extLst>
                </p14:cNvPr>
                <p14:cNvContentPartPr/>
                <p14:nvPr/>
              </p14:nvContentPartPr>
              <p14:xfrm>
                <a:off x="5586668" y="2144677"/>
                <a:ext cx="190080" cy="2487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DDF4087F-E907-499A-96C0-D2008B5593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77668" y="2136037"/>
                  <a:ext cx="207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1E87A27D-96B8-4A8E-8DC9-B5A227C22AB3}"/>
                    </a:ext>
                  </a:extLst>
                </p14:cNvPr>
                <p14:cNvContentPartPr/>
                <p14:nvPr/>
              </p14:nvContentPartPr>
              <p14:xfrm>
                <a:off x="5481188" y="2287237"/>
                <a:ext cx="321840" cy="1789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1E87A27D-96B8-4A8E-8DC9-B5A227C22AB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72548" y="2278237"/>
                  <a:ext cx="339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CE6AE1E8-ADB1-4794-A536-57304B4491AF}"/>
                    </a:ext>
                  </a:extLst>
                </p14:cNvPr>
                <p14:cNvContentPartPr/>
                <p14:nvPr/>
              </p14:nvContentPartPr>
              <p14:xfrm>
                <a:off x="5213708" y="2615557"/>
                <a:ext cx="606600" cy="208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CE6AE1E8-ADB1-4794-A536-57304B4491A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05068" y="2606917"/>
                  <a:ext cx="624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7BE30977-B4DC-4D10-9FD8-EE53890D2A82}"/>
                    </a:ext>
                  </a:extLst>
                </p14:cNvPr>
                <p14:cNvContentPartPr/>
                <p14:nvPr/>
              </p14:nvContentPartPr>
              <p14:xfrm>
                <a:off x="5201108" y="2730757"/>
                <a:ext cx="193680" cy="36828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7BE30977-B4DC-4D10-9FD8-EE53890D2A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92468" y="2722117"/>
                  <a:ext cx="2113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EF81CD02-056F-4907-8868-364CD5DEEC23}"/>
                    </a:ext>
                  </a:extLst>
                </p14:cNvPr>
                <p14:cNvContentPartPr/>
                <p14:nvPr/>
              </p14:nvContentPartPr>
              <p14:xfrm>
                <a:off x="5596388" y="2649757"/>
                <a:ext cx="169920" cy="34308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EF81CD02-056F-4907-8868-364CD5DEEC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87748" y="2640757"/>
                  <a:ext cx="1875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BC21788F-32E5-4D87-ADFA-AC2AE5C01CC4}"/>
                    </a:ext>
                  </a:extLst>
                </p14:cNvPr>
                <p14:cNvContentPartPr/>
                <p14:nvPr/>
              </p14:nvContentPartPr>
              <p14:xfrm>
                <a:off x="5522588" y="2829397"/>
                <a:ext cx="169920" cy="896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BC21788F-32E5-4D87-ADFA-AC2AE5C01C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13948" y="2820397"/>
                  <a:ext cx="18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ABFE8D7F-90E3-44F9-9BDD-B9540CA8AE6D}"/>
                    </a:ext>
                  </a:extLst>
                </p14:cNvPr>
                <p14:cNvContentPartPr/>
                <p14:nvPr/>
              </p14:nvContentPartPr>
              <p14:xfrm>
                <a:off x="5111108" y="2035237"/>
                <a:ext cx="244800" cy="100116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ABFE8D7F-90E3-44F9-9BDD-B9540CA8AE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02108" y="2026237"/>
                  <a:ext cx="262440" cy="10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FBA6874D-AFB2-46AB-ABD0-A1366799560E}"/>
                    </a:ext>
                  </a:extLst>
                </p14:cNvPr>
                <p14:cNvContentPartPr/>
                <p14:nvPr/>
              </p14:nvContentPartPr>
              <p14:xfrm>
                <a:off x="5850188" y="2022637"/>
                <a:ext cx="286920" cy="100548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FBA6874D-AFB2-46AB-ABD0-A136679956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41548" y="2013997"/>
                  <a:ext cx="304560" cy="10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290F4DB3-E6A2-45FB-872C-F642367AB9D3}"/>
                    </a:ext>
                  </a:extLst>
                </p14:cNvPr>
                <p14:cNvContentPartPr/>
                <p14:nvPr/>
              </p14:nvContentPartPr>
              <p14:xfrm>
                <a:off x="6108308" y="2826517"/>
                <a:ext cx="232920" cy="2361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290F4DB3-E6A2-45FB-872C-F642367AB9D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99668" y="2817517"/>
                  <a:ext cx="25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5152B7F0-D803-4069-ADF4-4484EC9DA786}"/>
                    </a:ext>
                  </a:extLst>
                </p14:cNvPr>
                <p14:cNvContentPartPr/>
                <p14:nvPr/>
              </p14:nvContentPartPr>
              <p14:xfrm>
                <a:off x="6450308" y="2945677"/>
                <a:ext cx="106920" cy="26100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5152B7F0-D803-4069-ADF4-4484EC9DA7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41668" y="2937037"/>
                  <a:ext cx="124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3BC6F033-5C5F-4DC4-8083-9C46CB1E399D}"/>
                    </a:ext>
                  </a:extLst>
                </p14:cNvPr>
                <p14:cNvContentPartPr/>
                <p14:nvPr/>
              </p14:nvContentPartPr>
              <p14:xfrm>
                <a:off x="6363908" y="2984197"/>
                <a:ext cx="174960" cy="3780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3BC6F033-5C5F-4DC4-8083-9C46CB1E39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54908" y="2975197"/>
                  <a:ext cx="192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EA2BBB1D-CB7D-437D-B6A1-0047894A4295}"/>
                    </a:ext>
                  </a:extLst>
                </p14:cNvPr>
                <p14:cNvContentPartPr/>
                <p14:nvPr/>
              </p14:nvContentPartPr>
              <p14:xfrm>
                <a:off x="6651188" y="3039277"/>
                <a:ext cx="194400" cy="2232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EA2BBB1D-CB7D-437D-B6A1-0047894A42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42548" y="3030637"/>
                  <a:ext cx="212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D0236AE3-3F51-430A-8E03-B72FBB2B8788}"/>
                    </a:ext>
                  </a:extLst>
                </p14:cNvPr>
                <p14:cNvContentPartPr/>
                <p14:nvPr/>
              </p14:nvContentPartPr>
              <p14:xfrm>
                <a:off x="7031348" y="2622037"/>
                <a:ext cx="227160" cy="6480"/>
              </p14:xfrm>
            </p:contentPart>
          </mc:Choice>
          <mc:Fallback xmlns=""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D0236AE3-3F51-430A-8E03-B72FBB2B878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22348" y="2613397"/>
                  <a:ext cx="244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41E3213F-4138-4A9A-98C1-440D09D66A38}"/>
                    </a:ext>
                  </a:extLst>
                </p14:cNvPr>
                <p14:cNvContentPartPr/>
                <p14:nvPr/>
              </p14:nvContentPartPr>
              <p14:xfrm>
                <a:off x="6963668" y="2799877"/>
                <a:ext cx="246240" cy="10440"/>
              </p14:xfrm>
            </p:contentPart>
          </mc:Choice>
          <mc:Fallback xmlns=""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41E3213F-4138-4A9A-98C1-440D09D66A3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55028" y="2791237"/>
                  <a:ext cx="263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0" name="Tinta 259">
                <a:extLst>
                  <a:ext uri="{FF2B5EF4-FFF2-40B4-BE49-F238E27FC236}">
                    <a16:creationId xmlns:a16="http://schemas.microsoft.com/office/drawing/2014/main" id="{C6DBC575-503D-4FA7-AF14-54A0CD90FF0B}"/>
                  </a:ext>
                </a:extLst>
              </p14:cNvPr>
              <p14:cNvContentPartPr/>
              <p14:nvPr/>
            </p14:nvContentPartPr>
            <p14:xfrm>
              <a:off x="7646588" y="2428717"/>
              <a:ext cx="105120" cy="343080"/>
            </p14:xfrm>
          </p:contentPart>
        </mc:Choice>
        <mc:Fallback xmlns="">
          <p:pic>
            <p:nvPicPr>
              <p:cNvPr id="260" name="Tinta 259">
                <a:extLst>
                  <a:ext uri="{FF2B5EF4-FFF2-40B4-BE49-F238E27FC236}">
                    <a16:creationId xmlns:a16="http://schemas.microsoft.com/office/drawing/2014/main" id="{C6DBC575-503D-4FA7-AF14-54A0CD90FF0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637948" y="2419717"/>
                <a:ext cx="1227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1" name="Tinta 260">
                <a:extLst>
                  <a:ext uri="{FF2B5EF4-FFF2-40B4-BE49-F238E27FC236}">
                    <a16:creationId xmlns:a16="http://schemas.microsoft.com/office/drawing/2014/main" id="{D6F0B7E3-1DF0-4A42-96C5-DB2E9D4E11D5}"/>
                  </a:ext>
                </a:extLst>
              </p14:cNvPr>
              <p14:cNvContentPartPr/>
              <p14:nvPr/>
            </p14:nvContentPartPr>
            <p14:xfrm>
              <a:off x="7905428" y="2463997"/>
              <a:ext cx="259200" cy="512640"/>
            </p14:xfrm>
          </p:contentPart>
        </mc:Choice>
        <mc:Fallback xmlns="">
          <p:pic>
            <p:nvPicPr>
              <p:cNvPr id="261" name="Tinta 260">
                <a:extLst>
                  <a:ext uri="{FF2B5EF4-FFF2-40B4-BE49-F238E27FC236}">
                    <a16:creationId xmlns:a16="http://schemas.microsoft.com/office/drawing/2014/main" id="{D6F0B7E3-1DF0-4A42-96C5-DB2E9D4E11D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96428" y="2454997"/>
                <a:ext cx="27684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2" name="Tinta 261">
                <a:extLst>
                  <a:ext uri="{FF2B5EF4-FFF2-40B4-BE49-F238E27FC236}">
                    <a16:creationId xmlns:a16="http://schemas.microsoft.com/office/drawing/2014/main" id="{85111578-35D7-4535-A334-CFE4C7B8B827}"/>
                  </a:ext>
                </a:extLst>
              </p14:cNvPr>
              <p14:cNvContentPartPr/>
              <p14:nvPr/>
            </p14:nvContentPartPr>
            <p14:xfrm>
              <a:off x="8343548" y="2072677"/>
              <a:ext cx="613800" cy="545760"/>
            </p14:xfrm>
          </p:contentPart>
        </mc:Choice>
        <mc:Fallback xmlns="">
          <p:pic>
            <p:nvPicPr>
              <p:cNvPr id="262" name="Tinta 261">
                <a:extLst>
                  <a:ext uri="{FF2B5EF4-FFF2-40B4-BE49-F238E27FC236}">
                    <a16:creationId xmlns:a16="http://schemas.microsoft.com/office/drawing/2014/main" id="{85111578-35D7-4535-A334-CFE4C7B8B82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334548" y="2064037"/>
                <a:ext cx="63144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63" name="Tinta 262">
                <a:extLst>
                  <a:ext uri="{FF2B5EF4-FFF2-40B4-BE49-F238E27FC236}">
                    <a16:creationId xmlns:a16="http://schemas.microsoft.com/office/drawing/2014/main" id="{C3E6347B-6FBA-47DA-9560-F0A3797F8456}"/>
                  </a:ext>
                </a:extLst>
              </p14:cNvPr>
              <p14:cNvContentPartPr/>
              <p14:nvPr/>
            </p14:nvContentPartPr>
            <p14:xfrm>
              <a:off x="8649908" y="2215957"/>
              <a:ext cx="360" cy="360"/>
            </p14:xfrm>
          </p:contentPart>
        </mc:Choice>
        <mc:Fallback xmlns="">
          <p:pic>
            <p:nvPicPr>
              <p:cNvPr id="263" name="Tinta 262">
                <a:extLst>
                  <a:ext uri="{FF2B5EF4-FFF2-40B4-BE49-F238E27FC236}">
                    <a16:creationId xmlns:a16="http://schemas.microsoft.com/office/drawing/2014/main" id="{C3E6347B-6FBA-47DA-9560-F0A3797F845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640908" y="22069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65" name="Tinta 264">
                <a:extLst>
                  <a:ext uri="{FF2B5EF4-FFF2-40B4-BE49-F238E27FC236}">
                    <a16:creationId xmlns:a16="http://schemas.microsoft.com/office/drawing/2014/main" id="{92F65781-787E-4E8A-A726-E3F715F96474}"/>
                  </a:ext>
                </a:extLst>
              </p14:cNvPr>
              <p14:cNvContentPartPr/>
              <p14:nvPr/>
            </p14:nvContentPartPr>
            <p14:xfrm>
              <a:off x="8573228" y="2135677"/>
              <a:ext cx="131040" cy="209880"/>
            </p14:xfrm>
          </p:contentPart>
        </mc:Choice>
        <mc:Fallback xmlns="">
          <p:pic>
            <p:nvPicPr>
              <p:cNvPr id="265" name="Tinta 264">
                <a:extLst>
                  <a:ext uri="{FF2B5EF4-FFF2-40B4-BE49-F238E27FC236}">
                    <a16:creationId xmlns:a16="http://schemas.microsoft.com/office/drawing/2014/main" id="{92F65781-787E-4E8A-A726-E3F715F9647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64228" y="2127037"/>
                <a:ext cx="148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67" name="Tinta 266">
                <a:extLst>
                  <a:ext uri="{FF2B5EF4-FFF2-40B4-BE49-F238E27FC236}">
                    <a16:creationId xmlns:a16="http://schemas.microsoft.com/office/drawing/2014/main" id="{1D31854E-2EE1-4899-8868-EFFB5006A75F}"/>
                  </a:ext>
                </a:extLst>
              </p14:cNvPr>
              <p14:cNvContentPartPr/>
              <p14:nvPr/>
            </p14:nvContentPartPr>
            <p14:xfrm>
              <a:off x="8600948" y="2123437"/>
              <a:ext cx="117360" cy="172080"/>
            </p14:xfrm>
          </p:contentPart>
        </mc:Choice>
        <mc:Fallback xmlns="">
          <p:pic>
            <p:nvPicPr>
              <p:cNvPr id="267" name="Tinta 266">
                <a:extLst>
                  <a:ext uri="{FF2B5EF4-FFF2-40B4-BE49-F238E27FC236}">
                    <a16:creationId xmlns:a16="http://schemas.microsoft.com/office/drawing/2014/main" id="{1D31854E-2EE1-4899-8868-EFFB5006A75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591948" y="2114797"/>
                <a:ext cx="13500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Agrupar 275">
            <a:extLst>
              <a:ext uri="{FF2B5EF4-FFF2-40B4-BE49-F238E27FC236}">
                <a16:creationId xmlns:a16="http://schemas.microsoft.com/office/drawing/2014/main" id="{C3849A50-FEF2-43CD-ADA8-5E8B9977726A}"/>
              </a:ext>
            </a:extLst>
          </p:cNvPr>
          <p:cNvGrpSpPr/>
          <p:nvPr/>
        </p:nvGrpSpPr>
        <p:grpSpPr>
          <a:xfrm>
            <a:off x="9104228" y="2070157"/>
            <a:ext cx="1382760" cy="774360"/>
            <a:chOff x="9104228" y="2070157"/>
            <a:chExt cx="138276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072324B6-256A-45BA-B807-FE575BD7B0FC}"/>
                    </a:ext>
                  </a:extLst>
                </p14:cNvPr>
                <p14:cNvContentPartPr/>
                <p14:nvPr/>
              </p14:nvContentPartPr>
              <p14:xfrm>
                <a:off x="9104228" y="2070157"/>
                <a:ext cx="348120" cy="774360"/>
              </p14:xfrm>
            </p:contentPart>
          </mc:Choice>
          <mc:Fallback xmlns=""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072324B6-256A-45BA-B807-FE575BD7B0F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95588" y="2061517"/>
                  <a:ext cx="36576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7EA7BEB9-0376-43C7-8182-58556E381069}"/>
                    </a:ext>
                  </a:extLst>
                </p14:cNvPr>
                <p14:cNvContentPartPr/>
                <p14:nvPr/>
              </p14:nvContentPartPr>
              <p14:xfrm>
                <a:off x="9399428" y="2310637"/>
                <a:ext cx="286200" cy="503640"/>
              </p14:xfrm>
            </p:contentPart>
          </mc:Choice>
          <mc:Fallback xmlns=""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7EA7BEB9-0376-43C7-8182-58556E38106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90428" y="2301997"/>
                  <a:ext cx="3038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1442F691-4BA8-4182-A058-E5A3B1FE2617}"/>
                    </a:ext>
                  </a:extLst>
                </p14:cNvPr>
                <p14:cNvContentPartPr/>
                <p14:nvPr/>
              </p14:nvContentPartPr>
              <p14:xfrm>
                <a:off x="9815948" y="2616997"/>
                <a:ext cx="2880" cy="16200"/>
              </p14:xfrm>
            </p:contentPart>
          </mc:Choice>
          <mc:Fallback xmlns=""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1442F691-4BA8-4182-A058-E5A3B1FE26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07308" y="2607997"/>
                  <a:ext cx="2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ACCDA733-7032-46ED-A9CC-22F96AE324FC}"/>
                    </a:ext>
                  </a:extLst>
                </p14:cNvPr>
                <p14:cNvContentPartPr/>
                <p14:nvPr/>
              </p14:nvContentPartPr>
              <p14:xfrm>
                <a:off x="9985508" y="2521957"/>
                <a:ext cx="182520" cy="217440"/>
              </p14:xfrm>
            </p:contentPart>
          </mc:Choice>
          <mc:Fallback xmlns=""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ACCDA733-7032-46ED-A9CC-22F96AE324F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76868" y="2513317"/>
                  <a:ext cx="200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60FD2274-D874-4387-8089-254059EEC7FC}"/>
                    </a:ext>
                  </a:extLst>
                </p14:cNvPr>
                <p14:cNvContentPartPr/>
                <p14:nvPr/>
              </p14:nvContentPartPr>
              <p14:xfrm>
                <a:off x="10091348" y="2247637"/>
                <a:ext cx="395640" cy="490320"/>
              </p14:xfrm>
            </p:contentPart>
          </mc:Choice>
          <mc:Fallback xmlns=""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60FD2274-D874-4387-8089-254059EEC7F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82348" y="2238637"/>
                  <a:ext cx="4132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382CFAD6-7F30-4F23-8A5B-A7FAD8E929F0}"/>
                    </a:ext>
                  </a:extLst>
                </p14:cNvPr>
                <p14:cNvContentPartPr/>
                <p14:nvPr/>
              </p14:nvContentPartPr>
              <p14:xfrm>
                <a:off x="10148588" y="2223517"/>
                <a:ext cx="119880" cy="294480"/>
              </p14:xfrm>
            </p:contentPart>
          </mc:Choice>
          <mc:Fallback xmlns=""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382CFAD6-7F30-4F23-8A5B-A7FAD8E929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39948" y="2214877"/>
                  <a:ext cx="13752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Agrupar 290">
            <a:extLst>
              <a:ext uri="{FF2B5EF4-FFF2-40B4-BE49-F238E27FC236}">
                <a16:creationId xmlns:a16="http://schemas.microsoft.com/office/drawing/2014/main" id="{CD678251-07EC-4F37-9636-17E85881C250}"/>
              </a:ext>
            </a:extLst>
          </p:cNvPr>
          <p:cNvGrpSpPr/>
          <p:nvPr/>
        </p:nvGrpSpPr>
        <p:grpSpPr>
          <a:xfrm>
            <a:off x="1355948" y="3573877"/>
            <a:ext cx="1118880" cy="473040"/>
            <a:chOff x="1355948" y="3573877"/>
            <a:chExt cx="11188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2596EFE1-8991-491C-B2F4-CBF8B81EE499}"/>
                    </a:ext>
                  </a:extLst>
                </p14:cNvPr>
                <p14:cNvContentPartPr/>
                <p14:nvPr/>
              </p14:nvContentPartPr>
              <p14:xfrm>
                <a:off x="1355948" y="3590077"/>
                <a:ext cx="213480" cy="215640"/>
              </p14:xfrm>
            </p:contentPart>
          </mc:Choice>
          <mc:Fallback xmlns=""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2596EFE1-8991-491C-B2F4-CBF8B81EE4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47308" y="3581077"/>
                  <a:ext cx="231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F8671A6B-B588-454F-80D9-511912A3A2CC}"/>
                    </a:ext>
                  </a:extLst>
                </p14:cNvPr>
                <p14:cNvContentPartPr/>
                <p14:nvPr/>
              </p14:nvContentPartPr>
              <p14:xfrm>
                <a:off x="1401308" y="3573877"/>
                <a:ext cx="212400" cy="221760"/>
              </p14:xfrm>
            </p:contentPart>
          </mc:Choice>
          <mc:Fallback xmlns=""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F8671A6B-B588-454F-80D9-511912A3A2C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92308" y="3565237"/>
                  <a:ext cx="230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222205EB-3318-40D7-A096-8750E5F80A46}"/>
                    </a:ext>
                  </a:extLst>
                </p14:cNvPr>
                <p14:cNvContentPartPr/>
                <p14:nvPr/>
              </p14:nvContentPartPr>
              <p14:xfrm>
                <a:off x="1724948" y="3693757"/>
                <a:ext cx="128520" cy="263880"/>
              </p14:xfrm>
            </p:contentPart>
          </mc:Choice>
          <mc:Fallback xmlns=""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222205EB-3318-40D7-A096-8750E5F80A4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15948" y="3684757"/>
                  <a:ext cx="146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C9B62219-7472-43E9-BBA4-D68C0F48D70F}"/>
                    </a:ext>
                  </a:extLst>
                </p14:cNvPr>
                <p14:cNvContentPartPr/>
                <p14:nvPr/>
              </p14:nvContentPartPr>
              <p14:xfrm>
                <a:off x="1651148" y="3802117"/>
                <a:ext cx="191160" cy="15120"/>
              </p14:xfrm>
            </p:contentPart>
          </mc:Choice>
          <mc:Fallback xmlns=""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C9B62219-7472-43E9-BBA4-D68C0F48D70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42148" y="3793477"/>
                  <a:ext cx="208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D23517A8-AD40-4CA2-9AE2-BE1AD36AD309}"/>
                    </a:ext>
                  </a:extLst>
                </p14:cNvPr>
                <p14:cNvContentPartPr/>
                <p14:nvPr/>
              </p14:nvContentPartPr>
              <p14:xfrm>
                <a:off x="1961108" y="3856117"/>
                <a:ext cx="168480" cy="190800"/>
              </p14:xfrm>
            </p:contentPart>
          </mc:Choice>
          <mc:Fallback xmlns=""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D23517A8-AD40-4CA2-9AE2-BE1AD36AD30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52108" y="3847117"/>
                  <a:ext cx="186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338DF2D2-2515-4EBF-B96A-1EBA174D0605}"/>
                    </a:ext>
                  </a:extLst>
                </p14:cNvPr>
                <p14:cNvContentPartPr/>
                <p14:nvPr/>
              </p14:nvContentPartPr>
              <p14:xfrm>
                <a:off x="1988828" y="3894637"/>
                <a:ext cx="122040" cy="26280"/>
              </p14:xfrm>
            </p:contentPart>
          </mc:Choice>
          <mc:Fallback xmlns=""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338DF2D2-2515-4EBF-B96A-1EBA174D06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79828" y="3885997"/>
                  <a:ext cx="139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9021E8A8-A73B-4E3B-AF59-29E471791539}"/>
                    </a:ext>
                  </a:extLst>
                </p14:cNvPr>
                <p14:cNvContentPartPr/>
                <p14:nvPr/>
              </p14:nvContentPartPr>
              <p14:xfrm>
                <a:off x="2308868" y="3789877"/>
                <a:ext cx="165960" cy="107640"/>
              </p14:xfrm>
            </p:contentPart>
          </mc:Choice>
          <mc:Fallback xmlns=""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9021E8A8-A73B-4E3B-AF59-29E47179153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99868" y="3780877"/>
                  <a:ext cx="18360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84" name="Tinta 283">
                <a:extLst>
                  <a:ext uri="{FF2B5EF4-FFF2-40B4-BE49-F238E27FC236}">
                    <a16:creationId xmlns:a16="http://schemas.microsoft.com/office/drawing/2014/main" id="{052728ED-E8E4-4493-8264-E3398E8110E5}"/>
                  </a:ext>
                </a:extLst>
              </p14:cNvPr>
              <p14:cNvContentPartPr/>
              <p14:nvPr/>
            </p14:nvContentPartPr>
            <p14:xfrm>
              <a:off x="2840948" y="3686197"/>
              <a:ext cx="77760" cy="239040"/>
            </p14:xfrm>
          </p:contentPart>
        </mc:Choice>
        <mc:Fallback xmlns="">
          <p:pic>
            <p:nvPicPr>
              <p:cNvPr id="284" name="Tinta 283">
                <a:extLst>
                  <a:ext uri="{FF2B5EF4-FFF2-40B4-BE49-F238E27FC236}">
                    <a16:creationId xmlns:a16="http://schemas.microsoft.com/office/drawing/2014/main" id="{052728ED-E8E4-4493-8264-E3398E8110E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32308" y="3677197"/>
                <a:ext cx="9540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Agrupar 289">
            <a:extLst>
              <a:ext uri="{FF2B5EF4-FFF2-40B4-BE49-F238E27FC236}">
                <a16:creationId xmlns:a16="http://schemas.microsoft.com/office/drawing/2014/main" id="{3D49DE47-F7C3-488F-A02E-B3AAABFB3918}"/>
              </a:ext>
            </a:extLst>
          </p:cNvPr>
          <p:cNvGrpSpPr/>
          <p:nvPr/>
        </p:nvGrpSpPr>
        <p:grpSpPr>
          <a:xfrm>
            <a:off x="3184748" y="3549037"/>
            <a:ext cx="1071360" cy="510120"/>
            <a:chOff x="3184748" y="3549037"/>
            <a:chExt cx="107136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85" name="Tinta 284">
                  <a:extLst>
                    <a:ext uri="{FF2B5EF4-FFF2-40B4-BE49-F238E27FC236}">
                      <a16:creationId xmlns:a16="http://schemas.microsoft.com/office/drawing/2014/main" id="{A01A7FE5-B685-423B-90D2-35393F72E20F}"/>
                    </a:ext>
                  </a:extLst>
                </p14:cNvPr>
                <p14:cNvContentPartPr/>
                <p14:nvPr/>
              </p14:nvContentPartPr>
              <p14:xfrm>
                <a:off x="3184748" y="3684037"/>
                <a:ext cx="220320" cy="375120"/>
              </p14:xfrm>
            </p:contentPart>
          </mc:Choice>
          <mc:Fallback xmlns="">
            <p:pic>
              <p:nvPicPr>
                <p:cNvPr id="285" name="Tinta 284">
                  <a:extLst>
                    <a:ext uri="{FF2B5EF4-FFF2-40B4-BE49-F238E27FC236}">
                      <a16:creationId xmlns:a16="http://schemas.microsoft.com/office/drawing/2014/main" id="{A01A7FE5-B685-423B-90D2-35393F72E2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76108" y="3675397"/>
                  <a:ext cx="2379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AF2EB769-EF28-40A1-8326-13AC49BDF015}"/>
                    </a:ext>
                  </a:extLst>
                </p14:cNvPr>
                <p14:cNvContentPartPr/>
                <p14:nvPr/>
              </p14:nvContentPartPr>
              <p14:xfrm>
                <a:off x="3544028" y="3552637"/>
                <a:ext cx="453600" cy="329760"/>
              </p14:xfrm>
            </p:contentPart>
          </mc:Choice>
          <mc:Fallback xmlns=""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AF2EB769-EF28-40A1-8326-13AC49BDF01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35388" y="3543637"/>
                  <a:ext cx="4712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87" name="Tinta 286">
                  <a:extLst>
                    <a:ext uri="{FF2B5EF4-FFF2-40B4-BE49-F238E27FC236}">
                      <a16:creationId xmlns:a16="http://schemas.microsoft.com/office/drawing/2014/main" id="{FE09908A-EB83-4802-86BD-980A5C6FF0C0}"/>
                    </a:ext>
                  </a:extLst>
                </p14:cNvPr>
                <p14:cNvContentPartPr/>
                <p14:nvPr/>
              </p14:nvContentPartPr>
              <p14:xfrm>
                <a:off x="3752468" y="3594397"/>
                <a:ext cx="360" cy="360"/>
              </p14:xfrm>
            </p:contentPart>
          </mc:Choice>
          <mc:Fallback xmlns="">
            <p:pic>
              <p:nvPicPr>
                <p:cNvPr id="287" name="Tinta 286">
                  <a:extLst>
                    <a:ext uri="{FF2B5EF4-FFF2-40B4-BE49-F238E27FC236}">
                      <a16:creationId xmlns:a16="http://schemas.microsoft.com/office/drawing/2014/main" id="{FE09908A-EB83-4802-86BD-980A5C6FF0C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43828" y="35853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2F0C664C-DEB5-4041-B66E-8802DABB02E2}"/>
                    </a:ext>
                  </a:extLst>
                </p14:cNvPr>
                <p14:cNvContentPartPr/>
                <p14:nvPr/>
              </p14:nvContentPartPr>
              <p14:xfrm>
                <a:off x="4118948" y="3549037"/>
                <a:ext cx="137160" cy="381240"/>
              </p14:xfrm>
            </p:contentPart>
          </mc:Choice>
          <mc:Fallback xmlns=""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2F0C664C-DEB5-4041-B66E-8802DABB02E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10308" y="3540397"/>
                  <a:ext cx="15480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Agrupar 293">
            <a:extLst>
              <a:ext uri="{FF2B5EF4-FFF2-40B4-BE49-F238E27FC236}">
                <a16:creationId xmlns:a16="http://schemas.microsoft.com/office/drawing/2014/main" id="{F691D157-0A8B-423C-B40B-A973A7EDED5B}"/>
              </a:ext>
            </a:extLst>
          </p:cNvPr>
          <p:cNvGrpSpPr/>
          <p:nvPr/>
        </p:nvGrpSpPr>
        <p:grpSpPr>
          <a:xfrm>
            <a:off x="5773868" y="3670717"/>
            <a:ext cx="183600" cy="514440"/>
            <a:chOff x="5773868" y="3670717"/>
            <a:chExt cx="1836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2" name="Tinta 291">
                  <a:extLst>
                    <a:ext uri="{FF2B5EF4-FFF2-40B4-BE49-F238E27FC236}">
                      <a16:creationId xmlns:a16="http://schemas.microsoft.com/office/drawing/2014/main" id="{56DFE82D-FCB9-4E47-A7C7-34BA1872B176}"/>
                    </a:ext>
                  </a:extLst>
                </p14:cNvPr>
                <p14:cNvContentPartPr/>
                <p14:nvPr/>
              </p14:nvContentPartPr>
              <p14:xfrm>
                <a:off x="5773868" y="3908317"/>
                <a:ext cx="101520" cy="276840"/>
              </p14:xfrm>
            </p:contentPart>
          </mc:Choice>
          <mc:Fallback xmlns="">
            <p:pic>
              <p:nvPicPr>
                <p:cNvPr id="292" name="Tinta 291">
                  <a:extLst>
                    <a:ext uri="{FF2B5EF4-FFF2-40B4-BE49-F238E27FC236}">
                      <a16:creationId xmlns:a16="http://schemas.microsoft.com/office/drawing/2014/main" id="{56DFE82D-FCB9-4E47-A7C7-34BA1872B1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64868" y="3899677"/>
                  <a:ext cx="119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93" name="Tinta 292">
                  <a:extLst>
                    <a:ext uri="{FF2B5EF4-FFF2-40B4-BE49-F238E27FC236}">
                      <a16:creationId xmlns:a16="http://schemas.microsoft.com/office/drawing/2014/main" id="{4E2D60E6-3797-485A-B430-C4776731000B}"/>
                    </a:ext>
                  </a:extLst>
                </p14:cNvPr>
                <p14:cNvContentPartPr/>
                <p14:nvPr/>
              </p14:nvContentPartPr>
              <p14:xfrm>
                <a:off x="5854148" y="3670717"/>
                <a:ext cx="103320" cy="93600"/>
              </p14:xfrm>
            </p:contentPart>
          </mc:Choice>
          <mc:Fallback xmlns="">
            <p:pic>
              <p:nvPicPr>
                <p:cNvPr id="293" name="Tinta 292">
                  <a:extLst>
                    <a:ext uri="{FF2B5EF4-FFF2-40B4-BE49-F238E27FC236}">
                      <a16:creationId xmlns:a16="http://schemas.microsoft.com/office/drawing/2014/main" id="{4E2D60E6-3797-485A-B430-C477673100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45148" y="3661717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Agrupar 308">
            <a:extLst>
              <a:ext uri="{FF2B5EF4-FFF2-40B4-BE49-F238E27FC236}">
                <a16:creationId xmlns:a16="http://schemas.microsoft.com/office/drawing/2014/main" id="{237C2AE6-BB05-4D05-9733-19A34ACAC9ED}"/>
              </a:ext>
            </a:extLst>
          </p:cNvPr>
          <p:cNvGrpSpPr/>
          <p:nvPr/>
        </p:nvGrpSpPr>
        <p:grpSpPr>
          <a:xfrm>
            <a:off x="6627428" y="3540037"/>
            <a:ext cx="851760" cy="595800"/>
            <a:chOff x="6627428" y="3540037"/>
            <a:chExt cx="8517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95" name="Tinta 294">
                  <a:extLst>
                    <a:ext uri="{FF2B5EF4-FFF2-40B4-BE49-F238E27FC236}">
                      <a16:creationId xmlns:a16="http://schemas.microsoft.com/office/drawing/2014/main" id="{352E6C01-CFF9-4971-B5DE-6829D87E691E}"/>
                    </a:ext>
                  </a:extLst>
                </p14:cNvPr>
                <p14:cNvContentPartPr/>
                <p14:nvPr/>
              </p14:nvContentPartPr>
              <p14:xfrm>
                <a:off x="6627428" y="3540037"/>
                <a:ext cx="245160" cy="342360"/>
              </p14:xfrm>
            </p:contentPart>
          </mc:Choice>
          <mc:Fallback xmlns="">
            <p:pic>
              <p:nvPicPr>
                <p:cNvPr id="295" name="Tinta 294">
                  <a:extLst>
                    <a:ext uri="{FF2B5EF4-FFF2-40B4-BE49-F238E27FC236}">
                      <a16:creationId xmlns:a16="http://schemas.microsoft.com/office/drawing/2014/main" id="{352E6C01-CFF9-4971-B5DE-6829D87E69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18428" y="3531037"/>
                  <a:ext cx="2628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96" name="Tinta 295">
                  <a:extLst>
                    <a:ext uri="{FF2B5EF4-FFF2-40B4-BE49-F238E27FC236}">
                      <a16:creationId xmlns:a16="http://schemas.microsoft.com/office/drawing/2014/main" id="{A863728B-6E35-4405-8A11-5F1AA281EDA1}"/>
                    </a:ext>
                  </a:extLst>
                </p14:cNvPr>
                <p14:cNvContentPartPr/>
                <p14:nvPr/>
              </p14:nvContentPartPr>
              <p14:xfrm>
                <a:off x="6637508" y="3549037"/>
                <a:ext cx="297720" cy="300960"/>
              </p14:xfrm>
            </p:contentPart>
          </mc:Choice>
          <mc:Fallback xmlns="">
            <p:pic>
              <p:nvPicPr>
                <p:cNvPr id="296" name="Tinta 295">
                  <a:extLst>
                    <a:ext uri="{FF2B5EF4-FFF2-40B4-BE49-F238E27FC236}">
                      <a16:creationId xmlns:a16="http://schemas.microsoft.com/office/drawing/2014/main" id="{A863728B-6E35-4405-8A11-5F1AA281ED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28508" y="3540397"/>
                  <a:ext cx="315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97" name="Tinta 296">
                  <a:extLst>
                    <a:ext uri="{FF2B5EF4-FFF2-40B4-BE49-F238E27FC236}">
                      <a16:creationId xmlns:a16="http://schemas.microsoft.com/office/drawing/2014/main" id="{669EAC5D-1E16-4A0D-BFDD-F7AB8CF18301}"/>
                    </a:ext>
                  </a:extLst>
                </p14:cNvPr>
                <p14:cNvContentPartPr/>
                <p14:nvPr/>
              </p14:nvContentPartPr>
              <p14:xfrm>
                <a:off x="7003988" y="3683677"/>
                <a:ext cx="172440" cy="311760"/>
              </p14:xfrm>
            </p:contentPart>
          </mc:Choice>
          <mc:Fallback xmlns="">
            <p:pic>
              <p:nvPicPr>
                <p:cNvPr id="297" name="Tinta 296">
                  <a:extLst>
                    <a:ext uri="{FF2B5EF4-FFF2-40B4-BE49-F238E27FC236}">
                      <a16:creationId xmlns:a16="http://schemas.microsoft.com/office/drawing/2014/main" id="{669EAC5D-1E16-4A0D-BFDD-F7AB8CF1830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94988" y="3674677"/>
                  <a:ext cx="190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98" name="Tinta 297">
                  <a:extLst>
                    <a:ext uri="{FF2B5EF4-FFF2-40B4-BE49-F238E27FC236}">
                      <a16:creationId xmlns:a16="http://schemas.microsoft.com/office/drawing/2014/main" id="{5D1E2127-51BD-43B0-B600-380CE52636A3}"/>
                    </a:ext>
                  </a:extLst>
                </p14:cNvPr>
                <p14:cNvContentPartPr/>
                <p14:nvPr/>
              </p14:nvContentPartPr>
              <p14:xfrm>
                <a:off x="6948908" y="3792037"/>
                <a:ext cx="216360" cy="14040"/>
              </p14:xfrm>
            </p:contentPart>
          </mc:Choice>
          <mc:Fallback xmlns="">
            <p:pic>
              <p:nvPicPr>
                <p:cNvPr id="298" name="Tinta 297">
                  <a:extLst>
                    <a:ext uri="{FF2B5EF4-FFF2-40B4-BE49-F238E27FC236}">
                      <a16:creationId xmlns:a16="http://schemas.microsoft.com/office/drawing/2014/main" id="{5D1E2127-51BD-43B0-B600-380CE52636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39908" y="3783037"/>
                  <a:ext cx="234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00" name="Tinta 299">
                  <a:extLst>
                    <a:ext uri="{FF2B5EF4-FFF2-40B4-BE49-F238E27FC236}">
                      <a16:creationId xmlns:a16="http://schemas.microsoft.com/office/drawing/2014/main" id="{438AE80A-B4C9-43AD-8D25-52B2ABEFF77C}"/>
                    </a:ext>
                  </a:extLst>
                </p14:cNvPr>
                <p14:cNvContentPartPr/>
                <p14:nvPr/>
              </p14:nvContentPartPr>
              <p14:xfrm>
                <a:off x="7327988" y="4032517"/>
                <a:ext cx="10440" cy="103320"/>
              </p14:xfrm>
            </p:contentPart>
          </mc:Choice>
          <mc:Fallback xmlns="">
            <p:pic>
              <p:nvPicPr>
                <p:cNvPr id="300" name="Tinta 299">
                  <a:extLst>
                    <a:ext uri="{FF2B5EF4-FFF2-40B4-BE49-F238E27FC236}">
                      <a16:creationId xmlns:a16="http://schemas.microsoft.com/office/drawing/2014/main" id="{438AE80A-B4C9-43AD-8D25-52B2ABEFF77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18988" y="4023877"/>
                  <a:ext cx="2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1" name="Tinta 300">
                  <a:extLst>
                    <a:ext uri="{FF2B5EF4-FFF2-40B4-BE49-F238E27FC236}">
                      <a16:creationId xmlns:a16="http://schemas.microsoft.com/office/drawing/2014/main" id="{804C1607-C51F-4FC1-8199-5D46D5D31C6A}"/>
                    </a:ext>
                  </a:extLst>
                </p14:cNvPr>
                <p14:cNvContentPartPr/>
                <p14:nvPr/>
              </p14:nvContentPartPr>
              <p14:xfrm>
                <a:off x="7277948" y="3749917"/>
                <a:ext cx="201240" cy="331560"/>
              </p14:xfrm>
            </p:contentPart>
          </mc:Choice>
          <mc:Fallback xmlns="">
            <p:pic>
              <p:nvPicPr>
                <p:cNvPr id="301" name="Tinta 300">
                  <a:extLst>
                    <a:ext uri="{FF2B5EF4-FFF2-40B4-BE49-F238E27FC236}">
                      <a16:creationId xmlns:a16="http://schemas.microsoft.com/office/drawing/2014/main" id="{804C1607-C51F-4FC1-8199-5D46D5D31C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69308" y="3741277"/>
                  <a:ext cx="21888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Agrupar 307">
            <a:extLst>
              <a:ext uri="{FF2B5EF4-FFF2-40B4-BE49-F238E27FC236}">
                <a16:creationId xmlns:a16="http://schemas.microsoft.com/office/drawing/2014/main" id="{DBA81D96-AEA2-4179-8D5F-5C24AC32DE2B}"/>
              </a:ext>
            </a:extLst>
          </p:cNvPr>
          <p:cNvGrpSpPr/>
          <p:nvPr/>
        </p:nvGrpSpPr>
        <p:grpSpPr>
          <a:xfrm>
            <a:off x="7771148" y="3516277"/>
            <a:ext cx="1382400" cy="584640"/>
            <a:chOff x="7771148" y="3516277"/>
            <a:chExt cx="138240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2" name="Tinta 301">
                  <a:extLst>
                    <a:ext uri="{FF2B5EF4-FFF2-40B4-BE49-F238E27FC236}">
                      <a16:creationId xmlns:a16="http://schemas.microsoft.com/office/drawing/2014/main" id="{27AF6E1B-6A94-4690-914C-33BFEA77A810}"/>
                    </a:ext>
                  </a:extLst>
                </p14:cNvPr>
                <p14:cNvContentPartPr/>
                <p14:nvPr/>
              </p14:nvContentPartPr>
              <p14:xfrm>
                <a:off x="7823708" y="3588637"/>
                <a:ext cx="244080" cy="19440"/>
              </p14:xfrm>
            </p:contentPart>
          </mc:Choice>
          <mc:Fallback xmlns="">
            <p:pic>
              <p:nvPicPr>
                <p:cNvPr id="302" name="Tinta 301">
                  <a:extLst>
                    <a:ext uri="{FF2B5EF4-FFF2-40B4-BE49-F238E27FC236}">
                      <a16:creationId xmlns:a16="http://schemas.microsoft.com/office/drawing/2014/main" id="{27AF6E1B-6A94-4690-914C-33BFEA77A8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15068" y="3579637"/>
                  <a:ext cx="261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03" name="Tinta 302">
                  <a:extLst>
                    <a:ext uri="{FF2B5EF4-FFF2-40B4-BE49-F238E27FC236}">
                      <a16:creationId xmlns:a16="http://schemas.microsoft.com/office/drawing/2014/main" id="{1FE14912-4E82-4D9D-BA50-2E27769835BA}"/>
                    </a:ext>
                  </a:extLst>
                </p14:cNvPr>
                <p14:cNvContentPartPr/>
                <p14:nvPr/>
              </p14:nvContentPartPr>
              <p14:xfrm>
                <a:off x="7771148" y="3739837"/>
                <a:ext cx="253800" cy="35280"/>
              </p14:xfrm>
            </p:contentPart>
          </mc:Choice>
          <mc:Fallback xmlns="">
            <p:pic>
              <p:nvPicPr>
                <p:cNvPr id="303" name="Tinta 302">
                  <a:extLst>
                    <a:ext uri="{FF2B5EF4-FFF2-40B4-BE49-F238E27FC236}">
                      <a16:creationId xmlns:a16="http://schemas.microsoft.com/office/drawing/2014/main" id="{1FE14912-4E82-4D9D-BA50-2E27769835B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62148" y="3731197"/>
                  <a:ext cx="271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04" name="Tinta 303">
                  <a:extLst>
                    <a:ext uri="{FF2B5EF4-FFF2-40B4-BE49-F238E27FC236}">
                      <a16:creationId xmlns:a16="http://schemas.microsoft.com/office/drawing/2014/main" id="{E5AEC706-B659-4622-986D-98E79B791054}"/>
                    </a:ext>
                  </a:extLst>
                </p14:cNvPr>
                <p14:cNvContentPartPr/>
                <p14:nvPr/>
              </p14:nvContentPartPr>
              <p14:xfrm>
                <a:off x="8201708" y="3516277"/>
                <a:ext cx="151200" cy="438840"/>
              </p14:xfrm>
            </p:contentPart>
          </mc:Choice>
          <mc:Fallback xmlns="">
            <p:pic>
              <p:nvPicPr>
                <p:cNvPr id="304" name="Tinta 303">
                  <a:extLst>
                    <a:ext uri="{FF2B5EF4-FFF2-40B4-BE49-F238E27FC236}">
                      <a16:creationId xmlns:a16="http://schemas.microsoft.com/office/drawing/2014/main" id="{E5AEC706-B659-4622-986D-98E79B7910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92708" y="3507637"/>
                  <a:ext cx="1688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5" name="Tinta 304">
                  <a:extLst>
                    <a:ext uri="{FF2B5EF4-FFF2-40B4-BE49-F238E27FC236}">
                      <a16:creationId xmlns:a16="http://schemas.microsoft.com/office/drawing/2014/main" id="{911C52C3-EC8A-4C36-8BD7-BD70626E403F}"/>
                    </a:ext>
                  </a:extLst>
                </p14:cNvPr>
                <p14:cNvContentPartPr/>
                <p14:nvPr/>
              </p14:nvContentPartPr>
              <p14:xfrm>
                <a:off x="8475308" y="3629317"/>
                <a:ext cx="225000" cy="261360"/>
              </p14:xfrm>
            </p:contentPart>
          </mc:Choice>
          <mc:Fallback xmlns="">
            <p:pic>
              <p:nvPicPr>
                <p:cNvPr id="305" name="Tinta 304">
                  <a:extLst>
                    <a:ext uri="{FF2B5EF4-FFF2-40B4-BE49-F238E27FC236}">
                      <a16:creationId xmlns:a16="http://schemas.microsoft.com/office/drawing/2014/main" id="{911C52C3-EC8A-4C36-8BD7-BD70626E403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66308" y="3620677"/>
                  <a:ext cx="242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06" name="Tinta 305">
                  <a:extLst>
                    <a:ext uri="{FF2B5EF4-FFF2-40B4-BE49-F238E27FC236}">
                      <a16:creationId xmlns:a16="http://schemas.microsoft.com/office/drawing/2014/main" id="{04303742-81E5-4CC3-9B46-E1A0E53A5056}"/>
                    </a:ext>
                  </a:extLst>
                </p14:cNvPr>
                <p14:cNvContentPartPr/>
                <p14:nvPr/>
              </p14:nvContentPartPr>
              <p14:xfrm>
                <a:off x="8867348" y="3579277"/>
                <a:ext cx="286200" cy="521640"/>
              </p14:xfrm>
            </p:contentPart>
          </mc:Choice>
          <mc:Fallback xmlns="">
            <p:pic>
              <p:nvPicPr>
                <p:cNvPr id="306" name="Tinta 305">
                  <a:extLst>
                    <a:ext uri="{FF2B5EF4-FFF2-40B4-BE49-F238E27FC236}">
                      <a16:creationId xmlns:a16="http://schemas.microsoft.com/office/drawing/2014/main" id="{04303742-81E5-4CC3-9B46-E1A0E53A50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58348" y="3570637"/>
                  <a:ext cx="3038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07" name="Tinta 306">
                  <a:extLst>
                    <a:ext uri="{FF2B5EF4-FFF2-40B4-BE49-F238E27FC236}">
                      <a16:creationId xmlns:a16="http://schemas.microsoft.com/office/drawing/2014/main" id="{38A608FB-44A1-42C4-AB54-1F0E38543377}"/>
                    </a:ext>
                  </a:extLst>
                </p14:cNvPr>
                <p14:cNvContentPartPr/>
                <p14:nvPr/>
              </p14:nvContentPartPr>
              <p14:xfrm>
                <a:off x="8470628" y="3568837"/>
                <a:ext cx="246600" cy="306000"/>
              </p14:xfrm>
            </p:contentPart>
          </mc:Choice>
          <mc:Fallback xmlns="">
            <p:pic>
              <p:nvPicPr>
                <p:cNvPr id="307" name="Tinta 306">
                  <a:extLst>
                    <a:ext uri="{FF2B5EF4-FFF2-40B4-BE49-F238E27FC236}">
                      <a16:creationId xmlns:a16="http://schemas.microsoft.com/office/drawing/2014/main" id="{38A608FB-44A1-42C4-AB54-1F0E385433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61988" y="3560197"/>
                  <a:ext cx="2642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Agrupar 314">
            <a:extLst>
              <a:ext uri="{FF2B5EF4-FFF2-40B4-BE49-F238E27FC236}">
                <a16:creationId xmlns:a16="http://schemas.microsoft.com/office/drawing/2014/main" id="{F2DD48F1-DF04-41F2-B13B-F527272828F0}"/>
              </a:ext>
            </a:extLst>
          </p:cNvPr>
          <p:cNvGrpSpPr/>
          <p:nvPr/>
        </p:nvGrpSpPr>
        <p:grpSpPr>
          <a:xfrm>
            <a:off x="9257228" y="3270037"/>
            <a:ext cx="1154160" cy="715320"/>
            <a:chOff x="9257228" y="3270037"/>
            <a:chExt cx="115416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10" name="Tinta 309">
                  <a:extLst>
                    <a:ext uri="{FF2B5EF4-FFF2-40B4-BE49-F238E27FC236}">
                      <a16:creationId xmlns:a16="http://schemas.microsoft.com/office/drawing/2014/main" id="{2E7AE096-B878-4410-80C9-7220B6288452}"/>
                    </a:ext>
                  </a:extLst>
                </p14:cNvPr>
                <p14:cNvContentPartPr/>
                <p14:nvPr/>
              </p14:nvContentPartPr>
              <p14:xfrm>
                <a:off x="9257228" y="3324037"/>
                <a:ext cx="552600" cy="491400"/>
              </p14:xfrm>
            </p:contentPart>
          </mc:Choice>
          <mc:Fallback xmlns="">
            <p:pic>
              <p:nvPicPr>
                <p:cNvPr id="310" name="Tinta 309">
                  <a:extLst>
                    <a:ext uri="{FF2B5EF4-FFF2-40B4-BE49-F238E27FC236}">
                      <a16:creationId xmlns:a16="http://schemas.microsoft.com/office/drawing/2014/main" id="{2E7AE096-B878-4410-80C9-7220B62884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48588" y="3315397"/>
                  <a:ext cx="5702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11" name="Tinta 310">
                  <a:extLst>
                    <a:ext uri="{FF2B5EF4-FFF2-40B4-BE49-F238E27FC236}">
                      <a16:creationId xmlns:a16="http://schemas.microsoft.com/office/drawing/2014/main" id="{12E8D18B-C834-4662-8221-FB2E5A9D8FC4}"/>
                    </a:ext>
                  </a:extLst>
                </p14:cNvPr>
                <p14:cNvContentPartPr/>
                <p14:nvPr/>
              </p14:nvContentPartPr>
              <p14:xfrm>
                <a:off x="9532268" y="3384157"/>
                <a:ext cx="77040" cy="69120"/>
              </p14:xfrm>
            </p:contentPart>
          </mc:Choice>
          <mc:Fallback xmlns="">
            <p:pic>
              <p:nvPicPr>
                <p:cNvPr id="311" name="Tinta 310">
                  <a:extLst>
                    <a:ext uri="{FF2B5EF4-FFF2-40B4-BE49-F238E27FC236}">
                      <a16:creationId xmlns:a16="http://schemas.microsoft.com/office/drawing/2014/main" id="{12E8D18B-C834-4662-8221-FB2E5A9D8FC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23628" y="3375157"/>
                  <a:ext cx="94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12" name="Tinta 311">
                  <a:extLst>
                    <a:ext uri="{FF2B5EF4-FFF2-40B4-BE49-F238E27FC236}">
                      <a16:creationId xmlns:a16="http://schemas.microsoft.com/office/drawing/2014/main" id="{5BC75031-7774-49A2-BED6-CAB1DD019966}"/>
                    </a:ext>
                  </a:extLst>
                </p14:cNvPr>
                <p14:cNvContentPartPr/>
                <p14:nvPr/>
              </p14:nvContentPartPr>
              <p14:xfrm>
                <a:off x="9946988" y="3270037"/>
                <a:ext cx="214920" cy="707040"/>
              </p14:xfrm>
            </p:contentPart>
          </mc:Choice>
          <mc:Fallback xmlns="">
            <p:pic>
              <p:nvPicPr>
                <p:cNvPr id="312" name="Tinta 311">
                  <a:extLst>
                    <a:ext uri="{FF2B5EF4-FFF2-40B4-BE49-F238E27FC236}">
                      <a16:creationId xmlns:a16="http://schemas.microsoft.com/office/drawing/2014/main" id="{5BC75031-7774-49A2-BED6-CAB1DD0199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37988" y="3261037"/>
                  <a:ext cx="23256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14" name="Tinta 313">
                  <a:extLst>
                    <a:ext uri="{FF2B5EF4-FFF2-40B4-BE49-F238E27FC236}">
                      <a16:creationId xmlns:a16="http://schemas.microsoft.com/office/drawing/2014/main" id="{3EEC3291-A1FD-496B-8DF2-08D086A1B81C}"/>
                    </a:ext>
                  </a:extLst>
                </p14:cNvPr>
                <p14:cNvContentPartPr/>
                <p14:nvPr/>
              </p14:nvContentPartPr>
              <p14:xfrm>
                <a:off x="10200068" y="3537877"/>
                <a:ext cx="211320" cy="447480"/>
              </p14:xfrm>
            </p:contentPart>
          </mc:Choice>
          <mc:Fallback xmlns="">
            <p:pic>
              <p:nvPicPr>
                <p:cNvPr id="314" name="Tinta 313">
                  <a:extLst>
                    <a:ext uri="{FF2B5EF4-FFF2-40B4-BE49-F238E27FC236}">
                      <a16:creationId xmlns:a16="http://schemas.microsoft.com/office/drawing/2014/main" id="{3EEC3291-A1FD-496B-8DF2-08D086A1B8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91428" y="3528877"/>
                  <a:ext cx="22896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16" name="Tinta 315">
                <a:extLst>
                  <a:ext uri="{FF2B5EF4-FFF2-40B4-BE49-F238E27FC236}">
                    <a16:creationId xmlns:a16="http://schemas.microsoft.com/office/drawing/2014/main" id="{B75F6EE9-D98E-4CEB-A22B-2C6984FE096F}"/>
                  </a:ext>
                </a:extLst>
              </p14:cNvPr>
              <p14:cNvContentPartPr/>
              <p14:nvPr/>
            </p14:nvContentPartPr>
            <p14:xfrm>
              <a:off x="4258628" y="3663157"/>
              <a:ext cx="251280" cy="322200"/>
            </p14:xfrm>
          </p:contentPart>
        </mc:Choice>
        <mc:Fallback xmlns="">
          <p:pic>
            <p:nvPicPr>
              <p:cNvPr id="316" name="Tinta 315">
                <a:extLst>
                  <a:ext uri="{FF2B5EF4-FFF2-40B4-BE49-F238E27FC236}">
                    <a16:creationId xmlns:a16="http://schemas.microsoft.com/office/drawing/2014/main" id="{B75F6EE9-D98E-4CEB-A22B-2C6984FE096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249628" y="3654517"/>
                <a:ext cx="26892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Agrupar 325">
            <a:extLst>
              <a:ext uri="{FF2B5EF4-FFF2-40B4-BE49-F238E27FC236}">
                <a16:creationId xmlns:a16="http://schemas.microsoft.com/office/drawing/2014/main" id="{F01A8A21-2D2A-42AA-B8BB-4433BBEAA6D1}"/>
              </a:ext>
            </a:extLst>
          </p:cNvPr>
          <p:cNvGrpSpPr/>
          <p:nvPr/>
        </p:nvGrpSpPr>
        <p:grpSpPr>
          <a:xfrm>
            <a:off x="579068" y="4833517"/>
            <a:ext cx="2923560" cy="463680"/>
            <a:chOff x="579068" y="4833517"/>
            <a:chExt cx="29235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17" name="Tinta 316">
                  <a:extLst>
                    <a:ext uri="{FF2B5EF4-FFF2-40B4-BE49-F238E27FC236}">
                      <a16:creationId xmlns:a16="http://schemas.microsoft.com/office/drawing/2014/main" id="{50065A8D-B877-4A14-983E-83D0072EAB2A}"/>
                    </a:ext>
                  </a:extLst>
                </p14:cNvPr>
                <p14:cNvContentPartPr/>
                <p14:nvPr/>
              </p14:nvContentPartPr>
              <p14:xfrm>
                <a:off x="579068" y="4858357"/>
                <a:ext cx="327960" cy="417240"/>
              </p14:xfrm>
            </p:contentPart>
          </mc:Choice>
          <mc:Fallback xmlns="">
            <p:pic>
              <p:nvPicPr>
                <p:cNvPr id="317" name="Tinta 316">
                  <a:extLst>
                    <a:ext uri="{FF2B5EF4-FFF2-40B4-BE49-F238E27FC236}">
                      <a16:creationId xmlns:a16="http://schemas.microsoft.com/office/drawing/2014/main" id="{50065A8D-B877-4A14-983E-83D0072EAB2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068" y="4849717"/>
                  <a:ext cx="3456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18" name="Tinta 317">
                  <a:extLst>
                    <a:ext uri="{FF2B5EF4-FFF2-40B4-BE49-F238E27FC236}">
                      <a16:creationId xmlns:a16="http://schemas.microsoft.com/office/drawing/2014/main" id="{A899B04C-7D75-4BDF-90DA-FF2C0D0F65BE}"/>
                    </a:ext>
                  </a:extLst>
                </p14:cNvPr>
                <p14:cNvContentPartPr/>
                <p14:nvPr/>
              </p14:nvContentPartPr>
              <p14:xfrm>
                <a:off x="960668" y="4833517"/>
                <a:ext cx="122040" cy="309600"/>
              </p14:xfrm>
            </p:contentPart>
          </mc:Choice>
          <mc:Fallback xmlns="">
            <p:pic>
              <p:nvPicPr>
                <p:cNvPr id="318" name="Tinta 317">
                  <a:extLst>
                    <a:ext uri="{FF2B5EF4-FFF2-40B4-BE49-F238E27FC236}">
                      <a16:creationId xmlns:a16="http://schemas.microsoft.com/office/drawing/2014/main" id="{A899B04C-7D75-4BDF-90DA-FF2C0D0F65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1668" y="4824877"/>
                  <a:ext cx="139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19" name="Tinta 318">
                  <a:extLst>
                    <a:ext uri="{FF2B5EF4-FFF2-40B4-BE49-F238E27FC236}">
                      <a16:creationId xmlns:a16="http://schemas.microsoft.com/office/drawing/2014/main" id="{80763398-C108-4F8A-AC36-A308067C0B03}"/>
                    </a:ext>
                  </a:extLst>
                </p14:cNvPr>
                <p14:cNvContentPartPr/>
                <p14:nvPr/>
              </p14:nvContentPartPr>
              <p14:xfrm>
                <a:off x="853748" y="4948717"/>
                <a:ext cx="224280" cy="29880"/>
              </p14:xfrm>
            </p:contentPart>
          </mc:Choice>
          <mc:Fallback xmlns="">
            <p:pic>
              <p:nvPicPr>
                <p:cNvPr id="319" name="Tinta 318">
                  <a:extLst>
                    <a:ext uri="{FF2B5EF4-FFF2-40B4-BE49-F238E27FC236}">
                      <a16:creationId xmlns:a16="http://schemas.microsoft.com/office/drawing/2014/main" id="{80763398-C108-4F8A-AC36-A308067C0B0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5108" y="4940077"/>
                  <a:ext cx="241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20" name="Tinta 319">
                  <a:extLst>
                    <a:ext uri="{FF2B5EF4-FFF2-40B4-BE49-F238E27FC236}">
                      <a16:creationId xmlns:a16="http://schemas.microsoft.com/office/drawing/2014/main" id="{649E4B96-E1B6-4472-B35C-99D5A5F29584}"/>
                    </a:ext>
                  </a:extLst>
                </p14:cNvPr>
                <p14:cNvContentPartPr/>
                <p14:nvPr/>
              </p14:nvContentPartPr>
              <p14:xfrm>
                <a:off x="1122668" y="5035837"/>
                <a:ext cx="150840" cy="261360"/>
              </p14:xfrm>
            </p:contentPart>
          </mc:Choice>
          <mc:Fallback xmlns="">
            <p:pic>
              <p:nvPicPr>
                <p:cNvPr id="320" name="Tinta 319">
                  <a:extLst>
                    <a:ext uri="{FF2B5EF4-FFF2-40B4-BE49-F238E27FC236}">
                      <a16:creationId xmlns:a16="http://schemas.microsoft.com/office/drawing/2014/main" id="{649E4B96-E1B6-4472-B35C-99D5A5F2958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3668" y="5026837"/>
                  <a:ext cx="168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21" name="Tinta 320">
                  <a:extLst>
                    <a:ext uri="{FF2B5EF4-FFF2-40B4-BE49-F238E27FC236}">
                      <a16:creationId xmlns:a16="http://schemas.microsoft.com/office/drawing/2014/main" id="{3B89C88B-62EB-46B3-87EC-F9504D786C5B}"/>
                    </a:ext>
                  </a:extLst>
                </p14:cNvPr>
                <p14:cNvContentPartPr/>
                <p14:nvPr/>
              </p14:nvContentPartPr>
              <p14:xfrm>
                <a:off x="1097468" y="5119357"/>
                <a:ext cx="144720" cy="16200"/>
              </p14:xfrm>
            </p:contentPart>
          </mc:Choice>
          <mc:Fallback xmlns="">
            <p:pic>
              <p:nvPicPr>
                <p:cNvPr id="321" name="Tinta 320">
                  <a:extLst>
                    <a:ext uri="{FF2B5EF4-FFF2-40B4-BE49-F238E27FC236}">
                      <a16:creationId xmlns:a16="http://schemas.microsoft.com/office/drawing/2014/main" id="{3B89C88B-62EB-46B3-87EC-F9504D786C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8468" y="5110717"/>
                  <a:ext cx="162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22" name="Tinta 321">
                  <a:extLst>
                    <a:ext uri="{FF2B5EF4-FFF2-40B4-BE49-F238E27FC236}">
                      <a16:creationId xmlns:a16="http://schemas.microsoft.com/office/drawing/2014/main" id="{4898EE3D-641A-4BE0-B4F2-A8E73743569F}"/>
                    </a:ext>
                  </a:extLst>
                </p14:cNvPr>
                <p14:cNvContentPartPr/>
                <p14:nvPr/>
              </p14:nvContentPartPr>
              <p14:xfrm>
                <a:off x="1408868" y="4917037"/>
                <a:ext cx="142200" cy="45720"/>
              </p14:xfrm>
            </p:contentPart>
          </mc:Choice>
          <mc:Fallback xmlns="">
            <p:pic>
              <p:nvPicPr>
                <p:cNvPr id="322" name="Tinta 321">
                  <a:extLst>
                    <a:ext uri="{FF2B5EF4-FFF2-40B4-BE49-F238E27FC236}">
                      <a16:creationId xmlns:a16="http://schemas.microsoft.com/office/drawing/2014/main" id="{4898EE3D-641A-4BE0-B4F2-A8E7374356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99868" y="4908037"/>
                  <a:ext cx="159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23" name="Tinta 322">
                  <a:extLst>
                    <a:ext uri="{FF2B5EF4-FFF2-40B4-BE49-F238E27FC236}">
                      <a16:creationId xmlns:a16="http://schemas.microsoft.com/office/drawing/2014/main" id="{92883650-4D28-41C9-99B9-4C6E23F000C9}"/>
                    </a:ext>
                  </a:extLst>
                </p14:cNvPr>
                <p14:cNvContentPartPr/>
                <p14:nvPr/>
              </p14:nvContentPartPr>
              <p14:xfrm>
                <a:off x="1371068" y="5043757"/>
                <a:ext cx="199800" cy="26280"/>
              </p14:xfrm>
            </p:contentPart>
          </mc:Choice>
          <mc:Fallback xmlns="">
            <p:pic>
              <p:nvPicPr>
                <p:cNvPr id="323" name="Tinta 322">
                  <a:extLst>
                    <a:ext uri="{FF2B5EF4-FFF2-40B4-BE49-F238E27FC236}">
                      <a16:creationId xmlns:a16="http://schemas.microsoft.com/office/drawing/2014/main" id="{92883650-4D28-41C9-99B9-4C6E23F000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62068" y="5035117"/>
                  <a:ext cx="21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25" name="Tinta 324">
                  <a:extLst>
                    <a:ext uri="{FF2B5EF4-FFF2-40B4-BE49-F238E27FC236}">
                      <a16:creationId xmlns:a16="http://schemas.microsoft.com/office/drawing/2014/main" id="{139A6167-DAA9-418F-87F0-30FD1A4A222B}"/>
                    </a:ext>
                  </a:extLst>
                </p14:cNvPr>
                <p14:cNvContentPartPr/>
                <p14:nvPr/>
              </p14:nvContentPartPr>
              <p14:xfrm>
                <a:off x="1754108" y="4957717"/>
                <a:ext cx="1748520" cy="88920"/>
              </p14:xfrm>
            </p:contentPart>
          </mc:Choice>
          <mc:Fallback xmlns="">
            <p:pic>
              <p:nvPicPr>
                <p:cNvPr id="325" name="Tinta 324">
                  <a:extLst>
                    <a:ext uri="{FF2B5EF4-FFF2-40B4-BE49-F238E27FC236}">
                      <a16:creationId xmlns:a16="http://schemas.microsoft.com/office/drawing/2014/main" id="{139A6167-DAA9-418F-87F0-30FD1A4A22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45108" y="4948717"/>
                  <a:ext cx="1766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Agrupar 335">
            <a:extLst>
              <a:ext uri="{FF2B5EF4-FFF2-40B4-BE49-F238E27FC236}">
                <a16:creationId xmlns:a16="http://schemas.microsoft.com/office/drawing/2014/main" id="{F7165696-217A-4AC1-9758-5DF5F620B960}"/>
              </a:ext>
            </a:extLst>
          </p:cNvPr>
          <p:cNvGrpSpPr/>
          <p:nvPr/>
        </p:nvGrpSpPr>
        <p:grpSpPr>
          <a:xfrm>
            <a:off x="2035988" y="4265437"/>
            <a:ext cx="1494720" cy="581040"/>
            <a:chOff x="2035988" y="4265437"/>
            <a:chExt cx="14947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27" name="Tinta 326">
                  <a:extLst>
                    <a:ext uri="{FF2B5EF4-FFF2-40B4-BE49-F238E27FC236}">
                      <a16:creationId xmlns:a16="http://schemas.microsoft.com/office/drawing/2014/main" id="{F8AAE351-1450-416B-8882-22575DEE8710}"/>
                    </a:ext>
                  </a:extLst>
                </p14:cNvPr>
                <p14:cNvContentPartPr/>
                <p14:nvPr/>
              </p14:nvContentPartPr>
              <p14:xfrm>
                <a:off x="2035988" y="4531477"/>
                <a:ext cx="18360" cy="248760"/>
              </p14:xfrm>
            </p:contentPart>
          </mc:Choice>
          <mc:Fallback xmlns="">
            <p:pic>
              <p:nvPicPr>
                <p:cNvPr id="327" name="Tinta 326">
                  <a:extLst>
                    <a:ext uri="{FF2B5EF4-FFF2-40B4-BE49-F238E27FC236}">
                      <a16:creationId xmlns:a16="http://schemas.microsoft.com/office/drawing/2014/main" id="{F8AAE351-1450-416B-8882-22575DEE87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26988" y="4522837"/>
                  <a:ext cx="36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28" name="Tinta 327">
                  <a:extLst>
                    <a:ext uri="{FF2B5EF4-FFF2-40B4-BE49-F238E27FC236}">
                      <a16:creationId xmlns:a16="http://schemas.microsoft.com/office/drawing/2014/main" id="{8C5899BB-858D-42A9-B7C2-BB094D44EA4F}"/>
                    </a:ext>
                  </a:extLst>
                </p14:cNvPr>
                <p14:cNvContentPartPr/>
                <p14:nvPr/>
              </p14:nvContentPartPr>
              <p14:xfrm>
                <a:off x="2177828" y="4513477"/>
                <a:ext cx="162720" cy="333000"/>
              </p14:xfrm>
            </p:contentPart>
          </mc:Choice>
          <mc:Fallback xmlns="">
            <p:pic>
              <p:nvPicPr>
                <p:cNvPr id="328" name="Tinta 327">
                  <a:extLst>
                    <a:ext uri="{FF2B5EF4-FFF2-40B4-BE49-F238E27FC236}">
                      <a16:creationId xmlns:a16="http://schemas.microsoft.com/office/drawing/2014/main" id="{8C5899BB-858D-42A9-B7C2-BB094D44EA4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68828" y="4504837"/>
                  <a:ext cx="1803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29" name="Tinta 328">
                  <a:extLst>
                    <a:ext uri="{FF2B5EF4-FFF2-40B4-BE49-F238E27FC236}">
                      <a16:creationId xmlns:a16="http://schemas.microsoft.com/office/drawing/2014/main" id="{CE987E3B-B894-4F2C-BBDF-BFB05FE5E835}"/>
                    </a:ext>
                  </a:extLst>
                </p14:cNvPr>
                <p14:cNvContentPartPr/>
                <p14:nvPr/>
              </p14:nvContentPartPr>
              <p14:xfrm>
                <a:off x="2455388" y="4323037"/>
                <a:ext cx="320760" cy="332640"/>
              </p14:xfrm>
            </p:contentPart>
          </mc:Choice>
          <mc:Fallback xmlns="">
            <p:pic>
              <p:nvPicPr>
                <p:cNvPr id="329" name="Tinta 328">
                  <a:extLst>
                    <a:ext uri="{FF2B5EF4-FFF2-40B4-BE49-F238E27FC236}">
                      <a16:creationId xmlns:a16="http://schemas.microsoft.com/office/drawing/2014/main" id="{CE987E3B-B894-4F2C-BBDF-BFB05FE5E83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46388" y="4314037"/>
                  <a:ext cx="338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30" name="Tinta 329">
                  <a:extLst>
                    <a:ext uri="{FF2B5EF4-FFF2-40B4-BE49-F238E27FC236}">
                      <a16:creationId xmlns:a16="http://schemas.microsoft.com/office/drawing/2014/main" id="{DF4295C8-F744-4CB4-9C58-32DC62CB463F}"/>
                    </a:ext>
                  </a:extLst>
                </p14:cNvPr>
                <p14:cNvContentPartPr/>
                <p14:nvPr/>
              </p14:nvContentPartPr>
              <p14:xfrm>
                <a:off x="2522348" y="4265437"/>
                <a:ext cx="59400" cy="108720"/>
              </p14:xfrm>
            </p:contentPart>
          </mc:Choice>
          <mc:Fallback xmlns="">
            <p:pic>
              <p:nvPicPr>
                <p:cNvPr id="330" name="Tinta 329">
                  <a:extLst>
                    <a:ext uri="{FF2B5EF4-FFF2-40B4-BE49-F238E27FC236}">
                      <a16:creationId xmlns:a16="http://schemas.microsoft.com/office/drawing/2014/main" id="{DF4295C8-F744-4CB4-9C58-32DC62CB46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13348" y="4256437"/>
                  <a:ext cx="77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31" name="Tinta 330">
                  <a:extLst>
                    <a:ext uri="{FF2B5EF4-FFF2-40B4-BE49-F238E27FC236}">
                      <a16:creationId xmlns:a16="http://schemas.microsoft.com/office/drawing/2014/main" id="{1E2A3B99-286D-4B25-9B83-B0CAD517DB4E}"/>
                    </a:ext>
                  </a:extLst>
                </p14:cNvPr>
                <p14:cNvContentPartPr/>
                <p14:nvPr/>
              </p14:nvContentPartPr>
              <p14:xfrm>
                <a:off x="2829788" y="4325197"/>
                <a:ext cx="126000" cy="385560"/>
              </p14:xfrm>
            </p:contentPart>
          </mc:Choice>
          <mc:Fallback xmlns="">
            <p:pic>
              <p:nvPicPr>
                <p:cNvPr id="331" name="Tinta 330">
                  <a:extLst>
                    <a:ext uri="{FF2B5EF4-FFF2-40B4-BE49-F238E27FC236}">
                      <a16:creationId xmlns:a16="http://schemas.microsoft.com/office/drawing/2014/main" id="{1E2A3B99-286D-4B25-9B83-B0CAD517DB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21148" y="4316557"/>
                  <a:ext cx="1436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33" name="Tinta 332">
                  <a:extLst>
                    <a:ext uri="{FF2B5EF4-FFF2-40B4-BE49-F238E27FC236}">
                      <a16:creationId xmlns:a16="http://schemas.microsoft.com/office/drawing/2014/main" id="{269CD693-CDB6-4152-A3AB-839B5A4CE4B3}"/>
                    </a:ext>
                  </a:extLst>
                </p14:cNvPr>
                <p14:cNvContentPartPr/>
                <p14:nvPr/>
              </p14:nvContentPartPr>
              <p14:xfrm>
                <a:off x="2915108" y="4533637"/>
                <a:ext cx="105840" cy="189000"/>
              </p14:xfrm>
            </p:contentPart>
          </mc:Choice>
          <mc:Fallback xmlns="">
            <p:pic>
              <p:nvPicPr>
                <p:cNvPr id="333" name="Tinta 332">
                  <a:extLst>
                    <a:ext uri="{FF2B5EF4-FFF2-40B4-BE49-F238E27FC236}">
                      <a16:creationId xmlns:a16="http://schemas.microsoft.com/office/drawing/2014/main" id="{269CD693-CDB6-4152-A3AB-839B5A4CE4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06468" y="4524637"/>
                  <a:ext cx="123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34" name="Tinta 333">
                  <a:extLst>
                    <a:ext uri="{FF2B5EF4-FFF2-40B4-BE49-F238E27FC236}">
                      <a16:creationId xmlns:a16="http://schemas.microsoft.com/office/drawing/2014/main" id="{95AFC4C2-3F15-40BE-9AC3-150EC097C5D4}"/>
                    </a:ext>
                  </a:extLst>
                </p14:cNvPr>
                <p14:cNvContentPartPr/>
                <p14:nvPr/>
              </p14:nvContentPartPr>
              <p14:xfrm>
                <a:off x="3157388" y="4677637"/>
                <a:ext cx="9000" cy="6120"/>
              </p14:xfrm>
            </p:contentPart>
          </mc:Choice>
          <mc:Fallback xmlns="">
            <p:pic>
              <p:nvPicPr>
                <p:cNvPr id="334" name="Tinta 333">
                  <a:extLst>
                    <a:ext uri="{FF2B5EF4-FFF2-40B4-BE49-F238E27FC236}">
                      <a16:creationId xmlns:a16="http://schemas.microsoft.com/office/drawing/2014/main" id="{95AFC4C2-3F15-40BE-9AC3-150EC097C5D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48748" y="4668997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35" name="Tinta 334">
                  <a:extLst>
                    <a:ext uri="{FF2B5EF4-FFF2-40B4-BE49-F238E27FC236}">
                      <a16:creationId xmlns:a16="http://schemas.microsoft.com/office/drawing/2014/main" id="{3825E4AB-7C16-492F-82C3-1CBCA808DD85}"/>
                    </a:ext>
                  </a:extLst>
                </p14:cNvPr>
                <p14:cNvContentPartPr/>
                <p14:nvPr/>
              </p14:nvContentPartPr>
              <p14:xfrm>
                <a:off x="3200228" y="4457317"/>
                <a:ext cx="330480" cy="325800"/>
              </p14:xfrm>
            </p:contentPart>
          </mc:Choice>
          <mc:Fallback xmlns="">
            <p:pic>
              <p:nvPicPr>
                <p:cNvPr id="335" name="Tinta 334">
                  <a:extLst>
                    <a:ext uri="{FF2B5EF4-FFF2-40B4-BE49-F238E27FC236}">
                      <a16:creationId xmlns:a16="http://schemas.microsoft.com/office/drawing/2014/main" id="{3825E4AB-7C16-492F-82C3-1CBCA808DD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91228" y="4448677"/>
                  <a:ext cx="34812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Agrupar 342">
            <a:extLst>
              <a:ext uri="{FF2B5EF4-FFF2-40B4-BE49-F238E27FC236}">
                <a16:creationId xmlns:a16="http://schemas.microsoft.com/office/drawing/2014/main" id="{D105A1D4-4980-43F2-AF15-C524F25FE886}"/>
              </a:ext>
            </a:extLst>
          </p:cNvPr>
          <p:cNvGrpSpPr/>
          <p:nvPr/>
        </p:nvGrpSpPr>
        <p:grpSpPr>
          <a:xfrm>
            <a:off x="2238668" y="5066797"/>
            <a:ext cx="1382760" cy="622080"/>
            <a:chOff x="2238668" y="5066797"/>
            <a:chExt cx="138276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37" name="Tinta 336">
                  <a:extLst>
                    <a:ext uri="{FF2B5EF4-FFF2-40B4-BE49-F238E27FC236}">
                      <a16:creationId xmlns:a16="http://schemas.microsoft.com/office/drawing/2014/main" id="{9AB2F380-C528-44DE-8DEC-30ED019C9463}"/>
                    </a:ext>
                  </a:extLst>
                </p14:cNvPr>
                <p14:cNvContentPartPr/>
                <p14:nvPr/>
              </p14:nvContentPartPr>
              <p14:xfrm>
                <a:off x="2238668" y="5130877"/>
                <a:ext cx="90720" cy="310320"/>
              </p14:xfrm>
            </p:contentPart>
          </mc:Choice>
          <mc:Fallback xmlns="">
            <p:pic>
              <p:nvPicPr>
                <p:cNvPr id="337" name="Tinta 336">
                  <a:extLst>
                    <a:ext uri="{FF2B5EF4-FFF2-40B4-BE49-F238E27FC236}">
                      <a16:creationId xmlns:a16="http://schemas.microsoft.com/office/drawing/2014/main" id="{9AB2F380-C528-44DE-8DEC-30ED019C946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29668" y="5121877"/>
                  <a:ext cx="108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38" name="Tinta 337">
                  <a:extLst>
                    <a:ext uri="{FF2B5EF4-FFF2-40B4-BE49-F238E27FC236}">
                      <a16:creationId xmlns:a16="http://schemas.microsoft.com/office/drawing/2014/main" id="{03C7A3C3-69B4-4F96-8702-1510CE3A3070}"/>
                    </a:ext>
                  </a:extLst>
                </p14:cNvPr>
                <p14:cNvContentPartPr/>
                <p14:nvPr/>
              </p14:nvContentPartPr>
              <p14:xfrm>
                <a:off x="2447108" y="5202877"/>
                <a:ext cx="175680" cy="432720"/>
              </p14:xfrm>
            </p:contentPart>
          </mc:Choice>
          <mc:Fallback xmlns="">
            <p:pic>
              <p:nvPicPr>
                <p:cNvPr id="338" name="Tinta 337">
                  <a:extLst>
                    <a:ext uri="{FF2B5EF4-FFF2-40B4-BE49-F238E27FC236}">
                      <a16:creationId xmlns:a16="http://schemas.microsoft.com/office/drawing/2014/main" id="{03C7A3C3-69B4-4F96-8702-1510CE3A307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38108" y="5193877"/>
                  <a:ext cx="1933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39" name="Tinta 338">
                  <a:extLst>
                    <a:ext uri="{FF2B5EF4-FFF2-40B4-BE49-F238E27FC236}">
                      <a16:creationId xmlns:a16="http://schemas.microsoft.com/office/drawing/2014/main" id="{B3509E75-A371-4722-BDBE-665B8D6B623F}"/>
                    </a:ext>
                  </a:extLst>
                </p14:cNvPr>
                <p14:cNvContentPartPr/>
                <p14:nvPr/>
              </p14:nvContentPartPr>
              <p14:xfrm>
                <a:off x="2697668" y="5066797"/>
                <a:ext cx="400320" cy="336960"/>
              </p14:xfrm>
            </p:contentPart>
          </mc:Choice>
          <mc:Fallback xmlns="">
            <p:pic>
              <p:nvPicPr>
                <p:cNvPr id="339" name="Tinta 338">
                  <a:extLst>
                    <a:ext uri="{FF2B5EF4-FFF2-40B4-BE49-F238E27FC236}">
                      <a16:creationId xmlns:a16="http://schemas.microsoft.com/office/drawing/2014/main" id="{B3509E75-A371-4722-BDBE-665B8D6B623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89028" y="5057797"/>
                  <a:ext cx="417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40" name="Tinta 339">
                  <a:extLst>
                    <a:ext uri="{FF2B5EF4-FFF2-40B4-BE49-F238E27FC236}">
                      <a16:creationId xmlns:a16="http://schemas.microsoft.com/office/drawing/2014/main" id="{E4A2D9ED-BFBC-49F9-A135-5129F36A16FA}"/>
                    </a:ext>
                  </a:extLst>
                </p14:cNvPr>
                <p14:cNvContentPartPr/>
                <p14:nvPr/>
              </p14:nvContentPartPr>
              <p14:xfrm>
                <a:off x="2812148" y="5140957"/>
                <a:ext cx="360" cy="360"/>
              </p14:xfrm>
            </p:contentPart>
          </mc:Choice>
          <mc:Fallback xmlns="">
            <p:pic>
              <p:nvPicPr>
                <p:cNvPr id="340" name="Tinta 339">
                  <a:extLst>
                    <a:ext uri="{FF2B5EF4-FFF2-40B4-BE49-F238E27FC236}">
                      <a16:creationId xmlns:a16="http://schemas.microsoft.com/office/drawing/2014/main" id="{E4A2D9ED-BFBC-49F9-A135-5129F36A16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03508" y="51323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41" name="Tinta 340">
                  <a:extLst>
                    <a:ext uri="{FF2B5EF4-FFF2-40B4-BE49-F238E27FC236}">
                      <a16:creationId xmlns:a16="http://schemas.microsoft.com/office/drawing/2014/main" id="{0324591A-F808-470D-839C-0CDDB0DA8EB5}"/>
                    </a:ext>
                  </a:extLst>
                </p14:cNvPr>
                <p14:cNvContentPartPr/>
                <p14:nvPr/>
              </p14:nvContentPartPr>
              <p14:xfrm>
                <a:off x="3191228" y="5111077"/>
                <a:ext cx="83160" cy="577800"/>
              </p14:xfrm>
            </p:contentPart>
          </mc:Choice>
          <mc:Fallback xmlns="">
            <p:pic>
              <p:nvPicPr>
                <p:cNvPr id="341" name="Tinta 340">
                  <a:extLst>
                    <a:ext uri="{FF2B5EF4-FFF2-40B4-BE49-F238E27FC236}">
                      <a16:creationId xmlns:a16="http://schemas.microsoft.com/office/drawing/2014/main" id="{0324591A-F808-470D-839C-0CDDB0DA8EB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82588" y="5102437"/>
                  <a:ext cx="1008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42" name="Tinta 341">
                  <a:extLst>
                    <a:ext uri="{FF2B5EF4-FFF2-40B4-BE49-F238E27FC236}">
                      <a16:creationId xmlns:a16="http://schemas.microsoft.com/office/drawing/2014/main" id="{6FCFFEC9-C5D9-484B-90B9-25F5188A395E}"/>
                    </a:ext>
                  </a:extLst>
                </p14:cNvPr>
                <p14:cNvContentPartPr/>
                <p14:nvPr/>
              </p14:nvContentPartPr>
              <p14:xfrm>
                <a:off x="3363308" y="5280997"/>
                <a:ext cx="258120" cy="260280"/>
              </p14:xfrm>
            </p:contentPart>
          </mc:Choice>
          <mc:Fallback xmlns="">
            <p:pic>
              <p:nvPicPr>
                <p:cNvPr id="342" name="Tinta 341">
                  <a:extLst>
                    <a:ext uri="{FF2B5EF4-FFF2-40B4-BE49-F238E27FC236}">
                      <a16:creationId xmlns:a16="http://schemas.microsoft.com/office/drawing/2014/main" id="{6FCFFEC9-C5D9-484B-90B9-25F5188A395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54668" y="5272357"/>
                  <a:ext cx="2757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Agrupar 345">
            <a:extLst>
              <a:ext uri="{FF2B5EF4-FFF2-40B4-BE49-F238E27FC236}">
                <a16:creationId xmlns:a16="http://schemas.microsoft.com/office/drawing/2014/main" id="{0B62DA4D-C681-4905-92B6-DD8C1E0E8962}"/>
              </a:ext>
            </a:extLst>
          </p:cNvPr>
          <p:cNvGrpSpPr/>
          <p:nvPr/>
        </p:nvGrpSpPr>
        <p:grpSpPr>
          <a:xfrm>
            <a:off x="3777668" y="4956637"/>
            <a:ext cx="317880" cy="163440"/>
            <a:chOff x="3777668" y="4956637"/>
            <a:chExt cx="31788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44" name="Tinta 343">
                  <a:extLst>
                    <a:ext uri="{FF2B5EF4-FFF2-40B4-BE49-F238E27FC236}">
                      <a16:creationId xmlns:a16="http://schemas.microsoft.com/office/drawing/2014/main" id="{617985BA-BC4A-4637-8646-5086ADF22CED}"/>
                    </a:ext>
                  </a:extLst>
                </p14:cNvPr>
                <p14:cNvContentPartPr/>
                <p14:nvPr/>
              </p14:nvContentPartPr>
              <p14:xfrm>
                <a:off x="3778748" y="4956637"/>
                <a:ext cx="252360" cy="7200"/>
              </p14:xfrm>
            </p:contentPart>
          </mc:Choice>
          <mc:Fallback xmlns="">
            <p:pic>
              <p:nvPicPr>
                <p:cNvPr id="344" name="Tinta 343">
                  <a:extLst>
                    <a:ext uri="{FF2B5EF4-FFF2-40B4-BE49-F238E27FC236}">
                      <a16:creationId xmlns:a16="http://schemas.microsoft.com/office/drawing/2014/main" id="{617985BA-BC4A-4637-8646-5086ADF22CE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70108" y="4947997"/>
                  <a:ext cx="270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45" name="Tinta 344">
                  <a:extLst>
                    <a:ext uri="{FF2B5EF4-FFF2-40B4-BE49-F238E27FC236}">
                      <a16:creationId xmlns:a16="http://schemas.microsoft.com/office/drawing/2014/main" id="{7E93B811-05F1-4379-A7AE-BC3B798E00E5}"/>
                    </a:ext>
                  </a:extLst>
                </p14:cNvPr>
                <p14:cNvContentPartPr/>
                <p14:nvPr/>
              </p14:nvContentPartPr>
              <p14:xfrm>
                <a:off x="3777668" y="5056357"/>
                <a:ext cx="317880" cy="63720"/>
              </p14:xfrm>
            </p:contentPart>
          </mc:Choice>
          <mc:Fallback xmlns="">
            <p:pic>
              <p:nvPicPr>
                <p:cNvPr id="345" name="Tinta 344">
                  <a:extLst>
                    <a:ext uri="{FF2B5EF4-FFF2-40B4-BE49-F238E27FC236}">
                      <a16:creationId xmlns:a16="http://schemas.microsoft.com/office/drawing/2014/main" id="{7E93B811-05F1-4379-A7AE-BC3B798E00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68668" y="5047357"/>
                  <a:ext cx="33552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64" name="Tinta 363">
                <a:extLst>
                  <a:ext uri="{FF2B5EF4-FFF2-40B4-BE49-F238E27FC236}">
                    <a16:creationId xmlns:a16="http://schemas.microsoft.com/office/drawing/2014/main" id="{B916F389-0A99-4103-ACFB-3A0926A0C882}"/>
                  </a:ext>
                </a:extLst>
              </p14:cNvPr>
              <p14:cNvContentPartPr/>
              <p14:nvPr/>
            </p14:nvContentPartPr>
            <p14:xfrm>
              <a:off x="4446908" y="5253997"/>
              <a:ext cx="360" cy="360"/>
            </p14:xfrm>
          </p:contentPart>
        </mc:Choice>
        <mc:Fallback xmlns="">
          <p:pic>
            <p:nvPicPr>
              <p:cNvPr id="364" name="Tinta 363">
                <a:extLst>
                  <a:ext uri="{FF2B5EF4-FFF2-40B4-BE49-F238E27FC236}">
                    <a16:creationId xmlns:a16="http://schemas.microsoft.com/office/drawing/2014/main" id="{B916F389-0A99-4103-ACFB-3A0926A0C88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392908" y="514599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365" name="Tinta 364">
                <a:extLst>
                  <a:ext uri="{FF2B5EF4-FFF2-40B4-BE49-F238E27FC236}">
                    <a16:creationId xmlns:a16="http://schemas.microsoft.com/office/drawing/2014/main" id="{5EEDFA8E-B660-4078-B0F7-D119494A5D92}"/>
                  </a:ext>
                </a:extLst>
              </p14:cNvPr>
              <p14:cNvContentPartPr/>
              <p14:nvPr/>
            </p14:nvContentPartPr>
            <p14:xfrm>
              <a:off x="4440788" y="5079757"/>
              <a:ext cx="470880" cy="216720"/>
            </p14:xfrm>
          </p:contentPart>
        </mc:Choice>
        <mc:Fallback xmlns="">
          <p:pic>
            <p:nvPicPr>
              <p:cNvPr id="365" name="Tinta 364">
                <a:extLst>
                  <a:ext uri="{FF2B5EF4-FFF2-40B4-BE49-F238E27FC236}">
                    <a16:creationId xmlns:a16="http://schemas.microsoft.com/office/drawing/2014/main" id="{5EEDFA8E-B660-4078-B0F7-D119494A5D92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386788" y="4972117"/>
                <a:ext cx="5785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366" name="Tinta 365">
                <a:extLst>
                  <a:ext uri="{FF2B5EF4-FFF2-40B4-BE49-F238E27FC236}">
                    <a16:creationId xmlns:a16="http://schemas.microsoft.com/office/drawing/2014/main" id="{DC499153-B770-4371-9E6E-BA84F02248EC}"/>
                  </a:ext>
                </a:extLst>
              </p14:cNvPr>
              <p14:cNvContentPartPr/>
              <p14:nvPr/>
            </p14:nvContentPartPr>
            <p14:xfrm>
              <a:off x="6120188" y="4698157"/>
              <a:ext cx="566640" cy="174600"/>
            </p14:xfrm>
          </p:contentPart>
        </mc:Choice>
        <mc:Fallback xmlns="">
          <p:pic>
            <p:nvPicPr>
              <p:cNvPr id="366" name="Tinta 365">
                <a:extLst>
                  <a:ext uri="{FF2B5EF4-FFF2-40B4-BE49-F238E27FC236}">
                    <a16:creationId xmlns:a16="http://schemas.microsoft.com/office/drawing/2014/main" id="{DC499153-B770-4371-9E6E-BA84F02248E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066188" y="4590157"/>
                <a:ext cx="67428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Agrupar 383">
            <a:extLst>
              <a:ext uri="{FF2B5EF4-FFF2-40B4-BE49-F238E27FC236}">
                <a16:creationId xmlns:a16="http://schemas.microsoft.com/office/drawing/2014/main" id="{D974A942-5E9D-4C8F-9242-80A9554CA505}"/>
              </a:ext>
            </a:extLst>
          </p:cNvPr>
          <p:cNvGrpSpPr/>
          <p:nvPr/>
        </p:nvGrpSpPr>
        <p:grpSpPr>
          <a:xfrm>
            <a:off x="4569668" y="4424557"/>
            <a:ext cx="4552560" cy="1129320"/>
            <a:chOff x="4569668" y="4424557"/>
            <a:chExt cx="455256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47" name="Tinta 346">
                  <a:extLst>
                    <a:ext uri="{FF2B5EF4-FFF2-40B4-BE49-F238E27FC236}">
                      <a16:creationId xmlns:a16="http://schemas.microsoft.com/office/drawing/2014/main" id="{762E1D47-F2F4-4DF6-A709-2282279634FC}"/>
                    </a:ext>
                  </a:extLst>
                </p14:cNvPr>
                <p14:cNvContentPartPr/>
                <p14:nvPr/>
              </p14:nvContentPartPr>
              <p14:xfrm>
                <a:off x="4616108" y="4626877"/>
                <a:ext cx="91440" cy="290880"/>
              </p14:xfrm>
            </p:contentPart>
          </mc:Choice>
          <mc:Fallback xmlns="">
            <p:pic>
              <p:nvPicPr>
                <p:cNvPr id="347" name="Tinta 346">
                  <a:extLst>
                    <a:ext uri="{FF2B5EF4-FFF2-40B4-BE49-F238E27FC236}">
                      <a16:creationId xmlns:a16="http://schemas.microsoft.com/office/drawing/2014/main" id="{762E1D47-F2F4-4DF6-A709-2282279634F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07468" y="4617877"/>
                  <a:ext cx="109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48" name="Tinta 347">
                  <a:extLst>
                    <a:ext uri="{FF2B5EF4-FFF2-40B4-BE49-F238E27FC236}">
                      <a16:creationId xmlns:a16="http://schemas.microsoft.com/office/drawing/2014/main" id="{C922F8CF-B359-43CA-B8F0-15BC60741303}"/>
                    </a:ext>
                  </a:extLst>
                </p14:cNvPr>
                <p14:cNvContentPartPr/>
                <p14:nvPr/>
              </p14:nvContentPartPr>
              <p14:xfrm>
                <a:off x="4770548" y="4728037"/>
                <a:ext cx="206640" cy="356040"/>
              </p14:xfrm>
            </p:contentPart>
          </mc:Choice>
          <mc:Fallback xmlns="">
            <p:pic>
              <p:nvPicPr>
                <p:cNvPr id="348" name="Tinta 347">
                  <a:extLst>
                    <a:ext uri="{FF2B5EF4-FFF2-40B4-BE49-F238E27FC236}">
                      <a16:creationId xmlns:a16="http://schemas.microsoft.com/office/drawing/2014/main" id="{C922F8CF-B359-43CA-B8F0-15BC6074130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61548" y="4719037"/>
                  <a:ext cx="224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49" name="Tinta 348">
                  <a:extLst>
                    <a:ext uri="{FF2B5EF4-FFF2-40B4-BE49-F238E27FC236}">
                      <a16:creationId xmlns:a16="http://schemas.microsoft.com/office/drawing/2014/main" id="{DEE12BB1-7C4A-4B15-AB8C-B4237C160CE5}"/>
                    </a:ext>
                  </a:extLst>
                </p14:cNvPr>
                <p14:cNvContentPartPr/>
                <p14:nvPr/>
              </p14:nvContentPartPr>
              <p14:xfrm>
                <a:off x="5071508" y="4496917"/>
                <a:ext cx="490680" cy="395640"/>
              </p14:xfrm>
            </p:contentPart>
          </mc:Choice>
          <mc:Fallback xmlns="">
            <p:pic>
              <p:nvPicPr>
                <p:cNvPr id="349" name="Tinta 348">
                  <a:extLst>
                    <a:ext uri="{FF2B5EF4-FFF2-40B4-BE49-F238E27FC236}">
                      <a16:creationId xmlns:a16="http://schemas.microsoft.com/office/drawing/2014/main" id="{DEE12BB1-7C4A-4B15-AB8C-B4237C160CE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62868" y="4487917"/>
                  <a:ext cx="508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50" name="Tinta 349">
                  <a:extLst>
                    <a:ext uri="{FF2B5EF4-FFF2-40B4-BE49-F238E27FC236}">
                      <a16:creationId xmlns:a16="http://schemas.microsoft.com/office/drawing/2014/main" id="{AE4C4ACC-2556-40C0-A2E2-AFAFCF9C1C90}"/>
                    </a:ext>
                  </a:extLst>
                </p14:cNvPr>
                <p14:cNvContentPartPr/>
                <p14:nvPr/>
              </p14:nvContentPartPr>
              <p14:xfrm>
                <a:off x="5238908" y="4566037"/>
                <a:ext cx="52920" cy="37800"/>
              </p14:xfrm>
            </p:contentPart>
          </mc:Choice>
          <mc:Fallback xmlns="">
            <p:pic>
              <p:nvPicPr>
                <p:cNvPr id="350" name="Tinta 349">
                  <a:extLst>
                    <a:ext uri="{FF2B5EF4-FFF2-40B4-BE49-F238E27FC236}">
                      <a16:creationId xmlns:a16="http://schemas.microsoft.com/office/drawing/2014/main" id="{AE4C4ACC-2556-40C0-A2E2-AFAFCF9C1C9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30268" y="4557037"/>
                  <a:ext cx="70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51" name="Tinta 350">
                  <a:extLst>
                    <a:ext uri="{FF2B5EF4-FFF2-40B4-BE49-F238E27FC236}">
                      <a16:creationId xmlns:a16="http://schemas.microsoft.com/office/drawing/2014/main" id="{085EDEDB-72D2-4DCD-ABDF-117E3930D06E}"/>
                    </a:ext>
                  </a:extLst>
                </p14:cNvPr>
                <p14:cNvContentPartPr/>
                <p14:nvPr/>
              </p14:nvContentPartPr>
              <p14:xfrm>
                <a:off x="4569668" y="4934317"/>
                <a:ext cx="1086120" cy="45000"/>
              </p14:xfrm>
            </p:contentPart>
          </mc:Choice>
          <mc:Fallback xmlns="">
            <p:pic>
              <p:nvPicPr>
                <p:cNvPr id="351" name="Tinta 350">
                  <a:extLst>
                    <a:ext uri="{FF2B5EF4-FFF2-40B4-BE49-F238E27FC236}">
                      <a16:creationId xmlns:a16="http://schemas.microsoft.com/office/drawing/2014/main" id="{085EDEDB-72D2-4DCD-ABDF-117E3930D06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60668" y="4925317"/>
                  <a:ext cx="1103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52" name="Tinta 351">
                  <a:extLst>
                    <a:ext uri="{FF2B5EF4-FFF2-40B4-BE49-F238E27FC236}">
                      <a16:creationId xmlns:a16="http://schemas.microsoft.com/office/drawing/2014/main" id="{1189C112-8A4E-4783-B06B-61E9CCA3EC9A}"/>
                    </a:ext>
                  </a:extLst>
                </p14:cNvPr>
                <p14:cNvContentPartPr/>
                <p14:nvPr/>
              </p14:nvContentPartPr>
              <p14:xfrm>
                <a:off x="4658948" y="5010997"/>
                <a:ext cx="191160" cy="240480"/>
              </p14:xfrm>
            </p:contentPart>
          </mc:Choice>
          <mc:Fallback xmlns="">
            <p:pic>
              <p:nvPicPr>
                <p:cNvPr id="352" name="Tinta 351">
                  <a:extLst>
                    <a:ext uri="{FF2B5EF4-FFF2-40B4-BE49-F238E27FC236}">
                      <a16:creationId xmlns:a16="http://schemas.microsoft.com/office/drawing/2014/main" id="{1189C112-8A4E-4783-B06B-61E9CCA3EC9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49948" y="5002357"/>
                  <a:ext cx="208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53" name="Tinta 352">
                  <a:extLst>
                    <a:ext uri="{FF2B5EF4-FFF2-40B4-BE49-F238E27FC236}">
                      <a16:creationId xmlns:a16="http://schemas.microsoft.com/office/drawing/2014/main" id="{41642520-A44B-44CE-8ACC-48BFF978201B}"/>
                    </a:ext>
                  </a:extLst>
                </p14:cNvPr>
                <p14:cNvContentPartPr/>
                <p14:nvPr/>
              </p14:nvContentPartPr>
              <p14:xfrm>
                <a:off x="5012828" y="5182717"/>
                <a:ext cx="7920" cy="7200"/>
              </p14:xfrm>
            </p:contentPart>
          </mc:Choice>
          <mc:Fallback xmlns="">
            <p:pic>
              <p:nvPicPr>
                <p:cNvPr id="353" name="Tinta 352">
                  <a:extLst>
                    <a:ext uri="{FF2B5EF4-FFF2-40B4-BE49-F238E27FC236}">
                      <a16:creationId xmlns:a16="http://schemas.microsoft.com/office/drawing/2014/main" id="{41642520-A44B-44CE-8ACC-48BFF978201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04188" y="5174077"/>
                  <a:ext cx="2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54" name="Tinta 353">
                  <a:extLst>
                    <a:ext uri="{FF2B5EF4-FFF2-40B4-BE49-F238E27FC236}">
                      <a16:creationId xmlns:a16="http://schemas.microsoft.com/office/drawing/2014/main" id="{F032D42C-ED7A-46A6-BF8E-2C2A0C34FCD1}"/>
                    </a:ext>
                  </a:extLst>
                </p14:cNvPr>
                <p14:cNvContentPartPr/>
                <p14:nvPr/>
              </p14:nvContentPartPr>
              <p14:xfrm>
                <a:off x="5125868" y="5110357"/>
                <a:ext cx="370800" cy="250200"/>
              </p14:xfrm>
            </p:contentPart>
          </mc:Choice>
          <mc:Fallback xmlns="">
            <p:pic>
              <p:nvPicPr>
                <p:cNvPr id="354" name="Tinta 353">
                  <a:extLst>
                    <a:ext uri="{FF2B5EF4-FFF2-40B4-BE49-F238E27FC236}">
                      <a16:creationId xmlns:a16="http://schemas.microsoft.com/office/drawing/2014/main" id="{F032D42C-ED7A-46A6-BF8E-2C2A0C34FCD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17228" y="5101357"/>
                  <a:ext cx="388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5" name="Tinta 354">
                  <a:extLst>
                    <a:ext uri="{FF2B5EF4-FFF2-40B4-BE49-F238E27FC236}">
                      <a16:creationId xmlns:a16="http://schemas.microsoft.com/office/drawing/2014/main" id="{5D183951-EAAB-4E5D-90A8-95399C56C8F1}"/>
                    </a:ext>
                  </a:extLst>
                </p14:cNvPr>
                <p14:cNvContentPartPr/>
                <p14:nvPr/>
              </p14:nvContentPartPr>
              <p14:xfrm>
                <a:off x="5880428" y="4905877"/>
                <a:ext cx="44280" cy="27720"/>
              </p14:xfrm>
            </p:contentPart>
          </mc:Choice>
          <mc:Fallback xmlns="">
            <p:pic>
              <p:nvPicPr>
                <p:cNvPr id="355" name="Tinta 354">
                  <a:extLst>
                    <a:ext uri="{FF2B5EF4-FFF2-40B4-BE49-F238E27FC236}">
                      <a16:creationId xmlns:a16="http://schemas.microsoft.com/office/drawing/2014/main" id="{5D183951-EAAB-4E5D-90A8-95399C56C8F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71428" y="4897237"/>
                  <a:ext cx="61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57" name="Tinta 356">
                  <a:extLst>
                    <a:ext uri="{FF2B5EF4-FFF2-40B4-BE49-F238E27FC236}">
                      <a16:creationId xmlns:a16="http://schemas.microsoft.com/office/drawing/2014/main" id="{A8C74247-E178-46A7-8536-806B97F2F729}"/>
                    </a:ext>
                  </a:extLst>
                </p14:cNvPr>
                <p14:cNvContentPartPr/>
                <p14:nvPr/>
              </p14:nvContentPartPr>
              <p14:xfrm>
                <a:off x="6384788" y="4609957"/>
                <a:ext cx="172440" cy="268200"/>
              </p14:xfrm>
            </p:contentPart>
          </mc:Choice>
          <mc:Fallback xmlns="">
            <p:pic>
              <p:nvPicPr>
                <p:cNvPr id="357" name="Tinta 356">
                  <a:extLst>
                    <a:ext uri="{FF2B5EF4-FFF2-40B4-BE49-F238E27FC236}">
                      <a16:creationId xmlns:a16="http://schemas.microsoft.com/office/drawing/2014/main" id="{A8C74247-E178-46A7-8536-806B97F2F72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76148" y="4601317"/>
                  <a:ext cx="190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58" name="Tinta 357">
                  <a:extLst>
                    <a:ext uri="{FF2B5EF4-FFF2-40B4-BE49-F238E27FC236}">
                      <a16:creationId xmlns:a16="http://schemas.microsoft.com/office/drawing/2014/main" id="{789E078D-D5DB-4CA0-8E5C-8BFC430F2E32}"/>
                    </a:ext>
                  </a:extLst>
                </p14:cNvPr>
                <p14:cNvContentPartPr/>
                <p14:nvPr/>
              </p14:nvContentPartPr>
              <p14:xfrm>
                <a:off x="6009668" y="4854037"/>
                <a:ext cx="843840" cy="30960"/>
              </p14:xfrm>
            </p:contentPart>
          </mc:Choice>
          <mc:Fallback xmlns="">
            <p:pic>
              <p:nvPicPr>
                <p:cNvPr id="358" name="Tinta 357">
                  <a:extLst>
                    <a:ext uri="{FF2B5EF4-FFF2-40B4-BE49-F238E27FC236}">
                      <a16:creationId xmlns:a16="http://schemas.microsoft.com/office/drawing/2014/main" id="{789E078D-D5DB-4CA0-8E5C-8BFC430F2E3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01028" y="4845037"/>
                  <a:ext cx="861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59" name="Tinta 358">
                  <a:extLst>
                    <a:ext uri="{FF2B5EF4-FFF2-40B4-BE49-F238E27FC236}">
                      <a16:creationId xmlns:a16="http://schemas.microsoft.com/office/drawing/2014/main" id="{DAE37000-15D0-4534-848F-D8626577B9EA}"/>
                    </a:ext>
                  </a:extLst>
                </p14:cNvPr>
                <p14:cNvContentPartPr/>
                <p14:nvPr/>
              </p14:nvContentPartPr>
              <p14:xfrm>
                <a:off x="6110108" y="5065357"/>
                <a:ext cx="226440" cy="326880"/>
              </p14:xfrm>
            </p:contentPart>
          </mc:Choice>
          <mc:Fallback xmlns="">
            <p:pic>
              <p:nvPicPr>
                <p:cNvPr id="359" name="Tinta 358">
                  <a:extLst>
                    <a:ext uri="{FF2B5EF4-FFF2-40B4-BE49-F238E27FC236}">
                      <a16:creationId xmlns:a16="http://schemas.microsoft.com/office/drawing/2014/main" id="{DAE37000-15D0-4534-848F-D8626577B9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01108" y="5056717"/>
                  <a:ext cx="244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60" name="Tinta 359">
                  <a:extLst>
                    <a:ext uri="{FF2B5EF4-FFF2-40B4-BE49-F238E27FC236}">
                      <a16:creationId xmlns:a16="http://schemas.microsoft.com/office/drawing/2014/main" id="{1F001B9A-2226-4CA0-AAE1-63BE7C141ADD}"/>
                    </a:ext>
                  </a:extLst>
                </p14:cNvPr>
                <p14:cNvContentPartPr/>
                <p14:nvPr/>
              </p14:nvContentPartPr>
              <p14:xfrm>
                <a:off x="6437708" y="4990837"/>
                <a:ext cx="412200" cy="245520"/>
              </p14:xfrm>
            </p:contentPart>
          </mc:Choice>
          <mc:Fallback xmlns="">
            <p:pic>
              <p:nvPicPr>
                <p:cNvPr id="360" name="Tinta 359">
                  <a:extLst>
                    <a:ext uri="{FF2B5EF4-FFF2-40B4-BE49-F238E27FC236}">
                      <a16:creationId xmlns:a16="http://schemas.microsoft.com/office/drawing/2014/main" id="{1F001B9A-2226-4CA0-AAE1-63BE7C141AD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28708" y="4981837"/>
                  <a:ext cx="429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61" name="Tinta 360">
                  <a:extLst>
                    <a:ext uri="{FF2B5EF4-FFF2-40B4-BE49-F238E27FC236}">
                      <a16:creationId xmlns:a16="http://schemas.microsoft.com/office/drawing/2014/main" id="{321B879F-19C3-4EE0-8E19-B7C8102E85F2}"/>
                    </a:ext>
                  </a:extLst>
                </p14:cNvPr>
                <p14:cNvContentPartPr/>
                <p14:nvPr/>
              </p14:nvContentPartPr>
              <p14:xfrm>
                <a:off x="6786908" y="4939717"/>
                <a:ext cx="74520" cy="242280"/>
              </p14:xfrm>
            </p:contentPart>
          </mc:Choice>
          <mc:Fallback xmlns="">
            <p:pic>
              <p:nvPicPr>
                <p:cNvPr id="361" name="Tinta 360">
                  <a:extLst>
                    <a:ext uri="{FF2B5EF4-FFF2-40B4-BE49-F238E27FC236}">
                      <a16:creationId xmlns:a16="http://schemas.microsoft.com/office/drawing/2014/main" id="{321B879F-19C3-4EE0-8E19-B7C8102E85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78268" y="4931077"/>
                  <a:ext cx="92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62" name="Tinta 361">
                  <a:extLst>
                    <a:ext uri="{FF2B5EF4-FFF2-40B4-BE49-F238E27FC236}">
                      <a16:creationId xmlns:a16="http://schemas.microsoft.com/office/drawing/2014/main" id="{1B7B97C1-1B5E-4046-9D71-97F85CC5C0D2}"/>
                    </a:ext>
                  </a:extLst>
                </p14:cNvPr>
                <p14:cNvContentPartPr/>
                <p14:nvPr/>
              </p14:nvContentPartPr>
              <p14:xfrm>
                <a:off x="6673868" y="4912717"/>
                <a:ext cx="38160" cy="88560"/>
              </p14:xfrm>
            </p:contentPart>
          </mc:Choice>
          <mc:Fallback xmlns="">
            <p:pic>
              <p:nvPicPr>
                <p:cNvPr id="362" name="Tinta 361">
                  <a:extLst>
                    <a:ext uri="{FF2B5EF4-FFF2-40B4-BE49-F238E27FC236}">
                      <a16:creationId xmlns:a16="http://schemas.microsoft.com/office/drawing/2014/main" id="{1B7B97C1-1B5E-4046-9D71-97F85CC5C0D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64868" y="4904077"/>
                  <a:ext cx="55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67" name="Tinta 366">
                  <a:extLst>
                    <a:ext uri="{FF2B5EF4-FFF2-40B4-BE49-F238E27FC236}">
                      <a16:creationId xmlns:a16="http://schemas.microsoft.com/office/drawing/2014/main" id="{2663A724-F7C0-4971-9233-CF226C4D07A0}"/>
                    </a:ext>
                  </a:extLst>
                </p14:cNvPr>
                <p14:cNvContentPartPr/>
                <p14:nvPr/>
              </p14:nvContentPartPr>
              <p14:xfrm>
                <a:off x="7047908" y="4756837"/>
                <a:ext cx="159840" cy="68040"/>
              </p14:xfrm>
            </p:contentPart>
          </mc:Choice>
          <mc:Fallback xmlns="">
            <p:pic>
              <p:nvPicPr>
                <p:cNvPr id="367" name="Tinta 366">
                  <a:extLst>
                    <a:ext uri="{FF2B5EF4-FFF2-40B4-BE49-F238E27FC236}">
                      <a16:creationId xmlns:a16="http://schemas.microsoft.com/office/drawing/2014/main" id="{2663A724-F7C0-4971-9233-CF226C4D07A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39268" y="4747837"/>
                  <a:ext cx="177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68" name="Tinta 367">
                  <a:extLst>
                    <a:ext uri="{FF2B5EF4-FFF2-40B4-BE49-F238E27FC236}">
                      <a16:creationId xmlns:a16="http://schemas.microsoft.com/office/drawing/2014/main" id="{9971C798-A26E-4D7F-A879-BE6A6070C16C}"/>
                    </a:ext>
                  </a:extLst>
                </p14:cNvPr>
                <p14:cNvContentPartPr/>
                <p14:nvPr/>
              </p14:nvContentPartPr>
              <p14:xfrm>
                <a:off x="6946388" y="4934317"/>
                <a:ext cx="352440" cy="52200"/>
              </p14:xfrm>
            </p:contentPart>
          </mc:Choice>
          <mc:Fallback xmlns="">
            <p:pic>
              <p:nvPicPr>
                <p:cNvPr id="368" name="Tinta 367">
                  <a:extLst>
                    <a:ext uri="{FF2B5EF4-FFF2-40B4-BE49-F238E27FC236}">
                      <a16:creationId xmlns:a16="http://schemas.microsoft.com/office/drawing/2014/main" id="{9971C798-A26E-4D7F-A879-BE6A6070C16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37388" y="4925317"/>
                  <a:ext cx="370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69" name="Tinta 368">
                  <a:extLst>
                    <a:ext uri="{FF2B5EF4-FFF2-40B4-BE49-F238E27FC236}">
                      <a16:creationId xmlns:a16="http://schemas.microsoft.com/office/drawing/2014/main" id="{41FC875E-6460-4F76-A248-17631F8553E9}"/>
                    </a:ext>
                  </a:extLst>
                </p14:cNvPr>
                <p14:cNvContentPartPr/>
                <p14:nvPr/>
              </p14:nvContentPartPr>
              <p14:xfrm>
                <a:off x="6957548" y="4787437"/>
                <a:ext cx="275400" cy="19440"/>
              </p14:xfrm>
            </p:contentPart>
          </mc:Choice>
          <mc:Fallback xmlns="">
            <p:pic>
              <p:nvPicPr>
                <p:cNvPr id="369" name="Tinta 368">
                  <a:extLst>
                    <a:ext uri="{FF2B5EF4-FFF2-40B4-BE49-F238E27FC236}">
                      <a16:creationId xmlns:a16="http://schemas.microsoft.com/office/drawing/2014/main" id="{41FC875E-6460-4F76-A248-17631F8553E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48548" y="4778437"/>
                  <a:ext cx="293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71" name="Tinta 370">
                  <a:extLst>
                    <a:ext uri="{FF2B5EF4-FFF2-40B4-BE49-F238E27FC236}">
                      <a16:creationId xmlns:a16="http://schemas.microsoft.com/office/drawing/2014/main" id="{33454DF3-68D7-4CA8-B8B6-B888B10C829D}"/>
                    </a:ext>
                  </a:extLst>
                </p14:cNvPr>
                <p14:cNvContentPartPr/>
                <p14:nvPr/>
              </p14:nvContentPartPr>
              <p14:xfrm>
                <a:off x="7548668" y="4523557"/>
                <a:ext cx="66600" cy="232200"/>
              </p14:xfrm>
            </p:contentPart>
          </mc:Choice>
          <mc:Fallback xmlns="">
            <p:pic>
              <p:nvPicPr>
                <p:cNvPr id="371" name="Tinta 370">
                  <a:extLst>
                    <a:ext uri="{FF2B5EF4-FFF2-40B4-BE49-F238E27FC236}">
                      <a16:creationId xmlns:a16="http://schemas.microsoft.com/office/drawing/2014/main" id="{33454DF3-68D7-4CA8-B8B6-B888B10C829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40028" y="4514557"/>
                  <a:ext cx="84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72" name="Tinta 371">
                  <a:extLst>
                    <a:ext uri="{FF2B5EF4-FFF2-40B4-BE49-F238E27FC236}">
                      <a16:creationId xmlns:a16="http://schemas.microsoft.com/office/drawing/2014/main" id="{5DAB0FC1-4238-4236-B1BC-E66FF83263BE}"/>
                    </a:ext>
                  </a:extLst>
                </p14:cNvPr>
                <p14:cNvContentPartPr/>
                <p14:nvPr/>
              </p14:nvContentPartPr>
              <p14:xfrm>
                <a:off x="7676468" y="4584757"/>
                <a:ext cx="194760" cy="347040"/>
              </p14:xfrm>
            </p:contentPart>
          </mc:Choice>
          <mc:Fallback xmlns="">
            <p:pic>
              <p:nvPicPr>
                <p:cNvPr id="372" name="Tinta 371">
                  <a:extLst>
                    <a:ext uri="{FF2B5EF4-FFF2-40B4-BE49-F238E27FC236}">
                      <a16:creationId xmlns:a16="http://schemas.microsoft.com/office/drawing/2014/main" id="{5DAB0FC1-4238-4236-B1BC-E66FF83263B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67468" y="4575757"/>
                  <a:ext cx="2124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73" name="Tinta 372">
                  <a:extLst>
                    <a:ext uri="{FF2B5EF4-FFF2-40B4-BE49-F238E27FC236}">
                      <a16:creationId xmlns:a16="http://schemas.microsoft.com/office/drawing/2014/main" id="{6A6D7010-EECE-4F2A-BA9A-AD62CDABB38A}"/>
                    </a:ext>
                  </a:extLst>
                </p14:cNvPr>
                <p14:cNvContentPartPr/>
                <p14:nvPr/>
              </p14:nvContentPartPr>
              <p14:xfrm>
                <a:off x="7960148" y="4434997"/>
                <a:ext cx="469080" cy="335520"/>
              </p14:xfrm>
            </p:contentPart>
          </mc:Choice>
          <mc:Fallback xmlns="">
            <p:pic>
              <p:nvPicPr>
                <p:cNvPr id="373" name="Tinta 372">
                  <a:extLst>
                    <a:ext uri="{FF2B5EF4-FFF2-40B4-BE49-F238E27FC236}">
                      <a16:creationId xmlns:a16="http://schemas.microsoft.com/office/drawing/2014/main" id="{6A6D7010-EECE-4F2A-BA9A-AD62CDABB38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51508" y="4425997"/>
                  <a:ext cx="486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74" name="Tinta 373">
                  <a:extLst>
                    <a:ext uri="{FF2B5EF4-FFF2-40B4-BE49-F238E27FC236}">
                      <a16:creationId xmlns:a16="http://schemas.microsoft.com/office/drawing/2014/main" id="{B5840569-313B-4ED0-97E9-20489FF45B88}"/>
                    </a:ext>
                  </a:extLst>
                </p14:cNvPr>
                <p14:cNvContentPartPr/>
                <p14:nvPr/>
              </p14:nvContentPartPr>
              <p14:xfrm>
                <a:off x="8215388" y="4424557"/>
                <a:ext cx="360" cy="360"/>
              </p14:xfrm>
            </p:contentPart>
          </mc:Choice>
          <mc:Fallback xmlns="">
            <p:pic>
              <p:nvPicPr>
                <p:cNvPr id="374" name="Tinta 373">
                  <a:extLst>
                    <a:ext uri="{FF2B5EF4-FFF2-40B4-BE49-F238E27FC236}">
                      <a16:creationId xmlns:a16="http://schemas.microsoft.com/office/drawing/2014/main" id="{B5840569-313B-4ED0-97E9-20489FF45B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06748" y="44159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76" name="Tinta 375">
                  <a:extLst>
                    <a:ext uri="{FF2B5EF4-FFF2-40B4-BE49-F238E27FC236}">
                      <a16:creationId xmlns:a16="http://schemas.microsoft.com/office/drawing/2014/main" id="{681D30B2-32AD-445A-B540-46E52F4596FA}"/>
                    </a:ext>
                  </a:extLst>
                </p14:cNvPr>
                <p14:cNvContentPartPr/>
                <p14:nvPr/>
              </p14:nvContentPartPr>
              <p14:xfrm>
                <a:off x="7461548" y="4829197"/>
                <a:ext cx="1243800" cy="20520"/>
              </p14:xfrm>
            </p:contentPart>
          </mc:Choice>
          <mc:Fallback xmlns="">
            <p:pic>
              <p:nvPicPr>
                <p:cNvPr id="376" name="Tinta 375">
                  <a:extLst>
                    <a:ext uri="{FF2B5EF4-FFF2-40B4-BE49-F238E27FC236}">
                      <a16:creationId xmlns:a16="http://schemas.microsoft.com/office/drawing/2014/main" id="{681D30B2-32AD-445A-B540-46E52F4596F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52548" y="4820197"/>
                  <a:ext cx="1261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77" name="Tinta 376">
                  <a:extLst>
                    <a:ext uri="{FF2B5EF4-FFF2-40B4-BE49-F238E27FC236}">
                      <a16:creationId xmlns:a16="http://schemas.microsoft.com/office/drawing/2014/main" id="{290EFE37-901D-41FD-895C-DD07751624CA}"/>
                    </a:ext>
                  </a:extLst>
                </p14:cNvPr>
                <p14:cNvContentPartPr/>
                <p14:nvPr/>
              </p14:nvContentPartPr>
              <p14:xfrm>
                <a:off x="7461908" y="5049517"/>
                <a:ext cx="239040" cy="504360"/>
              </p14:xfrm>
            </p:contentPart>
          </mc:Choice>
          <mc:Fallback xmlns="">
            <p:pic>
              <p:nvPicPr>
                <p:cNvPr id="377" name="Tinta 376">
                  <a:extLst>
                    <a:ext uri="{FF2B5EF4-FFF2-40B4-BE49-F238E27FC236}">
                      <a16:creationId xmlns:a16="http://schemas.microsoft.com/office/drawing/2014/main" id="{290EFE37-901D-41FD-895C-DD07751624C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53268" y="5040517"/>
                  <a:ext cx="2566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78" name="Tinta 377">
                  <a:extLst>
                    <a:ext uri="{FF2B5EF4-FFF2-40B4-BE49-F238E27FC236}">
                      <a16:creationId xmlns:a16="http://schemas.microsoft.com/office/drawing/2014/main" id="{3B797824-AFEB-4C1F-8153-AE6D6FDB0420}"/>
                    </a:ext>
                  </a:extLst>
                </p14:cNvPr>
                <p14:cNvContentPartPr/>
                <p14:nvPr/>
              </p14:nvContentPartPr>
              <p14:xfrm>
                <a:off x="7822268" y="4900117"/>
                <a:ext cx="472680" cy="380880"/>
              </p14:xfrm>
            </p:contentPart>
          </mc:Choice>
          <mc:Fallback xmlns="">
            <p:pic>
              <p:nvPicPr>
                <p:cNvPr id="378" name="Tinta 377">
                  <a:extLst>
                    <a:ext uri="{FF2B5EF4-FFF2-40B4-BE49-F238E27FC236}">
                      <a16:creationId xmlns:a16="http://schemas.microsoft.com/office/drawing/2014/main" id="{3B797824-AFEB-4C1F-8153-AE6D6FDB042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13628" y="4891117"/>
                  <a:ext cx="4903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79" name="Tinta 378">
                  <a:extLst>
                    <a:ext uri="{FF2B5EF4-FFF2-40B4-BE49-F238E27FC236}">
                      <a16:creationId xmlns:a16="http://schemas.microsoft.com/office/drawing/2014/main" id="{37058C99-B08C-4138-AC7F-6A93B4B59C0F}"/>
                    </a:ext>
                  </a:extLst>
                </p14:cNvPr>
                <p14:cNvContentPartPr/>
                <p14:nvPr/>
              </p14:nvContentPartPr>
              <p14:xfrm>
                <a:off x="8054828" y="4979317"/>
                <a:ext cx="1440" cy="10440"/>
              </p14:xfrm>
            </p:contentPart>
          </mc:Choice>
          <mc:Fallback xmlns="">
            <p:pic>
              <p:nvPicPr>
                <p:cNvPr id="379" name="Tinta 378">
                  <a:extLst>
                    <a:ext uri="{FF2B5EF4-FFF2-40B4-BE49-F238E27FC236}">
                      <a16:creationId xmlns:a16="http://schemas.microsoft.com/office/drawing/2014/main" id="{37058C99-B08C-4138-AC7F-6A93B4B59C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45828" y="4970677"/>
                  <a:ext cx="1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80" name="Tinta 379">
                  <a:extLst>
                    <a:ext uri="{FF2B5EF4-FFF2-40B4-BE49-F238E27FC236}">
                      <a16:creationId xmlns:a16="http://schemas.microsoft.com/office/drawing/2014/main" id="{F653864A-8F29-4B1F-9290-C5D009867938}"/>
                    </a:ext>
                  </a:extLst>
                </p14:cNvPr>
                <p14:cNvContentPartPr/>
                <p14:nvPr/>
              </p14:nvContentPartPr>
              <p14:xfrm>
                <a:off x="8531828" y="5092357"/>
                <a:ext cx="6480" cy="23040"/>
              </p14:xfrm>
            </p:contentPart>
          </mc:Choice>
          <mc:Fallback xmlns="">
            <p:pic>
              <p:nvPicPr>
                <p:cNvPr id="380" name="Tinta 379">
                  <a:extLst>
                    <a:ext uri="{FF2B5EF4-FFF2-40B4-BE49-F238E27FC236}">
                      <a16:creationId xmlns:a16="http://schemas.microsoft.com/office/drawing/2014/main" id="{F653864A-8F29-4B1F-9290-C5D0098679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22828" y="5083717"/>
                  <a:ext cx="2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81" name="Tinta 380">
                  <a:extLst>
                    <a:ext uri="{FF2B5EF4-FFF2-40B4-BE49-F238E27FC236}">
                      <a16:creationId xmlns:a16="http://schemas.microsoft.com/office/drawing/2014/main" id="{A7CAECE6-1B62-4F52-A3AE-CAC3A3EB325A}"/>
                    </a:ext>
                  </a:extLst>
                </p14:cNvPr>
                <p14:cNvContentPartPr/>
                <p14:nvPr/>
              </p14:nvContentPartPr>
              <p14:xfrm>
                <a:off x="8565668" y="4971397"/>
                <a:ext cx="371880" cy="295200"/>
              </p14:xfrm>
            </p:contentPart>
          </mc:Choice>
          <mc:Fallback xmlns="">
            <p:pic>
              <p:nvPicPr>
                <p:cNvPr id="381" name="Tinta 380">
                  <a:extLst>
                    <a:ext uri="{FF2B5EF4-FFF2-40B4-BE49-F238E27FC236}">
                      <a16:creationId xmlns:a16="http://schemas.microsoft.com/office/drawing/2014/main" id="{A7CAECE6-1B62-4F52-A3AE-CAC3A3EB325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57028" y="4962757"/>
                  <a:ext cx="3895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83" name="Tinta 382">
                  <a:extLst>
                    <a:ext uri="{FF2B5EF4-FFF2-40B4-BE49-F238E27FC236}">
                      <a16:creationId xmlns:a16="http://schemas.microsoft.com/office/drawing/2014/main" id="{7737781D-ECF0-495B-9553-472C7A1ED2ED}"/>
                    </a:ext>
                  </a:extLst>
                </p14:cNvPr>
                <p14:cNvContentPartPr/>
                <p14:nvPr/>
              </p14:nvContentPartPr>
              <p14:xfrm>
                <a:off x="8642348" y="4776997"/>
                <a:ext cx="479880" cy="59040"/>
              </p14:xfrm>
            </p:contentPart>
          </mc:Choice>
          <mc:Fallback xmlns="">
            <p:pic>
              <p:nvPicPr>
                <p:cNvPr id="383" name="Tinta 382">
                  <a:extLst>
                    <a:ext uri="{FF2B5EF4-FFF2-40B4-BE49-F238E27FC236}">
                      <a16:creationId xmlns:a16="http://schemas.microsoft.com/office/drawing/2014/main" id="{7737781D-ECF0-495B-9553-472C7A1ED2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33348" y="4768357"/>
                  <a:ext cx="4975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87" name="Tinta 386">
                <a:extLst>
                  <a:ext uri="{FF2B5EF4-FFF2-40B4-BE49-F238E27FC236}">
                    <a16:creationId xmlns:a16="http://schemas.microsoft.com/office/drawing/2014/main" id="{35A143BD-99D3-4866-BB0E-367F698822DC}"/>
                  </a:ext>
                </a:extLst>
              </p14:cNvPr>
              <p14:cNvContentPartPr/>
              <p14:nvPr/>
            </p14:nvContentPartPr>
            <p14:xfrm>
              <a:off x="7405748" y="4517797"/>
              <a:ext cx="880560" cy="406440"/>
            </p14:xfrm>
          </p:contentPart>
        </mc:Choice>
        <mc:Fallback xmlns="">
          <p:pic>
            <p:nvPicPr>
              <p:cNvPr id="387" name="Tinta 386">
                <a:extLst>
                  <a:ext uri="{FF2B5EF4-FFF2-40B4-BE49-F238E27FC236}">
                    <a16:creationId xmlns:a16="http://schemas.microsoft.com/office/drawing/2014/main" id="{35A143BD-99D3-4866-BB0E-367F698822D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351748" y="4410157"/>
                <a:ext cx="9882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88" name="Tinta 387">
                <a:extLst>
                  <a:ext uri="{FF2B5EF4-FFF2-40B4-BE49-F238E27FC236}">
                    <a16:creationId xmlns:a16="http://schemas.microsoft.com/office/drawing/2014/main" id="{C6F92CC2-39D0-464D-A0F3-E57EBC4A8118}"/>
                  </a:ext>
                </a:extLst>
              </p14:cNvPr>
              <p14:cNvContentPartPr/>
              <p14:nvPr/>
            </p14:nvContentPartPr>
            <p14:xfrm>
              <a:off x="7430948" y="5027917"/>
              <a:ext cx="725760" cy="362880"/>
            </p14:xfrm>
          </p:contentPart>
        </mc:Choice>
        <mc:Fallback xmlns="">
          <p:pic>
            <p:nvPicPr>
              <p:cNvPr id="388" name="Tinta 387">
                <a:extLst>
                  <a:ext uri="{FF2B5EF4-FFF2-40B4-BE49-F238E27FC236}">
                    <a16:creationId xmlns:a16="http://schemas.microsoft.com/office/drawing/2014/main" id="{C6F92CC2-39D0-464D-A0F3-E57EBC4A811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376948" y="4920277"/>
                <a:ext cx="833400" cy="57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9" name="Agrupar 398">
            <a:extLst>
              <a:ext uri="{FF2B5EF4-FFF2-40B4-BE49-F238E27FC236}">
                <a16:creationId xmlns:a16="http://schemas.microsoft.com/office/drawing/2014/main" id="{A06D3EB8-EC4D-415C-A111-18975DA176BE}"/>
              </a:ext>
            </a:extLst>
          </p:cNvPr>
          <p:cNvGrpSpPr/>
          <p:nvPr/>
        </p:nvGrpSpPr>
        <p:grpSpPr>
          <a:xfrm>
            <a:off x="9272348" y="4286677"/>
            <a:ext cx="2472120" cy="999000"/>
            <a:chOff x="9272348" y="4286677"/>
            <a:chExt cx="2472120" cy="9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89" name="Tinta 388">
                  <a:extLst>
                    <a:ext uri="{FF2B5EF4-FFF2-40B4-BE49-F238E27FC236}">
                      <a16:creationId xmlns:a16="http://schemas.microsoft.com/office/drawing/2014/main" id="{EE6ECBA2-376B-48C9-87BD-D5CECF63C76A}"/>
                    </a:ext>
                  </a:extLst>
                </p14:cNvPr>
                <p14:cNvContentPartPr/>
                <p14:nvPr/>
              </p14:nvContentPartPr>
              <p14:xfrm>
                <a:off x="9366668" y="4663237"/>
                <a:ext cx="239040" cy="62640"/>
              </p14:xfrm>
            </p:contentPart>
          </mc:Choice>
          <mc:Fallback xmlns="">
            <p:pic>
              <p:nvPicPr>
                <p:cNvPr id="389" name="Tinta 388">
                  <a:extLst>
                    <a:ext uri="{FF2B5EF4-FFF2-40B4-BE49-F238E27FC236}">
                      <a16:creationId xmlns:a16="http://schemas.microsoft.com/office/drawing/2014/main" id="{EE6ECBA2-376B-48C9-87BD-D5CECF63C76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57668" y="4654237"/>
                  <a:ext cx="25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90" name="Tinta 389">
                  <a:extLst>
                    <a:ext uri="{FF2B5EF4-FFF2-40B4-BE49-F238E27FC236}">
                      <a16:creationId xmlns:a16="http://schemas.microsoft.com/office/drawing/2014/main" id="{0C173FAC-E81F-4FC4-A0DA-DD37B1280532}"/>
                    </a:ext>
                  </a:extLst>
                </p14:cNvPr>
                <p14:cNvContentPartPr/>
                <p14:nvPr/>
              </p14:nvContentPartPr>
              <p14:xfrm>
                <a:off x="9272348" y="4906957"/>
                <a:ext cx="309240" cy="28440"/>
              </p14:xfrm>
            </p:contentPart>
          </mc:Choice>
          <mc:Fallback xmlns="">
            <p:pic>
              <p:nvPicPr>
                <p:cNvPr id="390" name="Tinta 389">
                  <a:extLst>
                    <a:ext uri="{FF2B5EF4-FFF2-40B4-BE49-F238E27FC236}">
                      <a16:creationId xmlns:a16="http://schemas.microsoft.com/office/drawing/2014/main" id="{0C173FAC-E81F-4FC4-A0DA-DD37B128053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63708" y="4898317"/>
                  <a:ext cx="32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91" name="Tinta 390">
                  <a:extLst>
                    <a:ext uri="{FF2B5EF4-FFF2-40B4-BE49-F238E27FC236}">
                      <a16:creationId xmlns:a16="http://schemas.microsoft.com/office/drawing/2014/main" id="{D18A4A03-3023-431D-8057-C1EA64462083}"/>
                    </a:ext>
                  </a:extLst>
                </p14:cNvPr>
                <p14:cNvContentPartPr/>
                <p14:nvPr/>
              </p14:nvContentPartPr>
              <p14:xfrm>
                <a:off x="10074788" y="4566037"/>
                <a:ext cx="126000" cy="390240"/>
              </p14:xfrm>
            </p:contentPart>
          </mc:Choice>
          <mc:Fallback xmlns="">
            <p:pic>
              <p:nvPicPr>
                <p:cNvPr id="391" name="Tinta 390">
                  <a:extLst>
                    <a:ext uri="{FF2B5EF4-FFF2-40B4-BE49-F238E27FC236}">
                      <a16:creationId xmlns:a16="http://schemas.microsoft.com/office/drawing/2014/main" id="{D18A4A03-3023-431D-8057-C1EA6446208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65788" y="4557037"/>
                  <a:ext cx="1436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92" name="Tinta 391">
                  <a:extLst>
                    <a:ext uri="{FF2B5EF4-FFF2-40B4-BE49-F238E27FC236}">
                      <a16:creationId xmlns:a16="http://schemas.microsoft.com/office/drawing/2014/main" id="{09B6AAED-3E01-4E6E-BED0-7B31A9F3834A}"/>
                    </a:ext>
                  </a:extLst>
                </p14:cNvPr>
                <p14:cNvContentPartPr/>
                <p14:nvPr/>
              </p14:nvContentPartPr>
              <p14:xfrm>
                <a:off x="10414988" y="4680157"/>
                <a:ext cx="360720" cy="407880"/>
              </p14:xfrm>
            </p:contentPart>
          </mc:Choice>
          <mc:Fallback xmlns="">
            <p:pic>
              <p:nvPicPr>
                <p:cNvPr id="392" name="Tinta 391">
                  <a:extLst>
                    <a:ext uri="{FF2B5EF4-FFF2-40B4-BE49-F238E27FC236}">
                      <a16:creationId xmlns:a16="http://schemas.microsoft.com/office/drawing/2014/main" id="{09B6AAED-3E01-4E6E-BED0-7B31A9F383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05988" y="4671157"/>
                  <a:ext cx="3783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93" name="Tinta 392">
                  <a:extLst>
                    <a:ext uri="{FF2B5EF4-FFF2-40B4-BE49-F238E27FC236}">
                      <a16:creationId xmlns:a16="http://schemas.microsoft.com/office/drawing/2014/main" id="{54C69ADC-29AC-4151-87CD-BC1C27522023}"/>
                    </a:ext>
                  </a:extLst>
                </p14:cNvPr>
                <p14:cNvContentPartPr/>
                <p14:nvPr/>
              </p14:nvContentPartPr>
              <p14:xfrm>
                <a:off x="10760228" y="4594117"/>
                <a:ext cx="146160" cy="5040"/>
              </p14:xfrm>
            </p:contentPart>
          </mc:Choice>
          <mc:Fallback xmlns="">
            <p:pic>
              <p:nvPicPr>
                <p:cNvPr id="393" name="Tinta 392">
                  <a:extLst>
                    <a:ext uri="{FF2B5EF4-FFF2-40B4-BE49-F238E27FC236}">
                      <a16:creationId xmlns:a16="http://schemas.microsoft.com/office/drawing/2014/main" id="{54C69ADC-29AC-4151-87CD-BC1C275220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51228" y="4585477"/>
                  <a:ext cx="163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94" name="Tinta 393">
                  <a:extLst>
                    <a:ext uri="{FF2B5EF4-FFF2-40B4-BE49-F238E27FC236}">
                      <a16:creationId xmlns:a16="http://schemas.microsoft.com/office/drawing/2014/main" id="{DB9413A9-D74C-4105-A43D-1AEFB78E53B6}"/>
                    </a:ext>
                  </a:extLst>
                </p14:cNvPr>
                <p14:cNvContentPartPr/>
                <p14:nvPr/>
              </p14:nvContentPartPr>
              <p14:xfrm>
                <a:off x="11029868" y="4366597"/>
                <a:ext cx="97560" cy="325440"/>
              </p14:xfrm>
            </p:contentPart>
          </mc:Choice>
          <mc:Fallback xmlns="">
            <p:pic>
              <p:nvPicPr>
                <p:cNvPr id="394" name="Tinta 393">
                  <a:extLst>
                    <a:ext uri="{FF2B5EF4-FFF2-40B4-BE49-F238E27FC236}">
                      <a16:creationId xmlns:a16="http://schemas.microsoft.com/office/drawing/2014/main" id="{DB9413A9-D74C-4105-A43D-1AEFB78E53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21228" y="4357597"/>
                  <a:ext cx="115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95" name="Tinta 394">
                  <a:extLst>
                    <a:ext uri="{FF2B5EF4-FFF2-40B4-BE49-F238E27FC236}">
                      <a16:creationId xmlns:a16="http://schemas.microsoft.com/office/drawing/2014/main" id="{7AD16F36-8C4C-4922-BE86-0BCFA2EFE092}"/>
                    </a:ext>
                  </a:extLst>
                </p14:cNvPr>
                <p14:cNvContentPartPr/>
                <p14:nvPr/>
              </p14:nvContentPartPr>
              <p14:xfrm>
                <a:off x="9788228" y="4992997"/>
                <a:ext cx="1430280" cy="159840"/>
              </p14:xfrm>
            </p:contentPart>
          </mc:Choice>
          <mc:Fallback xmlns="">
            <p:pic>
              <p:nvPicPr>
                <p:cNvPr id="395" name="Tinta 394">
                  <a:extLst>
                    <a:ext uri="{FF2B5EF4-FFF2-40B4-BE49-F238E27FC236}">
                      <a16:creationId xmlns:a16="http://schemas.microsoft.com/office/drawing/2014/main" id="{7AD16F36-8C4C-4922-BE86-0BCFA2EFE09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79588" y="4983997"/>
                  <a:ext cx="1447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96" name="Tinta 395">
                  <a:extLst>
                    <a:ext uri="{FF2B5EF4-FFF2-40B4-BE49-F238E27FC236}">
                      <a16:creationId xmlns:a16="http://schemas.microsoft.com/office/drawing/2014/main" id="{16BAA6CF-A5D7-492D-90CA-68D4DC67230B}"/>
                    </a:ext>
                  </a:extLst>
                </p14:cNvPr>
                <p14:cNvContentPartPr/>
                <p14:nvPr/>
              </p14:nvContentPartPr>
              <p14:xfrm>
                <a:off x="9880748" y="5103517"/>
                <a:ext cx="1297800" cy="182160"/>
              </p14:xfrm>
            </p:contentPart>
          </mc:Choice>
          <mc:Fallback xmlns="">
            <p:pic>
              <p:nvPicPr>
                <p:cNvPr id="396" name="Tinta 395">
                  <a:extLst>
                    <a:ext uri="{FF2B5EF4-FFF2-40B4-BE49-F238E27FC236}">
                      <a16:creationId xmlns:a16="http://schemas.microsoft.com/office/drawing/2014/main" id="{16BAA6CF-A5D7-492D-90CA-68D4DC67230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71748" y="5094877"/>
                  <a:ext cx="1315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97" name="Tinta 396">
                  <a:extLst>
                    <a:ext uri="{FF2B5EF4-FFF2-40B4-BE49-F238E27FC236}">
                      <a16:creationId xmlns:a16="http://schemas.microsoft.com/office/drawing/2014/main" id="{E6BDE453-05D2-40EB-84D8-056298BFFDED}"/>
                    </a:ext>
                  </a:extLst>
                </p14:cNvPr>
                <p14:cNvContentPartPr/>
                <p14:nvPr/>
              </p14:nvContentPartPr>
              <p14:xfrm>
                <a:off x="11207348" y="4286677"/>
                <a:ext cx="426960" cy="743760"/>
              </p14:xfrm>
            </p:contentPart>
          </mc:Choice>
          <mc:Fallback xmlns="">
            <p:pic>
              <p:nvPicPr>
                <p:cNvPr id="397" name="Tinta 396">
                  <a:extLst>
                    <a:ext uri="{FF2B5EF4-FFF2-40B4-BE49-F238E27FC236}">
                      <a16:creationId xmlns:a16="http://schemas.microsoft.com/office/drawing/2014/main" id="{E6BDE453-05D2-40EB-84D8-056298BFFDE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198348" y="4278037"/>
                  <a:ext cx="44460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98" name="Tinta 397">
                  <a:extLst>
                    <a:ext uri="{FF2B5EF4-FFF2-40B4-BE49-F238E27FC236}">
                      <a16:creationId xmlns:a16="http://schemas.microsoft.com/office/drawing/2014/main" id="{C83BDFC6-B1ED-486C-AA4A-0C5529B27EBA}"/>
                    </a:ext>
                  </a:extLst>
                </p14:cNvPr>
                <p14:cNvContentPartPr/>
                <p14:nvPr/>
              </p14:nvContentPartPr>
              <p14:xfrm>
                <a:off x="11229308" y="4346797"/>
                <a:ext cx="515160" cy="812880"/>
              </p14:xfrm>
            </p:contentPart>
          </mc:Choice>
          <mc:Fallback xmlns="">
            <p:pic>
              <p:nvPicPr>
                <p:cNvPr id="398" name="Tinta 397">
                  <a:extLst>
                    <a:ext uri="{FF2B5EF4-FFF2-40B4-BE49-F238E27FC236}">
                      <a16:creationId xmlns:a16="http://schemas.microsoft.com/office/drawing/2014/main" id="{C83BDFC6-B1ED-486C-AA4A-0C5529B27EB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20668" y="4337797"/>
                  <a:ext cx="532800" cy="83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Agrupar 405">
            <a:extLst>
              <a:ext uri="{FF2B5EF4-FFF2-40B4-BE49-F238E27FC236}">
                <a16:creationId xmlns:a16="http://schemas.microsoft.com/office/drawing/2014/main" id="{F3D24E12-7272-4855-9A3F-0237E6CFDDF1}"/>
              </a:ext>
            </a:extLst>
          </p:cNvPr>
          <p:cNvGrpSpPr/>
          <p:nvPr/>
        </p:nvGrpSpPr>
        <p:grpSpPr>
          <a:xfrm>
            <a:off x="490868" y="6181357"/>
            <a:ext cx="1627560" cy="439920"/>
            <a:chOff x="490868" y="6181357"/>
            <a:chExt cx="162756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00" name="Tinta 399">
                  <a:extLst>
                    <a:ext uri="{FF2B5EF4-FFF2-40B4-BE49-F238E27FC236}">
                      <a16:creationId xmlns:a16="http://schemas.microsoft.com/office/drawing/2014/main" id="{5A6B36BB-04D4-4F28-A471-C660460F5617}"/>
                    </a:ext>
                  </a:extLst>
                </p14:cNvPr>
                <p14:cNvContentPartPr/>
                <p14:nvPr/>
              </p14:nvContentPartPr>
              <p14:xfrm>
                <a:off x="490868" y="6226717"/>
                <a:ext cx="394560" cy="394560"/>
              </p14:xfrm>
            </p:contentPart>
          </mc:Choice>
          <mc:Fallback xmlns="">
            <p:pic>
              <p:nvPicPr>
                <p:cNvPr id="400" name="Tinta 399">
                  <a:extLst>
                    <a:ext uri="{FF2B5EF4-FFF2-40B4-BE49-F238E27FC236}">
                      <a16:creationId xmlns:a16="http://schemas.microsoft.com/office/drawing/2014/main" id="{5A6B36BB-04D4-4F28-A471-C660460F561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2228" y="6217717"/>
                  <a:ext cx="4122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01" name="Tinta 400">
                  <a:extLst>
                    <a:ext uri="{FF2B5EF4-FFF2-40B4-BE49-F238E27FC236}">
                      <a16:creationId xmlns:a16="http://schemas.microsoft.com/office/drawing/2014/main" id="{5087CAC6-C471-4141-AB8B-6F1B9F746B78}"/>
                    </a:ext>
                  </a:extLst>
                </p14:cNvPr>
                <p14:cNvContentPartPr/>
                <p14:nvPr/>
              </p14:nvContentPartPr>
              <p14:xfrm>
                <a:off x="1020428" y="6181357"/>
                <a:ext cx="191520" cy="295200"/>
              </p14:xfrm>
            </p:contentPart>
          </mc:Choice>
          <mc:Fallback xmlns="">
            <p:pic>
              <p:nvPicPr>
                <p:cNvPr id="401" name="Tinta 400">
                  <a:extLst>
                    <a:ext uri="{FF2B5EF4-FFF2-40B4-BE49-F238E27FC236}">
                      <a16:creationId xmlns:a16="http://schemas.microsoft.com/office/drawing/2014/main" id="{5087CAC6-C471-4141-AB8B-6F1B9F746B7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11788" y="6172717"/>
                  <a:ext cx="209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02" name="Tinta 401">
                  <a:extLst>
                    <a:ext uri="{FF2B5EF4-FFF2-40B4-BE49-F238E27FC236}">
                      <a16:creationId xmlns:a16="http://schemas.microsoft.com/office/drawing/2014/main" id="{FDE6A54D-D154-427A-80CA-74C1587C9597}"/>
                    </a:ext>
                  </a:extLst>
                </p14:cNvPr>
                <p14:cNvContentPartPr/>
                <p14:nvPr/>
              </p14:nvContentPartPr>
              <p14:xfrm>
                <a:off x="935468" y="6259477"/>
                <a:ext cx="246240" cy="68040"/>
              </p14:xfrm>
            </p:contentPart>
          </mc:Choice>
          <mc:Fallback xmlns="">
            <p:pic>
              <p:nvPicPr>
                <p:cNvPr id="402" name="Tinta 401">
                  <a:extLst>
                    <a:ext uri="{FF2B5EF4-FFF2-40B4-BE49-F238E27FC236}">
                      <a16:creationId xmlns:a16="http://schemas.microsoft.com/office/drawing/2014/main" id="{FDE6A54D-D154-427A-80CA-74C1587C959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6468" y="6250477"/>
                  <a:ext cx="263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03" name="Tinta 402">
                  <a:extLst>
                    <a:ext uri="{FF2B5EF4-FFF2-40B4-BE49-F238E27FC236}">
                      <a16:creationId xmlns:a16="http://schemas.microsoft.com/office/drawing/2014/main" id="{67701A04-FB7C-452A-96A9-0DAF94308F68}"/>
                    </a:ext>
                  </a:extLst>
                </p14:cNvPr>
                <p14:cNvContentPartPr/>
                <p14:nvPr/>
              </p14:nvContentPartPr>
              <p14:xfrm>
                <a:off x="1355948" y="6268477"/>
                <a:ext cx="212400" cy="308880"/>
              </p14:xfrm>
            </p:contentPart>
          </mc:Choice>
          <mc:Fallback xmlns="">
            <p:pic>
              <p:nvPicPr>
                <p:cNvPr id="403" name="Tinta 402">
                  <a:extLst>
                    <a:ext uri="{FF2B5EF4-FFF2-40B4-BE49-F238E27FC236}">
                      <a16:creationId xmlns:a16="http://schemas.microsoft.com/office/drawing/2014/main" id="{67701A04-FB7C-452A-96A9-0DAF94308F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47308" y="6259477"/>
                  <a:ext cx="230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04" name="Tinta 403">
                  <a:extLst>
                    <a:ext uri="{FF2B5EF4-FFF2-40B4-BE49-F238E27FC236}">
                      <a16:creationId xmlns:a16="http://schemas.microsoft.com/office/drawing/2014/main" id="{3D320AE8-AF3C-47F7-8225-614667BFF49C}"/>
                    </a:ext>
                  </a:extLst>
                </p14:cNvPr>
                <p14:cNvContentPartPr/>
                <p14:nvPr/>
              </p14:nvContentPartPr>
              <p14:xfrm>
                <a:off x="1862108" y="6319237"/>
                <a:ext cx="247320" cy="360"/>
              </p14:xfrm>
            </p:contentPart>
          </mc:Choice>
          <mc:Fallback xmlns="">
            <p:pic>
              <p:nvPicPr>
                <p:cNvPr id="404" name="Tinta 403">
                  <a:extLst>
                    <a:ext uri="{FF2B5EF4-FFF2-40B4-BE49-F238E27FC236}">
                      <a16:creationId xmlns:a16="http://schemas.microsoft.com/office/drawing/2014/main" id="{3D320AE8-AF3C-47F7-8225-614667BFF49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53468" y="6310597"/>
                  <a:ext cx="264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05" name="Tinta 404">
                  <a:extLst>
                    <a:ext uri="{FF2B5EF4-FFF2-40B4-BE49-F238E27FC236}">
                      <a16:creationId xmlns:a16="http://schemas.microsoft.com/office/drawing/2014/main" id="{68119091-DBC9-4A27-8EAF-4A5ADE7679DF}"/>
                    </a:ext>
                  </a:extLst>
                </p14:cNvPr>
                <p14:cNvContentPartPr/>
                <p14:nvPr/>
              </p14:nvContentPartPr>
              <p14:xfrm>
                <a:off x="1776428" y="6432277"/>
                <a:ext cx="342000" cy="11520"/>
              </p14:xfrm>
            </p:contentPart>
          </mc:Choice>
          <mc:Fallback xmlns="">
            <p:pic>
              <p:nvPicPr>
                <p:cNvPr id="405" name="Tinta 404">
                  <a:extLst>
                    <a:ext uri="{FF2B5EF4-FFF2-40B4-BE49-F238E27FC236}">
                      <a16:creationId xmlns:a16="http://schemas.microsoft.com/office/drawing/2014/main" id="{68119091-DBC9-4A27-8EAF-4A5ADE7679D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67788" y="6423637"/>
                  <a:ext cx="359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Agrupar 425">
            <a:extLst>
              <a:ext uri="{FF2B5EF4-FFF2-40B4-BE49-F238E27FC236}">
                <a16:creationId xmlns:a16="http://schemas.microsoft.com/office/drawing/2014/main" id="{C1AD9D8D-456D-4E2E-A29F-8249073B93C1}"/>
              </a:ext>
            </a:extLst>
          </p:cNvPr>
          <p:cNvGrpSpPr/>
          <p:nvPr/>
        </p:nvGrpSpPr>
        <p:grpSpPr>
          <a:xfrm>
            <a:off x="2415428" y="5832517"/>
            <a:ext cx="2137320" cy="828000"/>
            <a:chOff x="2415428" y="5832517"/>
            <a:chExt cx="213732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07" name="Tinta 406">
                  <a:extLst>
                    <a:ext uri="{FF2B5EF4-FFF2-40B4-BE49-F238E27FC236}">
                      <a16:creationId xmlns:a16="http://schemas.microsoft.com/office/drawing/2014/main" id="{10B095A3-C8FE-4B52-B733-169652954C7D}"/>
                    </a:ext>
                  </a:extLst>
                </p14:cNvPr>
                <p14:cNvContentPartPr/>
                <p14:nvPr/>
              </p14:nvContentPartPr>
              <p14:xfrm>
                <a:off x="2450708" y="5974717"/>
                <a:ext cx="68040" cy="236160"/>
              </p14:xfrm>
            </p:contentPart>
          </mc:Choice>
          <mc:Fallback xmlns="">
            <p:pic>
              <p:nvPicPr>
                <p:cNvPr id="407" name="Tinta 406">
                  <a:extLst>
                    <a:ext uri="{FF2B5EF4-FFF2-40B4-BE49-F238E27FC236}">
                      <a16:creationId xmlns:a16="http://schemas.microsoft.com/office/drawing/2014/main" id="{10B095A3-C8FE-4B52-B733-169652954C7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441708" y="5965717"/>
                  <a:ext cx="85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08" name="Tinta 407">
                  <a:extLst>
                    <a:ext uri="{FF2B5EF4-FFF2-40B4-BE49-F238E27FC236}">
                      <a16:creationId xmlns:a16="http://schemas.microsoft.com/office/drawing/2014/main" id="{E2221CE8-8A2A-4750-B5B0-83B3B66835CA}"/>
                    </a:ext>
                  </a:extLst>
                </p14:cNvPr>
                <p14:cNvContentPartPr/>
                <p14:nvPr/>
              </p14:nvContentPartPr>
              <p14:xfrm>
                <a:off x="2627828" y="6001357"/>
                <a:ext cx="187560" cy="330840"/>
              </p14:xfrm>
            </p:contentPart>
          </mc:Choice>
          <mc:Fallback xmlns="">
            <p:pic>
              <p:nvPicPr>
                <p:cNvPr id="408" name="Tinta 407">
                  <a:extLst>
                    <a:ext uri="{FF2B5EF4-FFF2-40B4-BE49-F238E27FC236}">
                      <a16:creationId xmlns:a16="http://schemas.microsoft.com/office/drawing/2014/main" id="{E2221CE8-8A2A-4750-B5B0-83B3B66835C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618828" y="5992357"/>
                  <a:ext cx="2052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09" name="Tinta 408">
                  <a:extLst>
                    <a:ext uri="{FF2B5EF4-FFF2-40B4-BE49-F238E27FC236}">
                      <a16:creationId xmlns:a16="http://schemas.microsoft.com/office/drawing/2014/main" id="{084CC2C8-3222-4BD1-8F5B-8553E4EFBEEB}"/>
                    </a:ext>
                  </a:extLst>
                </p14:cNvPr>
                <p14:cNvContentPartPr/>
                <p14:nvPr/>
              </p14:nvContentPartPr>
              <p14:xfrm>
                <a:off x="2920868" y="5845837"/>
                <a:ext cx="492120" cy="316800"/>
              </p14:xfrm>
            </p:contentPart>
          </mc:Choice>
          <mc:Fallback xmlns="">
            <p:pic>
              <p:nvPicPr>
                <p:cNvPr id="409" name="Tinta 408">
                  <a:extLst>
                    <a:ext uri="{FF2B5EF4-FFF2-40B4-BE49-F238E27FC236}">
                      <a16:creationId xmlns:a16="http://schemas.microsoft.com/office/drawing/2014/main" id="{084CC2C8-3222-4BD1-8F5B-8553E4EFBEE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912228" y="5837197"/>
                  <a:ext cx="509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10" name="Tinta 409">
                  <a:extLst>
                    <a:ext uri="{FF2B5EF4-FFF2-40B4-BE49-F238E27FC236}">
                      <a16:creationId xmlns:a16="http://schemas.microsoft.com/office/drawing/2014/main" id="{45539F6B-A8E5-4B5F-9394-F9FEEEFA956B}"/>
                    </a:ext>
                  </a:extLst>
                </p14:cNvPr>
                <p14:cNvContentPartPr/>
                <p14:nvPr/>
              </p14:nvContentPartPr>
              <p14:xfrm>
                <a:off x="3128588" y="5869597"/>
                <a:ext cx="360" cy="360"/>
              </p14:xfrm>
            </p:contentPart>
          </mc:Choice>
          <mc:Fallback xmlns="">
            <p:pic>
              <p:nvPicPr>
                <p:cNvPr id="410" name="Tinta 409">
                  <a:extLst>
                    <a:ext uri="{FF2B5EF4-FFF2-40B4-BE49-F238E27FC236}">
                      <a16:creationId xmlns:a16="http://schemas.microsoft.com/office/drawing/2014/main" id="{45539F6B-A8E5-4B5F-9394-F9FEEEFA956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19948" y="58609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11" name="Tinta 410">
                  <a:extLst>
                    <a:ext uri="{FF2B5EF4-FFF2-40B4-BE49-F238E27FC236}">
                      <a16:creationId xmlns:a16="http://schemas.microsoft.com/office/drawing/2014/main" id="{3572D938-3434-4210-85E2-88FA40335A03}"/>
                    </a:ext>
                  </a:extLst>
                </p14:cNvPr>
                <p14:cNvContentPartPr/>
                <p14:nvPr/>
              </p14:nvContentPartPr>
              <p14:xfrm>
                <a:off x="3522788" y="5832517"/>
                <a:ext cx="82080" cy="446760"/>
              </p14:xfrm>
            </p:contentPart>
          </mc:Choice>
          <mc:Fallback xmlns="">
            <p:pic>
              <p:nvPicPr>
                <p:cNvPr id="411" name="Tinta 410">
                  <a:extLst>
                    <a:ext uri="{FF2B5EF4-FFF2-40B4-BE49-F238E27FC236}">
                      <a16:creationId xmlns:a16="http://schemas.microsoft.com/office/drawing/2014/main" id="{3572D938-3434-4210-85E2-88FA40335A0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14148" y="5823517"/>
                  <a:ext cx="997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12" name="Tinta 411">
                  <a:extLst>
                    <a:ext uri="{FF2B5EF4-FFF2-40B4-BE49-F238E27FC236}">
                      <a16:creationId xmlns:a16="http://schemas.microsoft.com/office/drawing/2014/main" id="{55AF9AC7-4935-4F44-8C21-DE6B1CAD682B}"/>
                    </a:ext>
                  </a:extLst>
                </p14:cNvPr>
                <p14:cNvContentPartPr/>
                <p14:nvPr/>
              </p14:nvContentPartPr>
              <p14:xfrm>
                <a:off x="3696308" y="5980477"/>
                <a:ext cx="140400" cy="225360"/>
              </p14:xfrm>
            </p:contentPart>
          </mc:Choice>
          <mc:Fallback xmlns="">
            <p:pic>
              <p:nvPicPr>
                <p:cNvPr id="412" name="Tinta 411">
                  <a:extLst>
                    <a:ext uri="{FF2B5EF4-FFF2-40B4-BE49-F238E27FC236}">
                      <a16:creationId xmlns:a16="http://schemas.microsoft.com/office/drawing/2014/main" id="{55AF9AC7-4935-4F44-8C21-DE6B1CAD682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87308" y="5971477"/>
                  <a:ext cx="158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13" name="Tinta 412">
                  <a:extLst>
                    <a:ext uri="{FF2B5EF4-FFF2-40B4-BE49-F238E27FC236}">
                      <a16:creationId xmlns:a16="http://schemas.microsoft.com/office/drawing/2014/main" id="{C3C74043-87AF-466E-9216-05286E92541E}"/>
                    </a:ext>
                  </a:extLst>
                </p14:cNvPr>
                <p14:cNvContentPartPr/>
                <p14:nvPr/>
              </p14:nvContentPartPr>
              <p14:xfrm>
                <a:off x="3878108" y="6128437"/>
                <a:ext cx="12960" cy="360"/>
              </p14:xfrm>
            </p:contentPart>
          </mc:Choice>
          <mc:Fallback xmlns="">
            <p:pic>
              <p:nvPicPr>
                <p:cNvPr id="413" name="Tinta 412">
                  <a:extLst>
                    <a:ext uri="{FF2B5EF4-FFF2-40B4-BE49-F238E27FC236}">
                      <a16:creationId xmlns:a16="http://schemas.microsoft.com/office/drawing/2014/main" id="{C3C74043-87AF-466E-9216-05286E92541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869108" y="6119437"/>
                  <a:ext cx="3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14" name="Tinta 413">
                  <a:extLst>
                    <a:ext uri="{FF2B5EF4-FFF2-40B4-BE49-F238E27FC236}">
                      <a16:creationId xmlns:a16="http://schemas.microsoft.com/office/drawing/2014/main" id="{E53B5799-3718-4487-9F4B-1BF37BC683C7}"/>
                    </a:ext>
                  </a:extLst>
                </p14:cNvPr>
                <p14:cNvContentPartPr/>
                <p14:nvPr/>
              </p14:nvContentPartPr>
              <p14:xfrm>
                <a:off x="4037588" y="5899117"/>
                <a:ext cx="286560" cy="299520"/>
              </p14:xfrm>
            </p:contentPart>
          </mc:Choice>
          <mc:Fallback xmlns="">
            <p:pic>
              <p:nvPicPr>
                <p:cNvPr id="414" name="Tinta 413">
                  <a:extLst>
                    <a:ext uri="{FF2B5EF4-FFF2-40B4-BE49-F238E27FC236}">
                      <a16:creationId xmlns:a16="http://schemas.microsoft.com/office/drawing/2014/main" id="{E53B5799-3718-4487-9F4B-1BF37BC683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28588" y="5890477"/>
                  <a:ext cx="304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15" name="Tinta 414">
                  <a:extLst>
                    <a:ext uri="{FF2B5EF4-FFF2-40B4-BE49-F238E27FC236}">
                      <a16:creationId xmlns:a16="http://schemas.microsoft.com/office/drawing/2014/main" id="{42B1F480-7820-446F-A935-F62B051E944B}"/>
                    </a:ext>
                  </a:extLst>
                </p14:cNvPr>
                <p14:cNvContentPartPr/>
                <p14:nvPr/>
              </p14:nvContentPartPr>
              <p14:xfrm>
                <a:off x="2415428" y="6208717"/>
                <a:ext cx="2084400" cy="65880"/>
              </p14:xfrm>
            </p:contentPart>
          </mc:Choice>
          <mc:Fallback xmlns="">
            <p:pic>
              <p:nvPicPr>
                <p:cNvPr id="415" name="Tinta 414">
                  <a:extLst>
                    <a:ext uri="{FF2B5EF4-FFF2-40B4-BE49-F238E27FC236}">
                      <a16:creationId xmlns:a16="http://schemas.microsoft.com/office/drawing/2014/main" id="{42B1F480-7820-446F-A935-F62B051E944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406788" y="6199717"/>
                  <a:ext cx="2102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17" name="Tinta 416">
                  <a:extLst>
                    <a:ext uri="{FF2B5EF4-FFF2-40B4-BE49-F238E27FC236}">
                      <a16:creationId xmlns:a16="http://schemas.microsoft.com/office/drawing/2014/main" id="{EC0B481A-9B96-4601-A416-E7341697602C}"/>
                    </a:ext>
                  </a:extLst>
                </p14:cNvPr>
                <p14:cNvContentPartPr/>
                <p14:nvPr/>
              </p14:nvContentPartPr>
              <p14:xfrm>
                <a:off x="2774708" y="6347677"/>
                <a:ext cx="83160" cy="229320"/>
              </p14:xfrm>
            </p:contentPart>
          </mc:Choice>
          <mc:Fallback xmlns="">
            <p:pic>
              <p:nvPicPr>
                <p:cNvPr id="417" name="Tinta 416">
                  <a:extLst>
                    <a:ext uri="{FF2B5EF4-FFF2-40B4-BE49-F238E27FC236}">
                      <a16:creationId xmlns:a16="http://schemas.microsoft.com/office/drawing/2014/main" id="{EC0B481A-9B96-4601-A416-E7341697602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765708" y="6338677"/>
                  <a:ext cx="100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18" name="Tinta 417">
                  <a:extLst>
                    <a:ext uri="{FF2B5EF4-FFF2-40B4-BE49-F238E27FC236}">
                      <a16:creationId xmlns:a16="http://schemas.microsoft.com/office/drawing/2014/main" id="{7EA157E0-F8C6-475A-87C1-1B9E68AEE52A}"/>
                    </a:ext>
                  </a:extLst>
                </p14:cNvPr>
                <p14:cNvContentPartPr/>
                <p14:nvPr/>
              </p14:nvContentPartPr>
              <p14:xfrm>
                <a:off x="3072068" y="6374677"/>
                <a:ext cx="163800" cy="152280"/>
              </p14:xfrm>
            </p:contentPart>
          </mc:Choice>
          <mc:Fallback xmlns="">
            <p:pic>
              <p:nvPicPr>
                <p:cNvPr id="418" name="Tinta 417">
                  <a:extLst>
                    <a:ext uri="{FF2B5EF4-FFF2-40B4-BE49-F238E27FC236}">
                      <a16:creationId xmlns:a16="http://schemas.microsoft.com/office/drawing/2014/main" id="{7EA157E0-F8C6-475A-87C1-1B9E68AEE52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063428" y="6365677"/>
                  <a:ext cx="181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19" name="Tinta 418">
                  <a:extLst>
                    <a:ext uri="{FF2B5EF4-FFF2-40B4-BE49-F238E27FC236}">
                      <a16:creationId xmlns:a16="http://schemas.microsoft.com/office/drawing/2014/main" id="{415935C4-CE0D-4ACE-BA55-590D6C78BF4B}"/>
                    </a:ext>
                  </a:extLst>
                </p14:cNvPr>
                <p14:cNvContentPartPr/>
                <p14:nvPr/>
              </p14:nvContentPartPr>
              <p14:xfrm>
                <a:off x="3395348" y="6364597"/>
                <a:ext cx="189360" cy="295920"/>
              </p14:xfrm>
            </p:contentPart>
          </mc:Choice>
          <mc:Fallback xmlns="">
            <p:pic>
              <p:nvPicPr>
                <p:cNvPr id="419" name="Tinta 418">
                  <a:extLst>
                    <a:ext uri="{FF2B5EF4-FFF2-40B4-BE49-F238E27FC236}">
                      <a16:creationId xmlns:a16="http://schemas.microsoft.com/office/drawing/2014/main" id="{415935C4-CE0D-4ACE-BA55-590D6C78BF4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386708" y="6355597"/>
                  <a:ext cx="207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421" name="Tinta 420">
                  <a:extLst>
                    <a:ext uri="{FF2B5EF4-FFF2-40B4-BE49-F238E27FC236}">
                      <a16:creationId xmlns:a16="http://schemas.microsoft.com/office/drawing/2014/main" id="{1FE305AA-5E26-4311-9641-9774143D56AB}"/>
                    </a:ext>
                  </a:extLst>
                </p14:cNvPr>
                <p14:cNvContentPartPr/>
                <p14:nvPr/>
              </p14:nvContentPartPr>
              <p14:xfrm>
                <a:off x="3653108" y="6297637"/>
                <a:ext cx="325800" cy="256680"/>
              </p14:xfrm>
            </p:contentPart>
          </mc:Choice>
          <mc:Fallback xmlns="">
            <p:pic>
              <p:nvPicPr>
                <p:cNvPr id="421" name="Tinta 420">
                  <a:extLst>
                    <a:ext uri="{FF2B5EF4-FFF2-40B4-BE49-F238E27FC236}">
                      <a16:creationId xmlns:a16="http://schemas.microsoft.com/office/drawing/2014/main" id="{1FE305AA-5E26-4311-9641-9774143D56A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644468" y="6288997"/>
                  <a:ext cx="343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422" name="Tinta 421">
                  <a:extLst>
                    <a:ext uri="{FF2B5EF4-FFF2-40B4-BE49-F238E27FC236}">
                      <a16:creationId xmlns:a16="http://schemas.microsoft.com/office/drawing/2014/main" id="{1A110739-F9D7-417D-B69C-3BCD992FE49B}"/>
                    </a:ext>
                  </a:extLst>
                </p14:cNvPr>
                <p14:cNvContentPartPr/>
                <p14:nvPr/>
              </p14:nvContentPartPr>
              <p14:xfrm>
                <a:off x="3805388" y="6405277"/>
                <a:ext cx="360" cy="360"/>
              </p14:xfrm>
            </p:contentPart>
          </mc:Choice>
          <mc:Fallback xmlns="">
            <p:pic>
              <p:nvPicPr>
                <p:cNvPr id="422" name="Tinta 421">
                  <a:extLst>
                    <a:ext uri="{FF2B5EF4-FFF2-40B4-BE49-F238E27FC236}">
                      <a16:creationId xmlns:a16="http://schemas.microsoft.com/office/drawing/2014/main" id="{1A110739-F9D7-417D-B69C-3BCD992FE4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96388" y="63962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23" name="Tinta 422">
                  <a:extLst>
                    <a:ext uri="{FF2B5EF4-FFF2-40B4-BE49-F238E27FC236}">
                      <a16:creationId xmlns:a16="http://schemas.microsoft.com/office/drawing/2014/main" id="{E768407F-A43F-4AFB-B9C4-DF6261FDE67D}"/>
                    </a:ext>
                  </a:extLst>
                </p14:cNvPr>
                <p14:cNvContentPartPr/>
                <p14:nvPr/>
              </p14:nvContentPartPr>
              <p14:xfrm>
                <a:off x="4155668" y="6351997"/>
                <a:ext cx="3600" cy="248400"/>
              </p14:xfrm>
            </p:contentPart>
          </mc:Choice>
          <mc:Fallback xmlns="">
            <p:pic>
              <p:nvPicPr>
                <p:cNvPr id="423" name="Tinta 422">
                  <a:extLst>
                    <a:ext uri="{FF2B5EF4-FFF2-40B4-BE49-F238E27FC236}">
                      <a16:creationId xmlns:a16="http://schemas.microsoft.com/office/drawing/2014/main" id="{E768407F-A43F-4AFB-B9C4-DF6261FDE67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46668" y="6343357"/>
                  <a:ext cx="21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25" name="Tinta 424">
                  <a:extLst>
                    <a:ext uri="{FF2B5EF4-FFF2-40B4-BE49-F238E27FC236}">
                      <a16:creationId xmlns:a16="http://schemas.microsoft.com/office/drawing/2014/main" id="{5AF1CD6D-1240-4293-B9C4-B1C07935D53D}"/>
                    </a:ext>
                  </a:extLst>
                </p14:cNvPr>
                <p14:cNvContentPartPr/>
                <p14:nvPr/>
              </p14:nvContentPartPr>
              <p14:xfrm>
                <a:off x="4233428" y="6384757"/>
                <a:ext cx="319320" cy="186840"/>
              </p14:xfrm>
            </p:contentPart>
          </mc:Choice>
          <mc:Fallback xmlns="">
            <p:pic>
              <p:nvPicPr>
                <p:cNvPr id="425" name="Tinta 424">
                  <a:extLst>
                    <a:ext uri="{FF2B5EF4-FFF2-40B4-BE49-F238E27FC236}">
                      <a16:creationId xmlns:a16="http://schemas.microsoft.com/office/drawing/2014/main" id="{5AF1CD6D-1240-4293-B9C4-B1C07935D53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24428" y="6376117"/>
                  <a:ext cx="3369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Agrupar 436">
            <a:extLst>
              <a:ext uri="{FF2B5EF4-FFF2-40B4-BE49-F238E27FC236}">
                <a16:creationId xmlns:a16="http://schemas.microsoft.com/office/drawing/2014/main" id="{410DA121-1ACA-46BA-B4F6-9AD272128C70}"/>
              </a:ext>
            </a:extLst>
          </p:cNvPr>
          <p:cNvGrpSpPr/>
          <p:nvPr/>
        </p:nvGrpSpPr>
        <p:grpSpPr>
          <a:xfrm>
            <a:off x="5127308" y="5945197"/>
            <a:ext cx="708840" cy="329760"/>
            <a:chOff x="5127308" y="5945197"/>
            <a:chExt cx="7088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27" name="Tinta 426">
                  <a:extLst>
                    <a:ext uri="{FF2B5EF4-FFF2-40B4-BE49-F238E27FC236}">
                      <a16:creationId xmlns:a16="http://schemas.microsoft.com/office/drawing/2014/main" id="{D5A2E969-FE06-4FBB-AFC2-214315274726}"/>
                    </a:ext>
                  </a:extLst>
                </p14:cNvPr>
                <p14:cNvContentPartPr/>
                <p14:nvPr/>
              </p14:nvContentPartPr>
              <p14:xfrm>
                <a:off x="5127308" y="6120517"/>
                <a:ext cx="206280" cy="20520"/>
              </p14:xfrm>
            </p:contentPart>
          </mc:Choice>
          <mc:Fallback xmlns="">
            <p:pic>
              <p:nvPicPr>
                <p:cNvPr id="427" name="Tinta 426">
                  <a:extLst>
                    <a:ext uri="{FF2B5EF4-FFF2-40B4-BE49-F238E27FC236}">
                      <a16:creationId xmlns:a16="http://schemas.microsoft.com/office/drawing/2014/main" id="{D5A2E969-FE06-4FBB-AFC2-21431527472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118308" y="6111517"/>
                  <a:ext cx="223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28" name="Tinta 427">
                  <a:extLst>
                    <a:ext uri="{FF2B5EF4-FFF2-40B4-BE49-F238E27FC236}">
                      <a16:creationId xmlns:a16="http://schemas.microsoft.com/office/drawing/2014/main" id="{D8FD1F8D-CD47-4EF2-B589-909D39E8B4C0}"/>
                    </a:ext>
                  </a:extLst>
                </p14:cNvPr>
                <p14:cNvContentPartPr/>
                <p14:nvPr/>
              </p14:nvContentPartPr>
              <p14:xfrm>
                <a:off x="5134868" y="6200797"/>
                <a:ext cx="241560" cy="3600"/>
              </p14:xfrm>
            </p:contentPart>
          </mc:Choice>
          <mc:Fallback xmlns="">
            <p:pic>
              <p:nvPicPr>
                <p:cNvPr id="428" name="Tinta 427">
                  <a:extLst>
                    <a:ext uri="{FF2B5EF4-FFF2-40B4-BE49-F238E27FC236}">
                      <a16:creationId xmlns:a16="http://schemas.microsoft.com/office/drawing/2014/main" id="{D8FD1F8D-CD47-4EF2-B589-909D39E8B4C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25868" y="6192157"/>
                  <a:ext cx="259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30" name="Tinta 429">
                  <a:extLst>
                    <a:ext uri="{FF2B5EF4-FFF2-40B4-BE49-F238E27FC236}">
                      <a16:creationId xmlns:a16="http://schemas.microsoft.com/office/drawing/2014/main" id="{600DEE05-8A57-4961-8128-234F2ADF64C6}"/>
                    </a:ext>
                  </a:extLst>
                </p14:cNvPr>
                <p14:cNvContentPartPr/>
                <p14:nvPr/>
              </p14:nvContentPartPr>
              <p14:xfrm>
                <a:off x="5596748" y="5945197"/>
                <a:ext cx="239400" cy="329760"/>
              </p14:xfrm>
            </p:contentPart>
          </mc:Choice>
          <mc:Fallback xmlns="">
            <p:pic>
              <p:nvPicPr>
                <p:cNvPr id="430" name="Tinta 429">
                  <a:extLst>
                    <a:ext uri="{FF2B5EF4-FFF2-40B4-BE49-F238E27FC236}">
                      <a16:creationId xmlns:a16="http://schemas.microsoft.com/office/drawing/2014/main" id="{600DEE05-8A57-4961-8128-234F2ADF64C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87748" y="5936557"/>
                  <a:ext cx="25704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Agrupar 435">
            <a:extLst>
              <a:ext uri="{FF2B5EF4-FFF2-40B4-BE49-F238E27FC236}">
                <a16:creationId xmlns:a16="http://schemas.microsoft.com/office/drawing/2014/main" id="{8A171615-FB1B-4701-84F2-CD1C7928A511}"/>
              </a:ext>
            </a:extLst>
          </p:cNvPr>
          <p:cNvGrpSpPr/>
          <p:nvPr/>
        </p:nvGrpSpPr>
        <p:grpSpPr>
          <a:xfrm>
            <a:off x="6122708" y="5689957"/>
            <a:ext cx="1176480" cy="642240"/>
            <a:chOff x="6122708" y="5689957"/>
            <a:chExt cx="117648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31" name="Tinta 430">
                  <a:extLst>
                    <a:ext uri="{FF2B5EF4-FFF2-40B4-BE49-F238E27FC236}">
                      <a16:creationId xmlns:a16="http://schemas.microsoft.com/office/drawing/2014/main" id="{E6EB0CD2-1954-4107-BFF1-DEB32DBE01CF}"/>
                    </a:ext>
                  </a:extLst>
                </p14:cNvPr>
                <p14:cNvContentPartPr/>
                <p14:nvPr/>
              </p14:nvContentPartPr>
              <p14:xfrm>
                <a:off x="6122708" y="6186037"/>
                <a:ext cx="24120" cy="146160"/>
              </p14:xfrm>
            </p:contentPart>
          </mc:Choice>
          <mc:Fallback xmlns="">
            <p:pic>
              <p:nvPicPr>
                <p:cNvPr id="431" name="Tinta 430">
                  <a:extLst>
                    <a:ext uri="{FF2B5EF4-FFF2-40B4-BE49-F238E27FC236}">
                      <a16:creationId xmlns:a16="http://schemas.microsoft.com/office/drawing/2014/main" id="{E6EB0CD2-1954-4107-BFF1-DEB32DBE01C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113708" y="6177037"/>
                  <a:ext cx="41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32" name="Tinta 431">
                  <a:extLst>
                    <a:ext uri="{FF2B5EF4-FFF2-40B4-BE49-F238E27FC236}">
                      <a16:creationId xmlns:a16="http://schemas.microsoft.com/office/drawing/2014/main" id="{CC1B915E-527F-4BD8-9B54-7F80C4A00926}"/>
                    </a:ext>
                  </a:extLst>
                </p14:cNvPr>
                <p14:cNvContentPartPr/>
                <p14:nvPr/>
              </p14:nvContentPartPr>
              <p14:xfrm>
                <a:off x="6317468" y="5944117"/>
                <a:ext cx="103320" cy="307800"/>
              </p14:xfrm>
            </p:contentPart>
          </mc:Choice>
          <mc:Fallback xmlns="">
            <p:pic>
              <p:nvPicPr>
                <p:cNvPr id="432" name="Tinta 431">
                  <a:extLst>
                    <a:ext uri="{FF2B5EF4-FFF2-40B4-BE49-F238E27FC236}">
                      <a16:creationId xmlns:a16="http://schemas.microsoft.com/office/drawing/2014/main" id="{CC1B915E-527F-4BD8-9B54-7F80C4A0092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08468" y="5935477"/>
                  <a:ext cx="120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33" name="Tinta 432">
                  <a:extLst>
                    <a:ext uri="{FF2B5EF4-FFF2-40B4-BE49-F238E27FC236}">
                      <a16:creationId xmlns:a16="http://schemas.microsoft.com/office/drawing/2014/main" id="{59544BC3-4330-4C8B-AEBF-A8A3B694175F}"/>
                    </a:ext>
                  </a:extLst>
                </p14:cNvPr>
                <p14:cNvContentPartPr/>
                <p14:nvPr/>
              </p14:nvContentPartPr>
              <p14:xfrm>
                <a:off x="6569468" y="5906677"/>
                <a:ext cx="376920" cy="416160"/>
              </p14:xfrm>
            </p:contentPart>
          </mc:Choice>
          <mc:Fallback xmlns="">
            <p:pic>
              <p:nvPicPr>
                <p:cNvPr id="433" name="Tinta 432">
                  <a:extLst>
                    <a:ext uri="{FF2B5EF4-FFF2-40B4-BE49-F238E27FC236}">
                      <a16:creationId xmlns:a16="http://schemas.microsoft.com/office/drawing/2014/main" id="{59544BC3-4330-4C8B-AEBF-A8A3B694175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60828" y="5898037"/>
                  <a:ext cx="3945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34" name="Tinta 433">
                  <a:extLst>
                    <a:ext uri="{FF2B5EF4-FFF2-40B4-BE49-F238E27FC236}">
                      <a16:creationId xmlns:a16="http://schemas.microsoft.com/office/drawing/2014/main" id="{F3503611-A838-46A3-A7D7-5B0159078C37}"/>
                    </a:ext>
                  </a:extLst>
                </p14:cNvPr>
                <p14:cNvContentPartPr/>
                <p14:nvPr/>
              </p14:nvContentPartPr>
              <p14:xfrm>
                <a:off x="6903548" y="5894437"/>
                <a:ext cx="149760" cy="14040"/>
              </p14:xfrm>
            </p:contentPart>
          </mc:Choice>
          <mc:Fallback xmlns="">
            <p:pic>
              <p:nvPicPr>
                <p:cNvPr id="434" name="Tinta 433">
                  <a:extLst>
                    <a:ext uri="{FF2B5EF4-FFF2-40B4-BE49-F238E27FC236}">
                      <a16:creationId xmlns:a16="http://schemas.microsoft.com/office/drawing/2014/main" id="{F3503611-A838-46A3-A7D7-5B0159078C3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94908" y="5885797"/>
                  <a:ext cx="167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35" name="Tinta 434">
                  <a:extLst>
                    <a:ext uri="{FF2B5EF4-FFF2-40B4-BE49-F238E27FC236}">
                      <a16:creationId xmlns:a16="http://schemas.microsoft.com/office/drawing/2014/main" id="{927E9DA9-A9F4-440E-9020-44A99C381F17}"/>
                    </a:ext>
                  </a:extLst>
                </p14:cNvPr>
                <p14:cNvContentPartPr/>
                <p14:nvPr/>
              </p14:nvContentPartPr>
              <p14:xfrm>
                <a:off x="7223588" y="5689957"/>
                <a:ext cx="75600" cy="317880"/>
              </p14:xfrm>
            </p:contentPart>
          </mc:Choice>
          <mc:Fallback xmlns="">
            <p:pic>
              <p:nvPicPr>
                <p:cNvPr id="435" name="Tinta 434">
                  <a:extLst>
                    <a:ext uri="{FF2B5EF4-FFF2-40B4-BE49-F238E27FC236}">
                      <a16:creationId xmlns:a16="http://schemas.microsoft.com/office/drawing/2014/main" id="{927E9DA9-A9F4-440E-9020-44A99C381F1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14948" y="5681317"/>
                  <a:ext cx="93240" cy="33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8915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715</Words>
  <Application>Microsoft Office PowerPoint</Application>
  <PresentationFormat>Widescreen</PresentationFormat>
  <Paragraphs>120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do Office</vt:lpstr>
      <vt:lpstr>Cinética de crescimento microbiano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Velocidades específicas:</vt:lpstr>
      <vt:lpstr>Apresentação do PowerPoint</vt:lpstr>
      <vt:lpstr>Velocidades específicas:</vt:lpstr>
      <vt:lpstr>Velocidades específicas:</vt:lpstr>
      <vt:lpstr>Fatores de conversão:</vt:lpstr>
      <vt:lpstr>Fatores de conversão: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Efeito do pH em atividade enzimática</vt:lpstr>
      <vt:lpstr>Cálculo de velocidade de crescimento (dx/dt)c</vt:lpstr>
      <vt:lpstr>Medida de concentração de microrganismos</vt:lpstr>
      <vt:lpstr>B) Centrifugação para determinação do volume celular</vt:lpstr>
      <vt:lpstr>C) Densidade óptica  C.1) Relação entre densidade óptica e concentração celular expressa em massa seca</vt:lpstr>
      <vt:lpstr> D) Contagem microscópica (câmara de Neubauer)  E) Contagem em placas  F) Medida de componentes celulares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Cinética de crescimento microbiano</dc:title>
  <dc:creator>J C</dc:creator>
  <cp:lastModifiedBy>J C</cp:lastModifiedBy>
  <cp:revision>24</cp:revision>
  <dcterms:created xsi:type="dcterms:W3CDTF">2020-10-01T11:58:55Z</dcterms:created>
  <dcterms:modified xsi:type="dcterms:W3CDTF">2020-10-06T16:18:54Z</dcterms:modified>
</cp:coreProperties>
</file>